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76AC-BFB8-6C6E-B506-DAFB719D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960F4-B824-C796-6C05-6A67D861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2B14-849D-67F8-4815-98055006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A742-6316-A62C-097E-4B21DAC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E169-ADA5-575F-B64C-DE417D99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4B65-3D04-D36A-8AC9-C69014AE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4906-6573-B491-F8F0-08BEE2283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9FAE-936A-FB66-0D96-77C55CC3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4DA6-04CA-52E3-0DD2-D3FD882E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5C4D-9A56-26B8-8EAD-42BC669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7D3A-39BF-F431-37C6-857783573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5A8ED-A778-270B-7430-9880D9A0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B7D7-76B4-52E5-34C5-B91BF64C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277F-1DFA-6C5B-09FB-967B124E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3930-660D-C6A4-E326-8A3DE449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D0FE-4531-AA9C-F7EB-FD4A138B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FBB0-1B8A-8151-EC02-C1CD211C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03A4E-9119-C994-DEAC-4A615DEB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A10D-E738-364A-9CA4-66B9FDC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FDC6-E68A-9C22-A30D-16CBE0A2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6448-777A-567B-B70F-F45AE0D0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BC7B-016A-6387-4397-B42B599C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D732-3FF8-F82B-E294-86CB43FB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B5AE-583D-33EB-9262-1706CE5A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F86E-5D59-EC6A-3B6E-14DC1CD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3C-5363-3C88-AC9B-6D9B3992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F759-E119-1408-074D-6E4121DC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CC65-D4CE-97A4-603B-D8AACFD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C5731-B70E-8E3A-A12B-4D296DDA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8AFC-A646-E2A4-90B2-7E30EBD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51B1-C35F-B2EF-5AFF-0BB0B6C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8A60-1C8D-47B6-01AA-43A1B4AF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8430-94C5-888A-BA49-996187DB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DFC40-1835-DA42-E142-CE35BAF2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BC591-725E-3DCC-9161-AB6F7BF0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F146F-F720-3F3B-C364-64ADC441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451C1-9A8E-F8FD-4347-CF8544FB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9A8DA-8101-9A11-7D83-72D6B342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C809B-36C4-C7E9-070C-FD53329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6DAA-E0E5-5A33-8FC2-C98B28BE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598BA-501A-16E3-75AB-E27C4ED9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9B5B3-0C5F-EAB7-3F1F-708FBD73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22957-9A27-2C17-2894-72128DE4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53CF1-7A61-C93C-76D4-28B3AE90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DFC6-5B21-9F9D-F0C1-6C27CD07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B01-DA05-6505-0934-A2BE265C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5499-BA96-0EC8-D12F-2F76FF90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724B-BC25-E16F-D808-5ED62216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980F1-7207-E838-D226-1B6D8495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6783-8519-719B-2D94-E75F2D07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29E69-190F-AD22-21B9-DA1CC30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8CFE-462C-B470-8763-B65197A1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3DE2-FEA7-60B4-3027-00CCC8C1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2A6D-3B64-12EA-0426-B0794F7D0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A37BB-3EAB-DF50-1756-9AC9C682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E168F-7EA1-D04A-0B80-1FCBC88C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9200-CB60-F92E-C932-C7EE567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F4489-CD38-9D96-383C-DDABE41A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7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A563-99C0-A9EA-D045-EBBA4B47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2858D-F7EE-7E28-0DBD-3CDB2628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D7A0-508B-BD20-FE01-DEB07D8B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20AEA-1C9B-44FF-B3DD-0751AA07F4FC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D3C0-B1A2-92D7-2B4C-8312CA650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C552-D42E-030A-E173-18DF35D5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3EDDB-05BD-5EC6-AECC-08A4939BC245}"/>
              </a:ext>
            </a:extLst>
          </p:cNvPr>
          <p:cNvGrpSpPr/>
          <p:nvPr userDrawn="1"/>
        </p:nvGrpSpPr>
        <p:grpSpPr>
          <a:xfrm>
            <a:off x="8264106" y="6311900"/>
            <a:ext cx="2591913" cy="481557"/>
            <a:chOff x="5179092" y="5483822"/>
            <a:chExt cx="3294001" cy="612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B57661-7555-AA28-289B-C0691CAE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8F12FE-AF9F-9DA6-1C19-24F79069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1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97F6C-30EE-4937-A537-47BD7398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1126435" y="0"/>
            <a:ext cx="993913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BA867-AB41-2591-B733-8738372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26580"/>
            <a:ext cx="10515600" cy="1325563"/>
          </a:xfrm>
        </p:spPr>
        <p:txBody>
          <a:bodyPr/>
          <a:lstStyle/>
          <a:p>
            <a:r>
              <a:rPr lang="el-GR" dirty="0"/>
              <a:t>Άσκηση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07203-B388-0B6E-3BF3-FD6150BA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3" y="1499790"/>
            <a:ext cx="10274623" cy="513162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αυτήν την εργασία μπορείτε να μάθετε την αποτελεσματικότητα των σοβαρών παιχνιδιών ή των προσεγγίσεων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παιχνιδοποίησης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στη διδασκαλία της ασφάλειας στον κυβερνοχώρο.
Θυμηθείτε να ελέγξετε τις πηγές και την ποιότητα των αποτελεσμάτων σας.
Δομή IMRAD και στυλ APA, έως 1200 λέξεις.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Άσκηση: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Gregorio Lugo</dc:creator>
  <cp:lastModifiedBy>a a</cp:lastModifiedBy>
  <cp:revision>4</cp:revision>
  <dcterms:created xsi:type="dcterms:W3CDTF">2025-10-02T14:21:38Z</dcterms:created>
  <dcterms:modified xsi:type="dcterms:W3CDTF">2026-02-16T13:56:04Z</dcterms:modified>
</cp:coreProperties>
</file>