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notesSlides/notesSlide4.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5.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8.xml" ContentType="application/vnd.openxmlformats-officedocument.presentationml.tags+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notesSlides/notesSlide15.xml" ContentType="application/vnd.openxmlformats-officedocument.presentationml.notesSlide+xml"/>
  <Override PartName="/ppt/tags/tag9.xml" ContentType="application/vnd.openxmlformats-officedocument.presentationml.tags+xml"/>
  <Override PartName="/ppt/tags/tag10.xml" ContentType="application/vnd.openxmlformats-officedocument.presentationml.tags+xml"/>
  <Override PartName="/ppt/notesSlides/notesSlide16.xml" ContentType="application/vnd.openxmlformats-officedocument.presentationml.notesSlide+xml"/>
  <Override PartName="/ppt/tags/tag11.xml" ContentType="application/vnd.openxmlformats-officedocument.presentationml.tags+xml"/>
  <Override PartName="/ppt/notesSlides/notesSlide17.xml" ContentType="application/vnd.openxmlformats-officedocument.presentationml.notesSlide+xml"/>
  <Override PartName="/ppt/tags/tag12.xml" ContentType="application/vnd.openxmlformats-officedocument.presentationml.tags+xml"/>
  <Override PartName="/ppt/notesSlides/notesSlide18.xml" ContentType="application/vnd.openxmlformats-officedocument.presentationml.notesSlide+xml"/>
  <Override PartName="/ppt/tags/tag13.xml" ContentType="application/vnd.openxmlformats-officedocument.presentationml.tag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ags/tag14.xml" ContentType="application/vnd.openxmlformats-officedocument.presentationml.tags+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tags/tag15.xml" ContentType="application/vnd.openxmlformats-officedocument.presentationml.tags+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tags/tag16.xml" ContentType="application/vnd.openxmlformats-officedocument.presentationml.tags+xml"/>
  <Override PartName="/ppt/notesSlides/notesSlide29.xml" ContentType="application/vnd.openxmlformats-officedocument.presentationml.notesSlide+xml"/>
  <Override PartName="/ppt/tags/tag17.xml" ContentType="application/vnd.openxmlformats-officedocument.presentationml.tags+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tags/tag18.xml" ContentType="application/vnd.openxmlformats-officedocument.presentationml.tags+xml"/>
  <Override PartName="/ppt/notesSlides/notesSlide36.xml" ContentType="application/vnd.openxmlformats-officedocument.presentationml.notesSlide+xml"/>
  <Override PartName="/ppt/tags/tag19.xml" ContentType="application/vnd.openxmlformats-officedocument.presentationml.tags+xml"/>
  <Override PartName="/ppt/notesSlides/notesSlide37.xml" ContentType="application/vnd.openxmlformats-officedocument.presentationml.notesSlide+xml"/>
  <Override PartName="/ppt/tags/tag20.xml" ContentType="application/vnd.openxmlformats-officedocument.presentationml.tags+xml"/>
  <Override PartName="/ppt/notesSlides/notesSlide38.xml" ContentType="application/vnd.openxmlformats-officedocument.presentationml.notesSlide+xml"/>
  <Override PartName="/ppt/tags/tag21.xml" ContentType="application/vnd.openxmlformats-officedocument.presentationml.tags+xml"/>
  <Override PartName="/ppt/notesSlides/notesSlide39.xml" ContentType="application/vnd.openxmlformats-officedocument.presentationml.notesSlide+xml"/>
  <Override PartName="/ppt/tags/tag22.xml" ContentType="application/vnd.openxmlformats-officedocument.presentationml.tags+xml"/>
  <Override PartName="/ppt/notesSlides/notesSlide40.xml" ContentType="application/vnd.openxmlformats-officedocument.presentationml.notesSlide+xml"/>
  <Override PartName="/ppt/tags/tag23.xml" ContentType="application/vnd.openxmlformats-officedocument.presentationml.tags+xml"/>
  <Override PartName="/ppt/notesSlides/notesSlide41.xml" ContentType="application/vnd.openxmlformats-officedocument.presentationml.notesSlide+xml"/>
  <Override PartName="/ppt/tags/tag24.xml" ContentType="application/vnd.openxmlformats-officedocument.presentationml.tags+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tags/tag25.xml" ContentType="application/vnd.openxmlformats-officedocument.presentationml.tags+xml"/>
  <Override PartName="/ppt/notesSlides/notesSlide49.xml" ContentType="application/vnd.openxmlformats-officedocument.presentationml.notesSlide+xml"/>
  <Override PartName="/ppt/tags/tag26.xml" ContentType="application/vnd.openxmlformats-officedocument.presentationml.tags+xml"/>
  <Override PartName="/ppt/notesSlides/notesSlide50.xml" ContentType="application/vnd.openxmlformats-officedocument.presentationml.notesSlide+xml"/>
  <Override PartName="/ppt/tags/tag27.xml" ContentType="application/vnd.openxmlformats-officedocument.presentationml.tags+xml"/>
  <Override PartName="/ppt/notesSlides/notesSlide51.xml" ContentType="application/vnd.openxmlformats-officedocument.presentationml.notesSlide+xml"/>
  <Override PartName="/ppt/tags/tag28.xml" ContentType="application/vnd.openxmlformats-officedocument.presentationml.tags+xml"/>
  <Override PartName="/ppt/notesSlides/notesSlide52.xml" ContentType="application/vnd.openxmlformats-officedocument.presentationml.notesSlide+xml"/>
  <Override PartName="/ppt/tags/tag29.xml" ContentType="application/vnd.openxmlformats-officedocument.presentationml.tags+xml"/>
  <Override PartName="/ppt/tags/tag30.xml" ContentType="application/vnd.openxmlformats-officedocument.presentationml.tags+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tags/tag31.xml" ContentType="application/vnd.openxmlformats-officedocument.presentationml.tags+xml"/>
  <Override PartName="/ppt/notesSlides/notesSlide57.xml" ContentType="application/vnd.openxmlformats-officedocument.presentationml.notesSlide+xml"/>
  <Override PartName="/ppt/tags/tag32.xml" ContentType="application/vnd.openxmlformats-officedocument.presentationml.tags+xml"/>
  <Override PartName="/ppt/notesSlides/notesSlide58.xml" ContentType="application/vnd.openxmlformats-officedocument.presentationml.notesSlide+xml"/>
  <Override PartName="/ppt/tags/tag33.xml" ContentType="application/vnd.openxmlformats-officedocument.presentationml.tags+xml"/>
  <Override PartName="/ppt/tags/tag34.xml" ContentType="application/vnd.openxmlformats-officedocument.presentationml.tags+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tags/tag35.xml" ContentType="application/vnd.openxmlformats-officedocument.presentationml.tags+xml"/>
  <Override PartName="/ppt/notesSlides/notesSlide61.xml" ContentType="application/vnd.openxmlformats-officedocument.presentationml.notesSlide+xml"/>
  <Override PartName="/ppt/tags/tag36.xml" ContentType="application/vnd.openxmlformats-officedocument.presentationml.tags+xml"/>
  <Override PartName="/ppt/tags/tag37.xml" ContentType="application/vnd.openxmlformats-officedocument.presentationml.tags+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tags/tag38.xml" ContentType="application/vnd.openxmlformats-officedocument.presentationml.tags+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tags/tag39.xml" ContentType="application/vnd.openxmlformats-officedocument.presentationml.tags+xml"/>
  <Override PartName="/ppt/notesSlides/notesSlide68.xml" ContentType="application/vnd.openxmlformats-officedocument.presentationml.notesSlide+xml"/>
  <Override PartName="/ppt/notesSlides/notesSlide6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725" r:id="rId4"/>
  </p:sldMasterIdLst>
  <p:notesMasterIdLst>
    <p:notesMasterId r:id="rId112"/>
  </p:notesMasterIdLst>
  <p:handoutMasterIdLst>
    <p:handoutMasterId r:id="rId113"/>
  </p:handoutMasterIdLst>
  <p:sldIdLst>
    <p:sldId id="376" r:id="rId5"/>
    <p:sldId id="410" r:id="rId6"/>
    <p:sldId id="1019" r:id="rId7"/>
    <p:sldId id="659" r:id="rId8"/>
    <p:sldId id="1022" r:id="rId9"/>
    <p:sldId id="321" r:id="rId10"/>
    <p:sldId id="594" r:id="rId11"/>
    <p:sldId id="1007" r:id="rId12"/>
    <p:sldId id="473" r:id="rId13"/>
    <p:sldId id="474" r:id="rId14"/>
    <p:sldId id="640" r:id="rId15"/>
    <p:sldId id="642" r:id="rId16"/>
    <p:sldId id="475" r:id="rId17"/>
    <p:sldId id="634" r:id="rId18"/>
    <p:sldId id="364" r:id="rId19"/>
    <p:sldId id="476" r:id="rId20"/>
    <p:sldId id="477" r:id="rId21"/>
    <p:sldId id="651" r:id="rId22"/>
    <p:sldId id="271" r:id="rId23"/>
    <p:sldId id="276" r:id="rId24"/>
    <p:sldId id="290" r:id="rId25"/>
    <p:sldId id="291" r:id="rId26"/>
    <p:sldId id="292" r:id="rId27"/>
    <p:sldId id="641" r:id="rId28"/>
    <p:sldId id="1005" r:id="rId29"/>
    <p:sldId id="1006" r:id="rId30"/>
    <p:sldId id="1008" r:id="rId31"/>
    <p:sldId id="373" r:id="rId32"/>
    <p:sldId id="374" r:id="rId33"/>
    <p:sldId id="1014" r:id="rId34"/>
    <p:sldId id="261" r:id="rId35"/>
    <p:sldId id="260" r:id="rId36"/>
    <p:sldId id="1015" r:id="rId37"/>
    <p:sldId id="983" r:id="rId38"/>
    <p:sldId id="856" r:id="rId39"/>
    <p:sldId id="783" r:id="rId40"/>
    <p:sldId id="784" r:id="rId41"/>
    <p:sldId id="949" r:id="rId42"/>
    <p:sldId id="950" r:id="rId43"/>
    <p:sldId id="1009" r:id="rId44"/>
    <p:sldId id="483" r:id="rId45"/>
    <p:sldId id="481" r:id="rId46"/>
    <p:sldId id="482" r:id="rId47"/>
    <p:sldId id="377" r:id="rId48"/>
    <p:sldId id="1023" r:id="rId49"/>
    <p:sldId id="996" r:id="rId50"/>
    <p:sldId id="326" r:id="rId51"/>
    <p:sldId id="279" r:id="rId52"/>
    <p:sldId id="325" r:id="rId53"/>
    <p:sldId id="484" r:id="rId54"/>
    <p:sldId id="485" r:id="rId55"/>
    <p:sldId id="605" r:id="rId56"/>
    <p:sldId id="488" r:id="rId57"/>
    <p:sldId id="1012" r:id="rId58"/>
    <p:sldId id="979" r:id="rId59"/>
    <p:sldId id="486" r:id="rId60"/>
    <p:sldId id="327" r:id="rId61"/>
    <p:sldId id="328" r:id="rId62"/>
    <p:sldId id="308" r:id="rId63"/>
    <p:sldId id="336" r:id="rId64"/>
    <p:sldId id="991" r:id="rId65"/>
    <p:sldId id="992" r:id="rId66"/>
    <p:sldId id="820" r:id="rId67"/>
    <p:sldId id="821" r:id="rId68"/>
    <p:sldId id="822" r:id="rId69"/>
    <p:sldId id="823" r:id="rId70"/>
    <p:sldId id="604" r:id="rId71"/>
    <p:sldId id="340" r:id="rId72"/>
    <p:sldId id="998" r:id="rId73"/>
    <p:sldId id="1000" r:id="rId74"/>
    <p:sldId id="842" r:id="rId75"/>
    <p:sldId id="1002" r:id="rId76"/>
    <p:sldId id="1003" r:id="rId77"/>
    <p:sldId id="1010" r:id="rId78"/>
    <p:sldId id="999" r:id="rId79"/>
    <p:sldId id="1001" r:id="rId80"/>
    <p:sldId id="980" r:id="rId81"/>
    <p:sldId id="288" r:id="rId82"/>
    <p:sldId id="295" r:id="rId83"/>
    <p:sldId id="791" r:id="rId84"/>
    <p:sldId id="798" r:id="rId85"/>
    <p:sldId id="803" r:id="rId86"/>
    <p:sldId id="804" r:id="rId87"/>
    <p:sldId id="935" r:id="rId88"/>
    <p:sldId id="990" r:id="rId89"/>
    <p:sldId id="309" r:id="rId90"/>
    <p:sldId id="262" r:id="rId91"/>
    <p:sldId id="263" r:id="rId92"/>
    <p:sldId id="933" r:id="rId93"/>
    <p:sldId id="939" r:id="rId94"/>
    <p:sldId id="1013" r:id="rId95"/>
    <p:sldId id="1016" r:id="rId96"/>
    <p:sldId id="491" r:id="rId97"/>
    <p:sldId id="1020" r:id="rId98"/>
    <p:sldId id="1021" r:id="rId99"/>
    <p:sldId id="1017" r:id="rId100"/>
    <p:sldId id="496" r:id="rId101"/>
    <p:sldId id="497" r:id="rId102"/>
    <p:sldId id="498" r:id="rId103"/>
    <p:sldId id="499" r:id="rId104"/>
    <p:sldId id="626" r:id="rId105"/>
    <p:sldId id="627" r:id="rId106"/>
    <p:sldId id="628" r:id="rId107"/>
    <p:sldId id="500" r:id="rId108"/>
    <p:sldId id="493" r:id="rId109"/>
    <p:sldId id="1018" r:id="rId110"/>
    <p:sldId id="387" r:id="rId1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D0D0D"/>
    <a:srgbClr val="2C4A52"/>
    <a:srgbClr val="26262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5388" autoAdjust="0"/>
  </p:normalViewPr>
  <p:slideViewPr>
    <p:cSldViewPr snapToGrid="0" showGuides="1">
      <p:cViewPr varScale="1">
        <p:scale>
          <a:sx n="105" d="100"/>
          <a:sy n="105" d="100"/>
        </p:scale>
        <p:origin x="834" y="126"/>
      </p:cViewPr>
      <p:guideLst>
        <p:guide orient="horz" pos="2160"/>
        <p:guide pos="3840"/>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0"/>
    </p:cViewPr>
  </p:sorterViewPr>
  <p:notesViewPr>
    <p:cSldViewPr snapToGrid="0" showGuides="1">
      <p:cViewPr varScale="1">
        <p:scale>
          <a:sx n="65" d="100"/>
          <a:sy n="65" d="100"/>
        </p:scale>
        <p:origin x="3082" y="38"/>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117" Type="http://schemas.openxmlformats.org/officeDocument/2006/relationships/theme" Target="theme/theme1.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12" Type="http://schemas.openxmlformats.org/officeDocument/2006/relationships/notesMaster" Target="notesMasters/notesMaster1.xml"/><Relationship Id="rId16" Type="http://schemas.openxmlformats.org/officeDocument/2006/relationships/slide" Target="slides/slide12.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handoutMaster" Target="handoutMasters/handoutMaster1.xml"/><Relationship Id="rId118" Type="http://schemas.openxmlformats.org/officeDocument/2006/relationships/tableStyles" Target="tableStyles.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slide" Target="slides/slide104.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 Type="http://schemas.openxmlformats.org/officeDocument/2006/relationships/customXml" Target="../customXml/item1.xml"/><Relationship Id="rId6" Type="http://schemas.openxmlformats.org/officeDocument/2006/relationships/slide" Target="slides/slide2.xml"/><Relationship Id="rId23" Type="http://schemas.openxmlformats.org/officeDocument/2006/relationships/slide" Target="slides/slide19.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commentAuthors" Target="commentAuthor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presProps" Target="presProps.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s>
</file>

<file path=ppt/diagrams/_rels/data1.xml.rels><?xml version="1.0" encoding="UTF-8" standalone="yes"?>
<Relationships xmlns="http://schemas.openxmlformats.org/package/2006/relationships"><Relationship Id="rId8" Type="http://schemas.openxmlformats.org/officeDocument/2006/relationships/image" Target="../media/image94.svg"/><Relationship Id="rId3" Type="http://schemas.openxmlformats.org/officeDocument/2006/relationships/image" Target="../media/image89.png"/><Relationship Id="rId7" Type="http://schemas.openxmlformats.org/officeDocument/2006/relationships/image" Target="../media/image93.png"/><Relationship Id="rId2" Type="http://schemas.openxmlformats.org/officeDocument/2006/relationships/image" Target="../media/image88.svg"/><Relationship Id="rId1" Type="http://schemas.openxmlformats.org/officeDocument/2006/relationships/image" Target="../media/image87.png"/><Relationship Id="rId6" Type="http://schemas.openxmlformats.org/officeDocument/2006/relationships/image" Target="../media/image92.svg"/><Relationship Id="rId5" Type="http://schemas.openxmlformats.org/officeDocument/2006/relationships/image" Target="../media/image91.png"/><Relationship Id="rId4" Type="http://schemas.openxmlformats.org/officeDocument/2006/relationships/image" Target="../media/image90.svg"/></Relationships>
</file>

<file path=ppt/diagrams/_rels/drawing1.xml.rels><?xml version="1.0" encoding="UTF-8" standalone="yes"?>
<Relationships xmlns="http://schemas.openxmlformats.org/package/2006/relationships"><Relationship Id="rId8" Type="http://schemas.openxmlformats.org/officeDocument/2006/relationships/image" Target="../media/image94.svg"/><Relationship Id="rId3" Type="http://schemas.openxmlformats.org/officeDocument/2006/relationships/image" Target="../media/image89.png"/><Relationship Id="rId7" Type="http://schemas.openxmlformats.org/officeDocument/2006/relationships/image" Target="../media/image93.png"/><Relationship Id="rId2" Type="http://schemas.openxmlformats.org/officeDocument/2006/relationships/image" Target="../media/image88.svg"/><Relationship Id="rId1" Type="http://schemas.openxmlformats.org/officeDocument/2006/relationships/image" Target="../media/image87.png"/><Relationship Id="rId6" Type="http://schemas.openxmlformats.org/officeDocument/2006/relationships/image" Target="../media/image92.svg"/><Relationship Id="rId5" Type="http://schemas.openxmlformats.org/officeDocument/2006/relationships/image" Target="../media/image91.png"/><Relationship Id="rId4" Type="http://schemas.openxmlformats.org/officeDocument/2006/relationships/image" Target="../media/image90.svg"/></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E7B1430-362E-45BD-98C0-60F9130AA2B1}"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C4BCEA21-CCE0-4EBF-A2E7-6998C04B5C56}">
      <dgm:prSet/>
      <dgm:spPr/>
      <dgm:t>
        <a:bodyPr/>
        <a:lstStyle/>
        <a:p>
          <a:pPr>
            <a:lnSpc>
              <a:spcPct val="100000"/>
            </a:lnSpc>
          </a:pPr>
          <a:r>
            <a:rPr lang="de-DE"/>
            <a:t>One of the most effective penetration attacks, responsible for or part of the vast majority of security breaches.</a:t>
          </a:r>
          <a:endParaRPr lang="en-US"/>
        </a:p>
      </dgm:t>
    </dgm:pt>
    <dgm:pt modelId="{4157FC10-1D69-44BA-ABB4-11ACF7948166}" type="parTrans" cxnId="{655E36E0-2BF6-425E-B4F3-6D0E82FCF235}">
      <dgm:prSet/>
      <dgm:spPr/>
      <dgm:t>
        <a:bodyPr/>
        <a:lstStyle/>
        <a:p>
          <a:endParaRPr lang="en-US"/>
        </a:p>
      </dgm:t>
    </dgm:pt>
    <dgm:pt modelId="{A2F4B9C6-616C-406A-B276-56E5006C0CA8}" type="sibTrans" cxnId="{655E36E0-2BF6-425E-B4F3-6D0E82FCF235}">
      <dgm:prSet/>
      <dgm:spPr/>
      <dgm:t>
        <a:bodyPr/>
        <a:lstStyle/>
        <a:p>
          <a:endParaRPr lang="en-US"/>
        </a:p>
      </dgm:t>
    </dgm:pt>
    <dgm:pt modelId="{6D91BB19-017E-4167-91F0-462185666827}">
      <dgm:prSet/>
      <dgm:spPr/>
      <dgm:t>
        <a:bodyPr/>
        <a:lstStyle/>
        <a:p>
          <a:pPr>
            <a:lnSpc>
              <a:spcPct val="100000"/>
            </a:lnSpc>
          </a:pPr>
          <a:r>
            <a:rPr lang="de-DE"/>
            <a:t>Design and application of deceitful techniques to deliberately manipulate human targets. </a:t>
          </a:r>
          <a:endParaRPr lang="en-US"/>
        </a:p>
      </dgm:t>
    </dgm:pt>
    <dgm:pt modelId="{857B16CD-0890-479C-A5AB-9C687C53F04E}" type="parTrans" cxnId="{D6F5DB0F-94D0-422A-8EA7-3B6497C5CF94}">
      <dgm:prSet/>
      <dgm:spPr/>
      <dgm:t>
        <a:bodyPr/>
        <a:lstStyle/>
        <a:p>
          <a:endParaRPr lang="en-US"/>
        </a:p>
      </dgm:t>
    </dgm:pt>
    <dgm:pt modelId="{AB23B9A1-E274-4F13-9334-AEB93455B6C3}" type="sibTrans" cxnId="{D6F5DB0F-94D0-422A-8EA7-3B6497C5CF94}">
      <dgm:prSet/>
      <dgm:spPr/>
      <dgm:t>
        <a:bodyPr/>
        <a:lstStyle/>
        <a:p>
          <a:endParaRPr lang="en-US"/>
        </a:p>
      </dgm:t>
    </dgm:pt>
    <dgm:pt modelId="{6D814B17-07E2-407C-B12B-DB72019138BA}">
      <dgm:prSet/>
      <dgm:spPr/>
      <dgm:t>
        <a:bodyPr/>
        <a:lstStyle/>
        <a:p>
          <a:pPr>
            <a:lnSpc>
              <a:spcPct val="100000"/>
            </a:lnSpc>
          </a:pPr>
          <a:r>
            <a:rPr lang="de-DE"/>
            <a:t>Primarily used to induce victims towards disclosing confidential data, or to perform actions that breach security protocols, unknowingly infecting systems or releasing classified information.</a:t>
          </a:r>
          <a:endParaRPr lang="en-US"/>
        </a:p>
      </dgm:t>
    </dgm:pt>
    <dgm:pt modelId="{A7BE1F7D-C64B-4EF2-BC38-2EAA58E6DA25}" type="parTrans" cxnId="{A19EDFCC-2164-490C-9116-725699493BAC}">
      <dgm:prSet/>
      <dgm:spPr/>
      <dgm:t>
        <a:bodyPr/>
        <a:lstStyle/>
        <a:p>
          <a:endParaRPr lang="en-US"/>
        </a:p>
      </dgm:t>
    </dgm:pt>
    <dgm:pt modelId="{06921944-F9A0-444C-B200-1114EAB454D3}" type="sibTrans" cxnId="{A19EDFCC-2164-490C-9116-725699493BAC}">
      <dgm:prSet/>
      <dgm:spPr/>
      <dgm:t>
        <a:bodyPr/>
        <a:lstStyle/>
        <a:p>
          <a:endParaRPr lang="en-US"/>
        </a:p>
      </dgm:t>
    </dgm:pt>
    <dgm:pt modelId="{ABE0E611-0E5D-4D9C-9E57-B492747726A5}">
      <dgm:prSet/>
      <dgm:spPr/>
      <dgm:t>
        <a:bodyPr/>
        <a:lstStyle/>
        <a:p>
          <a:pPr>
            <a:lnSpc>
              <a:spcPct val="100000"/>
            </a:lnSpc>
          </a:pPr>
          <a:r>
            <a:rPr lang="de-DE"/>
            <a:t>Main point in applying SE attack vectors is to avoid CS systems and need to overcome technological countermeasures.</a:t>
          </a:r>
          <a:endParaRPr lang="en-US"/>
        </a:p>
      </dgm:t>
    </dgm:pt>
    <dgm:pt modelId="{78362328-88F0-4782-B25B-43E1E801492C}" type="parTrans" cxnId="{C1D92874-F613-456A-BA3E-B983D7060590}">
      <dgm:prSet/>
      <dgm:spPr/>
      <dgm:t>
        <a:bodyPr/>
        <a:lstStyle/>
        <a:p>
          <a:endParaRPr lang="en-US"/>
        </a:p>
      </dgm:t>
    </dgm:pt>
    <dgm:pt modelId="{74FCC544-3904-4241-9176-47F10BBCCF0B}" type="sibTrans" cxnId="{C1D92874-F613-456A-BA3E-B983D7060590}">
      <dgm:prSet/>
      <dgm:spPr/>
      <dgm:t>
        <a:bodyPr/>
        <a:lstStyle/>
        <a:p>
          <a:endParaRPr lang="en-US"/>
        </a:p>
      </dgm:t>
    </dgm:pt>
    <dgm:pt modelId="{A4796207-5665-4B39-AD32-4A2A68B0B767}" type="pres">
      <dgm:prSet presAssocID="{9E7B1430-362E-45BD-98C0-60F9130AA2B1}" presName="root" presStyleCnt="0">
        <dgm:presLayoutVars>
          <dgm:dir/>
          <dgm:resizeHandles val="exact"/>
        </dgm:presLayoutVars>
      </dgm:prSet>
      <dgm:spPr/>
    </dgm:pt>
    <dgm:pt modelId="{54F410B9-FE66-45BA-9A37-F1D36A86F237}" type="pres">
      <dgm:prSet presAssocID="{C4BCEA21-CCE0-4EBF-A2E7-6998C04B5C56}" presName="compNode" presStyleCnt="0"/>
      <dgm:spPr/>
    </dgm:pt>
    <dgm:pt modelId="{E225B770-6597-49BB-BA80-9258124AB221}" type="pres">
      <dgm:prSet presAssocID="{C4BCEA21-CCE0-4EBF-A2E7-6998C04B5C56}" presName="bgRect" presStyleLbl="bgShp" presStyleIdx="0" presStyleCnt="4"/>
      <dgm:spPr/>
    </dgm:pt>
    <dgm:pt modelId="{A9815627-088B-460B-A844-0C53A2B8454C}" type="pres">
      <dgm:prSet presAssocID="{C4BCEA21-CCE0-4EBF-A2E7-6998C04B5C56}"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Unlock"/>
        </a:ext>
      </dgm:extLst>
    </dgm:pt>
    <dgm:pt modelId="{91517B13-6EC9-4F0F-9FF9-497DA6FBE33F}" type="pres">
      <dgm:prSet presAssocID="{C4BCEA21-CCE0-4EBF-A2E7-6998C04B5C56}" presName="spaceRect" presStyleCnt="0"/>
      <dgm:spPr/>
    </dgm:pt>
    <dgm:pt modelId="{6F3EBBE6-F1AF-46DF-8F42-BBBF4E7683A5}" type="pres">
      <dgm:prSet presAssocID="{C4BCEA21-CCE0-4EBF-A2E7-6998C04B5C56}" presName="parTx" presStyleLbl="revTx" presStyleIdx="0" presStyleCnt="4">
        <dgm:presLayoutVars>
          <dgm:chMax val="0"/>
          <dgm:chPref val="0"/>
        </dgm:presLayoutVars>
      </dgm:prSet>
      <dgm:spPr/>
    </dgm:pt>
    <dgm:pt modelId="{E4AA4A49-08DF-4966-BE31-C468303795C4}" type="pres">
      <dgm:prSet presAssocID="{A2F4B9C6-616C-406A-B276-56E5006C0CA8}" presName="sibTrans" presStyleCnt="0"/>
      <dgm:spPr/>
    </dgm:pt>
    <dgm:pt modelId="{4B7F266A-7839-4F79-9A9D-D90E5D6D9E93}" type="pres">
      <dgm:prSet presAssocID="{6D91BB19-017E-4167-91F0-462185666827}" presName="compNode" presStyleCnt="0"/>
      <dgm:spPr/>
    </dgm:pt>
    <dgm:pt modelId="{4F143ED3-5886-40DF-8BEC-547618A4C517}" type="pres">
      <dgm:prSet presAssocID="{6D91BB19-017E-4167-91F0-462185666827}" presName="bgRect" presStyleLbl="bgShp" presStyleIdx="1" presStyleCnt="4"/>
      <dgm:spPr/>
    </dgm:pt>
    <dgm:pt modelId="{54823B49-9D13-4554-BC8F-6D3A93551670}" type="pres">
      <dgm:prSet presAssocID="{6D91BB19-017E-4167-91F0-462185666827}"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Bullseye"/>
        </a:ext>
      </dgm:extLst>
    </dgm:pt>
    <dgm:pt modelId="{18FE8FEB-E117-41F8-8969-7D6305365DCA}" type="pres">
      <dgm:prSet presAssocID="{6D91BB19-017E-4167-91F0-462185666827}" presName="spaceRect" presStyleCnt="0"/>
      <dgm:spPr/>
    </dgm:pt>
    <dgm:pt modelId="{FE162653-434B-4364-BAA7-887687F900FC}" type="pres">
      <dgm:prSet presAssocID="{6D91BB19-017E-4167-91F0-462185666827}" presName="parTx" presStyleLbl="revTx" presStyleIdx="1" presStyleCnt="4">
        <dgm:presLayoutVars>
          <dgm:chMax val="0"/>
          <dgm:chPref val="0"/>
        </dgm:presLayoutVars>
      </dgm:prSet>
      <dgm:spPr/>
    </dgm:pt>
    <dgm:pt modelId="{37C2614D-DD99-48D9-AC15-C787BC8E4D93}" type="pres">
      <dgm:prSet presAssocID="{AB23B9A1-E274-4F13-9334-AEB93455B6C3}" presName="sibTrans" presStyleCnt="0"/>
      <dgm:spPr/>
    </dgm:pt>
    <dgm:pt modelId="{CC936948-C7DA-4163-9CB8-62DCF6F12D10}" type="pres">
      <dgm:prSet presAssocID="{6D814B17-07E2-407C-B12B-DB72019138BA}" presName="compNode" presStyleCnt="0"/>
      <dgm:spPr/>
    </dgm:pt>
    <dgm:pt modelId="{B3F123DF-5055-4BE6-893A-E1FE403383A2}" type="pres">
      <dgm:prSet presAssocID="{6D814B17-07E2-407C-B12B-DB72019138BA}" presName="bgRect" presStyleLbl="bgShp" presStyleIdx="2" presStyleCnt="4"/>
      <dgm:spPr/>
    </dgm:pt>
    <dgm:pt modelId="{D1EF065E-CBFC-43A8-8D7D-85F2DEC3D7D7}" type="pres">
      <dgm:prSet presAssocID="{6D814B17-07E2-407C-B12B-DB72019138BA}"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Danger"/>
        </a:ext>
      </dgm:extLst>
    </dgm:pt>
    <dgm:pt modelId="{618A12A2-2718-4D62-B286-49B9265BDA67}" type="pres">
      <dgm:prSet presAssocID="{6D814B17-07E2-407C-B12B-DB72019138BA}" presName="spaceRect" presStyleCnt="0"/>
      <dgm:spPr/>
    </dgm:pt>
    <dgm:pt modelId="{DB351AD6-55B7-41FE-B463-41DA9728F65C}" type="pres">
      <dgm:prSet presAssocID="{6D814B17-07E2-407C-B12B-DB72019138BA}" presName="parTx" presStyleLbl="revTx" presStyleIdx="2" presStyleCnt="4">
        <dgm:presLayoutVars>
          <dgm:chMax val="0"/>
          <dgm:chPref val="0"/>
        </dgm:presLayoutVars>
      </dgm:prSet>
      <dgm:spPr/>
    </dgm:pt>
    <dgm:pt modelId="{042386B1-005F-4D64-8A2D-23837AF173EE}" type="pres">
      <dgm:prSet presAssocID="{06921944-F9A0-444C-B200-1114EAB454D3}" presName="sibTrans" presStyleCnt="0"/>
      <dgm:spPr/>
    </dgm:pt>
    <dgm:pt modelId="{4C835CEE-4E73-43DD-A82A-F541FC386443}" type="pres">
      <dgm:prSet presAssocID="{ABE0E611-0E5D-4D9C-9E57-B492747726A5}" presName="compNode" presStyleCnt="0"/>
      <dgm:spPr/>
    </dgm:pt>
    <dgm:pt modelId="{414DF2B3-F9A5-4393-B0E8-25C982763AA5}" type="pres">
      <dgm:prSet presAssocID="{ABE0E611-0E5D-4D9C-9E57-B492747726A5}" presName="bgRect" presStyleLbl="bgShp" presStyleIdx="3" presStyleCnt="4"/>
      <dgm:spPr/>
    </dgm:pt>
    <dgm:pt modelId="{CBECE911-F555-4D6B-B63A-F21CCF0A434A}" type="pres">
      <dgm:prSet presAssocID="{ABE0E611-0E5D-4D9C-9E57-B492747726A5}"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Processor"/>
        </a:ext>
      </dgm:extLst>
    </dgm:pt>
    <dgm:pt modelId="{C8D7382C-E4AC-43F4-BA95-3B09A50BC1E5}" type="pres">
      <dgm:prSet presAssocID="{ABE0E611-0E5D-4D9C-9E57-B492747726A5}" presName="spaceRect" presStyleCnt="0"/>
      <dgm:spPr/>
    </dgm:pt>
    <dgm:pt modelId="{9B33F561-489F-444F-A244-1188D62ACA49}" type="pres">
      <dgm:prSet presAssocID="{ABE0E611-0E5D-4D9C-9E57-B492747726A5}" presName="parTx" presStyleLbl="revTx" presStyleIdx="3" presStyleCnt="4">
        <dgm:presLayoutVars>
          <dgm:chMax val="0"/>
          <dgm:chPref val="0"/>
        </dgm:presLayoutVars>
      </dgm:prSet>
      <dgm:spPr/>
    </dgm:pt>
  </dgm:ptLst>
  <dgm:cxnLst>
    <dgm:cxn modelId="{D6F5DB0F-94D0-422A-8EA7-3B6497C5CF94}" srcId="{9E7B1430-362E-45BD-98C0-60F9130AA2B1}" destId="{6D91BB19-017E-4167-91F0-462185666827}" srcOrd="1" destOrd="0" parTransId="{857B16CD-0890-479C-A5AB-9C687C53F04E}" sibTransId="{AB23B9A1-E274-4F13-9334-AEB93455B6C3}"/>
    <dgm:cxn modelId="{6AF46140-B26A-4F6B-9EE4-C23FB90C38BF}" type="presOf" srcId="{ABE0E611-0E5D-4D9C-9E57-B492747726A5}" destId="{9B33F561-489F-444F-A244-1188D62ACA49}" srcOrd="0" destOrd="0" presId="urn:microsoft.com/office/officeart/2018/2/layout/IconVerticalSolidList"/>
    <dgm:cxn modelId="{C1D92874-F613-456A-BA3E-B983D7060590}" srcId="{9E7B1430-362E-45BD-98C0-60F9130AA2B1}" destId="{ABE0E611-0E5D-4D9C-9E57-B492747726A5}" srcOrd="3" destOrd="0" parTransId="{78362328-88F0-4782-B25B-43E1E801492C}" sibTransId="{74FCC544-3904-4241-9176-47F10BBCCF0B}"/>
    <dgm:cxn modelId="{23EF5D95-C4E2-4B32-B30F-4D7B7B5F4D02}" type="presOf" srcId="{9E7B1430-362E-45BD-98C0-60F9130AA2B1}" destId="{A4796207-5665-4B39-AD32-4A2A68B0B767}" srcOrd="0" destOrd="0" presId="urn:microsoft.com/office/officeart/2018/2/layout/IconVerticalSolidList"/>
    <dgm:cxn modelId="{E5AA99AF-FC7D-4CF2-B8C8-37141DBFEBD4}" type="presOf" srcId="{6D91BB19-017E-4167-91F0-462185666827}" destId="{FE162653-434B-4364-BAA7-887687F900FC}" srcOrd="0" destOrd="0" presId="urn:microsoft.com/office/officeart/2018/2/layout/IconVerticalSolidList"/>
    <dgm:cxn modelId="{33C1A3AF-A870-4180-939A-26C209F8CD8E}" type="presOf" srcId="{C4BCEA21-CCE0-4EBF-A2E7-6998C04B5C56}" destId="{6F3EBBE6-F1AF-46DF-8F42-BBBF4E7683A5}" srcOrd="0" destOrd="0" presId="urn:microsoft.com/office/officeart/2018/2/layout/IconVerticalSolidList"/>
    <dgm:cxn modelId="{A19EDFCC-2164-490C-9116-725699493BAC}" srcId="{9E7B1430-362E-45BD-98C0-60F9130AA2B1}" destId="{6D814B17-07E2-407C-B12B-DB72019138BA}" srcOrd="2" destOrd="0" parTransId="{A7BE1F7D-C64B-4EF2-BC38-2EAA58E6DA25}" sibTransId="{06921944-F9A0-444C-B200-1114EAB454D3}"/>
    <dgm:cxn modelId="{655E36E0-2BF6-425E-B4F3-6D0E82FCF235}" srcId="{9E7B1430-362E-45BD-98C0-60F9130AA2B1}" destId="{C4BCEA21-CCE0-4EBF-A2E7-6998C04B5C56}" srcOrd="0" destOrd="0" parTransId="{4157FC10-1D69-44BA-ABB4-11ACF7948166}" sibTransId="{A2F4B9C6-616C-406A-B276-56E5006C0CA8}"/>
    <dgm:cxn modelId="{5F95A0EC-9055-4B64-B5F1-7609431B1FA5}" type="presOf" srcId="{6D814B17-07E2-407C-B12B-DB72019138BA}" destId="{DB351AD6-55B7-41FE-B463-41DA9728F65C}" srcOrd="0" destOrd="0" presId="urn:microsoft.com/office/officeart/2018/2/layout/IconVerticalSolidList"/>
    <dgm:cxn modelId="{17E6433A-3F1A-4FF9-BAE9-8A23F6898CF8}" type="presParOf" srcId="{A4796207-5665-4B39-AD32-4A2A68B0B767}" destId="{54F410B9-FE66-45BA-9A37-F1D36A86F237}" srcOrd="0" destOrd="0" presId="urn:microsoft.com/office/officeart/2018/2/layout/IconVerticalSolidList"/>
    <dgm:cxn modelId="{2C5FCA6E-AB23-4533-884A-7CCEE9DBB246}" type="presParOf" srcId="{54F410B9-FE66-45BA-9A37-F1D36A86F237}" destId="{E225B770-6597-49BB-BA80-9258124AB221}" srcOrd="0" destOrd="0" presId="urn:microsoft.com/office/officeart/2018/2/layout/IconVerticalSolidList"/>
    <dgm:cxn modelId="{527EF016-A034-4D09-95CF-004D103E8565}" type="presParOf" srcId="{54F410B9-FE66-45BA-9A37-F1D36A86F237}" destId="{A9815627-088B-460B-A844-0C53A2B8454C}" srcOrd="1" destOrd="0" presId="urn:microsoft.com/office/officeart/2018/2/layout/IconVerticalSolidList"/>
    <dgm:cxn modelId="{242C57E9-983F-4A9E-8911-40F6A002A350}" type="presParOf" srcId="{54F410B9-FE66-45BA-9A37-F1D36A86F237}" destId="{91517B13-6EC9-4F0F-9FF9-497DA6FBE33F}" srcOrd="2" destOrd="0" presId="urn:microsoft.com/office/officeart/2018/2/layout/IconVerticalSolidList"/>
    <dgm:cxn modelId="{2C50412D-2F40-4235-BE25-80282D974D1D}" type="presParOf" srcId="{54F410B9-FE66-45BA-9A37-F1D36A86F237}" destId="{6F3EBBE6-F1AF-46DF-8F42-BBBF4E7683A5}" srcOrd="3" destOrd="0" presId="urn:microsoft.com/office/officeart/2018/2/layout/IconVerticalSolidList"/>
    <dgm:cxn modelId="{679FD76A-907B-404F-AEBD-D16EB82A276E}" type="presParOf" srcId="{A4796207-5665-4B39-AD32-4A2A68B0B767}" destId="{E4AA4A49-08DF-4966-BE31-C468303795C4}" srcOrd="1" destOrd="0" presId="urn:microsoft.com/office/officeart/2018/2/layout/IconVerticalSolidList"/>
    <dgm:cxn modelId="{C23C0A0C-6F00-4644-84B2-5A63B0AF9271}" type="presParOf" srcId="{A4796207-5665-4B39-AD32-4A2A68B0B767}" destId="{4B7F266A-7839-4F79-9A9D-D90E5D6D9E93}" srcOrd="2" destOrd="0" presId="urn:microsoft.com/office/officeart/2018/2/layout/IconVerticalSolidList"/>
    <dgm:cxn modelId="{DB691E2B-ECB3-4D0F-A609-7BDE585DFCCC}" type="presParOf" srcId="{4B7F266A-7839-4F79-9A9D-D90E5D6D9E93}" destId="{4F143ED3-5886-40DF-8BEC-547618A4C517}" srcOrd="0" destOrd="0" presId="urn:microsoft.com/office/officeart/2018/2/layout/IconVerticalSolidList"/>
    <dgm:cxn modelId="{9AB926C2-21F1-4B0F-A0E1-5C518AE53E0B}" type="presParOf" srcId="{4B7F266A-7839-4F79-9A9D-D90E5D6D9E93}" destId="{54823B49-9D13-4554-BC8F-6D3A93551670}" srcOrd="1" destOrd="0" presId="urn:microsoft.com/office/officeart/2018/2/layout/IconVerticalSolidList"/>
    <dgm:cxn modelId="{D127B9BD-BE04-4BF5-B466-2D95AF867515}" type="presParOf" srcId="{4B7F266A-7839-4F79-9A9D-D90E5D6D9E93}" destId="{18FE8FEB-E117-41F8-8969-7D6305365DCA}" srcOrd="2" destOrd="0" presId="urn:microsoft.com/office/officeart/2018/2/layout/IconVerticalSolidList"/>
    <dgm:cxn modelId="{8FA3E59A-03C4-4699-A2E4-250312A15B48}" type="presParOf" srcId="{4B7F266A-7839-4F79-9A9D-D90E5D6D9E93}" destId="{FE162653-434B-4364-BAA7-887687F900FC}" srcOrd="3" destOrd="0" presId="urn:microsoft.com/office/officeart/2018/2/layout/IconVerticalSolidList"/>
    <dgm:cxn modelId="{549B7CF4-9FA6-45EE-AD5A-3EC8DC834A78}" type="presParOf" srcId="{A4796207-5665-4B39-AD32-4A2A68B0B767}" destId="{37C2614D-DD99-48D9-AC15-C787BC8E4D93}" srcOrd="3" destOrd="0" presId="urn:microsoft.com/office/officeart/2018/2/layout/IconVerticalSolidList"/>
    <dgm:cxn modelId="{96719DC7-0FAD-4933-98DE-6DBC41DCAA41}" type="presParOf" srcId="{A4796207-5665-4B39-AD32-4A2A68B0B767}" destId="{CC936948-C7DA-4163-9CB8-62DCF6F12D10}" srcOrd="4" destOrd="0" presId="urn:microsoft.com/office/officeart/2018/2/layout/IconVerticalSolidList"/>
    <dgm:cxn modelId="{10326D6E-B178-496E-8091-7553D970F01C}" type="presParOf" srcId="{CC936948-C7DA-4163-9CB8-62DCF6F12D10}" destId="{B3F123DF-5055-4BE6-893A-E1FE403383A2}" srcOrd="0" destOrd="0" presId="urn:microsoft.com/office/officeart/2018/2/layout/IconVerticalSolidList"/>
    <dgm:cxn modelId="{E9ABEC2E-B46E-46A4-8ABB-E33A17D4A51D}" type="presParOf" srcId="{CC936948-C7DA-4163-9CB8-62DCF6F12D10}" destId="{D1EF065E-CBFC-43A8-8D7D-85F2DEC3D7D7}" srcOrd="1" destOrd="0" presId="urn:microsoft.com/office/officeart/2018/2/layout/IconVerticalSolidList"/>
    <dgm:cxn modelId="{308F02F6-B92C-4709-9A67-8BAD031CB09F}" type="presParOf" srcId="{CC936948-C7DA-4163-9CB8-62DCF6F12D10}" destId="{618A12A2-2718-4D62-B286-49B9265BDA67}" srcOrd="2" destOrd="0" presId="urn:microsoft.com/office/officeart/2018/2/layout/IconVerticalSolidList"/>
    <dgm:cxn modelId="{184D6AD3-9B8B-43D7-8650-C5D807E9461E}" type="presParOf" srcId="{CC936948-C7DA-4163-9CB8-62DCF6F12D10}" destId="{DB351AD6-55B7-41FE-B463-41DA9728F65C}" srcOrd="3" destOrd="0" presId="urn:microsoft.com/office/officeart/2018/2/layout/IconVerticalSolidList"/>
    <dgm:cxn modelId="{122F4D70-3ABE-45B4-A8A3-39049426D540}" type="presParOf" srcId="{A4796207-5665-4B39-AD32-4A2A68B0B767}" destId="{042386B1-005F-4D64-8A2D-23837AF173EE}" srcOrd="5" destOrd="0" presId="urn:microsoft.com/office/officeart/2018/2/layout/IconVerticalSolidList"/>
    <dgm:cxn modelId="{1AE6240F-8440-4122-8BB7-9A04559819DC}" type="presParOf" srcId="{A4796207-5665-4B39-AD32-4A2A68B0B767}" destId="{4C835CEE-4E73-43DD-A82A-F541FC386443}" srcOrd="6" destOrd="0" presId="urn:microsoft.com/office/officeart/2018/2/layout/IconVerticalSolidList"/>
    <dgm:cxn modelId="{3046665F-8FD6-4B96-87DC-5AE8564F5457}" type="presParOf" srcId="{4C835CEE-4E73-43DD-A82A-F541FC386443}" destId="{414DF2B3-F9A5-4393-B0E8-25C982763AA5}" srcOrd="0" destOrd="0" presId="urn:microsoft.com/office/officeart/2018/2/layout/IconVerticalSolidList"/>
    <dgm:cxn modelId="{95DD31F4-1D05-417E-AC56-C3B4A055C5EF}" type="presParOf" srcId="{4C835CEE-4E73-43DD-A82A-F541FC386443}" destId="{CBECE911-F555-4D6B-B63A-F21CCF0A434A}" srcOrd="1" destOrd="0" presId="urn:microsoft.com/office/officeart/2018/2/layout/IconVerticalSolidList"/>
    <dgm:cxn modelId="{9B0CCFA7-B272-4809-BEF8-330BBE6972B8}" type="presParOf" srcId="{4C835CEE-4E73-43DD-A82A-F541FC386443}" destId="{C8D7382C-E4AC-43F4-BA95-3B09A50BC1E5}" srcOrd="2" destOrd="0" presId="urn:microsoft.com/office/officeart/2018/2/layout/IconVerticalSolidList"/>
    <dgm:cxn modelId="{3BE559E1-4ECF-482F-B6BA-405719CDB93F}" type="presParOf" srcId="{4C835CEE-4E73-43DD-A82A-F541FC386443}" destId="{9B33F561-489F-444F-A244-1188D62ACA49}"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EDE805A-C299-4593-B43B-9CF325D1C039}" type="doc">
      <dgm:prSet loTypeId="urn:microsoft.com/office/officeart/2005/8/layout/list1" loCatId="list" qsTypeId="urn:microsoft.com/office/officeart/2005/8/quickstyle/simple2" qsCatId="simple" csTypeId="urn:microsoft.com/office/officeart/2005/8/colors/accent1_2" csCatId="accent1"/>
      <dgm:spPr/>
      <dgm:t>
        <a:bodyPr/>
        <a:lstStyle/>
        <a:p>
          <a:endParaRPr lang="en-US"/>
        </a:p>
      </dgm:t>
    </dgm:pt>
    <dgm:pt modelId="{54A3985D-F220-414E-B0B0-FF1002AB9F70}">
      <dgm:prSet/>
      <dgm:spPr/>
      <dgm:t>
        <a:bodyPr/>
        <a:lstStyle/>
        <a:p>
          <a:r>
            <a:rPr lang="de-DE"/>
            <a:t>Hunting: </a:t>
          </a:r>
          <a:endParaRPr lang="en-US"/>
        </a:p>
      </dgm:t>
    </dgm:pt>
    <dgm:pt modelId="{67123981-0A3B-4137-956E-24CA60C0C9D5}" type="parTrans" cxnId="{34D452AC-88CF-4327-909E-AC421702885E}">
      <dgm:prSet/>
      <dgm:spPr/>
      <dgm:t>
        <a:bodyPr/>
        <a:lstStyle/>
        <a:p>
          <a:endParaRPr lang="en-US"/>
        </a:p>
      </dgm:t>
    </dgm:pt>
    <dgm:pt modelId="{DC1588E7-BFEF-4469-A2AF-86A7D9EF8B14}" type="sibTrans" cxnId="{34D452AC-88CF-4327-909E-AC421702885E}">
      <dgm:prSet/>
      <dgm:spPr/>
      <dgm:t>
        <a:bodyPr/>
        <a:lstStyle/>
        <a:p>
          <a:endParaRPr lang="en-US"/>
        </a:p>
      </dgm:t>
    </dgm:pt>
    <dgm:pt modelId="{B52EF515-AD5B-4AA4-9C52-3B864E5F1C08}">
      <dgm:prSet/>
      <dgm:spPr/>
      <dgm:t>
        <a:bodyPr/>
        <a:lstStyle/>
        <a:p>
          <a:r>
            <a:rPr lang="de-DE"/>
            <a:t>Execute SE attacks through minimal interaction with the target.</a:t>
          </a:r>
          <a:endParaRPr lang="en-US"/>
        </a:p>
      </dgm:t>
    </dgm:pt>
    <dgm:pt modelId="{1DAC9BA0-71B5-4F08-AF8E-DBE0E53545E5}" type="parTrans" cxnId="{98719944-615D-46EC-9238-14D1625075A8}">
      <dgm:prSet/>
      <dgm:spPr/>
      <dgm:t>
        <a:bodyPr/>
        <a:lstStyle/>
        <a:p>
          <a:endParaRPr lang="en-US"/>
        </a:p>
      </dgm:t>
    </dgm:pt>
    <dgm:pt modelId="{9346133B-A34E-46B0-8B95-AC0617749FE1}" type="sibTrans" cxnId="{98719944-615D-46EC-9238-14D1625075A8}">
      <dgm:prSet/>
      <dgm:spPr/>
      <dgm:t>
        <a:bodyPr/>
        <a:lstStyle/>
        <a:p>
          <a:endParaRPr lang="en-US"/>
        </a:p>
      </dgm:t>
    </dgm:pt>
    <dgm:pt modelId="{F0B47A24-299E-433C-851C-5BC7131432FE}">
      <dgm:prSet/>
      <dgm:spPr/>
      <dgm:t>
        <a:bodyPr/>
        <a:lstStyle/>
        <a:p>
          <a:r>
            <a:rPr lang="de-DE"/>
            <a:t>Once target has been achieved, communication will be terminated.</a:t>
          </a:r>
          <a:endParaRPr lang="en-US"/>
        </a:p>
      </dgm:t>
    </dgm:pt>
    <dgm:pt modelId="{B4F33556-5A76-457F-98A3-D4C5992933B4}" type="parTrans" cxnId="{A9D2E2A8-42CB-448A-8837-23A1B428677E}">
      <dgm:prSet/>
      <dgm:spPr/>
      <dgm:t>
        <a:bodyPr/>
        <a:lstStyle/>
        <a:p>
          <a:endParaRPr lang="en-US"/>
        </a:p>
      </dgm:t>
    </dgm:pt>
    <dgm:pt modelId="{053C8B4D-8215-4085-A556-B48AF498E52B}" type="sibTrans" cxnId="{A9D2E2A8-42CB-448A-8837-23A1B428677E}">
      <dgm:prSet/>
      <dgm:spPr/>
      <dgm:t>
        <a:bodyPr/>
        <a:lstStyle/>
        <a:p>
          <a:endParaRPr lang="en-US"/>
        </a:p>
      </dgm:t>
    </dgm:pt>
    <dgm:pt modelId="{3ECAB477-883B-4DD6-A5D4-6AE3EB9522F6}">
      <dgm:prSet/>
      <dgm:spPr/>
      <dgm:t>
        <a:bodyPr/>
        <a:lstStyle/>
        <a:p>
          <a:r>
            <a:rPr lang="de-DE"/>
            <a:t>Most common methodology</a:t>
          </a:r>
          <a:br>
            <a:rPr lang="de-DE"/>
          </a:br>
          <a:endParaRPr lang="en-US"/>
        </a:p>
      </dgm:t>
    </dgm:pt>
    <dgm:pt modelId="{08B5CA18-F0F4-4798-9FD7-ADA34CB8E55B}" type="parTrans" cxnId="{24643002-95C4-4686-B0C1-07F1697CC99A}">
      <dgm:prSet/>
      <dgm:spPr/>
      <dgm:t>
        <a:bodyPr/>
        <a:lstStyle/>
        <a:p>
          <a:endParaRPr lang="en-US"/>
        </a:p>
      </dgm:t>
    </dgm:pt>
    <dgm:pt modelId="{DA2F0981-27BF-4BED-AB08-93AEA40B212D}" type="sibTrans" cxnId="{24643002-95C4-4686-B0C1-07F1697CC99A}">
      <dgm:prSet/>
      <dgm:spPr/>
      <dgm:t>
        <a:bodyPr/>
        <a:lstStyle/>
        <a:p>
          <a:endParaRPr lang="en-US"/>
        </a:p>
      </dgm:t>
    </dgm:pt>
    <dgm:pt modelId="{028B89DD-042D-4D96-B78F-7BAAAF1E6FF6}">
      <dgm:prSet/>
      <dgm:spPr/>
      <dgm:t>
        <a:bodyPr/>
        <a:lstStyle/>
        <a:p>
          <a:r>
            <a:rPr lang="de-DE"/>
            <a:t>Farming:</a:t>
          </a:r>
          <a:endParaRPr lang="en-US"/>
        </a:p>
      </dgm:t>
    </dgm:pt>
    <dgm:pt modelId="{57826BD1-176E-4579-8B24-5CE56B4907C2}" type="parTrans" cxnId="{64E10059-B6C8-4F0E-8896-DC47358BAF83}">
      <dgm:prSet/>
      <dgm:spPr/>
      <dgm:t>
        <a:bodyPr/>
        <a:lstStyle/>
        <a:p>
          <a:endParaRPr lang="en-US"/>
        </a:p>
      </dgm:t>
    </dgm:pt>
    <dgm:pt modelId="{CD4BCC7D-9C91-4951-BFD0-76974FBFC832}" type="sibTrans" cxnId="{64E10059-B6C8-4F0E-8896-DC47358BAF83}">
      <dgm:prSet/>
      <dgm:spPr/>
      <dgm:t>
        <a:bodyPr/>
        <a:lstStyle/>
        <a:p>
          <a:endParaRPr lang="en-US"/>
        </a:p>
      </dgm:t>
    </dgm:pt>
    <dgm:pt modelId="{93DDE0BB-ABE8-420E-B901-53CDAFAA60EA}">
      <dgm:prSet/>
      <dgm:spPr/>
      <dgm:t>
        <a:bodyPr/>
        <a:lstStyle/>
        <a:p>
          <a:r>
            <a:rPr lang="de-DE"/>
            <a:t>Establish a relationship with victim in order to extract information for a longer period of time. </a:t>
          </a:r>
          <a:endParaRPr lang="en-US"/>
        </a:p>
      </dgm:t>
    </dgm:pt>
    <dgm:pt modelId="{91876BBC-24DE-4B62-860F-2522EC7F27E8}" type="parTrans" cxnId="{B20999F9-E2C0-44CA-AF70-18EC5DD6096D}">
      <dgm:prSet/>
      <dgm:spPr/>
      <dgm:t>
        <a:bodyPr/>
        <a:lstStyle/>
        <a:p>
          <a:endParaRPr lang="en-US"/>
        </a:p>
      </dgm:t>
    </dgm:pt>
    <dgm:pt modelId="{3C72153A-4EF8-4A5F-BDD7-7A3855B56B07}" type="sibTrans" cxnId="{B20999F9-E2C0-44CA-AF70-18EC5DD6096D}">
      <dgm:prSet/>
      <dgm:spPr/>
      <dgm:t>
        <a:bodyPr/>
        <a:lstStyle/>
        <a:p>
          <a:endParaRPr lang="en-US"/>
        </a:p>
      </dgm:t>
    </dgm:pt>
    <dgm:pt modelId="{8F126994-1135-4E23-8C2D-68352DBAADC4}">
      <dgm:prSet/>
      <dgm:spPr/>
      <dgm:t>
        <a:bodyPr/>
        <a:lstStyle/>
        <a:p>
          <a:r>
            <a:rPr lang="de-DE"/>
            <a:t>Win personal trust (not generic basic human-to-human trust).</a:t>
          </a:r>
          <a:endParaRPr lang="en-US"/>
        </a:p>
      </dgm:t>
    </dgm:pt>
    <dgm:pt modelId="{336764CC-80FF-4B4D-9B00-DBACBD21AB76}" type="parTrans" cxnId="{A5605C6C-B444-41BE-BCED-9B81258D5E4B}">
      <dgm:prSet/>
      <dgm:spPr/>
      <dgm:t>
        <a:bodyPr/>
        <a:lstStyle/>
        <a:p>
          <a:endParaRPr lang="en-US"/>
        </a:p>
      </dgm:t>
    </dgm:pt>
    <dgm:pt modelId="{C8D27BD9-89A1-4555-8651-9357A36670EF}" type="sibTrans" cxnId="{A5605C6C-B444-41BE-BCED-9B81258D5E4B}">
      <dgm:prSet/>
      <dgm:spPr/>
      <dgm:t>
        <a:bodyPr/>
        <a:lstStyle/>
        <a:p>
          <a:endParaRPr lang="en-US"/>
        </a:p>
      </dgm:t>
    </dgm:pt>
    <dgm:pt modelId="{E897A5AC-D754-4EE2-83A3-319E05164F2B}">
      <dgm:prSet/>
      <dgm:spPr/>
      <dgm:t>
        <a:bodyPr/>
        <a:lstStyle/>
        <a:p>
          <a:r>
            <a:rPr lang="de-DE"/>
            <a:t>Risk grows on both sides during the process.</a:t>
          </a:r>
          <a:endParaRPr lang="en-US"/>
        </a:p>
      </dgm:t>
    </dgm:pt>
    <dgm:pt modelId="{14697182-3C45-443A-85F7-DD757060073B}" type="parTrans" cxnId="{F445539A-7A0B-4C26-AA10-C6C28BC8857C}">
      <dgm:prSet/>
      <dgm:spPr/>
      <dgm:t>
        <a:bodyPr/>
        <a:lstStyle/>
        <a:p>
          <a:endParaRPr lang="en-US"/>
        </a:p>
      </dgm:t>
    </dgm:pt>
    <dgm:pt modelId="{802DDB67-8E27-40D0-ABC7-7A4B6B1A5289}" type="sibTrans" cxnId="{F445539A-7A0B-4C26-AA10-C6C28BC8857C}">
      <dgm:prSet/>
      <dgm:spPr/>
      <dgm:t>
        <a:bodyPr/>
        <a:lstStyle/>
        <a:p>
          <a:endParaRPr lang="en-US"/>
        </a:p>
      </dgm:t>
    </dgm:pt>
    <dgm:pt modelId="{C532D301-4D7E-4563-A914-DDD833110A6E}">
      <dgm:prSet/>
      <dgm:spPr/>
      <dgm:t>
        <a:bodyPr/>
        <a:lstStyle/>
        <a:p>
          <a:r>
            <a:rPr lang="de-DE"/>
            <a:t>Less frequently used.</a:t>
          </a:r>
          <a:endParaRPr lang="en-US"/>
        </a:p>
      </dgm:t>
    </dgm:pt>
    <dgm:pt modelId="{AD84E837-0CE0-4CAB-9C48-EDF83E86A210}" type="parTrans" cxnId="{B7EC346C-860C-4D3D-A2F6-61769360349D}">
      <dgm:prSet/>
      <dgm:spPr/>
      <dgm:t>
        <a:bodyPr/>
        <a:lstStyle/>
        <a:p>
          <a:endParaRPr lang="en-US"/>
        </a:p>
      </dgm:t>
    </dgm:pt>
    <dgm:pt modelId="{46011DB3-FD94-4658-B45F-8A515FA5EFE8}" type="sibTrans" cxnId="{B7EC346C-860C-4D3D-A2F6-61769360349D}">
      <dgm:prSet/>
      <dgm:spPr/>
      <dgm:t>
        <a:bodyPr/>
        <a:lstStyle/>
        <a:p>
          <a:endParaRPr lang="en-US"/>
        </a:p>
      </dgm:t>
    </dgm:pt>
    <dgm:pt modelId="{C343CC8B-4242-4CDF-8D48-7A9864752DBC}" type="pres">
      <dgm:prSet presAssocID="{0EDE805A-C299-4593-B43B-9CF325D1C039}" presName="linear" presStyleCnt="0">
        <dgm:presLayoutVars>
          <dgm:dir/>
          <dgm:animLvl val="lvl"/>
          <dgm:resizeHandles val="exact"/>
        </dgm:presLayoutVars>
      </dgm:prSet>
      <dgm:spPr/>
    </dgm:pt>
    <dgm:pt modelId="{1D8C95DE-36AE-42B0-884D-455C36C49D35}" type="pres">
      <dgm:prSet presAssocID="{54A3985D-F220-414E-B0B0-FF1002AB9F70}" presName="parentLin" presStyleCnt="0"/>
      <dgm:spPr/>
    </dgm:pt>
    <dgm:pt modelId="{B9B416BB-C435-4228-AF5A-F63ED7173CEE}" type="pres">
      <dgm:prSet presAssocID="{54A3985D-F220-414E-B0B0-FF1002AB9F70}" presName="parentLeftMargin" presStyleLbl="node1" presStyleIdx="0" presStyleCnt="2"/>
      <dgm:spPr/>
    </dgm:pt>
    <dgm:pt modelId="{B01B0180-DAA5-4B28-AAAB-258F7939FAFB}" type="pres">
      <dgm:prSet presAssocID="{54A3985D-F220-414E-B0B0-FF1002AB9F70}" presName="parentText" presStyleLbl="node1" presStyleIdx="0" presStyleCnt="2">
        <dgm:presLayoutVars>
          <dgm:chMax val="0"/>
          <dgm:bulletEnabled val="1"/>
        </dgm:presLayoutVars>
      </dgm:prSet>
      <dgm:spPr/>
    </dgm:pt>
    <dgm:pt modelId="{9CEDDB0B-5E04-4602-B5ED-4E87B783C929}" type="pres">
      <dgm:prSet presAssocID="{54A3985D-F220-414E-B0B0-FF1002AB9F70}" presName="negativeSpace" presStyleCnt="0"/>
      <dgm:spPr/>
    </dgm:pt>
    <dgm:pt modelId="{FD72CE84-2978-4037-B2D0-58EEFF595F18}" type="pres">
      <dgm:prSet presAssocID="{54A3985D-F220-414E-B0B0-FF1002AB9F70}" presName="childText" presStyleLbl="conFgAcc1" presStyleIdx="0" presStyleCnt="2">
        <dgm:presLayoutVars>
          <dgm:bulletEnabled val="1"/>
        </dgm:presLayoutVars>
      </dgm:prSet>
      <dgm:spPr/>
    </dgm:pt>
    <dgm:pt modelId="{4F90BE3E-69C5-4AC8-A609-09F4882EA795}" type="pres">
      <dgm:prSet presAssocID="{DC1588E7-BFEF-4469-A2AF-86A7D9EF8B14}" presName="spaceBetweenRectangles" presStyleCnt="0"/>
      <dgm:spPr/>
    </dgm:pt>
    <dgm:pt modelId="{A7E9586B-CA12-4CF2-B239-9D7E674AFF5D}" type="pres">
      <dgm:prSet presAssocID="{028B89DD-042D-4D96-B78F-7BAAAF1E6FF6}" presName="parentLin" presStyleCnt="0"/>
      <dgm:spPr/>
    </dgm:pt>
    <dgm:pt modelId="{95CF28B2-C546-4426-A8B6-19A9B2E53326}" type="pres">
      <dgm:prSet presAssocID="{028B89DD-042D-4D96-B78F-7BAAAF1E6FF6}" presName="parentLeftMargin" presStyleLbl="node1" presStyleIdx="0" presStyleCnt="2"/>
      <dgm:spPr/>
    </dgm:pt>
    <dgm:pt modelId="{84DBD3BD-EA44-460E-9071-B4E0EF3731C5}" type="pres">
      <dgm:prSet presAssocID="{028B89DD-042D-4D96-B78F-7BAAAF1E6FF6}" presName="parentText" presStyleLbl="node1" presStyleIdx="1" presStyleCnt="2">
        <dgm:presLayoutVars>
          <dgm:chMax val="0"/>
          <dgm:bulletEnabled val="1"/>
        </dgm:presLayoutVars>
      </dgm:prSet>
      <dgm:spPr/>
    </dgm:pt>
    <dgm:pt modelId="{E0A289DF-3B54-4199-B8B4-48AF3E40AA6B}" type="pres">
      <dgm:prSet presAssocID="{028B89DD-042D-4D96-B78F-7BAAAF1E6FF6}" presName="negativeSpace" presStyleCnt="0"/>
      <dgm:spPr/>
    </dgm:pt>
    <dgm:pt modelId="{A3A41136-6571-4B08-B1D0-00501E502471}" type="pres">
      <dgm:prSet presAssocID="{028B89DD-042D-4D96-B78F-7BAAAF1E6FF6}" presName="childText" presStyleLbl="conFgAcc1" presStyleIdx="1" presStyleCnt="2">
        <dgm:presLayoutVars>
          <dgm:bulletEnabled val="1"/>
        </dgm:presLayoutVars>
      </dgm:prSet>
      <dgm:spPr/>
    </dgm:pt>
  </dgm:ptLst>
  <dgm:cxnLst>
    <dgm:cxn modelId="{24643002-95C4-4686-B0C1-07F1697CC99A}" srcId="{54A3985D-F220-414E-B0B0-FF1002AB9F70}" destId="{3ECAB477-883B-4DD6-A5D4-6AE3EB9522F6}" srcOrd="2" destOrd="0" parTransId="{08B5CA18-F0F4-4798-9FD7-ADA34CB8E55B}" sibTransId="{DA2F0981-27BF-4BED-AB08-93AEA40B212D}"/>
    <dgm:cxn modelId="{89758724-9155-4304-9031-9D9ACF05414B}" type="presOf" srcId="{3ECAB477-883B-4DD6-A5D4-6AE3EB9522F6}" destId="{FD72CE84-2978-4037-B2D0-58EEFF595F18}" srcOrd="0" destOrd="2" presId="urn:microsoft.com/office/officeart/2005/8/layout/list1"/>
    <dgm:cxn modelId="{1F3BF035-6781-46C1-90F5-4A2C2D9F537E}" type="presOf" srcId="{028B89DD-042D-4D96-B78F-7BAAAF1E6FF6}" destId="{84DBD3BD-EA44-460E-9071-B4E0EF3731C5}" srcOrd="1" destOrd="0" presId="urn:microsoft.com/office/officeart/2005/8/layout/list1"/>
    <dgm:cxn modelId="{902D2C61-1A45-48A7-B168-1BC0F7368904}" type="presOf" srcId="{F0B47A24-299E-433C-851C-5BC7131432FE}" destId="{FD72CE84-2978-4037-B2D0-58EEFF595F18}" srcOrd="0" destOrd="1" presId="urn:microsoft.com/office/officeart/2005/8/layout/list1"/>
    <dgm:cxn modelId="{98719944-615D-46EC-9238-14D1625075A8}" srcId="{54A3985D-F220-414E-B0B0-FF1002AB9F70}" destId="{B52EF515-AD5B-4AA4-9C52-3B864E5F1C08}" srcOrd="0" destOrd="0" parTransId="{1DAC9BA0-71B5-4F08-AF8E-DBE0E53545E5}" sibTransId="{9346133B-A34E-46B0-8B95-AC0617749FE1}"/>
    <dgm:cxn modelId="{7C5B3F45-43D1-4E08-8733-D40FF506DA36}" type="presOf" srcId="{0EDE805A-C299-4593-B43B-9CF325D1C039}" destId="{C343CC8B-4242-4CDF-8D48-7A9864752DBC}" srcOrd="0" destOrd="0" presId="urn:microsoft.com/office/officeart/2005/8/layout/list1"/>
    <dgm:cxn modelId="{F7ABCC4B-B030-4759-A2AC-B625569EBB9C}" type="presOf" srcId="{54A3985D-F220-414E-B0B0-FF1002AB9F70}" destId="{B9B416BB-C435-4228-AF5A-F63ED7173CEE}" srcOrd="0" destOrd="0" presId="urn:microsoft.com/office/officeart/2005/8/layout/list1"/>
    <dgm:cxn modelId="{B7EC346C-860C-4D3D-A2F6-61769360349D}" srcId="{028B89DD-042D-4D96-B78F-7BAAAF1E6FF6}" destId="{C532D301-4D7E-4563-A914-DDD833110A6E}" srcOrd="3" destOrd="0" parTransId="{AD84E837-0CE0-4CAB-9C48-EDF83E86A210}" sibTransId="{46011DB3-FD94-4658-B45F-8A515FA5EFE8}"/>
    <dgm:cxn modelId="{A5605C6C-B444-41BE-BCED-9B81258D5E4B}" srcId="{028B89DD-042D-4D96-B78F-7BAAAF1E6FF6}" destId="{8F126994-1135-4E23-8C2D-68352DBAADC4}" srcOrd="1" destOrd="0" parTransId="{336764CC-80FF-4B4D-9B00-DBACBD21AB76}" sibTransId="{C8D27BD9-89A1-4555-8651-9357A36670EF}"/>
    <dgm:cxn modelId="{741EE26F-3739-409F-814F-FC414E5A1B42}" type="presOf" srcId="{028B89DD-042D-4D96-B78F-7BAAAF1E6FF6}" destId="{95CF28B2-C546-4426-A8B6-19A9B2E53326}" srcOrd="0" destOrd="0" presId="urn:microsoft.com/office/officeart/2005/8/layout/list1"/>
    <dgm:cxn modelId="{1F1BC675-5A11-4275-92BF-32864E101C9B}" type="presOf" srcId="{93DDE0BB-ABE8-420E-B901-53CDAFAA60EA}" destId="{A3A41136-6571-4B08-B1D0-00501E502471}" srcOrd="0" destOrd="0" presId="urn:microsoft.com/office/officeart/2005/8/layout/list1"/>
    <dgm:cxn modelId="{64E10059-B6C8-4F0E-8896-DC47358BAF83}" srcId="{0EDE805A-C299-4593-B43B-9CF325D1C039}" destId="{028B89DD-042D-4D96-B78F-7BAAAF1E6FF6}" srcOrd="1" destOrd="0" parTransId="{57826BD1-176E-4579-8B24-5CE56B4907C2}" sibTransId="{CD4BCC7D-9C91-4951-BFD0-76974FBFC832}"/>
    <dgm:cxn modelId="{D84D9B85-C1A9-458F-A067-DE2E8EB0EE2D}" type="presOf" srcId="{C532D301-4D7E-4563-A914-DDD833110A6E}" destId="{A3A41136-6571-4B08-B1D0-00501E502471}" srcOrd="0" destOrd="3" presId="urn:microsoft.com/office/officeart/2005/8/layout/list1"/>
    <dgm:cxn modelId="{F445539A-7A0B-4C26-AA10-C6C28BC8857C}" srcId="{028B89DD-042D-4D96-B78F-7BAAAF1E6FF6}" destId="{E897A5AC-D754-4EE2-83A3-319E05164F2B}" srcOrd="2" destOrd="0" parTransId="{14697182-3C45-443A-85F7-DD757060073B}" sibTransId="{802DDB67-8E27-40D0-ABC7-7A4B6B1A5289}"/>
    <dgm:cxn modelId="{A9D2E2A8-42CB-448A-8837-23A1B428677E}" srcId="{54A3985D-F220-414E-B0B0-FF1002AB9F70}" destId="{F0B47A24-299E-433C-851C-5BC7131432FE}" srcOrd="1" destOrd="0" parTransId="{B4F33556-5A76-457F-98A3-D4C5992933B4}" sibTransId="{053C8B4D-8215-4085-A556-B48AF498E52B}"/>
    <dgm:cxn modelId="{B04CD5AB-2743-4437-8E32-94EF7A8BD1D3}" type="presOf" srcId="{B52EF515-AD5B-4AA4-9C52-3B864E5F1C08}" destId="{FD72CE84-2978-4037-B2D0-58EEFF595F18}" srcOrd="0" destOrd="0" presId="urn:microsoft.com/office/officeart/2005/8/layout/list1"/>
    <dgm:cxn modelId="{34D452AC-88CF-4327-909E-AC421702885E}" srcId="{0EDE805A-C299-4593-B43B-9CF325D1C039}" destId="{54A3985D-F220-414E-B0B0-FF1002AB9F70}" srcOrd="0" destOrd="0" parTransId="{67123981-0A3B-4137-956E-24CA60C0C9D5}" sibTransId="{DC1588E7-BFEF-4469-A2AF-86A7D9EF8B14}"/>
    <dgm:cxn modelId="{D58002B6-90D8-4ECE-AD71-C381309C4A46}" type="presOf" srcId="{8F126994-1135-4E23-8C2D-68352DBAADC4}" destId="{A3A41136-6571-4B08-B1D0-00501E502471}" srcOrd="0" destOrd="1" presId="urn:microsoft.com/office/officeart/2005/8/layout/list1"/>
    <dgm:cxn modelId="{AEAFF7C9-CAD4-49AC-8E71-F292F179C7E5}" type="presOf" srcId="{54A3985D-F220-414E-B0B0-FF1002AB9F70}" destId="{B01B0180-DAA5-4B28-AAAB-258F7939FAFB}" srcOrd="1" destOrd="0" presId="urn:microsoft.com/office/officeart/2005/8/layout/list1"/>
    <dgm:cxn modelId="{1A60E8EF-DF18-4CD3-AD35-AC1448595720}" type="presOf" srcId="{E897A5AC-D754-4EE2-83A3-319E05164F2B}" destId="{A3A41136-6571-4B08-B1D0-00501E502471}" srcOrd="0" destOrd="2" presId="urn:microsoft.com/office/officeart/2005/8/layout/list1"/>
    <dgm:cxn modelId="{B20999F9-E2C0-44CA-AF70-18EC5DD6096D}" srcId="{028B89DD-042D-4D96-B78F-7BAAAF1E6FF6}" destId="{93DDE0BB-ABE8-420E-B901-53CDAFAA60EA}" srcOrd="0" destOrd="0" parTransId="{91876BBC-24DE-4B62-860F-2522EC7F27E8}" sibTransId="{3C72153A-4EF8-4A5F-BDD7-7A3855B56B07}"/>
    <dgm:cxn modelId="{264CECE8-5E9C-4642-B82B-C2D4A152549A}" type="presParOf" srcId="{C343CC8B-4242-4CDF-8D48-7A9864752DBC}" destId="{1D8C95DE-36AE-42B0-884D-455C36C49D35}" srcOrd="0" destOrd="0" presId="urn:microsoft.com/office/officeart/2005/8/layout/list1"/>
    <dgm:cxn modelId="{B09106B4-3549-43FC-B54D-844029D4DEA1}" type="presParOf" srcId="{1D8C95DE-36AE-42B0-884D-455C36C49D35}" destId="{B9B416BB-C435-4228-AF5A-F63ED7173CEE}" srcOrd="0" destOrd="0" presId="urn:microsoft.com/office/officeart/2005/8/layout/list1"/>
    <dgm:cxn modelId="{6EF637E2-A6F2-476E-83C2-35D09D3DBAA2}" type="presParOf" srcId="{1D8C95DE-36AE-42B0-884D-455C36C49D35}" destId="{B01B0180-DAA5-4B28-AAAB-258F7939FAFB}" srcOrd="1" destOrd="0" presId="urn:microsoft.com/office/officeart/2005/8/layout/list1"/>
    <dgm:cxn modelId="{3CC5118E-A771-48C5-B903-FB945B928124}" type="presParOf" srcId="{C343CC8B-4242-4CDF-8D48-7A9864752DBC}" destId="{9CEDDB0B-5E04-4602-B5ED-4E87B783C929}" srcOrd="1" destOrd="0" presId="urn:microsoft.com/office/officeart/2005/8/layout/list1"/>
    <dgm:cxn modelId="{FBDF7942-156E-4E8B-B7E6-C4D5FC9B9276}" type="presParOf" srcId="{C343CC8B-4242-4CDF-8D48-7A9864752DBC}" destId="{FD72CE84-2978-4037-B2D0-58EEFF595F18}" srcOrd="2" destOrd="0" presId="urn:microsoft.com/office/officeart/2005/8/layout/list1"/>
    <dgm:cxn modelId="{2DC26D47-064A-400B-989C-66AB52829DC0}" type="presParOf" srcId="{C343CC8B-4242-4CDF-8D48-7A9864752DBC}" destId="{4F90BE3E-69C5-4AC8-A609-09F4882EA795}" srcOrd="3" destOrd="0" presId="urn:microsoft.com/office/officeart/2005/8/layout/list1"/>
    <dgm:cxn modelId="{2C48CBFC-24EE-4189-A53C-04543DB5BC83}" type="presParOf" srcId="{C343CC8B-4242-4CDF-8D48-7A9864752DBC}" destId="{A7E9586B-CA12-4CF2-B239-9D7E674AFF5D}" srcOrd="4" destOrd="0" presId="urn:microsoft.com/office/officeart/2005/8/layout/list1"/>
    <dgm:cxn modelId="{9C19B2E0-D345-4FD1-855B-16F0904DA123}" type="presParOf" srcId="{A7E9586B-CA12-4CF2-B239-9D7E674AFF5D}" destId="{95CF28B2-C546-4426-A8B6-19A9B2E53326}" srcOrd="0" destOrd="0" presId="urn:microsoft.com/office/officeart/2005/8/layout/list1"/>
    <dgm:cxn modelId="{FF998203-BCD5-4551-8FD9-77E200200306}" type="presParOf" srcId="{A7E9586B-CA12-4CF2-B239-9D7E674AFF5D}" destId="{84DBD3BD-EA44-460E-9071-B4E0EF3731C5}" srcOrd="1" destOrd="0" presId="urn:microsoft.com/office/officeart/2005/8/layout/list1"/>
    <dgm:cxn modelId="{1A5E2844-64B9-4642-944D-E47EA583BB11}" type="presParOf" srcId="{C343CC8B-4242-4CDF-8D48-7A9864752DBC}" destId="{E0A289DF-3B54-4199-B8B4-48AF3E40AA6B}" srcOrd="5" destOrd="0" presId="urn:microsoft.com/office/officeart/2005/8/layout/list1"/>
    <dgm:cxn modelId="{A73A4668-8F9C-4A69-8505-C412927A64DB}" type="presParOf" srcId="{C343CC8B-4242-4CDF-8D48-7A9864752DBC}" destId="{A3A41136-6571-4B08-B1D0-00501E502471}" srcOrd="6"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B59ACAC-DF4F-49FA-80B1-518EBE129F92}" type="doc">
      <dgm:prSet loTypeId="urn:microsoft.com/office/officeart/2005/8/layout/chevron2" loCatId="process" qsTypeId="urn:microsoft.com/office/officeart/2005/8/quickstyle/simple1" qsCatId="simple" csTypeId="urn:microsoft.com/office/officeart/2005/8/colors/accent1_2" csCatId="accent1" phldr="1"/>
      <dgm:spPr/>
      <dgm:t>
        <a:bodyPr/>
        <a:lstStyle/>
        <a:p>
          <a:endParaRPr lang="nb-NO"/>
        </a:p>
      </dgm:t>
    </dgm:pt>
    <dgm:pt modelId="{59AD03DC-DF8E-4761-A513-3E9888677F37}">
      <dgm:prSet phldrT="[Tekst]"/>
      <dgm:spPr/>
      <dgm:t>
        <a:bodyPr/>
        <a:lstStyle/>
        <a:p>
          <a:r>
            <a:rPr lang="de-DE" dirty="0"/>
            <a:t>Research</a:t>
          </a:r>
          <a:endParaRPr lang="nb-NO" dirty="0"/>
        </a:p>
      </dgm:t>
    </dgm:pt>
    <dgm:pt modelId="{513AE0BA-05FC-43A8-98B8-A3346E519E8F}" type="parTrans" cxnId="{4D8B98F8-4D44-4CDB-92E0-9B0ED00A7FA9}">
      <dgm:prSet/>
      <dgm:spPr/>
      <dgm:t>
        <a:bodyPr/>
        <a:lstStyle/>
        <a:p>
          <a:endParaRPr lang="nb-NO"/>
        </a:p>
      </dgm:t>
    </dgm:pt>
    <dgm:pt modelId="{3C0B92A2-D15E-4771-B453-E7E28BDB6E9C}" type="sibTrans" cxnId="{4D8B98F8-4D44-4CDB-92E0-9B0ED00A7FA9}">
      <dgm:prSet/>
      <dgm:spPr/>
      <dgm:t>
        <a:bodyPr/>
        <a:lstStyle/>
        <a:p>
          <a:endParaRPr lang="nb-NO"/>
        </a:p>
      </dgm:t>
    </dgm:pt>
    <dgm:pt modelId="{EF5E0CC2-66C7-4BEF-B7F9-442AF283D461}">
      <dgm:prSet phldrT="[Tekst]"/>
      <dgm:spPr/>
      <dgm:t>
        <a:bodyPr/>
        <a:lstStyle/>
        <a:p>
          <a:r>
            <a:rPr lang="de-DE" dirty="0"/>
            <a:t>Reconnaissance.</a:t>
          </a:r>
          <a:endParaRPr lang="nb-NO" dirty="0"/>
        </a:p>
      </dgm:t>
    </dgm:pt>
    <dgm:pt modelId="{8DDACE4D-ED9B-4F0D-8E16-C3C81FB63287}" type="parTrans" cxnId="{B96AD841-65DE-4FFC-B518-5A0A7B6E02FB}">
      <dgm:prSet/>
      <dgm:spPr/>
      <dgm:t>
        <a:bodyPr/>
        <a:lstStyle/>
        <a:p>
          <a:endParaRPr lang="nb-NO"/>
        </a:p>
      </dgm:t>
    </dgm:pt>
    <dgm:pt modelId="{ACC6A7EF-0E60-46B7-8E68-EC929C25803C}" type="sibTrans" cxnId="{B96AD841-65DE-4FFC-B518-5A0A7B6E02FB}">
      <dgm:prSet/>
      <dgm:spPr/>
      <dgm:t>
        <a:bodyPr/>
        <a:lstStyle/>
        <a:p>
          <a:endParaRPr lang="nb-NO"/>
        </a:p>
      </dgm:t>
    </dgm:pt>
    <dgm:pt modelId="{F3F0DA96-E8EF-4B01-AC14-56FF771DF25C}">
      <dgm:prSet phldrT="[Tekst]"/>
      <dgm:spPr/>
      <dgm:t>
        <a:bodyPr/>
        <a:lstStyle/>
        <a:p>
          <a:r>
            <a:rPr lang="de-DE" dirty="0" err="1"/>
            <a:t>Identify</a:t>
          </a:r>
          <a:r>
            <a:rPr lang="de-DE" dirty="0"/>
            <a:t> individual/organisational </a:t>
          </a:r>
          <a:r>
            <a:rPr lang="de-DE" dirty="0" err="1"/>
            <a:t>vulnerabilities</a:t>
          </a:r>
          <a:r>
            <a:rPr lang="de-DE" dirty="0"/>
            <a:t>.</a:t>
          </a:r>
          <a:endParaRPr lang="nb-NO" dirty="0"/>
        </a:p>
      </dgm:t>
    </dgm:pt>
    <dgm:pt modelId="{0D3FCB33-2670-47EC-84C9-67CE0F2E58A7}" type="parTrans" cxnId="{D11A1319-6EFE-48E4-98E0-00733E79FD0B}">
      <dgm:prSet/>
      <dgm:spPr/>
      <dgm:t>
        <a:bodyPr/>
        <a:lstStyle/>
        <a:p>
          <a:endParaRPr lang="nb-NO"/>
        </a:p>
      </dgm:t>
    </dgm:pt>
    <dgm:pt modelId="{58B7CE76-BEFD-4A2C-AD0F-8E31755BF17F}" type="sibTrans" cxnId="{D11A1319-6EFE-48E4-98E0-00733E79FD0B}">
      <dgm:prSet/>
      <dgm:spPr/>
      <dgm:t>
        <a:bodyPr/>
        <a:lstStyle/>
        <a:p>
          <a:endParaRPr lang="nb-NO"/>
        </a:p>
      </dgm:t>
    </dgm:pt>
    <dgm:pt modelId="{A0A0D61F-40CE-45B8-A992-16CDF4A4308F}">
      <dgm:prSet phldrT="[Tekst]"/>
      <dgm:spPr/>
      <dgm:t>
        <a:bodyPr/>
        <a:lstStyle/>
        <a:p>
          <a:r>
            <a:rPr lang="de-DE" dirty="0"/>
            <a:t>Hook</a:t>
          </a:r>
          <a:endParaRPr lang="nb-NO" dirty="0"/>
        </a:p>
      </dgm:t>
    </dgm:pt>
    <dgm:pt modelId="{E2BB902E-C63E-4763-A4D6-A4745B3BA57F}" type="parTrans" cxnId="{C3F07DDC-ACBE-4C6C-9A00-A8E45CF7F74D}">
      <dgm:prSet/>
      <dgm:spPr/>
      <dgm:t>
        <a:bodyPr/>
        <a:lstStyle/>
        <a:p>
          <a:endParaRPr lang="nb-NO"/>
        </a:p>
      </dgm:t>
    </dgm:pt>
    <dgm:pt modelId="{416DB559-498A-40A9-95A5-9EF8F69C6343}" type="sibTrans" cxnId="{C3F07DDC-ACBE-4C6C-9A00-A8E45CF7F74D}">
      <dgm:prSet/>
      <dgm:spPr/>
      <dgm:t>
        <a:bodyPr/>
        <a:lstStyle/>
        <a:p>
          <a:endParaRPr lang="nb-NO"/>
        </a:p>
      </dgm:t>
    </dgm:pt>
    <dgm:pt modelId="{35EC7770-8D4D-41C0-B6C3-D80664C104A3}">
      <dgm:prSet phldrT="[Tekst]"/>
      <dgm:spPr/>
      <dgm:t>
        <a:bodyPr/>
        <a:lstStyle/>
        <a:p>
          <a:r>
            <a:rPr lang="de-DE" dirty="0" err="1"/>
            <a:t>Initiate</a:t>
          </a:r>
          <a:r>
            <a:rPr lang="de-DE" dirty="0"/>
            <a:t> </a:t>
          </a:r>
          <a:r>
            <a:rPr lang="de-DE" dirty="0" err="1"/>
            <a:t>communication</a:t>
          </a:r>
          <a:r>
            <a:rPr lang="de-DE" dirty="0"/>
            <a:t> </a:t>
          </a:r>
          <a:r>
            <a:rPr lang="de-DE" dirty="0" err="1"/>
            <a:t>with</a:t>
          </a:r>
          <a:r>
            <a:rPr lang="de-DE" dirty="0"/>
            <a:t> potential </a:t>
          </a:r>
          <a:r>
            <a:rPr lang="de-DE" dirty="0" err="1"/>
            <a:t>victim</a:t>
          </a:r>
          <a:r>
            <a:rPr lang="de-DE" dirty="0"/>
            <a:t>.</a:t>
          </a:r>
          <a:endParaRPr lang="nb-NO" dirty="0"/>
        </a:p>
      </dgm:t>
    </dgm:pt>
    <dgm:pt modelId="{F4CCB56E-A210-4EB7-96B2-E281328FBDE6}" type="parTrans" cxnId="{54A93B25-4447-4B8B-B58F-745B3374AC9F}">
      <dgm:prSet/>
      <dgm:spPr/>
      <dgm:t>
        <a:bodyPr/>
        <a:lstStyle/>
        <a:p>
          <a:endParaRPr lang="nb-NO"/>
        </a:p>
      </dgm:t>
    </dgm:pt>
    <dgm:pt modelId="{A2AF743A-3176-4AC5-88A4-5F1553F35894}" type="sibTrans" cxnId="{54A93B25-4447-4B8B-B58F-745B3374AC9F}">
      <dgm:prSet/>
      <dgm:spPr/>
      <dgm:t>
        <a:bodyPr/>
        <a:lstStyle/>
        <a:p>
          <a:endParaRPr lang="nb-NO"/>
        </a:p>
      </dgm:t>
    </dgm:pt>
    <dgm:pt modelId="{97900B1E-6743-4292-BF72-E718180855E5}">
      <dgm:prSet phldrT="[Tekst]"/>
      <dgm:spPr/>
      <dgm:t>
        <a:bodyPr/>
        <a:lstStyle/>
        <a:p>
          <a:r>
            <a:rPr lang="de-DE" dirty="0" err="1"/>
            <a:t>Engage</a:t>
          </a:r>
          <a:r>
            <a:rPr lang="de-DE" dirty="0"/>
            <a:t>, </a:t>
          </a:r>
          <a:r>
            <a:rPr lang="de-DE" dirty="0" err="1"/>
            <a:t>spin</a:t>
          </a:r>
          <a:r>
            <a:rPr lang="de-DE" dirty="0"/>
            <a:t> </a:t>
          </a:r>
          <a:r>
            <a:rPr lang="de-DE" dirty="0" err="1"/>
            <a:t>story</a:t>
          </a:r>
          <a:r>
            <a:rPr lang="de-DE" dirty="0"/>
            <a:t>, </a:t>
          </a:r>
          <a:r>
            <a:rPr lang="de-DE" dirty="0" err="1"/>
            <a:t>build</a:t>
          </a:r>
          <a:r>
            <a:rPr lang="de-DE" dirty="0"/>
            <a:t> </a:t>
          </a:r>
          <a:r>
            <a:rPr lang="de-DE" dirty="0" err="1"/>
            <a:t>trust</a:t>
          </a:r>
          <a:r>
            <a:rPr lang="de-DE" dirty="0"/>
            <a:t>, </a:t>
          </a:r>
          <a:r>
            <a:rPr lang="de-DE" dirty="0" err="1"/>
            <a:t>take</a:t>
          </a:r>
          <a:r>
            <a:rPr lang="de-DE" dirty="0"/>
            <a:t> </a:t>
          </a:r>
          <a:r>
            <a:rPr lang="de-DE" dirty="0" err="1"/>
            <a:t>control</a:t>
          </a:r>
          <a:r>
            <a:rPr lang="de-DE" dirty="0"/>
            <a:t>.</a:t>
          </a:r>
          <a:endParaRPr lang="nb-NO" dirty="0"/>
        </a:p>
      </dgm:t>
    </dgm:pt>
    <dgm:pt modelId="{35BFE15F-F758-4EF1-A7F5-4B937AEB9FF7}" type="parTrans" cxnId="{D45E398C-D193-4835-B1BE-7641C2D376CE}">
      <dgm:prSet/>
      <dgm:spPr/>
      <dgm:t>
        <a:bodyPr/>
        <a:lstStyle/>
        <a:p>
          <a:endParaRPr lang="nb-NO"/>
        </a:p>
      </dgm:t>
    </dgm:pt>
    <dgm:pt modelId="{B464543B-4618-441E-9455-0674FF0022F3}" type="sibTrans" cxnId="{D45E398C-D193-4835-B1BE-7641C2D376CE}">
      <dgm:prSet/>
      <dgm:spPr/>
      <dgm:t>
        <a:bodyPr/>
        <a:lstStyle/>
        <a:p>
          <a:endParaRPr lang="nb-NO"/>
        </a:p>
      </dgm:t>
    </dgm:pt>
    <dgm:pt modelId="{F7FE6302-88A1-4AF1-B4A2-2A97BDDE7B5E}">
      <dgm:prSet phldrT="[Tekst]"/>
      <dgm:spPr/>
      <dgm:t>
        <a:bodyPr/>
        <a:lstStyle/>
        <a:p>
          <a:r>
            <a:rPr lang="de-DE" dirty="0"/>
            <a:t>Play</a:t>
          </a:r>
          <a:endParaRPr lang="nb-NO" dirty="0"/>
        </a:p>
      </dgm:t>
    </dgm:pt>
    <dgm:pt modelId="{223D4C8F-B8B8-4C1B-AC12-E922FEBC6A2E}" type="parTrans" cxnId="{BD6BBF3F-B353-4AE2-80F2-7DA10996BDFD}">
      <dgm:prSet/>
      <dgm:spPr/>
      <dgm:t>
        <a:bodyPr/>
        <a:lstStyle/>
        <a:p>
          <a:endParaRPr lang="nb-NO"/>
        </a:p>
      </dgm:t>
    </dgm:pt>
    <dgm:pt modelId="{0BB02B26-824F-4BBC-BD35-9E0FBC8333E8}" type="sibTrans" cxnId="{BD6BBF3F-B353-4AE2-80F2-7DA10996BDFD}">
      <dgm:prSet/>
      <dgm:spPr/>
      <dgm:t>
        <a:bodyPr/>
        <a:lstStyle/>
        <a:p>
          <a:endParaRPr lang="nb-NO"/>
        </a:p>
      </dgm:t>
    </dgm:pt>
    <dgm:pt modelId="{560C1A1A-6AF7-4659-A779-5693E78955AB}">
      <dgm:prSet phldrT="[Tekst]"/>
      <dgm:spPr/>
      <dgm:t>
        <a:bodyPr/>
        <a:lstStyle/>
        <a:p>
          <a:r>
            <a:rPr lang="de-DE" dirty="0" err="1"/>
            <a:t>Accomplish</a:t>
          </a:r>
          <a:r>
            <a:rPr lang="de-DE" dirty="0"/>
            <a:t> </a:t>
          </a:r>
          <a:r>
            <a:rPr lang="de-DE" dirty="0" err="1"/>
            <a:t>purpose</a:t>
          </a:r>
          <a:r>
            <a:rPr lang="de-DE" dirty="0"/>
            <a:t> </a:t>
          </a:r>
          <a:r>
            <a:rPr lang="de-DE" dirty="0" err="1"/>
            <a:t>of</a:t>
          </a:r>
          <a:r>
            <a:rPr lang="de-DE" dirty="0"/>
            <a:t> </a:t>
          </a:r>
          <a:r>
            <a:rPr lang="de-DE" dirty="0" err="1"/>
            <a:t>attack</a:t>
          </a:r>
          <a:r>
            <a:rPr lang="de-DE" dirty="0"/>
            <a:t>.</a:t>
          </a:r>
          <a:endParaRPr lang="nb-NO" dirty="0"/>
        </a:p>
      </dgm:t>
    </dgm:pt>
    <dgm:pt modelId="{D3B1CF30-DEA4-4202-BFFB-B3C99F9C2975}" type="parTrans" cxnId="{4D2A9998-B2F6-49D9-AF93-C6F4A659757E}">
      <dgm:prSet/>
      <dgm:spPr/>
      <dgm:t>
        <a:bodyPr/>
        <a:lstStyle/>
        <a:p>
          <a:endParaRPr lang="nb-NO"/>
        </a:p>
      </dgm:t>
    </dgm:pt>
    <dgm:pt modelId="{4F6F31B8-988C-4906-8E1E-61C884E58927}" type="sibTrans" cxnId="{4D2A9998-B2F6-49D9-AF93-C6F4A659757E}">
      <dgm:prSet/>
      <dgm:spPr/>
      <dgm:t>
        <a:bodyPr/>
        <a:lstStyle/>
        <a:p>
          <a:endParaRPr lang="nb-NO"/>
        </a:p>
      </dgm:t>
    </dgm:pt>
    <dgm:pt modelId="{F0F7FE9A-4FBF-4BF6-A3EB-E3B8018081A0}">
      <dgm:prSet phldrT="[Tekst]"/>
      <dgm:spPr/>
      <dgm:t>
        <a:bodyPr/>
        <a:lstStyle/>
        <a:p>
          <a:r>
            <a:rPr lang="de-DE" dirty="0" err="1"/>
            <a:t>Compromise</a:t>
          </a:r>
          <a:r>
            <a:rPr lang="de-DE" dirty="0"/>
            <a:t> </a:t>
          </a:r>
          <a:r>
            <a:rPr lang="de-DE" dirty="0" err="1"/>
            <a:t>the</a:t>
          </a:r>
          <a:r>
            <a:rPr lang="de-DE" dirty="0"/>
            <a:t> </a:t>
          </a:r>
          <a:r>
            <a:rPr lang="de-DE" dirty="0" err="1"/>
            <a:t>system</a:t>
          </a:r>
          <a:r>
            <a:rPr lang="de-DE" dirty="0"/>
            <a:t>.</a:t>
          </a:r>
          <a:endParaRPr lang="nb-NO" dirty="0"/>
        </a:p>
      </dgm:t>
    </dgm:pt>
    <dgm:pt modelId="{C51F623B-6D86-4FE6-828C-5575296A0C75}" type="parTrans" cxnId="{D38C0F26-CF21-4B57-B34D-7952FC718693}">
      <dgm:prSet/>
      <dgm:spPr/>
      <dgm:t>
        <a:bodyPr/>
        <a:lstStyle/>
        <a:p>
          <a:endParaRPr lang="nb-NO"/>
        </a:p>
      </dgm:t>
    </dgm:pt>
    <dgm:pt modelId="{35163F6F-5B0B-4A60-B1DC-DBB997AA609A}" type="sibTrans" cxnId="{D38C0F26-CF21-4B57-B34D-7952FC718693}">
      <dgm:prSet/>
      <dgm:spPr/>
      <dgm:t>
        <a:bodyPr/>
        <a:lstStyle/>
        <a:p>
          <a:endParaRPr lang="nb-NO"/>
        </a:p>
      </dgm:t>
    </dgm:pt>
    <dgm:pt modelId="{7DDF972C-D41A-4A0E-8860-6C5847197BF9}">
      <dgm:prSet/>
      <dgm:spPr/>
      <dgm:t>
        <a:bodyPr/>
        <a:lstStyle/>
        <a:p>
          <a:r>
            <a:rPr lang="de-DE" dirty="0"/>
            <a:t>Exit</a:t>
          </a:r>
          <a:endParaRPr lang="nb-NO" dirty="0"/>
        </a:p>
      </dgm:t>
    </dgm:pt>
    <dgm:pt modelId="{AA095A58-FD89-4CBB-BED2-F8AB84F5A06A}" type="parTrans" cxnId="{D4EAAED7-24E2-4C75-852E-076A77E86A1B}">
      <dgm:prSet/>
      <dgm:spPr/>
      <dgm:t>
        <a:bodyPr/>
        <a:lstStyle/>
        <a:p>
          <a:endParaRPr lang="nb-NO"/>
        </a:p>
      </dgm:t>
    </dgm:pt>
    <dgm:pt modelId="{709EF09D-BEF6-48CF-A867-416EE9C5AC6B}" type="sibTrans" cxnId="{D4EAAED7-24E2-4C75-852E-076A77E86A1B}">
      <dgm:prSet/>
      <dgm:spPr/>
      <dgm:t>
        <a:bodyPr/>
        <a:lstStyle/>
        <a:p>
          <a:endParaRPr lang="nb-NO"/>
        </a:p>
      </dgm:t>
    </dgm:pt>
    <dgm:pt modelId="{150753A5-407D-457A-B590-CC4BE02F5387}">
      <dgm:prSet/>
      <dgm:spPr/>
      <dgm:t>
        <a:bodyPr/>
        <a:lstStyle/>
        <a:p>
          <a:r>
            <a:rPr lang="de-DE" dirty="0" err="1"/>
            <a:t>Finalize</a:t>
          </a:r>
          <a:r>
            <a:rPr lang="de-DE" dirty="0"/>
            <a:t> </a:t>
          </a:r>
          <a:r>
            <a:rPr lang="de-DE" dirty="0" err="1"/>
            <a:t>interaction</a:t>
          </a:r>
          <a:r>
            <a:rPr lang="de-DE" dirty="0"/>
            <a:t> </a:t>
          </a:r>
          <a:r>
            <a:rPr lang="de-DE" dirty="0" err="1"/>
            <a:t>with</a:t>
          </a:r>
          <a:r>
            <a:rPr lang="de-DE" dirty="0"/>
            <a:t> </a:t>
          </a:r>
          <a:r>
            <a:rPr lang="de-DE" dirty="0" err="1"/>
            <a:t>victim</a:t>
          </a:r>
          <a:r>
            <a:rPr lang="de-DE" dirty="0"/>
            <a:t>, </a:t>
          </a:r>
          <a:r>
            <a:rPr lang="de-DE" dirty="0" err="1"/>
            <a:t>preferably</a:t>
          </a:r>
          <a:r>
            <a:rPr lang="de-DE" dirty="0"/>
            <a:t> </a:t>
          </a:r>
          <a:r>
            <a:rPr lang="de-DE" dirty="0" err="1"/>
            <a:t>without</a:t>
          </a:r>
          <a:r>
            <a:rPr lang="de-DE" dirty="0"/>
            <a:t> </a:t>
          </a:r>
          <a:r>
            <a:rPr lang="de-DE" dirty="0" err="1"/>
            <a:t>arousing</a:t>
          </a:r>
          <a:r>
            <a:rPr lang="de-DE" dirty="0"/>
            <a:t> </a:t>
          </a:r>
          <a:r>
            <a:rPr lang="de-DE" dirty="0" err="1"/>
            <a:t>any</a:t>
          </a:r>
          <a:r>
            <a:rPr lang="de-DE" dirty="0"/>
            <a:t> </a:t>
          </a:r>
          <a:r>
            <a:rPr lang="de-DE" dirty="0" err="1"/>
            <a:t>suspicions</a:t>
          </a:r>
          <a:r>
            <a:rPr lang="de-DE" dirty="0"/>
            <a:t>.</a:t>
          </a:r>
          <a:endParaRPr lang="nb-NO" dirty="0"/>
        </a:p>
      </dgm:t>
    </dgm:pt>
    <dgm:pt modelId="{30F00B80-C45B-409E-A8BE-5D75016F23B8}" type="parTrans" cxnId="{4FBF99BA-018F-4530-9E20-7739F1F52B5A}">
      <dgm:prSet/>
      <dgm:spPr/>
      <dgm:t>
        <a:bodyPr/>
        <a:lstStyle/>
        <a:p>
          <a:endParaRPr lang="nb-NO"/>
        </a:p>
      </dgm:t>
    </dgm:pt>
    <dgm:pt modelId="{77D2EDA2-D4CC-47A8-A8E5-DD9D1708DB00}" type="sibTrans" cxnId="{4FBF99BA-018F-4530-9E20-7739F1F52B5A}">
      <dgm:prSet/>
      <dgm:spPr/>
      <dgm:t>
        <a:bodyPr/>
        <a:lstStyle/>
        <a:p>
          <a:endParaRPr lang="nb-NO"/>
        </a:p>
      </dgm:t>
    </dgm:pt>
    <dgm:pt modelId="{7D5DEB28-FC89-4DFB-A091-703BD8C9C189}">
      <dgm:prSet/>
      <dgm:spPr/>
      <dgm:t>
        <a:bodyPr/>
        <a:lstStyle/>
        <a:p>
          <a:r>
            <a:rPr lang="de-DE" dirty="0" err="1"/>
            <a:t>Disappear</a:t>
          </a:r>
          <a:r>
            <a:rPr lang="de-DE" dirty="0"/>
            <a:t>, </a:t>
          </a:r>
          <a:r>
            <a:rPr lang="de-DE" dirty="0" err="1"/>
            <a:t>erase</a:t>
          </a:r>
          <a:r>
            <a:rPr lang="de-DE" dirty="0"/>
            <a:t> </a:t>
          </a:r>
          <a:r>
            <a:rPr lang="de-DE" dirty="0" err="1"/>
            <a:t>traces</a:t>
          </a:r>
          <a:r>
            <a:rPr lang="de-DE" dirty="0"/>
            <a:t>.</a:t>
          </a:r>
          <a:endParaRPr lang="nb-NO" dirty="0"/>
        </a:p>
      </dgm:t>
    </dgm:pt>
    <dgm:pt modelId="{42F5EA68-DC91-46B4-88FE-2E3863BCEF81}" type="parTrans" cxnId="{F23893E6-7318-4A7A-89DC-E9448252CED0}">
      <dgm:prSet/>
      <dgm:spPr/>
      <dgm:t>
        <a:bodyPr/>
        <a:lstStyle/>
        <a:p>
          <a:endParaRPr lang="nb-NO"/>
        </a:p>
      </dgm:t>
    </dgm:pt>
    <dgm:pt modelId="{09DB1186-F445-41D8-A22D-4D5164629E97}" type="sibTrans" cxnId="{F23893E6-7318-4A7A-89DC-E9448252CED0}">
      <dgm:prSet/>
      <dgm:spPr/>
      <dgm:t>
        <a:bodyPr/>
        <a:lstStyle/>
        <a:p>
          <a:endParaRPr lang="nb-NO"/>
        </a:p>
      </dgm:t>
    </dgm:pt>
    <dgm:pt modelId="{B54EA13B-5C0B-49AB-B466-EC77A18D269E}" type="pres">
      <dgm:prSet presAssocID="{CB59ACAC-DF4F-49FA-80B1-518EBE129F92}" presName="linearFlow" presStyleCnt="0">
        <dgm:presLayoutVars>
          <dgm:dir/>
          <dgm:animLvl val="lvl"/>
          <dgm:resizeHandles val="exact"/>
        </dgm:presLayoutVars>
      </dgm:prSet>
      <dgm:spPr/>
    </dgm:pt>
    <dgm:pt modelId="{C9F6257F-7766-4A26-BE46-582CF3BCF0CB}" type="pres">
      <dgm:prSet presAssocID="{59AD03DC-DF8E-4761-A513-3E9888677F37}" presName="composite" presStyleCnt="0"/>
      <dgm:spPr/>
    </dgm:pt>
    <dgm:pt modelId="{92122A91-807A-4F63-80ED-A314C8FA9715}" type="pres">
      <dgm:prSet presAssocID="{59AD03DC-DF8E-4761-A513-3E9888677F37}" presName="parentText" presStyleLbl="alignNode1" presStyleIdx="0" presStyleCnt="4">
        <dgm:presLayoutVars>
          <dgm:chMax val="1"/>
          <dgm:bulletEnabled val="1"/>
        </dgm:presLayoutVars>
      </dgm:prSet>
      <dgm:spPr/>
    </dgm:pt>
    <dgm:pt modelId="{7257F685-6815-46ED-A923-902C9C4CBCC9}" type="pres">
      <dgm:prSet presAssocID="{59AD03DC-DF8E-4761-A513-3E9888677F37}" presName="descendantText" presStyleLbl="alignAcc1" presStyleIdx="0" presStyleCnt="4">
        <dgm:presLayoutVars>
          <dgm:bulletEnabled val="1"/>
        </dgm:presLayoutVars>
      </dgm:prSet>
      <dgm:spPr/>
    </dgm:pt>
    <dgm:pt modelId="{2BBE8CDA-3267-4308-B0B9-35472AF4DBCD}" type="pres">
      <dgm:prSet presAssocID="{3C0B92A2-D15E-4771-B453-E7E28BDB6E9C}" presName="sp" presStyleCnt="0"/>
      <dgm:spPr/>
    </dgm:pt>
    <dgm:pt modelId="{E1205CC5-3C27-4E89-88AD-EFA3B80FE511}" type="pres">
      <dgm:prSet presAssocID="{A0A0D61F-40CE-45B8-A992-16CDF4A4308F}" presName="composite" presStyleCnt="0"/>
      <dgm:spPr/>
    </dgm:pt>
    <dgm:pt modelId="{1F235121-CB8A-459A-8003-9C86F1392CED}" type="pres">
      <dgm:prSet presAssocID="{A0A0D61F-40CE-45B8-A992-16CDF4A4308F}" presName="parentText" presStyleLbl="alignNode1" presStyleIdx="1" presStyleCnt="4">
        <dgm:presLayoutVars>
          <dgm:chMax val="1"/>
          <dgm:bulletEnabled val="1"/>
        </dgm:presLayoutVars>
      </dgm:prSet>
      <dgm:spPr/>
    </dgm:pt>
    <dgm:pt modelId="{7268E116-877E-43C1-853C-3EA842948C85}" type="pres">
      <dgm:prSet presAssocID="{A0A0D61F-40CE-45B8-A992-16CDF4A4308F}" presName="descendantText" presStyleLbl="alignAcc1" presStyleIdx="1" presStyleCnt="4">
        <dgm:presLayoutVars>
          <dgm:bulletEnabled val="1"/>
        </dgm:presLayoutVars>
      </dgm:prSet>
      <dgm:spPr/>
    </dgm:pt>
    <dgm:pt modelId="{64570C09-06F0-4B84-BB1B-4EEF834F1C3A}" type="pres">
      <dgm:prSet presAssocID="{416DB559-498A-40A9-95A5-9EF8F69C6343}" presName="sp" presStyleCnt="0"/>
      <dgm:spPr/>
    </dgm:pt>
    <dgm:pt modelId="{35E2CE0F-A1B3-4E63-91BE-A0271D826675}" type="pres">
      <dgm:prSet presAssocID="{F7FE6302-88A1-4AF1-B4A2-2A97BDDE7B5E}" presName="composite" presStyleCnt="0"/>
      <dgm:spPr/>
    </dgm:pt>
    <dgm:pt modelId="{452D47F8-EC05-457A-888C-F6ECDD71AB96}" type="pres">
      <dgm:prSet presAssocID="{F7FE6302-88A1-4AF1-B4A2-2A97BDDE7B5E}" presName="parentText" presStyleLbl="alignNode1" presStyleIdx="2" presStyleCnt="4">
        <dgm:presLayoutVars>
          <dgm:chMax val="1"/>
          <dgm:bulletEnabled val="1"/>
        </dgm:presLayoutVars>
      </dgm:prSet>
      <dgm:spPr/>
    </dgm:pt>
    <dgm:pt modelId="{9CFB691F-15EA-49A1-B0F0-B9D204C4FCBD}" type="pres">
      <dgm:prSet presAssocID="{F7FE6302-88A1-4AF1-B4A2-2A97BDDE7B5E}" presName="descendantText" presStyleLbl="alignAcc1" presStyleIdx="2" presStyleCnt="4">
        <dgm:presLayoutVars>
          <dgm:bulletEnabled val="1"/>
        </dgm:presLayoutVars>
      </dgm:prSet>
      <dgm:spPr/>
    </dgm:pt>
    <dgm:pt modelId="{543C9E17-0FAB-4B75-AE72-4A4484D4FB32}" type="pres">
      <dgm:prSet presAssocID="{0BB02B26-824F-4BBC-BD35-9E0FBC8333E8}" presName="sp" presStyleCnt="0"/>
      <dgm:spPr/>
    </dgm:pt>
    <dgm:pt modelId="{CFCA0BD0-80A1-4BA2-86F9-AEF7082A7051}" type="pres">
      <dgm:prSet presAssocID="{7DDF972C-D41A-4A0E-8860-6C5847197BF9}" presName="composite" presStyleCnt="0"/>
      <dgm:spPr/>
    </dgm:pt>
    <dgm:pt modelId="{2BC2E32F-7AF7-4705-81F9-8985A3351553}" type="pres">
      <dgm:prSet presAssocID="{7DDF972C-D41A-4A0E-8860-6C5847197BF9}" presName="parentText" presStyleLbl="alignNode1" presStyleIdx="3" presStyleCnt="4">
        <dgm:presLayoutVars>
          <dgm:chMax val="1"/>
          <dgm:bulletEnabled val="1"/>
        </dgm:presLayoutVars>
      </dgm:prSet>
      <dgm:spPr/>
    </dgm:pt>
    <dgm:pt modelId="{16A022C0-9DB9-4A8A-87DF-6774BBB08BDF}" type="pres">
      <dgm:prSet presAssocID="{7DDF972C-D41A-4A0E-8860-6C5847197BF9}" presName="descendantText" presStyleLbl="alignAcc1" presStyleIdx="3" presStyleCnt="4">
        <dgm:presLayoutVars>
          <dgm:bulletEnabled val="1"/>
        </dgm:presLayoutVars>
      </dgm:prSet>
      <dgm:spPr/>
    </dgm:pt>
  </dgm:ptLst>
  <dgm:cxnLst>
    <dgm:cxn modelId="{F07FB408-5A89-418C-B9DA-A30698E6CB33}" type="presOf" srcId="{97900B1E-6743-4292-BF72-E718180855E5}" destId="{7268E116-877E-43C1-853C-3EA842948C85}" srcOrd="0" destOrd="1" presId="urn:microsoft.com/office/officeart/2005/8/layout/chevron2"/>
    <dgm:cxn modelId="{D11A1319-6EFE-48E4-98E0-00733E79FD0B}" srcId="{59AD03DC-DF8E-4761-A513-3E9888677F37}" destId="{F3F0DA96-E8EF-4B01-AC14-56FF771DF25C}" srcOrd="1" destOrd="0" parTransId="{0D3FCB33-2670-47EC-84C9-67CE0F2E58A7}" sibTransId="{58B7CE76-BEFD-4A2C-AD0F-8E31755BF17F}"/>
    <dgm:cxn modelId="{8E577522-2D41-4799-936A-3D7F919436E8}" type="presOf" srcId="{7DDF972C-D41A-4A0E-8860-6C5847197BF9}" destId="{2BC2E32F-7AF7-4705-81F9-8985A3351553}" srcOrd="0" destOrd="0" presId="urn:microsoft.com/office/officeart/2005/8/layout/chevron2"/>
    <dgm:cxn modelId="{54A93B25-4447-4B8B-B58F-745B3374AC9F}" srcId="{A0A0D61F-40CE-45B8-A992-16CDF4A4308F}" destId="{35EC7770-8D4D-41C0-B6C3-D80664C104A3}" srcOrd="0" destOrd="0" parTransId="{F4CCB56E-A210-4EB7-96B2-E281328FBDE6}" sibTransId="{A2AF743A-3176-4AC5-88A4-5F1553F35894}"/>
    <dgm:cxn modelId="{D38C0F26-CF21-4B57-B34D-7952FC718693}" srcId="{F7FE6302-88A1-4AF1-B4A2-2A97BDDE7B5E}" destId="{F0F7FE9A-4FBF-4BF6-A3EB-E3B8018081A0}" srcOrd="1" destOrd="0" parTransId="{C51F623B-6D86-4FE6-828C-5575296A0C75}" sibTransId="{35163F6F-5B0B-4A60-B1DC-DBB997AA609A}"/>
    <dgm:cxn modelId="{E4737B32-BDF8-43E1-A691-603F556A20E3}" type="presOf" srcId="{560C1A1A-6AF7-4659-A779-5693E78955AB}" destId="{9CFB691F-15EA-49A1-B0F0-B9D204C4FCBD}" srcOrd="0" destOrd="0" presId="urn:microsoft.com/office/officeart/2005/8/layout/chevron2"/>
    <dgm:cxn modelId="{BD6BBF3F-B353-4AE2-80F2-7DA10996BDFD}" srcId="{CB59ACAC-DF4F-49FA-80B1-518EBE129F92}" destId="{F7FE6302-88A1-4AF1-B4A2-2A97BDDE7B5E}" srcOrd="2" destOrd="0" parTransId="{223D4C8F-B8B8-4C1B-AC12-E922FEBC6A2E}" sibTransId="{0BB02B26-824F-4BBC-BD35-9E0FBC8333E8}"/>
    <dgm:cxn modelId="{80C8AD5D-6611-4CE2-BD7D-E71DA3105267}" type="presOf" srcId="{F7FE6302-88A1-4AF1-B4A2-2A97BDDE7B5E}" destId="{452D47F8-EC05-457A-888C-F6ECDD71AB96}" srcOrd="0" destOrd="0" presId="urn:microsoft.com/office/officeart/2005/8/layout/chevron2"/>
    <dgm:cxn modelId="{29B13841-AAF2-4424-8BED-7C64BDB566A1}" type="presOf" srcId="{35EC7770-8D4D-41C0-B6C3-D80664C104A3}" destId="{7268E116-877E-43C1-853C-3EA842948C85}" srcOrd="0" destOrd="0" presId="urn:microsoft.com/office/officeart/2005/8/layout/chevron2"/>
    <dgm:cxn modelId="{B96AD841-65DE-4FFC-B518-5A0A7B6E02FB}" srcId="{59AD03DC-DF8E-4761-A513-3E9888677F37}" destId="{EF5E0CC2-66C7-4BEF-B7F9-442AF283D461}" srcOrd="0" destOrd="0" parTransId="{8DDACE4D-ED9B-4F0D-8E16-C3C81FB63287}" sibTransId="{ACC6A7EF-0E60-46B7-8E68-EC929C25803C}"/>
    <dgm:cxn modelId="{DAD77C5A-BFE3-4E19-B70F-193C1455CF65}" type="presOf" srcId="{CB59ACAC-DF4F-49FA-80B1-518EBE129F92}" destId="{B54EA13B-5C0B-49AB-B466-EC77A18D269E}" srcOrd="0" destOrd="0" presId="urn:microsoft.com/office/officeart/2005/8/layout/chevron2"/>
    <dgm:cxn modelId="{70F4F77D-B18E-488E-B1A7-9500F706C4C0}" type="presOf" srcId="{EF5E0CC2-66C7-4BEF-B7F9-442AF283D461}" destId="{7257F685-6815-46ED-A923-902C9C4CBCC9}" srcOrd="0" destOrd="0" presId="urn:microsoft.com/office/officeart/2005/8/layout/chevron2"/>
    <dgm:cxn modelId="{D45E398C-D193-4835-B1BE-7641C2D376CE}" srcId="{A0A0D61F-40CE-45B8-A992-16CDF4A4308F}" destId="{97900B1E-6743-4292-BF72-E718180855E5}" srcOrd="1" destOrd="0" parTransId="{35BFE15F-F758-4EF1-A7F5-4B937AEB9FF7}" sibTransId="{B464543B-4618-441E-9455-0674FF0022F3}"/>
    <dgm:cxn modelId="{1EDED691-9900-499F-9930-F62C597BB595}" type="presOf" srcId="{A0A0D61F-40CE-45B8-A992-16CDF4A4308F}" destId="{1F235121-CB8A-459A-8003-9C86F1392CED}" srcOrd="0" destOrd="0" presId="urn:microsoft.com/office/officeart/2005/8/layout/chevron2"/>
    <dgm:cxn modelId="{4D2A9998-B2F6-49D9-AF93-C6F4A659757E}" srcId="{F7FE6302-88A1-4AF1-B4A2-2A97BDDE7B5E}" destId="{560C1A1A-6AF7-4659-A779-5693E78955AB}" srcOrd="0" destOrd="0" parTransId="{D3B1CF30-DEA4-4202-BFFB-B3C99F9C2975}" sibTransId="{4F6F31B8-988C-4906-8E1E-61C884E58927}"/>
    <dgm:cxn modelId="{4FBF99BA-018F-4530-9E20-7739F1F52B5A}" srcId="{7DDF972C-D41A-4A0E-8860-6C5847197BF9}" destId="{150753A5-407D-457A-B590-CC4BE02F5387}" srcOrd="0" destOrd="0" parTransId="{30F00B80-C45B-409E-A8BE-5D75016F23B8}" sibTransId="{77D2EDA2-D4CC-47A8-A8E5-DD9D1708DB00}"/>
    <dgm:cxn modelId="{1E4638C5-15F5-40B9-B435-50CDED456DB5}" type="presOf" srcId="{150753A5-407D-457A-B590-CC4BE02F5387}" destId="{16A022C0-9DB9-4A8A-87DF-6774BBB08BDF}" srcOrd="0" destOrd="0" presId="urn:microsoft.com/office/officeart/2005/8/layout/chevron2"/>
    <dgm:cxn modelId="{8433D4D2-E93B-4142-A2AA-A17F318409D8}" type="presOf" srcId="{59AD03DC-DF8E-4761-A513-3E9888677F37}" destId="{92122A91-807A-4F63-80ED-A314C8FA9715}" srcOrd="0" destOrd="0" presId="urn:microsoft.com/office/officeart/2005/8/layout/chevron2"/>
    <dgm:cxn modelId="{D4EAAED7-24E2-4C75-852E-076A77E86A1B}" srcId="{CB59ACAC-DF4F-49FA-80B1-518EBE129F92}" destId="{7DDF972C-D41A-4A0E-8860-6C5847197BF9}" srcOrd="3" destOrd="0" parTransId="{AA095A58-FD89-4CBB-BED2-F8AB84F5A06A}" sibTransId="{709EF09D-BEF6-48CF-A867-416EE9C5AC6B}"/>
    <dgm:cxn modelId="{C3F07DDC-ACBE-4C6C-9A00-A8E45CF7F74D}" srcId="{CB59ACAC-DF4F-49FA-80B1-518EBE129F92}" destId="{A0A0D61F-40CE-45B8-A992-16CDF4A4308F}" srcOrd="1" destOrd="0" parTransId="{E2BB902E-C63E-4763-A4D6-A4745B3BA57F}" sibTransId="{416DB559-498A-40A9-95A5-9EF8F69C6343}"/>
    <dgm:cxn modelId="{F23893E6-7318-4A7A-89DC-E9448252CED0}" srcId="{7DDF972C-D41A-4A0E-8860-6C5847197BF9}" destId="{7D5DEB28-FC89-4DFB-A091-703BD8C9C189}" srcOrd="1" destOrd="0" parTransId="{42F5EA68-DC91-46B4-88FE-2E3863BCEF81}" sibTransId="{09DB1186-F445-41D8-A22D-4D5164629E97}"/>
    <dgm:cxn modelId="{DC27FBEF-4775-4387-9914-B83582A988CA}" type="presOf" srcId="{F3F0DA96-E8EF-4B01-AC14-56FF771DF25C}" destId="{7257F685-6815-46ED-A923-902C9C4CBCC9}" srcOrd="0" destOrd="1" presId="urn:microsoft.com/office/officeart/2005/8/layout/chevron2"/>
    <dgm:cxn modelId="{1CF970F1-714E-413D-AB61-17E25D612BA4}" type="presOf" srcId="{7D5DEB28-FC89-4DFB-A091-703BD8C9C189}" destId="{16A022C0-9DB9-4A8A-87DF-6774BBB08BDF}" srcOrd="0" destOrd="1" presId="urn:microsoft.com/office/officeart/2005/8/layout/chevron2"/>
    <dgm:cxn modelId="{A0A179F1-3154-4FAE-8113-4512E1CCDEFE}" type="presOf" srcId="{F0F7FE9A-4FBF-4BF6-A3EB-E3B8018081A0}" destId="{9CFB691F-15EA-49A1-B0F0-B9D204C4FCBD}" srcOrd="0" destOrd="1" presId="urn:microsoft.com/office/officeart/2005/8/layout/chevron2"/>
    <dgm:cxn modelId="{4D8B98F8-4D44-4CDB-92E0-9B0ED00A7FA9}" srcId="{CB59ACAC-DF4F-49FA-80B1-518EBE129F92}" destId="{59AD03DC-DF8E-4761-A513-3E9888677F37}" srcOrd="0" destOrd="0" parTransId="{513AE0BA-05FC-43A8-98B8-A3346E519E8F}" sibTransId="{3C0B92A2-D15E-4771-B453-E7E28BDB6E9C}"/>
    <dgm:cxn modelId="{48692830-4283-4688-A7AD-B7ACA789965D}" type="presParOf" srcId="{B54EA13B-5C0B-49AB-B466-EC77A18D269E}" destId="{C9F6257F-7766-4A26-BE46-582CF3BCF0CB}" srcOrd="0" destOrd="0" presId="urn:microsoft.com/office/officeart/2005/8/layout/chevron2"/>
    <dgm:cxn modelId="{9CFF63D1-31BB-40E7-B569-3392ED47A0AD}" type="presParOf" srcId="{C9F6257F-7766-4A26-BE46-582CF3BCF0CB}" destId="{92122A91-807A-4F63-80ED-A314C8FA9715}" srcOrd="0" destOrd="0" presId="urn:microsoft.com/office/officeart/2005/8/layout/chevron2"/>
    <dgm:cxn modelId="{A9F1E09E-8240-4298-84E2-05357FD6303A}" type="presParOf" srcId="{C9F6257F-7766-4A26-BE46-582CF3BCF0CB}" destId="{7257F685-6815-46ED-A923-902C9C4CBCC9}" srcOrd="1" destOrd="0" presId="urn:microsoft.com/office/officeart/2005/8/layout/chevron2"/>
    <dgm:cxn modelId="{09E3F474-2A20-442A-96EB-00BF3803F0CC}" type="presParOf" srcId="{B54EA13B-5C0B-49AB-B466-EC77A18D269E}" destId="{2BBE8CDA-3267-4308-B0B9-35472AF4DBCD}" srcOrd="1" destOrd="0" presId="urn:microsoft.com/office/officeart/2005/8/layout/chevron2"/>
    <dgm:cxn modelId="{EEF2B2DB-144C-47D3-A445-FCE10F65F263}" type="presParOf" srcId="{B54EA13B-5C0B-49AB-B466-EC77A18D269E}" destId="{E1205CC5-3C27-4E89-88AD-EFA3B80FE511}" srcOrd="2" destOrd="0" presId="urn:microsoft.com/office/officeart/2005/8/layout/chevron2"/>
    <dgm:cxn modelId="{74DB2AE8-EE2C-4FD1-9FE2-41BA68CEEC16}" type="presParOf" srcId="{E1205CC5-3C27-4E89-88AD-EFA3B80FE511}" destId="{1F235121-CB8A-459A-8003-9C86F1392CED}" srcOrd="0" destOrd="0" presId="urn:microsoft.com/office/officeart/2005/8/layout/chevron2"/>
    <dgm:cxn modelId="{18B188FB-D9BC-46C6-BF84-B7333EA7BA9B}" type="presParOf" srcId="{E1205CC5-3C27-4E89-88AD-EFA3B80FE511}" destId="{7268E116-877E-43C1-853C-3EA842948C85}" srcOrd="1" destOrd="0" presId="urn:microsoft.com/office/officeart/2005/8/layout/chevron2"/>
    <dgm:cxn modelId="{8B93ABB6-A64A-4DB0-BD74-0794BE4F8342}" type="presParOf" srcId="{B54EA13B-5C0B-49AB-B466-EC77A18D269E}" destId="{64570C09-06F0-4B84-BB1B-4EEF834F1C3A}" srcOrd="3" destOrd="0" presId="urn:microsoft.com/office/officeart/2005/8/layout/chevron2"/>
    <dgm:cxn modelId="{9D2CD669-0D39-47EF-BFE6-048FD87A95EF}" type="presParOf" srcId="{B54EA13B-5C0B-49AB-B466-EC77A18D269E}" destId="{35E2CE0F-A1B3-4E63-91BE-A0271D826675}" srcOrd="4" destOrd="0" presId="urn:microsoft.com/office/officeart/2005/8/layout/chevron2"/>
    <dgm:cxn modelId="{0E283780-AF58-4F6D-8ACB-BE335BF8CEE6}" type="presParOf" srcId="{35E2CE0F-A1B3-4E63-91BE-A0271D826675}" destId="{452D47F8-EC05-457A-888C-F6ECDD71AB96}" srcOrd="0" destOrd="0" presId="urn:microsoft.com/office/officeart/2005/8/layout/chevron2"/>
    <dgm:cxn modelId="{27969E27-9A9F-433E-BF58-0556077AC65C}" type="presParOf" srcId="{35E2CE0F-A1B3-4E63-91BE-A0271D826675}" destId="{9CFB691F-15EA-49A1-B0F0-B9D204C4FCBD}" srcOrd="1" destOrd="0" presId="urn:microsoft.com/office/officeart/2005/8/layout/chevron2"/>
    <dgm:cxn modelId="{4CBEDAB3-2824-4CE4-9C4F-1AE1212B1714}" type="presParOf" srcId="{B54EA13B-5C0B-49AB-B466-EC77A18D269E}" destId="{543C9E17-0FAB-4B75-AE72-4A4484D4FB32}" srcOrd="5" destOrd="0" presId="urn:microsoft.com/office/officeart/2005/8/layout/chevron2"/>
    <dgm:cxn modelId="{FE62490E-17DB-4F34-8E51-BCEBF88A2CB7}" type="presParOf" srcId="{B54EA13B-5C0B-49AB-B466-EC77A18D269E}" destId="{CFCA0BD0-80A1-4BA2-86F9-AEF7082A7051}" srcOrd="6" destOrd="0" presId="urn:microsoft.com/office/officeart/2005/8/layout/chevron2"/>
    <dgm:cxn modelId="{FBD58B2B-AC03-452E-B7C8-4D6CD7D976F6}" type="presParOf" srcId="{CFCA0BD0-80A1-4BA2-86F9-AEF7082A7051}" destId="{2BC2E32F-7AF7-4705-81F9-8985A3351553}" srcOrd="0" destOrd="0" presId="urn:microsoft.com/office/officeart/2005/8/layout/chevron2"/>
    <dgm:cxn modelId="{B2103B39-406A-4CBD-B2BB-72A2C19A3B3C}" type="presParOf" srcId="{CFCA0BD0-80A1-4BA2-86F9-AEF7082A7051}" destId="{16A022C0-9DB9-4A8A-87DF-6774BBB08BDF}"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225B770-6597-49BB-BA80-9258124AB221}">
      <dsp:nvSpPr>
        <dsp:cNvPr id="0" name=""/>
        <dsp:cNvSpPr/>
      </dsp:nvSpPr>
      <dsp:spPr>
        <a:xfrm>
          <a:off x="0" y="2142"/>
          <a:ext cx="10242021" cy="1085986"/>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9815627-088B-460B-A844-0C53A2B8454C}">
      <dsp:nvSpPr>
        <dsp:cNvPr id="0" name=""/>
        <dsp:cNvSpPr/>
      </dsp:nvSpPr>
      <dsp:spPr>
        <a:xfrm>
          <a:off x="328510" y="246489"/>
          <a:ext cx="597292" cy="59729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6F3EBBE6-F1AF-46DF-8F42-BBBF4E7683A5}">
      <dsp:nvSpPr>
        <dsp:cNvPr id="0" name=""/>
        <dsp:cNvSpPr/>
      </dsp:nvSpPr>
      <dsp:spPr>
        <a:xfrm>
          <a:off x="1254313" y="2142"/>
          <a:ext cx="8987707" cy="10859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934" tIns="114934" rIns="114934" bIns="114934" numCol="1" spcCol="1270" anchor="ctr" anchorCtr="0">
          <a:noAutofit/>
        </a:bodyPr>
        <a:lstStyle/>
        <a:p>
          <a:pPr marL="0" lvl="0" indent="0" algn="l" defTabSz="800100">
            <a:lnSpc>
              <a:spcPct val="100000"/>
            </a:lnSpc>
            <a:spcBef>
              <a:spcPct val="0"/>
            </a:spcBef>
            <a:spcAft>
              <a:spcPct val="35000"/>
            </a:spcAft>
            <a:buNone/>
          </a:pPr>
          <a:r>
            <a:rPr lang="de-DE" sz="1800" kern="1200"/>
            <a:t>One of the most effective penetration attacks, responsible for or part of the vast majority of security breaches.</a:t>
          </a:r>
          <a:endParaRPr lang="en-US" sz="1800" kern="1200"/>
        </a:p>
      </dsp:txBody>
      <dsp:txXfrm>
        <a:off x="1254313" y="2142"/>
        <a:ext cx="8987707" cy="1085986"/>
      </dsp:txXfrm>
    </dsp:sp>
    <dsp:sp modelId="{4F143ED3-5886-40DF-8BEC-547618A4C517}">
      <dsp:nvSpPr>
        <dsp:cNvPr id="0" name=""/>
        <dsp:cNvSpPr/>
      </dsp:nvSpPr>
      <dsp:spPr>
        <a:xfrm>
          <a:off x="0" y="1359625"/>
          <a:ext cx="10242021" cy="1085986"/>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4823B49-9D13-4554-BC8F-6D3A93551670}">
      <dsp:nvSpPr>
        <dsp:cNvPr id="0" name=""/>
        <dsp:cNvSpPr/>
      </dsp:nvSpPr>
      <dsp:spPr>
        <a:xfrm>
          <a:off x="328510" y="1603972"/>
          <a:ext cx="597292" cy="59729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FE162653-434B-4364-BAA7-887687F900FC}">
      <dsp:nvSpPr>
        <dsp:cNvPr id="0" name=""/>
        <dsp:cNvSpPr/>
      </dsp:nvSpPr>
      <dsp:spPr>
        <a:xfrm>
          <a:off x="1254313" y="1359625"/>
          <a:ext cx="8987707" cy="10859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934" tIns="114934" rIns="114934" bIns="114934" numCol="1" spcCol="1270" anchor="ctr" anchorCtr="0">
          <a:noAutofit/>
        </a:bodyPr>
        <a:lstStyle/>
        <a:p>
          <a:pPr marL="0" lvl="0" indent="0" algn="l" defTabSz="800100">
            <a:lnSpc>
              <a:spcPct val="100000"/>
            </a:lnSpc>
            <a:spcBef>
              <a:spcPct val="0"/>
            </a:spcBef>
            <a:spcAft>
              <a:spcPct val="35000"/>
            </a:spcAft>
            <a:buNone/>
          </a:pPr>
          <a:r>
            <a:rPr lang="de-DE" sz="1800" kern="1200"/>
            <a:t>Design and application of deceitful techniques to deliberately manipulate human targets. </a:t>
          </a:r>
          <a:endParaRPr lang="en-US" sz="1800" kern="1200"/>
        </a:p>
      </dsp:txBody>
      <dsp:txXfrm>
        <a:off x="1254313" y="1359625"/>
        <a:ext cx="8987707" cy="1085986"/>
      </dsp:txXfrm>
    </dsp:sp>
    <dsp:sp modelId="{B3F123DF-5055-4BE6-893A-E1FE403383A2}">
      <dsp:nvSpPr>
        <dsp:cNvPr id="0" name=""/>
        <dsp:cNvSpPr/>
      </dsp:nvSpPr>
      <dsp:spPr>
        <a:xfrm>
          <a:off x="0" y="2717107"/>
          <a:ext cx="10242021" cy="1085986"/>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1EF065E-CBFC-43A8-8D7D-85F2DEC3D7D7}">
      <dsp:nvSpPr>
        <dsp:cNvPr id="0" name=""/>
        <dsp:cNvSpPr/>
      </dsp:nvSpPr>
      <dsp:spPr>
        <a:xfrm>
          <a:off x="328510" y="2961454"/>
          <a:ext cx="597292" cy="597292"/>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DB351AD6-55B7-41FE-B463-41DA9728F65C}">
      <dsp:nvSpPr>
        <dsp:cNvPr id="0" name=""/>
        <dsp:cNvSpPr/>
      </dsp:nvSpPr>
      <dsp:spPr>
        <a:xfrm>
          <a:off x="1254313" y="2717107"/>
          <a:ext cx="8987707" cy="10859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934" tIns="114934" rIns="114934" bIns="114934" numCol="1" spcCol="1270" anchor="ctr" anchorCtr="0">
          <a:noAutofit/>
        </a:bodyPr>
        <a:lstStyle/>
        <a:p>
          <a:pPr marL="0" lvl="0" indent="0" algn="l" defTabSz="800100">
            <a:lnSpc>
              <a:spcPct val="100000"/>
            </a:lnSpc>
            <a:spcBef>
              <a:spcPct val="0"/>
            </a:spcBef>
            <a:spcAft>
              <a:spcPct val="35000"/>
            </a:spcAft>
            <a:buNone/>
          </a:pPr>
          <a:r>
            <a:rPr lang="de-DE" sz="1800" kern="1200"/>
            <a:t>Primarily used to induce victims towards disclosing confidential data, or to perform actions that breach security protocols, unknowingly infecting systems or releasing classified information.</a:t>
          </a:r>
          <a:endParaRPr lang="en-US" sz="1800" kern="1200"/>
        </a:p>
      </dsp:txBody>
      <dsp:txXfrm>
        <a:off x="1254313" y="2717107"/>
        <a:ext cx="8987707" cy="1085986"/>
      </dsp:txXfrm>
    </dsp:sp>
    <dsp:sp modelId="{414DF2B3-F9A5-4393-B0E8-25C982763AA5}">
      <dsp:nvSpPr>
        <dsp:cNvPr id="0" name=""/>
        <dsp:cNvSpPr/>
      </dsp:nvSpPr>
      <dsp:spPr>
        <a:xfrm>
          <a:off x="0" y="4074590"/>
          <a:ext cx="10242021" cy="1085986"/>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BECE911-F555-4D6B-B63A-F21CCF0A434A}">
      <dsp:nvSpPr>
        <dsp:cNvPr id="0" name=""/>
        <dsp:cNvSpPr/>
      </dsp:nvSpPr>
      <dsp:spPr>
        <a:xfrm>
          <a:off x="328510" y="4318937"/>
          <a:ext cx="597292" cy="597292"/>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9B33F561-489F-444F-A244-1188D62ACA49}">
      <dsp:nvSpPr>
        <dsp:cNvPr id="0" name=""/>
        <dsp:cNvSpPr/>
      </dsp:nvSpPr>
      <dsp:spPr>
        <a:xfrm>
          <a:off x="1254313" y="4074590"/>
          <a:ext cx="8987707" cy="10859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934" tIns="114934" rIns="114934" bIns="114934" numCol="1" spcCol="1270" anchor="ctr" anchorCtr="0">
          <a:noAutofit/>
        </a:bodyPr>
        <a:lstStyle/>
        <a:p>
          <a:pPr marL="0" lvl="0" indent="0" algn="l" defTabSz="800100">
            <a:lnSpc>
              <a:spcPct val="100000"/>
            </a:lnSpc>
            <a:spcBef>
              <a:spcPct val="0"/>
            </a:spcBef>
            <a:spcAft>
              <a:spcPct val="35000"/>
            </a:spcAft>
            <a:buNone/>
          </a:pPr>
          <a:r>
            <a:rPr lang="de-DE" sz="1800" kern="1200"/>
            <a:t>Main point in applying SE attack vectors is to avoid CS systems and need to overcome technological countermeasures.</a:t>
          </a:r>
          <a:endParaRPr lang="en-US" sz="1800" kern="1200"/>
        </a:p>
      </dsp:txBody>
      <dsp:txXfrm>
        <a:off x="1254313" y="4074590"/>
        <a:ext cx="8987707" cy="108598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D72CE84-2978-4037-B2D0-58EEFF595F18}">
      <dsp:nvSpPr>
        <dsp:cNvPr id="0" name=""/>
        <dsp:cNvSpPr/>
      </dsp:nvSpPr>
      <dsp:spPr>
        <a:xfrm>
          <a:off x="0" y="262245"/>
          <a:ext cx="10058399" cy="1436400"/>
        </a:xfrm>
        <a:prstGeom prst="rect">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80644" tIns="333248" rIns="780644" bIns="113792" numCol="1" spcCol="1270" anchor="t" anchorCtr="0">
          <a:noAutofit/>
        </a:bodyPr>
        <a:lstStyle/>
        <a:p>
          <a:pPr marL="171450" lvl="1" indent="-171450" algn="l" defTabSz="711200">
            <a:lnSpc>
              <a:spcPct val="90000"/>
            </a:lnSpc>
            <a:spcBef>
              <a:spcPct val="0"/>
            </a:spcBef>
            <a:spcAft>
              <a:spcPct val="15000"/>
            </a:spcAft>
            <a:buChar char="•"/>
          </a:pPr>
          <a:r>
            <a:rPr lang="de-DE" sz="1600" kern="1200"/>
            <a:t>Execute SE attacks through minimal interaction with the target.</a:t>
          </a:r>
          <a:endParaRPr lang="en-US" sz="1600" kern="1200"/>
        </a:p>
        <a:p>
          <a:pPr marL="171450" lvl="1" indent="-171450" algn="l" defTabSz="711200">
            <a:lnSpc>
              <a:spcPct val="90000"/>
            </a:lnSpc>
            <a:spcBef>
              <a:spcPct val="0"/>
            </a:spcBef>
            <a:spcAft>
              <a:spcPct val="15000"/>
            </a:spcAft>
            <a:buChar char="•"/>
          </a:pPr>
          <a:r>
            <a:rPr lang="de-DE" sz="1600" kern="1200"/>
            <a:t>Once target has been achieved, communication will be terminated.</a:t>
          </a:r>
          <a:endParaRPr lang="en-US" sz="1600" kern="1200"/>
        </a:p>
        <a:p>
          <a:pPr marL="171450" lvl="1" indent="-171450" algn="l" defTabSz="711200">
            <a:lnSpc>
              <a:spcPct val="90000"/>
            </a:lnSpc>
            <a:spcBef>
              <a:spcPct val="0"/>
            </a:spcBef>
            <a:spcAft>
              <a:spcPct val="15000"/>
            </a:spcAft>
            <a:buChar char="•"/>
          </a:pPr>
          <a:r>
            <a:rPr lang="de-DE" sz="1600" kern="1200"/>
            <a:t>Most common methodology</a:t>
          </a:r>
          <a:br>
            <a:rPr lang="de-DE" sz="1600" kern="1200"/>
          </a:br>
          <a:endParaRPr lang="en-US" sz="1600" kern="1200"/>
        </a:p>
      </dsp:txBody>
      <dsp:txXfrm>
        <a:off x="0" y="262245"/>
        <a:ext cx="10058399" cy="1436400"/>
      </dsp:txXfrm>
    </dsp:sp>
    <dsp:sp modelId="{B01B0180-DAA5-4B28-AAAB-258F7939FAFB}">
      <dsp:nvSpPr>
        <dsp:cNvPr id="0" name=""/>
        <dsp:cNvSpPr/>
      </dsp:nvSpPr>
      <dsp:spPr>
        <a:xfrm>
          <a:off x="502920" y="26085"/>
          <a:ext cx="7040880" cy="47232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266129" tIns="0" rIns="266129" bIns="0" numCol="1" spcCol="1270" anchor="ctr" anchorCtr="0">
          <a:noAutofit/>
        </a:bodyPr>
        <a:lstStyle/>
        <a:p>
          <a:pPr marL="0" lvl="0" indent="0" algn="l" defTabSz="711200">
            <a:lnSpc>
              <a:spcPct val="90000"/>
            </a:lnSpc>
            <a:spcBef>
              <a:spcPct val="0"/>
            </a:spcBef>
            <a:spcAft>
              <a:spcPct val="35000"/>
            </a:spcAft>
            <a:buNone/>
          </a:pPr>
          <a:r>
            <a:rPr lang="de-DE" sz="1600" kern="1200"/>
            <a:t>Hunting: </a:t>
          </a:r>
          <a:endParaRPr lang="en-US" sz="1600" kern="1200"/>
        </a:p>
      </dsp:txBody>
      <dsp:txXfrm>
        <a:off x="525977" y="49142"/>
        <a:ext cx="6994766" cy="426206"/>
      </dsp:txXfrm>
    </dsp:sp>
    <dsp:sp modelId="{A3A41136-6571-4B08-B1D0-00501E502471}">
      <dsp:nvSpPr>
        <dsp:cNvPr id="0" name=""/>
        <dsp:cNvSpPr/>
      </dsp:nvSpPr>
      <dsp:spPr>
        <a:xfrm>
          <a:off x="0" y="2021205"/>
          <a:ext cx="10058399" cy="1713600"/>
        </a:xfrm>
        <a:prstGeom prst="rect">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80644" tIns="333248" rIns="780644" bIns="113792" numCol="1" spcCol="1270" anchor="t" anchorCtr="0">
          <a:noAutofit/>
        </a:bodyPr>
        <a:lstStyle/>
        <a:p>
          <a:pPr marL="171450" lvl="1" indent="-171450" algn="l" defTabSz="711200">
            <a:lnSpc>
              <a:spcPct val="90000"/>
            </a:lnSpc>
            <a:spcBef>
              <a:spcPct val="0"/>
            </a:spcBef>
            <a:spcAft>
              <a:spcPct val="15000"/>
            </a:spcAft>
            <a:buChar char="•"/>
          </a:pPr>
          <a:r>
            <a:rPr lang="de-DE" sz="1600" kern="1200"/>
            <a:t>Establish a relationship with victim in order to extract information for a longer period of time. </a:t>
          </a:r>
          <a:endParaRPr lang="en-US" sz="1600" kern="1200"/>
        </a:p>
        <a:p>
          <a:pPr marL="171450" lvl="1" indent="-171450" algn="l" defTabSz="711200">
            <a:lnSpc>
              <a:spcPct val="90000"/>
            </a:lnSpc>
            <a:spcBef>
              <a:spcPct val="0"/>
            </a:spcBef>
            <a:spcAft>
              <a:spcPct val="15000"/>
            </a:spcAft>
            <a:buChar char="•"/>
          </a:pPr>
          <a:r>
            <a:rPr lang="de-DE" sz="1600" kern="1200"/>
            <a:t>Win personal trust (not generic basic human-to-human trust).</a:t>
          </a:r>
          <a:endParaRPr lang="en-US" sz="1600" kern="1200"/>
        </a:p>
        <a:p>
          <a:pPr marL="171450" lvl="1" indent="-171450" algn="l" defTabSz="711200">
            <a:lnSpc>
              <a:spcPct val="90000"/>
            </a:lnSpc>
            <a:spcBef>
              <a:spcPct val="0"/>
            </a:spcBef>
            <a:spcAft>
              <a:spcPct val="15000"/>
            </a:spcAft>
            <a:buChar char="•"/>
          </a:pPr>
          <a:r>
            <a:rPr lang="de-DE" sz="1600" kern="1200"/>
            <a:t>Risk grows on both sides during the process.</a:t>
          </a:r>
          <a:endParaRPr lang="en-US" sz="1600" kern="1200"/>
        </a:p>
        <a:p>
          <a:pPr marL="171450" lvl="1" indent="-171450" algn="l" defTabSz="711200">
            <a:lnSpc>
              <a:spcPct val="90000"/>
            </a:lnSpc>
            <a:spcBef>
              <a:spcPct val="0"/>
            </a:spcBef>
            <a:spcAft>
              <a:spcPct val="15000"/>
            </a:spcAft>
            <a:buChar char="•"/>
          </a:pPr>
          <a:r>
            <a:rPr lang="de-DE" sz="1600" kern="1200"/>
            <a:t>Less frequently used.</a:t>
          </a:r>
          <a:endParaRPr lang="en-US" sz="1600" kern="1200"/>
        </a:p>
      </dsp:txBody>
      <dsp:txXfrm>
        <a:off x="0" y="2021205"/>
        <a:ext cx="10058399" cy="1713600"/>
      </dsp:txXfrm>
    </dsp:sp>
    <dsp:sp modelId="{84DBD3BD-EA44-460E-9071-B4E0EF3731C5}">
      <dsp:nvSpPr>
        <dsp:cNvPr id="0" name=""/>
        <dsp:cNvSpPr/>
      </dsp:nvSpPr>
      <dsp:spPr>
        <a:xfrm>
          <a:off x="502920" y="1785045"/>
          <a:ext cx="7040880" cy="47232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266129" tIns="0" rIns="266129" bIns="0" numCol="1" spcCol="1270" anchor="ctr" anchorCtr="0">
          <a:noAutofit/>
        </a:bodyPr>
        <a:lstStyle/>
        <a:p>
          <a:pPr marL="0" lvl="0" indent="0" algn="l" defTabSz="711200">
            <a:lnSpc>
              <a:spcPct val="90000"/>
            </a:lnSpc>
            <a:spcBef>
              <a:spcPct val="0"/>
            </a:spcBef>
            <a:spcAft>
              <a:spcPct val="35000"/>
            </a:spcAft>
            <a:buNone/>
          </a:pPr>
          <a:r>
            <a:rPr lang="de-DE" sz="1600" kern="1200"/>
            <a:t>Farming:</a:t>
          </a:r>
          <a:endParaRPr lang="en-US" sz="1600" kern="1200"/>
        </a:p>
      </dsp:txBody>
      <dsp:txXfrm>
        <a:off x="525977" y="1808102"/>
        <a:ext cx="6994766" cy="42620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122A91-807A-4F63-80ED-A314C8FA9715}">
      <dsp:nvSpPr>
        <dsp:cNvPr id="0" name=""/>
        <dsp:cNvSpPr/>
      </dsp:nvSpPr>
      <dsp:spPr>
        <a:xfrm rot="5400000">
          <a:off x="-169068" y="169670"/>
          <a:ext cx="1127124" cy="788987"/>
        </a:xfrm>
        <a:prstGeom prst="chevron">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de-DE" sz="1300" kern="1200" dirty="0"/>
            <a:t>Research</a:t>
          </a:r>
          <a:endParaRPr lang="nb-NO" sz="1300" kern="1200" dirty="0"/>
        </a:p>
      </dsp:txBody>
      <dsp:txXfrm rot="-5400000">
        <a:off x="1" y="395096"/>
        <a:ext cx="788987" cy="338137"/>
      </dsp:txXfrm>
    </dsp:sp>
    <dsp:sp modelId="{7257F685-6815-46ED-A923-902C9C4CBCC9}">
      <dsp:nvSpPr>
        <dsp:cNvPr id="0" name=""/>
        <dsp:cNvSpPr/>
      </dsp:nvSpPr>
      <dsp:spPr>
        <a:xfrm rot="5400000">
          <a:off x="3076178" y="-2286589"/>
          <a:ext cx="732631" cy="5307012"/>
        </a:xfrm>
        <a:prstGeom prst="round2SameRect">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Char char="•"/>
          </a:pPr>
          <a:r>
            <a:rPr lang="de-DE" sz="1400" kern="1200" dirty="0"/>
            <a:t>Reconnaissance.</a:t>
          </a:r>
          <a:endParaRPr lang="nb-NO" sz="1400" kern="1200" dirty="0"/>
        </a:p>
        <a:p>
          <a:pPr marL="114300" lvl="1" indent="-114300" algn="l" defTabSz="622300">
            <a:lnSpc>
              <a:spcPct val="90000"/>
            </a:lnSpc>
            <a:spcBef>
              <a:spcPct val="0"/>
            </a:spcBef>
            <a:spcAft>
              <a:spcPct val="15000"/>
            </a:spcAft>
            <a:buChar char="•"/>
          </a:pPr>
          <a:r>
            <a:rPr lang="de-DE" sz="1400" kern="1200" dirty="0" err="1"/>
            <a:t>Identify</a:t>
          </a:r>
          <a:r>
            <a:rPr lang="de-DE" sz="1400" kern="1200" dirty="0"/>
            <a:t> individual/organisational </a:t>
          </a:r>
          <a:r>
            <a:rPr lang="de-DE" sz="1400" kern="1200" dirty="0" err="1"/>
            <a:t>vulnerabilities</a:t>
          </a:r>
          <a:r>
            <a:rPr lang="de-DE" sz="1400" kern="1200" dirty="0"/>
            <a:t>.</a:t>
          </a:r>
          <a:endParaRPr lang="nb-NO" sz="1400" kern="1200" dirty="0"/>
        </a:p>
      </dsp:txBody>
      <dsp:txXfrm rot="-5400000">
        <a:off x="788988" y="36365"/>
        <a:ext cx="5271248" cy="661103"/>
      </dsp:txXfrm>
    </dsp:sp>
    <dsp:sp modelId="{1F235121-CB8A-459A-8003-9C86F1392CED}">
      <dsp:nvSpPr>
        <dsp:cNvPr id="0" name=""/>
        <dsp:cNvSpPr/>
      </dsp:nvSpPr>
      <dsp:spPr>
        <a:xfrm rot="5400000">
          <a:off x="-169068" y="1148227"/>
          <a:ext cx="1127124" cy="788987"/>
        </a:xfrm>
        <a:prstGeom prst="chevron">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de-DE" sz="1300" kern="1200" dirty="0"/>
            <a:t>Hook</a:t>
          </a:r>
          <a:endParaRPr lang="nb-NO" sz="1300" kern="1200" dirty="0"/>
        </a:p>
      </dsp:txBody>
      <dsp:txXfrm rot="-5400000">
        <a:off x="1" y="1373653"/>
        <a:ext cx="788987" cy="338137"/>
      </dsp:txXfrm>
    </dsp:sp>
    <dsp:sp modelId="{7268E116-877E-43C1-853C-3EA842948C85}">
      <dsp:nvSpPr>
        <dsp:cNvPr id="0" name=""/>
        <dsp:cNvSpPr/>
      </dsp:nvSpPr>
      <dsp:spPr>
        <a:xfrm rot="5400000">
          <a:off x="3076178" y="-1308031"/>
          <a:ext cx="732631" cy="5307012"/>
        </a:xfrm>
        <a:prstGeom prst="round2SameRect">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Char char="•"/>
          </a:pPr>
          <a:r>
            <a:rPr lang="de-DE" sz="1400" kern="1200" dirty="0" err="1"/>
            <a:t>Initiate</a:t>
          </a:r>
          <a:r>
            <a:rPr lang="de-DE" sz="1400" kern="1200" dirty="0"/>
            <a:t> </a:t>
          </a:r>
          <a:r>
            <a:rPr lang="de-DE" sz="1400" kern="1200" dirty="0" err="1"/>
            <a:t>communication</a:t>
          </a:r>
          <a:r>
            <a:rPr lang="de-DE" sz="1400" kern="1200" dirty="0"/>
            <a:t> </a:t>
          </a:r>
          <a:r>
            <a:rPr lang="de-DE" sz="1400" kern="1200" dirty="0" err="1"/>
            <a:t>with</a:t>
          </a:r>
          <a:r>
            <a:rPr lang="de-DE" sz="1400" kern="1200" dirty="0"/>
            <a:t> potential </a:t>
          </a:r>
          <a:r>
            <a:rPr lang="de-DE" sz="1400" kern="1200" dirty="0" err="1"/>
            <a:t>victim</a:t>
          </a:r>
          <a:r>
            <a:rPr lang="de-DE" sz="1400" kern="1200" dirty="0"/>
            <a:t>.</a:t>
          </a:r>
          <a:endParaRPr lang="nb-NO" sz="1400" kern="1200" dirty="0"/>
        </a:p>
        <a:p>
          <a:pPr marL="114300" lvl="1" indent="-114300" algn="l" defTabSz="622300">
            <a:lnSpc>
              <a:spcPct val="90000"/>
            </a:lnSpc>
            <a:spcBef>
              <a:spcPct val="0"/>
            </a:spcBef>
            <a:spcAft>
              <a:spcPct val="15000"/>
            </a:spcAft>
            <a:buChar char="•"/>
          </a:pPr>
          <a:r>
            <a:rPr lang="de-DE" sz="1400" kern="1200" dirty="0" err="1"/>
            <a:t>Engage</a:t>
          </a:r>
          <a:r>
            <a:rPr lang="de-DE" sz="1400" kern="1200" dirty="0"/>
            <a:t>, </a:t>
          </a:r>
          <a:r>
            <a:rPr lang="de-DE" sz="1400" kern="1200" dirty="0" err="1"/>
            <a:t>spin</a:t>
          </a:r>
          <a:r>
            <a:rPr lang="de-DE" sz="1400" kern="1200" dirty="0"/>
            <a:t> </a:t>
          </a:r>
          <a:r>
            <a:rPr lang="de-DE" sz="1400" kern="1200" dirty="0" err="1"/>
            <a:t>story</a:t>
          </a:r>
          <a:r>
            <a:rPr lang="de-DE" sz="1400" kern="1200" dirty="0"/>
            <a:t>, </a:t>
          </a:r>
          <a:r>
            <a:rPr lang="de-DE" sz="1400" kern="1200" dirty="0" err="1"/>
            <a:t>build</a:t>
          </a:r>
          <a:r>
            <a:rPr lang="de-DE" sz="1400" kern="1200" dirty="0"/>
            <a:t> </a:t>
          </a:r>
          <a:r>
            <a:rPr lang="de-DE" sz="1400" kern="1200" dirty="0" err="1"/>
            <a:t>trust</a:t>
          </a:r>
          <a:r>
            <a:rPr lang="de-DE" sz="1400" kern="1200" dirty="0"/>
            <a:t>, </a:t>
          </a:r>
          <a:r>
            <a:rPr lang="de-DE" sz="1400" kern="1200" dirty="0" err="1"/>
            <a:t>take</a:t>
          </a:r>
          <a:r>
            <a:rPr lang="de-DE" sz="1400" kern="1200" dirty="0"/>
            <a:t> </a:t>
          </a:r>
          <a:r>
            <a:rPr lang="de-DE" sz="1400" kern="1200" dirty="0" err="1"/>
            <a:t>control</a:t>
          </a:r>
          <a:r>
            <a:rPr lang="de-DE" sz="1400" kern="1200" dirty="0"/>
            <a:t>.</a:t>
          </a:r>
          <a:endParaRPr lang="nb-NO" sz="1400" kern="1200" dirty="0"/>
        </a:p>
      </dsp:txBody>
      <dsp:txXfrm rot="-5400000">
        <a:off x="788988" y="1014923"/>
        <a:ext cx="5271248" cy="661103"/>
      </dsp:txXfrm>
    </dsp:sp>
    <dsp:sp modelId="{452D47F8-EC05-457A-888C-F6ECDD71AB96}">
      <dsp:nvSpPr>
        <dsp:cNvPr id="0" name=""/>
        <dsp:cNvSpPr/>
      </dsp:nvSpPr>
      <dsp:spPr>
        <a:xfrm rot="5400000">
          <a:off x="-169068" y="2126784"/>
          <a:ext cx="1127124" cy="788987"/>
        </a:xfrm>
        <a:prstGeom prst="chevron">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de-DE" sz="1300" kern="1200" dirty="0"/>
            <a:t>Play</a:t>
          </a:r>
          <a:endParaRPr lang="nb-NO" sz="1300" kern="1200" dirty="0"/>
        </a:p>
      </dsp:txBody>
      <dsp:txXfrm rot="-5400000">
        <a:off x="1" y="2352210"/>
        <a:ext cx="788987" cy="338137"/>
      </dsp:txXfrm>
    </dsp:sp>
    <dsp:sp modelId="{9CFB691F-15EA-49A1-B0F0-B9D204C4FCBD}">
      <dsp:nvSpPr>
        <dsp:cNvPr id="0" name=""/>
        <dsp:cNvSpPr/>
      </dsp:nvSpPr>
      <dsp:spPr>
        <a:xfrm rot="5400000">
          <a:off x="3076178" y="-329474"/>
          <a:ext cx="732631" cy="5307012"/>
        </a:xfrm>
        <a:prstGeom prst="round2SameRect">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Char char="•"/>
          </a:pPr>
          <a:r>
            <a:rPr lang="de-DE" sz="1400" kern="1200" dirty="0" err="1"/>
            <a:t>Accomplish</a:t>
          </a:r>
          <a:r>
            <a:rPr lang="de-DE" sz="1400" kern="1200" dirty="0"/>
            <a:t> </a:t>
          </a:r>
          <a:r>
            <a:rPr lang="de-DE" sz="1400" kern="1200" dirty="0" err="1"/>
            <a:t>purpose</a:t>
          </a:r>
          <a:r>
            <a:rPr lang="de-DE" sz="1400" kern="1200" dirty="0"/>
            <a:t> </a:t>
          </a:r>
          <a:r>
            <a:rPr lang="de-DE" sz="1400" kern="1200" dirty="0" err="1"/>
            <a:t>of</a:t>
          </a:r>
          <a:r>
            <a:rPr lang="de-DE" sz="1400" kern="1200" dirty="0"/>
            <a:t> </a:t>
          </a:r>
          <a:r>
            <a:rPr lang="de-DE" sz="1400" kern="1200" dirty="0" err="1"/>
            <a:t>attack</a:t>
          </a:r>
          <a:r>
            <a:rPr lang="de-DE" sz="1400" kern="1200" dirty="0"/>
            <a:t>.</a:t>
          </a:r>
          <a:endParaRPr lang="nb-NO" sz="1400" kern="1200" dirty="0"/>
        </a:p>
        <a:p>
          <a:pPr marL="114300" lvl="1" indent="-114300" algn="l" defTabSz="622300">
            <a:lnSpc>
              <a:spcPct val="90000"/>
            </a:lnSpc>
            <a:spcBef>
              <a:spcPct val="0"/>
            </a:spcBef>
            <a:spcAft>
              <a:spcPct val="15000"/>
            </a:spcAft>
            <a:buChar char="•"/>
          </a:pPr>
          <a:r>
            <a:rPr lang="de-DE" sz="1400" kern="1200" dirty="0" err="1"/>
            <a:t>Compromise</a:t>
          </a:r>
          <a:r>
            <a:rPr lang="de-DE" sz="1400" kern="1200" dirty="0"/>
            <a:t> </a:t>
          </a:r>
          <a:r>
            <a:rPr lang="de-DE" sz="1400" kern="1200" dirty="0" err="1"/>
            <a:t>the</a:t>
          </a:r>
          <a:r>
            <a:rPr lang="de-DE" sz="1400" kern="1200" dirty="0"/>
            <a:t> </a:t>
          </a:r>
          <a:r>
            <a:rPr lang="de-DE" sz="1400" kern="1200" dirty="0" err="1"/>
            <a:t>system</a:t>
          </a:r>
          <a:r>
            <a:rPr lang="de-DE" sz="1400" kern="1200" dirty="0"/>
            <a:t>.</a:t>
          </a:r>
          <a:endParaRPr lang="nb-NO" sz="1400" kern="1200" dirty="0"/>
        </a:p>
      </dsp:txBody>
      <dsp:txXfrm rot="-5400000">
        <a:off x="788988" y="1993480"/>
        <a:ext cx="5271248" cy="661103"/>
      </dsp:txXfrm>
    </dsp:sp>
    <dsp:sp modelId="{2BC2E32F-7AF7-4705-81F9-8985A3351553}">
      <dsp:nvSpPr>
        <dsp:cNvPr id="0" name=""/>
        <dsp:cNvSpPr/>
      </dsp:nvSpPr>
      <dsp:spPr>
        <a:xfrm rot="5400000">
          <a:off x="-169068" y="3105342"/>
          <a:ext cx="1127124" cy="788987"/>
        </a:xfrm>
        <a:prstGeom prst="chevron">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de-DE" sz="1300" kern="1200" dirty="0"/>
            <a:t>Exit</a:t>
          </a:r>
          <a:endParaRPr lang="nb-NO" sz="1300" kern="1200" dirty="0"/>
        </a:p>
      </dsp:txBody>
      <dsp:txXfrm rot="-5400000">
        <a:off x="1" y="3330768"/>
        <a:ext cx="788987" cy="338137"/>
      </dsp:txXfrm>
    </dsp:sp>
    <dsp:sp modelId="{16A022C0-9DB9-4A8A-87DF-6774BBB08BDF}">
      <dsp:nvSpPr>
        <dsp:cNvPr id="0" name=""/>
        <dsp:cNvSpPr/>
      </dsp:nvSpPr>
      <dsp:spPr>
        <a:xfrm rot="5400000">
          <a:off x="3076178" y="649083"/>
          <a:ext cx="732631" cy="5307012"/>
        </a:xfrm>
        <a:prstGeom prst="round2SameRect">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Char char="•"/>
          </a:pPr>
          <a:r>
            <a:rPr lang="de-DE" sz="1400" kern="1200" dirty="0" err="1"/>
            <a:t>Finalize</a:t>
          </a:r>
          <a:r>
            <a:rPr lang="de-DE" sz="1400" kern="1200" dirty="0"/>
            <a:t> </a:t>
          </a:r>
          <a:r>
            <a:rPr lang="de-DE" sz="1400" kern="1200" dirty="0" err="1"/>
            <a:t>interaction</a:t>
          </a:r>
          <a:r>
            <a:rPr lang="de-DE" sz="1400" kern="1200" dirty="0"/>
            <a:t> </a:t>
          </a:r>
          <a:r>
            <a:rPr lang="de-DE" sz="1400" kern="1200" dirty="0" err="1"/>
            <a:t>with</a:t>
          </a:r>
          <a:r>
            <a:rPr lang="de-DE" sz="1400" kern="1200" dirty="0"/>
            <a:t> </a:t>
          </a:r>
          <a:r>
            <a:rPr lang="de-DE" sz="1400" kern="1200" dirty="0" err="1"/>
            <a:t>victim</a:t>
          </a:r>
          <a:r>
            <a:rPr lang="de-DE" sz="1400" kern="1200" dirty="0"/>
            <a:t>, </a:t>
          </a:r>
          <a:r>
            <a:rPr lang="de-DE" sz="1400" kern="1200" dirty="0" err="1"/>
            <a:t>preferably</a:t>
          </a:r>
          <a:r>
            <a:rPr lang="de-DE" sz="1400" kern="1200" dirty="0"/>
            <a:t> </a:t>
          </a:r>
          <a:r>
            <a:rPr lang="de-DE" sz="1400" kern="1200" dirty="0" err="1"/>
            <a:t>without</a:t>
          </a:r>
          <a:r>
            <a:rPr lang="de-DE" sz="1400" kern="1200" dirty="0"/>
            <a:t> </a:t>
          </a:r>
          <a:r>
            <a:rPr lang="de-DE" sz="1400" kern="1200" dirty="0" err="1"/>
            <a:t>arousing</a:t>
          </a:r>
          <a:r>
            <a:rPr lang="de-DE" sz="1400" kern="1200" dirty="0"/>
            <a:t> </a:t>
          </a:r>
          <a:r>
            <a:rPr lang="de-DE" sz="1400" kern="1200" dirty="0" err="1"/>
            <a:t>any</a:t>
          </a:r>
          <a:r>
            <a:rPr lang="de-DE" sz="1400" kern="1200" dirty="0"/>
            <a:t> </a:t>
          </a:r>
          <a:r>
            <a:rPr lang="de-DE" sz="1400" kern="1200" dirty="0" err="1"/>
            <a:t>suspicions</a:t>
          </a:r>
          <a:r>
            <a:rPr lang="de-DE" sz="1400" kern="1200" dirty="0"/>
            <a:t>.</a:t>
          </a:r>
          <a:endParaRPr lang="nb-NO" sz="1400" kern="1200" dirty="0"/>
        </a:p>
        <a:p>
          <a:pPr marL="114300" lvl="1" indent="-114300" algn="l" defTabSz="622300">
            <a:lnSpc>
              <a:spcPct val="90000"/>
            </a:lnSpc>
            <a:spcBef>
              <a:spcPct val="0"/>
            </a:spcBef>
            <a:spcAft>
              <a:spcPct val="15000"/>
            </a:spcAft>
            <a:buChar char="•"/>
          </a:pPr>
          <a:r>
            <a:rPr lang="de-DE" sz="1400" kern="1200" dirty="0" err="1"/>
            <a:t>Disappear</a:t>
          </a:r>
          <a:r>
            <a:rPr lang="de-DE" sz="1400" kern="1200" dirty="0"/>
            <a:t>, </a:t>
          </a:r>
          <a:r>
            <a:rPr lang="de-DE" sz="1400" kern="1200" dirty="0" err="1"/>
            <a:t>erase</a:t>
          </a:r>
          <a:r>
            <a:rPr lang="de-DE" sz="1400" kern="1200" dirty="0"/>
            <a:t> </a:t>
          </a:r>
          <a:r>
            <a:rPr lang="de-DE" sz="1400" kern="1200" dirty="0" err="1"/>
            <a:t>traces</a:t>
          </a:r>
          <a:r>
            <a:rPr lang="de-DE" sz="1400" kern="1200" dirty="0"/>
            <a:t>.</a:t>
          </a:r>
          <a:endParaRPr lang="nb-NO" sz="1400" kern="1200" dirty="0"/>
        </a:p>
      </dsp:txBody>
      <dsp:txXfrm rot="-5400000">
        <a:off x="788988" y="2972037"/>
        <a:ext cx="5271248" cy="661103"/>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169671B-947A-44A3-A764-A91E66D4692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2B4B23CC-4610-41C4-A0CF-67A30700C47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07299BE-0F96-4D8C-8AC3-AFAE1A841C66}" type="datetimeFigureOut">
              <a:rPr lang="en-US" smtClean="0"/>
              <a:t>2/2/2026</a:t>
            </a:fld>
            <a:endParaRPr lang="en-US" dirty="0"/>
          </a:p>
        </p:txBody>
      </p:sp>
      <p:sp>
        <p:nvSpPr>
          <p:cNvPr id="4" name="Footer Placeholder 3">
            <a:extLst>
              <a:ext uri="{FF2B5EF4-FFF2-40B4-BE49-F238E27FC236}">
                <a16:creationId xmlns:a16="http://schemas.microsoft.com/office/drawing/2014/main" id="{1F94FC55-2324-40BC-8420-15EC835D957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663EC604-E5A5-4A58-AC5A-211F83D37CA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E3B048B-0EBA-466F-928F-37073F3BFB70}" type="slidenum">
              <a:rPr lang="en-US" smtClean="0"/>
              <a:t>‹#›</a:t>
            </a:fld>
            <a:endParaRPr lang="en-US" dirty="0"/>
          </a:p>
        </p:txBody>
      </p:sp>
    </p:spTree>
    <p:extLst>
      <p:ext uri="{BB962C8B-B14F-4D97-AF65-F5344CB8AC3E}">
        <p14:creationId xmlns:p14="http://schemas.microsoft.com/office/powerpoint/2010/main" val="4065507692"/>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9-10T07:57:40.343"/>
    </inkml:context>
    <inkml:brush xml:id="br0">
      <inkml:brushProperty name="width" value="0.2" units="cm"/>
      <inkml:brushProperty name="height" value="0.2" units="cm"/>
      <inkml:brushProperty name="color" value="#E71224"/>
    </inkml:brush>
  </inkml:definitions>
  <inkml:trace contextRef="#ctx0" brushRef="#br0">1217 27 23209,'-1217'-27'0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9-10T07:57:43.564"/>
    </inkml:context>
    <inkml:brush xml:id="br0">
      <inkml:brushProperty name="width" value="0.2" units="cm"/>
      <inkml:brushProperty name="height" value="0.2" units="cm"/>
      <inkml:brushProperty name="color" value="#E71224"/>
    </inkml:brush>
  </inkml:definitions>
  <inkml:trace contextRef="#ctx0" brushRef="#br0">0 0 24380,'0'2065'0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9-10T07:57:52.412"/>
    </inkml:context>
    <inkml:brush xml:id="br0">
      <inkml:brushProperty name="width" value="0.2" units="cm"/>
      <inkml:brushProperty name="height" value="0.2" units="cm"/>
      <inkml:brushProperty name="color" value="#E71224"/>
    </inkml:brush>
  </inkml:definitions>
  <inkml:trace contextRef="#ctx0" brushRef="#br0">1164 27 24423,'-1164'-27'0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9-10T07:57:46.386"/>
    </inkml:context>
    <inkml:brush xml:id="br0">
      <inkml:brushProperty name="width" value="0.2" units="cm"/>
      <inkml:brushProperty name="height" value="0.2" units="cm"/>
      <inkml:brushProperty name="color" value="#E71224"/>
    </inkml:brush>
  </inkml:definitions>
  <inkml:trace contextRef="#ctx0" brushRef="#br0">0 28 24575,'1575'0'0,"-1362"-14"0,9 1 0,1675 15 0,-1040-3 0,-804 6-1365</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9-10T07:57:48.747"/>
    </inkml:context>
    <inkml:brush xml:id="br0">
      <inkml:brushProperty name="width" value="0.2" units="cm"/>
      <inkml:brushProperty name="height" value="0.2" units="cm"/>
      <inkml:brushProperty name="color" value="#E71224"/>
    </inkml:brush>
  </inkml:definitions>
  <inkml:trace contextRef="#ctx0" brushRef="#br0">82 1 24575,'0'530'0,"-1"-503"0,-2 0 0,-6 29 0,4-27 0,-3 44 0,5-34 0,-10 46 0,2-14 0,1 1 0,2-21 0,-1 71 0,7 27 0,6 218 0,-4-362 0,1-1 0,0 0 0,0 1 0,0-1 0,0 0 0,1 0 0,-1 0 0,1 0 0,0 0 0,0-1 0,1 1 0,-1 0 0,4 3 0,43 36 0,-39-36 0,0 1 0,-1 0 0,13 15 0,-17-19-75,-7-12 195,-11-22-532,9 20-586</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9-10T07:57:54.432"/>
    </inkml:context>
    <inkml:brush xml:id="br0">
      <inkml:brushProperty name="width" value="0.2" units="cm"/>
      <inkml:brushProperty name="height" value="0.2" units="cm"/>
      <inkml:brushProperty name="color" value="#E71224"/>
    </inkml:brush>
  </inkml:definitions>
  <inkml:trace contextRef="#ctx0" brushRef="#br0">1202 1028 24575,'-6'-1'0,"0"0"0,0 0 0,0-1 0,0 0 0,0 0 0,1 0 0,-1 0 0,0-1 0,1 0 0,0-1 0,0 1 0,-5-5 0,-59-54 0,57 50 0,-60-53 0,-146-103 0,174 135 0,-69-71 0,80 69 0,-31-44 0,37 43 0,-47-47 0,-9 14 0,55 48 0,-42-41 0,40 33-53,-1 2-1,-2 1 0,-43-26 1,30 21-1098</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9-10T07:57:55.654"/>
    </inkml:context>
    <inkml:brush xml:id="br0">
      <inkml:brushProperty name="width" value="0.2" units="cm"/>
      <inkml:brushProperty name="height" value="0.2" units="cm"/>
      <inkml:brushProperty name="color" value="#E71224"/>
    </inkml:brush>
  </inkml:definitions>
  <inkml:trace contextRef="#ctx0" brushRef="#br0">942 1 24575,'-20'19'0,"-44"32"0,-7 5 0,-249 218 0,291-253 0,1 2 0,1 1 0,2 0 0,0 2 0,-36 51 0,-33 49 0,-15 24 0,41-39-1365</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noProof="0"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54692AC-01A2-4EFF-966B-504F28E82D7A}" type="datetimeFigureOut">
              <a:rPr lang="en-US" noProof="0" smtClean="0"/>
              <a:t>2/2/2026</a:t>
            </a:fld>
            <a:endParaRPr lang="en-US" noProof="0"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noProof="0"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noProof="0"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AED498D-6977-40EC-8E5E-7EB644D5E759}" type="slidenum">
              <a:rPr lang="en-US" noProof="0" smtClean="0"/>
              <a:t>‹#›</a:t>
            </a:fld>
            <a:endParaRPr lang="en-US" noProof="0" dirty="0"/>
          </a:p>
        </p:txBody>
      </p:sp>
    </p:spTree>
    <p:extLst>
      <p:ext uri="{BB962C8B-B14F-4D97-AF65-F5344CB8AC3E}">
        <p14:creationId xmlns:p14="http://schemas.microsoft.com/office/powerpoint/2010/main" val="13522643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dictionary.apa.org/tender-mindedness"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AED498D-6977-40EC-8E5E-7EB644D5E759}" type="slidenum">
              <a:rPr lang="en-US" noProof="0" smtClean="0"/>
              <a:t>1</a:t>
            </a:fld>
            <a:endParaRPr lang="en-US" noProof="0" dirty="0"/>
          </a:p>
        </p:txBody>
      </p:sp>
    </p:spTree>
    <p:extLst>
      <p:ext uri="{BB962C8B-B14F-4D97-AF65-F5344CB8AC3E}">
        <p14:creationId xmlns:p14="http://schemas.microsoft.com/office/powerpoint/2010/main" val="22787111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de-DE" dirty="0"/>
              <a:t>Kann man beispielsweise extravertiert sein und dennoch ungern vor Gruppen sprechen? – Ja, da die Faktoren nicht sehr</a:t>
            </a:r>
            <a:r>
              <a:rPr lang="de-DE" baseline="0" dirty="0"/>
              <a:t> hoch miteinander korreliert sind kann man auf Facetten unterschiedlicher Faktoren unterschiedlich „scoren“, bspw. in </a:t>
            </a:r>
            <a:r>
              <a:rPr lang="de-DE" baseline="0" dirty="0" err="1"/>
              <a:t>Anxiety</a:t>
            </a:r>
            <a:r>
              <a:rPr lang="de-DE" baseline="0" dirty="0"/>
              <a:t> (</a:t>
            </a:r>
            <a:r>
              <a:rPr lang="de-DE" baseline="0" dirty="0" err="1"/>
              <a:t>Neuro</a:t>
            </a:r>
            <a:r>
              <a:rPr lang="de-DE" baseline="0" dirty="0"/>
              <a:t>) hoch und in Geselligkeit (Extra) ebenfalls hoch. Man ist also eine extravertierte Person die dennoch ängstlich wirken kann.</a:t>
            </a:r>
          </a:p>
          <a:p>
            <a:endParaRPr lang="de-DE" dirty="0"/>
          </a:p>
          <a:p>
            <a:r>
              <a:rPr lang="de-DE" dirty="0" err="1"/>
              <a:t>Gregariousness</a:t>
            </a:r>
            <a:r>
              <a:rPr lang="de-DE" dirty="0"/>
              <a:t> (gesellig)</a:t>
            </a:r>
          </a:p>
        </p:txBody>
      </p:sp>
      <p:sp>
        <p:nvSpPr>
          <p:cNvPr id="4" name="Plassholder for lysbilde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EA9B4B-012B-449D-BC4B-842149A1C178}"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26136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en-GB" dirty="0"/>
              <a:t>SV and SD are components of Extraversion that develop differently, which then neutralizes the influence on the overall score in Extraversion</a:t>
            </a:r>
            <a:endParaRPr lang="nb-NO" dirty="0"/>
          </a:p>
        </p:txBody>
      </p:sp>
      <p:sp>
        <p:nvSpPr>
          <p:cNvPr id="4" name="Plassholder for lysbilde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EA9B4B-012B-449D-BC4B-842149A1C178}"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309987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en-GB" dirty="0"/>
              <a:t>But also other areas – e.g. Risk factors for harmful gaming </a:t>
            </a:r>
            <a:r>
              <a:rPr lang="en-GB" dirty="0" err="1"/>
              <a:t>behavior</a:t>
            </a:r>
            <a:r>
              <a:rPr lang="en-GB" dirty="0"/>
              <a:t> – here we also see a personality profile that distinguishes various factors and people who compare a lot of gaming with casual gamers.</a:t>
            </a:r>
          </a:p>
          <a:p>
            <a:r>
              <a:rPr lang="en-GB" dirty="0"/>
              <a:t>The article "Problematic Gaming </a:t>
            </a:r>
            <a:r>
              <a:rPr lang="en-GB" dirty="0" err="1"/>
              <a:t>Behavior</a:t>
            </a:r>
            <a:r>
              <a:rPr lang="en-GB" dirty="0"/>
              <a:t> and the Personality Traits of Video Gamers: A Cross-Sectional Survey" explores the psychological factors and personality traits that contribute to problematic gaming </a:t>
            </a:r>
            <a:r>
              <a:rPr lang="en-GB" dirty="0" err="1"/>
              <a:t>behavior</a:t>
            </a:r>
            <a:r>
              <a:rPr lang="en-GB" dirty="0"/>
              <a:t>, a condition often linked to Internet Gaming Disorder (IGD). The study involved 820 gamers, </a:t>
            </a:r>
            <a:r>
              <a:rPr lang="en-GB" dirty="0" err="1"/>
              <a:t>analyzing</a:t>
            </a:r>
            <a:r>
              <a:rPr lang="en-GB" dirty="0"/>
              <a:t> personality traits, self-efficacy, depression symptoms, and general life satisfaction.</a:t>
            </a:r>
          </a:p>
          <a:p>
            <a:r>
              <a:rPr lang="en-GB" b="1" dirty="0"/>
              <a:t>Key Points:</a:t>
            </a:r>
          </a:p>
          <a:p>
            <a:pPr>
              <a:buFont typeface="+mj-lt"/>
              <a:buAutoNum type="arabicPeriod"/>
            </a:pPr>
            <a:r>
              <a:rPr lang="en-GB" b="1" dirty="0"/>
              <a:t>Internet Gaming Disorder (IGD)</a:t>
            </a:r>
            <a:r>
              <a:rPr lang="en-GB" dirty="0"/>
              <a:t>: Classified in the Diagnostic and Statistical Manual of Mental Disorders (DSM-5) and the International Classification of Diseases (ICD-11), IGD refers to a persistent pattern of gaming </a:t>
            </a:r>
            <a:r>
              <a:rPr lang="en-GB" dirty="0" err="1"/>
              <a:t>behavior</a:t>
            </a:r>
            <a:r>
              <a:rPr lang="en-GB" dirty="0"/>
              <a:t> that impairs daily functioning, characterized by a lack of control over gaming, prioritizing gaming over other life activities, and continuing gaming despite negative consequences.</a:t>
            </a:r>
          </a:p>
          <a:p>
            <a:pPr>
              <a:buFont typeface="+mj-lt"/>
              <a:buAutoNum type="arabicPeriod"/>
            </a:pPr>
            <a:r>
              <a:rPr lang="en-GB" b="1" dirty="0"/>
              <a:t>Study Findings</a:t>
            </a:r>
            <a:r>
              <a:rPr lang="en-GB" dirty="0"/>
              <a:t>:</a:t>
            </a:r>
          </a:p>
          <a:p>
            <a:pPr marL="742950" lvl="1" indent="-285750">
              <a:buFont typeface="+mj-lt"/>
              <a:buAutoNum type="arabicPeriod"/>
            </a:pPr>
            <a:r>
              <a:rPr lang="en-GB" b="1" dirty="0"/>
              <a:t>Personality Traits</a:t>
            </a:r>
            <a:r>
              <a:rPr lang="en-GB" dirty="0"/>
              <a:t>: Gamers with problematic </a:t>
            </a:r>
            <a:r>
              <a:rPr lang="en-GB" dirty="0" err="1"/>
              <a:t>behaviors</a:t>
            </a:r>
            <a:r>
              <a:rPr lang="en-GB" dirty="0"/>
              <a:t> showed higher levels of </a:t>
            </a:r>
            <a:r>
              <a:rPr lang="en-GB" b="1" dirty="0"/>
              <a:t>neuroticism</a:t>
            </a:r>
            <a:r>
              <a:rPr lang="en-GB" dirty="0"/>
              <a:t> (emotional instability), and lower levels of </a:t>
            </a:r>
            <a:r>
              <a:rPr lang="en-GB" b="1" dirty="0"/>
              <a:t>conscientiousness</a:t>
            </a:r>
            <a:r>
              <a:rPr lang="en-GB" dirty="0"/>
              <a:t> (self-discipline), </a:t>
            </a:r>
            <a:r>
              <a:rPr lang="en-GB" b="1" dirty="0"/>
              <a:t>extraversion</a:t>
            </a:r>
            <a:r>
              <a:rPr lang="en-GB" dirty="0"/>
              <a:t> (social interaction), and </a:t>
            </a:r>
            <a:r>
              <a:rPr lang="en-GB" b="1" dirty="0"/>
              <a:t>openness</a:t>
            </a:r>
            <a:r>
              <a:rPr lang="en-GB" dirty="0"/>
              <a:t> (curiosity).</a:t>
            </a:r>
          </a:p>
          <a:p>
            <a:pPr marL="742950" lvl="1" indent="-285750">
              <a:buFont typeface="+mj-lt"/>
              <a:buAutoNum type="arabicPeriod"/>
            </a:pPr>
            <a:r>
              <a:rPr lang="en-GB" b="1" dirty="0"/>
              <a:t>Depression and Life Satisfaction</a:t>
            </a:r>
            <a:r>
              <a:rPr lang="en-GB" dirty="0"/>
              <a:t>: These gamers also exhibited more symptoms of </a:t>
            </a:r>
            <a:r>
              <a:rPr lang="en-GB" b="1" dirty="0"/>
              <a:t>depression</a:t>
            </a:r>
            <a:r>
              <a:rPr lang="en-GB" dirty="0"/>
              <a:t> and lower levels of </a:t>
            </a:r>
            <a:r>
              <a:rPr lang="en-GB" b="1" dirty="0"/>
              <a:t>life satisfaction</a:t>
            </a:r>
            <a:r>
              <a:rPr lang="en-GB" dirty="0"/>
              <a:t> and </a:t>
            </a:r>
            <a:r>
              <a:rPr lang="en-GB" b="1" dirty="0"/>
              <a:t>self-efficacy</a:t>
            </a:r>
            <a:r>
              <a:rPr lang="en-GB" dirty="0"/>
              <a:t> (belief in one's ability to succeed).</a:t>
            </a:r>
          </a:p>
          <a:p>
            <a:pPr marL="742950" lvl="1" indent="-285750">
              <a:buFont typeface="+mj-lt"/>
              <a:buAutoNum type="arabicPeriod"/>
            </a:pPr>
            <a:r>
              <a:rPr lang="en-GB" b="1" dirty="0"/>
              <a:t>Game Genres</a:t>
            </a:r>
            <a:r>
              <a:rPr lang="en-GB" dirty="0"/>
              <a:t>: Gamers who preferred </a:t>
            </a:r>
            <a:r>
              <a:rPr lang="en-GB" b="1" dirty="0"/>
              <a:t>Massively Multiplayer Online Role-Playing Games (MMORPGs)</a:t>
            </a:r>
            <a:r>
              <a:rPr lang="en-GB" dirty="0"/>
              <a:t> and </a:t>
            </a:r>
            <a:r>
              <a:rPr lang="en-GB" b="1" dirty="0"/>
              <a:t>First-Person Shooter (FPS)</a:t>
            </a:r>
            <a:r>
              <a:rPr lang="en-GB" dirty="0"/>
              <a:t> games spent more time gaming and had a higher likelihood of problematic </a:t>
            </a:r>
            <a:r>
              <a:rPr lang="en-GB" dirty="0" err="1"/>
              <a:t>behavior</a:t>
            </a:r>
            <a:r>
              <a:rPr lang="en-GB" dirty="0"/>
              <a:t>.</a:t>
            </a:r>
          </a:p>
          <a:p>
            <a:pPr marL="742950" lvl="1" indent="-285750">
              <a:buFont typeface="+mj-lt"/>
              <a:buAutoNum type="arabicPeriod"/>
            </a:pPr>
            <a:r>
              <a:rPr lang="en-GB" b="1" dirty="0"/>
              <a:t>Prevalence</a:t>
            </a:r>
            <a:r>
              <a:rPr lang="en-GB" dirty="0"/>
              <a:t>: About 29% of participants showed signs of problematic gaming </a:t>
            </a:r>
            <a:r>
              <a:rPr lang="en-GB" dirty="0" err="1"/>
              <a:t>behavior</a:t>
            </a:r>
            <a:r>
              <a:rPr lang="en-GB" dirty="0"/>
              <a:t>, with a higher prevalence in younger players and male gamers.</a:t>
            </a:r>
          </a:p>
          <a:p>
            <a:pPr>
              <a:buFont typeface="+mj-lt"/>
              <a:buAutoNum type="arabicPeriod"/>
            </a:pPr>
            <a:r>
              <a:rPr lang="en-GB" b="1" dirty="0"/>
              <a:t>Hypotheses Tested</a:t>
            </a:r>
            <a:r>
              <a:rPr lang="en-GB" dirty="0"/>
              <a:t>:</a:t>
            </a:r>
          </a:p>
          <a:p>
            <a:pPr marL="742950" lvl="1" indent="-285750">
              <a:buFont typeface="+mj-lt"/>
              <a:buAutoNum type="arabicPeriod"/>
            </a:pPr>
            <a:r>
              <a:rPr lang="en-GB" dirty="0"/>
              <a:t>Gamers with problematic </a:t>
            </a:r>
            <a:r>
              <a:rPr lang="en-GB" dirty="0" err="1"/>
              <a:t>behaviors</a:t>
            </a:r>
            <a:r>
              <a:rPr lang="en-GB" dirty="0"/>
              <a:t> show distinct personality traits compared to non-problematic gamers.</a:t>
            </a:r>
          </a:p>
          <a:p>
            <a:pPr marL="742950" lvl="1" indent="-285750">
              <a:buFont typeface="+mj-lt"/>
              <a:buAutoNum type="arabicPeriod"/>
            </a:pPr>
            <a:r>
              <a:rPr lang="en-GB" dirty="0"/>
              <a:t>Problematic gamers have higher depression symptoms, lower life satisfaction, and reduced self-efficacy.</a:t>
            </a:r>
          </a:p>
          <a:p>
            <a:pPr marL="742950" lvl="1" indent="-285750">
              <a:buFont typeface="+mj-lt"/>
              <a:buAutoNum type="arabicPeriod"/>
            </a:pPr>
            <a:r>
              <a:rPr lang="en-GB" dirty="0"/>
              <a:t>Game genres like MMORPGs and FPS are more associated with problematic </a:t>
            </a:r>
            <a:r>
              <a:rPr lang="en-GB" dirty="0" err="1"/>
              <a:t>behaviors</a:t>
            </a:r>
            <a:r>
              <a:rPr lang="en-GB" dirty="0"/>
              <a:t>.</a:t>
            </a:r>
          </a:p>
          <a:p>
            <a:pPr marL="742950" lvl="1" indent="-285750">
              <a:buFont typeface="+mj-lt"/>
              <a:buAutoNum type="arabicPeriod"/>
            </a:pPr>
            <a:r>
              <a:rPr lang="en-GB" dirty="0"/>
              <a:t>Males are more likely than females to exhibit problematic gaming </a:t>
            </a:r>
            <a:r>
              <a:rPr lang="en-GB" dirty="0" err="1"/>
              <a:t>behaviors</a:t>
            </a:r>
            <a:r>
              <a:rPr lang="en-GB" dirty="0"/>
              <a:t>.</a:t>
            </a:r>
          </a:p>
          <a:p>
            <a:pPr>
              <a:buFont typeface="+mj-lt"/>
              <a:buAutoNum type="arabicPeriod"/>
            </a:pPr>
            <a:r>
              <a:rPr lang="en-GB" b="1" dirty="0"/>
              <a:t>I-PACE Model</a:t>
            </a:r>
            <a:r>
              <a:rPr lang="en-GB" dirty="0"/>
              <a:t>: The study uses the </a:t>
            </a:r>
            <a:r>
              <a:rPr lang="en-GB" b="1" dirty="0"/>
              <a:t>Interaction of Person-Affect-Cognition-Execution (I-PACE)</a:t>
            </a:r>
            <a:r>
              <a:rPr lang="en-GB" dirty="0"/>
              <a:t> model, which explains how personality traits, emotions, and cognitive responses interact to influence problematic internet use, including gaming.</a:t>
            </a:r>
          </a:p>
          <a:p>
            <a:r>
              <a:rPr lang="en-GB" b="1" dirty="0"/>
              <a:t>Acronyms Explained:</a:t>
            </a:r>
          </a:p>
          <a:p>
            <a:pPr>
              <a:buFont typeface="Arial" panose="020B0604020202020204" pitchFamily="34" charset="0"/>
              <a:buChar char="•"/>
            </a:pPr>
            <a:r>
              <a:rPr lang="en-GB" b="1" dirty="0"/>
              <a:t>IGD (Internet Gaming Disorder)</a:t>
            </a:r>
            <a:r>
              <a:rPr lang="en-GB" dirty="0"/>
              <a:t>: A condition where gaming interferes with daily life, leading to social, educational, and occupational dysfunction.</a:t>
            </a:r>
          </a:p>
          <a:p>
            <a:pPr>
              <a:buFont typeface="Arial" panose="020B0604020202020204" pitchFamily="34" charset="0"/>
              <a:buChar char="•"/>
            </a:pPr>
            <a:r>
              <a:rPr lang="en-GB" b="1" dirty="0"/>
              <a:t>MMORPG (Massively Multiplayer Online Role-Playing Game)</a:t>
            </a:r>
            <a:r>
              <a:rPr lang="en-GB" dirty="0"/>
              <a:t>: A genre of video games that involves large numbers of players interacting in a virtual world.</a:t>
            </a:r>
          </a:p>
          <a:p>
            <a:pPr>
              <a:buFont typeface="Arial" panose="020B0604020202020204" pitchFamily="34" charset="0"/>
              <a:buChar char="•"/>
            </a:pPr>
            <a:r>
              <a:rPr lang="en-GB" b="1" dirty="0"/>
              <a:t>FPS (First-Person Shooter)</a:t>
            </a:r>
            <a:r>
              <a:rPr lang="en-GB" dirty="0"/>
              <a:t>: A video game genre where players engage in combat from a first-person perspective.</a:t>
            </a:r>
          </a:p>
          <a:p>
            <a:pPr>
              <a:buFont typeface="Arial" panose="020B0604020202020204" pitchFamily="34" charset="0"/>
              <a:buChar char="•"/>
            </a:pPr>
            <a:r>
              <a:rPr lang="en-GB" b="1" dirty="0"/>
              <a:t>I-PACE (Interaction of Person-Affect-Cognition-Execution)</a:t>
            </a:r>
            <a:r>
              <a:rPr lang="en-GB" dirty="0"/>
              <a:t>: A theoretical model used to explain internet use disorders.</a:t>
            </a:r>
          </a:p>
          <a:p>
            <a:r>
              <a:rPr lang="en-GB" dirty="0"/>
              <a:t>The study concludes that personality traits like low conscientiousness and high neuroticism, along with depression and excessive gaming, are significant predictors of problematic gaming </a:t>
            </a:r>
            <a:r>
              <a:rPr lang="en-GB" dirty="0" err="1"/>
              <a:t>behavior</a:t>
            </a:r>
            <a:r>
              <a:rPr lang="en-GB" dirty="0"/>
              <a:t>. These findings support the need for targeted interventions for at-risk gamers.</a:t>
            </a:r>
          </a:p>
          <a:p>
            <a:endParaRPr lang="en-GB" dirty="0"/>
          </a:p>
          <a:p>
            <a:r>
              <a:rPr lang="en-GB" dirty="0"/>
              <a:t>Cohens d=.54</a:t>
            </a:r>
          </a:p>
          <a:p>
            <a:endParaRPr lang="en-GB" dirty="0"/>
          </a:p>
        </p:txBody>
      </p:sp>
      <p:sp>
        <p:nvSpPr>
          <p:cNvPr id="4" name="Plassholder for lysbilde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EA9B4B-012B-449D-BC4B-842149A1C178}"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09727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gacea186857_0_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 name="Google Shape;128;gacea186857_0_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DeYoung et al, 2007: These 10 facets were proposed in 2007 by psychologists Colin DeYoung, Lena Quilty and Jordan Peterson in their paper, "Between Facets and Domains: 10 Aspects of the Big Five." This version of the model is known as the Big Five Aspects Personality Test</a:t>
            </a:r>
            <a:endParaRPr/>
          </a:p>
          <a:p>
            <a:pPr marL="0" lvl="0" indent="0" algn="l" rtl="0">
              <a:spcBef>
                <a:spcPts val="0"/>
              </a:spcBef>
              <a:spcAft>
                <a:spcPts val="0"/>
              </a:spcAft>
              <a:buNone/>
            </a:pPr>
            <a:r>
              <a:rPr lang="en-GB"/>
              <a:t>Neuroticism is the tendency to feel that reality is a problem and to experience readily unpleasant emotions. People that possess high levels of neuroticism are generally sad and sometimes hot tempered Extraversion is the tendency to seek out the company of others and reflects energy and positive emotions in one’s personality. Extraverted personalities often seek excitement and tend to be dominant. Openness is the desire to seek out new experiences without anxiety and an appreciation of different ideas and beliefs. Individuals that exhibit high levels of openness revel in fantasy and appreciate art and nature. Agreeableness is a measure of the quality of the relationships a person has with others. If a person has a high level of agreeableness, they are compassionate and cooperative rather than antagonistic and suspicious. They believe that people they interact with are generally good intentioned and honest. Finally, conscientiousness focuses on self-discipline, dutiful action, and a respect for standards and procedures. These people are known for their prudence and common sense</a:t>
            </a:r>
            <a:endParaRPr/>
          </a:p>
          <a:p>
            <a:pPr marL="0" lvl="0" indent="0" algn="l" rtl="0">
              <a:spcBef>
                <a:spcPts val="0"/>
              </a:spcBef>
              <a:spcAft>
                <a:spcPts val="0"/>
              </a:spcAft>
              <a:buNone/>
            </a:pPr>
            <a:endParaRPr/>
          </a:p>
          <a:p>
            <a:pPr marL="0" lvl="0" indent="0" algn="l" rtl="0">
              <a:spcBef>
                <a:spcPts val="0"/>
              </a:spcBef>
              <a:spcAft>
                <a:spcPts val="0"/>
              </a:spcAft>
              <a:buNone/>
            </a:pPr>
            <a:r>
              <a:rPr lang="en-GB"/>
              <a:t>Recent studies, however, have shown that our personalities do change beyond this age. Another study by Srivastava, Gosling, and Potter (2003) found that Conscientiousness and Agreeableness changed through early and middle adulthood. They also found that Neuroticism declined in females over time, while staying relatively stable in males. They report that their findings could be attributed to a variety of developmental influences such as experience in different areas that correlate with attainment of certain ages. </a:t>
            </a:r>
            <a:endParaRPr/>
          </a:p>
        </p:txBody>
      </p:sp>
    </p:spTree>
    <p:extLst>
      <p:ext uri="{BB962C8B-B14F-4D97-AF65-F5344CB8AC3E}">
        <p14:creationId xmlns:p14="http://schemas.microsoft.com/office/powerpoint/2010/main" val="13348720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sz="1200" b="1" i="0" kern="1200" dirty="0">
                <a:solidFill>
                  <a:schemeClr val="tx1"/>
                </a:solidFill>
                <a:effectLst/>
                <a:latin typeface="+mn-lt"/>
                <a:ea typeface="+mn-ea"/>
                <a:cs typeface="+mn-cs"/>
              </a:rPr>
              <a:t>1.</a:t>
            </a:r>
            <a:r>
              <a:rPr lang="en-US" sz="1200" b="0" i="0" kern="1200" dirty="0">
                <a:solidFill>
                  <a:schemeClr val="tx1"/>
                </a:solidFill>
                <a:effectLst/>
                <a:latin typeface="+mn-lt"/>
                <a:ea typeface="+mn-ea"/>
                <a:cs typeface="+mn-cs"/>
              </a:rPr>
              <a:t> a personality trait reflecting the extent to which people demonstrate low levels of compassion and high levels of aggression in social interactions. [proposed by Hans Eysenck]</a:t>
            </a:r>
          </a:p>
          <a:p>
            <a:r>
              <a:rPr lang="en-US" sz="1200" b="1" i="0" kern="1200" dirty="0">
                <a:solidFill>
                  <a:schemeClr val="tx1"/>
                </a:solidFill>
                <a:effectLst/>
                <a:latin typeface="+mn-lt"/>
                <a:ea typeface="+mn-ea"/>
                <a:cs typeface="+mn-cs"/>
              </a:rPr>
              <a:t>2.</a:t>
            </a:r>
            <a:r>
              <a:rPr lang="en-US" sz="1200" b="0" i="0" kern="1200" dirty="0">
                <a:solidFill>
                  <a:schemeClr val="tx1"/>
                </a:solidFill>
                <a:effectLst/>
                <a:latin typeface="+mn-lt"/>
                <a:ea typeface="+mn-ea"/>
                <a:cs typeface="+mn-cs"/>
              </a:rPr>
              <a:t> a personality trait characterized by empiricism, materialism, skepticism, and fatalism. Compare </a:t>
            </a:r>
            <a:r>
              <a:rPr lang="en-US" sz="1200" b="0" i="0" u="none" strike="noStrike" kern="1200" dirty="0">
                <a:solidFill>
                  <a:schemeClr val="tx1"/>
                </a:solidFill>
                <a:effectLst/>
                <a:latin typeface="+mn-lt"/>
                <a:ea typeface="+mn-ea"/>
                <a:cs typeface="+mn-cs"/>
                <a:hlinkClick r:id="rId3"/>
              </a:rPr>
              <a:t>tender-mindedness</a:t>
            </a:r>
            <a:r>
              <a:rPr lang="en-US" sz="1200" b="0" i="0" kern="1200" dirty="0">
                <a:solidFill>
                  <a:schemeClr val="tx1"/>
                </a:solidFill>
                <a:effectLst/>
                <a:latin typeface="+mn-lt"/>
                <a:ea typeface="+mn-ea"/>
                <a:cs typeface="+mn-cs"/>
              </a:rPr>
              <a:t>. [first described by William James] </a:t>
            </a:r>
            <a:r>
              <a:rPr lang="en-US" sz="1200" b="1" i="0" kern="1200" dirty="0">
                <a:solidFill>
                  <a:schemeClr val="tx1"/>
                </a:solidFill>
                <a:effectLst/>
                <a:latin typeface="+mn-lt"/>
                <a:ea typeface="+mn-ea"/>
                <a:cs typeface="+mn-cs"/>
              </a:rPr>
              <a:t>—tough-minded</a:t>
            </a:r>
            <a:r>
              <a:rPr lang="en-US" sz="1200" b="0" i="0" kern="1200" dirty="0">
                <a:solidFill>
                  <a:schemeClr val="tx1"/>
                </a:solidFill>
                <a:effectLst/>
                <a:latin typeface="+mn-lt"/>
                <a:ea typeface="+mn-ea"/>
                <a:cs typeface="+mn-cs"/>
              </a:rPr>
              <a:t> </a:t>
            </a:r>
            <a:r>
              <a:rPr lang="en-US" sz="1200" b="0" i="1" kern="1200" dirty="0">
                <a:solidFill>
                  <a:schemeClr val="tx1"/>
                </a:solidFill>
                <a:effectLst/>
                <a:latin typeface="+mn-lt"/>
                <a:ea typeface="+mn-ea"/>
                <a:cs typeface="+mn-cs"/>
              </a:rPr>
              <a:t>adj.</a:t>
            </a:r>
            <a:endParaRPr lang="en-US" sz="1200" b="0" i="0" kern="1200" dirty="0">
              <a:solidFill>
                <a:schemeClr val="tx1"/>
              </a:solidFill>
              <a:effectLst/>
              <a:latin typeface="+mn-lt"/>
              <a:ea typeface="+mn-ea"/>
              <a:cs typeface="+mn-cs"/>
            </a:endParaRPr>
          </a:p>
          <a:p>
            <a:r>
              <a:rPr lang="de-DE" dirty="0"/>
              <a:t>Not spiritual, not </a:t>
            </a:r>
            <a:r>
              <a:rPr lang="de-DE" dirty="0" err="1"/>
              <a:t>esoteric</a:t>
            </a:r>
            <a:r>
              <a:rPr lang="de-DE" dirty="0"/>
              <a:t>.</a:t>
            </a:r>
          </a:p>
        </p:txBody>
      </p:sp>
      <p:sp>
        <p:nvSpPr>
          <p:cNvPr id="4" name="Foliennummernplatzhalter 3"/>
          <p:cNvSpPr>
            <a:spLocks noGrp="1"/>
          </p:cNvSpPr>
          <p:nvPr>
            <p:ph type="sldNum" sz="quarter" idx="5"/>
          </p:nvPr>
        </p:nvSpPr>
        <p:spPr/>
        <p:txBody>
          <a:bodyPr/>
          <a:lstStyle/>
          <a:p>
            <a:fld id="{9EF0C2F8-E67E-49DE-94EE-03D5B0267214}" type="slidenum">
              <a:rPr lang="de-DE" smtClean="0"/>
              <a:t>28</a:t>
            </a:fld>
            <a:endParaRPr lang="de-DE"/>
          </a:p>
        </p:txBody>
      </p:sp>
    </p:spTree>
    <p:extLst>
      <p:ext uri="{BB962C8B-B14F-4D97-AF65-F5344CB8AC3E}">
        <p14:creationId xmlns:p14="http://schemas.microsoft.com/office/powerpoint/2010/main" val="24423977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en-US" dirty="0"/>
          </a:p>
        </p:txBody>
      </p:sp>
      <p:sp>
        <p:nvSpPr>
          <p:cNvPr id="4" name="Plassholder for lysbildenummer 3"/>
          <p:cNvSpPr>
            <a:spLocks noGrp="1"/>
          </p:cNvSpPr>
          <p:nvPr>
            <p:ph type="sldNum" sz="quarter" idx="10"/>
          </p:nvPr>
        </p:nvSpPr>
        <p:spPr/>
        <p:txBody>
          <a:bodyPr/>
          <a:lstStyle/>
          <a:p>
            <a:pPr marL="0" marR="0" lvl="0" indent="0" algn="r" defTabSz="2194560" rtl="0" eaLnBrk="1" fontAlgn="auto" latinLnBrk="0" hangingPunct="1">
              <a:lnSpc>
                <a:spcPct val="100000"/>
              </a:lnSpc>
              <a:spcBef>
                <a:spcPts val="0"/>
              </a:spcBef>
              <a:spcAft>
                <a:spcPts val="0"/>
              </a:spcAft>
              <a:buClrTx/>
              <a:buSzTx/>
              <a:buFontTx/>
              <a:buNone/>
              <a:tabLst/>
              <a:defRPr/>
            </a:pPr>
            <a:fld id="{0B49990D-B8F7-4FAC-A087-20BB0E9C4BE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219456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671497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Google Shape;270;gab4125b515_0_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1" name="Google Shape;271;gab4125b515_0_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gab2df24817_0_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1" name="Google Shape;241;gab2df24817_0_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gab4125b515_0_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8" name="Google Shape;278;gab4125b515_0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Scrolling primacy recency effect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de-DE" sz="1200" b="0" i="1" u="none" strike="noStrike" kern="1200" baseline="0" dirty="0">
                <a:solidFill>
                  <a:schemeClr val="tx1"/>
                </a:solidFill>
                <a:latin typeface="+mn-lt"/>
                <a:ea typeface="+mn-ea"/>
                <a:cs typeface="+mn-cs"/>
              </a:rPr>
              <a:t>Unter </a:t>
            </a:r>
            <a:r>
              <a:rPr lang="de-DE" sz="1200" b="0" i="1" u="none" strike="noStrike" kern="1200" baseline="0" dirty="0" err="1">
                <a:solidFill>
                  <a:schemeClr val="tx1"/>
                </a:solidFill>
                <a:latin typeface="+mn-lt"/>
                <a:ea typeface="+mn-ea"/>
                <a:cs typeface="+mn-cs"/>
              </a:rPr>
              <a:t>Attack-Vectors</a:t>
            </a:r>
            <a:r>
              <a:rPr lang="de-DE" sz="1200" b="0" i="1" u="none" strike="noStrike" kern="1200" baseline="0" dirty="0">
                <a:solidFill>
                  <a:schemeClr val="tx1"/>
                </a:solidFill>
                <a:latin typeface="+mn-lt"/>
                <a:ea typeface="+mn-ea"/>
                <a:cs typeface="+mn-cs"/>
              </a:rPr>
              <a:t> verstehen wir wie sonst auch im CS Bereich verschiedene taktische und strategische Angriffsformen. Wenn wir die technischen Hilfsmittel mal ausklammern, so sind diese klassischen Methoden immer noch extrem effizient. Stellen Sie sich einmal vor wie viel technischen Aufwand sie sich sparen wenn Sie jemandem beim Passwort eingeben über die Schulter schauen oder sensitive Daten aus der Mülltonne fischen können.</a:t>
            </a:r>
          </a:p>
          <a:p>
            <a:endParaRPr lang="de-DE" sz="1200" b="0" i="1" u="none" strike="noStrike" kern="1200" baseline="0" dirty="0">
              <a:solidFill>
                <a:schemeClr val="tx1"/>
              </a:solidFill>
              <a:latin typeface="+mn-lt"/>
              <a:ea typeface="+mn-ea"/>
              <a:cs typeface="+mn-cs"/>
            </a:endParaRPr>
          </a:p>
          <a:p>
            <a:r>
              <a:rPr lang="de-DE" sz="1200" b="0" i="1" u="none" strike="noStrike" kern="1200" baseline="0" dirty="0">
                <a:solidFill>
                  <a:schemeClr val="tx1"/>
                </a:solidFill>
                <a:latin typeface="+mn-lt"/>
                <a:ea typeface="+mn-ea"/>
                <a:cs typeface="+mn-cs"/>
              </a:rPr>
              <a:t>Beim </a:t>
            </a:r>
            <a:r>
              <a:rPr lang="de-DE" sz="1200" b="0" i="1" u="none" strike="noStrike" kern="1200" baseline="0" dirty="0" err="1">
                <a:solidFill>
                  <a:schemeClr val="tx1"/>
                </a:solidFill>
                <a:latin typeface="+mn-lt"/>
                <a:ea typeface="+mn-ea"/>
                <a:cs typeface="+mn-cs"/>
              </a:rPr>
              <a:t>Tailgating</a:t>
            </a:r>
            <a:r>
              <a:rPr lang="de-DE" sz="1200" b="0" i="1" u="none" strike="noStrike" kern="1200" baseline="0" dirty="0">
                <a:solidFill>
                  <a:schemeClr val="tx1"/>
                </a:solidFill>
                <a:latin typeface="+mn-lt"/>
                <a:ea typeface="+mn-ea"/>
                <a:cs typeface="+mn-cs"/>
              </a:rPr>
              <a:t> folgt man einer Person die legitimen Zugang zu zugangsbeschränkten Orten, d.h. hängt sich einfach an jemanden dran. Man kann eine Kiste tragen und darum bitten dass ihm die vorausgehende Person die Tür aufhält, oder die Tür einfach selbst aufhalten. Gerade seit es keine oder kaum Raucherzimmer in Unternehmen gibt, ergeben sich dadurch für physische Pen-Tester beliebte Möglichkeiten in Gebäude zu kommen.</a:t>
            </a:r>
            <a:endParaRPr lang="nb-NO" sz="1200" b="0" i="1" u="none" strike="noStrike" kern="1200" baseline="0" dirty="0">
              <a:solidFill>
                <a:schemeClr val="tx1"/>
              </a:solidFill>
              <a:latin typeface="+mn-lt"/>
              <a:ea typeface="+mn-ea"/>
              <a:cs typeface="+mn-cs"/>
            </a:endParaRPr>
          </a:p>
          <a:p>
            <a:endParaRPr lang="nb-NO" sz="1200" b="0" i="1" u="none" strike="noStrike" kern="1200" baseline="0" dirty="0">
              <a:solidFill>
                <a:schemeClr val="tx1"/>
              </a:solidFill>
              <a:latin typeface="+mn-lt"/>
              <a:ea typeface="+mn-ea"/>
              <a:cs typeface="+mn-cs"/>
            </a:endParaRPr>
          </a:p>
          <a:p>
            <a:r>
              <a:rPr lang="de-DE" sz="1200" b="0" i="1" u="none" strike="noStrike" kern="1200" baseline="0" dirty="0" err="1">
                <a:solidFill>
                  <a:schemeClr val="tx1"/>
                </a:solidFill>
                <a:latin typeface="+mn-lt"/>
                <a:ea typeface="+mn-ea"/>
                <a:cs typeface="+mn-cs"/>
              </a:rPr>
              <a:t>Impersonating</a:t>
            </a:r>
            <a:r>
              <a:rPr lang="de-DE" sz="1200" b="0" i="1" u="none" strike="noStrike" kern="1200" baseline="0" dirty="0">
                <a:solidFill>
                  <a:schemeClr val="tx1"/>
                </a:solidFill>
                <a:latin typeface="+mn-lt"/>
                <a:ea typeface="+mn-ea"/>
                <a:cs typeface="+mn-cs"/>
              </a:rPr>
              <a:t> bedeutet dass man die Identität einer anderen Person annimmt und so von deren Glaubwürdigkeit profitiert. Wenn man das Ausgeben für jemand anderen in einem physischen Kontext nutzt um Zugang zu sensitiven Bereichen zu ergaunern, sich also so bspw. eine Schlüsselkarte organisiert, würde man das </a:t>
            </a:r>
            <a:r>
              <a:rPr lang="de-DE" sz="1200" b="0" i="1" u="none" strike="noStrike" kern="1200" baseline="0" dirty="0" err="1">
                <a:solidFill>
                  <a:schemeClr val="tx1"/>
                </a:solidFill>
                <a:latin typeface="+mn-lt"/>
                <a:ea typeface="+mn-ea"/>
                <a:cs typeface="+mn-cs"/>
              </a:rPr>
              <a:t>Piggybacking</a:t>
            </a:r>
            <a:r>
              <a:rPr lang="de-DE" sz="1200" b="0" i="1" u="none" strike="noStrike" kern="1200" baseline="0" dirty="0">
                <a:solidFill>
                  <a:schemeClr val="tx1"/>
                </a:solidFill>
                <a:latin typeface="+mn-lt"/>
                <a:ea typeface="+mn-ea"/>
                <a:cs typeface="+mn-cs"/>
              </a:rPr>
              <a:t> nennen. </a:t>
            </a:r>
            <a:r>
              <a:rPr lang="de-DE" sz="1200" b="0" i="1" u="none" strike="noStrike" kern="1200" baseline="0" dirty="0" err="1">
                <a:solidFill>
                  <a:schemeClr val="tx1"/>
                </a:solidFill>
                <a:latin typeface="+mn-lt"/>
                <a:ea typeface="+mn-ea"/>
                <a:cs typeface="+mn-cs"/>
              </a:rPr>
              <a:t>Impersonating</a:t>
            </a:r>
            <a:r>
              <a:rPr lang="de-DE" sz="1200" b="0" i="1" u="none" strike="noStrike" kern="1200" baseline="0" dirty="0">
                <a:solidFill>
                  <a:schemeClr val="tx1"/>
                </a:solidFill>
                <a:latin typeface="+mn-lt"/>
                <a:ea typeface="+mn-ea"/>
                <a:cs typeface="+mn-cs"/>
              </a:rPr>
              <a:t> nutzt </a:t>
            </a:r>
            <a:r>
              <a:rPr lang="de-DE" sz="1200" b="0" i="1" u="none" strike="noStrike" kern="1200" baseline="0" dirty="0" err="1">
                <a:solidFill>
                  <a:schemeClr val="tx1"/>
                </a:solidFill>
                <a:latin typeface="+mn-lt"/>
                <a:ea typeface="+mn-ea"/>
                <a:cs typeface="+mn-cs"/>
              </a:rPr>
              <a:t>überlicherweise</a:t>
            </a:r>
            <a:r>
              <a:rPr lang="de-DE" sz="1200" b="0" i="1" u="none" strike="noStrike" kern="1200" baseline="0" dirty="0">
                <a:solidFill>
                  <a:schemeClr val="tx1"/>
                </a:solidFill>
                <a:latin typeface="+mn-lt"/>
                <a:ea typeface="+mn-ea"/>
                <a:cs typeface="+mn-cs"/>
              </a:rPr>
              <a:t> Personen die Autorität oder Glaubwürdigkeit haben, oder beides. Bekannt auch die Anrufe von IT-Technikern die vorgeben ein technisches Problem zu lösen, dass sie einem selbst aufgehalst haben.</a:t>
            </a:r>
          </a:p>
          <a:p>
            <a:endParaRPr lang="de-DE" sz="1200" b="0" i="1" u="none" strike="noStrike" kern="1200" baseline="0" dirty="0">
              <a:solidFill>
                <a:schemeClr val="tx1"/>
              </a:solidFill>
              <a:latin typeface="+mn-lt"/>
              <a:ea typeface="+mn-ea"/>
              <a:cs typeface="+mn-cs"/>
            </a:endParaRPr>
          </a:p>
          <a:p>
            <a:r>
              <a:rPr lang="de-DE" sz="1200" b="0" i="1" u="none" strike="noStrike" kern="1200" baseline="0" dirty="0" err="1">
                <a:solidFill>
                  <a:schemeClr val="tx1"/>
                </a:solidFill>
                <a:latin typeface="+mn-lt"/>
                <a:ea typeface="+mn-ea"/>
                <a:cs typeface="+mn-cs"/>
              </a:rPr>
              <a:t>Eavesdropping</a:t>
            </a:r>
            <a:r>
              <a:rPr lang="de-DE" sz="1200" b="0" i="1" u="none" strike="noStrike" kern="1200" baseline="0" dirty="0">
                <a:solidFill>
                  <a:schemeClr val="tx1"/>
                </a:solidFill>
                <a:latin typeface="+mn-lt"/>
                <a:ea typeface="+mn-ea"/>
                <a:cs typeface="+mn-cs"/>
              </a:rPr>
              <a:t>: Lauschen – das kann das simple belauschen von Konversationen von Menschen in der Nähe sein (im Zug, Büro), oder auch das aktive Abhören und Mitlesen von Emails, Anrufen, </a:t>
            </a:r>
            <a:r>
              <a:rPr lang="de-DE" sz="1200" b="0" i="1" u="none" strike="noStrike" kern="1200" baseline="0" dirty="0" err="1">
                <a:solidFill>
                  <a:schemeClr val="tx1"/>
                </a:solidFill>
                <a:latin typeface="+mn-lt"/>
                <a:ea typeface="+mn-ea"/>
                <a:cs typeface="+mn-cs"/>
              </a:rPr>
              <a:t>u.ä.</a:t>
            </a:r>
            <a:endParaRPr lang="nb-NO" sz="1200" b="0" i="1" u="none" strike="noStrike" kern="1200" baseline="0" dirty="0">
              <a:solidFill>
                <a:schemeClr val="tx1"/>
              </a:solidFill>
              <a:latin typeface="+mn-lt"/>
              <a:ea typeface="+mn-ea"/>
              <a:cs typeface="+mn-cs"/>
            </a:endParaRPr>
          </a:p>
          <a:p>
            <a:endParaRPr lang="nb-NO" sz="1200" b="0" i="1" u="none" strike="noStrike" kern="1200" baseline="0" dirty="0">
              <a:solidFill>
                <a:schemeClr val="tx1"/>
              </a:solidFill>
              <a:latin typeface="+mn-lt"/>
              <a:ea typeface="+mn-ea"/>
              <a:cs typeface="+mn-cs"/>
            </a:endParaRPr>
          </a:p>
          <a:p>
            <a:r>
              <a:rPr lang="de-DE" sz="1200" b="0" i="1" u="none" strike="noStrike" kern="1200" baseline="0" dirty="0" err="1">
                <a:solidFill>
                  <a:schemeClr val="tx1"/>
                </a:solidFill>
                <a:latin typeface="+mn-lt"/>
                <a:ea typeface="+mn-ea"/>
                <a:cs typeface="+mn-cs"/>
              </a:rPr>
              <a:t>Shoulder</a:t>
            </a:r>
            <a:r>
              <a:rPr lang="de-DE" sz="1200" b="0" i="1" u="none" strike="noStrike" kern="1200" baseline="0" dirty="0">
                <a:solidFill>
                  <a:schemeClr val="tx1"/>
                </a:solidFill>
                <a:latin typeface="+mn-lt"/>
                <a:ea typeface="+mn-ea"/>
                <a:cs typeface="+mn-cs"/>
              </a:rPr>
              <a:t>-surfing – wie der Name schon sagt – jemandem bei der Eingabe von Zugangsdaten zuschauen – viel einfacher als man glauben mag.</a:t>
            </a:r>
          </a:p>
          <a:p>
            <a:endParaRPr lang="nb-NO" sz="1200" b="0" i="1" u="none" strike="noStrike" kern="1200" baseline="0" dirty="0">
              <a:solidFill>
                <a:schemeClr val="tx1"/>
              </a:solidFill>
              <a:latin typeface="+mn-lt"/>
              <a:ea typeface="+mn-ea"/>
              <a:cs typeface="+mn-cs"/>
            </a:endParaRPr>
          </a:p>
          <a:p>
            <a:r>
              <a:rPr lang="de-DE" sz="1200" b="0" i="1" u="none" strike="noStrike" kern="1200" baseline="0" dirty="0" err="1">
                <a:solidFill>
                  <a:schemeClr val="tx1"/>
                </a:solidFill>
                <a:latin typeface="+mn-lt"/>
                <a:ea typeface="+mn-ea"/>
                <a:cs typeface="+mn-cs"/>
              </a:rPr>
              <a:t>Dumpster-Diving</a:t>
            </a:r>
            <a:r>
              <a:rPr lang="de-DE" sz="1200" b="0" i="1" u="none" strike="noStrike" kern="1200" baseline="0" dirty="0">
                <a:solidFill>
                  <a:schemeClr val="tx1"/>
                </a:solidFill>
                <a:latin typeface="+mn-lt"/>
                <a:ea typeface="+mn-ea"/>
                <a:cs typeface="+mn-cs"/>
              </a:rPr>
              <a:t>: Den Müll von </a:t>
            </a:r>
            <a:r>
              <a:rPr lang="de-DE" sz="1200" b="0" i="1" u="none" strike="noStrike" kern="1200" baseline="0" dirty="0" err="1">
                <a:solidFill>
                  <a:schemeClr val="tx1"/>
                </a:solidFill>
                <a:latin typeface="+mn-lt"/>
                <a:ea typeface="+mn-ea"/>
                <a:cs typeface="+mn-cs"/>
              </a:rPr>
              <a:t>jmd</a:t>
            </a:r>
            <a:r>
              <a:rPr lang="de-DE" sz="1200" b="0" i="1" u="none" strike="noStrike" kern="1200" baseline="0" dirty="0">
                <a:solidFill>
                  <a:schemeClr val="tx1"/>
                </a:solidFill>
                <a:latin typeface="+mn-lt"/>
                <a:ea typeface="+mn-ea"/>
                <a:cs typeface="+mn-cs"/>
              </a:rPr>
              <a:t> durchgehen – da die meisten Leute privat keinen Aktenvernichter benutzen, lässt sich hier wenn man etwas Zeit und Zugang hat, einiges an Daten sammeln.</a:t>
            </a:r>
          </a:p>
          <a:p>
            <a:endParaRPr lang="nb-NO" sz="1200" b="0" i="1" u="none" strike="noStrike" kern="1200" baseline="0" dirty="0">
              <a:solidFill>
                <a:schemeClr val="tx1"/>
              </a:solidFill>
              <a:latin typeface="+mn-lt"/>
              <a:ea typeface="+mn-ea"/>
              <a:cs typeface="+mn-cs"/>
            </a:endParaRPr>
          </a:p>
          <a:p>
            <a:r>
              <a:rPr lang="de-DE" sz="1200" b="0" i="1" u="none" strike="noStrike" kern="1200" baseline="0" dirty="0">
                <a:solidFill>
                  <a:schemeClr val="tx1"/>
                </a:solidFill>
                <a:latin typeface="+mn-lt"/>
                <a:ea typeface="+mn-ea"/>
                <a:cs typeface="+mn-cs"/>
              </a:rPr>
              <a:t>Beim </a:t>
            </a:r>
            <a:r>
              <a:rPr lang="de-DE" sz="1200" b="0" i="1" u="none" strike="noStrike" kern="1200" baseline="0" dirty="0" err="1">
                <a:solidFill>
                  <a:schemeClr val="tx1"/>
                </a:solidFill>
                <a:latin typeface="+mn-lt"/>
                <a:ea typeface="+mn-ea"/>
                <a:cs typeface="+mn-cs"/>
              </a:rPr>
              <a:t>reverse</a:t>
            </a:r>
            <a:r>
              <a:rPr lang="de-DE" sz="1200" b="0" i="1" u="none" strike="noStrike" kern="1200" baseline="0" dirty="0">
                <a:solidFill>
                  <a:schemeClr val="tx1"/>
                </a:solidFill>
                <a:latin typeface="+mn-lt"/>
                <a:ea typeface="+mn-ea"/>
                <a:cs typeface="+mn-cs"/>
              </a:rPr>
              <a:t> </a:t>
            </a:r>
            <a:r>
              <a:rPr lang="de-DE" sz="1200" b="0" i="1" u="none" strike="noStrike" kern="1200" baseline="0" dirty="0" err="1">
                <a:solidFill>
                  <a:schemeClr val="tx1"/>
                </a:solidFill>
                <a:latin typeface="+mn-lt"/>
                <a:ea typeface="+mn-ea"/>
                <a:cs typeface="+mn-cs"/>
              </a:rPr>
              <a:t>social</a:t>
            </a:r>
            <a:r>
              <a:rPr lang="de-DE" sz="1200" b="0" i="1" u="none" strike="noStrike" kern="1200" baseline="0" dirty="0">
                <a:solidFill>
                  <a:schemeClr val="tx1"/>
                </a:solidFill>
                <a:latin typeface="+mn-lt"/>
                <a:ea typeface="+mn-ea"/>
                <a:cs typeface="+mn-cs"/>
              </a:rPr>
              <a:t> </a:t>
            </a:r>
            <a:r>
              <a:rPr lang="de-DE" sz="1200" b="0" i="1" u="none" strike="noStrike" kern="1200" baseline="0" dirty="0" err="1">
                <a:solidFill>
                  <a:schemeClr val="tx1"/>
                </a:solidFill>
                <a:latin typeface="+mn-lt"/>
                <a:ea typeface="+mn-ea"/>
                <a:cs typeface="+mn-cs"/>
              </a:rPr>
              <a:t>engineering</a:t>
            </a:r>
            <a:r>
              <a:rPr lang="de-DE" sz="1200" b="0" i="1" u="none" strike="noStrike" kern="1200" baseline="0" dirty="0">
                <a:solidFill>
                  <a:schemeClr val="tx1"/>
                </a:solidFill>
                <a:latin typeface="+mn-lt"/>
                <a:ea typeface="+mn-ea"/>
                <a:cs typeface="+mn-cs"/>
              </a:rPr>
              <a:t> verleitet der Angreifer eine Person dazu, selbst die Initiative zu ergreifen und wartet einfach. D.h. man kreiert erst ein Problem, und ist dann die Anlaufstelle für schnelle Hilfe, was besonders unauffällig wirkt. Auch hier können die Kombination aus Malware und IT-Hotlines ein gutes Beispiel sein. </a:t>
            </a:r>
          </a:p>
          <a:p>
            <a:endParaRPr lang="de-DE" sz="1200" b="0" i="1" u="none" strike="noStrike" kern="1200" baseline="0" dirty="0">
              <a:solidFill>
                <a:schemeClr val="tx1"/>
              </a:solidFill>
              <a:latin typeface="+mn-lt"/>
              <a:ea typeface="+mn-ea"/>
              <a:cs typeface="+mn-cs"/>
            </a:endParaRPr>
          </a:p>
          <a:p>
            <a:r>
              <a:rPr lang="de-DE" sz="1200" b="0" i="1" u="none" strike="noStrike" kern="1200" baseline="0" dirty="0">
                <a:solidFill>
                  <a:schemeClr val="tx1"/>
                </a:solidFill>
                <a:latin typeface="+mn-lt"/>
                <a:ea typeface="+mn-ea"/>
                <a:cs typeface="+mn-cs"/>
              </a:rPr>
              <a:t>SE-Methoden lassen sich natürlich auch zum Gegenangriff anwenden - Der Australier Karl Rock betreibt einen </a:t>
            </a:r>
            <a:r>
              <a:rPr lang="de-DE" sz="1200" b="0" i="1" u="none" strike="noStrike" kern="1200" baseline="0" dirty="0" err="1">
                <a:solidFill>
                  <a:schemeClr val="tx1"/>
                </a:solidFill>
                <a:latin typeface="+mn-lt"/>
                <a:ea typeface="+mn-ea"/>
                <a:cs typeface="+mn-cs"/>
              </a:rPr>
              <a:t>Youtube</a:t>
            </a:r>
            <a:r>
              <a:rPr lang="de-DE" sz="1200" b="0" i="1" u="none" strike="noStrike" kern="1200" baseline="0" dirty="0">
                <a:solidFill>
                  <a:schemeClr val="tx1"/>
                </a:solidFill>
                <a:latin typeface="+mn-lt"/>
                <a:ea typeface="+mn-ea"/>
                <a:cs typeface="+mn-cs"/>
              </a:rPr>
              <a:t> Kanal bei dem er sich in auf Betrug </a:t>
            </a:r>
            <a:r>
              <a:rPr lang="de-DE" sz="1200" b="0" i="1" u="none" strike="noStrike" kern="1200" baseline="0" dirty="0" err="1">
                <a:solidFill>
                  <a:schemeClr val="tx1"/>
                </a:solidFill>
                <a:latin typeface="+mn-lt"/>
                <a:ea typeface="+mn-ea"/>
                <a:cs typeface="+mn-cs"/>
              </a:rPr>
              <a:t>spezialiserte</a:t>
            </a:r>
            <a:r>
              <a:rPr lang="de-DE" sz="1200" b="0" i="1" u="none" strike="noStrike" kern="1200" baseline="0" dirty="0">
                <a:solidFill>
                  <a:schemeClr val="tx1"/>
                </a:solidFill>
                <a:latin typeface="+mn-lt"/>
                <a:ea typeface="+mn-ea"/>
                <a:cs typeface="+mn-cs"/>
              </a:rPr>
              <a:t> indische Callcenter hackt und in einer Kombination aus </a:t>
            </a:r>
            <a:r>
              <a:rPr lang="de-DE" sz="1200" b="0" i="1" u="none" strike="noStrike" kern="1200" baseline="0" dirty="0" err="1">
                <a:solidFill>
                  <a:schemeClr val="tx1"/>
                </a:solidFill>
                <a:latin typeface="+mn-lt"/>
                <a:ea typeface="+mn-ea"/>
                <a:cs typeface="+mn-cs"/>
              </a:rPr>
              <a:t>Impersonating</a:t>
            </a:r>
            <a:r>
              <a:rPr lang="de-DE" sz="1200" b="0" i="1" u="none" strike="noStrike" kern="1200" baseline="0" dirty="0">
                <a:solidFill>
                  <a:schemeClr val="tx1"/>
                </a:solidFill>
                <a:latin typeface="+mn-lt"/>
                <a:ea typeface="+mn-ea"/>
                <a:cs typeface="+mn-cs"/>
              </a:rPr>
              <a:t>, </a:t>
            </a:r>
            <a:r>
              <a:rPr lang="de-DE" sz="1200" b="0" i="1" u="none" strike="noStrike" kern="1200" baseline="0" dirty="0" err="1">
                <a:solidFill>
                  <a:schemeClr val="tx1"/>
                </a:solidFill>
                <a:latin typeface="+mn-lt"/>
                <a:ea typeface="+mn-ea"/>
                <a:cs typeface="+mn-cs"/>
              </a:rPr>
              <a:t>Eavesdropping</a:t>
            </a:r>
            <a:r>
              <a:rPr lang="de-DE" sz="1200" b="0" i="1" u="none" strike="noStrike" kern="1200" baseline="0" dirty="0">
                <a:solidFill>
                  <a:schemeClr val="tx1"/>
                </a:solidFill>
                <a:latin typeface="+mn-lt"/>
                <a:ea typeface="+mn-ea"/>
                <a:cs typeface="+mn-cs"/>
              </a:rPr>
              <a:t> und </a:t>
            </a:r>
            <a:r>
              <a:rPr lang="de-DE" sz="1200" b="0" i="1" u="none" strike="noStrike" kern="1200" baseline="0" dirty="0" err="1">
                <a:solidFill>
                  <a:schemeClr val="tx1"/>
                </a:solidFill>
                <a:latin typeface="+mn-lt"/>
                <a:ea typeface="+mn-ea"/>
                <a:cs typeface="+mn-cs"/>
              </a:rPr>
              <a:t>reverse</a:t>
            </a:r>
            <a:r>
              <a:rPr lang="de-DE" sz="1200" b="0" i="1" u="none" strike="noStrike" kern="1200" baseline="0" dirty="0">
                <a:solidFill>
                  <a:schemeClr val="tx1"/>
                </a:solidFill>
                <a:latin typeface="+mn-lt"/>
                <a:ea typeface="+mn-ea"/>
                <a:cs typeface="+mn-cs"/>
              </a:rPr>
              <a:t> </a:t>
            </a:r>
            <a:r>
              <a:rPr lang="de-DE" sz="1200" b="0" i="1" u="none" strike="noStrike" kern="1200" baseline="0" dirty="0" err="1">
                <a:solidFill>
                  <a:schemeClr val="tx1"/>
                </a:solidFill>
                <a:latin typeface="+mn-lt"/>
                <a:ea typeface="+mn-ea"/>
                <a:cs typeface="+mn-cs"/>
              </a:rPr>
              <a:t>social</a:t>
            </a:r>
            <a:r>
              <a:rPr lang="de-DE" sz="1200" b="0" i="1" u="none" strike="noStrike" kern="1200" baseline="0" dirty="0">
                <a:solidFill>
                  <a:schemeClr val="tx1"/>
                </a:solidFill>
                <a:latin typeface="+mn-lt"/>
                <a:ea typeface="+mn-ea"/>
                <a:cs typeface="+mn-cs"/>
              </a:rPr>
              <a:t> </a:t>
            </a:r>
            <a:r>
              <a:rPr lang="de-DE" sz="1200" b="0" i="1" u="none" strike="noStrike" kern="1200" baseline="0" dirty="0" err="1">
                <a:solidFill>
                  <a:schemeClr val="tx1"/>
                </a:solidFill>
                <a:latin typeface="+mn-lt"/>
                <a:ea typeface="+mn-ea"/>
                <a:cs typeface="+mn-cs"/>
              </a:rPr>
              <a:t>engineering</a:t>
            </a:r>
            <a:r>
              <a:rPr lang="de-DE" sz="1200" b="0" i="1" u="none" strike="noStrike" kern="1200" baseline="0" dirty="0">
                <a:solidFill>
                  <a:schemeClr val="tx1"/>
                </a:solidFill>
                <a:latin typeface="+mn-lt"/>
                <a:ea typeface="+mn-ea"/>
                <a:cs typeface="+mn-cs"/>
              </a:rPr>
              <a:t> e-</a:t>
            </a:r>
            <a:r>
              <a:rPr lang="de-DE" sz="1200" b="0" i="1" u="none" strike="noStrike" kern="1200" baseline="0" dirty="0" err="1">
                <a:solidFill>
                  <a:schemeClr val="tx1"/>
                </a:solidFill>
                <a:latin typeface="+mn-lt"/>
                <a:ea typeface="+mn-ea"/>
                <a:cs typeface="+mn-cs"/>
              </a:rPr>
              <a:t>commerce</a:t>
            </a:r>
            <a:r>
              <a:rPr lang="de-DE" sz="1200" b="0" i="1" u="none" strike="noStrike" kern="1200" baseline="0" dirty="0">
                <a:solidFill>
                  <a:schemeClr val="tx1"/>
                </a:solidFill>
                <a:latin typeface="+mn-lt"/>
                <a:ea typeface="+mn-ea"/>
                <a:cs typeface="+mn-cs"/>
              </a:rPr>
              <a:t>-Betrüger entlarvt and bloßstellt.</a:t>
            </a:r>
          </a:p>
          <a:p>
            <a:endParaRPr lang="nb-NO" sz="1200" b="0" i="1" u="none" strike="noStrike" kern="1200" baseline="0" dirty="0">
              <a:solidFill>
                <a:schemeClr val="tx1"/>
              </a:solidFill>
              <a:latin typeface="+mn-lt"/>
              <a:ea typeface="+mn-ea"/>
              <a:cs typeface="+mn-cs"/>
            </a:endParaRPr>
          </a:p>
        </p:txBody>
      </p:sp>
      <p:sp>
        <p:nvSpPr>
          <p:cNvPr id="4" name="Plassholder for lysbildenummer 3"/>
          <p:cNvSpPr>
            <a:spLocks noGrp="1"/>
          </p:cNvSpPr>
          <p:nvPr>
            <p:ph type="sldNum" sz="quarter" idx="10"/>
          </p:nvPr>
        </p:nvSpPr>
        <p:spPr/>
        <p:txBody>
          <a:bodyPr/>
          <a:lstStyle/>
          <a:p>
            <a:fld id="{E197D704-BFC2-4D20-804B-33534A9B91C7}" type="slidenum">
              <a:rPr lang="nb-NO" smtClean="0"/>
              <a:t>41</a:t>
            </a:fld>
            <a:endParaRPr lang="nb-NO"/>
          </a:p>
        </p:txBody>
      </p:sp>
    </p:spTree>
    <p:extLst>
      <p:ext uri="{BB962C8B-B14F-4D97-AF65-F5344CB8AC3E}">
        <p14:creationId xmlns:p14="http://schemas.microsoft.com/office/powerpoint/2010/main" val="5241561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AED498D-6977-40EC-8E5E-7EB644D5E759}" type="slidenum">
              <a:rPr lang="en-US" noProof="0" smtClean="0"/>
              <a:t>2</a:t>
            </a:fld>
            <a:endParaRPr lang="en-US" noProof="0" dirty="0"/>
          </a:p>
        </p:txBody>
      </p:sp>
    </p:spTree>
    <p:extLst>
      <p:ext uri="{BB962C8B-B14F-4D97-AF65-F5344CB8AC3E}">
        <p14:creationId xmlns:p14="http://schemas.microsoft.com/office/powerpoint/2010/main" val="249224897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de-DE" dirty="0"/>
              <a:t>SE</a:t>
            </a:r>
            <a:endParaRPr lang="nb-NO" dirty="0"/>
          </a:p>
        </p:txBody>
      </p:sp>
      <p:sp>
        <p:nvSpPr>
          <p:cNvPr id="4" name="Plassholder for lysbilde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97D704-BFC2-4D20-804B-33534A9B91C7}"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0612811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de-DE" dirty="0"/>
              <a:t>Grundsätzlich unterscheiden wir zwei grundverschiedene</a:t>
            </a:r>
            <a:r>
              <a:rPr lang="de-DE" baseline="0" dirty="0"/>
              <a:t> Formen des SE – </a:t>
            </a:r>
            <a:r>
              <a:rPr lang="de-DE" baseline="0" dirty="0" err="1"/>
              <a:t>Hunting</a:t>
            </a:r>
            <a:r>
              <a:rPr lang="de-DE" baseline="0" dirty="0"/>
              <a:t> und </a:t>
            </a:r>
            <a:r>
              <a:rPr lang="de-DE" baseline="0" dirty="0" err="1"/>
              <a:t>Farming</a:t>
            </a:r>
            <a:r>
              <a:rPr lang="de-DE" baseline="0" dirty="0"/>
              <a:t>.</a:t>
            </a:r>
          </a:p>
          <a:p>
            <a:r>
              <a:rPr lang="de-DE" baseline="0" dirty="0"/>
              <a:t>Beim Jagen ist der Kontakt eher nur kurz und einmalig, beim </a:t>
            </a:r>
            <a:r>
              <a:rPr lang="de-DE" baseline="0" dirty="0" err="1"/>
              <a:t>Farming</a:t>
            </a:r>
            <a:r>
              <a:rPr lang="de-DE" baseline="0" dirty="0"/>
              <a:t> säht der </a:t>
            </a:r>
            <a:r>
              <a:rPr lang="de-DE" baseline="0" dirty="0" err="1"/>
              <a:t>Social</a:t>
            </a:r>
            <a:r>
              <a:rPr lang="de-DE" baseline="0" dirty="0"/>
              <a:t> Engineer über längeren Zeitraum das Vertrauen dass das Opfer in ihn investiert. Beim Thema Insider </a:t>
            </a:r>
            <a:r>
              <a:rPr lang="de-DE" baseline="0" dirty="0" err="1"/>
              <a:t>Threats</a:t>
            </a:r>
            <a:r>
              <a:rPr lang="de-DE" baseline="0" dirty="0"/>
              <a:t> spielt dies eine größere Rolle – ist aber zahlenmäßig wesentlich </a:t>
            </a:r>
            <a:r>
              <a:rPr lang="de-DE" baseline="0" dirty="0" err="1"/>
              <a:t>unbredeutender</a:t>
            </a:r>
            <a:r>
              <a:rPr lang="de-DE" baseline="0" dirty="0"/>
              <a:t> als </a:t>
            </a:r>
            <a:r>
              <a:rPr lang="de-DE" baseline="0" dirty="0" err="1"/>
              <a:t>Hunting</a:t>
            </a:r>
            <a:r>
              <a:rPr lang="de-DE" baseline="0" dirty="0"/>
              <a:t>, da sich der </a:t>
            </a:r>
            <a:r>
              <a:rPr lang="de-DE" baseline="0" dirty="0" err="1"/>
              <a:t>farmende</a:t>
            </a:r>
            <a:r>
              <a:rPr lang="de-DE" baseline="0" dirty="0"/>
              <a:t> SE ja dabei auch einem wesentlichen Risiko aussetzt, wenn er über längere Zeit und häufige Online oder Offline Kontakte mit dem späteren Opfer kommuniziert und dabei zwangsläufig Spuren hinterlässt.</a:t>
            </a:r>
          </a:p>
          <a:p>
            <a:endParaRPr lang="nb-NO" dirty="0"/>
          </a:p>
        </p:txBody>
      </p:sp>
      <p:sp>
        <p:nvSpPr>
          <p:cNvPr id="4" name="Plassholder for lysbildenummer 3"/>
          <p:cNvSpPr>
            <a:spLocks noGrp="1"/>
          </p:cNvSpPr>
          <p:nvPr>
            <p:ph type="sldNum" sz="quarter" idx="10"/>
          </p:nvPr>
        </p:nvSpPr>
        <p:spPr/>
        <p:txBody>
          <a:bodyPr/>
          <a:lstStyle/>
          <a:p>
            <a:fld id="{E197D704-BFC2-4D20-804B-33534A9B91C7}" type="slidenum">
              <a:rPr lang="nb-NO" smtClean="0"/>
              <a:t>43</a:t>
            </a:fld>
            <a:endParaRPr lang="nb-NO"/>
          </a:p>
        </p:txBody>
      </p:sp>
    </p:spTree>
    <p:extLst>
      <p:ext uri="{BB962C8B-B14F-4D97-AF65-F5344CB8AC3E}">
        <p14:creationId xmlns:p14="http://schemas.microsoft.com/office/powerpoint/2010/main" val="371977534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gacea186857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 name="Google Shape;94;gacea186857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
        <p:cNvGrpSpPr/>
        <p:nvPr/>
      </p:nvGrpSpPr>
      <p:grpSpPr>
        <a:xfrm>
          <a:off x="0" y="0"/>
          <a:ext cx="0" cy="0"/>
          <a:chOff x="0" y="0"/>
          <a:chExt cx="0" cy="0"/>
        </a:xfrm>
      </p:grpSpPr>
      <p:sp>
        <p:nvSpPr>
          <p:cNvPr id="400" name="Google Shape;400;g1415d3f2762_2_211: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01" name="Google Shape;401;g1415d3f2762_2_2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gacea186857_0_1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 name="Google Shape;82;gacea186857_0_1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de-DE" dirty="0"/>
              <a:t>Wenn</a:t>
            </a:r>
            <a:r>
              <a:rPr lang="de-DE" baseline="0" dirty="0"/>
              <a:t> Sie Artikel oder Kapitel zum Thema Phishing lesen, fällt Ihnen auf dass die meisten erstmal mit mehreren Absätzen darüber beginnen – wie ernst die Lage ist und wie sehr sie sich verschlimmert hat. Eigentlich ändern sich hier nur die Zahlen von Jahr zu Jahr, die Formulierungen (Definition Phishing und Ernsthaftigkeit des Problems) wirkt manchmal doch sehr repetitiv. Das liegt aber daran dass man auch für ein breiteres Publikum dass nicht unbedingt das Vorwissen hat dieses Thema ausreichend beschreiben muss. Der Bericht der Anti-Phishing Working Group liefert Ihnen quartalsweise die neuesten Zahlen.</a:t>
            </a:r>
            <a:endParaRPr lang="nb-NO" dirty="0"/>
          </a:p>
        </p:txBody>
      </p:sp>
      <p:sp>
        <p:nvSpPr>
          <p:cNvPr id="4" name="Plassholder for lysbildenummer 3"/>
          <p:cNvSpPr>
            <a:spLocks noGrp="1"/>
          </p:cNvSpPr>
          <p:nvPr>
            <p:ph type="sldNum" sz="quarter" idx="10"/>
          </p:nvPr>
        </p:nvSpPr>
        <p:spPr/>
        <p:txBody>
          <a:bodyPr/>
          <a:lstStyle/>
          <a:p>
            <a:fld id="{E197D704-BFC2-4D20-804B-33534A9B91C7}" type="slidenum">
              <a:rPr lang="nb-NO" smtClean="0"/>
              <a:t>50</a:t>
            </a:fld>
            <a:endParaRPr lang="nb-NO"/>
          </a:p>
        </p:txBody>
      </p:sp>
    </p:spTree>
    <p:extLst>
      <p:ext uri="{BB962C8B-B14F-4D97-AF65-F5344CB8AC3E}">
        <p14:creationId xmlns:p14="http://schemas.microsoft.com/office/powerpoint/2010/main" val="70454680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de-DE" dirty="0"/>
              <a:t>Parallel zur bekannten kill-</a:t>
            </a:r>
            <a:r>
              <a:rPr lang="de-DE" dirty="0" err="1"/>
              <a:t>chain</a:t>
            </a:r>
            <a:r>
              <a:rPr lang="de-DE" dirty="0"/>
              <a:t> </a:t>
            </a:r>
            <a:r>
              <a:rPr lang="de-DE" dirty="0" err="1"/>
              <a:t>by</a:t>
            </a:r>
            <a:r>
              <a:rPr lang="de-DE" dirty="0"/>
              <a:t> cyber-attacken lässt sich auch dieses vereinfachte Phasenmodell für SE-Angriffsvektoren</a:t>
            </a:r>
            <a:r>
              <a:rPr lang="de-DE" baseline="0" dirty="0"/>
              <a:t> aufzeigen, die der kill-</a:t>
            </a:r>
            <a:r>
              <a:rPr lang="de-DE" baseline="0" dirty="0" err="1"/>
              <a:t>chain</a:t>
            </a:r>
            <a:r>
              <a:rPr lang="de-DE" baseline="0" dirty="0"/>
              <a:t> von Lockheed-Martin sehr ähnelt. Man hat der vielen vielleicht bekannten LM-Kill-</a:t>
            </a:r>
            <a:r>
              <a:rPr lang="de-DE" baseline="0" dirty="0" err="1"/>
              <a:t>chain</a:t>
            </a:r>
            <a:r>
              <a:rPr lang="de-DE" baseline="0" dirty="0"/>
              <a:t> ja auch vorgeworfen, dass sie zu sehr auf Malware fokussiert, daher ist diese Abwandlung von Breda et al. hier evtl. sinnvoll.</a:t>
            </a:r>
          </a:p>
          <a:p>
            <a:endParaRPr lang="de-DE" dirty="0"/>
          </a:p>
          <a:p>
            <a:r>
              <a:rPr lang="de-DE" dirty="0"/>
              <a:t>Ich denke die Schritte sind einigermaßen einleuchtend und selbsterklärend.</a:t>
            </a:r>
          </a:p>
          <a:p>
            <a:endParaRPr lang="de-DE" dirty="0"/>
          </a:p>
          <a:p>
            <a:r>
              <a:rPr lang="de-DE" dirty="0"/>
              <a:t>„</a:t>
            </a:r>
            <a:r>
              <a:rPr lang="de-DE" dirty="0" err="1"/>
              <a:t>build</a:t>
            </a:r>
            <a:r>
              <a:rPr lang="de-DE" dirty="0"/>
              <a:t> </a:t>
            </a:r>
            <a:r>
              <a:rPr lang="de-DE" dirty="0" err="1"/>
              <a:t>trust</a:t>
            </a:r>
            <a:r>
              <a:rPr lang="de-DE" dirty="0"/>
              <a:t>“ kann alles sein von einer längeren Bekanntschaft bis zu einer Entscheidung über das Design einer Mail, welches Vertrauen erzeugen soll (bspw. wiedererkennen vertrauenswürdiger Logos </a:t>
            </a:r>
            <a:r>
              <a:rPr lang="de-DE" dirty="0" err="1"/>
              <a:t>etc</a:t>
            </a:r>
            <a:r>
              <a:rPr lang="de-DE" dirty="0"/>
              <a:t>).</a:t>
            </a:r>
            <a:endParaRPr lang="nb-NO" dirty="0"/>
          </a:p>
        </p:txBody>
      </p:sp>
      <p:sp>
        <p:nvSpPr>
          <p:cNvPr id="4" name="Plassholder for lysbildenummer 3"/>
          <p:cNvSpPr>
            <a:spLocks noGrp="1"/>
          </p:cNvSpPr>
          <p:nvPr>
            <p:ph type="sldNum" sz="quarter" idx="10"/>
          </p:nvPr>
        </p:nvSpPr>
        <p:spPr/>
        <p:txBody>
          <a:bodyPr/>
          <a:lstStyle/>
          <a:p>
            <a:fld id="{E197D704-BFC2-4D20-804B-33534A9B91C7}" type="slidenum">
              <a:rPr lang="nb-NO" smtClean="0"/>
              <a:t>51</a:t>
            </a:fld>
            <a:endParaRPr lang="nb-NO"/>
          </a:p>
        </p:txBody>
      </p:sp>
    </p:spTree>
    <p:extLst>
      <p:ext uri="{BB962C8B-B14F-4D97-AF65-F5344CB8AC3E}">
        <p14:creationId xmlns:p14="http://schemas.microsoft.com/office/powerpoint/2010/main" val="39038485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gad3a36edd6_0_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3" name="Google Shape;183;gad3a36edd6_0_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de-DE" dirty="0"/>
              <a:t>Schauen Sie sich bitte das </a:t>
            </a:r>
            <a:r>
              <a:rPr lang="de-DE" b="1" dirty="0"/>
              <a:t>komplette</a:t>
            </a:r>
            <a:r>
              <a:rPr lang="de-DE" dirty="0"/>
              <a:t> Video an – diese hier dargestellten Prinzipien werden nicht</a:t>
            </a:r>
            <a:r>
              <a:rPr lang="de-DE" baseline="0" dirty="0"/>
              <a:t> nur in Phishing, sondern generell in fast allen SE-Ansätzen verfolgt!</a:t>
            </a:r>
          </a:p>
          <a:p>
            <a:r>
              <a:rPr lang="de-DE" dirty="0"/>
              <a:t>Die drei Prinzipien </a:t>
            </a:r>
            <a:r>
              <a:rPr lang="de-DE" dirty="0" err="1"/>
              <a:t>Social</a:t>
            </a:r>
            <a:r>
              <a:rPr lang="de-DE" dirty="0"/>
              <a:t> Proof (im Video: Consensus),</a:t>
            </a:r>
            <a:r>
              <a:rPr lang="de-DE" baseline="0" dirty="0"/>
              <a:t> </a:t>
            </a:r>
            <a:r>
              <a:rPr lang="de-DE" baseline="0" dirty="0" err="1"/>
              <a:t>Scarcity</a:t>
            </a:r>
            <a:r>
              <a:rPr lang="de-DE" baseline="0" dirty="0"/>
              <a:t> und Authority spielen bei Phishing, wo die bidirektionale Interaktion nicht gegeben ist, eine entscheidendere Rolle.</a:t>
            </a:r>
          </a:p>
          <a:p>
            <a:r>
              <a:rPr lang="de-DE" baseline="0" dirty="0"/>
              <a:t>Das Video dauert knapp 12 Minuten und ist hier nur als Tipp zu verstehen (für die Wiederholung außerhalb der Veranstaltungszeit).</a:t>
            </a:r>
            <a:endParaRPr lang="nb-NO" dirty="0"/>
          </a:p>
        </p:txBody>
      </p:sp>
      <p:sp>
        <p:nvSpPr>
          <p:cNvPr id="4" name="Plassholder for lysbilde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97D704-BFC2-4D20-804B-33534A9B91C7}"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8613510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de-DE" dirty="0"/>
              <a:t>Schauen Sie sich bitte das </a:t>
            </a:r>
            <a:r>
              <a:rPr lang="de-DE" b="1" dirty="0"/>
              <a:t>komplette</a:t>
            </a:r>
            <a:r>
              <a:rPr lang="de-DE" dirty="0"/>
              <a:t> Video an – diese hier dargestellten Prinzipien werden nicht</a:t>
            </a:r>
            <a:r>
              <a:rPr lang="de-DE" baseline="0" dirty="0"/>
              <a:t> nur in Phishing, sondern generell in fast allen SE-Ansätzen verfolgt!</a:t>
            </a:r>
          </a:p>
          <a:p>
            <a:r>
              <a:rPr lang="de-DE" dirty="0"/>
              <a:t>Die drei Prinzipien </a:t>
            </a:r>
            <a:r>
              <a:rPr lang="de-DE" dirty="0" err="1"/>
              <a:t>Social</a:t>
            </a:r>
            <a:r>
              <a:rPr lang="de-DE" dirty="0"/>
              <a:t> Proof (im Video: Consensus),</a:t>
            </a:r>
            <a:r>
              <a:rPr lang="de-DE" baseline="0" dirty="0"/>
              <a:t> </a:t>
            </a:r>
            <a:r>
              <a:rPr lang="de-DE" baseline="0" dirty="0" err="1"/>
              <a:t>Scarcity</a:t>
            </a:r>
            <a:r>
              <a:rPr lang="de-DE" baseline="0" dirty="0"/>
              <a:t> und Authority spielen bei Phishing, wo die bidirektionale Interaktion nicht gegeben ist, eine entscheidendere Rolle.</a:t>
            </a:r>
          </a:p>
          <a:p>
            <a:r>
              <a:rPr lang="de-DE" baseline="0" dirty="0"/>
              <a:t>Das Video dauert knapp 12 Minuten und ist hier nur als Tipp zu verstehen (für die Wiederholung außerhalb der Veranstaltungszeit).</a:t>
            </a:r>
            <a:endParaRPr lang="nb-NO" dirty="0"/>
          </a:p>
        </p:txBody>
      </p:sp>
      <p:sp>
        <p:nvSpPr>
          <p:cNvPr id="4" name="Plassholder for lysbildenummer 3"/>
          <p:cNvSpPr>
            <a:spLocks noGrp="1"/>
          </p:cNvSpPr>
          <p:nvPr>
            <p:ph type="sldNum" sz="quarter" idx="10"/>
          </p:nvPr>
        </p:nvSpPr>
        <p:spPr/>
        <p:txBody>
          <a:bodyPr/>
          <a:lstStyle/>
          <a:p>
            <a:fld id="{E197D704-BFC2-4D20-804B-33534A9B91C7}" type="slidenum">
              <a:rPr lang="nb-NO" smtClean="0"/>
              <a:t>54</a:t>
            </a:fld>
            <a:endParaRPr lang="nb-NO"/>
          </a:p>
        </p:txBody>
      </p:sp>
    </p:spTree>
    <p:extLst>
      <p:ext uri="{BB962C8B-B14F-4D97-AF65-F5344CB8AC3E}">
        <p14:creationId xmlns:p14="http://schemas.microsoft.com/office/powerpoint/2010/main" val="2125661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5941E71-7984-4CC9-BF67-C1E92A3A3961}" type="slidenum">
              <a:rPr lang="en-GB" smtClean="0"/>
              <a:t>3</a:t>
            </a:fld>
            <a:endParaRPr lang="en-GB"/>
          </a:p>
        </p:txBody>
      </p:sp>
    </p:spTree>
    <p:extLst>
      <p:ext uri="{BB962C8B-B14F-4D97-AF65-F5344CB8AC3E}">
        <p14:creationId xmlns:p14="http://schemas.microsoft.com/office/powerpoint/2010/main" val="291258173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de-DE" dirty="0"/>
              <a:t>Alle Links auf </a:t>
            </a:r>
            <a:r>
              <a:rPr lang="de-DE" dirty="0" err="1"/>
              <a:t>Slides</a:t>
            </a:r>
            <a:r>
              <a:rPr lang="de-DE" dirty="0"/>
              <a:t> werden im Chat via Zoom geteilt.</a:t>
            </a:r>
          </a:p>
          <a:p>
            <a:endParaRPr lang="de-DE" dirty="0"/>
          </a:p>
          <a:p>
            <a:r>
              <a:rPr lang="de-DE" dirty="0"/>
              <a:t>SE</a:t>
            </a:r>
            <a:r>
              <a:rPr lang="de-DE" baseline="0" dirty="0"/>
              <a:t> Gesprächstechniken sind die hohe Kunst des SE. Das Thema erreichte in 2020 große Bekanntheit nach dem Giftanschlag russischer Agenten auf den Oppositionellen Regimekritiker </a:t>
            </a:r>
            <a:r>
              <a:rPr lang="de-DE" baseline="0" dirty="0" err="1"/>
              <a:t>Nawalny</a:t>
            </a:r>
            <a:r>
              <a:rPr lang="de-DE" baseline="0" dirty="0"/>
              <a:t>, der danach von D. aus einen der FSB-Agenten die an der Vergiftungsaktion in Sibirien beteiligt waren auf dessen Handy anrief und sich für den Mitarbeiter eines Vorgesetzten ausgab und eine fast minutiöse Schilderung der Vorbereitung und Durchführung des Anschlags von ihm bekam.</a:t>
            </a:r>
          </a:p>
          <a:p>
            <a:r>
              <a:rPr lang="de-DE" baseline="0" dirty="0"/>
              <a:t>Das vollstände Gespräch gibt es auf </a:t>
            </a:r>
            <a:r>
              <a:rPr lang="de-DE" baseline="0" dirty="0" err="1"/>
              <a:t>Youtube</a:t>
            </a:r>
            <a:r>
              <a:rPr lang="de-DE" baseline="0" dirty="0"/>
              <a:t>, Kommentare vom bekannten SE Experten Christopher </a:t>
            </a:r>
            <a:r>
              <a:rPr lang="de-DE" baseline="0" dirty="0" err="1"/>
              <a:t>Hadnagy</a:t>
            </a:r>
            <a:r>
              <a:rPr lang="de-DE" baseline="0" dirty="0"/>
              <a:t> finden sich im Teams-Ordner. </a:t>
            </a:r>
            <a:endParaRPr lang="nb-NO" dirty="0"/>
          </a:p>
        </p:txBody>
      </p:sp>
      <p:sp>
        <p:nvSpPr>
          <p:cNvPr id="4" name="Plassholder for lysbildenummer 3"/>
          <p:cNvSpPr>
            <a:spLocks noGrp="1"/>
          </p:cNvSpPr>
          <p:nvPr>
            <p:ph type="sldNum" sz="quarter" idx="10"/>
          </p:nvPr>
        </p:nvSpPr>
        <p:spPr/>
        <p:txBody>
          <a:bodyPr/>
          <a:lstStyle/>
          <a:p>
            <a:fld id="{E197D704-BFC2-4D20-804B-33534A9B91C7}" type="slidenum">
              <a:rPr lang="nb-NO" smtClean="0"/>
              <a:t>56</a:t>
            </a:fld>
            <a:endParaRPr lang="nb-NO"/>
          </a:p>
        </p:txBody>
      </p:sp>
    </p:spTree>
    <p:extLst>
      <p:ext uri="{BB962C8B-B14F-4D97-AF65-F5344CB8AC3E}">
        <p14:creationId xmlns:p14="http://schemas.microsoft.com/office/powerpoint/2010/main" val="57603704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gacea186857_0_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 name="Google Shape;100;gacea186857_0_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gacea186857_0_1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 name="Google Shape;107;gacea186857_0_1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5"/>
        <p:cNvGrpSpPr/>
        <p:nvPr/>
      </p:nvGrpSpPr>
      <p:grpSpPr>
        <a:xfrm>
          <a:off x="0" y="0"/>
          <a:ext cx="0" cy="0"/>
          <a:chOff x="0" y="0"/>
          <a:chExt cx="0" cy="0"/>
        </a:xfrm>
      </p:grpSpPr>
      <p:sp>
        <p:nvSpPr>
          <p:cNvPr id="596" name="Google Shape;596;g1621d5f7089_0_5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7" name="Google Shape;597;g1621d5f7089_0_5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GB" b="1">
                <a:solidFill>
                  <a:schemeClr val="dk1"/>
                </a:solidFill>
              </a:rPr>
              <a:t>Red Arrow</a:t>
            </a:r>
            <a:r>
              <a:rPr lang="en-GB">
                <a:solidFill>
                  <a:schemeClr val="dk1"/>
                </a:solidFill>
              </a:rPr>
              <a:t>: an attacker that wages a social engineering cyberattack against a victim's human cognition functions (i.e., the oval). The resulting behavior is associated to persuasion (i.e., an attack succeeds when a victim is persuaded to act as intended by the attacker).</a:t>
            </a:r>
            <a:endParaRPr>
              <a:solidFill>
                <a:schemeClr val="dk1"/>
              </a:solidFill>
            </a:endParaRPr>
          </a:p>
          <a:p>
            <a:pPr marL="0" lvl="0" indent="0" algn="l" rtl="0">
              <a:spcBef>
                <a:spcPts val="0"/>
              </a:spcBef>
              <a:spcAft>
                <a:spcPts val="0"/>
              </a:spcAft>
              <a:buClr>
                <a:schemeClr val="dk1"/>
              </a:buClr>
              <a:buSzPts val="1100"/>
              <a:buFont typeface="Arial"/>
              <a:buNone/>
            </a:pPr>
            <a:r>
              <a:rPr lang="en-GB" i="1">
                <a:solidFill>
                  <a:schemeClr val="dk1"/>
                </a:solidFill>
              </a:rPr>
              <a:t>Cognitive workload, via mechanisms such as inattentional blindness, can increase vulnerability to social engineering cyberattacks</a:t>
            </a:r>
            <a:r>
              <a:rPr lang="en-GB">
                <a:solidFill>
                  <a:schemeClr val="dk1"/>
                </a:solidFill>
              </a:rPr>
              <a:t>.</a:t>
            </a:r>
            <a:endParaRPr>
              <a:solidFill>
                <a:schemeClr val="dk1"/>
              </a:solidFill>
            </a:endParaRPr>
          </a:p>
          <a:p>
            <a:pPr marL="0" lvl="0" indent="0" algn="l" rtl="0">
              <a:spcBef>
                <a:spcPts val="0"/>
              </a:spcBef>
              <a:spcAft>
                <a:spcPts val="0"/>
              </a:spcAft>
              <a:buClr>
                <a:schemeClr val="dk1"/>
              </a:buClr>
              <a:buSzPts val="1100"/>
              <a:buFont typeface="Arial"/>
              <a:buNone/>
            </a:pPr>
            <a:r>
              <a:rPr lang="en-GB" i="1">
                <a:solidFill>
                  <a:schemeClr val="dk1"/>
                </a:solidFill>
              </a:rPr>
              <a:t>Stress may reduce one's ability to detect deception cues in social engineering cyberattack messages but the direct effects of acute stress on cybersecurity social engineering have not been examined</a:t>
            </a:r>
            <a:r>
              <a:rPr lang="en-GB">
                <a:solidFill>
                  <a:schemeClr val="dk1"/>
                </a:solidFill>
              </a:rPr>
              <a:t>.</a:t>
            </a:r>
            <a:endParaRPr>
              <a:solidFill>
                <a:schemeClr val="dk1"/>
              </a:solidFill>
            </a:endParaRPr>
          </a:p>
          <a:p>
            <a:pPr marL="0" lvl="0" indent="0" algn="l" rtl="0">
              <a:spcBef>
                <a:spcPts val="0"/>
              </a:spcBef>
              <a:spcAft>
                <a:spcPts val="0"/>
              </a:spcAft>
              <a:buClr>
                <a:schemeClr val="dk1"/>
              </a:buClr>
              <a:buSzPts val="1100"/>
              <a:buFont typeface="Arial"/>
              <a:buNone/>
            </a:pPr>
            <a:r>
              <a:rPr lang="en-GB" i="1">
                <a:solidFill>
                  <a:schemeClr val="dk1"/>
                </a:solidFill>
              </a:rPr>
              <a:t>Attentional vigilance, particularly the vigilance decrement, may be an important influence on susceptibility to social engineering attacks, but more research is needed</a:t>
            </a:r>
            <a:r>
              <a:rPr lang="en-GB">
                <a:solidFill>
                  <a:schemeClr val="dk1"/>
                </a:solidFill>
              </a:rPr>
              <a:t>.</a:t>
            </a:r>
            <a:endParaRPr>
              <a:solidFill>
                <a:schemeClr val="dk1"/>
              </a:solidFill>
            </a:endParaRPr>
          </a:p>
          <a:p>
            <a:pPr marL="0" lvl="0" indent="0" algn="l" rtl="0">
              <a:spcBef>
                <a:spcPts val="0"/>
              </a:spcBef>
              <a:spcAft>
                <a:spcPts val="0"/>
              </a:spcAft>
              <a:buClr>
                <a:schemeClr val="dk1"/>
              </a:buClr>
              <a:buSzPts val="1100"/>
              <a:buFont typeface="Arial"/>
              <a:buNone/>
            </a:pPr>
            <a:r>
              <a:rPr lang="en-GB" i="1">
                <a:solidFill>
                  <a:schemeClr val="dk1"/>
                </a:solidFill>
              </a:rPr>
              <a:t>Literature results are not conclusive on how personality may influence one's susceptibility to social engineering cyberattacks</a:t>
            </a:r>
            <a:r>
              <a:rPr lang="en-GB">
                <a:solidFill>
                  <a:schemeClr val="dk1"/>
                </a:solidFill>
              </a:rPr>
              <a:t>.</a:t>
            </a:r>
            <a:endParaRPr>
              <a:solidFill>
                <a:schemeClr val="dk1"/>
              </a:solidFill>
            </a:endParaRPr>
          </a:p>
          <a:p>
            <a:pPr marL="0" lvl="0" indent="0" algn="l" rtl="0">
              <a:spcBef>
                <a:spcPts val="0"/>
              </a:spcBef>
              <a:spcAft>
                <a:spcPts val="0"/>
              </a:spcAft>
              <a:buClr>
                <a:schemeClr val="dk1"/>
              </a:buClr>
              <a:buSzPts val="1100"/>
              <a:buFont typeface="Arial"/>
              <a:buNone/>
            </a:pPr>
            <a:r>
              <a:rPr lang="en-GB" i="1">
                <a:solidFill>
                  <a:schemeClr val="dk1"/>
                </a:solidFill>
              </a:rPr>
              <a:t>Domain knowledge helps reduce vulnerability to social engineering cyberattacks</a:t>
            </a:r>
            <a:r>
              <a:rPr lang="en-GB">
                <a:solidFill>
                  <a:schemeClr val="dk1"/>
                </a:solidFill>
              </a:rPr>
              <a:t>.</a:t>
            </a:r>
            <a:r>
              <a:rPr lang="en-GB" i="1">
                <a:solidFill>
                  <a:schemeClr val="dk1"/>
                </a:solidFill>
              </a:rPr>
              <a:t>Awareness and general technical knowledge do not necessarily reduce one's susceptibility to social engineering cyberattacks, perhaps because human cognition functions have not been taken into consideration</a:t>
            </a:r>
            <a:r>
              <a:rPr lang="en-GB">
                <a:solidFill>
                  <a:schemeClr val="dk1"/>
                </a:solidFill>
              </a:rPr>
              <a:t>. </a:t>
            </a:r>
            <a:r>
              <a:rPr lang="en-GB" b="1" i="1">
                <a:solidFill>
                  <a:schemeClr val="dk1"/>
                </a:solidFill>
              </a:rPr>
              <a:t>Self-efficacy</a:t>
            </a:r>
            <a:r>
              <a:rPr lang="en-GB" i="1">
                <a:solidFill>
                  <a:schemeClr val="dk1"/>
                </a:solidFill>
              </a:rPr>
              <a:t>, knowledge, and previous encounter of social engineering cyberattacks collectively reduce one's susceptibility to social engineering cyberattacks. In particular, costly phishing experiences would greatly reduce one's susceptibility to social engineering cyberattacks, while non-costly experiences do not</a:t>
            </a:r>
            <a:r>
              <a:rPr lang="en-GB">
                <a:solidFill>
                  <a:schemeClr val="dk1"/>
                </a:solidFill>
              </a:rPr>
              <a:t>.</a:t>
            </a:r>
            <a:endParaRPr>
              <a:solidFill>
                <a:schemeClr val="dk1"/>
              </a:solidFill>
            </a:endParaRPr>
          </a:p>
          <a:p>
            <a:pPr marL="0" lvl="0" indent="0" algn="l" rtl="0">
              <a:spcBef>
                <a:spcPts val="0"/>
              </a:spcBef>
              <a:spcAft>
                <a:spcPts val="0"/>
              </a:spcAft>
              <a:buClr>
                <a:schemeClr val="dk1"/>
              </a:buClr>
              <a:buSzPts val="1100"/>
              <a:buFont typeface="Arial"/>
              <a:buNone/>
            </a:pPr>
            <a:r>
              <a:rPr lang="en-GB">
                <a:solidFill>
                  <a:schemeClr val="dk1"/>
                </a:solidFill>
              </a:rPr>
              <a:t> But Stefan will discuss this</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GB" i="1">
                <a:solidFill>
                  <a:schemeClr val="dk1"/>
                </a:solidFill>
              </a:rPr>
              <a:t>Gender does not have a big impact on the susceptibility to social engineering cyberattacks</a:t>
            </a:r>
            <a:endParaRPr>
              <a:solidFill>
                <a:schemeClr val="dk1"/>
              </a:solidFill>
            </a:endParaRPr>
          </a:p>
          <a:p>
            <a:pPr marL="0" lvl="0" indent="0" algn="l" rtl="0">
              <a:spcBef>
                <a:spcPts val="0"/>
              </a:spcBef>
              <a:spcAft>
                <a:spcPts val="0"/>
              </a:spcAft>
              <a:buClr>
                <a:schemeClr val="dk1"/>
              </a:buClr>
              <a:buSzPts val="1100"/>
              <a:buFont typeface="Arial"/>
              <a:buNone/>
            </a:pPr>
            <a:r>
              <a:rPr lang="en-GB" i="1">
                <a:solidFill>
                  <a:schemeClr val="dk1"/>
                </a:solidFill>
              </a:rPr>
              <a:t>Old people with higher education, higher awareness and higher exposure to social engineering cyberattacks are less susceptible to these attacks</a:t>
            </a:r>
            <a:r>
              <a:rPr lang="en-GB">
                <a:solidFill>
                  <a:schemeClr val="dk1"/>
                </a:solidFill>
              </a:rPr>
              <a:t>.</a:t>
            </a:r>
            <a:endParaRPr>
              <a:solidFill>
                <a:schemeClr val="dk1"/>
              </a:solidFill>
            </a:endParaRPr>
          </a:p>
          <a:p>
            <a:pPr marL="0" lvl="0" indent="0" algn="l" rtl="0">
              <a:spcBef>
                <a:spcPts val="0"/>
              </a:spcBef>
              <a:spcAft>
                <a:spcPts val="0"/>
              </a:spcAft>
              <a:buClr>
                <a:schemeClr val="dk1"/>
              </a:buClr>
              <a:buSzPts val="1100"/>
              <a:buFont typeface="Arial"/>
              <a:buNone/>
            </a:pPr>
            <a:r>
              <a:rPr lang="en-GB" i="1">
                <a:solidFill>
                  <a:schemeClr val="dk1"/>
                </a:solidFill>
              </a:rPr>
              <a:t>Culture affects privacy and trust attitudes, which indirectly affect one's susceptibility to social engineering cyberattacks</a:t>
            </a:r>
            <a:r>
              <a:rPr lang="en-GB">
                <a:solidFill>
                  <a:schemeClr val="dk1"/>
                </a:solidFill>
              </a:rPr>
              <a:t>.</a:t>
            </a:r>
            <a:endParaRPr>
              <a:solidFill>
                <a:schemeClr val="dk1"/>
              </a:solidFill>
            </a:endParaRPr>
          </a:p>
          <a:p>
            <a:pPr marL="0" lvl="0" indent="0" algn="l" rtl="0">
              <a:spcBef>
                <a:spcPts val="0"/>
              </a:spcBef>
              <a:spcAft>
                <a:spcPts val="0"/>
              </a:spcAft>
              <a:buClr>
                <a:schemeClr val="dk1"/>
              </a:buClr>
              <a:buSzPts val="1100"/>
              <a:buFont typeface="Arial"/>
              <a:buNone/>
            </a:pPr>
            <a:r>
              <a:rPr lang="en-GB">
                <a:solidFill>
                  <a:schemeClr val="dk1"/>
                </a:solidFill>
              </a:rPr>
              <a:t>Long term memory </a:t>
            </a:r>
            <a:r>
              <a:rPr lang="en-GB" i="1">
                <a:solidFill>
                  <a:schemeClr val="dk1"/>
                </a:solidFill>
              </a:rPr>
              <a:t>The success of social engineering cyberattacks is inversely related to their prevalence</a:t>
            </a:r>
            <a:r>
              <a:rPr lang="en-GB">
                <a:solidFill>
                  <a:schemeClr val="dk1"/>
                </a:solidFill>
              </a:rPr>
              <a:t>.</a:t>
            </a:r>
            <a:endParaRPr>
              <a:solidFill>
                <a:schemeClr val="dk1"/>
              </a:solidFill>
            </a:endParaRPr>
          </a:p>
          <a:p>
            <a:pPr marL="0" lvl="0" indent="0" algn="l" rtl="0">
              <a:spcBef>
                <a:spcPts val="0"/>
              </a:spcBef>
              <a:spcAft>
                <a:spcPts val="0"/>
              </a:spcAft>
              <a:buClr>
                <a:schemeClr val="dk1"/>
              </a:buClr>
              <a:buSzPts val="1100"/>
              <a:buFont typeface="Arial"/>
              <a:buNone/>
            </a:pPr>
            <a:r>
              <a:rPr lang="en-GB" i="1">
                <a:solidFill>
                  <a:schemeClr val="dk1"/>
                </a:solidFill>
              </a:rPr>
              <a:t>Training methods that ask people to consciously think about social engineering cyberattacks are unlikely to be very successful unless the learning reaches the point where it is a habit that, largely unconsciously, guides safer computer use behavior</a:t>
            </a:r>
            <a:r>
              <a:rPr lang="en-GB">
                <a:solidFill>
                  <a:schemeClr val="dk1"/>
                </a:solidFill>
              </a:rPr>
              <a:t>.</a:t>
            </a:r>
            <a:endParaRPr>
              <a:solidFill>
                <a:schemeClr val="dk1"/>
              </a:solidFill>
            </a:endParaRPr>
          </a:p>
          <a:p>
            <a:pPr marL="0" lvl="0" indent="0" algn="l" rtl="0">
              <a:spcBef>
                <a:spcPts val="0"/>
              </a:spcBef>
              <a:spcAft>
                <a:spcPts val="0"/>
              </a:spcAft>
              <a:buClr>
                <a:schemeClr val="dk1"/>
              </a:buClr>
              <a:buSzPts val="1100"/>
              <a:buFont typeface="Arial"/>
              <a:buNone/>
            </a:pPr>
            <a:r>
              <a:rPr lang="en-GB" i="1">
                <a:solidFill>
                  <a:schemeClr val="dk1"/>
                </a:solidFill>
              </a:rPr>
              <a:t>Message quality and message appeal, which reflect attacker effort (e.g., using contextualization and personalization), have a significant impact on the attacker's success</a:t>
            </a:r>
            <a:r>
              <a:rPr lang="en-GB">
                <a:solidFill>
                  <a:schemeClr val="dk1"/>
                </a:solidFill>
              </a:rPr>
              <a:t>.</a:t>
            </a:r>
            <a:endParaRPr>
              <a:solidFill>
                <a:schemeClr val="dk1"/>
              </a:solidFill>
            </a:endParaRPr>
          </a:p>
          <a:p>
            <a:pPr marL="0" lvl="0" indent="0" algn="l" rtl="0">
              <a:spcBef>
                <a:spcPts val="0"/>
              </a:spcBef>
              <a:spcAft>
                <a:spcPts val="0"/>
              </a:spcAft>
              <a:buClr>
                <a:schemeClr val="dk1"/>
              </a:buClr>
              <a:buSzPts val="1100"/>
              <a:buFont typeface="Arial"/>
              <a:buNone/>
            </a:pPr>
            <a:r>
              <a:rPr lang="en-GB" i="1">
                <a:solidFill>
                  <a:schemeClr val="dk1"/>
                </a:solidFill>
              </a:rPr>
              <a:t>An individual's capabilities in detection of social engineering cyberattacks are affected by their awareness of the threats, their cultural backgrounds, and their individual differences in trust/suspicion</a:t>
            </a:r>
            <a:r>
              <a:rPr lang="en-GB">
                <a:solidFill>
                  <a:schemeClr val="dk1"/>
                </a:solidFill>
              </a:rPr>
              <a:t>.</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gad3a36edd6_0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0" name="Google Shape;190;gad3a36edd6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1000">
                <a:solidFill>
                  <a:srgbClr val="222222"/>
                </a:solidFill>
                <a:highlight>
                  <a:srgbClr val="FFFFFF"/>
                </a:highlight>
              </a:rPr>
              <a:t>Parrish Jr, J. L., Bailey, J. L., &amp; Courtney, J. F. (2009). A personality based model for determining susceptibility to phishing attacks. </a:t>
            </a:r>
            <a:r>
              <a:rPr lang="en-GB" sz="1000" i="1">
                <a:solidFill>
                  <a:srgbClr val="222222"/>
                </a:solidFill>
                <a:highlight>
                  <a:srgbClr val="FFFFFF"/>
                </a:highlight>
              </a:rPr>
              <a:t>Little Rock: University of Arkansas</a:t>
            </a:r>
            <a:r>
              <a:rPr lang="en-GB" sz="1000">
                <a:solidFill>
                  <a:srgbClr val="222222"/>
                </a:solidFill>
                <a:highlight>
                  <a:srgbClr val="FFFFFF"/>
                </a:highlight>
              </a:rPr>
              <a:t>, 285-296.</a:t>
            </a:r>
            <a:endParaRPr sz="1000">
              <a:solidFill>
                <a:srgbClr val="222222"/>
              </a:solidFill>
              <a:highlight>
                <a:srgbClr val="FFFFFF"/>
              </a:highlight>
            </a:endParaRPr>
          </a:p>
          <a:p>
            <a:pPr marL="0" lvl="0" indent="0" algn="l" rtl="0">
              <a:spcBef>
                <a:spcPts val="0"/>
              </a:spcBef>
              <a:spcAft>
                <a:spcPts val="0"/>
              </a:spcAft>
              <a:buNone/>
            </a:pPr>
            <a:r>
              <a:rPr lang="en-GB" sz="1000">
                <a:solidFill>
                  <a:srgbClr val="222222"/>
                </a:solidFill>
                <a:highlight>
                  <a:srgbClr val="FFFFFF"/>
                </a:highlight>
              </a:rPr>
              <a:t>Personal factors are those that either cannot be changed or are extremely difficult to change and include gender, culture, and age. Experiential factors are those that shape an individual’s personality because of a past event or experience. The Big-Five personality profile classifies the personality differences of individuals among five broad factors as previously discussed. The framework proposes that each of these factors has a role to play with regards to the susceptibility of an individual to a phishing attack.</a:t>
            </a:r>
            <a:endParaRPr sz="1000">
              <a:solidFill>
                <a:srgbClr val="222222"/>
              </a:solidFill>
              <a:highlight>
                <a:srgbClr val="FFFFFF"/>
              </a:highlight>
            </a:endParaRPr>
          </a:p>
          <a:p>
            <a:pPr marL="0" lvl="0" indent="0" algn="l" rtl="0">
              <a:spcBef>
                <a:spcPts val="0"/>
              </a:spcBef>
              <a:spcAft>
                <a:spcPts val="0"/>
              </a:spcAft>
              <a:buNone/>
            </a:pPr>
            <a:r>
              <a:rPr lang="en-GB" sz="1000">
                <a:solidFill>
                  <a:srgbClr val="222222"/>
                </a:solidFill>
                <a:highlight>
                  <a:srgbClr val="FFFFFF"/>
                </a:highlight>
              </a:rPr>
              <a:t>Kids increase A!</a:t>
            </a:r>
            <a:endParaRPr sz="1000">
              <a:solidFill>
                <a:srgbClr val="222222"/>
              </a:solidFill>
              <a:highlight>
                <a:srgbClr val="FFFFFF"/>
              </a:highlight>
            </a:endParaRPr>
          </a:p>
          <a:p>
            <a:pPr marL="0" lvl="0" indent="0" algn="l" rtl="0">
              <a:spcBef>
                <a:spcPts val="0"/>
              </a:spcBef>
              <a:spcAft>
                <a:spcPts val="0"/>
              </a:spcAft>
              <a:buNone/>
            </a:pPr>
            <a:r>
              <a:rPr lang="en-GB" sz="1000">
                <a:solidFill>
                  <a:srgbClr val="222222"/>
                </a:solidFill>
                <a:highlight>
                  <a:srgbClr val="FFFFFF"/>
                </a:highlight>
              </a:rPr>
              <a:t>Non tech vs tech. Neg experiences</a:t>
            </a:r>
            <a:endParaRPr sz="1000">
              <a:solidFill>
                <a:srgbClr val="222222"/>
              </a:solidFill>
              <a:highlight>
                <a:srgbClr val="FFFFFF"/>
              </a:highlight>
            </a:endParaRPr>
          </a:p>
          <a:p>
            <a:pPr marL="0" lvl="0" indent="0" algn="l" rtl="0">
              <a:spcBef>
                <a:spcPts val="0"/>
              </a:spcBef>
              <a:spcAft>
                <a:spcPts val="0"/>
              </a:spcAft>
              <a:buNone/>
            </a:pPr>
            <a:r>
              <a:rPr lang="en-GB" sz="1000">
                <a:solidFill>
                  <a:srgbClr val="222222"/>
                </a:solidFill>
                <a:highlight>
                  <a:srgbClr val="FFFFFF"/>
                </a:highlight>
              </a:rPr>
              <a:t>2 aspects : Susceptibility &amp; Time for takedown</a:t>
            </a:r>
            <a:endParaRPr sz="1000">
              <a:solidFill>
                <a:srgbClr val="222222"/>
              </a:solidFill>
              <a:highlight>
                <a:srgbClr val="FFFFFF"/>
              </a:highlight>
            </a:endParaRPr>
          </a:p>
          <a:p>
            <a:pPr marL="0" lvl="0" indent="0" algn="l" rtl="0">
              <a:spcBef>
                <a:spcPts val="0"/>
              </a:spcBef>
              <a:spcAft>
                <a:spcPts val="0"/>
              </a:spcAft>
              <a:buNone/>
            </a:pPr>
            <a:r>
              <a:rPr lang="en-GB" sz="1000">
                <a:solidFill>
                  <a:srgbClr val="222222"/>
                </a:solidFill>
                <a:highlight>
                  <a:srgbClr val="FFFFFF"/>
                </a:highlight>
              </a:rPr>
              <a:t>Dawson &amp; Stewart 2018 - Moderating effects. Culture (UK vs USA), Age</a:t>
            </a:r>
            <a:endParaRPr sz="1000">
              <a:solidFill>
                <a:srgbClr val="222222"/>
              </a:solidFill>
              <a:highlight>
                <a:srgbClr val="FFFFFF"/>
              </a:highlight>
            </a:endParaRPr>
          </a:p>
          <a:p>
            <a:pPr marL="0" lvl="0" indent="0" algn="l" rtl="0">
              <a:spcBef>
                <a:spcPts val="0"/>
              </a:spcBef>
              <a:spcAft>
                <a:spcPts val="0"/>
              </a:spcAft>
              <a:buNone/>
            </a:pPr>
            <a:r>
              <a:rPr lang="en-GB" sz="1000">
                <a:solidFill>
                  <a:srgbClr val="222222"/>
                </a:solidFill>
                <a:highlight>
                  <a:srgbClr val="FFFFFF"/>
                </a:highlight>
              </a:rPr>
              <a:t>a social influence, conformity, obedience, reactance, resistance and authority (Lindsey, 2005; Weatherby et al., 1999) b commitment, affection, normative, continuance, commitment and affective commitment (Allen and Meyer, 1990) c trust and vulnerability (Gendall, 2005) d threat (Pyszczynski et al., 1997)</a:t>
            </a:r>
            <a:endParaRPr sz="1000">
              <a:solidFill>
                <a:srgbClr val="222222"/>
              </a:solidFill>
              <a:highlight>
                <a:srgbClr val="FFFFFF"/>
              </a:highlight>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gacea186857_0_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 name="Google Shape;128;gacea186857_0_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DeYoung et al, 2007: These 10 facets were proposed in 2007 by psychologists Colin DeYoung, Lena Quilty and Jordan Peterson in their paper, "Between Facets and Domains: 10 Aspects of the Big Five." This version of the model is known as the Big Five Aspects Personality Test</a:t>
            </a:r>
            <a:endParaRPr/>
          </a:p>
          <a:p>
            <a:pPr marL="0" lvl="0" indent="0" algn="l" rtl="0">
              <a:spcBef>
                <a:spcPts val="0"/>
              </a:spcBef>
              <a:spcAft>
                <a:spcPts val="0"/>
              </a:spcAft>
              <a:buNone/>
            </a:pPr>
            <a:r>
              <a:rPr lang="en-GB"/>
              <a:t>Neuroticism is the tendency to feel that reality is a problem and to experience readily unpleasant emotions. People that possess high levels of neuroticism are generally sad and sometimes hot tempered Extraversion is the tendency to seek out the company of others and reflects energy and positive emotions in one’s personality. Extraverted personalities often seek excitement and tend to be dominant. Openness is the desire to seek out new experiences without anxiety and an appreciation of different ideas and beliefs. Individuals that exhibit high levels of openness revel in fantasy and appreciate art and nature. Agreeableness is a measure of the quality of the relationships a person has with others. If a person has a high level of agreeableness, they are compassionate and cooperative rather than antagonistic and suspicious. They believe that people they interact with are generally good intentioned and honest. Finally, conscientiousness focuses on self-discipline, dutiful action, and a respect for standards and procedures. These people are known for their prudence and common sense</a:t>
            </a:r>
            <a:endParaRPr/>
          </a:p>
          <a:p>
            <a:pPr marL="0" lvl="0" indent="0" algn="l" rtl="0">
              <a:spcBef>
                <a:spcPts val="0"/>
              </a:spcBef>
              <a:spcAft>
                <a:spcPts val="0"/>
              </a:spcAft>
              <a:buNone/>
            </a:pPr>
            <a:endParaRPr/>
          </a:p>
          <a:p>
            <a:pPr marL="0" lvl="0" indent="0" algn="l" rtl="0">
              <a:spcBef>
                <a:spcPts val="0"/>
              </a:spcBef>
              <a:spcAft>
                <a:spcPts val="0"/>
              </a:spcAft>
              <a:buNone/>
            </a:pPr>
            <a:r>
              <a:rPr lang="en-GB"/>
              <a:t>Recent studies, however, have shown that our personalities do change beyond this age. Another study by Srivastava, Gosling, and Potter (2003) found that Conscientiousness and Agreeableness changed through early and middle adulthood. They also found that Neuroticism declined in females over time, while staying relatively stable in males. They report that their findings could be attributed to a variety of developmental influences such as experience in different areas that correlate with attainment of certain ages.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gad3a36edd6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5" name="Google Shape;135;gad3a36edd6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1000">
                <a:solidFill>
                  <a:srgbClr val="222222"/>
                </a:solidFill>
                <a:highlight>
                  <a:srgbClr val="FFFFFF"/>
                </a:highlight>
              </a:rPr>
              <a:t>Uebelacker, Sven, and Susanne Quiel. "The social engineering personality framework." </a:t>
            </a:r>
            <a:r>
              <a:rPr lang="en-GB" sz="1000" i="1">
                <a:solidFill>
                  <a:srgbClr val="222222"/>
                </a:solidFill>
                <a:highlight>
                  <a:srgbClr val="FFFFFF"/>
                </a:highlight>
              </a:rPr>
              <a:t>2014 Workshop on Socio-Technical Aspects in Security and Trust</a:t>
            </a:r>
            <a:r>
              <a:rPr lang="en-GB" sz="1000">
                <a:solidFill>
                  <a:srgbClr val="222222"/>
                </a:solidFill>
                <a:highlight>
                  <a:srgbClr val="FFFFFF"/>
                </a:highlight>
              </a:rPr>
              <a:t>. IEEE, 2014.</a:t>
            </a:r>
            <a:endParaRPr sz="1000">
              <a:solidFill>
                <a:srgbClr val="222222"/>
              </a:solidFill>
              <a:highlight>
                <a:srgbClr val="FFFFFF"/>
              </a:highlight>
            </a:endParaRPr>
          </a:p>
          <a:p>
            <a:pPr marL="0" lvl="0" indent="0" algn="l" rtl="0">
              <a:spcBef>
                <a:spcPts val="0"/>
              </a:spcBef>
              <a:spcAft>
                <a:spcPts val="0"/>
              </a:spcAft>
              <a:buNone/>
            </a:pPr>
            <a:endParaRPr sz="1000">
              <a:solidFill>
                <a:srgbClr val="222222"/>
              </a:solidFill>
              <a:highlight>
                <a:srgbClr val="FFFFFF"/>
              </a:highlight>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gad3a36edd6_0_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2" name="Google Shape;142;gad3a36edd6_0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Most associated with phishing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gad3a36edd6_0_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6" name="Google Shape;156;gad3a36edd6_0_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People with high openness values are less concerned about privacy problems associated with location-based services [36]. These people’s tendency to seek new experiences influences their risk evaluation [36]. This can be conveyed to SE that open individuals underestimate the risk of becoming a target and subsequently do not develop adequate coping strategies. Controversially, more open individuals are less likely to violate cyber-security policies. However, this effect is contradicted when personality is not evaluated</a:t>
            </a:r>
            <a:endParaRPr/>
          </a:p>
          <a:p>
            <a:pPr marL="0" lvl="0" indent="0" algn="l" rtl="0">
              <a:spcBef>
                <a:spcPts val="0"/>
              </a:spcBef>
              <a:spcAft>
                <a:spcPts val="0"/>
              </a:spcAft>
              <a:buNone/>
            </a:pPr>
            <a:r>
              <a:rPr lang="en-GB"/>
              <a:t>as direct influence but as a moderating factor. In this case, open individuals have been found to be more likely to violate</a:t>
            </a:r>
            <a:endParaRPr/>
          </a:p>
          <a:p>
            <a:pPr marL="0" lvl="0" indent="0" algn="l" rtl="0">
              <a:spcBef>
                <a:spcPts val="0"/>
              </a:spcBef>
              <a:spcAft>
                <a:spcPts val="0"/>
              </a:spcAft>
              <a:buNone/>
            </a:pPr>
            <a:r>
              <a:rPr lang="en-GB"/>
              <a:t>cyber-security policies</a:t>
            </a:r>
            <a:endParaRPr/>
          </a:p>
          <a:p>
            <a:pPr marL="0" lvl="0" indent="0" algn="l" rtl="0">
              <a:spcBef>
                <a:spcPts val="0"/>
              </a:spcBef>
              <a:spcAft>
                <a:spcPts val="0"/>
              </a:spcAft>
              <a:buNone/>
            </a:pPr>
            <a:r>
              <a:rPr lang="en-GB"/>
              <a:t>Openness also has impacts on technological experience in that it has been correlated with the optimum stimulation level (OSD) of individuals. Persons with higher OSD levels are more exploratory and thus spend more time engaging in exploratory behaviors with technology to reach their level of optimum stimulation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gad3a36edd6_0_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3" name="Google Shape;163;gad3a36edd6_0_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Extraversion. Extraverted individuals are becoming a higher security risk [10]. Extraverted persons are also more likely to violate cyber-security policies, thus, accepting to disobey policies in order to comply to (malicious) requests [32]. Workman [7] investigated the effect of different types of commitment to SE susceptibility. He ascertains that people with high affective commitment as well as high normative commitment are more likely to </a:t>
            </a:r>
            <a:endParaRPr/>
          </a:p>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73050" y="1828800"/>
            <a:ext cx="8775700" cy="4937125"/>
          </a:xfrm>
          <a:prstGeom prst="rect">
            <a:avLst/>
          </a:prstGeom>
          <a:noFill/>
          <a:ln w="12700">
            <a:solidFill>
              <a:prstClr val="black"/>
            </a:solidFill>
          </a:ln>
        </p:spPr>
      </p:sp>
      <p:sp>
        <p:nvSpPr>
          <p:cNvPr id="3" name="Notes Placeholder 2"/>
          <p:cNvSpPr>
            <a:spLocks noGrp="1"/>
          </p:cNvSpPr>
          <p:nvPr>
            <p:ph type="body" idx="1"/>
          </p:nvPr>
        </p:nvSpPr>
        <p:spPr>
          <a:xfrm>
            <a:off x="822325" y="7040563"/>
            <a:ext cx="6584950" cy="5761037"/>
          </a:xfrm>
          <a:prstGeom prst="rect">
            <a:avLst/>
          </a:prstGeom>
        </p:spPr>
        <p:txBody>
          <a:bodyPr/>
          <a:lstStyle/>
          <a:p>
            <a:endParaRPr lang="en-GB" dirty="0"/>
          </a:p>
        </p:txBody>
      </p:sp>
    </p:spTree>
    <p:extLst>
      <p:ext uri="{BB962C8B-B14F-4D97-AF65-F5344CB8AC3E}">
        <p14:creationId xmlns:p14="http://schemas.microsoft.com/office/powerpoint/2010/main" val="150281095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gad3a36edd6_0_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9" name="Google Shape;149;gad3a36edd6_0_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gacea186857_0_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6" name="Google Shape;176;gacea186857_0_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C. SE that exploits rules makes C more vulnerable - i.e. Commitment and consistency, reciprocity &amp; authority. Inoculated against social proofing, liking, scarcity</a:t>
            </a:r>
            <a:endParaRPr/>
          </a:p>
          <a:p>
            <a:pPr marL="0" lvl="0" indent="0" algn="l" rtl="0">
              <a:spcBef>
                <a:spcPts val="0"/>
              </a:spcBef>
              <a:spcAft>
                <a:spcPts val="0"/>
              </a:spcAft>
              <a:buNone/>
            </a:pPr>
            <a:endParaRPr/>
          </a:p>
          <a:p>
            <a:pPr marL="0" lvl="0" indent="0" algn="l" rtl="0">
              <a:spcBef>
                <a:spcPts val="0"/>
              </a:spcBef>
              <a:spcAft>
                <a:spcPts val="0"/>
              </a:spcAft>
              <a:buNone/>
            </a:pPr>
            <a:r>
              <a:rPr lang="en-GB"/>
              <a:t>A: information if a social engineer established a trust relationship. Regarding the principles of influence, we expect an increased vulnerability towards authority, reciprocity, liking, and social proof.</a:t>
            </a:r>
            <a:endParaRPr/>
          </a:p>
          <a:p>
            <a:pPr marL="0" lvl="0" indent="0" algn="l" rtl="0">
              <a:spcBef>
                <a:spcPts val="0"/>
              </a:spcBef>
              <a:spcAft>
                <a:spcPts val="0"/>
              </a:spcAft>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gacea186857_0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6" name="Google Shape;216;gacea186857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4"/>
        <p:cNvGrpSpPr/>
        <p:nvPr/>
      </p:nvGrpSpPr>
      <p:grpSpPr>
        <a:xfrm>
          <a:off x="0" y="0"/>
          <a:ext cx="0" cy="0"/>
          <a:chOff x="0" y="0"/>
          <a:chExt cx="0" cy="0"/>
        </a:xfrm>
      </p:grpSpPr>
      <p:sp>
        <p:nvSpPr>
          <p:cNvPr id="395" name="Google Shape;395;g7afaa372b1_1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6" name="Google Shape;396;g7afaa372b1_1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1000" dirty="0">
                <a:solidFill>
                  <a:srgbClr val="222222"/>
                </a:solidFill>
                <a:highlight>
                  <a:srgbClr val="FFFFFF"/>
                </a:highlight>
              </a:rPr>
              <a:t>Parrish Jr, J. L., Bailey, J. L., &amp; Courtney, J. F. (2009). A personality based model for determining susceptibility to phishing attacks. </a:t>
            </a:r>
            <a:r>
              <a:rPr lang="en-GB" sz="1000" i="1" dirty="0">
                <a:solidFill>
                  <a:srgbClr val="222222"/>
                </a:solidFill>
                <a:highlight>
                  <a:srgbClr val="FFFFFF"/>
                </a:highlight>
              </a:rPr>
              <a:t>Little Rock: University of Arkansas</a:t>
            </a:r>
            <a:r>
              <a:rPr lang="en-GB" sz="1000" dirty="0">
                <a:solidFill>
                  <a:srgbClr val="222222"/>
                </a:solidFill>
                <a:highlight>
                  <a:srgbClr val="FFFFFF"/>
                </a:highlight>
              </a:rPr>
              <a:t>, 285-296.</a:t>
            </a:r>
            <a:endParaRPr sz="1000" dirty="0">
              <a:solidFill>
                <a:srgbClr val="222222"/>
              </a:solidFill>
              <a:highlight>
                <a:srgbClr val="FFFFFF"/>
              </a:highlight>
            </a:endParaRPr>
          </a:p>
          <a:p>
            <a:pPr marL="0" lvl="0" indent="0" algn="l" rtl="0">
              <a:spcBef>
                <a:spcPts val="0"/>
              </a:spcBef>
              <a:spcAft>
                <a:spcPts val="0"/>
              </a:spcAft>
              <a:buNone/>
            </a:pPr>
            <a:r>
              <a:rPr lang="en-GB" sz="1000" dirty="0">
                <a:solidFill>
                  <a:srgbClr val="222222"/>
                </a:solidFill>
                <a:highlight>
                  <a:srgbClr val="FFFFFF"/>
                </a:highlight>
              </a:rPr>
              <a:t>Personal factors are those that either cannot be changed or are extremely difficult to change and include gender, culture, and age. Experiential factors are those that shape an individual’s personality because of a past event or experience. The Big-Five personality profile classifies the personality differences of individuals among five broad factors as previously discussed. The framework proposes that each of these factors has a role to play with regards to the susceptibility of an individual to a phishing attack.</a:t>
            </a:r>
            <a:endParaRPr sz="1000" dirty="0">
              <a:solidFill>
                <a:srgbClr val="222222"/>
              </a:solidFill>
              <a:highlight>
                <a:srgbClr val="FFFFFF"/>
              </a:highlight>
            </a:endParaRPr>
          </a:p>
          <a:p>
            <a:pPr marL="0" lvl="0" indent="0" algn="l" rtl="0">
              <a:spcBef>
                <a:spcPts val="0"/>
              </a:spcBef>
              <a:spcAft>
                <a:spcPts val="0"/>
              </a:spcAft>
              <a:buNone/>
            </a:pPr>
            <a:r>
              <a:rPr lang="en-GB" sz="1000" dirty="0">
                <a:solidFill>
                  <a:srgbClr val="222222"/>
                </a:solidFill>
                <a:highlight>
                  <a:srgbClr val="FFFFFF"/>
                </a:highlight>
              </a:rPr>
              <a:t>Kids increase A!</a:t>
            </a:r>
            <a:endParaRPr sz="1000" dirty="0">
              <a:solidFill>
                <a:srgbClr val="222222"/>
              </a:solidFill>
              <a:highlight>
                <a:srgbClr val="FFFFFF"/>
              </a:highlight>
            </a:endParaRPr>
          </a:p>
          <a:p>
            <a:pPr marL="0" lvl="0" indent="0" algn="l" rtl="0">
              <a:spcBef>
                <a:spcPts val="0"/>
              </a:spcBef>
              <a:spcAft>
                <a:spcPts val="0"/>
              </a:spcAft>
              <a:buNone/>
            </a:pPr>
            <a:r>
              <a:rPr lang="en-GB" sz="1000" dirty="0">
                <a:solidFill>
                  <a:srgbClr val="222222"/>
                </a:solidFill>
                <a:highlight>
                  <a:srgbClr val="FFFFFF"/>
                </a:highlight>
              </a:rPr>
              <a:t>Non tech vs tech. Neg experiences</a:t>
            </a:r>
            <a:endParaRPr sz="1000" dirty="0">
              <a:solidFill>
                <a:srgbClr val="222222"/>
              </a:solidFill>
              <a:highlight>
                <a:srgbClr val="FFFFFF"/>
              </a:highlight>
            </a:endParaRPr>
          </a:p>
          <a:p>
            <a:pPr marL="0" lvl="0" indent="0" algn="l" rtl="0">
              <a:spcBef>
                <a:spcPts val="0"/>
              </a:spcBef>
              <a:spcAft>
                <a:spcPts val="0"/>
              </a:spcAft>
              <a:buNone/>
            </a:pPr>
            <a:r>
              <a:rPr lang="en-GB" sz="1000" dirty="0">
                <a:solidFill>
                  <a:srgbClr val="222222"/>
                </a:solidFill>
                <a:highlight>
                  <a:srgbClr val="FFFFFF"/>
                </a:highlight>
              </a:rPr>
              <a:t>2 aspects : Susceptibility &amp; Time for takedown</a:t>
            </a:r>
            <a:endParaRPr sz="1000" dirty="0">
              <a:solidFill>
                <a:srgbClr val="222222"/>
              </a:solidFill>
              <a:highlight>
                <a:srgbClr val="FFFFFF"/>
              </a:highlight>
            </a:endParaRPr>
          </a:p>
          <a:p>
            <a:pPr marL="0" lvl="0" indent="0" algn="l" rtl="0">
              <a:spcBef>
                <a:spcPts val="0"/>
              </a:spcBef>
              <a:spcAft>
                <a:spcPts val="0"/>
              </a:spcAft>
              <a:buNone/>
            </a:pPr>
            <a:r>
              <a:rPr lang="en-GB" sz="1000" dirty="0">
                <a:solidFill>
                  <a:srgbClr val="222222"/>
                </a:solidFill>
                <a:highlight>
                  <a:srgbClr val="FFFFFF"/>
                </a:highlight>
              </a:rPr>
              <a:t>Dawson &amp; Stewart 2018 - Moderating effects. Culture (UK vs USA), Age</a:t>
            </a:r>
            <a:endParaRPr sz="1000" dirty="0">
              <a:solidFill>
                <a:srgbClr val="222222"/>
              </a:solidFill>
              <a:highlight>
                <a:srgbClr val="FFFFFF"/>
              </a:highlight>
            </a:endParaRPr>
          </a:p>
          <a:p>
            <a:pPr marL="0" lvl="0" indent="0" algn="l" rtl="0">
              <a:spcBef>
                <a:spcPts val="0"/>
              </a:spcBef>
              <a:spcAft>
                <a:spcPts val="0"/>
              </a:spcAft>
              <a:buNone/>
            </a:pPr>
            <a:r>
              <a:rPr lang="en-GB" sz="1000" dirty="0">
                <a:solidFill>
                  <a:srgbClr val="222222"/>
                </a:solidFill>
                <a:highlight>
                  <a:srgbClr val="FFFFFF"/>
                </a:highlight>
              </a:rPr>
              <a:t>a social influence, conformity, obedience, reactance, resistance and authority (Lindsey, 2005; Weatherby et al., 1999) b commitment, affection, normative, continuance, commitment and affective commitment (Allen and Meyer, 1990) c trust and vulnerability (</a:t>
            </a:r>
            <a:r>
              <a:rPr lang="en-GB" sz="1000" dirty="0" err="1">
                <a:solidFill>
                  <a:srgbClr val="222222"/>
                </a:solidFill>
                <a:highlight>
                  <a:srgbClr val="FFFFFF"/>
                </a:highlight>
              </a:rPr>
              <a:t>Gendall</a:t>
            </a:r>
            <a:r>
              <a:rPr lang="en-GB" sz="1000" dirty="0">
                <a:solidFill>
                  <a:srgbClr val="222222"/>
                </a:solidFill>
                <a:highlight>
                  <a:srgbClr val="FFFFFF"/>
                </a:highlight>
              </a:rPr>
              <a:t>, 2005) d threat (</a:t>
            </a:r>
            <a:r>
              <a:rPr lang="en-GB" sz="1000" dirty="0" err="1">
                <a:solidFill>
                  <a:srgbClr val="222222"/>
                </a:solidFill>
                <a:highlight>
                  <a:srgbClr val="FFFFFF"/>
                </a:highlight>
              </a:rPr>
              <a:t>Pyszczynski</a:t>
            </a:r>
            <a:r>
              <a:rPr lang="en-GB" sz="1000" dirty="0">
                <a:solidFill>
                  <a:srgbClr val="222222"/>
                </a:solidFill>
                <a:highlight>
                  <a:srgbClr val="FFFFFF"/>
                </a:highlight>
              </a:rPr>
              <a:t> et al., 1997)</a:t>
            </a:r>
          </a:p>
          <a:p>
            <a:pPr marL="0" lvl="0" indent="0" algn="l" rtl="0">
              <a:spcBef>
                <a:spcPts val="0"/>
              </a:spcBef>
              <a:spcAft>
                <a:spcPts val="0"/>
              </a:spcAft>
              <a:buNone/>
            </a:pPr>
            <a:endParaRPr lang="en-GB" sz="1000" dirty="0">
              <a:solidFill>
                <a:srgbClr val="222222"/>
              </a:solidFill>
              <a:highlight>
                <a:srgbClr val="FFFFFF"/>
              </a:highlight>
            </a:endParaRPr>
          </a:p>
          <a:p>
            <a:pPr marL="0" indent="0">
              <a:buNone/>
            </a:pPr>
            <a:r>
              <a:rPr lang="en-US" sz="1000" dirty="0"/>
              <a:t>Attack:</a:t>
            </a:r>
          </a:p>
          <a:p>
            <a:pPr marL="0" indent="0">
              <a:spcBef>
                <a:spcPts val="1600"/>
              </a:spcBef>
              <a:buNone/>
            </a:pPr>
            <a:r>
              <a:rPr lang="en-US" sz="1000" dirty="0"/>
              <a:t>C: rules</a:t>
            </a:r>
          </a:p>
          <a:p>
            <a:pPr marL="0" indent="0">
              <a:spcBef>
                <a:spcPts val="1600"/>
              </a:spcBef>
              <a:buNone/>
            </a:pPr>
            <a:r>
              <a:rPr lang="en-US" sz="1000" dirty="0"/>
              <a:t>E: Excitement</a:t>
            </a:r>
          </a:p>
          <a:p>
            <a:pPr marL="0" indent="0">
              <a:spcBef>
                <a:spcPts val="1600"/>
              </a:spcBef>
              <a:buNone/>
            </a:pPr>
            <a:r>
              <a:rPr lang="en-US" sz="1000" dirty="0"/>
              <a:t>A: Many ways in…</a:t>
            </a:r>
          </a:p>
          <a:p>
            <a:pPr marL="0" indent="0">
              <a:spcBef>
                <a:spcPts val="1600"/>
              </a:spcBef>
              <a:buNone/>
            </a:pPr>
            <a:r>
              <a:rPr lang="en-US" sz="1000" dirty="0"/>
              <a:t>O: Scarcity - restrict freedom</a:t>
            </a:r>
          </a:p>
          <a:p>
            <a:pPr marL="0" indent="0">
              <a:spcBef>
                <a:spcPts val="1600"/>
              </a:spcBef>
              <a:buNone/>
            </a:pPr>
            <a:r>
              <a:rPr lang="en-US" sz="1000" dirty="0"/>
              <a:t>N: Protective factors</a:t>
            </a:r>
          </a:p>
          <a:p>
            <a:pPr marL="0" lvl="0" indent="0" algn="l" rtl="0">
              <a:spcBef>
                <a:spcPts val="0"/>
              </a:spcBef>
              <a:spcAft>
                <a:spcPts val="0"/>
              </a:spcAft>
              <a:buNone/>
            </a:pPr>
            <a:endParaRPr sz="1000" dirty="0">
              <a:solidFill>
                <a:srgbClr val="222222"/>
              </a:solidFill>
              <a:highlight>
                <a:srgbClr val="FFFFFF"/>
              </a:highlight>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2"/>
        <p:cNvGrpSpPr/>
        <p:nvPr/>
      </p:nvGrpSpPr>
      <p:grpSpPr>
        <a:xfrm>
          <a:off x="0" y="0"/>
          <a:ext cx="0" cy="0"/>
          <a:chOff x="0" y="0"/>
          <a:chExt cx="0" cy="0"/>
        </a:xfrm>
      </p:grpSpPr>
      <p:sp>
        <p:nvSpPr>
          <p:cNvPr id="423" name="Google Shape;423;g7afaa372b1_1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4" name="Google Shape;424;g7afaa372b1_1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5"/>
        <p:cNvGrpSpPr/>
        <p:nvPr/>
      </p:nvGrpSpPr>
      <p:grpSpPr>
        <a:xfrm>
          <a:off x="0" y="0"/>
          <a:ext cx="0" cy="0"/>
          <a:chOff x="0" y="0"/>
          <a:chExt cx="0" cy="0"/>
        </a:xfrm>
      </p:grpSpPr>
      <p:sp>
        <p:nvSpPr>
          <p:cNvPr id="596" name="Google Shape;596;g1621d5f7089_0_5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7" name="Google Shape;597;g1621d5f7089_0_5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GB" b="1">
                <a:solidFill>
                  <a:schemeClr val="dk1"/>
                </a:solidFill>
              </a:rPr>
              <a:t>Red Arrow</a:t>
            </a:r>
            <a:r>
              <a:rPr lang="en-GB">
                <a:solidFill>
                  <a:schemeClr val="dk1"/>
                </a:solidFill>
              </a:rPr>
              <a:t>: an attacker that wages a social engineering cyberattack against a victim's human cognition functions (i.e., the oval). The resulting behavior is associated to persuasion (i.e., an attack succeeds when a victim is persuaded to act as intended by the attacker).</a:t>
            </a:r>
            <a:endParaRPr>
              <a:solidFill>
                <a:schemeClr val="dk1"/>
              </a:solidFill>
            </a:endParaRPr>
          </a:p>
          <a:p>
            <a:pPr marL="0" lvl="0" indent="0" algn="l" rtl="0">
              <a:spcBef>
                <a:spcPts val="0"/>
              </a:spcBef>
              <a:spcAft>
                <a:spcPts val="0"/>
              </a:spcAft>
              <a:buClr>
                <a:schemeClr val="dk1"/>
              </a:buClr>
              <a:buSzPts val="1100"/>
              <a:buFont typeface="Arial"/>
              <a:buNone/>
            </a:pPr>
            <a:r>
              <a:rPr lang="en-GB" i="1">
                <a:solidFill>
                  <a:schemeClr val="dk1"/>
                </a:solidFill>
              </a:rPr>
              <a:t>Cognitive workload, via mechanisms such as inattentional blindness, can increase vulnerability to social engineering cyberattacks</a:t>
            </a:r>
            <a:r>
              <a:rPr lang="en-GB">
                <a:solidFill>
                  <a:schemeClr val="dk1"/>
                </a:solidFill>
              </a:rPr>
              <a:t>.</a:t>
            </a:r>
            <a:endParaRPr>
              <a:solidFill>
                <a:schemeClr val="dk1"/>
              </a:solidFill>
            </a:endParaRPr>
          </a:p>
          <a:p>
            <a:pPr marL="0" lvl="0" indent="0" algn="l" rtl="0">
              <a:spcBef>
                <a:spcPts val="0"/>
              </a:spcBef>
              <a:spcAft>
                <a:spcPts val="0"/>
              </a:spcAft>
              <a:buClr>
                <a:schemeClr val="dk1"/>
              </a:buClr>
              <a:buSzPts val="1100"/>
              <a:buFont typeface="Arial"/>
              <a:buNone/>
            </a:pPr>
            <a:r>
              <a:rPr lang="en-GB" i="1">
                <a:solidFill>
                  <a:schemeClr val="dk1"/>
                </a:solidFill>
              </a:rPr>
              <a:t>Stress may reduce one's ability to detect deception cues in social engineering cyberattack messages but the direct effects of acute stress on cybersecurity social engineering have not been examined</a:t>
            </a:r>
            <a:r>
              <a:rPr lang="en-GB">
                <a:solidFill>
                  <a:schemeClr val="dk1"/>
                </a:solidFill>
              </a:rPr>
              <a:t>.</a:t>
            </a:r>
            <a:endParaRPr>
              <a:solidFill>
                <a:schemeClr val="dk1"/>
              </a:solidFill>
            </a:endParaRPr>
          </a:p>
          <a:p>
            <a:pPr marL="0" lvl="0" indent="0" algn="l" rtl="0">
              <a:spcBef>
                <a:spcPts val="0"/>
              </a:spcBef>
              <a:spcAft>
                <a:spcPts val="0"/>
              </a:spcAft>
              <a:buClr>
                <a:schemeClr val="dk1"/>
              </a:buClr>
              <a:buSzPts val="1100"/>
              <a:buFont typeface="Arial"/>
              <a:buNone/>
            </a:pPr>
            <a:r>
              <a:rPr lang="en-GB" i="1">
                <a:solidFill>
                  <a:schemeClr val="dk1"/>
                </a:solidFill>
              </a:rPr>
              <a:t>Attentional vigilance, particularly the vigilance decrement, may be an important influence on susceptibility to social engineering attacks, but more research is needed</a:t>
            </a:r>
            <a:r>
              <a:rPr lang="en-GB">
                <a:solidFill>
                  <a:schemeClr val="dk1"/>
                </a:solidFill>
              </a:rPr>
              <a:t>.</a:t>
            </a:r>
            <a:endParaRPr>
              <a:solidFill>
                <a:schemeClr val="dk1"/>
              </a:solidFill>
            </a:endParaRPr>
          </a:p>
          <a:p>
            <a:pPr marL="0" lvl="0" indent="0" algn="l" rtl="0">
              <a:spcBef>
                <a:spcPts val="0"/>
              </a:spcBef>
              <a:spcAft>
                <a:spcPts val="0"/>
              </a:spcAft>
              <a:buClr>
                <a:schemeClr val="dk1"/>
              </a:buClr>
              <a:buSzPts val="1100"/>
              <a:buFont typeface="Arial"/>
              <a:buNone/>
            </a:pPr>
            <a:r>
              <a:rPr lang="en-GB" i="1">
                <a:solidFill>
                  <a:schemeClr val="dk1"/>
                </a:solidFill>
              </a:rPr>
              <a:t>Literature results are not conclusive on how personality may influence one's susceptibility to social engineering cyberattacks</a:t>
            </a:r>
            <a:r>
              <a:rPr lang="en-GB">
                <a:solidFill>
                  <a:schemeClr val="dk1"/>
                </a:solidFill>
              </a:rPr>
              <a:t>.</a:t>
            </a:r>
            <a:endParaRPr>
              <a:solidFill>
                <a:schemeClr val="dk1"/>
              </a:solidFill>
            </a:endParaRPr>
          </a:p>
          <a:p>
            <a:pPr marL="0" lvl="0" indent="0" algn="l" rtl="0">
              <a:spcBef>
                <a:spcPts val="0"/>
              </a:spcBef>
              <a:spcAft>
                <a:spcPts val="0"/>
              </a:spcAft>
              <a:buClr>
                <a:schemeClr val="dk1"/>
              </a:buClr>
              <a:buSzPts val="1100"/>
              <a:buFont typeface="Arial"/>
              <a:buNone/>
            </a:pPr>
            <a:r>
              <a:rPr lang="en-GB" i="1">
                <a:solidFill>
                  <a:schemeClr val="dk1"/>
                </a:solidFill>
              </a:rPr>
              <a:t>Domain knowledge helps reduce vulnerability to social engineering cyberattacks</a:t>
            </a:r>
            <a:r>
              <a:rPr lang="en-GB">
                <a:solidFill>
                  <a:schemeClr val="dk1"/>
                </a:solidFill>
              </a:rPr>
              <a:t>.</a:t>
            </a:r>
            <a:r>
              <a:rPr lang="en-GB" i="1">
                <a:solidFill>
                  <a:schemeClr val="dk1"/>
                </a:solidFill>
              </a:rPr>
              <a:t>Awareness and general technical knowledge do not necessarily reduce one's susceptibility to social engineering cyberattacks, perhaps because human cognition functions have not been taken into consideration</a:t>
            </a:r>
            <a:r>
              <a:rPr lang="en-GB">
                <a:solidFill>
                  <a:schemeClr val="dk1"/>
                </a:solidFill>
              </a:rPr>
              <a:t>. </a:t>
            </a:r>
            <a:r>
              <a:rPr lang="en-GB" b="1" i="1">
                <a:solidFill>
                  <a:schemeClr val="dk1"/>
                </a:solidFill>
              </a:rPr>
              <a:t>Self-efficacy</a:t>
            </a:r>
            <a:r>
              <a:rPr lang="en-GB" i="1">
                <a:solidFill>
                  <a:schemeClr val="dk1"/>
                </a:solidFill>
              </a:rPr>
              <a:t>, knowledge, and previous encounter of social engineering cyberattacks collectively reduce one's susceptibility to social engineering cyberattacks. In particular, costly phishing experiences would greatly reduce one's susceptibility to social engineering cyberattacks, while non-costly experiences do not</a:t>
            </a:r>
            <a:r>
              <a:rPr lang="en-GB">
                <a:solidFill>
                  <a:schemeClr val="dk1"/>
                </a:solidFill>
              </a:rPr>
              <a:t>.</a:t>
            </a:r>
            <a:endParaRPr>
              <a:solidFill>
                <a:schemeClr val="dk1"/>
              </a:solidFill>
            </a:endParaRPr>
          </a:p>
          <a:p>
            <a:pPr marL="0" lvl="0" indent="0" algn="l" rtl="0">
              <a:spcBef>
                <a:spcPts val="0"/>
              </a:spcBef>
              <a:spcAft>
                <a:spcPts val="0"/>
              </a:spcAft>
              <a:buClr>
                <a:schemeClr val="dk1"/>
              </a:buClr>
              <a:buSzPts val="1100"/>
              <a:buFont typeface="Arial"/>
              <a:buNone/>
            </a:pPr>
            <a:r>
              <a:rPr lang="en-GB">
                <a:solidFill>
                  <a:schemeClr val="dk1"/>
                </a:solidFill>
              </a:rPr>
              <a:t> But Stefan will discuss this</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GB" i="1">
                <a:solidFill>
                  <a:schemeClr val="dk1"/>
                </a:solidFill>
              </a:rPr>
              <a:t>Gender does not have a big impact on the susceptibility to social engineering cyberattacks</a:t>
            </a:r>
            <a:endParaRPr>
              <a:solidFill>
                <a:schemeClr val="dk1"/>
              </a:solidFill>
            </a:endParaRPr>
          </a:p>
          <a:p>
            <a:pPr marL="0" lvl="0" indent="0" algn="l" rtl="0">
              <a:spcBef>
                <a:spcPts val="0"/>
              </a:spcBef>
              <a:spcAft>
                <a:spcPts val="0"/>
              </a:spcAft>
              <a:buClr>
                <a:schemeClr val="dk1"/>
              </a:buClr>
              <a:buSzPts val="1100"/>
              <a:buFont typeface="Arial"/>
              <a:buNone/>
            </a:pPr>
            <a:r>
              <a:rPr lang="en-GB" i="1">
                <a:solidFill>
                  <a:schemeClr val="dk1"/>
                </a:solidFill>
              </a:rPr>
              <a:t>Old people with higher education, higher awareness and higher exposure to social engineering cyberattacks are less susceptible to these attacks</a:t>
            </a:r>
            <a:r>
              <a:rPr lang="en-GB">
                <a:solidFill>
                  <a:schemeClr val="dk1"/>
                </a:solidFill>
              </a:rPr>
              <a:t>.</a:t>
            </a:r>
            <a:endParaRPr>
              <a:solidFill>
                <a:schemeClr val="dk1"/>
              </a:solidFill>
            </a:endParaRPr>
          </a:p>
          <a:p>
            <a:pPr marL="0" lvl="0" indent="0" algn="l" rtl="0">
              <a:spcBef>
                <a:spcPts val="0"/>
              </a:spcBef>
              <a:spcAft>
                <a:spcPts val="0"/>
              </a:spcAft>
              <a:buClr>
                <a:schemeClr val="dk1"/>
              </a:buClr>
              <a:buSzPts val="1100"/>
              <a:buFont typeface="Arial"/>
              <a:buNone/>
            </a:pPr>
            <a:r>
              <a:rPr lang="en-GB" i="1">
                <a:solidFill>
                  <a:schemeClr val="dk1"/>
                </a:solidFill>
              </a:rPr>
              <a:t>Culture affects privacy and trust attitudes, which indirectly affect one's susceptibility to social engineering cyberattacks</a:t>
            </a:r>
            <a:r>
              <a:rPr lang="en-GB">
                <a:solidFill>
                  <a:schemeClr val="dk1"/>
                </a:solidFill>
              </a:rPr>
              <a:t>.</a:t>
            </a:r>
            <a:endParaRPr>
              <a:solidFill>
                <a:schemeClr val="dk1"/>
              </a:solidFill>
            </a:endParaRPr>
          </a:p>
          <a:p>
            <a:pPr marL="0" lvl="0" indent="0" algn="l" rtl="0">
              <a:spcBef>
                <a:spcPts val="0"/>
              </a:spcBef>
              <a:spcAft>
                <a:spcPts val="0"/>
              </a:spcAft>
              <a:buClr>
                <a:schemeClr val="dk1"/>
              </a:buClr>
              <a:buSzPts val="1100"/>
              <a:buFont typeface="Arial"/>
              <a:buNone/>
            </a:pPr>
            <a:r>
              <a:rPr lang="en-GB">
                <a:solidFill>
                  <a:schemeClr val="dk1"/>
                </a:solidFill>
              </a:rPr>
              <a:t>Long term memory </a:t>
            </a:r>
            <a:r>
              <a:rPr lang="en-GB" i="1">
                <a:solidFill>
                  <a:schemeClr val="dk1"/>
                </a:solidFill>
              </a:rPr>
              <a:t>The success of social engineering cyberattacks is inversely related to their prevalence</a:t>
            </a:r>
            <a:r>
              <a:rPr lang="en-GB">
                <a:solidFill>
                  <a:schemeClr val="dk1"/>
                </a:solidFill>
              </a:rPr>
              <a:t>.</a:t>
            </a:r>
            <a:endParaRPr>
              <a:solidFill>
                <a:schemeClr val="dk1"/>
              </a:solidFill>
            </a:endParaRPr>
          </a:p>
          <a:p>
            <a:pPr marL="0" lvl="0" indent="0" algn="l" rtl="0">
              <a:spcBef>
                <a:spcPts val="0"/>
              </a:spcBef>
              <a:spcAft>
                <a:spcPts val="0"/>
              </a:spcAft>
              <a:buClr>
                <a:schemeClr val="dk1"/>
              </a:buClr>
              <a:buSzPts val="1100"/>
              <a:buFont typeface="Arial"/>
              <a:buNone/>
            </a:pPr>
            <a:r>
              <a:rPr lang="en-GB" i="1">
                <a:solidFill>
                  <a:schemeClr val="dk1"/>
                </a:solidFill>
              </a:rPr>
              <a:t>Training methods that ask people to consciously think about social engineering cyberattacks are unlikely to be very successful unless the learning reaches the point where it is a habit that, largely unconsciously, guides safer computer use behavior</a:t>
            </a:r>
            <a:r>
              <a:rPr lang="en-GB">
                <a:solidFill>
                  <a:schemeClr val="dk1"/>
                </a:solidFill>
              </a:rPr>
              <a:t>.</a:t>
            </a:r>
            <a:endParaRPr>
              <a:solidFill>
                <a:schemeClr val="dk1"/>
              </a:solidFill>
            </a:endParaRPr>
          </a:p>
          <a:p>
            <a:pPr marL="0" lvl="0" indent="0" algn="l" rtl="0">
              <a:spcBef>
                <a:spcPts val="0"/>
              </a:spcBef>
              <a:spcAft>
                <a:spcPts val="0"/>
              </a:spcAft>
              <a:buClr>
                <a:schemeClr val="dk1"/>
              </a:buClr>
              <a:buSzPts val="1100"/>
              <a:buFont typeface="Arial"/>
              <a:buNone/>
            </a:pPr>
            <a:r>
              <a:rPr lang="en-GB" i="1">
                <a:solidFill>
                  <a:schemeClr val="dk1"/>
                </a:solidFill>
              </a:rPr>
              <a:t>Message quality and message appeal, which reflect attacker effort (e.g., using contextualization and personalization), have a significant impact on the attacker's success</a:t>
            </a:r>
            <a:r>
              <a:rPr lang="en-GB">
                <a:solidFill>
                  <a:schemeClr val="dk1"/>
                </a:solidFill>
              </a:rPr>
              <a:t>.</a:t>
            </a:r>
            <a:endParaRPr>
              <a:solidFill>
                <a:schemeClr val="dk1"/>
              </a:solidFill>
            </a:endParaRPr>
          </a:p>
          <a:p>
            <a:pPr marL="0" lvl="0" indent="0" algn="l" rtl="0">
              <a:spcBef>
                <a:spcPts val="0"/>
              </a:spcBef>
              <a:spcAft>
                <a:spcPts val="0"/>
              </a:spcAft>
              <a:buClr>
                <a:schemeClr val="dk1"/>
              </a:buClr>
              <a:buSzPts val="1100"/>
              <a:buFont typeface="Arial"/>
              <a:buNone/>
            </a:pPr>
            <a:r>
              <a:rPr lang="en-GB" i="1">
                <a:solidFill>
                  <a:schemeClr val="dk1"/>
                </a:solidFill>
              </a:rPr>
              <a:t>An individual's capabilities in detection of social engineering cyberattacks are affected by their awareness of the threats, their cultural backgrounds, and their individual differences in trust/suspicion</a:t>
            </a:r>
            <a:r>
              <a:rPr lang="en-GB">
                <a:solidFill>
                  <a:schemeClr val="dk1"/>
                </a:solidFill>
              </a:rPr>
              <a:t>.</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284684749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1"/>
        <p:cNvGrpSpPr/>
        <p:nvPr/>
      </p:nvGrpSpPr>
      <p:grpSpPr>
        <a:xfrm>
          <a:off x="0" y="0"/>
          <a:ext cx="0" cy="0"/>
          <a:chOff x="0" y="0"/>
          <a:chExt cx="0" cy="0"/>
        </a:xfrm>
      </p:grpSpPr>
      <p:sp>
        <p:nvSpPr>
          <p:cNvPr id="602" name="Google Shape;602;g1621d5f7089_0_5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3" name="Google Shape;603;g1621d5f7089_0_5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7162370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
        <p:cNvGrpSpPr/>
        <p:nvPr/>
      </p:nvGrpSpPr>
      <p:grpSpPr>
        <a:xfrm>
          <a:off x="0" y="0"/>
          <a:ext cx="0" cy="0"/>
          <a:chOff x="0" y="0"/>
          <a:chExt cx="0" cy="0"/>
        </a:xfrm>
      </p:grpSpPr>
      <p:sp>
        <p:nvSpPr>
          <p:cNvPr id="409" name="Google Shape;409;gd8a6ff2c3e_0_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0" name="Google Shape;410;gd8a6ff2c3e_0_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Richardson, J. D., Lounsbury, J. W., Bhaskar, T., Gibson, L. W., &amp; Drost, A. W. (2009). Personality Traits and Career Satisfaction of Health Care Professionals. The Health Care Manager, 28(3), 218–226. doi:10.1097/hcm.0b013e3181b3e9c7</a:t>
            </a:r>
            <a:endParaRPr/>
          </a:p>
        </p:txBody>
      </p:sp>
    </p:spTree>
    <p:extLst>
      <p:ext uri="{BB962C8B-B14F-4D97-AF65-F5344CB8AC3E}">
        <p14:creationId xmlns:p14="http://schemas.microsoft.com/office/powerpoint/2010/main" val="355472455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0"/>
        <p:cNvGrpSpPr/>
        <p:nvPr/>
      </p:nvGrpSpPr>
      <p:grpSpPr>
        <a:xfrm>
          <a:off x="0" y="0"/>
          <a:ext cx="0" cy="0"/>
          <a:chOff x="0" y="0"/>
          <a:chExt cx="0" cy="0"/>
        </a:xfrm>
      </p:grpSpPr>
      <p:sp>
        <p:nvSpPr>
          <p:cNvPr id="431" name="Google Shape;431;g7afaa372b1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2" name="Google Shape;432;g7afaa372b1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1000" dirty="0">
                <a:solidFill>
                  <a:schemeClr val="dk1"/>
                </a:solidFill>
              </a:rPr>
              <a:t>Gordon, W. J., Wright, A., Glynn, R. J., </a:t>
            </a:r>
            <a:r>
              <a:rPr lang="en-GB" sz="1000" dirty="0" err="1">
                <a:solidFill>
                  <a:schemeClr val="dk1"/>
                </a:solidFill>
              </a:rPr>
              <a:t>Kadakia</a:t>
            </a:r>
            <a:r>
              <a:rPr lang="en-GB" sz="1000" dirty="0">
                <a:solidFill>
                  <a:schemeClr val="dk1"/>
                </a:solidFill>
              </a:rPr>
              <a:t>, J., Mazzone, C., </a:t>
            </a:r>
            <a:r>
              <a:rPr lang="en-GB" sz="1000" dirty="0" err="1">
                <a:solidFill>
                  <a:schemeClr val="dk1"/>
                </a:solidFill>
              </a:rPr>
              <a:t>Leinbach</a:t>
            </a:r>
            <a:r>
              <a:rPr lang="en-GB" sz="1000" dirty="0">
                <a:solidFill>
                  <a:schemeClr val="dk1"/>
                </a:solidFill>
              </a:rPr>
              <a:t>, E., &amp; Landman, A. (2019). Evaluation of a mandatory phishing training program for high-risk employees at a US healthcare system. </a:t>
            </a:r>
            <a:r>
              <a:rPr lang="en-GB" sz="1000" i="1" dirty="0">
                <a:solidFill>
                  <a:schemeClr val="dk1"/>
                </a:solidFill>
              </a:rPr>
              <a:t>Journal of the American Medical Informatics Association</a:t>
            </a:r>
            <a:r>
              <a:rPr lang="en-GB" sz="1000" dirty="0">
                <a:solidFill>
                  <a:schemeClr val="dk1"/>
                </a:solidFill>
              </a:rPr>
              <a:t>, </a:t>
            </a:r>
            <a:r>
              <a:rPr lang="en-GB" sz="1000" i="1" dirty="0">
                <a:solidFill>
                  <a:schemeClr val="dk1"/>
                </a:solidFill>
              </a:rPr>
              <a:t>26</a:t>
            </a:r>
            <a:r>
              <a:rPr lang="en-GB" sz="1000" dirty="0">
                <a:solidFill>
                  <a:schemeClr val="dk1"/>
                </a:solidFill>
              </a:rPr>
              <a:t>(6), 547-552.</a:t>
            </a:r>
          </a:p>
          <a:p>
            <a:pPr marL="0" lvl="0" indent="0" algn="l" rtl="0">
              <a:spcBef>
                <a:spcPts val="0"/>
              </a:spcBef>
              <a:spcAft>
                <a:spcPts val="0"/>
              </a:spcAft>
              <a:buNone/>
            </a:pPr>
            <a:r>
              <a:rPr lang="en-US" sz="1000" dirty="0"/>
              <a:t>click rates are alarmingly high, but generally improve with repeated simulated phishing campaigns. </a:t>
            </a:r>
          </a:p>
          <a:p>
            <a:pPr marL="0" lvl="0" indent="0" algn="l" rtl="0">
              <a:spcBef>
                <a:spcPts val="0"/>
              </a:spcBef>
              <a:spcAft>
                <a:spcPts val="0"/>
              </a:spcAft>
              <a:buNone/>
            </a:pPr>
            <a:r>
              <a:rPr lang="en-US" sz="1000" dirty="0"/>
              <a:t>the mandatory training program for employees who clicked on 5 or more simulated phishing campaigns itself did not have a meaningful impact on click rates—the “offenders” remained more likely to click on phishing emails than nonoffenders did, with click rates between 10% and 25% post-training. </a:t>
            </a:r>
          </a:p>
          <a:p>
            <a:pPr marL="0" lvl="0" indent="0" algn="l" rtl="0">
              <a:spcBef>
                <a:spcPts val="0"/>
              </a:spcBef>
              <a:spcAft>
                <a:spcPts val="0"/>
              </a:spcAft>
              <a:buNone/>
            </a:pPr>
            <a:r>
              <a:rPr lang="en-US" sz="1000" dirty="0"/>
              <a:t>The real-time training (provided after an employee clicked on any phishing simulation) may have been more effective at narrowing the gap between offenders and</a:t>
            </a:r>
          </a:p>
          <a:p>
            <a:pPr marL="0" lvl="0" indent="0" algn="l" rtl="0">
              <a:spcBef>
                <a:spcPts val="0"/>
              </a:spcBef>
              <a:spcAft>
                <a:spcPts val="0"/>
              </a:spcAft>
              <a:buNone/>
            </a:pPr>
            <a:r>
              <a:rPr lang="en-US" sz="1000" dirty="0"/>
              <a:t>Because it only takes 1 successful phishing attack to cause substantial damage to a healthcare organization, these click rates (with or without training) are highly concerning.</a:t>
            </a:r>
            <a:endParaRPr sz="1000" dirty="0">
              <a:solidFill>
                <a:schemeClr val="dk1"/>
              </a:solidFill>
            </a:endParaRPr>
          </a:p>
          <a:p>
            <a:pPr marL="0" lvl="0" indent="0" algn="l" rtl="0">
              <a:spcBef>
                <a:spcPts val="0"/>
              </a:spcBef>
              <a:spcAft>
                <a:spcPts val="0"/>
              </a:spcAft>
              <a:buNone/>
            </a:pPr>
            <a:endParaRPr sz="1000" dirty="0">
              <a:solidFill>
                <a:schemeClr val="dk1"/>
              </a:solidFill>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4"/>
        <p:cNvGrpSpPr/>
        <p:nvPr/>
      </p:nvGrpSpPr>
      <p:grpSpPr>
        <a:xfrm>
          <a:off x="0" y="0"/>
          <a:ext cx="0" cy="0"/>
          <a:chOff x="0" y="0"/>
          <a:chExt cx="0" cy="0"/>
        </a:xfrm>
      </p:grpSpPr>
      <p:sp>
        <p:nvSpPr>
          <p:cNvPr id="355" name="Google Shape;355;gab4125b515_0_1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6" name="Google Shape;356;gab4125b515_0_1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solidFill>
                  <a:schemeClr val="dk1"/>
                </a:solidFill>
              </a:rPr>
              <a:t>Consiency &amp; Commitment: Foot-in-the-door:   breaking up single-page forms into multi-step forms. Multiple steps create a sense of process that draws visitors through to completion</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GB">
                <a:solidFill>
                  <a:schemeClr val="dk1"/>
                </a:solidFill>
              </a:rPr>
              <a:t>an initial question (or three or five) that asks for non-identifiable information. At the completion of the process, visitors submit contact information to receive results</a:t>
            </a:r>
            <a:endParaRPr>
              <a:solidFill>
                <a:schemeClr val="dk1"/>
              </a:solidFill>
            </a:endParaRPr>
          </a:p>
          <a:p>
            <a:pPr marL="0" lvl="0" indent="0" algn="l" rtl="0">
              <a:spcBef>
                <a:spcPts val="0"/>
              </a:spcBef>
              <a:spcAft>
                <a:spcPts val="0"/>
              </a:spcAft>
              <a:buNone/>
            </a:pPr>
            <a:r>
              <a:rPr lang="en-GB">
                <a:solidFill>
                  <a:schemeClr val="dk1"/>
                </a:solidFill>
              </a:rPr>
              <a:t>The initial requests are essential disclosures for users to get the answer they want, and until the end of the process, users are uncertain that they’ll even need to enter personally identifiable information. Only then—after having taken all but the last step—are they prompted for contact information.</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Clr>
                <a:schemeClr val="dk1"/>
              </a:buClr>
              <a:buSzPts val="1100"/>
              <a:buFont typeface="Arial"/>
              <a:buNone/>
            </a:pPr>
            <a:r>
              <a:rPr lang="en-GB">
                <a:solidFill>
                  <a:schemeClr val="dk1"/>
                </a:solidFill>
              </a:rPr>
              <a:t>KlientBoost: from 62%- 381 % </a:t>
            </a:r>
            <a:endParaRPr>
              <a:solidFill>
                <a:schemeClr val="dk1"/>
              </a:solidFill>
            </a:endParaRPr>
          </a:p>
        </p:txBody>
      </p:sp>
    </p:spTree>
    <p:extLst>
      <p:ext uri="{BB962C8B-B14F-4D97-AF65-F5344CB8AC3E}">
        <p14:creationId xmlns:p14="http://schemas.microsoft.com/office/powerpoint/2010/main" val="34211496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err="1"/>
              <a:t>We</a:t>
            </a:r>
            <a:r>
              <a:rPr lang="de-DE" dirty="0"/>
              <a:t> </a:t>
            </a:r>
            <a:r>
              <a:rPr lang="de-DE" dirty="0" err="1"/>
              <a:t>start</a:t>
            </a:r>
            <a:r>
              <a:rPr lang="de-DE" dirty="0"/>
              <a:t> </a:t>
            </a:r>
            <a:r>
              <a:rPr lang="de-DE" dirty="0" err="1"/>
              <a:t>with</a:t>
            </a:r>
            <a:r>
              <a:rPr lang="de-DE" dirty="0"/>
              <a:t> </a:t>
            </a:r>
            <a:r>
              <a:rPr lang="de-DE" dirty="0" err="1"/>
              <a:t>personality</a:t>
            </a:r>
            <a:r>
              <a:rPr lang="de-DE" dirty="0"/>
              <a:t>.</a:t>
            </a:r>
          </a:p>
          <a:p>
            <a:r>
              <a:rPr lang="de-DE" dirty="0" err="1"/>
              <a:t>Then</a:t>
            </a:r>
            <a:r>
              <a:rPr lang="de-DE" dirty="0"/>
              <a:t> </a:t>
            </a:r>
            <a:r>
              <a:rPr lang="de-DE" dirty="0" err="1"/>
              <a:t>we</a:t>
            </a:r>
            <a:r>
              <a:rPr lang="de-DE" dirty="0"/>
              <a:t> </a:t>
            </a:r>
            <a:r>
              <a:rPr lang="de-DE" dirty="0" err="1"/>
              <a:t>continue</a:t>
            </a:r>
            <a:r>
              <a:rPr lang="de-DE" dirty="0"/>
              <a:t> </a:t>
            </a:r>
            <a:r>
              <a:rPr lang="de-DE" dirty="0" err="1"/>
              <a:t>with</a:t>
            </a:r>
            <a:r>
              <a:rPr lang="de-DE" dirty="0"/>
              <a:t> </a:t>
            </a:r>
            <a:r>
              <a:rPr lang="de-DE" dirty="0" err="1"/>
              <a:t>pursuasion</a:t>
            </a:r>
            <a:r>
              <a:rPr lang="de-DE" dirty="0"/>
              <a:t> </a:t>
            </a:r>
            <a:r>
              <a:rPr lang="de-DE" dirty="0" err="1"/>
              <a:t>techniques</a:t>
            </a:r>
            <a:r>
              <a:rPr lang="de-DE" dirty="0"/>
              <a:t>.</a:t>
            </a:r>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A2A56D-F3E8-4E32-8853-1CF17E3E2B4F}"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3765783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2"/>
        <p:cNvGrpSpPr/>
        <p:nvPr/>
      </p:nvGrpSpPr>
      <p:grpSpPr>
        <a:xfrm>
          <a:off x="0" y="0"/>
          <a:ext cx="0" cy="0"/>
          <a:chOff x="0" y="0"/>
          <a:chExt cx="0" cy="0"/>
        </a:xfrm>
      </p:grpSpPr>
      <p:sp>
        <p:nvSpPr>
          <p:cNvPr id="413" name="Google Shape;413;gab4125b515_0_1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4" name="Google Shape;414;gab4125b515_0_1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dirty="0"/>
              <a:t>Candy Crush is forced continuity</a:t>
            </a:r>
            <a:endParaRPr dirty="0"/>
          </a:p>
        </p:txBody>
      </p:sp>
    </p:spTree>
    <p:extLst>
      <p:ext uri="{BB962C8B-B14F-4D97-AF65-F5344CB8AC3E}">
        <p14:creationId xmlns:p14="http://schemas.microsoft.com/office/powerpoint/2010/main" val="343451903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dirty="0"/>
              <a:t>The most common framing draws attention to either the positive gain or negative loss associated with an option. We are susceptible to this sort of framing because in accordance with “prospect theory,” we tend to avoid certain losses. A loss is perceived as more significant, and therefore more worthy of avoiding, than an equivalent gain. The way something is framed can influence our certainty that it will bring either gain or loss. This is why we find it attractive when the positive features of an option are highlighted instead of the negative ones.</a:t>
            </a:r>
          </a:p>
          <a:p>
            <a:pPr marL="158750" indent="0">
              <a:buNone/>
            </a:pPr>
            <a:endParaRPr lang="en-US" dirty="0"/>
          </a:p>
          <a:p>
            <a:pPr marL="158750" indent="0">
              <a:buNone/>
            </a:pPr>
            <a:r>
              <a:rPr lang="en-US" dirty="0"/>
              <a:t>“Heuristics” or mental shortcuts might also play a role. Due to the availability heuristic, we favor information that is easily understood and recalled. Options and information that is framed this way are favored over those that aren’t. The affect heuristic may cause us to favor information and options that are framed to elicit an immediate emotional response. Research has shown that framing relies on emotional appeals and can be designed to have specific emotional reactions.</a:t>
            </a:r>
            <a:endParaRPr lang="nb-NO" dirty="0"/>
          </a:p>
        </p:txBody>
      </p:sp>
    </p:spTree>
    <p:extLst>
      <p:ext uri="{BB962C8B-B14F-4D97-AF65-F5344CB8AC3E}">
        <p14:creationId xmlns:p14="http://schemas.microsoft.com/office/powerpoint/2010/main" val="258322142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Google Shape;312;gab4125b515_0_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3" name="Google Shape;313;gab4125b515_0_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GB" sz="1200" dirty="0">
                <a:solidFill>
                  <a:schemeClr val="dk1"/>
                </a:solidFill>
                <a:latin typeface="Calibri"/>
                <a:ea typeface="Calibri"/>
                <a:cs typeface="Calibri"/>
                <a:sym typeface="Calibri"/>
              </a:rPr>
              <a:t>Bakshy, E., Messing, S., &amp; Adamic, L. A. (2015). Exposure to ideologically diverse news and opinion on Facebook. </a:t>
            </a:r>
            <a:r>
              <a:rPr lang="en-GB" sz="1200" i="1" dirty="0">
                <a:solidFill>
                  <a:schemeClr val="dk1"/>
                </a:solidFill>
                <a:latin typeface="Calibri"/>
                <a:ea typeface="Calibri"/>
                <a:cs typeface="Calibri"/>
                <a:sym typeface="Calibri"/>
              </a:rPr>
              <a:t>Science</a:t>
            </a:r>
            <a:r>
              <a:rPr lang="en-GB" sz="1200" dirty="0">
                <a:solidFill>
                  <a:schemeClr val="dk1"/>
                </a:solidFill>
                <a:latin typeface="Calibri"/>
                <a:ea typeface="Calibri"/>
                <a:cs typeface="Calibri"/>
                <a:sym typeface="Calibri"/>
              </a:rPr>
              <a:t>, </a:t>
            </a:r>
            <a:r>
              <a:rPr lang="en-GB" sz="1200" i="1" dirty="0">
                <a:solidFill>
                  <a:schemeClr val="dk1"/>
                </a:solidFill>
                <a:latin typeface="Calibri"/>
                <a:ea typeface="Calibri"/>
                <a:cs typeface="Calibri"/>
                <a:sym typeface="Calibri"/>
              </a:rPr>
              <a:t>348</a:t>
            </a:r>
            <a:r>
              <a:rPr lang="en-GB" sz="1200" dirty="0">
                <a:solidFill>
                  <a:schemeClr val="dk1"/>
                </a:solidFill>
                <a:latin typeface="Calibri"/>
                <a:ea typeface="Calibri"/>
                <a:cs typeface="Calibri"/>
                <a:sym typeface="Calibri"/>
              </a:rPr>
              <a:t>(6239), 1130-1132.</a:t>
            </a:r>
          </a:p>
          <a:p>
            <a:pPr marL="0" lvl="0" indent="0" algn="l" rtl="0">
              <a:lnSpc>
                <a:spcPct val="115000"/>
              </a:lnSpc>
              <a:spcBef>
                <a:spcPts val="0"/>
              </a:spcBef>
              <a:spcAft>
                <a:spcPts val="0"/>
              </a:spcAft>
              <a:buClr>
                <a:schemeClr val="dk1"/>
              </a:buClr>
              <a:buSzPts val="1100"/>
              <a:buFont typeface="Arial"/>
              <a:buNone/>
            </a:pPr>
            <a:endParaRPr lang="en-GB" sz="1200" dirty="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GB" sz="1200" dirty="0">
                <a:solidFill>
                  <a:schemeClr val="dk1"/>
                </a:solidFill>
                <a:latin typeface="Calibri"/>
                <a:ea typeface="Calibri"/>
                <a:cs typeface="Calibri"/>
                <a:sym typeface="Calibri"/>
              </a:rPr>
              <a:t>Facebook algorithms and consumer choices were measured to see what decided the content shown in feeds. Humans made more ideological consistent choices. </a:t>
            </a:r>
            <a:r>
              <a:rPr lang="en-US" sz="1200" dirty="0">
                <a:solidFill>
                  <a:schemeClr val="dk1"/>
                </a:solidFill>
                <a:latin typeface="Calibri"/>
                <a:ea typeface="Calibri"/>
                <a:cs typeface="Calibri"/>
                <a:sym typeface="Calibri"/>
              </a:rPr>
              <a:t>S</a:t>
            </a:r>
            <a:r>
              <a:rPr lang="en-US" sz="1200" dirty="0"/>
              <a:t>eeing cross-cutting content relative to ideologically consistent content is 5% for conservatives and 8% for liberals. Clicking: comparing the likelihood that an individual clicks on a cross-cutting content relative to a consistent content to be 17% for conservatives and 6% for liberals, a pattern that is consistent with prior research, but is somewhat counterintuitive</a:t>
            </a:r>
            <a:endParaRPr sz="1200" dirty="0">
              <a:solidFill>
                <a:schemeClr val="dk1"/>
              </a:solidFill>
              <a:latin typeface="Calibri"/>
              <a:ea typeface="Calibri"/>
              <a:cs typeface="Calibri"/>
              <a:sym typeface="Calibri"/>
            </a:endParaRPr>
          </a:p>
          <a:p>
            <a:pPr marL="0" lvl="0" indent="0" algn="l" rtl="0">
              <a:spcBef>
                <a:spcPts val="0"/>
              </a:spcBef>
              <a:spcAft>
                <a:spcPts val="0"/>
              </a:spcAft>
              <a:buNone/>
            </a:pPr>
            <a:endParaRPr dirty="0"/>
          </a:p>
        </p:txBody>
      </p:sp>
    </p:spTree>
    <p:extLst>
      <p:ext uri="{BB962C8B-B14F-4D97-AF65-F5344CB8AC3E}">
        <p14:creationId xmlns:p14="http://schemas.microsoft.com/office/powerpoint/2010/main" val="273368353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6"/>
        <p:cNvGrpSpPr/>
        <p:nvPr/>
      </p:nvGrpSpPr>
      <p:grpSpPr>
        <a:xfrm>
          <a:off x="0" y="0"/>
          <a:ext cx="0" cy="0"/>
          <a:chOff x="0" y="0"/>
          <a:chExt cx="0" cy="0"/>
        </a:xfrm>
      </p:grpSpPr>
      <p:sp>
        <p:nvSpPr>
          <p:cNvPr id="407" name="Google Shape;407;gab2df24817_0_1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8" name="Google Shape;408;gab2df24817_0_1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344080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gab2df24817_0_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1" name="Google Shape;241;gab2df24817_0_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8719700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5"/>
        <p:cNvGrpSpPr/>
        <p:nvPr/>
      </p:nvGrpSpPr>
      <p:grpSpPr>
        <a:xfrm>
          <a:off x="0" y="0"/>
          <a:ext cx="0" cy="0"/>
          <a:chOff x="0" y="0"/>
          <a:chExt cx="0" cy="0"/>
        </a:xfrm>
      </p:grpSpPr>
      <p:sp>
        <p:nvSpPr>
          <p:cNvPr id="596" name="Google Shape;596;g1621d5f7089_0_5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7" name="Google Shape;597;g1621d5f7089_0_5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GB" b="1">
                <a:solidFill>
                  <a:schemeClr val="dk1"/>
                </a:solidFill>
              </a:rPr>
              <a:t>Red Arrow</a:t>
            </a:r>
            <a:r>
              <a:rPr lang="en-GB">
                <a:solidFill>
                  <a:schemeClr val="dk1"/>
                </a:solidFill>
              </a:rPr>
              <a:t>: an attacker that wages a social engineering cyberattack against a victim's human cognition functions (i.e., the oval). The resulting behavior is associated to persuasion (i.e., an attack succeeds when a victim is persuaded to act as intended by the attacker).</a:t>
            </a:r>
            <a:endParaRPr>
              <a:solidFill>
                <a:schemeClr val="dk1"/>
              </a:solidFill>
            </a:endParaRPr>
          </a:p>
          <a:p>
            <a:pPr marL="0" lvl="0" indent="0" algn="l" rtl="0">
              <a:spcBef>
                <a:spcPts val="0"/>
              </a:spcBef>
              <a:spcAft>
                <a:spcPts val="0"/>
              </a:spcAft>
              <a:buClr>
                <a:schemeClr val="dk1"/>
              </a:buClr>
              <a:buSzPts val="1100"/>
              <a:buFont typeface="Arial"/>
              <a:buNone/>
            </a:pPr>
            <a:r>
              <a:rPr lang="en-GB" i="1">
                <a:solidFill>
                  <a:schemeClr val="dk1"/>
                </a:solidFill>
              </a:rPr>
              <a:t>Cognitive workload, via mechanisms such as inattentional blindness, can increase vulnerability to social engineering cyberattacks</a:t>
            </a:r>
            <a:r>
              <a:rPr lang="en-GB">
                <a:solidFill>
                  <a:schemeClr val="dk1"/>
                </a:solidFill>
              </a:rPr>
              <a:t>.</a:t>
            </a:r>
            <a:endParaRPr>
              <a:solidFill>
                <a:schemeClr val="dk1"/>
              </a:solidFill>
            </a:endParaRPr>
          </a:p>
          <a:p>
            <a:pPr marL="0" lvl="0" indent="0" algn="l" rtl="0">
              <a:spcBef>
                <a:spcPts val="0"/>
              </a:spcBef>
              <a:spcAft>
                <a:spcPts val="0"/>
              </a:spcAft>
              <a:buClr>
                <a:schemeClr val="dk1"/>
              </a:buClr>
              <a:buSzPts val="1100"/>
              <a:buFont typeface="Arial"/>
              <a:buNone/>
            </a:pPr>
            <a:r>
              <a:rPr lang="en-GB" i="1">
                <a:solidFill>
                  <a:schemeClr val="dk1"/>
                </a:solidFill>
              </a:rPr>
              <a:t>Stress may reduce one's ability to detect deception cues in social engineering cyberattack messages but the direct effects of acute stress on cybersecurity social engineering have not been examined</a:t>
            </a:r>
            <a:r>
              <a:rPr lang="en-GB">
                <a:solidFill>
                  <a:schemeClr val="dk1"/>
                </a:solidFill>
              </a:rPr>
              <a:t>.</a:t>
            </a:r>
            <a:endParaRPr>
              <a:solidFill>
                <a:schemeClr val="dk1"/>
              </a:solidFill>
            </a:endParaRPr>
          </a:p>
          <a:p>
            <a:pPr marL="0" lvl="0" indent="0" algn="l" rtl="0">
              <a:spcBef>
                <a:spcPts val="0"/>
              </a:spcBef>
              <a:spcAft>
                <a:spcPts val="0"/>
              </a:spcAft>
              <a:buClr>
                <a:schemeClr val="dk1"/>
              </a:buClr>
              <a:buSzPts val="1100"/>
              <a:buFont typeface="Arial"/>
              <a:buNone/>
            </a:pPr>
            <a:r>
              <a:rPr lang="en-GB" i="1">
                <a:solidFill>
                  <a:schemeClr val="dk1"/>
                </a:solidFill>
              </a:rPr>
              <a:t>Attentional vigilance, particularly the vigilance decrement, may be an important influence on susceptibility to social engineering attacks, but more research is needed</a:t>
            </a:r>
            <a:r>
              <a:rPr lang="en-GB">
                <a:solidFill>
                  <a:schemeClr val="dk1"/>
                </a:solidFill>
              </a:rPr>
              <a:t>.</a:t>
            </a:r>
            <a:endParaRPr>
              <a:solidFill>
                <a:schemeClr val="dk1"/>
              </a:solidFill>
            </a:endParaRPr>
          </a:p>
          <a:p>
            <a:pPr marL="0" lvl="0" indent="0" algn="l" rtl="0">
              <a:spcBef>
                <a:spcPts val="0"/>
              </a:spcBef>
              <a:spcAft>
                <a:spcPts val="0"/>
              </a:spcAft>
              <a:buClr>
                <a:schemeClr val="dk1"/>
              </a:buClr>
              <a:buSzPts val="1100"/>
              <a:buFont typeface="Arial"/>
              <a:buNone/>
            </a:pPr>
            <a:r>
              <a:rPr lang="en-GB" i="1">
                <a:solidFill>
                  <a:schemeClr val="dk1"/>
                </a:solidFill>
              </a:rPr>
              <a:t>Literature results are not conclusive on how personality may influence one's susceptibility to social engineering cyberattacks</a:t>
            </a:r>
            <a:r>
              <a:rPr lang="en-GB">
                <a:solidFill>
                  <a:schemeClr val="dk1"/>
                </a:solidFill>
              </a:rPr>
              <a:t>.</a:t>
            </a:r>
            <a:endParaRPr>
              <a:solidFill>
                <a:schemeClr val="dk1"/>
              </a:solidFill>
            </a:endParaRPr>
          </a:p>
          <a:p>
            <a:pPr marL="0" lvl="0" indent="0" algn="l" rtl="0">
              <a:spcBef>
                <a:spcPts val="0"/>
              </a:spcBef>
              <a:spcAft>
                <a:spcPts val="0"/>
              </a:spcAft>
              <a:buClr>
                <a:schemeClr val="dk1"/>
              </a:buClr>
              <a:buSzPts val="1100"/>
              <a:buFont typeface="Arial"/>
              <a:buNone/>
            </a:pPr>
            <a:r>
              <a:rPr lang="en-GB" i="1">
                <a:solidFill>
                  <a:schemeClr val="dk1"/>
                </a:solidFill>
              </a:rPr>
              <a:t>Domain knowledge helps reduce vulnerability to social engineering cyberattacks</a:t>
            </a:r>
            <a:r>
              <a:rPr lang="en-GB">
                <a:solidFill>
                  <a:schemeClr val="dk1"/>
                </a:solidFill>
              </a:rPr>
              <a:t>.</a:t>
            </a:r>
            <a:r>
              <a:rPr lang="en-GB" i="1">
                <a:solidFill>
                  <a:schemeClr val="dk1"/>
                </a:solidFill>
              </a:rPr>
              <a:t>Awareness and general technical knowledge do not necessarily reduce one's susceptibility to social engineering cyberattacks, perhaps because human cognition functions have not been taken into consideration</a:t>
            </a:r>
            <a:r>
              <a:rPr lang="en-GB">
                <a:solidFill>
                  <a:schemeClr val="dk1"/>
                </a:solidFill>
              </a:rPr>
              <a:t>. </a:t>
            </a:r>
            <a:r>
              <a:rPr lang="en-GB" b="1" i="1">
                <a:solidFill>
                  <a:schemeClr val="dk1"/>
                </a:solidFill>
              </a:rPr>
              <a:t>Self-efficacy</a:t>
            </a:r>
            <a:r>
              <a:rPr lang="en-GB" i="1">
                <a:solidFill>
                  <a:schemeClr val="dk1"/>
                </a:solidFill>
              </a:rPr>
              <a:t>, knowledge, and previous encounter of social engineering cyberattacks collectively reduce one's susceptibility to social engineering cyberattacks. In particular, costly phishing experiences would greatly reduce one's susceptibility to social engineering cyberattacks, while non-costly experiences do not</a:t>
            </a:r>
            <a:r>
              <a:rPr lang="en-GB">
                <a:solidFill>
                  <a:schemeClr val="dk1"/>
                </a:solidFill>
              </a:rPr>
              <a:t>.</a:t>
            </a:r>
            <a:endParaRPr>
              <a:solidFill>
                <a:schemeClr val="dk1"/>
              </a:solidFill>
            </a:endParaRPr>
          </a:p>
          <a:p>
            <a:pPr marL="0" lvl="0" indent="0" algn="l" rtl="0">
              <a:spcBef>
                <a:spcPts val="0"/>
              </a:spcBef>
              <a:spcAft>
                <a:spcPts val="0"/>
              </a:spcAft>
              <a:buClr>
                <a:schemeClr val="dk1"/>
              </a:buClr>
              <a:buSzPts val="1100"/>
              <a:buFont typeface="Arial"/>
              <a:buNone/>
            </a:pPr>
            <a:r>
              <a:rPr lang="en-GB">
                <a:solidFill>
                  <a:schemeClr val="dk1"/>
                </a:solidFill>
              </a:rPr>
              <a:t> But Stefan will discuss this</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GB" i="1">
                <a:solidFill>
                  <a:schemeClr val="dk1"/>
                </a:solidFill>
              </a:rPr>
              <a:t>Gender does not have a big impact on the susceptibility to social engineering cyberattacks</a:t>
            </a:r>
            <a:endParaRPr>
              <a:solidFill>
                <a:schemeClr val="dk1"/>
              </a:solidFill>
            </a:endParaRPr>
          </a:p>
          <a:p>
            <a:pPr marL="0" lvl="0" indent="0" algn="l" rtl="0">
              <a:spcBef>
                <a:spcPts val="0"/>
              </a:spcBef>
              <a:spcAft>
                <a:spcPts val="0"/>
              </a:spcAft>
              <a:buClr>
                <a:schemeClr val="dk1"/>
              </a:buClr>
              <a:buSzPts val="1100"/>
              <a:buFont typeface="Arial"/>
              <a:buNone/>
            </a:pPr>
            <a:r>
              <a:rPr lang="en-GB" i="1">
                <a:solidFill>
                  <a:schemeClr val="dk1"/>
                </a:solidFill>
              </a:rPr>
              <a:t>Old people with higher education, higher awareness and higher exposure to social engineering cyberattacks are less susceptible to these attacks</a:t>
            </a:r>
            <a:r>
              <a:rPr lang="en-GB">
                <a:solidFill>
                  <a:schemeClr val="dk1"/>
                </a:solidFill>
              </a:rPr>
              <a:t>.</a:t>
            </a:r>
            <a:endParaRPr>
              <a:solidFill>
                <a:schemeClr val="dk1"/>
              </a:solidFill>
            </a:endParaRPr>
          </a:p>
          <a:p>
            <a:pPr marL="0" lvl="0" indent="0" algn="l" rtl="0">
              <a:spcBef>
                <a:spcPts val="0"/>
              </a:spcBef>
              <a:spcAft>
                <a:spcPts val="0"/>
              </a:spcAft>
              <a:buClr>
                <a:schemeClr val="dk1"/>
              </a:buClr>
              <a:buSzPts val="1100"/>
              <a:buFont typeface="Arial"/>
              <a:buNone/>
            </a:pPr>
            <a:r>
              <a:rPr lang="en-GB" i="1">
                <a:solidFill>
                  <a:schemeClr val="dk1"/>
                </a:solidFill>
              </a:rPr>
              <a:t>Culture affects privacy and trust attitudes, which indirectly affect one's susceptibility to social engineering cyberattacks</a:t>
            </a:r>
            <a:r>
              <a:rPr lang="en-GB">
                <a:solidFill>
                  <a:schemeClr val="dk1"/>
                </a:solidFill>
              </a:rPr>
              <a:t>.</a:t>
            </a:r>
            <a:endParaRPr>
              <a:solidFill>
                <a:schemeClr val="dk1"/>
              </a:solidFill>
            </a:endParaRPr>
          </a:p>
          <a:p>
            <a:pPr marL="0" lvl="0" indent="0" algn="l" rtl="0">
              <a:spcBef>
                <a:spcPts val="0"/>
              </a:spcBef>
              <a:spcAft>
                <a:spcPts val="0"/>
              </a:spcAft>
              <a:buClr>
                <a:schemeClr val="dk1"/>
              </a:buClr>
              <a:buSzPts val="1100"/>
              <a:buFont typeface="Arial"/>
              <a:buNone/>
            </a:pPr>
            <a:r>
              <a:rPr lang="en-GB">
                <a:solidFill>
                  <a:schemeClr val="dk1"/>
                </a:solidFill>
              </a:rPr>
              <a:t>Long term memory </a:t>
            </a:r>
            <a:r>
              <a:rPr lang="en-GB" i="1">
                <a:solidFill>
                  <a:schemeClr val="dk1"/>
                </a:solidFill>
              </a:rPr>
              <a:t>The success of social engineering cyberattacks is inversely related to their prevalence</a:t>
            </a:r>
            <a:r>
              <a:rPr lang="en-GB">
                <a:solidFill>
                  <a:schemeClr val="dk1"/>
                </a:solidFill>
              </a:rPr>
              <a:t>.</a:t>
            </a:r>
            <a:endParaRPr>
              <a:solidFill>
                <a:schemeClr val="dk1"/>
              </a:solidFill>
            </a:endParaRPr>
          </a:p>
          <a:p>
            <a:pPr marL="0" lvl="0" indent="0" algn="l" rtl="0">
              <a:spcBef>
                <a:spcPts val="0"/>
              </a:spcBef>
              <a:spcAft>
                <a:spcPts val="0"/>
              </a:spcAft>
              <a:buClr>
                <a:schemeClr val="dk1"/>
              </a:buClr>
              <a:buSzPts val="1100"/>
              <a:buFont typeface="Arial"/>
              <a:buNone/>
            </a:pPr>
            <a:r>
              <a:rPr lang="en-GB" i="1">
                <a:solidFill>
                  <a:schemeClr val="dk1"/>
                </a:solidFill>
              </a:rPr>
              <a:t>Training methods that ask people to consciously think about social engineering cyberattacks are unlikely to be very successful unless the learning reaches the point where it is a habit that, largely unconsciously, guides safer computer use behavior</a:t>
            </a:r>
            <a:r>
              <a:rPr lang="en-GB">
                <a:solidFill>
                  <a:schemeClr val="dk1"/>
                </a:solidFill>
              </a:rPr>
              <a:t>.</a:t>
            </a:r>
            <a:endParaRPr>
              <a:solidFill>
                <a:schemeClr val="dk1"/>
              </a:solidFill>
            </a:endParaRPr>
          </a:p>
          <a:p>
            <a:pPr marL="0" lvl="0" indent="0" algn="l" rtl="0">
              <a:spcBef>
                <a:spcPts val="0"/>
              </a:spcBef>
              <a:spcAft>
                <a:spcPts val="0"/>
              </a:spcAft>
              <a:buClr>
                <a:schemeClr val="dk1"/>
              </a:buClr>
              <a:buSzPts val="1100"/>
              <a:buFont typeface="Arial"/>
              <a:buNone/>
            </a:pPr>
            <a:r>
              <a:rPr lang="en-GB" i="1">
                <a:solidFill>
                  <a:schemeClr val="dk1"/>
                </a:solidFill>
              </a:rPr>
              <a:t>Message quality and message appeal, which reflect attacker effort (e.g., using contextualization and personalization), have a significant impact on the attacker's success</a:t>
            </a:r>
            <a:r>
              <a:rPr lang="en-GB">
                <a:solidFill>
                  <a:schemeClr val="dk1"/>
                </a:solidFill>
              </a:rPr>
              <a:t>.</a:t>
            </a:r>
            <a:endParaRPr>
              <a:solidFill>
                <a:schemeClr val="dk1"/>
              </a:solidFill>
            </a:endParaRPr>
          </a:p>
          <a:p>
            <a:pPr marL="0" lvl="0" indent="0" algn="l" rtl="0">
              <a:spcBef>
                <a:spcPts val="0"/>
              </a:spcBef>
              <a:spcAft>
                <a:spcPts val="0"/>
              </a:spcAft>
              <a:buClr>
                <a:schemeClr val="dk1"/>
              </a:buClr>
              <a:buSzPts val="1100"/>
              <a:buFont typeface="Arial"/>
              <a:buNone/>
            </a:pPr>
            <a:r>
              <a:rPr lang="en-GB" i="1">
                <a:solidFill>
                  <a:schemeClr val="dk1"/>
                </a:solidFill>
              </a:rPr>
              <a:t>An individual's capabilities in detection of social engineering cyberattacks are affected by their awareness of the threats, their cultural backgrounds, and their individual differences in trust/suspicion</a:t>
            </a:r>
            <a:r>
              <a:rPr lang="en-GB">
                <a:solidFill>
                  <a:schemeClr val="dk1"/>
                </a:solidFill>
              </a:rPr>
              <a:t>.</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195364484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1"/>
        <p:cNvGrpSpPr/>
        <p:nvPr/>
      </p:nvGrpSpPr>
      <p:grpSpPr>
        <a:xfrm>
          <a:off x="0" y="0"/>
          <a:ext cx="0" cy="0"/>
          <a:chOff x="0" y="0"/>
          <a:chExt cx="0" cy="0"/>
        </a:xfrm>
      </p:grpSpPr>
      <p:sp>
        <p:nvSpPr>
          <p:cNvPr id="602" name="Google Shape;602;g1621d5f7089_0_5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3" name="Google Shape;603;g1621d5f7089_0_5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3435088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gea82abf1d1_1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 name="Google Shape;112;gea82abf1d1_1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90000"/>
              </a:lnSpc>
              <a:spcBef>
                <a:spcPts val="1000"/>
              </a:spcBef>
              <a:spcAft>
                <a:spcPts val="0"/>
              </a:spcAft>
              <a:buClr>
                <a:schemeClr val="dk1"/>
              </a:buClr>
              <a:buSzPts val="1100"/>
              <a:buFont typeface="Arial"/>
              <a:buNone/>
            </a:pPr>
            <a:r>
              <a:rPr lang="no" sz="1200">
                <a:solidFill>
                  <a:schemeClr val="dk1"/>
                </a:solidFill>
              </a:rPr>
              <a:t>= easiness and pleasantness of use.</a:t>
            </a:r>
            <a:endParaRPr sz="1200">
              <a:solidFill>
                <a:schemeClr val="dk1"/>
              </a:solidFill>
            </a:endParaRPr>
          </a:p>
          <a:p>
            <a:pPr marL="0" lvl="0" indent="0" algn="l" rtl="0">
              <a:lnSpc>
                <a:spcPct val="90000"/>
              </a:lnSpc>
              <a:spcBef>
                <a:spcPts val="1000"/>
              </a:spcBef>
              <a:spcAft>
                <a:spcPts val="0"/>
              </a:spcAft>
              <a:buClr>
                <a:schemeClr val="dk1"/>
              </a:buClr>
              <a:buSzPts val="1100"/>
              <a:buFont typeface="Arial"/>
              <a:buNone/>
            </a:pPr>
            <a:r>
              <a:rPr lang="no" sz="1200">
                <a:solidFill>
                  <a:schemeClr val="dk1"/>
                </a:solidFill>
              </a:rPr>
              <a:t>1.Learnability (How quickly can I learn it?)</a:t>
            </a:r>
            <a:endParaRPr sz="1200">
              <a:solidFill>
                <a:schemeClr val="dk1"/>
              </a:solidFill>
            </a:endParaRPr>
          </a:p>
          <a:p>
            <a:pPr marL="0" lvl="0" indent="0" algn="l" rtl="0">
              <a:lnSpc>
                <a:spcPct val="90000"/>
              </a:lnSpc>
              <a:spcBef>
                <a:spcPts val="0"/>
              </a:spcBef>
              <a:spcAft>
                <a:spcPts val="0"/>
              </a:spcAft>
              <a:buClr>
                <a:schemeClr val="dk1"/>
              </a:buClr>
              <a:buSzPts val="1100"/>
              <a:buFont typeface="Arial"/>
              <a:buNone/>
            </a:pPr>
            <a:r>
              <a:rPr lang="no" sz="1200">
                <a:solidFill>
                  <a:schemeClr val="dk1"/>
                </a:solidFill>
              </a:rPr>
              <a:t>2.Efficiency (How quick will I reach my goal?)</a:t>
            </a:r>
            <a:endParaRPr sz="1200">
              <a:solidFill>
                <a:schemeClr val="dk1"/>
              </a:solidFill>
            </a:endParaRPr>
          </a:p>
          <a:p>
            <a:pPr marL="0" lvl="0" indent="0" algn="l" rtl="0">
              <a:lnSpc>
                <a:spcPct val="90000"/>
              </a:lnSpc>
              <a:spcBef>
                <a:spcPts val="0"/>
              </a:spcBef>
              <a:spcAft>
                <a:spcPts val="0"/>
              </a:spcAft>
              <a:buClr>
                <a:schemeClr val="dk1"/>
              </a:buClr>
              <a:buSzPts val="1100"/>
              <a:buFont typeface="Arial"/>
              <a:buNone/>
            </a:pPr>
            <a:r>
              <a:rPr lang="no" sz="1200">
                <a:solidFill>
                  <a:schemeClr val="dk1"/>
                </a:solidFill>
              </a:rPr>
              <a:t>3.Memorability (Easyness of use after a time of absence.)</a:t>
            </a:r>
            <a:endParaRPr sz="1200">
              <a:solidFill>
                <a:schemeClr val="dk1"/>
              </a:solidFill>
            </a:endParaRPr>
          </a:p>
          <a:p>
            <a:pPr marL="0" lvl="0" indent="0" algn="l" rtl="0">
              <a:lnSpc>
                <a:spcPct val="90000"/>
              </a:lnSpc>
              <a:spcBef>
                <a:spcPts val="0"/>
              </a:spcBef>
              <a:spcAft>
                <a:spcPts val="0"/>
              </a:spcAft>
              <a:buClr>
                <a:schemeClr val="dk1"/>
              </a:buClr>
              <a:buSzPts val="1100"/>
              <a:buFont typeface="Arial"/>
              <a:buNone/>
            </a:pPr>
            <a:r>
              <a:rPr lang="no" sz="1200">
                <a:solidFill>
                  <a:schemeClr val="dk1"/>
                </a:solidFill>
              </a:rPr>
              <a:t>4.Errors (How often do I do sth wrong and how easy can I correct myself?)</a:t>
            </a:r>
            <a:endParaRPr sz="1200">
              <a:solidFill>
                <a:schemeClr val="dk1"/>
              </a:solidFill>
            </a:endParaRPr>
          </a:p>
          <a:p>
            <a:pPr marL="0" lvl="0" indent="0" algn="l" rtl="0">
              <a:lnSpc>
                <a:spcPct val="90000"/>
              </a:lnSpc>
              <a:spcBef>
                <a:spcPts val="0"/>
              </a:spcBef>
              <a:spcAft>
                <a:spcPts val="0"/>
              </a:spcAft>
              <a:buClr>
                <a:schemeClr val="dk1"/>
              </a:buClr>
              <a:buSzPts val="1100"/>
              <a:buFont typeface="Arial"/>
              <a:buNone/>
            </a:pPr>
            <a:r>
              <a:rPr lang="no" sz="1200">
                <a:solidFill>
                  <a:schemeClr val="dk1"/>
                </a:solidFill>
              </a:rPr>
              <a:t>5.Satisfaction (How pleasant is the use?)</a:t>
            </a:r>
            <a:endParaRPr sz="1200">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gea82abf1d1_0_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 name="Google Shape;120;gea82abf1d1_0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no">
                <a:solidFill>
                  <a:schemeClr val="dk1"/>
                </a:solidFill>
              </a:rPr>
              <a:t>●Obar, J. A., &amp; Oeldorf-Hirsch, A. (2020). The biggest lie on the internet: Ignoring the privacy policies and terms of service policies of social networking services. </a:t>
            </a:r>
            <a:r>
              <a:rPr lang="no" i="1">
                <a:solidFill>
                  <a:schemeClr val="dk1"/>
                </a:solidFill>
              </a:rPr>
              <a:t>Information, Communication &amp; Society</a:t>
            </a:r>
            <a:r>
              <a:rPr lang="no">
                <a:solidFill>
                  <a:schemeClr val="dk1"/>
                </a:solidFill>
              </a:rPr>
              <a:t>, </a:t>
            </a:r>
            <a:r>
              <a:rPr lang="no" i="1">
                <a:solidFill>
                  <a:schemeClr val="dk1"/>
                </a:solidFill>
              </a:rPr>
              <a:t>23</a:t>
            </a:r>
            <a:r>
              <a:rPr lang="no">
                <a:solidFill>
                  <a:schemeClr val="dk1"/>
                </a:solidFill>
              </a:rPr>
              <a:t>(1), 128-147.●</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no">
                <a:solidFill>
                  <a:schemeClr val="dk1"/>
                </a:solidFill>
              </a:rPr>
              <a:t>●Researchers at two universities conducted a study where they asked students to join a fictitious networking website, and as part of the process, asked the participants to agree to terms of service that included the following:</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no">
                <a:solidFill>
                  <a:schemeClr val="dk1"/>
                </a:solidFill>
              </a:rPr>
              <a:t>●Terms of use ca. 30 min (privacy policy) &amp; ca 15 Terms of Service: Avg reading time: 77 sec (PP) &amp; 51s TOS</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no">
                <a:solidFill>
                  <a:schemeClr val="dk1"/>
                </a:solidFill>
              </a:rPr>
              <a:t>●N=543</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no">
                <a:solidFill>
                  <a:schemeClr val="dk1"/>
                </a:solidFill>
              </a:rPr>
              <a:t>●Qualitative findings suggest that participants view policies as nuisance, ignoring them to pursue the ends of digital production, without being inhibited by the means. Implications are revealed as 98% missed NameDrop TOS ‘gotcha clauses’</a:t>
            </a: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gacea186857_0_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 name="Google Shape;113;gacea186857_0_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020411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de-DE" dirty="0" err="1"/>
              <a:t>It</a:t>
            </a:r>
            <a:r>
              <a:rPr lang="de-DE" dirty="0"/>
              <a:t> </a:t>
            </a:r>
            <a:r>
              <a:rPr lang="de-DE" dirty="0" err="1"/>
              <a:t>is</a:t>
            </a:r>
            <a:r>
              <a:rPr lang="de-DE" dirty="0"/>
              <a:t> </a:t>
            </a:r>
            <a:r>
              <a:rPr lang="de-DE" dirty="0" err="1"/>
              <a:t>tempting</a:t>
            </a:r>
            <a:r>
              <a:rPr lang="de-DE" dirty="0"/>
              <a:t> </a:t>
            </a:r>
            <a:r>
              <a:rPr lang="de-DE" dirty="0" err="1"/>
              <a:t>to</a:t>
            </a:r>
            <a:r>
              <a:rPr lang="de-DE" dirty="0"/>
              <a:t> </a:t>
            </a:r>
            <a:r>
              <a:rPr lang="de-DE" dirty="0" err="1"/>
              <a:t>explain</a:t>
            </a:r>
            <a:r>
              <a:rPr lang="de-DE" dirty="0"/>
              <a:t> human </a:t>
            </a:r>
            <a:r>
              <a:rPr lang="de-DE" dirty="0" err="1"/>
              <a:t>behavior</a:t>
            </a:r>
            <a:r>
              <a:rPr lang="de-DE" dirty="0"/>
              <a:t> </a:t>
            </a:r>
            <a:r>
              <a:rPr lang="de-DE" dirty="0" err="1"/>
              <a:t>with</a:t>
            </a:r>
            <a:r>
              <a:rPr lang="de-DE" dirty="0"/>
              <a:t> </a:t>
            </a:r>
            <a:r>
              <a:rPr lang="de-DE" dirty="0" err="1"/>
              <a:t>personality</a:t>
            </a:r>
            <a:r>
              <a:rPr lang="de-DE" dirty="0"/>
              <a:t> </a:t>
            </a:r>
            <a:r>
              <a:rPr lang="de-DE" dirty="0" err="1"/>
              <a:t>traits</a:t>
            </a:r>
            <a:r>
              <a:rPr lang="de-DE" dirty="0"/>
              <a:t>. </a:t>
            </a:r>
            <a:r>
              <a:rPr lang="de-DE" dirty="0" err="1"/>
              <a:t>Why</a:t>
            </a:r>
            <a:r>
              <a:rPr lang="de-DE" dirty="0"/>
              <a:t> </a:t>
            </a:r>
            <a:r>
              <a:rPr lang="de-DE" dirty="0" err="1"/>
              <a:t>this</a:t>
            </a:r>
            <a:r>
              <a:rPr lang="de-DE" dirty="0"/>
              <a:t> </a:t>
            </a:r>
            <a:r>
              <a:rPr lang="de-DE" dirty="0" err="1"/>
              <a:t>is</a:t>
            </a:r>
            <a:r>
              <a:rPr lang="de-DE" dirty="0"/>
              <a:t> also </a:t>
            </a:r>
            <a:r>
              <a:rPr lang="de-DE" dirty="0" err="1"/>
              <a:t>problematic</a:t>
            </a:r>
            <a:r>
              <a:rPr lang="de-DE" dirty="0"/>
              <a:t>, </a:t>
            </a:r>
            <a:r>
              <a:rPr lang="de-DE" dirty="0" err="1"/>
              <a:t>we</a:t>
            </a:r>
            <a:r>
              <a:rPr lang="de-DE" dirty="0"/>
              <a:t> will </a:t>
            </a:r>
            <a:r>
              <a:rPr lang="de-DE" dirty="0" err="1"/>
              <a:t>soon</a:t>
            </a:r>
            <a:r>
              <a:rPr lang="de-DE" dirty="0"/>
              <a:t> </a:t>
            </a:r>
            <a:r>
              <a:rPr lang="de-DE" dirty="0" err="1"/>
              <a:t>see</a:t>
            </a:r>
            <a:r>
              <a:rPr lang="de-DE" dirty="0"/>
              <a:t>. </a:t>
            </a:r>
            <a:r>
              <a:rPr lang="de-DE" dirty="0" err="1"/>
              <a:t>However</a:t>
            </a:r>
            <a:r>
              <a:rPr lang="de-DE" dirty="0"/>
              <a:t>, a </a:t>
            </a:r>
            <a:r>
              <a:rPr lang="de-DE" dirty="0" err="1"/>
              <a:t>lot</a:t>
            </a:r>
            <a:r>
              <a:rPr lang="de-DE" dirty="0"/>
              <a:t> </a:t>
            </a:r>
            <a:r>
              <a:rPr lang="de-DE" dirty="0" err="1"/>
              <a:t>of</a:t>
            </a:r>
            <a:r>
              <a:rPr lang="de-DE" dirty="0"/>
              <a:t> </a:t>
            </a:r>
            <a:r>
              <a:rPr lang="de-DE" dirty="0" err="1"/>
              <a:t>research</a:t>
            </a:r>
            <a:r>
              <a:rPr lang="de-DE" dirty="0"/>
              <a:t> </a:t>
            </a:r>
            <a:r>
              <a:rPr lang="de-DE" dirty="0" err="1"/>
              <a:t>is</a:t>
            </a:r>
            <a:r>
              <a:rPr lang="de-DE" dirty="0"/>
              <a:t> out </a:t>
            </a:r>
            <a:r>
              <a:rPr lang="de-DE" dirty="0" err="1"/>
              <a:t>there</a:t>
            </a:r>
            <a:r>
              <a:rPr lang="de-DE" dirty="0"/>
              <a:t> – </a:t>
            </a:r>
            <a:r>
              <a:rPr lang="de-DE" dirty="0" err="1"/>
              <a:t>most</a:t>
            </a:r>
            <a:r>
              <a:rPr lang="de-DE" dirty="0"/>
              <a:t> </a:t>
            </a:r>
            <a:r>
              <a:rPr lang="de-DE" dirty="0" err="1"/>
              <a:t>likely</a:t>
            </a:r>
            <a:r>
              <a:rPr lang="de-DE" dirty="0"/>
              <a:t> also </a:t>
            </a:r>
            <a:r>
              <a:rPr lang="de-DE" dirty="0" err="1"/>
              <a:t>because</a:t>
            </a:r>
            <a:r>
              <a:rPr lang="de-DE" dirty="0"/>
              <a:t> </a:t>
            </a:r>
            <a:r>
              <a:rPr lang="de-DE" dirty="0" err="1"/>
              <a:t>it</a:t>
            </a:r>
            <a:r>
              <a:rPr lang="de-DE" dirty="0"/>
              <a:t> </a:t>
            </a:r>
            <a:r>
              <a:rPr lang="de-DE" dirty="0" err="1"/>
              <a:t>is</a:t>
            </a:r>
            <a:r>
              <a:rPr lang="de-DE" dirty="0"/>
              <a:t> so easy </a:t>
            </a:r>
            <a:r>
              <a:rPr lang="de-DE" dirty="0" err="1"/>
              <a:t>to</a:t>
            </a:r>
            <a:r>
              <a:rPr lang="de-DE" dirty="0"/>
              <a:t> </a:t>
            </a:r>
            <a:r>
              <a:rPr lang="de-DE" dirty="0" err="1"/>
              <a:t>assess</a:t>
            </a:r>
            <a:r>
              <a:rPr lang="de-DE" dirty="0"/>
              <a:t>, intuitive </a:t>
            </a:r>
            <a:r>
              <a:rPr lang="de-DE" dirty="0" err="1"/>
              <a:t>to</a:t>
            </a:r>
            <a:r>
              <a:rPr lang="de-DE" dirty="0"/>
              <a:t> </a:t>
            </a:r>
            <a:r>
              <a:rPr lang="de-DE" dirty="0" err="1"/>
              <a:t>understand</a:t>
            </a:r>
            <a:r>
              <a:rPr lang="de-DE" dirty="0"/>
              <a:t>, and </a:t>
            </a:r>
            <a:r>
              <a:rPr lang="de-DE" dirty="0" err="1"/>
              <a:t>offers</a:t>
            </a:r>
            <a:r>
              <a:rPr lang="de-DE" dirty="0"/>
              <a:t> a simple </a:t>
            </a:r>
            <a:r>
              <a:rPr lang="de-DE" dirty="0" err="1"/>
              <a:t>answer</a:t>
            </a:r>
            <a:r>
              <a:rPr lang="de-DE" dirty="0"/>
              <a:t> </a:t>
            </a:r>
            <a:r>
              <a:rPr lang="de-DE" dirty="0" err="1"/>
              <a:t>to</a:t>
            </a:r>
            <a:r>
              <a:rPr lang="de-DE" dirty="0"/>
              <a:t> </a:t>
            </a:r>
            <a:r>
              <a:rPr lang="de-DE" dirty="0" err="1"/>
              <a:t>complex</a:t>
            </a:r>
            <a:r>
              <a:rPr lang="de-DE" dirty="0"/>
              <a:t> </a:t>
            </a:r>
            <a:r>
              <a:rPr lang="de-DE" dirty="0" err="1"/>
              <a:t>behaviour</a:t>
            </a:r>
            <a:r>
              <a:rPr lang="de-DE" dirty="0"/>
              <a:t>.</a:t>
            </a:r>
          </a:p>
          <a:p>
            <a:endParaRPr lang="de-DE" dirty="0"/>
          </a:p>
          <a:p>
            <a:r>
              <a:rPr lang="de-DE" dirty="0"/>
              <a:t>Die</a:t>
            </a:r>
            <a:r>
              <a:rPr lang="de-DE" baseline="0" dirty="0"/>
              <a:t> Kombination der Suchworte </a:t>
            </a:r>
            <a:r>
              <a:rPr lang="de-DE" baseline="0" dirty="0" err="1"/>
              <a:t>Cyberpsychology</a:t>
            </a:r>
            <a:r>
              <a:rPr lang="de-DE" baseline="0" dirty="0"/>
              <a:t> und Personality ergibt in Google Scholar 54.700 Funde.</a:t>
            </a:r>
          </a:p>
          <a:p>
            <a:r>
              <a:rPr lang="de-DE" baseline="0" dirty="0"/>
              <a:t>Vom Online-Dating, Spielsucht, Verhalten in anonymen Chaträumen bis natürlich hin zu Cybersecurity-Verhalten oder Fehlverhalten wurde schon alles untersucht.</a:t>
            </a:r>
          </a:p>
          <a:p>
            <a:r>
              <a:rPr lang="de-DE" baseline="0" dirty="0"/>
              <a:t>Die Wahrscheinlichkeit, mit irgendwelchen Ergebnissen und Behauptungen oder Artikeln konfrontiert zu werden, ist also sehr hoch. Daher werden wir einige Zeit dafür aufwenden, dieses Thema etwas weiter zu beleuchten.</a:t>
            </a:r>
          </a:p>
          <a:p>
            <a:endParaRPr lang="de-DE" baseline="0" dirty="0"/>
          </a:p>
        </p:txBody>
      </p:sp>
      <p:sp>
        <p:nvSpPr>
          <p:cNvPr id="4" name="Plassholder for lysbilde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EA9B4B-012B-449D-BC4B-842149A1C178}"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3430419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en-GB" dirty="0"/>
              <a:t>The </a:t>
            </a:r>
            <a:r>
              <a:rPr lang="en-GB" b="1" dirty="0"/>
              <a:t>Dark Tetrad</a:t>
            </a:r>
            <a:r>
              <a:rPr lang="en-GB" dirty="0"/>
              <a:t> traits—</a:t>
            </a:r>
            <a:r>
              <a:rPr lang="en-GB" b="1" dirty="0"/>
              <a:t>psychopathy</a:t>
            </a:r>
            <a:r>
              <a:rPr lang="en-GB" dirty="0"/>
              <a:t>, </a:t>
            </a:r>
            <a:r>
              <a:rPr lang="en-GB" b="1" dirty="0"/>
              <a:t>narcissism</a:t>
            </a:r>
            <a:r>
              <a:rPr lang="en-GB" dirty="0"/>
              <a:t>, </a:t>
            </a:r>
            <a:r>
              <a:rPr lang="en-GB" b="1" dirty="0"/>
              <a:t>Machiavellianism</a:t>
            </a:r>
            <a:r>
              <a:rPr lang="en-GB" dirty="0"/>
              <a:t>, and </a:t>
            </a:r>
            <a:r>
              <a:rPr lang="en-GB" b="1" dirty="0"/>
              <a:t>sadism</a:t>
            </a:r>
            <a:r>
              <a:rPr lang="en-GB" dirty="0"/>
              <a:t>—are all associated with antisocial </a:t>
            </a:r>
            <a:r>
              <a:rPr lang="en-GB" dirty="0" err="1"/>
              <a:t>behavior</a:t>
            </a:r>
            <a:r>
              <a:rPr lang="en-GB" dirty="0"/>
              <a:t>, driven by manipulation, lack of empathy, and cruelty.</a:t>
            </a:r>
          </a:p>
          <a:p>
            <a:pPr>
              <a:buFont typeface="Arial" panose="020B0604020202020204" pitchFamily="34" charset="0"/>
              <a:buChar char="•"/>
            </a:pPr>
            <a:r>
              <a:rPr lang="en-GB" b="1" dirty="0"/>
              <a:t>Psychopathy</a:t>
            </a:r>
            <a:r>
              <a:rPr lang="en-GB" dirty="0"/>
              <a:t> involves impulsivity, superficial charm, and a disregard for consequences, leading to reckless and versatile criminal </a:t>
            </a:r>
            <a:r>
              <a:rPr lang="en-GB" dirty="0" err="1"/>
              <a:t>behavior</a:t>
            </a:r>
            <a:r>
              <a:rPr lang="en-GB" dirty="0"/>
              <a:t>.</a:t>
            </a:r>
          </a:p>
          <a:p>
            <a:pPr>
              <a:buFont typeface="Arial" panose="020B0604020202020204" pitchFamily="34" charset="0"/>
              <a:buChar char="•"/>
            </a:pPr>
            <a:r>
              <a:rPr lang="en-GB" b="1" dirty="0"/>
              <a:t>Narcissism</a:t>
            </a:r>
            <a:r>
              <a:rPr lang="en-GB" dirty="0"/>
              <a:t> is driven by overconfidence and entitlement, causing impulsive actions and antisocial </a:t>
            </a:r>
            <a:r>
              <a:rPr lang="en-GB" dirty="0" err="1"/>
              <a:t>behavior</a:t>
            </a:r>
            <a:r>
              <a:rPr lang="en-GB" dirty="0"/>
              <a:t> when individuals feel they are denied what they believe they deserve.</a:t>
            </a:r>
          </a:p>
          <a:p>
            <a:pPr>
              <a:buFont typeface="Arial" panose="020B0604020202020204" pitchFamily="34" charset="0"/>
              <a:buChar char="•"/>
            </a:pPr>
            <a:r>
              <a:rPr lang="en-GB" b="1" dirty="0"/>
              <a:t>Machiavellianism</a:t>
            </a:r>
            <a:r>
              <a:rPr lang="en-GB" dirty="0"/>
              <a:t> is marked by calculated dishonesty and strategic manipulation, engaging in antisocial </a:t>
            </a:r>
            <a:r>
              <a:rPr lang="en-GB" dirty="0" err="1"/>
              <a:t>behavior</a:t>
            </a:r>
            <a:r>
              <a:rPr lang="en-GB" dirty="0"/>
              <a:t> when it offers long-term benefits.</a:t>
            </a:r>
          </a:p>
          <a:p>
            <a:pPr>
              <a:buFont typeface="Arial" panose="020B0604020202020204" pitchFamily="34" charset="0"/>
              <a:buChar char="•"/>
            </a:pPr>
            <a:r>
              <a:rPr lang="en-GB" b="1" dirty="0"/>
              <a:t>Sadism</a:t>
            </a:r>
            <a:r>
              <a:rPr lang="en-GB" dirty="0"/>
              <a:t> is characterized by deriving pleasure from causing others harm or suffering, and individuals with high levels of sadism often engage in cruel and harmful </a:t>
            </a:r>
            <a:r>
              <a:rPr lang="en-GB" dirty="0" err="1"/>
              <a:t>behaviors</a:t>
            </a:r>
            <a:r>
              <a:rPr lang="en-GB" dirty="0"/>
              <a:t> for personal enjoyment.</a:t>
            </a:r>
          </a:p>
          <a:p>
            <a:r>
              <a:rPr lang="en-GB" dirty="0"/>
              <a:t>Together, these traits predict unethical, aggressive, and criminal </a:t>
            </a:r>
            <a:r>
              <a:rPr lang="en-GB" dirty="0" err="1"/>
              <a:t>behaviors</a:t>
            </a:r>
            <a:r>
              <a:rPr lang="en-GB" dirty="0"/>
              <a:t>, including white-collar crimes, manipulation, and various forms of cruelty, with psychopathy and sadism showing the most direct pleasure in causing harm.</a:t>
            </a:r>
          </a:p>
          <a:p>
            <a:endParaRPr lang="en-US" baseline="0" dirty="0"/>
          </a:p>
          <a:p>
            <a:endParaRPr lang="en-US" baseline="0" dirty="0"/>
          </a:p>
        </p:txBody>
      </p:sp>
      <p:sp>
        <p:nvSpPr>
          <p:cNvPr id="4" name="Plassholder for lysbilde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97D704-BFC2-4D20-804B-33534A9B91C7}"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93</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7745497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dirty="0"/>
              <a:t>1: </a:t>
            </a:r>
            <a:r>
              <a:rPr lang="en-GB" dirty="0"/>
              <a:t>results clearly show the link </a:t>
            </a:r>
            <a:r>
              <a:rPr lang="en-GB" dirty="0" err="1"/>
              <a:t>betweenthe</a:t>
            </a:r>
            <a:r>
              <a:rPr lang="en-GB" dirty="0"/>
              <a:t> dark triad and intentions to </a:t>
            </a:r>
            <a:r>
              <a:rPr lang="en-GB" dirty="0" err="1"/>
              <a:t>engagein</a:t>
            </a:r>
            <a:r>
              <a:rPr lang="en-GB" dirty="0"/>
              <a:t> malicious insider threat </a:t>
            </a:r>
            <a:r>
              <a:rPr lang="en-GB" dirty="0" err="1"/>
              <a:t>behavior.While</a:t>
            </a:r>
            <a:r>
              <a:rPr lang="en-GB" dirty="0"/>
              <a:t> there are strong, positive </a:t>
            </a:r>
            <a:r>
              <a:rPr lang="en-GB" dirty="0" err="1"/>
              <a:t>relationa</a:t>
            </a:r>
            <a:r>
              <a:rPr lang="en-GB" dirty="0"/>
              <a:t> raise, accessed a restricted </a:t>
            </a:r>
            <a:r>
              <a:rPr lang="en-GB" dirty="0" err="1"/>
              <a:t>databasethat</a:t>
            </a:r>
            <a:r>
              <a:rPr lang="en-GB" dirty="0"/>
              <a:t> had been left open inadvertently </a:t>
            </a:r>
            <a:r>
              <a:rPr lang="en-GB" dirty="0" err="1"/>
              <a:t>anddiscovered</a:t>
            </a:r>
            <a:r>
              <a:rPr lang="en-GB" dirty="0"/>
              <a:t> that several peers had 20%higher salaries than the employee</a:t>
            </a:r>
          </a:p>
        </p:txBody>
      </p:sp>
      <p:sp>
        <p:nvSpPr>
          <p:cNvPr id="4" name="Slide Number Placeholder 3"/>
          <p:cNvSpPr>
            <a:spLocks noGrp="1"/>
          </p:cNvSpPr>
          <p:nvPr>
            <p:ph type="sldNum" sz="quarter" idx="5"/>
          </p:nvPr>
        </p:nvSpPr>
        <p:spPr/>
        <p:txBody>
          <a:bodyPr/>
          <a:lstStyle/>
          <a:p>
            <a:fld id="{85941E71-7984-4CC9-BF67-C1E92A3A3961}" type="slidenum">
              <a:rPr lang="en-GB" smtClean="0"/>
              <a:t>95</a:t>
            </a:fld>
            <a:endParaRPr lang="en-GB"/>
          </a:p>
        </p:txBody>
      </p:sp>
    </p:spTree>
    <p:extLst>
      <p:ext uri="{BB962C8B-B14F-4D97-AF65-F5344CB8AC3E}">
        <p14:creationId xmlns:p14="http://schemas.microsoft.com/office/powerpoint/2010/main" val="425182085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-&gt; Kritisch gegenüber Vereinfachungen sein.</a:t>
            </a:r>
          </a:p>
          <a:p>
            <a:r>
              <a:rPr lang="de-DE" dirty="0"/>
              <a:t>-&gt; Neuere technische Entwicklungen bedenken, die diese Verhältnisse (nachhaltig) verändern könnten. Welche könnten dies sein?</a:t>
            </a:r>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FEBB29-F630-49EF-A833-229978B24962}"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97</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9237468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de-DE" dirty="0"/>
              <a:t>Nach diesen</a:t>
            </a:r>
            <a:r>
              <a:rPr lang="de-DE" baseline="0" dirty="0"/>
              <a:t> Studien – und es gäbe noch viele mehr in diesem Zusammenhang die ähnliches gemacht haben - die alle versuchten den Zusammenhang zwischen Persönlichkeit und </a:t>
            </a:r>
            <a:r>
              <a:rPr lang="de-DE" baseline="0" dirty="0" err="1"/>
              <a:t>Social</a:t>
            </a:r>
            <a:r>
              <a:rPr lang="de-DE" baseline="0" dirty="0"/>
              <a:t> Engineering Anfälligkeit zu beschreiben, liegt es auf der Hand, Menschen VOR einer Attacke zu </a:t>
            </a:r>
            <a:r>
              <a:rPr lang="de-DE" baseline="0" dirty="0" err="1"/>
              <a:t>profilien</a:t>
            </a:r>
            <a:r>
              <a:rPr lang="de-DE" baseline="0" dirty="0"/>
              <a:t>. Da sehr viele Menschen sehr viel Informationen im Internet über sich preisgeben – und vieles auch ohne deren Wissen oder expliziter Zustimmung, gibt es in der letzten Zeit Diskussionen darüber wie Soziale Netzwerkseiten genutzt werden können um Menschen zu </a:t>
            </a:r>
            <a:r>
              <a:rPr lang="de-DE" baseline="0" dirty="0" err="1"/>
              <a:t>profilen</a:t>
            </a:r>
            <a:r>
              <a:rPr lang="de-DE" baseline="0" dirty="0"/>
              <a:t>, ein Risikoprofil zu erstellen um dieses dann mit gezielt und zunehmend personalisierter durch Phishing-Aktionen oder andere SE Techniken auszunutzen. Das entspräche dann einer Art Massen-</a:t>
            </a:r>
            <a:r>
              <a:rPr lang="de-DE" baseline="0" dirty="0" err="1"/>
              <a:t>Spear</a:t>
            </a:r>
            <a:r>
              <a:rPr lang="de-DE" baseline="0" dirty="0"/>
              <a:t>-Phishing. Diese Kombination aus semi-automatisierter OSINT mit den entsprechenden Crawlern und Tools aus der OSINT-Kiste gepaart mit dem gesicherten und replizierten Wissen aus der persönlichkeitspsychologischen Forschung könnte die </a:t>
            </a:r>
            <a:r>
              <a:rPr lang="de-DE" baseline="0" dirty="0" err="1"/>
              <a:t>hit</a:t>
            </a:r>
            <a:r>
              <a:rPr lang="de-DE" baseline="0" dirty="0"/>
              <a:t> </a:t>
            </a:r>
            <a:r>
              <a:rPr lang="de-DE" baseline="0" dirty="0" err="1"/>
              <a:t>rates</a:t>
            </a:r>
            <a:r>
              <a:rPr lang="de-DE" baseline="0" dirty="0"/>
              <a:t> entsprechender Attacken erhöhen – oder auf der anderen Seite ließen sich Risikoprofile von Personen erstellen, die evtl. Opfer von SE werden könnten – bspw. wenn es um den Zugang  zu vertraulichen Informationen und Sicherheitsabklärungen geht.</a:t>
            </a:r>
            <a:endParaRPr lang="nb-NO" dirty="0"/>
          </a:p>
        </p:txBody>
      </p:sp>
      <p:sp>
        <p:nvSpPr>
          <p:cNvPr id="4" name="Plassholder for lysbilde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97D704-BFC2-4D20-804B-33534A9B91C7}"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98</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2915534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en-GB" dirty="0"/>
              <a:t>In such a scenario or following models as recently proposed by Olivero, one would summarize the digital identities of humans and interpret them as systems of systems and apply algorithms in a systems engineering approach that include all three stages of collecting the data, combining and thus generating new, emergent information, and finally vulnerability analysis.
And then? Create a website that catches that person's interest or pretend to be someone more likely to get their trust (classmate) etc.</a:t>
            </a:r>
            <a:endParaRPr lang="nb-NO" dirty="0"/>
          </a:p>
        </p:txBody>
      </p:sp>
      <p:sp>
        <p:nvSpPr>
          <p:cNvPr id="4" name="Plassholder for lysbilde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97D704-BFC2-4D20-804B-33534A9B91C7}"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99</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398491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5941E71-7984-4CC9-BF67-C1E92A3A3961}" type="slidenum">
              <a:rPr lang="en-GB" smtClean="0"/>
              <a:t>100</a:t>
            </a:fld>
            <a:endParaRPr lang="en-GB"/>
          </a:p>
        </p:txBody>
      </p:sp>
    </p:spTree>
    <p:extLst>
      <p:ext uri="{BB962C8B-B14F-4D97-AF65-F5344CB8AC3E}">
        <p14:creationId xmlns:p14="http://schemas.microsoft.com/office/powerpoint/2010/main" val="235339719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he results show that we successfully predicted levels of Big Five personality traits from </a:t>
            </a:r>
            <a:r>
              <a:rPr lang="en-GB" dirty="0" err="1"/>
              <a:t>behavioral</a:t>
            </a:r>
            <a:r>
              <a:rPr lang="en-GB" dirty="0"/>
              <a:t> patterns, derived from smartphone data, for more than half </a:t>
            </a:r>
            <a:r>
              <a:rPr lang="en-GB" dirty="0" err="1"/>
              <a:t>ofthe</a:t>
            </a:r>
            <a:r>
              <a:rPr lang="en-GB" dirty="0"/>
              <a:t> domains and facets (57% of all personality dimensions). We found performance levels across all significant models (range = [0.20, 0.40]) to be on average similar to those identified in a </a:t>
            </a:r>
            <a:r>
              <a:rPr lang="en-GB" dirty="0" err="1"/>
              <a:t>metaanalysis</a:t>
            </a:r>
            <a:r>
              <a:rPr lang="en-GB" dirty="0"/>
              <a:t> of previous studies predicting personality from digital footprints, which reported a mean effect size of r = 0.34 (1). consider that the highest median effect size (</a:t>
            </a:r>
            <a:r>
              <a:rPr lang="en-GB" dirty="0" err="1"/>
              <a:t>rmd</a:t>
            </a:r>
            <a:r>
              <a:rPr lang="en-GB" dirty="0"/>
              <a:t> = 0.40) is comparable to the tendency of people in a bad mood to be more aggressive than people in a good mood, and the smallest significant effect size is equal to the average reported effect size in personality psychology (42). These performance levels highlight the practical relevance of our results beyond significance.</a:t>
            </a:r>
          </a:p>
          <a:p>
            <a:r>
              <a:rPr lang="en-GB" dirty="0"/>
              <a:t>At the same time, we should not underestimate the potential negative consequences of the routine collection, </a:t>
            </a:r>
            <a:r>
              <a:rPr lang="en-GB" dirty="0" err="1"/>
              <a:t>modeling</a:t>
            </a:r>
            <a:r>
              <a:rPr lang="en-GB" dirty="0"/>
              <a:t>, and uncontrolled trade of personal smartphone data (20, 21, 47). For example, organizations and companies can obtain information about individuals’ private traits (e.g., the Big Five personality traits), without the personality information ever being deliberately provided or explicitly requested (48). Mounting evidence suggests that these data can and are being used for psychological targeting to influence people’s actions, including purchasing decisions (5, 47) and potentially voting </a:t>
            </a:r>
            <a:r>
              <a:rPr lang="en-GB" dirty="0" err="1"/>
              <a:t>behaviors</a:t>
            </a:r>
            <a:r>
              <a:rPr lang="en-GB" dirty="0"/>
              <a:t>, which are related to personality traits (49, 50).Many commercial actors already collect a subset of the </a:t>
            </a:r>
            <a:r>
              <a:rPr lang="en-GB" dirty="0" err="1"/>
              <a:t>behavioral</a:t>
            </a:r>
            <a:r>
              <a:rPr lang="en-GB" dirty="0"/>
              <a:t> data that we have used in this work using publicly available applications (20). In academic settings, such data collection requires institutional review board (IRB) approval of the research study. However, current data protection laws in many nations do not adequately regulate data collection practices in the private sector. For example, in online real-time bidding on advertisements multiple actors exchange cross-device data to win bids to cater personalized ads to single users; this process is complex, happens within milliseconds, and is poorly understood outside of the industry (47). In such cases, once the data are collected from people’s smartphones, the data’s distribution seems to largely escape legislative oversight and legal enforcement (21,47). This is the case even though legal frameworks against the routine collection of these data exist (e.g., the General Data Protection Regulation [GDPR] in the European Union; ref. 51)and reflects the growing asymmetry between one-click privacy permissions and the untraceable ways </a:t>
            </a:r>
            <a:r>
              <a:rPr lang="en-GB" dirty="0" err="1"/>
              <a:t>behavioral</a:t>
            </a:r>
            <a:r>
              <a:rPr lang="en-GB" dirty="0"/>
              <a:t> data from peoples’ phones can wander.</a:t>
            </a:r>
          </a:p>
        </p:txBody>
      </p:sp>
      <p:sp>
        <p:nvSpPr>
          <p:cNvPr id="4" name="Slide Number Placeholder 3"/>
          <p:cNvSpPr>
            <a:spLocks noGrp="1"/>
          </p:cNvSpPr>
          <p:nvPr>
            <p:ph type="sldNum" sz="quarter" idx="5"/>
          </p:nvPr>
        </p:nvSpPr>
        <p:spPr/>
        <p:txBody>
          <a:bodyPr/>
          <a:lstStyle/>
          <a:p>
            <a:fld id="{85941E71-7984-4CC9-BF67-C1E92A3A3961}" type="slidenum">
              <a:rPr lang="en-GB" smtClean="0"/>
              <a:t>102</a:t>
            </a:fld>
            <a:endParaRPr lang="en-GB"/>
          </a:p>
        </p:txBody>
      </p:sp>
    </p:spTree>
    <p:extLst>
      <p:ext uri="{BB962C8B-B14F-4D97-AF65-F5344CB8AC3E}">
        <p14:creationId xmlns:p14="http://schemas.microsoft.com/office/powerpoint/2010/main" val="1699083982"/>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With the exception of the cheerfulness facet (</a:t>
            </a:r>
            <a:r>
              <a:rPr lang="en-GB" dirty="0" err="1"/>
              <a:t>rmd</a:t>
            </a:r>
            <a:r>
              <a:rPr lang="en-GB" dirty="0"/>
              <a:t> = 0.16, </a:t>
            </a:r>
            <a:r>
              <a:rPr lang="en-GB" dirty="0" err="1"/>
              <a:t>rsd</a:t>
            </a:r>
            <a:r>
              <a:rPr lang="en-GB" dirty="0"/>
              <a:t> =0.12), the personality trait of extraversion (</a:t>
            </a:r>
            <a:r>
              <a:rPr lang="en-GB" dirty="0" err="1"/>
              <a:t>rmd</a:t>
            </a:r>
            <a:r>
              <a:rPr lang="en-GB" dirty="0"/>
              <a:t> = 0.37, </a:t>
            </a:r>
            <a:r>
              <a:rPr lang="en-GB" dirty="0" err="1"/>
              <a:t>rsd</a:t>
            </a:r>
            <a:r>
              <a:rPr lang="en-GB" dirty="0"/>
              <a:t> = 0.09)and its facets were successfully predicted above baseline. Most notably, the facet of sociableness was predicted with the highest performance of all criteria (</a:t>
            </a:r>
            <a:r>
              <a:rPr lang="en-GB" dirty="0" err="1"/>
              <a:t>rmd</a:t>
            </a:r>
            <a:r>
              <a:rPr lang="en-GB" dirty="0"/>
              <a:t> = 0.40, </a:t>
            </a:r>
            <a:r>
              <a:rPr lang="en-GB" dirty="0" err="1"/>
              <a:t>rsd</a:t>
            </a:r>
            <a:r>
              <a:rPr lang="en-GB" dirty="0"/>
              <a:t> = 0.10). Besides sociableness, the facets friendliness (</a:t>
            </a:r>
            <a:r>
              <a:rPr lang="en-GB" dirty="0" err="1"/>
              <a:t>rmd</a:t>
            </a:r>
            <a:r>
              <a:rPr lang="en-GB" dirty="0"/>
              <a:t> = 0.24, </a:t>
            </a:r>
            <a:r>
              <a:rPr lang="en-GB" dirty="0" err="1"/>
              <a:t>rsd</a:t>
            </a:r>
            <a:r>
              <a:rPr lang="en-GB" dirty="0"/>
              <a:t> = 0.09),assertiveness (</a:t>
            </a:r>
            <a:r>
              <a:rPr lang="en-GB" dirty="0" err="1"/>
              <a:t>rmd</a:t>
            </a:r>
            <a:r>
              <a:rPr lang="en-GB" dirty="0"/>
              <a:t> = 0.29, </a:t>
            </a:r>
            <a:r>
              <a:rPr lang="en-GB" dirty="0" err="1"/>
              <a:t>rsd</a:t>
            </a:r>
            <a:r>
              <a:rPr lang="en-GB" dirty="0"/>
              <a:t> = 0.11), dynamism (</a:t>
            </a:r>
            <a:r>
              <a:rPr lang="en-GB" dirty="0" err="1"/>
              <a:t>rmd</a:t>
            </a:r>
            <a:r>
              <a:rPr lang="en-GB" dirty="0"/>
              <a:t> = 0.29,rsd = 0.10), and adventurousness (</a:t>
            </a:r>
            <a:r>
              <a:rPr lang="en-GB" dirty="0" err="1"/>
              <a:t>rmd</a:t>
            </a:r>
            <a:r>
              <a:rPr lang="en-GB" dirty="0"/>
              <a:t> = 0.29, </a:t>
            </a:r>
            <a:r>
              <a:rPr lang="en-GB" dirty="0" err="1"/>
              <a:t>rsd</a:t>
            </a:r>
            <a:r>
              <a:rPr lang="en-GB" dirty="0"/>
              <a:t> = 0.11) were predicted above </a:t>
            </a:r>
            <a:r>
              <a:rPr lang="en-GB" dirty="0" err="1"/>
              <a:t>baseline.Behavioral</a:t>
            </a:r>
            <a:r>
              <a:rPr lang="en-GB" dirty="0"/>
              <a:t> patterns and class importance (unique and combined) in Fig. 2 suggest that variables related to communication and social </a:t>
            </a:r>
            <a:r>
              <a:rPr lang="en-GB" dirty="0" err="1"/>
              <a:t>behavior</a:t>
            </a:r>
            <a:r>
              <a:rPr lang="en-GB" dirty="0"/>
              <a:t> (e.g., higher mean number of outgoing calls per day, higher irregularity of all calls, higher mean number of WhatsApp uses per day) were important in the prediction of higher scores in the models of extraversion and its facets. Red circles indicate significant effects tested with the PIMP algorithm. For the personality dimension of emotional stability, </a:t>
            </a:r>
            <a:r>
              <a:rPr lang="en-GB" dirty="0" err="1"/>
              <a:t>onlythe</a:t>
            </a:r>
            <a:r>
              <a:rPr lang="en-GB" dirty="0"/>
              <a:t> facets of carefreeness (</a:t>
            </a:r>
            <a:r>
              <a:rPr lang="en-GB" dirty="0" err="1"/>
              <a:t>rmd</a:t>
            </a:r>
            <a:r>
              <a:rPr lang="en-GB" dirty="0"/>
              <a:t> = 0.22, </a:t>
            </a:r>
            <a:r>
              <a:rPr lang="en-GB" dirty="0" err="1"/>
              <a:t>rsd</a:t>
            </a:r>
            <a:r>
              <a:rPr lang="en-GB" dirty="0"/>
              <a:t> = 0.10) and </a:t>
            </a:r>
            <a:r>
              <a:rPr lang="en-GB" dirty="0" err="1"/>
              <a:t>selfconsciousness</a:t>
            </a:r>
            <a:r>
              <a:rPr lang="en-GB" dirty="0"/>
              <a:t> (</a:t>
            </a:r>
            <a:r>
              <a:rPr lang="en-GB" dirty="0" err="1"/>
              <a:t>rmd</a:t>
            </a:r>
            <a:r>
              <a:rPr lang="en-GB" dirty="0"/>
              <a:t> = 0.32, </a:t>
            </a:r>
            <a:r>
              <a:rPr lang="en-GB" dirty="0" err="1"/>
              <a:t>rsd</a:t>
            </a:r>
            <a:r>
              <a:rPr lang="en-GB" dirty="0"/>
              <a:t> = 0.09) were predicted significantly. </a:t>
            </a:r>
            <a:r>
              <a:rPr lang="en-GB" dirty="0" err="1"/>
              <a:t>Behavioral</a:t>
            </a:r>
            <a:r>
              <a:rPr lang="en-GB" dirty="0"/>
              <a:t> patterns in Fig. 2 are rather distinct </a:t>
            </a:r>
            <a:r>
              <a:rPr lang="en-GB" dirty="0" err="1"/>
              <a:t>forthe</a:t>
            </a:r>
            <a:r>
              <a:rPr lang="en-GB" dirty="0"/>
              <a:t> individual facets of emotional stability. Whereas communication and social </a:t>
            </a:r>
            <a:r>
              <a:rPr lang="en-GB" dirty="0" err="1"/>
              <a:t>behavior</a:t>
            </a:r>
            <a:r>
              <a:rPr lang="en-GB" dirty="0"/>
              <a:t> were significantly predictive </a:t>
            </a:r>
            <a:r>
              <a:rPr lang="en-GB" dirty="0" err="1"/>
              <a:t>forthe</a:t>
            </a:r>
            <a:r>
              <a:rPr lang="en-GB" dirty="0"/>
              <a:t> facet self-consciousness (e.g., higher number of calls), </a:t>
            </a:r>
            <a:r>
              <a:rPr lang="en-GB" dirty="0" err="1"/>
              <a:t>themodel</a:t>
            </a:r>
            <a:r>
              <a:rPr lang="en-GB" dirty="0"/>
              <a:t> of carefreeness did not show any significant effects </a:t>
            </a:r>
            <a:r>
              <a:rPr lang="en-GB" dirty="0" err="1"/>
              <a:t>atthe</a:t>
            </a:r>
            <a:r>
              <a:rPr lang="en-GB" dirty="0"/>
              <a:t> class </a:t>
            </a:r>
            <a:r>
              <a:rPr lang="en-GB" dirty="0" err="1"/>
              <a:t>level.In</a:t>
            </a:r>
            <a:r>
              <a:rPr lang="en-GB" dirty="0"/>
              <a:t> summary, all </a:t>
            </a:r>
            <a:r>
              <a:rPr lang="en-GB" dirty="0" err="1"/>
              <a:t>behavioral</a:t>
            </a:r>
            <a:r>
              <a:rPr lang="en-GB" dirty="0"/>
              <a:t> classes had some impact on </a:t>
            </a:r>
            <a:r>
              <a:rPr lang="en-GB" dirty="0" err="1"/>
              <a:t>theprediction</a:t>
            </a:r>
            <a:r>
              <a:rPr lang="en-GB" dirty="0"/>
              <a:t> of personality trait scores (as seen in Fig. 2). However, </a:t>
            </a:r>
            <a:r>
              <a:rPr lang="en-GB" dirty="0" err="1"/>
              <a:t>behaviors</a:t>
            </a:r>
            <a:r>
              <a:rPr lang="en-GB" dirty="0"/>
              <a:t> related to communication and social </a:t>
            </a:r>
            <a:r>
              <a:rPr lang="en-GB" dirty="0" err="1"/>
              <a:t>behaviorand</a:t>
            </a:r>
            <a:r>
              <a:rPr lang="en-GB" dirty="0"/>
              <a:t> app usage showed as most significant in the models.</a:t>
            </a:r>
          </a:p>
        </p:txBody>
      </p:sp>
      <p:sp>
        <p:nvSpPr>
          <p:cNvPr id="4" name="Slide Number Placeholder 3"/>
          <p:cNvSpPr>
            <a:spLocks noGrp="1"/>
          </p:cNvSpPr>
          <p:nvPr>
            <p:ph type="sldNum" sz="quarter" idx="5"/>
          </p:nvPr>
        </p:nvSpPr>
        <p:spPr/>
        <p:txBody>
          <a:bodyPr/>
          <a:lstStyle/>
          <a:p>
            <a:fld id="{85941E71-7984-4CC9-BF67-C1E92A3A3961}" type="slidenum">
              <a:rPr lang="en-GB" smtClean="0"/>
              <a:t>103</a:t>
            </a:fld>
            <a:endParaRPr lang="en-GB"/>
          </a:p>
        </p:txBody>
      </p:sp>
    </p:spTree>
    <p:extLst>
      <p:ext uri="{BB962C8B-B14F-4D97-AF65-F5344CB8AC3E}">
        <p14:creationId xmlns:p14="http://schemas.microsoft.com/office/powerpoint/2010/main" val="2616914627"/>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en-GB" dirty="0"/>
              <a:t>The question in this study by Curtis was what role the Dark Triad plays on the side of the attackers and the potential victims, i.e. recipients of phishing emails.
We know from various previous studies conducted after the publication of the previously mentioned framework that agreeable people (high in agreeableness) tend to underestimate dangers due to their leap of faith. </a:t>
            </a:r>
            <a:r>
              <a:rPr lang="en-GB" dirty="0" err="1"/>
              <a:t>Neuroticists</a:t>
            </a:r>
            <a:r>
              <a:rPr lang="en-GB" dirty="0"/>
              <a:t> tend to be suspicious and therefore protected, but can also tend to take greater risks when fear is induced. But what about the Dark Triad and the view of both sides, attacker and victim?
For this purpose, a study was conducted that simulated phishing emails in which test participants were supposed to slip into either the attacker or victim role, whereby emails were roughly predetermined, but could be further modified by the attackers. The extent of the changes and perfections was understood as "malignant energy", i.e. motivation to exploit, harm and profit.</a:t>
            </a:r>
            <a:endParaRPr lang="nb-NO" dirty="0"/>
          </a:p>
        </p:txBody>
      </p:sp>
      <p:sp>
        <p:nvSpPr>
          <p:cNvPr id="4" name="Plassholder for lysbilde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97D704-BFC2-4D20-804B-33534A9B91C7}"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105</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646874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en-GB" baseline="0" dirty="0"/>
              <a:t>By the way, here are two small screenshots of emails I received from the research network site "academia.edu" - a social network for people with an interest in research. You can only access the site if you have a paid account - which I don't - but the email doesn't tell you who became aware of your naturally extremely high quality, groundbreaking and world-changing research. These emails are legitimate, not phishing, but dark patterns work along the same lines. As I said, narcissists are not uncommon in academic professions and are a secure source of income.-&gt; It should not be too difficult to use OSINT methods to assess narcissism or identify the most narcissistic person within a public-facing organization. E.g. obvious effort to appear in public, website maintenance, dress, formality (title, email signatures), private websites, - often in combination with extraversion (more data is available, and less distrust of others is expected, as well as more need for recognition by others).&gt;90% hit rate in a UCF study: leaked exam questions from "professorial accounts" (misdirected email)</a:t>
            </a:r>
            <a:endParaRPr lang="de-DE" baseline="0" dirty="0"/>
          </a:p>
        </p:txBody>
      </p:sp>
      <p:sp>
        <p:nvSpPr>
          <p:cNvPr id="4" name="Plassholder for lysbilde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97D704-BFC2-4D20-804B-33534A9B91C7}"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106</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17222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de-DE" dirty="0"/>
              <a:t>Aber auch andere</a:t>
            </a:r>
            <a:r>
              <a:rPr lang="de-DE" baseline="0" dirty="0"/>
              <a:t> Bereiche – bspw. Risikofakt </a:t>
            </a:r>
            <a:r>
              <a:rPr lang="de-DE" baseline="0" dirty="0" err="1"/>
              <a:t>oren</a:t>
            </a:r>
            <a:r>
              <a:rPr lang="de-DE" baseline="0" dirty="0"/>
              <a:t> für gesundheitsschädliches Gaming-Verhalten – hier sehen wir auch ein Persönlichkeitsprofil welches verschiedene Faktoren unterscheidet und Personen die sehr viel Spielen mit Gelegenheitsspielern vergleichen.</a:t>
            </a:r>
            <a:endParaRPr lang="nb-NO" dirty="0"/>
          </a:p>
        </p:txBody>
      </p:sp>
      <p:sp>
        <p:nvSpPr>
          <p:cNvPr id="4" name="Plassholder for lysbilde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EA9B4B-012B-449D-BC4B-842149A1C178}"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051536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de-DE" dirty="0"/>
              <a:t>Die</a:t>
            </a:r>
            <a:r>
              <a:rPr lang="de-DE" baseline="0" dirty="0"/>
              <a:t> Kombination der Suchworte </a:t>
            </a:r>
            <a:r>
              <a:rPr lang="de-DE" baseline="0" dirty="0" err="1"/>
              <a:t>Cyberpsychology</a:t>
            </a:r>
            <a:r>
              <a:rPr lang="de-DE" baseline="0" dirty="0"/>
              <a:t> und </a:t>
            </a:r>
            <a:r>
              <a:rPr lang="de-DE" baseline="0" dirty="0" err="1"/>
              <a:t>Personality</a:t>
            </a:r>
            <a:r>
              <a:rPr lang="de-DE" baseline="0" dirty="0"/>
              <a:t> ergibt in Google Scholar 54.700 Funde.</a:t>
            </a:r>
          </a:p>
          <a:p>
            <a:endParaRPr lang="de-DE" baseline="0" dirty="0"/>
          </a:p>
          <a:p>
            <a:r>
              <a:rPr lang="de-DE" baseline="0" dirty="0"/>
              <a:t>Vom Online-Dating, Spielsucht, Verhalten in anonymen Chaträumen bis natürlich hin zu </a:t>
            </a:r>
            <a:r>
              <a:rPr lang="de-DE" baseline="0" dirty="0" err="1"/>
              <a:t>Cybersecurity</a:t>
            </a:r>
            <a:r>
              <a:rPr lang="de-DE" baseline="0" dirty="0"/>
              <a:t>-Verhalten oder Fehlverhalten wurde schon alles untersucht.</a:t>
            </a:r>
          </a:p>
          <a:p>
            <a:endParaRPr lang="de-DE" baseline="0" dirty="0"/>
          </a:p>
          <a:p>
            <a:r>
              <a:rPr lang="de-DE" baseline="0" dirty="0"/>
              <a:t>Die Wahrscheinlichkeit, mit irgendwelchen Ergebnissen und Behauptungen oder Artikeln konfrontiert zu werden, ist also sehr hoch. Daher werden wir einige Zeit (2 Sitzungen) dafür aufwenden, dieses Thema etwas weiter zu beleuchten.</a:t>
            </a:r>
          </a:p>
          <a:p>
            <a:endParaRPr lang="de-DE" baseline="0" dirty="0"/>
          </a:p>
          <a:p>
            <a:r>
              <a:rPr lang="de-DE" baseline="0" dirty="0"/>
              <a:t>Da wir verschiedene Themen der Cyberpsychologie und damit der Informatik behandeln wollen, wird die Auswahl zwangsläufig etwas breit wirken.</a:t>
            </a:r>
            <a:endParaRPr lang="nb-NO" dirty="0"/>
          </a:p>
        </p:txBody>
      </p:sp>
      <p:sp>
        <p:nvSpPr>
          <p:cNvPr id="4" name="Plassholder for lysbilde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EA9B4B-012B-449D-BC4B-842149A1C178}"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165025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err="1"/>
              <a:t>You</a:t>
            </a:r>
            <a:r>
              <a:rPr lang="de-DE" dirty="0"/>
              <a:t> </a:t>
            </a:r>
            <a:r>
              <a:rPr lang="de-DE" dirty="0" err="1"/>
              <a:t>know</a:t>
            </a:r>
            <a:r>
              <a:rPr lang="de-DE" dirty="0"/>
              <a:t> all </a:t>
            </a:r>
            <a:r>
              <a:rPr lang="de-DE" dirty="0" err="1"/>
              <a:t>about</a:t>
            </a:r>
            <a:r>
              <a:rPr lang="de-DE" dirty="0"/>
              <a:t> social </a:t>
            </a:r>
            <a:r>
              <a:rPr lang="de-DE" dirty="0" err="1"/>
              <a:t>engineering</a:t>
            </a:r>
            <a:r>
              <a:rPr lang="de-DE" dirty="0"/>
              <a:t> – </a:t>
            </a:r>
            <a:r>
              <a:rPr lang="de-DE" dirty="0" err="1"/>
              <a:t>perhaps</a:t>
            </a:r>
            <a:r>
              <a:rPr lang="de-DE" dirty="0"/>
              <a:t> I </a:t>
            </a:r>
            <a:r>
              <a:rPr lang="de-DE" dirty="0" err="1"/>
              <a:t>can</a:t>
            </a:r>
            <a:r>
              <a:rPr lang="de-DE" dirty="0"/>
              <a:t> </a:t>
            </a:r>
            <a:r>
              <a:rPr lang="de-DE" dirty="0" err="1"/>
              <a:t>show</a:t>
            </a:r>
            <a:r>
              <a:rPr lang="de-DE" dirty="0"/>
              <a:t> </a:t>
            </a:r>
            <a:r>
              <a:rPr lang="de-DE" dirty="0" err="1"/>
              <a:t>you</a:t>
            </a:r>
            <a:r>
              <a:rPr lang="de-DE" dirty="0"/>
              <a:t> a </a:t>
            </a:r>
            <a:r>
              <a:rPr lang="de-DE" dirty="0" err="1"/>
              <a:t>few</a:t>
            </a:r>
            <a:r>
              <a:rPr lang="de-DE" dirty="0"/>
              <a:t> </a:t>
            </a:r>
            <a:r>
              <a:rPr lang="de-DE" dirty="0" err="1"/>
              <a:t>aspects</a:t>
            </a:r>
            <a:r>
              <a:rPr lang="de-DE" dirty="0"/>
              <a:t> </a:t>
            </a:r>
            <a:r>
              <a:rPr lang="de-DE" dirty="0" err="1"/>
              <a:t>of</a:t>
            </a:r>
            <a:r>
              <a:rPr lang="de-DE" dirty="0"/>
              <a:t> </a:t>
            </a:r>
            <a:r>
              <a:rPr lang="de-DE" dirty="0" err="1"/>
              <a:t>it</a:t>
            </a:r>
            <a:r>
              <a:rPr lang="de-DE" dirty="0"/>
              <a:t> </a:t>
            </a:r>
            <a:r>
              <a:rPr lang="de-DE" dirty="0" err="1"/>
              <a:t>that</a:t>
            </a:r>
            <a:r>
              <a:rPr lang="de-DE" dirty="0"/>
              <a:t> </a:t>
            </a:r>
            <a:r>
              <a:rPr lang="de-DE" dirty="0" err="1"/>
              <a:t>you</a:t>
            </a:r>
            <a:r>
              <a:rPr lang="de-DE" dirty="0"/>
              <a:t> </a:t>
            </a:r>
            <a:r>
              <a:rPr lang="de-DE" dirty="0" err="1"/>
              <a:t>haven‘t</a:t>
            </a:r>
            <a:r>
              <a:rPr lang="de-DE" dirty="0"/>
              <a:t> </a:t>
            </a:r>
            <a:r>
              <a:rPr lang="de-DE" dirty="0" err="1"/>
              <a:t>thought</a:t>
            </a:r>
            <a:r>
              <a:rPr lang="de-DE" dirty="0"/>
              <a:t> </a:t>
            </a:r>
            <a:r>
              <a:rPr lang="de-DE" dirty="0" err="1"/>
              <a:t>about</a:t>
            </a:r>
            <a:r>
              <a:rPr lang="de-DE" dirty="0"/>
              <a:t> </a:t>
            </a:r>
            <a:r>
              <a:rPr lang="de-DE" dirty="0" err="1"/>
              <a:t>before</a:t>
            </a:r>
            <a:r>
              <a:rPr lang="de-DE" dirty="0"/>
              <a:t> – </a:t>
            </a:r>
            <a:r>
              <a:rPr lang="de-DE" dirty="0" err="1"/>
              <a:t>thats</a:t>
            </a:r>
            <a:r>
              <a:rPr lang="de-DE" dirty="0"/>
              <a:t> </a:t>
            </a:r>
            <a:r>
              <a:rPr lang="de-DE" dirty="0" err="1"/>
              <a:t>the</a:t>
            </a:r>
            <a:r>
              <a:rPr lang="de-DE" dirty="0"/>
              <a:t> </a:t>
            </a:r>
            <a:r>
              <a:rPr lang="de-DE" dirty="0" err="1"/>
              <a:t>goal</a:t>
            </a:r>
            <a:r>
              <a:rPr lang="de-DE" dirty="0"/>
              <a:t>.</a:t>
            </a:r>
          </a:p>
          <a:p>
            <a:r>
              <a:rPr lang="de-DE" dirty="0"/>
              <a:t>Next </a:t>
            </a:r>
            <a:r>
              <a:rPr lang="de-DE" dirty="0" err="1"/>
              <a:t>week</a:t>
            </a:r>
            <a:r>
              <a:rPr lang="de-DE" dirty="0"/>
              <a:t> </a:t>
            </a:r>
            <a:r>
              <a:rPr lang="de-DE" dirty="0" err="1"/>
              <a:t>then</a:t>
            </a:r>
            <a:r>
              <a:rPr lang="de-DE" dirty="0"/>
              <a:t>: </a:t>
            </a:r>
            <a:r>
              <a:rPr lang="de-DE" dirty="0" err="1"/>
              <a:t>more</a:t>
            </a:r>
            <a:r>
              <a:rPr lang="de-DE" dirty="0"/>
              <a:t> </a:t>
            </a:r>
            <a:r>
              <a:rPr lang="de-DE" dirty="0" err="1"/>
              <a:t>phishing</a:t>
            </a:r>
            <a:r>
              <a:rPr lang="de-DE" dirty="0"/>
              <a:t> </a:t>
            </a:r>
            <a:r>
              <a:rPr lang="de-DE" dirty="0" err="1"/>
              <a:t>specifics</a:t>
            </a:r>
            <a:r>
              <a:rPr lang="de-DE" dirty="0"/>
              <a:t>, </a:t>
            </a:r>
            <a:r>
              <a:rPr lang="de-DE" dirty="0" err="1"/>
              <a:t>then</a:t>
            </a:r>
            <a:r>
              <a:rPr lang="de-DE" dirty="0"/>
              <a:t> on </a:t>
            </a:r>
            <a:r>
              <a:rPr lang="de-DE" dirty="0" err="1"/>
              <a:t>campaigns</a:t>
            </a:r>
            <a:r>
              <a:rPr lang="de-DE" dirty="0"/>
              <a:t> and </a:t>
            </a:r>
            <a:r>
              <a:rPr lang="de-DE" dirty="0" err="1"/>
              <a:t>culture</a:t>
            </a:r>
            <a:r>
              <a:rPr lang="de-DE" dirty="0"/>
              <a:t>.</a:t>
            </a:r>
          </a:p>
        </p:txBody>
      </p:sp>
      <p:sp>
        <p:nvSpPr>
          <p:cNvPr id="4" name="Foliennummernplatzhalter 3"/>
          <p:cNvSpPr>
            <a:spLocks noGrp="1"/>
          </p:cNvSpPr>
          <p:nvPr>
            <p:ph type="sldNum" sz="quarter" idx="5"/>
          </p:nvPr>
        </p:nvSpPr>
        <p:spPr/>
        <p:txBody>
          <a:bodyPr/>
          <a:lstStyle/>
          <a:p>
            <a:fld id="{9EF0C2F8-E67E-49DE-94EE-03D5B0267214}" type="slidenum">
              <a:rPr lang="de-DE" smtClean="0"/>
              <a:t>15</a:t>
            </a:fld>
            <a:endParaRPr lang="de-DE"/>
          </a:p>
        </p:txBody>
      </p:sp>
    </p:spTree>
    <p:extLst>
      <p:ext uri="{BB962C8B-B14F-4D97-AF65-F5344CB8AC3E}">
        <p14:creationId xmlns:p14="http://schemas.microsoft.com/office/powerpoint/2010/main" val="319262971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2.svg"/><Relationship Id="rId7" Type="http://schemas.openxmlformats.org/officeDocument/2006/relationships/image" Target="../media/image2.png"/><Relationship Id="rId2"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image" Target="../media/image1.png"/><Relationship Id="rId5" Type="http://schemas.openxmlformats.org/officeDocument/2006/relationships/image" Target="../media/image6.svg"/><Relationship Id="rId4" Type="http://schemas.openxmlformats.org/officeDocument/2006/relationships/image" Target="../media/image5.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1.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1.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0.svg"/><Relationship Id="rId7" Type="http://schemas.openxmlformats.org/officeDocument/2006/relationships/image" Target="../media/image2.png"/><Relationship Id="rId2" Type="http://schemas.openxmlformats.org/officeDocument/2006/relationships/image" Target="../media/image9.png"/><Relationship Id="rId1" Type="http://schemas.openxmlformats.org/officeDocument/2006/relationships/slideMaster" Target="../slideMasters/slideMaster1.xml"/><Relationship Id="rId6" Type="http://schemas.openxmlformats.org/officeDocument/2006/relationships/image" Target="../media/image1.png"/><Relationship Id="rId5" Type="http://schemas.openxmlformats.org/officeDocument/2006/relationships/image" Target="../media/image6.svg"/><Relationship Id="rId4" Type="http://schemas.openxmlformats.org/officeDocument/2006/relationships/image" Target="../media/image5.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0.svg"/><Relationship Id="rId7" Type="http://schemas.openxmlformats.org/officeDocument/2006/relationships/image" Target="../media/image2.png"/><Relationship Id="rId2" Type="http://schemas.openxmlformats.org/officeDocument/2006/relationships/image" Target="../media/image9.png"/><Relationship Id="rId1" Type="http://schemas.openxmlformats.org/officeDocument/2006/relationships/slideMaster" Target="../slideMasters/slideMaster1.xml"/><Relationship Id="rId6" Type="http://schemas.openxmlformats.org/officeDocument/2006/relationships/image" Target="../media/image1.png"/><Relationship Id="rId5" Type="http://schemas.openxmlformats.org/officeDocument/2006/relationships/image" Target="../media/image6.svg"/><Relationship Id="rId4" Type="http://schemas.openxmlformats.org/officeDocument/2006/relationships/image" Target="../media/image5.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1.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18" name="Graphic 17">
            <a:extLst>
              <a:ext uri="{FF2B5EF4-FFF2-40B4-BE49-F238E27FC236}">
                <a16:creationId xmlns:a16="http://schemas.microsoft.com/office/drawing/2014/main" id="{7FAC3601-9744-9840-0229-E000CCFBEABC}"/>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032131" y="-30007"/>
            <a:ext cx="6064493" cy="6879887"/>
          </a:xfrm>
          <a:prstGeom prst="rect">
            <a:avLst/>
          </a:prstGeom>
        </p:spPr>
      </p:pic>
      <p:sp>
        <p:nvSpPr>
          <p:cNvPr id="2" name="Title 1"/>
          <p:cNvSpPr>
            <a:spLocks noGrp="1"/>
          </p:cNvSpPr>
          <p:nvPr>
            <p:ph type="ctrTitle" hasCustomPrompt="1"/>
          </p:nvPr>
        </p:nvSpPr>
        <p:spPr>
          <a:xfrm>
            <a:off x="7119890" y="723440"/>
            <a:ext cx="4323426" cy="2579052"/>
          </a:xfrm>
        </p:spPr>
        <p:txBody>
          <a:bodyPr anchor="b">
            <a:normAutofit/>
          </a:bodyPr>
          <a:lstStyle>
            <a:lvl1pPr algn="l">
              <a:lnSpc>
                <a:spcPct val="90000"/>
              </a:lnSpc>
              <a:defRPr sz="6000" spc="-50" baseline="0">
                <a:solidFill>
                  <a:schemeClr val="tx1"/>
                </a:solidFill>
              </a:defRPr>
            </a:lvl1pPr>
          </a:lstStyle>
          <a:p>
            <a:r>
              <a:rPr lang="en-US" dirty="0"/>
              <a:t>Add title here</a:t>
            </a:r>
          </a:p>
        </p:txBody>
      </p:sp>
      <p:sp>
        <p:nvSpPr>
          <p:cNvPr id="3" name="Subtitle 2"/>
          <p:cNvSpPr>
            <a:spLocks noGrp="1"/>
          </p:cNvSpPr>
          <p:nvPr>
            <p:ph type="subTitle" idx="1" hasCustomPrompt="1"/>
          </p:nvPr>
        </p:nvSpPr>
        <p:spPr>
          <a:xfrm>
            <a:off x="7128152" y="5248834"/>
            <a:ext cx="4323426" cy="1008925"/>
          </a:xfrm>
        </p:spPr>
        <p:txBody>
          <a:bodyPr lIns="91440" rIns="91440">
            <a:normAutofit/>
          </a:bodyPr>
          <a:lstStyle>
            <a:lvl1pPr marL="0" indent="0" algn="l">
              <a:spcBef>
                <a:spcPts val="0"/>
              </a:spcBef>
              <a:spcAft>
                <a:spcPts val="0"/>
              </a:spcAft>
              <a:buNone/>
              <a:defRPr sz="1600" cap="all" spc="100" baseline="0">
                <a:solidFill>
                  <a:schemeClr val="tx1"/>
                </a:solidFill>
                <a:latin typeface="+mn-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a:t>Add Subtitle here</a:t>
            </a:r>
          </a:p>
        </p:txBody>
      </p:sp>
      <p:sp>
        <p:nvSpPr>
          <p:cNvPr id="14" name="Picture Placeholder 13">
            <a:extLst>
              <a:ext uri="{FF2B5EF4-FFF2-40B4-BE49-F238E27FC236}">
                <a16:creationId xmlns:a16="http://schemas.microsoft.com/office/drawing/2014/main" id="{4F200699-2797-D741-1EC1-B83FCA4B1977}"/>
              </a:ext>
            </a:extLst>
          </p:cNvPr>
          <p:cNvSpPr>
            <a:spLocks noGrp="1"/>
          </p:cNvSpPr>
          <p:nvPr>
            <p:ph type="pic" sz="quarter" idx="11"/>
          </p:nvPr>
        </p:nvSpPr>
        <p:spPr>
          <a:xfrm>
            <a:off x="0" y="-2235"/>
            <a:ext cx="5840730" cy="6862275"/>
          </a:xfrm>
          <a:custGeom>
            <a:avLst/>
            <a:gdLst>
              <a:gd name="connsiteX0" fmla="*/ 0 w 6064250"/>
              <a:gd name="connsiteY0" fmla="*/ 0 h 6877051"/>
              <a:gd name="connsiteX1" fmla="*/ 606425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6064250"/>
              <a:gd name="connsiteY0" fmla="*/ 0 h 6877051"/>
              <a:gd name="connsiteX1" fmla="*/ 584073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5840730"/>
              <a:gd name="connsiteY0" fmla="*/ 0 h 6887937"/>
              <a:gd name="connsiteX1" fmla="*/ 5840730 w 5840730"/>
              <a:gd name="connsiteY1" fmla="*/ 0 h 6887937"/>
              <a:gd name="connsiteX2" fmla="*/ 4028621 w 5840730"/>
              <a:gd name="connsiteY2" fmla="*/ 6887937 h 6887937"/>
              <a:gd name="connsiteX3" fmla="*/ 0 w 5840730"/>
              <a:gd name="connsiteY3" fmla="*/ 6877051 h 6887937"/>
              <a:gd name="connsiteX4" fmla="*/ 0 w 5840730"/>
              <a:gd name="connsiteY4" fmla="*/ 0 h 6887937"/>
              <a:gd name="connsiteX0" fmla="*/ 0 w 5840730"/>
              <a:gd name="connsiteY0" fmla="*/ 0 h 6887937"/>
              <a:gd name="connsiteX1" fmla="*/ 5840730 w 5840730"/>
              <a:gd name="connsiteY1" fmla="*/ 0 h 6887937"/>
              <a:gd name="connsiteX2" fmla="*/ 5090160 w 5840730"/>
              <a:gd name="connsiteY2" fmla="*/ 2775915 h 6887937"/>
              <a:gd name="connsiteX3" fmla="*/ 4028621 w 5840730"/>
              <a:gd name="connsiteY3" fmla="*/ 6887937 h 6887937"/>
              <a:gd name="connsiteX4" fmla="*/ 0 w 5840730"/>
              <a:gd name="connsiteY4" fmla="*/ 6877051 h 6887937"/>
              <a:gd name="connsiteX5" fmla="*/ 0 w 5840730"/>
              <a:gd name="connsiteY5"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028621 w 5840730"/>
              <a:gd name="connsiteY4" fmla="*/ 6887937 h 6887937"/>
              <a:gd name="connsiteX5" fmla="*/ 0 w 5840730"/>
              <a:gd name="connsiteY5" fmla="*/ 6877051 h 6887937"/>
              <a:gd name="connsiteX6" fmla="*/ 0 w 5840730"/>
              <a:gd name="connsiteY6"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785360 w 5840730"/>
              <a:gd name="connsiteY4" fmla="*/ 3926535 h 6887937"/>
              <a:gd name="connsiteX5" fmla="*/ 4028621 w 5840730"/>
              <a:gd name="connsiteY5" fmla="*/ 6887937 h 6887937"/>
              <a:gd name="connsiteX6" fmla="*/ 0 w 5840730"/>
              <a:gd name="connsiteY6" fmla="*/ 6877051 h 6887937"/>
              <a:gd name="connsiteX7" fmla="*/ 0 w 5840730"/>
              <a:gd name="connsiteY7"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22520 w 5840730"/>
              <a:gd name="connsiteY5" fmla="*/ 3415995 h 6887937"/>
              <a:gd name="connsiteX6" fmla="*/ 4785360 w 5840730"/>
              <a:gd name="connsiteY6" fmla="*/ 3926535 h 6887937"/>
              <a:gd name="connsiteX7" fmla="*/ 4028621 w 5840730"/>
              <a:gd name="connsiteY7" fmla="*/ 6887937 h 6887937"/>
              <a:gd name="connsiteX8" fmla="*/ 0 w 5840730"/>
              <a:gd name="connsiteY8" fmla="*/ 6877051 h 6887937"/>
              <a:gd name="connsiteX9" fmla="*/ 0 w 5840730"/>
              <a:gd name="connsiteY9"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4922520 w 5840730"/>
              <a:gd name="connsiteY6" fmla="*/ 341599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922520 w 5840730"/>
              <a:gd name="connsiteY7" fmla="*/ 341599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457700 w 5840730"/>
              <a:gd name="connsiteY7" fmla="*/ 384271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213860 w 5840730"/>
              <a:gd name="connsiteY7" fmla="*/ 4757115 h 6887937"/>
              <a:gd name="connsiteX8" fmla="*/ 4457700 w 5840730"/>
              <a:gd name="connsiteY8" fmla="*/ 384271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37760 w 5840730"/>
              <a:gd name="connsiteY5" fmla="*/ 16100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5681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933950 w 5840730"/>
              <a:gd name="connsiteY3" fmla="*/ 273781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61560 w 5840730"/>
              <a:gd name="connsiteY3" fmla="*/ 29435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42510 w 5840730"/>
              <a:gd name="connsiteY3" fmla="*/ 30197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560570 w 5840730"/>
              <a:gd name="connsiteY11" fmla="*/ 412084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09160 w 5840730"/>
              <a:gd name="connsiteY11" fmla="*/ 363316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840730" h="6887937">
                <a:moveTo>
                  <a:pt x="0" y="0"/>
                </a:moveTo>
                <a:lnTo>
                  <a:pt x="5840730" y="0"/>
                </a:lnTo>
                <a:lnTo>
                  <a:pt x="5090160" y="2775915"/>
                </a:lnTo>
                <a:cubicBezTo>
                  <a:pt x="5057140" y="2883865"/>
                  <a:pt x="5020310" y="2976575"/>
                  <a:pt x="4853940" y="2962605"/>
                </a:cubicBezTo>
                <a:cubicBezTo>
                  <a:pt x="4668520" y="2845765"/>
                  <a:pt x="4761230" y="2747975"/>
                  <a:pt x="4754880" y="2692095"/>
                </a:cubicBezTo>
                <a:cubicBezTo>
                  <a:pt x="4845050" y="2355545"/>
                  <a:pt x="4904740" y="2121865"/>
                  <a:pt x="4979670" y="1846275"/>
                </a:cubicBezTo>
                <a:cubicBezTo>
                  <a:pt x="5021580" y="1687525"/>
                  <a:pt x="4996180" y="1615135"/>
                  <a:pt x="4872990" y="1571955"/>
                </a:cubicBezTo>
                <a:cubicBezTo>
                  <a:pt x="4738370" y="1563065"/>
                  <a:pt x="4699000" y="1597355"/>
                  <a:pt x="4655820" y="1770075"/>
                </a:cubicBezTo>
                <a:cubicBezTo>
                  <a:pt x="4671060" y="1858975"/>
                  <a:pt x="3878580" y="4599635"/>
                  <a:pt x="3893820" y="4688535"/>
                </a:cubicBezTo>
                <a:cubicBezTo>
                  <a:pt x="3858895" y="4824425"/>
                  <a:pt x="3925570" y="4880305"/>
                  <a:pt x="3992880" y="4905705"/>
                </a:cubicBezTo>
                <a:cubicBezTo>
                  <a:pt x="4102100" y="4904435"/>
                  <a:pt x="4158615" y="4917135"/>
                  <a:pt x="4213860" y="4757115"/>
                </a:cubicBezTo>
                <a:lnTo>
                  <a:pt x="4457700" y="3842715"/>
                </a:lnTo>
                <a:cubicBezTo>
                  <a:pt x="4481830" y="3756355"/>
                  <a:pt x="4555490" y="3692855"/>
                  <a:pt x="4686300" y="3713175"/>
                </a:cubicBezTo>
                <a:cubicBezTo>
                  <a:pt x="4829810" y="3791915"/>
                  <a:pt x="4782820" y="3882085"/>
                  <a:pt x="4785360" y="3926535"/>
                </a:cubicBezTo>
                <a:lnTo>
                  <a:pt x="4028621" y="6887937"/>
                </a:lnTo>
                <a:lnTo>
                  <a:pt x="0" y="6877051"/>
                </a:lnTo>
                <a:lnTo>
                  <a:pt x="0" y="0"/>
                </a:lnTo>
                <a:close/>
              </a:path>
            </a:pathLst>
          </a:custGeom>
          <a:solidFill>
            <a:schemeClr val="bg2"/>
          </a:solidFill>
        </p:spPr>
        <p:txBody>
          <a:bodyPr anchor="ctr"/>
          <a:lstStyle>
            <a:lvl1pPr algn="ctr">
              <a:defRPr baseline="-25000"/>
            </a:lvl1pPr>
          </a:lstStyle>
          <a:p>
            <a:r>
              <a:rPr lang="en-US"/>
              <a:t>Click icon to add picture</a:t>
            </a:r>
            <a:endParaRPr lang="en-US" dirty="0"/>
          </a:p>
        </p:txBody>
      </p:sp>
      <p:sp>
        <p:nvSpPr>
          <p:cNvPr id="8" name="Text Placeholder 7">
            <a:extLst>
              <a:ext uri="{FF2B5EF4-FFF2-40B4-BE49-F238E27FC236}">
                <a16:creationId xmlns:a16="http://schemas.microsoft.com/office/drawing/2014/main" id="{D5E91AD6-E4A6-F082-0E76-DAF7D57B5162}"/>
              </a:ext>
            </a:extLst>
          </p:cNvPr>
          <p:cNvSpPr>
            <a:spLocks noGrp="1"/>
          </p:cNvSpPr>
          <p:nvPr>
            <p:ph type="body" sz="quarter" idx="10" hasCustomPrompt="1"/>
          </p:nvPr>
        </p:nvSpPr>
        <p:spPr>
          <a:xfrm>
            <a:off x="7119274" y="3373515"/>
            <a:ext cx="4323426" cy="1008926"/>
          </a:xfrm>
        </p:spPr>
        <p:txBody>
          <a:bodyPr lIns="91440" rIns="91440">
            <a:noAutofit/>
          </a:bodyPr>
          <a:lstStyle>
            <a:lvl1pPr marL="0" indent="0">
              <a:buNone/>
              <a:defRPr sz="6000" b="1">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a:t>
            </a:r>
          </a:p>
        </p:txBody>
      </p:sp>
      <p:cxnSp>
        <p:nvCxnSpPr>
          <p:cNvPr id="19" name="Straight Connector 18">
            <a:extLst>
              <a:ext uri="{FF2B5EF4-FFF2-40B4-BE49-F238E27FC236}">
                <a16:creationId xmlns:a16="http://schemas.microsoft.com/office/drawing/2014/main" id="{7ADF7228-F4CB-A1B9-79EA-63240531648D}"/>
              </a:ext>
              <a:ext uri="{C183D7F6-B498-43B3-948B-1728B52AA6E4}">
                <adec:decorative xmlns:adec="http://schemas.microsoft.com/office/drawing/2017/decorative" val="1"/>
              </a:ext>
            </a:extLst>
          </p:cNvPr>
          <p:cNvCxnSpPr>
            <a:cxnSpLocks/>
          </p:cNvCxnSpPr>
          <p:nvPr userDrawn="1"/>
        </p:nvCxnSpPr>
        <p:spPr>
          <a:xfrm flipH="1">
            <a:off x="4559556" y="-10665"/>
            <a:ext cx="1930144" cy="687729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grpSp>
        <p:nvGrpSpPr>
          <p:cNvPr id="4" name="Group 3">
            <a:extLst>
              <a:ext uri="{FF2B5EF4-FFF2-40B4-BE49-F238E27FC236}">
                <a16:creationId xmlns:a16="http://schemas.microsoft.com/office/drawing/2014/main" id="{EEF75DF3-DC5B-C631-2BF4-6A1B45E205EB}"/>
              </a:ext>
            </a:extLst>
          </p:cNvPr>
          <p:cNvGrpSpPr/>
          <p:nvPr userDrawn="1"/>
        </p:nvGrpSpPr>
        <p:grpSpPr>
          <a:xfrm>
            <a:off x="7549377" y="6167336"/>
            <a:ext cx="3294001" cy="612000"/>
            <a:chOff x="5179092" y="5483822"/>
            <a:chExt cx="3294001" cy="612000"/>
          </a:xfrm>
        </p:grpSpPr>
        <p:pic>
          <p:nvPicPr>
            <p:cNvPr id="5" name="Picture 4">
              <a:extLst>
                <a:ext uri="{FF2B5EF4-FFF2-40B4-BE49-F238E27FC236}">
                  <a16:creationId xmlns:a16="http://schemas.microsoft.com/office/drawing/2014/main" id="{AE5E5030-9109-FF08-2FA3-C0565ED4759C}"/>
                </a:ext>
              </a:extLst>
            </p:cNvPr>
            <p:cNvPicPr>
              <a:picLocks noChangeAspect="1"/>
            </p:cNvPicPr>
            <p:nvPr/>
          </p:nvPicPr>
          <p:blipFill>
            <a:blip r:embed="rId4"/>
            <a:stretch>
              <a:fillRect/>
            </a:stretch>
          </p:blipFill>
          <p:spPr>
            <a:xfrm>
              <a:off x="5179092" y="5483822"/>
              <a:ext cx="1530000" cy="612000"/>
            </a:xfrm>
            <a:prstGeom prst="rect">
              <a:avLst/>
            </a:prstGeom>
          </p:spPr>
        </p:pic>
        <p:pic>
          <p:nvPicPr>
            <p:cNvPr id="6" name="Picture 5">
              <a:extLst>
                <a:ext uri="{FF2B5EF4-FFF2-40B4-BE49-F238E27FC236}">
                  <a16:creationId xmlns:a16="http://schemas.microsoft.com/office/drawing/2014/main" id="{5AA75908-7F2D-17D2-6696-5FC6C1CBD935}"/>
                </a:ext>
              </a:extLst>
            </p:cNvPr>
            <p:cNvPicPr>
              <a:picLocks noChangeAspect="1"/>
            </p:cNvPicPr>
            <p:nvPr/>
          </p:nvPicPr>
          <p:blipFill>
            <a:blip r:embed="rId5"/>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27531648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Agenda - Topic 1">
    <p:spTree>
      <p:nvGrpSpPr>
        <p:cNvPr id="1" name=""/>
        <p:cNvGrpSpPr/>
        <p:nvPr/>
      </p:nvGrpSpPr>
      <p:grpSpPr>
        <a:xfrm>
          <a:off x="0" y="0"/>
          <a:ext cx="0" cy="0"/>
          <a:chOff x="0" y="0"/>
          <a:chExt cx="0" cy="0"/>
        </a:xfrm>
      </p:grpSpPr>
      <p:sp>
        <p:nvSpPr>
          <p:cNvPr id="23" name="Freeform: Shape 22">
            <a:extLst>
              <a:ext uri="{FF2B5EF4-FFF2-40B4-BE49-F238E27FC236}">
                <a16:creationId xmlns:a16="http://schemas.microsoft.com/office/drawing/2014/main" id="{7B8C35C0-4758-2887-0763-E78795846CD3}"/>
              </a:ext>
              <a:ext uri="{C183D7F6-B498-43B3-948B-1728B52AA6E4}">
                <adec:decorative xmlns:adec="http://schemas.microsoft.com/office/drawing/2017/decorative" val="1"/>
              </a:ext>
            </a:extLst>
          </p:cNvPr>
          <p:cNvSpPr/>
          <p:nvPr userDrawn="1"/>
        </p:nvSpPr>
        <p:spPr>
          <a:xfrm>
            <a:off x="6093537" y="-1946"/>
            <a:ext cx="3601340" cy="6881814"/>
          </a:xfrm>
          <a:custGeom>
            <a:avLst/>
            <a:gdLst>
              <a:gd name="connsiteX0" fmla="*/ 3601340 w 3601340"/>
              <a:gd name="connsiteY0" fmla="*/ 0 h 6881814"/>
              <a:gd name="connsiteX1" fmla="*/ 0 w 3601340"/>
              <a:gd name="connsiteY1" fmla="*/ 0 h 6881814"/>
              <a:gd name="connsiteX2" fmla="*/ 0 w 3601340"/>
              <a:gd name="connsiteY2" fmla="*/ 6881815 h 6881814"/>
              <a:gd name="connsiteX3" fmla="*/ 1064235 w 3601340"/>
              <a:gd name="connsiteY3" fmla="*/ 6881815 h 6881814"/>
              <a:gd name="connsiteX4" fmla="*/ 1441045 w 3601340"/>
              <a:gd name="connsiteY4" fmla="*/ 5490188 h 6881814"/>
              <a:gd name="connsiteX5" fmla="*/ 1835678 w 3601340"/>
              <a:gd name="connsiteY5" fmla="*/ 4034957 h 6881814"/>
              <a:gd name="connsiteX6" fmla="*/ 2045724 w 3601340"/>
              <a:gd name="connsiteY6" fmla="*/ 3914112 h 6881814"/>
              <a:gd name="connsiteX7" fmla="*/ 2166660 w 3601340"/>
              <a:gd name="connsiteY7" fmla="*/ 4124001 h 6881814"/>
              <a:gd name="connsiteX8" fmla="*/ 1906966 w 3601340"/>
              <a:gd name="connsiteY8" fmla="*/ 5081858 h 6881814"/>
              <a:gd name="connsiteX9" fmla="*/ 2027902 w 3601340"/>
              <a:gd name="connsiteY9" fmla="*/ 5291747 h 6881814"/>
              <a:gd name="connsiteX10" fmla="*/ 2227765 w 3601340"/>
              <a:gd name="connsiteY10" fmla="*/ 5198887 h 6881814"/>
              <a:gd name="connsiteX11" fmla="*/ 2570204 w 3601340"/>
              <a:gd name="connsiteY11" fmla="*/ 3923016 h 6881814"/>
              <a:gd name="connsiteX12" fmla="*/ 2602029 w 3601340"/>
              <a:gd name="connsiteY12" fmla="*/ 3799627 h 6881814"/>
              <a:gd name="connsiteX13" fmla="*/ 3601340 w 3601340"/>
              <a:gd name="connsiteY13" fmla="*/ 0 h 6881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601340" h="6881814">
                <a:moveTo>
                  <a:pt x="3601340" y="0"/>
                </a:moveTo>
                <a:lnTo>
                  <a:pt x="0" y="0"/>
                </a:lnTo>
                <a:lnTo>
                  <a:pt x="0" y="6881815"/>
                </a:lnTo>
                <a:lnTo>
                  <a:pt x="1064235" y="6881815"/>
                </a:lnTo>
                <a:lnTo>
                  <a:pt x="1441045" y="5490188"/>
                </a:lnTo>
                <a:lnTo>
                  <a:pt x="1835678" y="4034957"/>
                </a:lnTo>
                <a:cubicBezTo>
                  <a:pt x="1859865" y="3943369"/>
                  <a:pt x="1954068" y="3889943"/>
                  <a:pt x="2045724" y="3914112"/>
                </a:cubicBezTo>
                <a:cubicBezTo>
                  <a:pt x="2137381" y="3938281"/>
                  <a:pt x="2190847" y="4032413"/>
                  <a:pt x="2166660" y="4124001"/>
                </a:cubicBezTo>
                <a:lnTo>
                  <a:pt x="1906966" y="5081858"/>
                </a:lnTo>
                <a:cubicBezTo>
                  <a:pt x="1882779" y="5173446"/>
                  <a:pt x="1936246" y="5267578"/>
                  <a:pt x="2027902" y="5291747"/>
                </a:cubicBezTo>
                <a:cubicBezTo>
                  <a:pt x="2109375" y="5313372"/>
                  <a:pt x="2193393" y="5272666"/>
                  <a:pt x="2227765" y="5198887"/>
                </a:cubicBezTo>
                <a:lnTo>
                  <a:pt x="2570204" y="3923016"/>
                </a:lnTo>
                <a:lnTo>
                  <a:pt x="2602029" y="3799627"/>
                </a:lnTo>
                <a:lnTo>
                  <a:pt x="3601340" y="0"/>
                </a:lnTo>
                <a:close/>
              </a:path>
            </a:pathLst>
          </a:custGeom>
          <a:solidFill>
            <a:srgbClr val="FFFFFF"/>
          </a:solidFill>
          <a:ln w="12700" cap="flat">
            <a:noFill/>
            <a:prstDash val="solid"/>
            <a:miter/>
          </a:ln>
        </p:spPr>
        <p:txBody>
          <a:bodyPr rtlCol="0" anchor="ctr"/>
          <a:lstStyle/>
          <a:p>
            <a:endParaRPr lang="en-US" dirty="0"/>
          </a:p>
        </p:txBody>
      </p:sp>
      <p:sp>
        <p:nvSpPr>
          <p:cNvPr id="14" name="Picture Placeholder 13">
            <a:extLst>
              <a:ext uri="{FF2B5EF4-FFF2-40B4-BE49-F238E27FC236}">
                <a16:creationId xmlns:a16="http://schemas.microsoft.com/office/drawing/2014/main" id="{4F200699-2797-D741-1EC1-B83FCA4B1977}"/>
              </a:ext>
            </a:extLst>
          </p:cNvPr>
          <p:cNvSpPr>
            <a:spLocks noGrp="1"/>
          </p:cNvSpPr>
          <p:nvPr>
            <p:ph type="pic" sz="quarter" idx="11"/>
          </p:nvPr>
        </p:nvSpPr>
        <p:spPr>
          <a:xfrm flipH="1">
            <a:off x="7163691" y="0"/>
            <a:ext cx="5024825" cy="6858000"/>
          </a:xfrm>
          <a:custGeom>
            <a:avLst/>
            <a:gdLst>
              <a:gd name="connsiteX0" fmla="*/ 0 w 6064250"/>
              <a:gd name="connsiteY0" fmla="*/ 0 h 6877051"/>
              <a:gd name="connsiteX1" fmla="*/ 606425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6064250"/>
              <a:gd name="connsiteY0" fmla="*/ 0 h 6877051"/>
              <a:gd name="connsiteX1" fmla="*/ 584073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5840730"/>
              <a:gd name="connsiteY0" fmla="*/ 0 h 6887937"/>
              <a:gd name="connsiteX1" fmla="*/ 5840730 w 5840730"/>
              <a:gd name="connsiteY1" fmla="*/ 0 h 6887937"/>
              <a:gd name="connsiteX2" fmla="*/ 4028621 w 5840730"/>
              <a:gd name="connsiteY2" fmla="*/ 6887937 h 6887937"/>
              <a:gd name="connsiteX3" fmla="*/ 0 w 5840730"/>
              <a:gd name="connsiteY3" fmla="*/ 6877051 h 6887937"/>
              <a:gd name="connsiteX4" fmla="*/ 0 w 5840730"/>
              <a:gd name="connsiteY4" fmla="*/ 0 h 6887937"/>
              <a:gd name="connsiteX0" fmla="*/ 0 w 5840730"/>
              <a:gd name="connsiteY0" fmla="*/ 0 h 6887937"/>
              <a:gd name="connsiteX1" fmla="*/ 5840730 w 5840730"/>
              <a:gd name="connsiteY1" fmla="*/ 0 h 6887937"/>
              <a:gd name="connsiteX2" fmla="*/ 5090160 w 5840730"/>
              <a:gd name="connsiteY2" fmla="*/ 2775915 h 6887937"/>
              <a:gd name="connsiteX3" fmla="*/ 4028621 w 5840730"/>
              <a:gd name="connsiteY3" fmla="*/ 6887937 h 6887937"/>
              <a:gd name="connsiteX4" fmla="*/ 0 w 5840730"/>
              <a:gd name="connsiteY4" fmla="*/ 6877051 h 6887937"/>
              <a:gd name="connsiteX5" fmla="*/ 0 w 5840730"/>
              <a:gd name="connsiteY5"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028621 w 5840730"/>
              <a:gd name="connsiteY4" fmla="*/ 6887937 h 6887937"/>
              <a:gd name="connsiteX5" fmla="*/ 0 w 5840730"/>
              <a:gd name="connsiteY5" fmla="*/ 6877051 h 6887937"/>
              <a:gd name="connsiteX6" fmla="*/ 0 w 5840730"/>
              <a:gd name="connsiteY6"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785360 w 5840730"/>
              <a:gd name="connsiteY4" fmla="*/ 3926535 h 6887937"/>
              <a:gd name="connsiteX5" fmla="*/ 4028621 w 5840730"/>
              <a:gd name="connsiteY5" fmla="*/ 6887937 h 6887937"/>
              <a:gd name="connsiteX6" fmla="*/ 0 w 5840730"/>
              <a:gd name="connsiteY6" fmla="*/ 6877051 h 6887937"/>
              <a:gd name="connsiteX7" fmla="*/ 0 w 5840730"/>
              <a:gd name="connsiteY7"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22520 w 5840730"/>
              <a:gd name="connsiteY5" fmla="*/ 3415995 h 6887937"/>
              <a:gd name="connsiteX6" fmla="*/ 4785360 w 5840730"/>
              <a:gd name="connsiteY6" fmla="*/ 3926535 h 6887937"/>
              <a:gd name="connsiteX7" fmla="*/ 4028621 w 5840730"/>
              <a:gd name="connsiteY7" fmla="*/ 6887937 h 6887937"/>
              <a:gd name="connsiteX8" fmla="*/ 0 w 5840730"/>
              <a:gd name="connsiteY8" fmla="*/ 6877051 h 6887937"/>
              <a:gd name="connsiteX9" fmla="*/ 0 w 5840730"/>
              <a:gd name="connsiteY9"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4922520 w 5840730"/>
              <a:gd name="connsiteY6" fmla="*/ 341599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922520 w 5840730"/>
              <a:gd name="connsiteY7" fmla="*/ 341599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457700 w 5840730"/>
              <a:gd name="connsiteY7" fmla="*/ 384271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213860 w 5840730"/>
              <a:gd name="connsiteY7" fmla="*/ 4757115 h 6887937"/>
              <a:gd name="connsiteX8" fmla="*/ 4457700 w 5840730"/>
              <a:gd name="connsiteY8" fmla="*/ 384271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37760 w 5840730"/>
              <a:gd name="connsiteY5" fmla="*/ 16100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5681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933950 w 5840730"/>
              <a:gd name="connsiteY3" fmla="*/ 273781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61560 w 5840730"/>
              <a:gd name="connsiteY3" fmla="*/ 29435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42510 w 5840730"/>
              <a:gd name="connsiteY3" fmla="*/ 30197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560570 w 5840730"/>
              <a:gd name="connsiteY11" fmla="*/ 412084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09160 w 5840730"/>
              <a:gd name="connsiteY11" fmla="*/ 363316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655820 w 5840730"/>
              <a:gd name="connsiteY6" fmla="*/ 1770075 h 6887937"/>
              <a:gd name="connsiteX7" fmla="*/ 3893820 w 5840730"/>
              <a:gd name="connsiteY7" fmla="*/ 4688535 h 6887937"/>
              <a:gd name="connsiteX8" fmla="*/ 3992880 w 5840730"/>
              <a:gd name="connsiteY8" fmla="*/ 490570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3893820 w 5840730"/>
              <a:gd name="connsiteY6" fmla="*/ 4688535 h 6887937"/>
              <a:gd name="connsiteX7" fmla="*/ 3992880 w 5840730"/>
              <a:gd name="connsiteY7" fmla="*/ 4905705 h 6887937"/>
              <a:gd name="connsiteX8" fmla="*/ 4213860 w 5840730"/>
              <a:gd name="connsiteY8" fmla="*/ 4757115 h 6887937"/>
              <a:gd name="connsiteX9" fmla="*/ 4457700 w 5840730"/>
              <a:gd name="connsiteY9" fmla="*/ 3842715 h 6887937"/>
              <a:gd name="connsiteX10" fmla="*/ 4686300 w 5840730"/>
              <a:gd name="connsiteY10" fmla="*/ 371317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3893820 w 5840730"/>
              <a:gd name="connsiteY5" fmla="*/ 4688535 h 6887937"/>
              <a:gd name="connsiteX6" fmla="*/ 3992880 w 5840730"/>
              <a:gd name="connsiteY6" fmla="*/ 4905705 h 6887937"/>
              <a:gd name="connsiteX7" fmla="*/ 4213860 w 5840730"/>
              <a:gd name="connsiteY7" fmla="*/ 4757115 h 6887937"/>
              <a:gd name="connsiteX8" fmla="*/ 4457700 w 5840730"/>
              <a:gd name="connsiteY8" fmla="*/ 3842715 h 6887937"/>
              <a:gd name="connsiteX9" fmla="*/ 4686300 w 5840730"/>
              <a:gd name="connsiteY9" fmla="*/ 371317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3893820 w 5840730"/>
              <a:gd name="connsiteY4" fmla="*/ 4688535 h 6887937"/>
              <a:gd name="connsiteX5" fmla="*/ 3992880 w 5840730"/>
              <a:gd name="connsiteY5" fmla="*/ 4905705 h 6887937"/>
              <a:gd name="connsiteX6" fmla="*/ 4213860 w 5840730"/>
              <a:gd name="connsiteY6" fmla="*/ 4757115 h 6887937"/>
              <a:gd name="connsiteX7" fmla="*/ 4457700 w 5840730"/>
              <a:gd name="connsiteY7" fmla="*/ 3842715 h 6887937"/>
              <a:gd name="connsiteX8" fmla="*/ 4686300 w 5840730"/>
              <a:gd name="connsiteY8" fmla="*/ 371317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3893820 w 5840730"/>
              <a:gd name="connsiteY3" fmla="*/ 4688535 h 6887937"/>
              <a:gd name="connsiteX4" fmla="*/ 3992880 w 5840730"/>
              <a:gd name="connsiteY4" fmla="*/ 4905705 h 6887937"/>
              <a:gd name="connsiteX5" fmla="*/ 4213860 w 5840730"/>
              <a:gd name="connsiteY5" fmla="*/ 4757115 h 6887937"/>
              <a:gd name="connsiteX6" fmla="*/ 4457700 w 5840730"/>
              <a:gd name="connsiteY6" fmla="*/ 3842715 h 6887937"/>
              <a:gd name="connsiteX7" fmla="*/ 4686300 w 5840730"/>
              <a:gd name="connsiteY7" fmla="*/ 371317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3893820 w 5840730"/>
              <a:gd name="connsiteY2" fmla="*/ 4688535 h 6887937"/>
              <a:gd name="connsiteX3" fmla="*/ 3992880 w 5840730"/>
              <a:gd name="connsiteY3" fmla="*/ 4905705 h 6887937"/>
              <a:gd name="connsiteX4" fmla="*/ 4213860 w 5840730"/>
              <a:gd name="connsiteY4" fmla="*/ 4757115 h 6887937"/>
              <a:gd name="connsiteX5" fmla="*/ 4457700 w 5840730"/>
              <a:gd name="connsiteY5" fmla="*/ 3842715 h 6887937"/>
              <a:gd name="connsiteX6" fmla="*/ 4686300 w 5840730"/>
              <a:gd name="connsiteY6" fmla="*/ 371317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4790753"/>
              <a:gd name="connsiteY0" fmla="*/ 0 h 6887937"/>
              <a:gd name="connsiteX1" fmla="*/ 2674743 w 4790753"/>
              <a:gd name="connsiteY1" fmla="*/ 49345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310950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12040 w 4790753"/>
              <a:gd name="connsiteY2" fmla="*/ 3464777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244891 w 4790753"/>
              <a:gd name="connsiteY2" fmla="*/ 3464778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392375 w 4790753"/>
              <a:gd name="connsiteY2" fmla="*/ 3464779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5110169"/>
              <a:gd name="connsiteY0" fmla="*/ 0 h 6887937"/>
              <a:gd name="connsiteX1" fmla="*/ 2487931 w 5110169"/>
              <a:gd name="connsiteY1" fmla="*/ 0 h 6887937"/>
              <a:gd name="connsiteX2" fmla="*/ 3392375 w 5110169"/>
              <a:gd name="connsiteY2" fmla="*/ 3464779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66000 w 5110169"/>
              <a:gd name="connsiteY2" fmla="*/ 4629324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16839 w 5110169"/>
              <a:gd name="connsiteY2" fmla="*/ 4550372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589019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034002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300466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42040 w 5110169"/>
              <a:gd name="connsiteY3" fmla="*/ 5566930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05329 w 5110169"/>
              <a:gd name="connsiteY2" fmla="*/ 4974740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75832 w 5110169"/>
              <a:gd name="connsiteY2" fmla="*/ 503395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198620 w 5110169"/>
              <a:gd name="connsiteY7" fmla="*/ 4133044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251960 w 5110169"/>
              <a:gd name="connsiteY7" fmla="*/ 4071856 h 6887937"/>
              <a:gd name="connsiteX8" fmla="*/ 5110169 w 5110169"/>
              <a:gd name="connsiteY8" fmla="*/ 6887937 h 6887937"/>
              <a:gd name="connsiteX9" fmla="*/ 0 w 5110169"/>
              <a:gd name="connsiteY9" fmla="*/ 6877051 h 6887937"/>
              <a:gd name="connsiteX10" fmla="*/ 0 w 5110169"/>
              <a:gd name="connsiteY10" fmla="*/ 0 h 6887937"/>
              <a:gd name="connsiteX0" fmla="*/ 0 w 5030921"/>
              <a:gd name="connsiteY0" fmla="*/ 0 h 6877051"/>
              <a:gd name="connsiteX1" fmla="*/ 2487931 w 5030921"/>
              <a:gd name="connsiteY1" fmla="*/ 0 h 6877051"/>
              <a:gd name="connsiteX2" fmla="*/ 3834825 w 5030921"/>
              <a:gd name="connsiteY2" fmla="*/ 5142514 h 6877051"/>
              <a:gd name="connsiteX3" fmla="*/ 4074118 w 5030921"/>
              <a:gd name="connsiteY3" fmla="*/ 5314407 h 6877051"/>
              <a:gd name="connsiteX4" fmla="*/ 4168140 w 5030921"/>
              <a:gd name="connsiteY4" fmla="*/ 5055407 h 6877051"/>
              <a:gd name="connsiteX5" fmla="*/ 3935730 w 5030921"/>
              <a:gd name="connsiteY5" fmla="*/ 4175425 h 6877051"/>
              <a:gd name="connsiteX6" fmla="*/ 4061460 w 5030921"/>
              <a:gd name="connsiteY6" fmla="*/ 3931157 h 6877051"/>
              <a:gd name="connsiteX7" fmla="*/ 4251960 w 5030921"/>
              <a:gd name="connsiteY7" fmla="*/ 4071856 h 6877051"/>
              <a:gd name="connsiteX8" fmla="*/ 5030921 w 5030921"/>
              <a:gd name="connsiteY8" fmla="*/ 6875699 h 6877051"/>
              <a:gd name="connsiteX9" fmla="*/ 0 w 5030921"/>
              <a:gd name="connsiteY9" fmla="*/ 6877051 h 6877051"/>
              <a:gd name="connsiteX10" fmla="*/ 0 w 5030921"/>
              <a:gd name="connsiteY10" fmla="*/ 0 h 6877051"/>
              <a:gd name="connsiteX0" fmla="*/ 0 w 4963865"/>
              <a:gd name="connsiteY0" fmla="*/ 0 h 6877051"/>
              <a:gd name="connsiteX1" fmla="*/ 2487931 w 4963865"/>
              <a:gd name="connsiteY1" fmla="*/ 0 h 6877051"/>
              <a:gd name="connsiteX2" fmla="*/ 3834825 w 4963865"/>
              <a:gd name="connsiteY2" fmla="*/ 5142514 h 6877051"/>
              <a:gd name="connsiteX3" fmla="*/ 4074118 w 4963865"/>
              <a:gd name="connsiteY3" fmla="*/ 5314407 h 6877051"/>
              <a:gd name="connsiteX4" fmla="*/ 4168140 w 4963865"/>
              <a:gd name="connsiteY4" fmla="*/ 5055407 h 6877051"/>
              <a:gd name="connsiteX5" fmla="*/ 3935730 w 4963865"/>
              <a:gd name="connsiteY5" fmla="*/ 4175425 h 6877051"/>
              <a:gd name="connsiteX6" fmla="*/ 4061460 w 4963865"/>
              <a:gd name="connsiteY6" fmla="*/ 3931157 h 6877051"/>
              <a:gd name="connsiteX7" fmla="*/ 4251960 w 4963865"/>
              <a:gd name="connsiteY7" fmla="*/ 4071856 h 6877051"/>
              <a:gd name="connsiteX8" fmla="*/ 4963865 w 4963865"/>
              <a:gd name="connsiteY8" fmla="*/ 6875699 h 6877051"/>
              <a:gd name="connsiteX9" fmla="*/ 0 w 4963865"/>
              <a:gd name="connsiteY9" fmla="*/ 6877051 h 6877051"/>
              <a:gd name="connsiteX10" fmla="*/ 0 w 4963865"/>
              <a:gd name="connsiteY10" fmla="*/ 0 h 6877051"/>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24825" h="6881818">
                <a:moveTo>
                  <a:pt x="0" y="0"/>
                </a:moveTo>
                <a:lnTo>
                  <a:pt x="2487931" y="0"/>
                </a:lnTo>
                <a:lnTo>
                  <a:pt x="3834825" y="5142514"/>
                </a:lnTo>
                <a:cubicBezTo>
                  <a:pt x="3851116" y="5182666"/>
                  <a:pt x="3878538" y="5351369"/>
                  <a:pt x="4048718" y="5314407"/>
                </a:cubicBezTo>
                <a:cubicBezTo>
                  <a:pt x="4218898" y="5277445"/>
                  <a:pt x="4184015" y="5205230"/>
                  <a:pt x="4168140" y="5055407"/>
                </a:cubicBezTo>
                <a:lnTo>
                  <a:pt x="3935730" y="4175425"/>
                </a:lnTo>
                <a:cubicBezTo>
                  <a:pt x="3924300" y="4083966"/>
                  <a:pt x="3902710" y="3989870"/>
                  <a:pt x="4061460" y="3941355"/>
                </a:cubicBezTo>
                <a:cubicBezTo>
                  <a:pt x="4194810" y="3923207"/>
                  <a:pt x="4213860" y="4007005"/>
                  <a:pt x="4251960" y="4071856"/>
                </a:cubicBezTo>
                <a:lnTo>
                  <a:pt x="5024825" y="6881818"/>
                </a:lnTo>
                <a:lnTo>
                  <a:pt x="0" y="6877051"/>
                </a:lnTo>
                <a:lnTo>
                  <a:pt x="0" y="0"/>
                </a:lnTo>
                <a:close/>
              </a:path>
            </a:pathLst>
          </a:custGeom>
          <a:solidFill>
            <a:schemeClr val="bg2"/>
          </a:solidFill>
        </p:spPr>
        <p:txBody>
          <a:bodyPr anchor="ctr"/>
          <a:lstStyle>
            <a:lvl1pPr algn="ctr">
              <a:defRPr baseline="-25000"/>
            </a:lvl1pPr>
          </a:lstStyle>
          <a:p>
            <a:r>
              <a:rPr lang="en-US"/>
              <a:t>Click icon to add picture</a:t>
            </a:r>
            <a:endParaRPr lang="en-US" dirty="0"/>
          </a:p>
        </p:txBody>
      </p:sp>
      <p:sp>
        <p:nvSpPr>
          <p:cNvPr id="2" name="Title 1"/>
          <p:cNvSpPr>
            <a:spLocks noGrp="1"/>
          </p:cNvSpPr>
          <p:nvPr>
            <p:ph type="ctrTitle" hasCustomPrompt="1"/>
          </p:nvPr>
        </p:nvSpPr>
        <p:spPr>
          <a:xfrm>
            <a:off x="796322" y="320040"/>
            <a:ext cx="6732237" cy="1017147"/>
          </a:xfrm>
        </p:spPr>
        <p:txBody>
          <a:bodyPr anchor="b">
            <a:normAutofit/>
          </a:bodyPr>
          <a:lstStyle>
            <a:lvl1pPr algn="l">
              <a:lnSpc>
                <a:spcPct val="90000"/>
              </a:lnSpc>
              <a:defRPr sz="3600" spc="100" baseline="0">
                <a:solidFill>
                  <a:schemeClr val="tx1"/>
                </a:solidFill>
              </a:defRPr>
            </a:lvl1pPr>
          </a:lstStyle>
          <a:p>
            <a:r>
              <a:rPr lang="en-US" dirty="0"/>
              <a:t>Add title here</a:t>
            </a:r>
          </a:p>
        </p:txBody>
      </p:sp>
      <p:sp>
        <p:nvSpPr>
          <p:cNvPr id="8" name="Text Placeholder 7">
            <a:extLst>
              <a:ext uri="{FF2B5EF4-FFF2-40B4-BE49-F238E27FC236}">
                <a16:creationId xmlns:a16="http://schemas.microsoft.com/office/drawing/2014/main" id="{D5E91AD6-E4A6-F082-0E76-DAF7D57B5162}"/>
              </a:ext>
            </a:extLst>
          </p:cNvPr>
          <p:cNvSpPr>
            <a:spLocks noGrp="1"/>
          </p:cNvSpPr>
          <p:nvPr>
            <p:ph type="body" sz="quarter" idx="10" hasCustomPrompt="1"/>
          </p:nvPr>
        </p:nvSpPr>
        <p:spPr>
          <a:xfrm>
            <a:off x="824242" y="1749479"/>
            <a:ext cx="788639" cy="533400"/>
          </a:xfrm>
        </p:spPr>
        <p:txBody>
          <a:bodyPr lIns="0" tIns="0" rIns="0" bIns="0" anchor="ctr">
            <a:noAutofit/>
          </a:bodyPr>
          <a:lstStyle>
            <a:lvl1pPr marL="0" indent="0" algn="ctr">
              <a:lnSpc>
                <a:spcPct val="60000"/>
              </a:lnSpc>
              <a:spcBef>
                <a:spcPts val="0"/>
              </a:spcBef>
              <a:spcAft>
                <a:spcPts val="0"/>
              </a:spcAft>
              <a:buNone/>
              <a:defRPr sz="5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o1.</a:t>
            </a:r>
          </a:p>
        </p:txBody>
      </p:sp>
      <p:sp>
        <p:nvSpPr>
          <p:cNvPr id="13" name="Text Placeholder 12">
            <a:extLst>
              <a:ext uri="{FF2B5EF4-FFF2-40B4-BE49-F238E27FC236}">
                <a16:creationId xmlns:a16="http://schemas.microsoft.com/office/drawing/2014/main" id="{6B00516E-9699-821C-0371-67A8478E101D}"/>
              </a:ext>
            </a:extLst>
          </p:cNvPr>
          <p:cNvSpPr>
            <a:spLocks noGrp="1"/>
          </p:cNvSpPr>
          <p:nvPr>
            <p:ph type="body" sz="quarter" idx="16" hasCustomPrompt="1"/>
          </p:nvPr>
        </p:nvSpPr>
        <p:spPr>
          <a:xfrm>
            <a:off x="1643379" y="1749479"/>
            <a:ext cx="5885179" cy="533400"/>
          </a:xfrm>
        </p:spPr>
        <p:txBody>
          <a:bodyPr bIns="0" anchor="b">
            <a:normAutofit/>
          </a:bodyPr>
          <a:lstStyle>
            <a:lvl1pPr marL="0" indent="0">
              <a:buNone/>
              <a:defRPr sz="2400">
                <a:solidFill>
                  <a:schemeClr val="tx1"/>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6" name="Text Placeholder 7">
            <a:extLst>
              <a:ext uri="{FF2B5EF4-FFF2-40B4-BE49-F238E27FC236}">
                <a16:creationId xmlns:a16="http://schemas.microsoft.com/office/drawing/2014/main" id="{7C72C187-9B88-8558-E9E7-CA189DF0EF33}"/>
              </a:ext>
            </a:extLst>
          </p:cNvPr>
          <p:cNvSpPr>
            <a:spLocks noGrp="1"/>
          </p:cNvSpPr>
          <p:nvPr>
            <p:ph type="body" sz="quarter" idx="12" hasCustomPrompt="1"/>
          </p:nvPr>
        </p:nvSpPr>
        <p:spPr>
          <a:xfrm>
            <a:off x="824242" y="2378035"/>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o2.</a:t>
            </a:r>
          </a:p>
        </p:txBody>
      </p:sp>
      <p:sp>
        <p:nvSpPr>
          <p:cNvPr id="15" name="Text Placeholder 12">
            <a:extLst>
              <a:ext uri="{FF2B5EF4-FFF2-40B4-BE49-F238E27FC236}">
                <a16:creationId xmlns:a16="http://schemas.microsoft.com/office/drawing/2014/main" id="{9366E515-A368-5E2D-8A9F-6BDBB76BC877}"/>
              </a:ext>
            </a:extLst>
          </p:cNvPr>
          <p:cNvSpPr>
            <a:spLocks noGrp="1"/>
          </p:cNvSpPr>
          <p:nvPr>
            <p:ph type="body" sz="quarter" idx="17" hasCustomPrompt="1"/>
          </p:nvPr>
        </p:nvSpPr>
        <p:spPr>
          <a:xfrm>
            <a:off x="1643379" y="2378035"/>
            <a:ext cx="5885179" cy="533400"/>
          </a:xfrm>
        </p:spPr>
        <p:txBody>
          <a:bodyPr bIns="0" anchor="b">
            <a:normAutofit/>
          </a:bodyPr>
          <a:lstStyle>
            <a:lvl1pPr marL="0" indent="0">
              <a:buNone/>
              <a:defRPr sz="2000">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7" name="Text Placeholder 7">
            <a:extLst>
              <a:ext uri="{FF2B5EF4-FFF2-40B4-BE49-F238E27FC236}">
                <a16:creationId xmlns:a16="http://schemas.microsoft.com/office/drawing/2014/main" id="{1F522536-6FE3-2618-BC24-8C5188185870}"/>
              </a:ext>
            </a:extLst>
          </p:cNvPr>
          <p:cNvSpPr>
            <a:spLocks noGrp="1"/>
          </p:cNvSpPr>
          <p:nvPr>
            <p:ph type="body" sz="quarter" idx="13" hasCustomPrompt="1"/>
          </p:nvPr>
        </p:nvSpPr>
        <p:spPr>
          <a:xfrm>
            <a:off x="824242" y="3006909"/>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o3.</a:t>
            </a:r>
          </a:p>
        </p:txBody>
      </p:sp>
      <p:sp>
        <p:nvSpPr>
          <p:cNvPr id="16" name="Text Placeholder 12">
            <a:extLst>
              <a:ext uri="{FF2B5EF4-FFF2-40B4-BE49-F238E27FC236}">
                <a16:creationId xmlns:a16="http://schemas.microsoft.com/office/drawing/2014/main" id="{89C1155B-B06D-77D5-B3DC-9CEAEDF2D61F}"/>
              </a:ext>
            </a:extLst>
          </p:cNvPr>
          <p:cNvSpPr>
            <a:spLocks noGrp="1"/>
          </p:cNvSpPr>
          <p:nvPr>
            <p:ph type="body" sz="quarter" idx="18" hasCustomPrompt="1"/>
          </p:nvPr>
        </p:nvSpPr>
        <p:spPr>
          <a:xfrm>
            <a:off x="1643379" y="3009613"/>
            <a:ext cx="5885179" cy="533400"/>
          </a:xfrm>
        </p:spPr>
        <p:txBody>
          <a:bodyPr bIns="0" anchor="b">
            <a:normAutofit/>
          </a:bodyPr>
          <a:lstStyle>
            <a:lvl1pPr marL="0" indent="0">
              <a:buNone/>
              <a:defRPr sz="2000">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9" name="Text Placeholder 7">
            <a:extLst>
              <a:ext uri="{FF2B5EF4-FFF2-40B4-BE49-F238E27FC236}">
                <a16:creationId xmlns:a16="http://schemas.microsoft.com/office/drawing/2014/main" id="{F3A36BC1-799A-6623-E5E3-1190C0C7C479}"/>
              </a:ext>
            </a:extLst>
          </p:cNvPr>
          <p:cNvSpPr>
            <a:spLocks noGrp="1"/>
          </p:cNvSpPr>
          <p:nvPr>
            <p:ph type="body" sz="quarter" idx="14" hasCustomPrompt="1"/>
          </p:nvPr>
        </p:nvSpPr>
        <p:spPr>
          <a:xfrm>
            <a:off x="824242" y="3635783"/>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o4.</a:t>
            </a:r>
          </a:p>
        </p:txBody>
      </p:sp>
      <p:sp>
        <p:nvSpPr>
          <p:cNvPr id="17" name="Text Placeholder 12">
            <a:extLst>
              <a:ext uri="{FF2B5EF4-FFF2-40B4-BE49-F238E27FC236}">
                <a16:creationId xmlns:a16="http://schemas.microsoft.com/office/drawing/2014/main" id="{92954362-36EF-4B42-19C7-6132A7E2A875}"/>
              </a:ext>
            </a:extLst>
          </p:cNvPr>
          <p:cNvSpPr>
            <a:spLocks noGrp="1"/>
          </p:cNvSpPr>
          <p:nvPr>
            <p:ph type="body" sz="quarter" idx="19" hasCustomPrompt="1"/>
          </p:nvPr>
        </p:nvSpPr>
        <p:spPr>
          <a:xfrm>
            <a:off x="1643379" y="3638169"/>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10" name="Text Placeholder 7">
            <a:extLst>
              <a:ext uri="{FF2B5EF4-FFF2-40B4-BE49-F238E27FC236}">
                <a16:creationId xmlns:a16="http://schemas.microsoft.com/office/drawing/2014/main" id="{9EF1DED4-DCEF-D1F3-17B9-BC29651F7DE8}"/>
              </a:ext>
            </a:extLst>
          </p:cNvPr>
          <p:cNvSpPr>
            <a:spLocks noGrp="1"/>
          </p:cNvSpPr>
          <p:nvPr>
            <p:ph type="body" sz="quarter" idx="15" hasCustomPrompt="1"/>
          </p:nvPr>
        </p:nvSpPr>
        <p:spPr>
          <a:xfrm>
            <a:off x="824242" y="4264656"/>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o5.</a:t>
            </a:r>
          </a:p>
        </p:txBody>
      </p:sp>
      <p:sp>
        <p:nvSpPr>
          <p:cNvPr id="20" name="Text Placeholder 12">
            <a:extLst>
              <a:ext uri="{FF2B5EF4-FFF2-40B4-BE49-F238E27FC236}">
                <a16:creationId xmlns:a16="http://schemas.microsoft.com/office/drawing/2014/main" id="{A57B871C-EE51-327F-62B1-79B005BD932C}"/>
              </a:ext>
            </a:extLst>
          </p:cNvPr>
          <p:cNvSpPr>
            <a:spLocks noGrp="1"/>
          </p:cNvSpPr>
          <p:nvPr>
            <p:ph type="body" sz="quarter" idx="20" hasCustomPrompt="1"/>
          </p:nvPr>
        </p:nvSpPr>
        <p:spPr>
          <a:xfrm>
            <a:off x="1643379" y="4269747"/>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cxnSp>
        <p:nvCxnSpPr>
          <p:cNvPr id="22" name="Straight Connector 21">
            <a:extLst>
              <a:ext uri="{FF2B5EF4-FFF2-40B4-BE49-F238E27FC236}">
                <a16:creationId xmlns:a16="http://schemas.microsoft.com/office/drawing/2014/main" id="{C01359A1-A1B1-9DC6-08B9-8042E7FBA168}"/>
              </a:ext>
              <a:ext uri="{C183D7F6-B498-43B3-948B-1728B52AA6E4}">
                <adec:decorative xmlns:adec="http://schemas.microsoft.com/office/drawing/2017/decorative" val="1"/>
              </a:ext>
            </a:extLst>
          </p:cNvPr>
          <p:cNvCxnSpPr>
            <a:cxnSpLocks/>
          </p:cNvCxnSpPr>
          <p:nvPr userDrawn="1"/>
        </p:nvCxnSpPr>
        <p:spPr>
          <a:xfrm rot="10800000" flipH="1">
            <a:off x="6889763"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24" name="Footer Placeholder 8">
            <a:extLst>
              <a:ext uri="{FF2B5EF4-FFF2-40B4-BE49-F238E27FC236}">
                <a16:creationId xmlns:a16="http://schemas.microsoft.com/office/drawing/2014/main" id="{28D89004-F984-BB7D-2489-E7EC55129802}"/>
              </a:ext>
            </a:extLst>
          </p:cNvPr>
          <p:cNvSpPr>
            <a:spLocks noGrp="1"/>
          </p:cNvSpPr>
          <p:nvPr>
            <p:ph type="ftr" sz="quarter" idx="3"/>
          </p:nvPr>
        </p:nvSpPr>
        <p:spPr>
          <a:xfrm>
            <a:off x="824241" y="6290774"/>
            <a:ext cx="6637071" cy="365125"/>
          </a:xfrm>
          <a:prstGeom prst="rect">
            <a:avLst/>
          </a:prstGeom>
        </p:spPr>
        <p:txBody>
          <a:bodyPr/>
          <a:lstStyle>
            <a:lvl1pPr>
              <a:defRPr sz="1100" b="0" i="0" cap="all" baseline="0">
                <a:solidFill>
                  <a:schemeClr val="tx1"/>
                </a:solidFill>
                <a:latin typeface="+mn-lt"/>
              </a:defRPr>
            </a:lvl1pPr>
          </a:lstStyle>
          <a:p>
            <a:r>
              <a:rPr lang="en-US"/>
              <a:t>CSP Training Module Name: Presentation Template Created by PR</a:t>
            </a:r>
            <a:endParaRPr lang="en-US" dirty="0"/>
          </a:p>
        </p:txBody>
      </p:sp>
      <p:sp>
        <p:nvSpPr>
          <p:cNvPr id="21" name="Slide Number Placeholder 9">
            <a:extLst>
              <a:ext uri="{FF2B5EF4-FFF2-40B4-BE49-F238E27FC236}">
                <a16:creationId xmlns:a16="http://schemas.microsoft.com/office/drawing/2014/main" id="{E2790754-E9EF-9F79-825B-5AB348DFA62E}"/>
              </a:ext>
            </a:extLst>
          </p:cNvPr>
          <p:cNvSpPr>
            <a:spLocks noGrp="1"/>
          </p:cNvSpPr>
          <p:nvPr>
            <p:ph type="sldNum" sz="quarter" idx="4"/>
          </p:nvPr>
        </p:nvSpPr>
        <p:spPr>
          <a:xfrm>
            <a:off x="10768546" y="6290774"/>
            <a:ext cx="617912" cy="365125"/>
          </a:xfrm>
          <a:prstGeom prst="rect">
            <a:avLst/>
          </a:prstGeom>
        </p:spPr>
        <p:txBody>
          <a:bodyPr/>
          <a:lstStyle>
            <a:lvl1pPr algn="r">
              <a:defRPr sz="1100" b="0" i="0">
                <a:solidFill>
                  <a:schemeClr val="bg1"/>
                </a:solidFill>
                <a:latin typeface="+mn-lt"/>
              </a:defRPr>
            </a:lvl1pPr>
          </a:lstStyle>
          <a:p>
            <a:fld id="{3A98EE3D-8CD1-4C3F-BD1C-C98C9596463C}" type="slidenum">
              <a:rPr lang="en-US" smtClean="0"/>
              <a:pPr/>
              <a:t>‹#›</a:t>
            </a:fld>
            <a:endParaRPr lang="en-US" dirty="0"/>
          </a:p>
        </p:txBody>
      </p:sp>
      <p:grpSp>
        <p:nvGrpSpPr>
          <p:cNvPr id="3" name="Group 2">
            <a:extLst>
              <a:ext uri="{FF2B5EF4-FFF2-40B4-BE49-F238E27FC236}">
                <a16:creationId xmlns:a16="http://schemas.microsoft.com/office/drawing/2014/main" id="{A3586DF0-DF73-470D-8079-04F14E02C659}"/>
              </a:ext>
            </a:extLst>
          </p:cNvPr>
          <p:cNvGrpSpPr/>
          <p:nvPr userDrawn="1"/>
        </p:nvGrpSpPr>
        <p:grpSpPr>
          <a:xfrm>
            <a:off x="7549377" y="6167336"/>
            <a:ext cx="3294001" cy="612000"/>
            <a:chOff x="5179092" y="5483822"/>
            <a:chExt cx="3294001" cy="612000"/>
          </a:xfrm>
        </p:grpSpPr>
        <p:pic>
          <p:nvPicPr>
            <p:cNvPr id="4" name="Picture 3">
              <a:extLst>
                <a:ext uri="{FF2B5EF4-FFF2-40B4-BE49-F238E27FC236}">
                  <a16:creationId xmlns:a16="http://schemas.microsoft.com/office/drawing/2014/main" id="{D6651B4C-43A5-8D59-0862-0997E0EEF9A8}"/>
                </a:ext>
              </a:extLst>
            </p:cNvPr>
            <p:cNvPicPr>
              <a:picLocks noChangeAspect="1"/>
            </p:cNvPicPr>
            <p:nvPr/>
          </p:nvPicPr>
          <p:blipFill>
            <a:blip r:embed="rId2"/>
            <a:stretch>
              <a:fillRect/>
            </a:stretch>
          </p:blipFill>
          <p:spPr>
            <a:xfrm>
              <a:off x="5179092" y="5483822"/>
              <a:ext cx="1530000" cy="612000"/>
            </a:xfrm>
            <a:prstGeom prst="rect">
              <a:avLst/>
            </a:prstGeom>
          </p:spPr>
        </p:pic>
        <p:pic>
          <p:nvPicPr>
            <p:cNvPr id="5" name="Picture 4">
              <a:extLst>
                <a:ext uri="{FF2B5EF4-FFF2-40B4-BE49-F238E27FC236}">
                  <a16:creationId xmlns:a16="http://schemas.microsoft.com/office/drawing/2014/main" id="{D1425AB7-C36D-7528-1751-B2570642183A}"/>
                </a:ext>
              </a:extLst>
            </p:cNvPr>
            <p:cNvPicPr>
              <a:picLocks noChangeAspect="1"/>
            </p:cNvPicPr>
            <p:nvPr/>
          </p:nvPicPr>
          <p:blipFill>
            <a:blip r:embed="rId3"/>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7205338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Agenda - Topic 2">
    <p:spTree>
      <p:nvGrpSpPr>
        <p:cNvPr id="1" name=""/>
        <p:cNvGrpSpPr/>
        <p:nvPr/>
      </p:nvGrpSpPr>
      <p:grpSpPr>
        <a:xfrm>
          <a:off x="0" y="0"/>
          <a:ext cx="0" cy="0"/>
          <a:chOff x="0" y="0"/>
          <a:chExt cx="0" cy="0"/>
        </a:xfrm>
      </p:grpSpPr>
      <p:sp>
        <p:nvSpPr>
          <p:cNvPr id="23" name="Freeform: Shape 22">
            <a:extLst>
              <a:ext uri="{FF2B5EF4-FFF2-40B4-BE49-F238E27FC236}">
                <a16:creationId xmlns:a16="http://schemas.microsoft.com/office/drawing/2014/main" id="{7B8C35C0-4758-2887-0763-E78795846CD3}"/>
              </a:ext>
              <a:ext uri="{C183D7F6-B498-43B3-948B-1728B52AA6E4}">
                <adec:decorative xmlns:adec="http://schemas.microsoft.com/office/drawing/2017/decorative" val="1"/>
              </a:ext>
            </a:extLst>
          </p:cNvPr>
          <p:cNvSpPr/>
          <p:nvPr userDrawn="1"/>
        </p:nvSpPr>
        <p:spPr>
          <a:xfrm>
            <a:off x="6093537" y="-1946"/>
            <a:ext cx="3601340" cy="6881814"/>
          </a:xfrm>
          <a:custGeom>
            <a:avLst/>
            <a:gdLst>
              <a:gd name="connsiteX0" fmla="*/ 3601340 w 3601340"/>
              <a:gd name="connsiteY0" fmla="*/ 0 h 6881814"/>
              <a:gd name="connsiteX1" fmla="*/ 0 w 3601340"/>
              <a:gd name="connsiteY1" fmla="*/ 0 h 6881814"/>
              <a:gd name="connsiteX2" fmla="*/ 0 w 3601340"/>
              <a:gd name="connsiteY2" fmla="*/ 6881815 h 6881814"/>
              <a:gd name="connsiteX3" fmla="*/ 1064235 w 3601340"/>
              <a:gd name="connsiteY3" fmla="*/ 6881815 h 6881814"/>
              <a:gd name="connsiteX4" fmla="*/ 1441045 w 3601340"/>
              <a:gd name="connsiteY4" fmla="*/ 5490188 h 6881814"/>
              <a:gd name="connsiteX5" fmla="*/ 1835678 w 3601340"/>
              <a:gd name="connsiteY5" fmla="*/ 4034957 h 6881814"/>
              <a:gd name="connsiteX6" fmla="*/ 2045724 w 3601340"/>
              <a:gd name="connsiteY6" fmla="*/ 3914112 h 6881814"/>
              <a:gd name="connsiteX7" fmla="*/ 2166660 w 3601340"/>
              <a:gd name="connsiteY7" fmla="*/ 4124001 h 6881814"/>
              <a:gd name="connsiteX8" fmla="*/ 1906966 w 3601340"/>
              <a:gd name="connsiteY8" fmla="*/ 5081858 h 6881814"/>
              <a:gd name="connsiteX9" fmla="*/ 2027902 w 3601340"/>
              <a:gd name="connsiteY9" fmla="*/ 5291747 h 6881814"/>
              <a:gd name="connsiteX10" fmla="*/ 2227765 w 3601340"/>
              <a:gd name="connsiteY10" fmla="*/ 5198887 h 6881814"/>
              <a:gd name="connsiteX11" fmla="*/ 2570204 w 3601340"/>
              <a:gd name="connsiteY11" fmla="*/ 3923016 h 6881814"/>
              <a:gd name="connsiteX12" fmla="*/ 2602029 w 3601340"/>
              <a:gd name="connsiteY12" fmla="*/ 3799627 h 6881814"/>
              <a:gd name="connsiteX13" fmla="*/ 3601340 w 3601340"/>
              <a:gd name="connsiteY13" fmla="*/ 0 h 6881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601340" h="6881814">
                <a:moveTo>
                  <a:pt x="3601340" y="0"/>
                </a:moveTo>
                <a:lnTo>
                  <a:pt x="0" y="0"/>
                </a:lnTo>
                <a:lnTo>
                  <a:pt x="0" y="6881815"/>
                </a:lnTo>
                <a:lnTo>
                  <a:pt x="1064235" y="6881815"/>
                </a:lnTo>
                <a:lnTo>
                  <a:pt x="1441045" y="5490188"/>
                </a:lnTo>
                <a:lnTo>
                  <a:pt x="1835678" y="4034957"/>
                </a:lnTo>
                <a:cubicBezTo>
                  <a:pt x="1859865" y="3943369"/>
                  <a:pt x="1954068" y="3889943"/>
                  <a:pt x="2045724" y="3914112"/>
                </a:cubicBezTo>
                <a:cubicBezTo>
                  <a:pt x="2137381" y="3938281"/>
                  <a:pt x="2190847" y="4032413"/>
                  <a:pt x="2166660" y="4124001"/>
                </a:cubicBezTo>
                <a:lnTo>
                  <a:pt x="1906966" y="5081858"/>
                </a:lnTo>
                <a:cubicBezTo>
                  <a:pt x="1882779" y="5173446"/>
                  <a:pt x="1936246" y="5267578"/>
                  <a:pt x="2027902" y="5291747"/>
                </a:cubicBezTo>
                <a:cubicBezTo>
                  <a:pt x="2109375" y="5313372"/>
                  <a:pt x="2193393" y="5272666"/>
                  <a:pt x="2227765" y="5198887"/>
                </a:cubicBezTo>
                <a:lnTo>
                  <a:pt x="2570204" y="3923016"/>
                </a:lnTo>
                <a:lnTo>
                  <a:pt x="2602029" y="3799627"/>
                </a:lnTo>
                <a:lnTo>
                  <a:pt x="3601340" y="0"/>
                </a:lnTo>
                <a:close/>
              </a:path>
            </a:pathLst>
          </a:custGeom>
          <a:solidFill>
            <a:srgbClr val="FFFFFF"/>
          </a:solidFill>
          <a:ln w="12700" cap="flat">
            <a:noFill/>
            <a:prstDash val="solid"/>
            <a:miter/>
          </a:ln>
        </p:spPr>
        <p:txBody>
          <a:bodyPr rtlCol="0" anchor="ctr"/>
          <a:lstStyle/>
          <a:p>
            <a:endParaRPr lang="en-US" dirty="0"/>
          </a:p>
        </p:txBody>
      </p:sp>
      <p:sp>
        <p:nvSpPr>
          <p:cNvPr id="14" name="Picture Placeholder 13">
            <a:extLst>
              <a:ext uri="{FF2B5EF4-FFF2-40B4-BE49-F238E27FC236}">
                <a16:creationId xmlns:a16="http://schemas.microsoft.com/office/drawing/2014/main" id="{4F200699-2797-D741-1EC1-B83FCA4B1977}"/>
              </a:ext>
            </a:extLst>
          </p:cNvPr>
          <p:cNvSpPr>
            <a:spLocks noGrp="1"/>
          </p:cNvSpPr>
          <p:nvPr>
            <p:ph type="pic" sz="quarter" idx="11"/>
          </p:nvPr>
        </p:nvSpPr>
        <p:spPr>
          <a:xfrm flipH="1">
            <a:off x="7163691" y="0"/>
            <a:ext cx="5024825" cy="6858000"/>
          </a:xfrm>
          <a:custGeom>
            <a:avLst/>
            <a:gdLst>
              <a:gd name="connsiteX0" fmla="*/ 0 w 6064250"/>
              <a:gd name="connsiteY0" fmla="*/ 0 h 6877051"/>
              <a:gd name="connsiteX1" fmla="*/ 606425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6064250"/>
              <a:gd name="connsiteY0" fmla="*/ 0 h 6877051"/>
              <a:gd name="connsiteX1" fmla="*/ 584073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5840730"/>
              <a:gd name="connsiteY0" fmla="*/ 0 h 6887937"/>
              <a:gd name="connsiteX1" fmla="*/ 5840730 w 5840730"/>
              <a:gd name="connsiteY1" fmla="*/ 0 h 6887937"/>
              <a:gd name="connsiteX2" fmla="*/ 4028621 w 5840730"/>
              <a:gd name="connsiteY2" fmla="*/ 6887937 h 6887937"/>
              <a:gd name="connsiteX3" fmla="*/ 0 w 5840730"/>
              <a:gd name="connsiteY3" fmla="*/ 6877051 h 6887937"/>
              <a:gd name="connsiteX4" fmla="*/ 0 w 5840730"/>
              <a:gd name="connsiteY4" fmla="*/ 0 h 6887937"/>
              <a:gd name="connsiteX0" fmla="*/ 0 w 5840730"/>
              <a:gd name="connsiteY0" fmla="*/ 0 h 6887937"/>
              <a:gd name="connsiteX1" fmla="*/ 5840730 w 5840730"/>
              <a:gd name="connsiteY1" fmla="*/ 0 h 6887937"/>
              <a:gd name="connsiteX2" fmla="*/ 5090160 w 5840730"/>
              <a:gd name="connsiteY2" fmla="*/ 2775915 h 6887937"/>
              <a:gd name="connsiteX3" fmla="*/ 4028621 w 5840730"/>
              <a:gd name="connsiteY3" fmla="*/ 6887937 h 6887937"/>
              <a:gd name="connsiteX4" fmla="*/ 0 w 5840730"/>
              <a:gd name="connsiteY4" fmla="*/ 6877051 h 6887937"/>
              <a:gd name="connsiteX5" fmla="*/ 0 w 5840730"/>
              <a:gd name="connsiteY5"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028621 w 5840730"/>
              <a:gd name="connsiteY4" fmla="*/ 6887937 h 6887937"/>
              <a:gd name="connsiteX5" fmla="*/ 0 w 5840730"/>
              <a:gd name="connsiteY5" fmla="*/ 6877051 h 6887937"/>
              <a:gd name="connsiteX6" fmla="*/ 0 w 5840730"/>
              <a:gd name="connsiteY6"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785360 w 5840730"/>
              <a:gd name="connsiteY4" fmla="*/ 3926535 h 6887937"/>
              <a:gd name="connsiteX5" fmla="*/ 4028621 w 5840730"/>
              <a:gd name="connsiteY5" fmla="*/ 6887937 h 6887937"/>
              <a:gd name="connsiteX6" fmla="*/ 0 w 5840730"/>
              <a:gd name="connsiteY6" fmla="*/ 6877051 h 6887937"/>
              <a:gd name="connsiteX7" fmla="*/ 0 w 5840730"/>
              <a:gd name="connsiteY7"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22520 w 5840730"/>
              <a:gd name="connsiteY5" fmla="*/ 3415995 h 6887937"/>
              <a:gd name="connsiteX6" fmla="*/ 4785360 w 5840730"/>
              <a:gd name="connsiteY6" fmla="*/ 3926535 h 6887937"/>
              <a:gd name="connsiteX7" fmla="*/ 4028621 w 5840730"/>
              <a:gd name="connsiteY7" fmla="*/ 6887937 h 6887937"/>
              <a:gd name="connsiteX8" fmla="*/ 0 w 5840730"/>
              <a:gd name="connsiteY8" fmla="*/ 6877051 h 6887937"/>
              <a:gd name="connsiteX9" fmla="*/ 0 w 5840730"/>
              <a:gd name="connsiteY9"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4922520 w 5840730"/>
              <a:gd name="connsiteY6" fmla="*/ 341599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922520 w 5840730"/>
              <a:gd name="connsiteY7" fmla="*/ 341599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457700 w 5840730"/>
              <a:gd name="connsiteY7" fmla="*/ 384271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213860 w 5840730"/>
              <a:gd name="connsiteY7" fmla="*/ 4757115 h 6887937"/>
              <a:gd name="connsiteX8" fmla="*/ 4457700 w 5840730"/>
              <a:gd name="connsiteY8" fmla="*/ 384271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37760 w 5840730"/>
              <a:gd name="connsiteY5" fmla="*/ 16100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5681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933950 w 5840730"/>
              <a:gd name="connsiteY3" fmla="*/ 273781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61560 w 5840730"/>
              <a:gd name="connsiteY3" fmla="*/ 29435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42510 w 5840730"/>
              <a:gd name="connsiteY3" fmla="*/ 30197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560570 w 5840730"/>
              <a:gd name="connsiteY11" fmla="*/ 412084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09160 w 5840730"/>
              <a:gd name="connsiteY11" fmla="*/ 363316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655820 w 5840730"/>
              <a:gd name="connsiteY6" fmla="*/ 1770075 h 6887937"/>
              <a:gd name="connsiteX7" fmla="*/ 3893820 w 5840730"/>
              <a:gd name="connsiteY7" fmla="*/ 4688535 h 6887937"/>
              <a:gd name="connsiteX8" fmla="*/ 3992880 w 5840730"/>
              <a:gd name="connsiteY8" fmla="*/ 490570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3893820 w 5840730"/>
              <a:gd name="connsiteY6" fmla="*/ 4688535 h 6887937"/>
              <a:gd name="connsiteX7" fmla="*/ 3992880 w 5840730"/>
              <a:gd name="connsiteY7" fmla="*/ 4905705 h 6887937"/>
              <a:gd name="connsiteX8" fmla="*/ 4213860 w 5840730"/>
              <a:gd name="connsiteY8" fmla="*/ 4757115 h 6887937"/>
              <a:gd name="connsiteX9" fmla="*/ 4457700 w 5840730"/>
              <a:gd name="connsiteY9" fmla="*/ 3842715 h 6887937"/>
              <a:gd name="connsiteX10" fmla="*/ 4686300 w 5840730"/>
              <a:gd name="connsiteY10" fmla="*/ 371317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3893820 w 5840730"/>
              <a:gd name="connsiteY5" fmla="*/ 4688535 h 6887937"/>
              <a:gd name="connsiteX6" fmla="*/ 3992880 w 5840730"/>
              <a:gd name="connsiteY6" fmla="*/ 4905705 h 6887937"/>
              <a:gd name="connsiteX7" fmla="*/ 4213860 w 5840730"/>
              <a:gd name="connsiteY7" fmla="*/ 4757115 h 6887937"/>
              <a:gd name="connsiteX8" fmla="*/ 4457700 w 5840730"/>
              <a:gd name="connsiteY8" fmla="*/ 3842715 h 6887937"/>
              <a:gd name="connsiteX9" fmla="*/ 4686300 w 5840730"/>
              <a:gd name="connsiteY9" fmla="*/ 371317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3893820 w 5840730"/>
              <a:gd name="connsiteY4" fmla="*/ 4688535 h 6887937"/>
              <a:gd name="connsiteX5" fmla="*/ 3992880 w 5840730"/>
              <a:gd name="connsiteY5" fmla="*/ 4905705 h 6887937"/>
              <a:gd name="connsiteX6" fmla="*/ 4213860 w 5840730"/>
              <a:gd name="connsiteY6" fmla="*/ 4757115 h 6887937"/>
              <a:gd name="connsiteX7" fmla="*/ 4457700 w 5840730"/>
              <a:gd name="connsiteY7" fmla="*/ 3842715 h 6887937"/>
              <a:gd name="connsiteX8" fmla="*/ 4686300 w 5840730"/>
              <a:gd name="connsiteY8" fmla="*/ 371317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3893820 w 5840730"/>
              <a:gd name="connsiteY3" fmla="*/ 4688535 h 6887937"/>
              <a:gd name="connsiteX4" fmla="*/ 3992880 w 5840730"/>
              <a:gd name="connsiteY4" fmla="*/ 4905705 h 6887937"/>
              <a:gd name="connsiteX5" fmla="*/ 4213860 w 5840730"/>
              <a:gd name="connsiteY5" fmla="*/ 4757115 h 6887937"/>
              <a:gd name="connsiteX6" fmla="*/ 4457700 w 5840730"/>
              <a:gd name="connsiteY6" fmla="*/ 3842715 h 6887937"/>
              <a:gd name="connsiteX7" fmla="*/ 4686300 w 5840730"/>
              <a:gd name="connsiteY7" fmla="*/ 371317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3893820 w 5840730"/>
              <a:gd name="connsiteY2" fmla="*/ 4688535 h 6887937"/>
              <a:gd name="connsiteX3" fmla="*/ 3992880 w 5840730"/>
              <a:gd name="connsiteY3" fmla="*/ 4905705 h 6887937"/>
              <a:gd name="connsiteX4" fmla="*/ 4213860 w 5840730"/>
              <a:gd name="connsiteY4" fmla="*/ 4757115 h 6887937"/>
              <a:gd name="connsiteX5" fmla="*/ 4457700 w 5840730"/>
              <a:gd name="connsiteY5" fmla="*/ 3842715 h 6887937"/>
              <a:gd name="connsiteX6" fmla="*/ 4686300 w 5840730"/>
              <a:gd name="connsiteY6" fmla="*/ 371317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4790753"/>
              <a:gd name="connsiteY0" fmla="*/ 0 h 6887937"/>
              <a:gd name="connsiteX1" fmla="*/ 2674743 w 4790753"/>
              <a:gd name="connsiteY1" fmla="*/ 49345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310950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12040 w 4790753"/>
              <a:gd name="connsiteY2" fmla="*/ 3464777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244891 w 4790753"/>
              <a:gd name="connsiteY2" fmla="*/ 3464778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392375 w 4790753"/>
              <a:gd name="connsiteY2" fmla="*/ 3464779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5110169"/>
              <a:gd name="connsiteY0" fmla="*/ 0 h 6887937"/>
              <a:gd name="connsiteX1" fmla="*/ 2487931 w 5110169"/>
              <a:gd name="connsiteY1" fmla="*/ 0 h 6887937"/>
              <a:gd name="connsiteX2" fmla="*/ 3392375 w 5110169"/>
              <a:gd name="connsiteY2" fmla="*/ 3464779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66000 w 5110169"/>
              <a:gd name="connsiteY2" fmla="*/ 4629324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16839 w 5110169"/>
              <a:gd name="connsiteY2" fmla="*/ 4550372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589019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034002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300466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42040 w 5110169"/>
              <a:gd name="connsiteY3" fmla="*/ 5566930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05329 w 5110169"/>
              <a:gd name="connsiteY2" fmla="*/ 4974740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75832 w 5110169"/>
              <a:gd name="connsiteY2" fmla="*/ 503395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198620 w 5110169"/>
              <a:gd name="connsiteY7" fmla="*/ 4133044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251960 w 5110169"/>
              <a:gd name="connsiteY7" fmla="*/ 4071856 h 6887937"/>
              <a:gd name="connsiteX8" fmla="*/ 5110169 w 5110169"/>
              <a:gd name="connsiteY8" fmla="*/ 6887937 h 6887937"/>
              <a:gd name="connsiteX9" fmla="*/ 0 w 5110169"/>
              <a:gd name="connsiteY9" fmla="*/ 6877051 h 6887937"/>
              <a:gd name="connsiteX10" fmla="*/ 0 w 5110169"/>
              <a:gd name="connsiteY10" fmla="*/ 0 h 6887937"/>
              <a:gd name="connsiteX0" fmla="*/ 0 w 5030921"/>
              <a:gd name="connsiteY0" fmla="*/ 0 h 6877051"/>
              <a:gd name="connsiteX1" fmla="*/ 2487931 w 5030921"/>
              <a:gd name="connsiteY1" fmla="*/ 0 h 6877051"/>
              <a:gd name="connsiteX2" fmla="*/ 3834825 w 5030921"/>
              <a:gd name="connsiteY2" fmla="*/ 5142514 h 6877051"/>
              <a:gd name="connsiteX3" fmla="*/ 4074118 w 5030921"/>
              <a:gd name="connsiteY3" fmla="*/ 5314407 h 6877051"/>
              <a:gd name="connsiteX4" fmla="*/ 4168140 w 5030921"/>
              <a:gd name="connsiteY4" fmla="*/ 5055407 h 6877051"/>
              <a:gd name="connsiteX5" fmla="*/ 3935730 w 5030921"/>
              <a:gd name="connsiteY5" fmla="*/ 4175425 h 6877051"/>
              <a:gd name="connsiteX6" fmla="*/ 4061460 w 5030921"/>
              <a:gd name="connsiteY6" fmla="*/ 3931157 h 6877051"/>
              <a:gd name="connsiteX7" fmla="*/ 4251960 w 5030921"/>
              <a:gd name="connsiteY7" fmla="*/ 4071856 h 6877051"/>
              <a:gd name="connsiteX8" fmla="*/ 5030921 w 5030921"/>
              <a:gd name="connsiteY8" fmla="*/ 6875699 h 6877051"/>
              <a:gd name="connsiteX9" fmla="*/ 0 w 5030921"/>
              <a:gd name="connsiteY9" fmla="*/ 6877051 h 6877051"/>
              <a:gd name="connsiteX10" fmla="*/ 0 w 5030921"/>
              <a:gd name="connsiteY10" fmla="*/ 0 h 6877051"/>
              <a:gd name="connsiteX0" fmla="*/ 0 w 4963865"/>
              <a:gd name="connsiteY0" fmla="*/ 0 h 6877051"/>
              <a:gd name="connsiteX1" fmla="*/ 2487931 w 4963865"/>
              <a:gd name="connsiteY1" fmla="*/ 0 h 6877051"/>
              <a:gd name="connsiteX2" fmla="*/ 3834825 w 4963865"/>
              <a:gd name="connsiteY2" fmla="*/ 5142514 h 6877051"/>
              <a:gd name="connsiteX3" fmla="*/ 4074118 w 4963865"/>
              <a:gd name="connsiteY3" fmla="*/ 5314407 h 6877051"/>
              <a:gd name="connsiteX4" fmla="*/ 4168140 w 4963865"/>
              <a:gd name="connsiteY4" fmla="*/ 5055407 h 6877051"/>
              <a:gd name="connsiteX5" fmla="*/ 3935730 w 4963865"/>
              <a:gd name="connsiteY5" fmla="*/ 4175425 h 6877051"/>
              <a:gd name="connsiteX6" fmla="*/ 4061460 w 4963865"/>
              <a:gd name="connsiteY6" fmla="*/ 3931157 h 6877051"/>
              <a:gd name="connsiteX7" fmla="*/ 4251960 w 4963865"/>
              <a:gd name="connsiteY7" fmla="*/ 4071856 h 6877051"/>
              <a:gd name="connsiteX8" fmla="*/ 4963865 w 4963865"/>
              <a:gd name="connsiteY8" fmla="*/ 6875699 h 6877051"/>
              <a:gd name="connsiteX9" fmla="*/ 0 w 4963865"/>
              <a:gd name="connsiteY9" fmla="*/ 6877051 h 6877051"/>
              <a:gd name="connsiteX10" fmla="*/ 0 w 4963865"/>
              <a:gd name="connsiteY10" fmla="*/ 0 h 6877051"/>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24825" h="6881818">
                <a:moveTo>
                  <a:pt x="0" y="0"/>
                </a:moveTo>
                <a:lnTo>
                  <a:pt x="2487931" y="0"/>
                </a:lnTo>
                <a:lnTo>
                  <a:pt x="3834825" y="5142514"/>
                </a:lnTo>
                <a:cubicBezTo>
                  <a:pt x="3851116" y="5182666"/>
                  <a:pt x="3878538" y="5351369"/>
                  <a:pt x="4048718" y="5314407"/>
                </a:cubicBezTo>
                <a:cubicBezTo>
                  <a:pt x="4218898" y="5277445"/>
                  <a:pt x="4184015" y="5205230"/>
                  <a:pt x="4168140" y="5055407"/>
                </a:cubicBezTo>
                <a:lnTo>
                  <a:pt x="3935730" y="4175425"/>
                </a:lnTo>
                <a:cubicBezTo>
                  <a:pt x="3924300" y="4083966"/>
                  <a:pt x="3902710" y="3989870"/>
                  <a:pt x="4061460" y="3941355"/>
                </a:cubicBezTo>
                <a:cubicBezTo>
                  <a:pt x="4194810" y="3923207"/>
                  <a:pt x="4213860" y="4007005"/>
                  <a:pt x="4251960" y="4071856"/>
                </a:cubicBezTo>
                <a:lnTo>
                  <a:pt x="5024825" y="6881818"/>
                </a:lnTo>
                <a:lnTo>
                  <a:pt x="0" y="6877051"/>
                </a:lnTo>
                <a:lnTo>
                  <a:pt x="0" y="0"/>
                </a:lnTo>
                <a:close/>
              </a:path>
            </a:pathLst>
          </a:custGeom>
          <a:solidFill>
            <a:schemeClr val="bg2"/>
          </a:solidFill>
        </p:spPr>
        <p:txBody>
          <a:bodyPr anchor="ctr"/>
          <a:lstStyle>
            <a:lvl1pPr algn="ctr">
              <a:defRPr baseline="-25000"/>
            </a:lvl1pPr>
          </a:lstStyle>
          <a:p>
            <a:r>
              <a:rPr lang="en-US"/>
              <a:t>Click icon to add picture</a:t>
            </a:r>
            <a:endParaRPr lang="en-US" dirty="0"/>
          </a:p>
        </p:txBody>
      </p:sp>
      <p:sp>
        <p:nvSpPr>
          <p:cNvPr id="2" name="Title 1"/>
          <p:cNvSpPr>
            <a:spLocks noGrp="1"/>
          </p:cNvSpPr>
          <p:nvPr>
            <p:ph type="ctrTitle" hasCustomPrompt="1"/>
          </p:nvPr>
        </p:nvSpPr>
        <p:spPr>
          <a:xfrm>
            <a:off x="796322" y="320040"/>
            <a:ext cx="6732237" cy="1017147"/>
          </a:xfrm>
        </p:spPr>
        <p:txBody>
          <a:bodyPr anchor="b">
            <a:normAutofit/>
          </a:bodyPr>
          <a:lstStyle>
            <a:lvl1pPr algn="l">
              <a:lnSpc>
                <a:spcPct val="90000"/>
              </a:lnSpc>
              <a:defRPr sz="3600" spc="100" baseline="0">
                <a:solidFill>
                  <a:schemeClr val="tx1"/>
                </a:solidFill>
              </a:defRPr>
            </a:lvl1pPr>
          </a:lstStyle>
          <a:p>
            <a:r>
              <a:rPr lang="en-US" dirty="0"/>
              <a:t>Add title here</a:t>
            </a:r>
          </a:p>
        </p:txBody>
      </p:sp>
      <p:sp>
        <p:nvSpPr>
          <p:cNvPr id="8" name="Text Placeholder 7">
            <a:extLst>
              <a:ext uri="{FF2B5EF4-FFF2-40B4-BE49-F238E27FC236}">
                <a16:creationId xmlns:a16="http://schemas.microsoft.com/office/drawing/2014/main" id="{D5E91AD6-E4A6-F082-0E76-DAF7D57B5162}"/>
              </a:ext>
            </a:extLst>
          </p:cNvPr>
          <p:cNvSpPr>
            <a:spLocks noGrp="1"/>
          </p:cNvSpPr>
          <p:nvPr>
            <p:ph type="body" sz="quarter" idx="10" hasCustomPrompt="1"/>
          </p:nvPr>
        </p:nvSpPr>
        <p:spPr>
          <a:xfrm>
            <a:off x="824242" y="1749479"/>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o1.</a:t>
            </a:r>
          </a:p>
        </p:txBody>
      </p:sp>
      <p:sp>
        <p:nvSpPr>
          <p:cNvPr id="13" name="Text Placeholder 12">
            <a:extLst>
              <a:ext uri="{FF2B5EF4-FFF2-40B4-BE49-F238E27FC236}">
                <a16:creationId xmlns:a16="http://schemas.microsoft.com/office/drawing/2014/main" id="{6B00516E-9699-821C-0371-67A8478E101D}"/>
              </a:ext>
            </a:extLst>
          </p:cNvPr>
          <p:cNvSpPr>
            <a:spLocks noGrp="1"/>
          </p:cNvSpPr>
          <p:nvPr>
            <p:ph type="body" sz="quarter" idx="16" hasCustomPrompt="1"/>
          </p:nvPr>
        </p:nvSpPr>
        <p:spPr>
          <a:xfrm>
            <a:off x="1643379" y="1749479"/>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6" name="Text Placeholder 7">
            <a:extLst>
              <a:ext uri="{FF2B5EF4-FFF2-40B4-BE49-F238E27FC236}">
                <a16:creationId xmlns:a16="http://schemas.microsoft.com/office/drawing/2014/main" id="{7C72C187-9B88-8558-E9E7-CA189DF0EF33}"/>
              </a:ext>
            </a:extLst>
          </p:cNvPr>
          <p:cNvSpPr>
            <a:spLocks noGrp="1"/>
          </p:cNvSpPr>
          <p:nvPr>
            <p:ph type="body" sz="quarter" idx="12" hasCustomPrompt="1"/>
          </p:nvPr>
        </p:nvSpPr>
        <p:spPr>
          <a:xfrm>
            <a:off x="824242" y="2378035"/>
            <a:ext cx="788639" cy="533400"/>
          </a:xfrm>
        </p:spPr>
        <p:txBody>
          <a:bodyPr lIns="0" tIns="0" rIns="0" bIns="0" anchor="ctr">
            <a:noAutofit/>
          </a:bodyPr>
          <a:lstStyle>
            <a:lvl1pPr marL="0" indent="0" algn="ctr">
              <a:lnSpc>
                <a:spcPct val="60000"/>
              </a:lnSpc>
              <a:spcBef>
                <a:spcPts val="0"/>
              </a:spcBef>
              <a:spcAft>
                <a:spcPts val="0"/>
              </a:spcAft>
              <a:buNone/>
              <a:defRPr sz="5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o2.</a:t>
            </a:r>
          </a:p>
        </p:txBody>
      </p:sp>
      <p:sp>
        <p:nvSpPr>
          <p:cNvPr id="15" name="Text Placeholder 12">
            <a:extLst>
              <a:ext uri="{FF2B5EF4-FFF2-40B4-BE49-F238E27FC236}">
                <a16:creationId xmlns:a16="http://schemas.microsoft.com/office/drawing/2014/main" id="{9366E515-A368-5E2D-8A9F-6BDBB76BC877}"/>
              </a:ext>
            </a:extLst>
          </p:cNvPr>
          <p:cNvSpPr>
            <a:spLocks noGrp="1"/>
          </p:cNvSpPr>
          <p:nvPr>
            <p:ph type="body" sz="quarter" idx="17" hasCustomPrompt="1"/>
          </p:nvPr>
        </p:nvSpPr>
        <p:spPr>
          <a:xfrm>
            <a:off x="1643379" y="2378035"/>
            <a:ext cx="5885179" cy="533400"/>
          </a:xfrm>
        </p:spPr>
        <p:txBody>
          <a:bodyPr bIns="0" anchor="b">
            <a:normAutofit/>
          </a:bodyPr>
          <a:lstStyle>
            <a:lvl1pPr marL="0" indent="0">
              <a:buNone/>
              <a:defRPr sz="2400"/>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7" name="Text Placeholder 7">
            <a:extLst>
              <a:ext uri="{FF2B5EF4-FFF2-40B4-BE49-F238E27FC236}">
                <a16:creationId xmlns:a16="http://schemas.microsoft.com/office/drawing/2014/main" id="{1F522536-6FE3-2618-BC24-8C5188185870}"/>
              </a:ext>
            </a:extLst>
          </p:cNvPr>
          <p:cNvSpPr>
            <a:spLocks noGrp="1"/>
          </p:cNvSpPr>
          <p:nvPr>
            <p:ph type="body" sz="quarter" idx="13" hasCustomPrompt="1"/>
          </p:nvPr>
        </p:nvSpPr>
        <p:spPr>
          <a:xfrm>
            <a:off x="824242" y="3006909"/>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o3.</a:t>
            </a:r>
          </a:p>
        </p:txBody>
      </p:sp>
      <p:sp>
        <p:nvSpPr>
          <p:cNvPr id="16" name="Text Placeholder 12">
            <a:extLst>
              <a:ext uri="{FF2B5EF4-FFF2-40B4-BE49-F238E27FC236}">
                <a16:creationId xmlns:a16="http://schemas.microsoft.com/office/drawing/2014/main" id="{89C1155B-B06D-77D5-B3DC-9CEAEDF2D61F}"/>
              </a:ext>
            </a:extLst>
          </p:cNvPr>
          <p:cNvSpPr>
            <a:spLocks noGrp="1"/>
          </p:cNvSpPr>
          <p:nvPr>
            <p:ph type="body" sz="quarter" idx="18" hasCustomPrompt="1"/>
          </p:nvPr>
        </p:nvSpPr>
        <p:spPr>
          <a:xfrm>
            <a:off x="1643379" y="3009613"/>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9" name="Text Placeholder 7">
            <a:extLst>
              <a:ext uri="{FF2B5EF4-FFF2-40B4-BE49-F238E27FC236}">
                <a16:creationId xmlns:a16="http://schemas.microsoft.com/office/drawing/2014/main" id="{F3A36BC1-799A-6623-E5E3-1190C0C7C479}"/>
              </a:ext>
            </a:extLst>
          </p:cNvPr>
          <p:cNvSpPr>
            <a:spLocks noGrp="1"/>
          </p:cNvSpPr>
          <p:nvPr>
            <p:ph type="body" sz="quarter" idx="14" hasCustomPrompt="1"/>
          </p:nvPr>
        </p:nvSpPr>
        <p:spPr>
          <a:xfrm>
            <a:off x="824242" y="3635783"/>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o4.</a:t>
            </a:r>
          </a:p>
        </p:txBody>
      </p:sp>
      <p:sp>
        <p:nvSpPr>
          <p:cNvPr id="17" name="Text Placeholder 12">
            <a:extLst>
              <a:ext uri="{FF2B5EF4-FFF2-40B4-BE49-F238E27FC236}">
                <a16:creationId xmlns:a16="http://schemas.microsoft.com/office/drawing/2014/main" id="{92954362-36EF-4B42-19C7-6132A7E2A875}"/>
              </a:ext>
            </a:extLst>
          </p:cNvPr>
          <p:cNvSpPr>
            <a:spLocks noGrp="1"/>
          </p:cNvSpPr>
          <p:nvPr>
            <p:ph type="body" sz="quarter" idx="19" hasCustomPrompt="1"/>
          </p:nvPr>
        </p:nvSpPr>
        <p:spPr>
          <a:xfrm>
            <a:off x="1643379" y="3638169"/>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10" name="Text Placeholder 7">
            <a:extLst>
              <a:ext uri="{FF2B5EF4-FFF2-40B4-BE49-F238E27FC236}">
                <a16:creationId xmlns:a16="http://schemas.microsoft.com/office/drawing/2014/main" id="{9EF1DED4-DCEF-D1F3-17B9-BC29651F7DE8}"/>
              </a:ext>
            </a:extLst>
          </p:cNvPr>
          <p:cNvSpPr>
            <a:spLocks noGrp="1"/>
          </p:cNvSpPr>
          <p:nvPr>
            <p:ph type="body" sz="quarter" idx="15" hasCustomPrompt="1"/>
          </p:nvPr>
        </p:nvSpPr>
        <p:spPr>
          <a:xfrm>
            <a:off x="824242" y="4264656"/>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o5.</a:t>
            </a:r>
          </a:p>
        </p:txBody>
      </p:sp>
      <p:sp>
        <p:nvSpPr>
          <p:cNvPr id="20" name="Text Placeholder 12">
            <a:extLst>
              <a:ext uri="{FF2B5EF4-FFF2-40B4-BE49-F238E27FC236}">
                <a16:creationId xmlns:a16="http://schemas.microsoft.com/office/drawing/2014/main" id="{A57B871C-EE51-327F-62B1-79B005BD932C}"/>
              </a:ext>
            </a:extLst>
          </p:cNvPr>
          <p:cNvSpPr>
            <a:spLocks noGrp="1"/>
          </p:cNvSpPr>
          <p:nvPr>
            <p:ph type="body" sz="quarter" idx="20" hasCustomPrompt="1"/>
          </p:nvPr>
        </p:nvSpPr>
        <p:spPr>
          <a:xfrm>
            <a:off x="1643379" y="4269747"/>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cxnSp>
        <p:nvCxnSpPr>
          <p:cNvPr id="22" name="Straight Connector 21">
            <a:extLst>
              <a:ext uri="{FF2B5EF4-FFF2-40B4-BE49-F238E27FC236}">
                <a16:creationId xmlns:a16="http://schemas.microsoft.com/office/drawing/2014/main" id="{C01359A1-A1B1-9DC6-08B9-8042E7FBA168}"/>
              </a:ext>
              <a:ext uri="{C183D7F6-B498-43B3-948B-1728B52AA6E4}">
                <adec:decorative xmlns:adec="http://schemas.microsoft.com/office/drawing/2017/decorative" val="1"/>
              </a:ext>
            </a:extLst>
          </p:cNvPr>
          <p:cNvCxnSpPr>
            <a:cxnSpLocks/>
          </p:cNvCxnSpPr>
          <p:nvPr userDrawn="1"/>
        </p:nvCxnSpPr>
        <p:spPr>
          <a:xfrm rot="10800000" flipH="1">
            <a:off x="6889763"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24" name="Footer Placeholder 8">
            <a:extLst>
              <a:ext uri="{FF2B5EF4-FFF2-40B4-BE49-F238E27FC236}">
                <a16:creationId xmlns:a16="http://schemas.microsoft.com/office/drawing/2014/main" id="{28D89004-F984-BB7D-2489-E7EC55129802}"/>
              </a:ext>
            </a:extLst>
          </p:cNvPr>
          <p:cNvSpPr>
            <a:spLocks noGrp="1"/>
          </p:cNvSpPr>
          <p:nvPr>
            <p:ph type="ftr" sz="quarter" idx="3"/>
          </p:nvPr>
        </p:nvSpPr>
        <p:spPr>
          <a:xfrm>
            <a:off x="824241" y="6290774"/>
            <a:ext cx="6637071" cy="365125"/>
          </a:xfrm>
          <a:prstGeom prst="rect">
            <a:avLst/>
          </a:prstGeom>
        </p:spPr>
        <p:txBody>
          <a:bodyPr/>
          <a:lstStyle>
            <a:lvl1pPr>
              <a:defRPr sz="1100" b="0" i="0" cap="all" baseline="0">
                <a:solidFill>
                  <a:schemeClr val="tx1"/>
                </a:solidFill>
                <a:latin typeface="+mn-lt"/>
              </a:defRPr>
            </a:lvl1pPr>
          </a:lstStyle>
          <a:p>
            <a:r>
              <a:rPr lang="en-US"/>
              <a:t>CSP Training Module Name: Presentation Template Created by PR</a:t>
            </a:r>
            <a:endParaRPr lang="en-US" dirty="0"/>
          </a:p>
        </p:txBody>
      </p:sp>
      <p:sp>
        <p:nvSpPr>
          <p:cNvPr id="21" name="Slide Number Placeholder 9">
            <a:extLst>
              <a:ext uri="{FF2B5EF4-FFF2-40B4-BE49-F238E27FC236}">
                <a16:creationId xmlns:a16="http://schemas.microsoft.com/office/drawing/2014/main" id="{E2790754-E9EF-9F79-825B-5AB348DFA62E}"/>
              </a:ext>
            </a:extLst>
          </p:cNvPr>
          <p:cNvSpPr>
            <a:spLocks noGrp="1"/>
          </p:cNvSpPr>
          <p:nvPr>
            <p:ph type="sldNum" sz="quarter" idx="4"/>
          </p:nvPr>
        </p:nvSpPr>
        <p:spPr>
          <a:xfrm>
            <a:off x="10768546" y="6290774"/>
            <a:ext cx="617912" cy="365125"/>
          </a:xfrm>
          <a:prstGeom prst="rect">
            <a:avLst/>
          </a:prstGeom>
        </p:spPr>
        <p:txBody>
          <a:bodyPr/>
          <a:lstStyle>
            <a:lvl1pPr algn="r">
              <a:defRPr sz="1100" b="0" i="0">
                <a:solidFill>
                  <a:schemeClr val="bg1"/>
                </a:solidFill>
                <a:latin typeface="+mn-lt"/>
              </a:defRPr>
            </a:lvl1pPr>
          </a:lstStyle>
          <a:p>
            <a:fld id="{3A98EE3D-8CD1-4C3F-BD1C-C98C9596463C}" type="slidenum">
              <a:rPr lang="en-US" smtClean="0"/>
              <a:pPr/>
              <a:t>‹#›</a:t>
            </a:fld>
            <a:endParaRPr lang="en-US" dirty="0"/>
          </a:p>
        </p:txBody>
      </p:sp>
      <p:grpSp>
        <p:nvGrpSpPr>
          <p:cNvPr id="3" name="Group 2">
            <a:extLst>
              <a:ext uri="{FF2B5EF4-FFF2-40B4-BE49-F238E27FC236}">
                <a16:creationId xmlns:a16="http://schemas.microsoft.com/office/drawing/2014/main" id="{BE91CBAC-AB56-5961-70BA-42EFA361B22C}"/>
              </a:ext>
            </a:extLst>
          </p:cNvPr>
          <p:cNvGrpSpPr/>
          <p:nvPr userDrawn="1"/>
        </p:nvGrpSpPr>
        <p:grpSpPr>
          <a:xfrm>
            <a:off x="7549377" y="6167336"/>
            <a:ext cx="3294001" cy="612000"/>
            <a:chOff x="5179092" y="5483822"/>
            <a:chExt cx="3294001" cy="612000"/>
          </a:xfrm>
        </p:grpSpPr>
        <p:pic>
          <p:nvPicPr>
            <p:cNvPr id="4" name="Picture 3">
              <a:extLst>
                <a:ext uri="{FF2B5EF4-FFF2-40B4-BE49-F238E27FC236}">
                  <a16:creationId xmlns:a16="http://schemas.microsoft.com/office/drawing/2014/main" id="{BE7AFDA8-3E0F-A46E-F15F-F8F0CBA0FF06}"/>
                </a:ext>
              </a:extLst>
            </p:cNvPr>
            <p:cNvPicPr>
              <a:picLocks noChangeAspect="1"/>
            </p:cNvPicPr>
            <p:nvPr/>
          </p:nvPicPr>
          <p:blipFill>
            <a:blip r:embed="rId2"/>
            <a:stretch>
              <a:fillRect/>
            </a:stretch>
          </p:blipFill>
          <p:spPr>
            <a:xfrm>
              <a:off x="5179092" y="5483822"/>
              <a:ext cx="1530000" cy="612000"/>
            </a:xfrm>
            <a:prstGeom prst="rect">
              <a:avLst/>
            </a:prstGeom>
          </p:spPr>
        </p:pic>
        <p:pic>
          <p:nvPicPr>
            <p:cNvPr id="5" name="Picture 4">
              <a:extLst>
                <a:ext uri="{FF2B5EF4-FFF2-40B4-BE49-F238E27FC236}">
                  <a16:creationId xmlns:a16="http://schemas.microsoft.com/office/drawing/2014/main" id="{7612D9DD-B492-5226-F3D0-FC26CDA560D1}"/>
                </a:ext>
              </a:extLst>
            </p:cNvPr>
            <p:cNvPicPr>
              <a:picLocks noChangeAspect="1"/>
            </p:cNvPicPr>
            <p:nvPr/>
          </p:nvPicPr>
          <p:blipFill>
            <a:blip r:embed="rId3"/>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138037258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Agenda - Topic 3">
    <p:spTree>
      <p:nvGrpSpPr>
        <p:cNvPr id="1" name=""/>
        <p:cNvGrpSpPr/>
        <p:nvPr/>
      </p:nvGrpSpPr>
      <p:grpSpPr>
        <a:xfrm>
          <a:off x="0" y="0"/>
          <a:ext cx="0" cy="0"/>
          <a:chOff x="0" y="0"/>
          <a:chExt cx="0" cy="0"/>
        </a:xfrm>
      </p:grpSpPr>
      <p:sp>
        <p:nvSpPr>
          <p:cNvPr id="23" name="Freeform: Shape 22">
            <a:extLst>
              <a:ext uri="{FF2B5EF4-FFF2-40B4-BE49-F238E27FC236}">
                <a16:creationId xmlns:a16="http://schemas.microsoft.com/office/drawing/2014/main" id="{7B8C35C0-4758-2887-0763-E78795846CD3}"/>
              </a:ext>
              <a:ext uri="{C183D7F6-B498-43B3-948B-1728B52AA6E4}">
                <adec:decorative xmlns:adec="http://schemas.microsoft.com/office/drawing/2017/decorative" val="1"/>
              </a:ext>
            </a:extLst>
          </p:cNvPr>
          <p:cNvSpPr/>
          <p:nvPr userDrawn="1"/>
        </p:nvSpPr>
        <p:spPr>
          <a:xfrm>
            <a:off x="6093537" y="-1946"/>
            <a:ext cx="3601340" cy="6881814"/>
          </a:xfrm>
          <a:custGeom>
            <a:avLst/>
            <a:gdLst>
              <a:gd name="connsiteX0" fmla="*/ 3601340 w 3601340"/>
              <a:gd name="connsiteY0" fmla="*/ 0 h 6881814"/>
              <a:gd name="connsiteX1" fmla="*/ 0 w 3601340"/>
              <a:gd name="connsiteY1" fmla="*/ 0 h 6881814"/>
              <a:gd name="connsiteX2" fmla="*/ 0 w 3601340"/>
              <a:gd name="connsiteY2" fmla="*/ 6881815 h 6881814"/>
              <a:gd name="connsiteX3" fmla="*/ 1064235 w 3601340"/>
              <a:gd name="connsiteY3" fmla="*/ 6881815 h 6881814"/>
              <a:gd name="connsiteX4" fmla="*/ 1441045 w 3601340"/>
              <a:gd name="connsiteY4" fmla="*/ 5490188 h 6881814"/>
              <a:gd name="connsiteX5" fmla="*/ 1835678 w 3601340"/>
              <a:gd name="connsiteY5" fmla="*/ 4034957 h 6881814"/>
              <a:gd name="connsiteX6" fmla="*/ 2045724 w 3601340"/>
              <a:gd name="connsiteY6" fmla="*/ 3914112 h 6881814"/>
              <a:gd name="connsiteX7" fmla="*/ 2166660 w 3601340"/>
              <a:gd name="connsiteY7" fmla="*/ 4124001 h 6881814"/>
              <a:gd name="connsiteX8" fmla="*/ 1906966 w 3601340"/>
              <a:gd name="connsiteY8" fmla="*/ 5081858 h 6881814"/>
              <a:gd name="connsiteX9" fmla="*/ 2027902 w 3601340"/>
              <a:gd name="connsiteY9" fmla="*/ 5291747 h 6881814"/>
              <a:gd name="connsiteX10" fmla="*/ 2227765 w 3601340"/>
              <a:gd name="connsiteY10" fmla="*/ 5198887 h 6881814"/>
              <a:gd name="connsiteX11" fmla="*/ 2570204 w 3601340"/>
              <a:gd name="connsiteY11" fmla="*/ 3923016 h 6881814"/>
              <a:gd name="connsiteX12" fmla="*/ 2602029 w 3601340"/>
              <a:gd name="connsiteY12" fmla="*/ 3799627 h 6881814"/>
              <a:gd name="connsiteX13" fmla="*/ 3601340 w 3601340"/>
              <a:gd name="connsiteY13" fmla="*/ 0 h 6881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601340" h="6881814">
                <a:moveTo>
                  <a:pt x="3601340" y="0"/>
                </a:moveTo>
                <a:lnTo>
                  <a:pt x="0" y="0"/>
                </a:lnTo>
                <a:lnTo>
                  <a:pt x="0" y="6881815"/>
                </a:lnTo>
                <a:lnTo>
                  <a:pt x="1064235" y="6881815"/>
                </a:lnTo>
                <a:lnTo>
                  <a:pt x="1441045" y="5490188"/>
                </a:lnTo>
                <a:lnTo>
                  <a:pt x="1835678" y="4034957"/>
                </a:lnTo>
                <a:cubicBezTo>
                  <a:pt x="1859865" y="3943369"/>
                  <a:pt x="1954068" y="3889943"/>
                  <a:pt x="2045724" y="3914112"/>
                </a:cubicBezTo>
                <a:cubicBezTo>
                  <a:pt x="2137381" y="3938281"/>
                  <a:pt x="2190847" y="4032413"/>
                  <a:pt x="2166660" y="4124001"/>
                </a:cubicBezTo>
                <a:lnTo>
                  <a:pt x="1906966" y="5081858"/>
                </a:lnTo>
                <a:cubicBezTo>
                  <a:pt x="1882779" y="5173446"/>
                  <a:pt x="1936246" y="5267578"/>
                  <a:pt x="2027902" y="5291747"/>
                </a:cubicBezTo>
                <a:cubicBezTo>
                  <a:pt x="2109375" y="5313372"/>
                  <a:pt x="2193393" y="5272666"/>
                  <a:pt x="2227765" y="5198887"/>
                </a:cubicBezTo>
                <a:lnTo>
                  <a:pt x="2570204" y="3923016"/>
                </a:lnTo>
                <a:lnTo>
                  <a:pt x="2602029" y="3799627"/>
                </a:lnTo>
                <a:lnTo>
                  <a:pt x="3601340" y="0"/>
                </a:lnTo>
                <a:close/>
              </a:path>
            </a:pathLst>
          </a:custGeom>
          <a:solidFill>
            <a:srgbClr val="FFFFFF"/>
          </a:solidFill>
          <a:ln w="12700" cap="flat">
            <a:noFill/>
            <a:prstDash val="solid"/>
            <a:miter/>
          </a:ln>
        </p:spPr>
        <p:txBody>
          <a:bodyPr rtlCol="0" anchor="ctr"/>
          <a:lstStyle/>
          <a:p>
            <a:endParaRPr lang="en-US" dirty="0"/>
          </a:p>
        </p:txBody>
      </p:sp>
      <p:sp>
        <p:nvSpPr>
          <p:cNvPr id="14" name="Picture Placeholder 13">
            <a:extLst>
              <a:ext uri="{FF2B5EF4-FFF2-40B4-BE49-F238E27FC236}">
                <a16:creationId xmlns:a16="http://schemas.microsoft.com/office/drawing/2014/main" id="{4F200699-2797-D741-1EC1-B83FCA4B1977}"/>
              </a:ext>
            </a:extLst>
          </p:cNvPr>
          <p:cNvSpPr>
            <a:spLocks noGrp="1"/>
          </p:cNvSpPr>
          <p:nvPr>
            <p:ph type="pic" sz="quarter" idx="11"/>
          </p:nvPr>
        </p:nvSpPr>
        <p:spPr>
          <a:xfrm flipH="1">
            <a:off x="7163691" y="0"/>
            <a:ext cx="5024825" cy="6858000"/>
          </a:xfrm>
          <a:custGeom>
            <a:avLst/>
            <a:gdLst>
              <a:gd name="connsiteX0" fmla="*/ 0 w 6064250"/>
              <a:gd name="connsiteY0" fmla="*/ 0 h 6877051"/>
              <a:gd name="connsiteX1" fmla="*/ 606425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6064250"/>
              <a:gd name="connsiteY0" fmla="*/ 0 h 6877051"/>
              <a:gd name="connsiteX1" fmla="*/ 584073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5840730"/>
              <a:gd name="connsiteY0" fmla="*/ 0 h 6887937"/>
              <a:gd name="connsiteX1" fmla="*/ 5840730 w 5840730"/>
              <a:gd name="connsiteY1" fmla="*/ 0 h 6887937"/>
              <a:gd name="connsiteX2" fmla="*/ 4028621 w 5840730"/>
              <a:gd name="connsiteY2" fmla="*/ 6887937 h 6887937"/>
              <a:gd name="connsiteX3" fmla="*/ 0 w 5840730"/>
              <a:gd name="connsiteY3" fmla="*/ 6877051 h 6887937"/>
              <a:gd name="connsiteX4" fmla="*/ 0 w 5840730"/>
              <a:gd name="connsiteY4" fmla="*/ 0 h 6887937"/>
              <a:gd name="connsiteX0" fmla="*/ 0 w 5840730"/>
              <a:gd name="connsiteY0" fmla="*/ 0 h 6887937"/>
              <a:gd name="connsiteX1" fmla="*/ 5840730 w 5840730"/>
              <a:gd name="connsiteY1" fmla="*/ 0 h 6887937"/>
              <a:gd name="connsiteX2" fmla="*/ 5090160 w 5840730"/>
              <a:gd name="connsiteY2" fmla="*/ 2775915 h 6887937"/>
              <a:gd name="connsiteX3" fmla="*/ 4028621 w 5840730"/>
              <a:gd name="connsiteY3" fmla="*/ 6887937 h 6887937"/>
              <a:gd name="connsiteX4" fmla="*/ 0 w 5840730"/>
              <a:gd name="connsiteY4" fmla="*/ 6877051 h 6887937"/>
              <a:gd name="connsiteX5" fmla="*/ 0 w 5840730"/>
              <a:gd name="connsiteY5"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028621 w 5840730"/>
              <a:gd name="connsiteY4" fmla="*/ 6887937 h 6887937"/>
              <a:gd name="connsiteX5" fmla="*/ 0 w 5840730"/>
              <a:gd name="connsiteY5" fmla="*/ 6877051 h 6887937"/>
              <a:gd name="connsiteX6" fmla="*/ 0 w 5840730"/>
              <a:gd name="connsiteY6"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785360 w 5840730"/>
              <a:gd name="connsiteY4" fmla="*/ 3926535 h 6887937"/>
              <a:gd name="connsiteX5" fmla="*/ 4028621 w 5840730"/>
              <a:gd name="connsiteY5" fmla="*/ 6887937 h 6887937"/>
              <a:gd name="connsiteX6" fmla="*/ 0 w 5840730"/>
              <a:gd name="connsiteY6" fmla="*/ 6877051 h 6887937"/>
              <a:gd name="connsiteX7" fmla="*/ 0 w 5840730"/>
              <a:gd name="connsiteY7"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22520 w 5840730"/>
              <a:gd name="connsiteY5" fmla="*/ 3415995 h 6887937"/>
              <a:gd name="connsiteX6" fmla="*/ 4785360 w 5840730"/>
              <a:gd name="connsiteY6" fmla="*/ 3926535 h 6887937"/>
              <a:gd name="connsiteX7" fmla="*/ 4028621 w 5840730"/>
              <a:gd name="connsiteY7" fmla="*/ 6887937 h 6887937"/>
              <a:gd name="connsiteX8" fmla="*/ 0 w 5840730"/>
              <a:gd name="connsiteY8" fmla="*/ 6877051 h 6887937"/>
              <a:gd name="connsiteX9" fmla="*/ 0 w 5840730"/>
              <a:gd name="connsiteY9"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4922520 w 5840730"/>
              <a:gd name="connsiteY6" fmla="*/ 341599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922520 w 5840730"/>
              <a:gd name="connsiteY7" fmla="*/ 341599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457700 w 5840730"/>
              <a:gd name="connsiteY7" fmla="*/ 384271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213860 w 5840730"/>
              <a:gd name="connsiteY7" fmla="*/ 4757115 h 6887937"/>
              <a:gd name="connsiteX8" fmla="*/ 4457700 w 5840730"/>
              <a:gd name="connsiteY8" fmla="*/ 384271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37760 w 5840730"/>
              <a:gd name="connsiteY5" fmla="*/ 16100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5681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933950 w 5840730"/>
              <a:gd name="connsiteY3" fmla="*/ 273781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61560 w 5840730"/>
              <a:gd name="connsiteY3" fmla="*/ 29435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42510 w 5840730"/>
              <a:gd name="connsiteY3" fmla="*/ 30197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560570 w 5840730"/>
              <a:gd name="connsiteY11" fmla="*/ 412084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09160 w 5840730"/>
              <a:gd name="connsiteY11" fmla="*/ 363316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655820 w 5840730"/>
              <a:gd name="connsiteY6" fmla="*/ 1770075 h 6887937"/>
              <a:gd name="connsiteX7" fmla="*/ 3893820 w 5840730"/>
              <a:gd name="connsiteY7" fmla="*/ 4688535 h 6887937"/>
              <a:gd name="connsiteX8" fmla="*/ 3992880 w 5840730"/>
              <a:gd name="connsiteY8" fmla="*/ 490570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3893820 w 5840730"/>
              <a:gd name="connsiteY6" fmla="*/ 4688535 h 6887937"/>
              <a:gd name="connsiteX7" fmla="*/ 3992880 w 5840730"/>
              <a:gd name="connsiteY7" fmla="*/ 4905705 h 6887937"/>
              <a:gd name="connsiteX8" fmla="*/ 4213860 w 5840730"/>
              <a:gd name="connsiteY8" fmla="*/ 4757115 h 6887937"/>
              <a:gd name="connsiteX9" fmla="*/ 4457700 w 5840730"/>
              <a:gd name="connsiteY9" fmla="*/ 3842715 h 6887937"/>
              <a:gd name="connsiteX10" fmla="*/ 4686300 w 5840730"/>
              <a:gd name="connsiteY10" fmla="*/ 371317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3893820 w 5840730"/>
              <a:gd name="connsiteY5" fmla="*/ 4688535 h 6887937"/>
              <a:gd name="connsiteX6" fmla="*/ 3992880 w 5840730"/>
              <a:gd name="connsiteY6" fmla="*/ 4905705 h 6887937"/>
              <a:gd name="connsiteX7" fmla="*/ 4213860 w 5840730"/>
              <a:gd name="connsiteY7" fmla="*/ 4757115 h 6887937"/>
              <a:gd name="connsiteX8" fmla="*/ 4457700 w 5840730"/>
              <a:gd name="connsiteY8" fmla="*/ 3842715 h 6887937"/>
              <a:gd name="connsiteX9" fmla="*/ 4686300 w 5840730"/>
              <a:gd name="connsiteY9" fmla="*/ 371317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3893820 w 5840730"/>
              <a:gd name="connsiteY4" fmla="*/ 4688535 h 6887937"/>
              <a:gd name="connsiteX5" fmla="*/ 3992880 w 5840730"/>
              <a:gd name="connsiteY5" fmla="*/ 4905705 h 6887937"/>
              <a:gd name="connsiteX6" fmla="*/ 4213860 w 5840730"/>
              <a:gd name="connsiteY6" fmla="*/ 4757115 h 6887937"/>
              <a:gd name="connsiteX7" fmla="*/ 4457700 w 5840730"/>
              <a:gd name="connsiteY7" fmla="*/ 3842715 h 6887937"/>
              <a:gd name="connsiteX8" fmla="*/ 4686300 w 5840730"/>
              <a:gd name="connsiteY8" fmla="*/ 371317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3893820 w 5840730"/>
              <a:gd name="connsiteY3" fmla="*/ 4688535 h 6887937"/>
              <a:gd name="connsiteX4" fmla="*/ 3992880 w 5840730"/>
              <a:gd name="connsiteY4" fmla="*/ 4905705 h 6887937"/>
              <a:gd name="connsiteX5" fmla="*/ 4213860 w 5840730"/>
              <a:gd name="connsiteY5" fmla="*/ 4757115 h 6887937"/>
              <a:gd name="connsiteX6" fmla="*/ 4457700 w 5840730"/>
              <a:gd name="connsiteY6" fmla="*/ 3842715 h 6887937"/>
              <a:gd name="connsiteX7" fmla="*/ 4686300 w 5840730"/>
              <a:gd name="connsiteY7" fmla="*/ 371317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3893820 w 5840730"/>
              <a:gd name="connsiteY2" fmla="*/ 4688535 h 6887937"/>
              <a:gd name="connsiteX3" fmla="*/ 3992880 w 5840730"/>
              <a:gd name="connsiteY3" fmla="*/ 4905705 h 6887937"/>
              <a:gd name="connsiteX4" fmla="*/ 4213860 w 5840730"/>
              <a:gd name="connsiteY4" fmla="*/ 4757115 h 6887937"/>
              <a:gd name="connsiteX5" fmla="*/ 4457700 w 5840730"/>
              <a:gd name="connsiteY5" fmla="*/ 3842715 h 6887937"/>
              <a:gd name="connsiteX6" fmla="*/ 4686300 w 5840730"/>
              <a:gd name="connsiteY6" fmla="*/ 371317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4790753"/>
              <a:gd name="connsiteY0" fmla="*/ 0 h 6887937"/>
              <a:gd name="connsiteX1" fmla="*/ 2674743 w 4790753"/>
              <a:gd name="connsiteY1" fmla="*/ 49345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310950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12040 w 4790753"/>
              <a:gd name="connsiteY2" fmla="*/ 3464777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244891 w 4790753"/>
              <a:gd name="connsiteY2" fmla="*/ 3464778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392375 w 4790753"/>
              <a:gd name="connsiteY2" fmla="*/ 3464779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5110169"/>
              <a:gd name="connsiteY0" fmla="*/ 0 h 6887937"/>
              <a:gd name="connsiteX1" fmla="*/ 2487931 w 5110169"/>
              <a:gd name="connsiteY1" fmla="*/ 0 h 6887937"/>
              <a:gd name="connsiteX2" fmla="*/ 3392375 w 5110169"/>
              <a:gd name="connsiteY2" fmla="*/ 3464779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66000 w 5110169"/>
              <a:gd name="connsiteY2" fmla="*/ 4629324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16839 w 5110169"/>
              <a:gd name="connsiteY2" fmla="*/ 4550372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589019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034002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300466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42040 w 5110169"/>
              <a:gd name="connsiteY3" fmla="*/ 5566930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05329 w 5110169"/>
              <a:gd name="connsiteY2" fmla="*/ 4974740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75832 w 5110169"/>
              <a:gd name="connsiteY2" fmla="*/ 503395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198620 w 5110169"/>
              <a:gd name="connsiteY7" fmla="*/ 4133044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251960 w 5110169"/>
              <a:gd name="connsiteY7" fmla="*/ 4071856 h 6887937"/>
              <a:gd name="connsiteX8" fmla="*/ 5110169 w 5110169"/>
              <a:gd name="connsiteY8" fmla="*/ 6887937 h 6887937"/>
              <a:gd name="connsiteX9" fmla="*/ 0 w 5110169"/>
              <a:gd name="connsiteY9" fmla="*/ 6877051 h 6887937"/>
              <a:gd name="connsiteX10" fmla="*/ 0 w 5110169"/>
              <a:gd name="connsiteY10" fmla="*/ 0 h 6887937"/>
              <a:gd name="connsiteX0" fmla="*/ 0 w 5030921"/>
              <a:gd name="connsiteY0" fmla="*/ 0 h 6877051"/>
              <a:gd name="connsiteX1" fmla="*/ 2487931 w 5030921"/>
              <a:gd name="connsiteY1" fmla="*/ 0 h 6877051"/>
              <a:gd name="connsiteX2" fmla="*/ 3834825 w 5030921"/>
              <a:gd name="connsiteY2" fmla="*/ 5142514 h 6877051"/>
              <a:gd name="connsiteX3" fmla="*/ 4074118 w 5030921"/>
              <a:gd name="connsiteY3" fmla="*/ 5314407 h 6877051"/>
              <a:gd name="connsiteX4" fmla="*/ 4168140 w 5030921"/>
              <a:gd name="connsiteY4" fmla="*/ 5055407 h 6877051"/>
              <a:gd name="connsiteX5" fmla="*/ 3935730 w 5030921"/>
              <a:gd name="connsiteY5" fmla="*/ 4175425 h 6877051"/>
              <a:gd name="connsiteX6" fmla="*/ 4061460 w 5030921"/>
              <a:gd name="connsiteY6" fmla="*/ 3931157 h 6877051"/>
              <a:gd name="connsiteX7" fmla="*/ 4251960 w 5030921"/>
              <a:gd name="connsiteY7" fmla="*/ 4071856 h 6877051"/>
              <a:gd name="connsiteX8" fmla="*/ 5030921 w 5030921"/>
              <a:gd name="connsiteY8" fmla="*/ 6875699 h 6877051"/>
              <a:gd name="connsiteX9" fmla="*/ 0 w 5030921"/>
              <a:gd name="connsiteY9" fmla="*/ 6877051 h 6877051"/>
              <a:gd name="connsiteX10" fmla="*/ 0 w 5030921"/>
              <a:gd name="connsiteY10" fmla="*/ 0 h 6877051"/>
              <a:gd name="connsiteX0" fmla="*/ 0 w 4963865"/>
              <a:gd name="connsiteY0" fmla="*/ 0 h 6877051"/>
              <a:gd name="connsiteX1" fmla="*/ 2487931 w 4963865"/>
              <a:gd name="connsiteY1" fmla="*/ 0 h 6877051"/>
              <a:gd name="connsiteX2" fmla="*/ 3834825 w 4963865"/>
              <a:gd name="connsiteY2" fmla="*/ 5142514 h 6877051"/>
              <a:gd name="connsiteX3" fmla="*/ 4074118 w 4963865"/>
              <a:gd name="connsiteY3" fmla="*/ 5314407 h 6877051"/>
              <a:gd name="connsiteX4" fmla="*/ 4168140 w 4963865"/>
              <a:gd name="connsiteY4" fmla="*/ 5055407 h 6877051"/>
              <a:gd name="connsiteX5" fmla="*/ 3935730 w 4963865"/>
              <a:gd name="connsiteY5" fmla="*/ 4175425 h 6877051"/>
              <a:gd name="connsiteX6" fmla="*/ 4061460 w 4963865"/>
              <a:gd name="connsiteY6" fmla="*/ 3931157 h 6877051"/>
              <a:gd name="connsiteX7" fmla="*/ 4251960 w 4963865"/>
              <a:gd name="connsiteY7" fmla="*/ 4071856 h 6877051"/>
              <a:gd name="connsiteX8" fmla="*/ 4963865 w 4963865"/>
              <a:gd name="connsiteY8" fmla="*/ 6875699 h 6877051"/>
              <a:gd name="connsiteX9" fmla="*/ 0 w 4963865"/>
              <a:gd name="connsiteY9" fmla="*/ 6877051 h 6877051"/>
              <a:gd name="connsiteX10" fmla="*/ 0 w 4963865"/>
              <a:gd name="connsiteY10" fmla="*/ 0 h 6877051"/>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24825" h="6881818">
                <a:moveTo>
                  <a:pt x="0" y="0"/>
                </a:moveTo>
                <a:lnTo>
                  <a:pt x="2487931" y="0"/>
                </a:lnTo>
                <a:lnTo>
                  <a:pt x="3834825" y="5142514"/>
                </a:lnTo>
                <a:cubicBezTo>
                  <a:pt x="3851116" y="5182666"/>
                  <a:pt x="3878538" y="5351369"/>
                  <a:pt x="4048718" y="5314407"/>
                </a:cubicBezTo>
                <a:cubicBezTo>
                  <a:pt x="4218898" y="5277445"/>
                  <a:pt x="4184015" y="5205230"/>
                  <a:pt x="4168140" y="5055407"/>
                </a:cubicBezTo>
                <a:lnTo>
                  <a:pt x="3935730" y="4175425"/>
                </a:lnTo>
                <a:cubicBezTo>
                  <a:pt x="3924300" y="4083966"/>
                  <a:pt x="3902710" y="3989870"/>
                  <a:pt x="4061460" y="3941355"/>
                </a:cubicBezTo>
                <a:cubicBezTo>
                  <a:pt x="4194810" y="3923207"/>
                  <a:pt x="4213860" y="4007005"/>
                  <a:pt x="4251960" y="4071856"/>
                </a:cubicBezTo>
                <a:lnTo>
                  <a:pt x="5024825" y="6881818"/>
                </a:lnTo>
                <a:lnTo>
                  <a:pt x="0" y="6877051"/>
                </a:lnTo>
                <a:lnTo>
                  <a:pt x="0" y="0"/>
                </a:lnTo>
                <a:close/>
              </a:path>
            </a:pathLst>
          </a:custGeom>
          <a:solidFill>
            <a:schemeClr val="bg2"/>
          </a:solidFill>
        </p:spPr>
        <p:txBody>
          <a:bodyPr anchor="ctr"/>
          <a:lstStyle>
            <a:lvl1pPr algn="ctr">
              <a:defRPr baseline="-25000"/>
            </a:lvl1pPr>
          </a:lstStyle>
          <a:p>
            <a:r>
              <a:rPr lang="en-US"/>
              <a:t>Click icon to add picture</a:t>
            </a:r>
            <a:endParaRPr lang="en-US" dirty="0"/>
          </a:p>
        </p:txBody>
      </p:sp>
      <p:sp>
        <p:nvSpPr>
          <p:cNvPr id="2" name="Title 1"/>
          <p:cNvSpPr>
            <a:spLocks noGrp="1"/>
          </p:cNvSpPr>
          <p:nvPr>
            <p:ph type="ctrTitle" hasCustomPrompt="1"/>
          </p:nvPr>
        </p:nvSpPr>
        <p:spPr>
          <a:xfrm>
            <a:off x="796322" y="320040"/>
            <a:ext cx="6732237" cy="1017147"/>
          </a:xfrm>
        </p:spPr>
        <p:txBody>
          <a:bodyPr anchor="b">
            <a:normAutofit/>
          </a:bodyPr>
          <a:lstStyle>
            <a:lvl1pPr algn="l">
              <a:lnSpc>
                <a:spcPct val="90000"/>
              </a:lnSpc>
              <a:defRPr sz="3600" spc="100" baseline="0">
                <a:solidFill>
                  <a:schemeClr val="tx1"/>
                </a:solidFill>
              </a:defRPr>
            </a:lvl1pPr>
          </a:lstStyle>
          <a:p>
            <a:r>
              <a:rPr lang="en-US" dirty="0"/>
              <a:t>Add title here</a:t>
            </a:r>
          </a:p>
        </p:txBody>
      </p:sp>
      <p:sp>
        <p:nvSpPr>
          <p:cNvPr id="8" name="Text Placeholder 7">
            <a:extLst>
              <a:ext uri="{FF2B5EF4-FFF2-40B4-BE49-F238E27FC236}">
                <a16:creationId xmlns:a16="http://schemas.microsoft.com/office/drawing/2014/main" id="{D5E91AD6-E4A6-F082-0E76-DAF7D57B5162}"/>
              </a:ext>
            </a:extLst>
          </p:cNvPr>
          <p:cNvSpPr>
            <a:spLocks noGrp="1"/>
          </p:cNvSpPr>
          <p:nvPr>
            <p:ph type="body" sz="quarter" idx="10" hasCustomPrompt="1"/>
          </p:nvPr>
        </p:nvSpPr>
        <p:spPr>
          <a:xfrm>
            <a:off x="824242" y="1749479"/>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o1.</a:t>
            </a:r>
          </a:p>
        </p:txBody>
      </p:sp>
      <p:sp>
        <p:nvSpPr>
          <p:cNvPr id="13" name="Text Placeholder 12">
            <a:extLst>
              <a:ext uri="{FF2B5EF4-FFF2-40B4-BE49-F238E27FC236}">
                <a16:creationId xmlns:a16="http://schemas.microsoft.com/office/drawing/2014/main" id="{6B00516E-9699-821C-0371-67A8478E101D}"/>
              </a:ext>
            </a:extLst>
          </p:cNvPr>
          <p:cNvSpPr>
            <a:spLocks noGrp="1"/>
          </p:cNvSpPr>
          <p:nvPr>
            <p:ph type="body" sz="quarter" idx="16" hasCustomPrompt="1"/>
          </p:nvPr>
        </p:nvSpPr>
        <p:spPr>
          <a:xfrm>
            <a:off x="1643379" y="1749479"/>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6" name="Text Placeholder 7">
            <a:extLst>
              <a:ext uri="{FF2B5EF4-FFF2-40B4-BE49-F238E27FC236}">
                <a16:creationId xmlns:a16="http://schemas.microsoft.com/office/drawing/2014/main" id="{7C72C187-9B88-8558-E9E7-CA189DF0EF33}"/>
              </a:ext>
            </a:extLst>
          </p:cNvPr>
          <p:cNvSpPr>
            <a:spLocks noGrp="1"/>
          </p:cNvSpPr>
          <p:nvPr>
            <p:ph type="body" sz="quarter" idx="12" hasCustomPrompt="1"/>
          </p:nvPr>
        </p:nvSpPr>
        <p:spPr>
          <a:xfrm>
            <a:off x="824242" y="2378035"/>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o2.</a:t>
            </a:r>
          </a:p>
        </p:txBody>
      </p:sp>
      <p:sp>
        <p:nvSpPr>
          <p:cNvPr id="15" name="Text Placeholder 12">
            <a:extLst>
              <a:ext uri="{FF2B5EF4-FFF2-40B4-BE49-F238E27FC236}">
                <a16:creationId xmlns:a16="http://schemas.microsoft.com/office/drawing/2014/main" id="{9366E515-A368-5E2D-8A9F-6BDBB76BC877}"/>
              </a:ext>
            </a:extLst>
          </p:cNvPr>
          <p:cNvSpPr>
            <a:spLocks noGrp="1"/>
          </p:cNvSpPr>
          <p:nvPr>
            <p:ph type="body" sz="quarter" idx="17" hasCustomPrompt="1"/>
          </p:nvPr>
        </p:nvSpPr>
        <p:spPr>
          <a:xfrm>
            <a:off x="1643379" y="2378035"/>
            <a:ext cx="5885179" cy="533400"/>
          </a:xfrm>
        </p:spPr>
        <p:txBody>
          <a:bodyPr bIns="0" anchor="b">
            <a:normAutofit/>
          </a:bodyPr>
          <a:lstStyle>
            <a:lvl1pPr marL="0" indent="0">
              <a:buNone/>
              <a:defRPr sz="2000">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7" name="Text Placeholder 7">
            <a:extLst>
              <a:ext uri="{FF2B5EF4-FFF2-40B4-BE49-F238E27FC236}">
                <a16:creationId xmlns:a16="http://schemas.microsoft.com/office/drawing/2014/main" id="{1F522536-6FE3-2618-BC24-8C5188185870}"/>
              </a:ext>
            </a:extLst>
          </p:cNvPr>
          <p:cNvSpPr>
            <a:spLocks noGrp="1"/>
          </p:cNvSpPr>
          <p:nvPr>
            <p:ph type="body" sz="quarter" idx="13" hasCustomPrompt="1"/>
          </p:nvPr>
        </p:nvSpPr>
        <p:spPr>
          <a:xfrm>
            <a:off x="824242" y="3006909"/>
            <a:ext cx="788639" cy="533400"/>
          </a:xfrm>
        </p:spPr>
        <p:txBody>
          <a:bodyPr lIns="0" tIns="0" rIns="0" bIns="0" anchor="ctr">
            <a:noAutofit/>
          </a:bodyPr>
          <a:lstStyle>
            <a:lvl1pPr marL="0" indent="0" algn="ctr">
              <a:lnSpc>
                <a:spcPct val="60000"/>
              </a:lnSpc>
              <a:spcBef>
                <a:spcPts val="0"/>
              </a:spcBef>
              <a:spcAft>
                <a:spcPts val="0"/>
              </a:spcAft>
              <a:buNone/>
              <a:defRPr sz="5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o3.</a:t>
            </a:r>
          </a:p>
        </p:txBody>
      </p:sp>
      <p:sp>
        <p:nvSpPr>
          <p:cNvPr id="16" name="Text Placeholder 12">
            <a:extLst>
              <a:ext uri="{FF2B5EF4-FFF2-40B4-BE49-F238E27FC236}">
                <a16:creationId xmlns:a16="http://schemas.microsoft.com/office/drawing/2014/main" id="{89C1155B-B06D-77D5-B3DC-9CEAEDF2D61F}"/>
              </a:ext>
            </a:extLst>
          </p:cNvPr>
          <p:cNvSpPr>
            <a:spLocks noGrp="1"/>
          </p:cNvSpPr>
          <p:nvPr>
            <p:ph type="body" sz="quarter" idx="18" hasCustomPrompt="1"/>
          </p:nvPr>
        </p:nvSpPr>
        <p:spPr>
          <a:xfrm>
            <a:off x="1643379" y="3009613"/>
            <a:ext cx="5885179" cy="533400"/>
          </a:xfrm>
        </p:spPr>
        <p:txBody>
          <a:bodyPr bIns="0" anchor="b">
            <a:normAutofit/>
          </a:bodyPr>
          <a:lstStyle>
            <a:lvl1pPr marL="0" indent="0">
              <a:buNone/>
              <a:defRPr sz="2400">
                <a:solidFill>
                  <a:schemeClr val="tx1"/>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9" name="Text Placeholder 7">
            <a:extLst>
              <a:ext uri="{FF2B5EF4-FFF2-40B4-BE49-F238E27FC236}">
                <a16:creationId xmlns:a16="http://schemas.microsoft.com/office/drawing/2014/main" id="{F3A36BC1-799A-6623-E5E3-1190C0C7C479}"/>
              </a:ext>
            </a:extLst>
          </p:cNvPr>
          <p:cNvSpPr>
            <a:spLocks noGrp="1"/>
          </p:cNvSpPr>
          <p:nvPr>
            <p:ph type="body" sz="quarter" idx="14" hasCustomPrompt="1"/>
          </p:nvPr>
        </p:nvSpPr>
        <p:spPr>
          <a:xfrm>
            <a:off x="824242" y="3635783"/>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o4.</a:t>
            </a:r>
          </a:p>
        </p:txBody>
      </p:sp>
      <p:sp>
        <p:nvSpPr>
          <p:cNvPr id="17" name="Text Placeholder 12">
            <a:extLst>
              <a:ext uri="{FF2B5EF4-FFF2-40B4-BE49-F238E27FC236}">
                <a16:creationId xmlns:a16="http://schemas.microsoft.com/office/drawing/2014/main" id="{92954362-36EF-4B42-19C7-6132A7E2A875}"/>
              </a:ext>
            </a:extLst>
          </p:cNvPr>
          <p:cNvSpPr>
            <a:spLocks noGrp="1"/>
          </p:cNvSpPr>
          <p:nvPr>
            <p:ph type="body" sz="quarter" idx="19" hasCustomPrompt="1"/>
          </p:nvPr>
        </p:nvSpPr>
        <p:spPr>
          <a:xfrm>
            <a:off x="1643379" y="3638169"/>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10" name="Text Placeholder 7">
            <a:extLst>
              <a:ext uri="{FF2B5EF4-FFF2-40B4-BE49-F238E27FC236}">
                <a16:creationId xmlns:a16="http://schemas.microsoft.com/office/drawing/2014/main" id="{9EF1DED4-DCEF-D1F3-17B9-BC29651F7DE8}"/>
              </a:ext>
            </a:extLst>
          </p:cNvPr>
          <p:cNvSpPr>
            <a:spLocks noGrp="1"/>
          </p:cNvSpPr>
          <p:nvPr>
            <p:ph type="body" sz="quarter" idx="15" hasCustomPrompt="1"/>
          </p:nvPr>
        </p:nvSpPr>
        <p:spPr>
          <a:xfrm>
            <a:off x="824242" y="4264656"/>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o5.</a:t>
            </a:r>
          </a:p>
        </p:txBody>
      </p:sp>
      <p:sp>
        <p:nvSpPr>
          <p:cNvPr id="20" name="Text Placeholder 12">
            <a:extLst>
              <a:ext uri="{FF2B5EF4-FFF2-40B4-BE49-F238E27FC236}">
                <a16:creationId xmlns:a16="http://schemas.microsoft.com/office/drawing/2014/main" id="{A57B871C-EE51-327F-62B1-79B005BD932C}"/>
              </a:ext>
            </a:extLst>
          </p:cNvPr>
          <p:cNvSpPr>
            <a:spLocks noGrp="1"/>
          </p:cNvSpPr>
          <p:nvPr>
            <p:ph type="body" sz="quarter" idx="20" hasCustomPrompt="1"/>
          </p:nvPr>
        </p:nvSpPr>
        <p:spPr>
          <a:xfrm>
            <a:off x="1643379" y="4269747"/>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cxnSp>
        <p:nvCxnSpPr>
          <p:cNvPr id="22" name="Straight Connector 21">
            <a:extLst>
              <a:ext uri="{FF2B5EF4-FFF2-40B4-BE49-F238E27FC236}">
                <a16:creationId xmlns:a16="http://schemas.microsoft.com/office/drawing/2014/main" id="{C01359A1-A1B1-9DC6-08B9-8042E7FBA168}"/>
              </a:ext>
              <a:ext uri="{C183D7F6-B498-43B3-948B-1728B52AA6E4}">
                <adec:decorative xmlns:adec="http://schemas.microsoft.com/office/drawing/2017/decorative" val="1"/>
              </a:ext>
            </a:extLst>
          </p:cNvPr>
          <p:cNvCxnSpPr>
            <a:cxnSpLocks/>
          </p:cNvCxnSpPr>
          <p:nvPr userDrawn="1"/>
        </p:nvCxnSpPr>
        <p:spPr>
          <a:xfrm rot="10800000" flipH="1">
            <a:off x="6889763"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24" name="Footer Placeholder 8">
            <a:extLst>
              <a:ext uri="{FF2B5EF4-FFF2-40B4-BE49-F238E27FC236}">
                <a16:creationId xmlns:a16="http://schemas.microsoft.com/office/drawing/2014/main" id="{28D89004-F984-BB7D-2489-E7EC55129802}"/>
              </a:ext>
            </a:extLst>
          </p:cNvPr>
          <p:cNvSpPr>
            <a:spLocks noGrp="1"/>
          </p:cNvSpPr>
          <p:nvPr>
            <p:ph type="ftr" sz="quarter" idx="3"/>
          </p:nvPr>
        </p:nvSpPr>
        <p:spPr>
          <a:xfrm>
            <a:off x="824241" y="6290774"/>
            <a:ext cx="6637071" cy="365125"/>
          </a:xfrm>
          <a:prstGeom prst="rect">
            <a:avLst/>
          </a:prstGeom>
        </p:spPr>
        <p:txBody>
          <a:bodyPr/>
          <a:lstStyle>
            <a:lvl1pPr>
              <a:defRPr sz="1100" b="0" i="0" cap="all" baseline="0">
                <a:solidFill>
                  <a:schemeClr val="tx1"/>
                </a:solidFill>
                <a:latin typeface="+mn-lt"/>
              </a:defRPr>
            </a:lvl1pPr>
          </a:lstStyle>
          <a:p>
            <a:r>
              <a:rPr lang="en-US"/>
              <a:t>CSP Training Module Name: Presentation Template Created by PR</a:t>
            </a:r>
            <a:endParaRPr lang="en-US" dirty="0"/>
          </a:p>
        </p:txBody>
      </p:sp>
      <p:sp>
        <p:nvSpPr>
          <p:cNvPr id="21" name="Slide Number Placeholder 9">
            <a:extLst>
              <a:ext uri="{FF2B5EF4-FFF2-40B4-BE49-F238E27FC236}">
                <a16:creationId xmlns:a16="http://schemas.microsoft.com/office/drawing/2014/main" id="{E2790754-E9EF-9F79-825B-5AB348DFA62E}"/>
              </a:ext>
            </a:extLst>
          </p:cNvPr>
          <p:cNvSpPr>
            <a:spLocks noGrp="1"/>
          </p:cNvSpPr>
          <p:nvPr>
            <p:ph type="sldNum" sz="quarter" idx="4"/>
          </p:nvPr>
        </p:nvSpPr>
        <p:spPr>
          <a:xfrm>
            <a:off x="10768546" y="6290774"/>
            <a:ext cx="617912" cy="365125"/>
          </a:xfrm>
          <a:prstGeom prst="rect">
            <a:avLst/>
          </a:prstGeom>
        </p:spPr>
        <p:txBody>
          <a:bodyPr/>
          <a:lstStyle>
            <a:lvl1pPr algn="r">
              <a:defRPr sz="1100" b="0" i="0">
                <a:solidFill>
                  <a:schemeClr val="bg1"/>
                </a:solidFill>
                <a:latin typeface="+mn-lt"/>
              </a:defRPr>
            </a:lvl1pPr>
          </a:lstStyle>
          <a:p>
            <a:fld id="{3A98EE3D-8CD1-4C3F-BD1C-C98C9596463C}" type="slidenum">
              <a:rPr lang="en-US" smtClean="0"/>
              <a:pPr/>
              <a:t>‹#›</a:t>
            </a:fld>
            <a:endParaRPr lang="en-US" dirty="0"/>
          </a:p>
        </p:txBody>
      </p:sp>
      <p:grpSp>
        <p:nvGrpSpPr>
          <p:cNvPr id="3" name="Group 2">
            <a:extLst>
              <a:ext uri="{FF2B5EF4-FFF2-40B4-BE49-F238E27FC236}">
                <a16:creationId xmlns:a16="http://schemas.microsoft.com/office/drawing/2014/main" id="{9B41A4BD-8E88-CE3D-987A-11D697D94BDE}"/>
              </a:ext>
            </a:extLst>
          </p:cNvPr>
          <p:cNvGrpSpPr/>
          <p:nvPr userDrawn="1"/>
        </p:nvGrpSpPr>
        <p:grpSpPr>
          <a:xfrm>
            <a:off x="7549377" y="6167336"/>
            <a:ext cx="3294001" cy="612000"/>
            <a:chOff x="5179092" y="5483822"/>
            <a:chExt cx="3294001" cy="612000"/>
          </a:xfrm>
        </p:grpSpPr>
        <p:pic>
          <p:nvPicPr>
            <p:cNvPr id="4" name="Picture 3">
              <a:extLst>
                <a:ext uri="{FF2B5EF4-FFF2-40B4-BE49-F238E27FC236}">
                  <a16:creationId xmlns:a16="http://schemas.microsoft.com/office/drawing/2014/main" id="{BC2FD384-510D-6634-30A6-341D87D4175C}"/>
                </a:ext>
              </a:extLst>
            </p:cNvPr>
            <p:cNvPicPr>
              <a:picLocks noChangeAspect="1"/>
            </p:cNvPicPr>
            <p:nvPr/>
          </p:nvPicPr>
          <p:blipFill>
            <a:blip r:embed="rId2"/>
            <a:stretch>
              <a:fillRect/>
            </a:stretch>
          </p:blipFill>
          <p:spPr>
            <a:xfrm>
              <a:off x="5179092" y="5483822"/>
              <a:ext cx="1530000" cy="612000"/>
            </a:xfrm>
            <a:prstGeom prst="rect">
              <a:avLst/>
            </a:prstGeom>
          </p:spPr>
        </p:pic>
        <p:pic>
          <p:nvPicPr>
            <p:cNvPr id="5" name="Picture 4">
              <a:extLst>
                <a:ext uri="{FF2B5EF4-FFF2-40B4-BE49-F238E27FC236}">
                  <a16:creationId xmlns:a16="http://schemas.microsoft.com/office/drawing/2014/main" id="{84697983-846C-4649-B43F-EB43CCC9126E}"/>
                </a:ext>
              </a:extLst>
            </p:cNvPr>
            <p:cNvPicPr>
              <a:picLocks noChangeAspect="1"/>
            </p:cNvPicPr>
            <p:nvPr/>
          </p:nvPicPr>
          <p:blipFill>
            <a:blip r:embed="rId3"/>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18427609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Agenda - Topic 4">
    <p:spTree>
      <p:nvGrpSpPr>
        <p:cNvPr id="1" name=""/>
        <p:cNvGrpSpPr/>
        <p:nvPr/>
      </p:nvGrpSpPr>
      <p:grpSpPr>
        <a:xfrm>
          <a:off x="0" y="0"/>
          <a:ext cx="0" cy="0"/>
          <a:chOff x="0" y="0"/>
          <a:chExt cx="0" cy="0"/>
        </a:xfrm>
      </p:grpSpPr>
      <p:sp>
        <p:nvSpPr>
          <p:cNvPr id="23" name="Freeform: Shape 22">
            <a:extLst>
              <a:ext uri="{FF2B5EF4-FFF2-40B4-BE49-F238E27FC236}">
                <a16:creationId xmlns:a16="http://schemas.microsoft.com/office/drawing/2014/main" id="{7B8C35C0-4758-2887-0763-E78795846CD3}"/>
              </a:ext>
              <a:ext uri="{C183D7F6-B498-43B3-948B-1728B52AA6E4}">
                <adec:decorative xmlns:adec="http://schemas.microsoft.com/office/drawing/2017/decorative" val="1"/>
              </a:ext>
            </a:extLst>
          </p:cNvPr>
          <p:cNvSpPr/>
          <p:nvPr userDrawn="1"/>
        </p:nvSpPr>
        <p:spPr>
          <a:xfrm>
            <a:off x="6093537" y="-1946"/>
            <a:ext cx="3601340" cy="6881814"/>
          </a:xfrm>
          <a:custGeom>
            <a:avLst/>
            <a:gdLst>
              <a:gd name="connsiteX0" fmla="*/ 3601340 w 3601340"/>
              <a:gd name="connsiteY0" fmla="*/ 0 h 6881814"/>
              <a:gd name="connsiteX1" fmla="*/ 0 w 3601340"/>
              <a:gd name="connsiteY1" fmla="*/ 0 h 6881814"/>
              <a:gd name="connsiteX2" fmla="*/ 0 w 3601340"/>
              <a:gd name="connsiteY2" fmla="*/ 6881815 h 6881814"/>
              <a:gd name="connsiteX3" fmla="*/ 1064235 w 3601340"/>
              <a:gd name="connsiteY3" fmla="*/ 6881815 h 6881814"/>
              <a:gd name="connsiteX4" fmla="*/ 1441045 w 3601340"/>
              <a:gd name="connsiteY4" fmla="*/ 5490188 h 6881814"/>
              <a:gd name="connsiteX5" fmla="*/ 1835678 w 3601340"/>
              <a:gd name="connsiteY5" fmla="*/ 4034957 h 6881814"/>
              <a:gd name="connsiteX6" fmla="*/ 2045724 w 3601340"/>
              <a:gd name="connsiteY6" fmla="*/ 3914112 h 6881814"/>
              <a:gd name="connsiteX7" fmla="*/ 2166660 w 3601340"/>
              <a:gd name="connsiteY7" fmla="*/ 4124001 h 6881814"/>
              <a:gd name="connsiteX8" fmla="*/ 1906966 w 3601340"/>
              <a:gd name="connsiteY8" fmla="*/ 5081858 h 6881814"/>
              <a:gd name="connsiteX9" fmla="*/ 2027902 w 3601340"/>
              <a:gd name="connsiteY9" fmla="*/ 5291747 h 6881814"/>
              <a:gd name="connsiteX10" fmla="*/ 2227765 w 3601340"/>
              <a:gd name="connsiteY10" fmla="*/ 5198887 h 6881814"/>
              <a:gd name="connsiteX11" fmla="*/ 2570204 w 3601340"/>
              <a:gd name="connsiteY11" fmla="*/ 3923016 h 6881814"/>
              <a:gd name="connsiteX12" fmla="*/ 2602029 w 3601340"/>
              <a:gd name="connsiteY12" fmla="*/ 3799627 h 6881814"/>
              <a:gd name="connsiteX13" fmla="*/ 3601340 w 3601340"/>
              <a:gd name="connsiteY13" fmla="*/ 0 h 6881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601340" h="6881814">
                <a:moveTo>
                  <a:pt x="3601340" y="0"/>
                </a:moveTo>
                <a:lnTo>
                  <a:pt x="0" y="0"/>
                </a:lnTo>
                <a:lnTo>
                  <a:pt x="0" y="6881815"/>
                </a:lnTo>
                <a:lnTo>
                  <a:pt x="1064235" y="6881815"/>
                </a:lnTo>
                <a:lnTo>
                  <a:pt x="1441045" y="5490188"/>
                </a:lnTo>
                <a:lnTo>
                  <a:pt x="1835678" y="4034957"/>
                </a:lnTo>
                <a:cubicBezTo>
                  <a:pt x="1859865" y="3943369"/>
                  <a:pt x="1954068" y="3889943"/>
                  <a:pt x="2045724" y="3914112"/>
                </a:cubicBezTo>
                <a:cubicBezTo>
                  <a:pt x="2137381" y="3938281"/>
                  <a:pt x="2190847" y="4032413"/>
                  <a:pt x="2166660" y="4124001"/>
                </a:cubicBezTo>
                <a:lnTo>
                  <a:pt x="1906966" y="5081858"/>
                </a:lnTo>
                <a:cubicBezTo>
                  <a:pt x="1882779" y="5173446"/>
                  <a:pt x="1936246" y="5267578"/>
                  <a:pt x="2027902" y="5291747"/>
                </a:cubicBezTo>
                <a:cubicBezTo>
                  <a:pt x="2109375" y="5313372"/>
                  <a:pt x="2193393" y="5272666"/>
                  <a:pt x="2227765" y="5198887"/>
                </a:cubicBezTo>
                <a:lnTo>
                  <a:pt x="2570204" y="3923016"/>
                </a:lnTo>
                <a:lnTo>
                  <a:pt x="2602029" y="3799627"/>
                </a:lnTo>
                <a:lnTo>
                  <a:pt x="3601340" y="0"/>
                </a:lnTo>
                <a:close/>
              </a:path>
            </a:pathLst>
          </a:custGeom>
          <a:solidFill>
            <a:srgbClr val="FFFFFF"/>
          </a:solidFill>
          <a:ln w="12700" cap="flat">
            <a:noFill/>
            <a:prstDash val="solid"/>
            <a:miter/>
          </a:ln>
        </p:spPr>
        <p:txBody>
          <a:bodyPr rtlCol="0" anchor="ctr"/>
          <a:lstStyle/>
          <a:p>
            <a:endParaRPr lang="en-US" dirty="0"/>
          </a:p>
        </p:txBody>
      </p:sp>
      <p:sp>
        <p:nvSpPr>
          <p:cNvPr id="14" name="Picture Placeholder 13">
            <a:extLst>
              <a:ext uri="{FF2B5EF4-FFF2-40B4-BE49-F238E27FC236}">
                <a16:creationId xmlns:a16="http://schemas.microsoft.com/office/drawing/2014/main" id="{4F200699-2797-D741-1EC1-B83FCA4B1977}"/>
              </a:ext>
            </a:extLst>
          </p:cNvPr>
          <p:cNvSpPr>
            <a:spLocks noGrp="1"/>
          </p:cNvSpPr>
          <p:nvPr>
            <p:ph type="pic" sz="quarter" idx="11"/>
          </p:nvPr>
        </p:nvSpPr>
        <p:spPr>
          <a:xfrm flipH="1">
            <a:off x="7163691" y="0"/>
            <a:ext cx="5024825" cy="6858000"/>
          </a:xfrm>
          <a:custGeom>
            <a:avLst/>
            <a:gdLst>
              <a:gd name="connsiteX0" fmla="*/ 0 w 6064250"/>
              <a:gd name="connsiteY0" fmla="*/ 0 h 6877051"/>
              <a:gd name="connsiteX1" fmla="*/ 606425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6064250"/>
              <a:gd name="connsiteY0" fmla="*/ 0 h 6877051"/>
              <a:gd name="connsiteX1" fmla="*/ 584073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5840730"/>
              <a:gd name="connsiteY0" fmla="*/ 0 h 6887937"/>
              <a:gd name="connsiteX1" fmla="*/ 5840730 w 5840730"/>
              <a:gd name="connsiteY1" fmla="*/ 0 h 6887937"/>
              <a:gd name="connsiteX2" fmla="*/ 4028621 w 5840730"/>
              <a:gd name="connsiteY2" fmla="*/ 6887937 h 6887937"/>
              <a:gd name="connsiteX3" fmla="*/ 0 w 5840730"/>
              <a:gd name="connsiteY3" fmla="*/ 6877051 h 6887937"/>
              <a:gd name="connsiteX4" fmla="*/ 0 w 5840730"/>
              <a:gd name="connsiteY4" fmla="*/ 0 h 6887937"/>
              <a:gd name="connsiteX0" fmla="*/ 0 w 5840730"/>
              <a:gd name="connsiteY0" fmla="*/ 0 h 6887937"/>
              <a:gd name="connsiteX1" fmla="*/ 5840730 w 5840730"/>
              <a:gd name="connsiteY1" fmla="*/ 0 h 6887937"/>
              <a:gd name="connsiteX2" fmla="*/ 5090160 w 5840730"/>
              <a:gd name="connsiteY2" fmla="*/ 2775915 h 6887937"/>
              <a:gd name="connsiteX3" fmla="*/ 4028621 w 5840730"/>
              <a:gd name="connsiteY3" fmla="*/ 6887937 h 6887937"/>
              <a:gd name="connsiteX4" fmla="*/ 0 w 5840730"/>
              <a:gd name="connsiteY4" fmla="*/ 6877051 h 6887937"/>
              <a:gd name="connsiteX5" fmla="*/ 0 w 5840730"/>
              <a:gd name="connsiteY5"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028621 w 5840730"/>
              <a:gd name="connsiteY4" fmla="*/ 6887937 h 6887937"/>
              <a:gd name="connsiteX5" fmla="*/ 0 w 5840730"/>
              <a:gd name="connsiteY5" fmla="*/ 6877051 h 6887937"/>
              <a:gd name="connsiteX6" fmla="*/ 0 w 5840730"/>
              <a:gd name="connsiteY6"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785360 w 5840730"/>
              <a:gd name="connsiteY4" fmla="*/ 3926535 h 6887937"/>
              <a:gd name="connsiteX5" fmla="*/ 4028621 w 5840730"/>
              <a:gd name="connsiteY5" fmla="*/ 6887937 h 6887937"/>
              <a:gd name="connsiteX6" fmla="*/ 0 w 5840730"/>
              <a:gd name="connsiteY6" fmla="*/ 6877051 h 6887937"/>
              <a:gd name="connsiteX7" fmla="*/ 0 w 5840730"/>
              <a:gd name="connsiteY7"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22520 w 5840730"/>
              <a:gd name="connsiteY5" fmla="*/ 3415995 h 6887937"/>
              <a:gd name="connsiteX6" fmla="*/ 4785360 w 5840730"/>
              <a:gd name="connsiteY6" fmla="*/ 3926535 h 6887937"/>
              <a:gd name="connsiteX7" fmla="*/ 4028621 w 5840730"/>
              <a:gd name="connsiteY7" fmla="*/ 6887937 h 6887937"/>
              <a:gd name="connsiteX8" fmla="*/ 0 w 5840730"/>
              <a:gd name="connsiteY8" fmla="*/ 6877051 h 6887937"/>
              <a:gd name="connsiteX9" fmla="*/ 0 w 5840730"/>
              <a:gd name="connsiteY9"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4922520 w 5840730"/>
              <a:gd name="connsiteY6" fmla="*/ 341599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922520 w 5840730"/>
              <a:gd name="connsiteY7" fmla="*/ 341599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457700 w 5840730"/>
              <a:gd name="connsiteY7" fmla="*/ 384271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213860 w 5840730"/>
              <a:gd name="connsiteY7" fmla="*/ 4757115 h 6887937"/>
              <a:gd name="connsiteX8" fmla="*/ 4457700 w 5840730"/>
              <a:gd name="connsiteY8" fmla="*/ 384271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37760 w 5840730"/>
              <a:gd name="connsiteY5" fmla="*/ 16100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5681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933950 w 5840730"/>
              <a:gd name="connsiteY3" fmla="*/ 273781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61560 w 5840730"/>
              <a:gd name="connsiteY3" fmla="*/ 29435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42510 w 5840730"/>
              <a:gd name="connsiteY3" fmla="*/ 30197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560570 w 5840730"/>
              <a:gd name="connsiteY11" fmla="*/ 412084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09160 w 5840730"/>
              <a:gd name="connsiteY11" fmla="*/ 363316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655820 w 5840730"/>
              <a:gd name="connsiteY6" fmla="*/ 1770075 h 6887937"/>
              <a:gd name="connsiteX7" fmla="*/ 3893820 w 5840730"/>
              <a:gd name="connsiteY7" fmla="*/ 4688535 h 6887937"/>
              <a:gd name="connsiteX8" fmla="*/ 3992880 w 5840730"/>
              <a:gd name="connsiteY8" fmla="*/ 490570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3893820 w 5840730"/>
              <a:gd name="connsiteY6" fmla="*/ 4688535 h 6887937"/>
              <a:gd name="connsiteX7" fmla="*/ 3992880 w 5840730"/>
              <a:gd name="connsiteY7" fmla="*/ 4905705 h 6887937"/>
              <a:gd name="connsiteX8" fmla="*/ 4213860 w 5840730"/>
              <a:gd name="connsiteY8" fmla="*/ 4757115 h 6887937"/>
              <a:gd name="connsiteX9" fmla="*/ 4457700 w 5840730"/>
              <a:gd name="connsiteY9" fmla="*/ 3842715 h 6887937"/>
              <a:gd name="connsiteX10" fmla="*/ 4686300 w 5840730"/>
              <a:gd name="connsiteY10" fmla="*/ 371317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3893820 w 5840730"/>
              <a:gd name="connsiteY5" fmla="*/ 4688535 h 6887937"/>
              <a:gd name="connsiteX6" fmla="*/ 3992880 w 5840730"/>
              <a:gd name="connsiteY6" fmla="*/ 4905705 h 6887937"/>
              <a:gd name="connsiteX7" fmla="*/ 4213860 w 5840730"/>
              <a:gd name="connsiteY7" fmla="*/ 4757115 h 6887937"/>
              <a:gd name="connsiteX8" fmla="*/ 4457700 w 5840730"/>
              <a:gd name="connsiteY8" fmla="*/ 3842715 h 6887937"/>
              <a:gd name="connsiteX9" fmla="*/ 4686300 w 5840730"/>
              <a:gd name="connsiteY9" fmla="*/ 371317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3893820 w 5840730"/>
              <a:gd name="connsiteY4" fmla="*/ 4688535 h 6887937"/>
              <a:gd name="connsiteX5" fmla="*/ 3992880 w 5840730"/>
              <a:gd name="connsiteY5" fmla="*/ 4905705 h 6887937"/>
              <a:gd name="connsiteX6" fmla="*/ 4213860 w 5840730"/>
              <a:gd name="connsiteY6" fmla="*/ 4757115 h 6887937"/>
              <a:gd name="connsiteX7" fmla="*/ 4457700 w 5840730"/>
              <a:gd name="connsiteY7" fmla="*/ 3842715 h 6887937"/>
              <a:gd name="connsiteX8" fmla="*/ 4686300 w 5840730"/>
              <a:gd name="connsiteY8" fmla="*/ 371317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3893820 w 5840730"/>
              <a:gd name="connsiteY3" fmla="*/ 4688535 h 6887937"/>
              <a:gd name="connsiteX4" fmla="*/ 3992880 w 5840730"/>
              <a:gd name="connsiteY4" fmla="*/ 4905705 h 6887937"/>
              <a:gd name="connsiteX5" fmla="*/ 4213860 w 5840730"/>
              <a:gd name="connsiteY5" fmla="*/ 4757115 h 6887937"/>
              <a:gd name="connsiteX6" fmla="*/ 4457700 w 5840730"/>
              <a:gd name="connsiteY6" fmla="*/ 3842715 h 6887937"/>
              <a:gd name="connsiteX7" fmla="*/ 4686300 w 5840730"/>
              <a:gd name="connsiteY7" fmla="*/ 371317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3893820 w 5840730"/>
              <a:gd name="connsiteY2" fmla="*/ 4688535 h 6887937"/>
              <a:gd name="connsiteX3" fmla="*/ 3992880 w 5840730"/>
              <a:gd name="connsiteY3" fmla="*/ 4905705 h 6887937"/>
              <a:gd name="connsiteX4" fmla="*/ 4213860 w 5840730"/>
              <a:gd name="connsiteY4" fmla="*/ 4757115 h 6887937"/>
              <a:gd name="connsiteX5" fmla="*/ 4457700 w 5840730"/>
              <a:gd name="connsiteY5" fmla="*/ 3842715 h 6887937"/>
              <a:gd name="connsiteX6" fmla="*/ 4686300 w 5840730"/>
              <a:gd name="connsiteY6" fmla="*/ 371317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4790753"/>
              <a:gd name="connsiteY0" fmla="*/ 0 h 6887937"/>
              <a:gd name="connsiteX1" fmla="*/ 2674743 w 4790753"/>
              <a:gd name="connsiteY1" fmla="*/ 49345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310950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12040 w 4790753"/>
              <a:gd name="connsiteY2" fmla="*/ 3464777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244891 w 4790753"/>
              <a:gd name="connsiteY2" fmla="*/ 3464778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392375 w 4790753"/>
              <a:gd name="connsiteY2" fmla="*/ 3464779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5110169"/>
              <a:gd name="connsiteY0" fmla="*/ 0 h 6887937"/>
              <a:gd name="connsiteX1" fmla="*/ 2487931 w 5110169"/>
              <a:gd name="connsiteY1" fmla="*/ 0 h 6887937"/>
              <a:gd name="connsiteX2" fmla="*/ 3392375 w 5110169"/>
              <a:gd name="connsiteY2" fmla="*/ 3464779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66000 w 5110169"/>
              <a:gd name="connsiteY2" fmla="*/ 4629324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16839 w 5110169"/>
              <a:gd name="connsiteY2" fmla="*/ 4550372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589019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034002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300466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42040 w 5110169"/>
              <a:gd name="connsiteY3" fmla="*/ 5566930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05329 w 5110169"/>
              <a:gd name="connsiteY2" fmla="*/ 4974740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75832 w 5110169"/>
              <a:gd name="connsiteY2" fmla="*/ 503395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198620 w 5110169"/>
              <a:gd name="connsiteY7" fmla="*/ 4133044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251960 w 5110169"/>
              <a:gd name="connsiteY7" fmla="*/ 4071856 h 6887937"/>
              <a:gd name="connsiteX8" fmla="*/ 5110169 w 5110169"/>
              <a:gd name="connsiteY8" fmla="*/ 6887937 h 6887937"/>
              <a:gd name="connsiteX9" fmla="*/ 0 w 5110169"/>
              <a:gd name="connsiteY9" fmla="*/ 6877051 h 6887937"/>
              <a:gd name="connsiteX10" fmla="*/ 0 w 5110169"/>
              <a:gd name="connsiteY10" fmla="*/ 0 h 6887937"/>
              <a:gd name="connsiteX0" fmla="*/ 0 w 5030921"/>
              <a:gd name="connsiteY0" fmla="*/ 0 h 6877051"/>
              <a:gd name="connsiteX1" fmla="*/ 2487931 w 5030921"/>
              <a:gd name="connsiteY1" fmla="*/ 0 h 6877051"/>
              <a:gd name="connsiteX2" fmla="*/ 3834825 w 5030921"/>
              <a:gd name="connsiteY2" fmla="*/ 5142514 h 6877051"/>
              <a:gd name="connsiteX3" fmla="*/ 4074118 w 5030921"/>
              <a:gd name="connsiteY3" fmla="*/ 5314407 h 6877051"/>
              <a:gd name="connsiteX4" fmla="*/ 4168140 w 5030921"/>
              <a:gd name="connsiteY4" fmla="*/ 5055407 h 6877051"/>
              <a:gd name="connsiteX5" fmla="*/ 3935730 w 5030921"/>
              <a:gd name="connsiteY5" fmla="*/ 4175425 h 6877051"/>
              <a:gd name="connsiteX6" fmla="*/ 4061460 w 5030921"/>
              <a:gd name="connsiteY6" fmla="*/ 3931157 h 6877051"/>
              <a:gd name="connsiteX7" fmla="*/ 4251960 w 5030921"/>
              <a:gd name="connsiteY7" fmla="*/ 4071856 h 6877051"/>
              <a:gd name="connsiteX8" fmla="*/ 5030921 w 5030921"/>
              <a:gd name="connsiteY8" fmla="*/ 6875699 h 6877051"/>
              <a:gd name="connsiteX9" fmla="*/ 0 w 5030921"/>
              <a:gd name="connsiteY9" fmla="*/ 6877051 h 6877051"/>
              <a:gd name="connsiteX10" fmla="*/ 0 w 5030921"/>
              <a:gd name="connsiteY10" fmla="*/ 0 h 6877051"/>
              <a:gd name="connsiteX0" fmla="*/ 0 w 4963865"/>
              <a:gd name="connsiteY0" fmla="*/ 0 h 6877051"/>
              <a:gd name="connsiteX1" fmla="*/ 2487931 w 4963865"/>
              <a:gd name="connsiteY1" fmla="*/ 0 h 6877051"/>
              <a:gd name="connsiteX2" fmla="*/ 3834825 w 4963865"/>
              <a:gd name="connsiteY2" fmla="*/ 5142514 h 6877051"/>
              <a:gd name="connsiteX3" fmla="*/ 4074118 w 4963865"/>
              <a:gd name="connsiteY3" fmla="*/ 5314407 h 6877051"/>
              <a:gd name="connsiteX4" fmla="*/ 4168140 w 4963865"/>
              <a:gd name="connsiteY4" fmla="*/ 5055407 h 6877051"/>
              <a:gd name="connsiteX5" fmla="*/ 3935730 w 4963865"/>
              <a:gd name="connsiteY5" fmla="*/ 4175425 h 6877051"/>
              <a:gd name="connsiteX6" fmla="*/ 4061460 w 4963865"/>
              <a:gd name="connsiteY6" fmla="*/ 3931157 h 6877051"/>
              <a:gd name="connsiteX7" fmla="*/ 4251960 w 4963865"/>
              <a:gd name="connsiteY7" fmla="*/ 4071856 h 6877051"/>
              <a:gd name="connsiteX8" fmla="*/ 4963865 w 4963865"/>
              <a:gd name="connsiteY8" fmla="*/ 6875699 h 6877051"/>
              <a:gd name="connsiteX9" fmla="*/ 0 w 4963865"/>
              <a:gd name="connsiteY9" fmla="*/ 6877051 h 6877051"/>
              <a:gd name="connsiteX10" fmla="*/ 0 w 4963865"/>
              <a:gd name="connsiteY10" fmla="*/ 0 h 6877051"/>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24825" h="6881818">
                <a:moveTo>
                  <a:pt x="0" y="0"/>
                </a:moveTo>
                <a:lnTo>
                  <a:pt x="2487931" y="0"/>
                </a:lnTo>
                <a:lnTo>
                  <a:pt x="3834825" y="5142514"/>
                </a:lnTo>
                <a:cubicBezTo>
                  <a:pt x="3851116" y="5182666"/>
                  <a:pt x="3878538" y="5351369"/>
                  <a:pt x="4048718" y="5314407"/>
                </a:cubicBezTo>
                <a:cubicBezTo>
                  <a:pt x="4218898" y="5277445"/>
                  <a:pt x="4184015" y="5205230"/>
                  <a:pt x="4168140" y="5055407"/>
                </a:cubicBezTo>
                <a:lnTo>
                  <a:pt x="3935730" y="4175425"/>
                </a:lnTo>
                <a:cubicBezTo>
                  <a:pt x="3924300" y="4083966"/>
                  <a:pt x="3902710" y="3989870"/>
                  <a:pt x="4061460" y="3941355"/>
                </a:cubicBezTo>
                <a:cubicBezTo>
                  <a:pt x="4194810" y="3923207"/>
                  <a:pt x="4213860" y="4007005"/>
                  <a:pt x="4251960" y="4071856"/>
                </a:cubicBezTo>
                <a:lnTo>
                  <a:pt x="5024825" y="6881818"/>
                </a:lnTo>
                <a:lnTo>
                  <a:pt x="0" y="6877051"/>
                </a:lnTo>
                <a:lnTo>
                  <a:pt x="0" y="0"/>
                </a:lnTo>
                <a:close/>
              </a:path>
            </a:pathLst>
          </a:custGeom>
          <a:solidFill>
            <a:schemeClr val="bg2"/>
          </a:solidFill>
        </p:spPr>
        <p:txBody>
          <a:bodyPr anchor="ctr"/>
          <a:lstStyle>
            <a:lvl1pPr algn="ctr">
              <a:defRPr baseline="-25000"/>
            </a:lvl1pPr>
          </a:lstStyle>
          <a:p>
            <a:r>
              <a:rPr lang="en-US"/>
              <a:t>Click icon to add picture</a:t>
            </a:r>
            <a:endParaRPr lang="en-US" dirty="0"/>
          </a:p>
        </p:txBody>
      </p:sp>
      <p:sp>
        <p:nvSpPr>
          <p:cNvPr id="2" name="Title 1"/>
          <p:cNvSpPr>
            <a:spLocks noGrp="1"/>
          </p:cNvSpPr>
          <p:nvPr>
            <p:ph type="ctrTitle" hasCustomPrompt="1"/>
          </p:nvPr>
        </p:nvSpPr>
        <p:spPr>
          <a:xfrm>
            <a:off x="796322" y="320040"/>
            <a:ext cx="6732237" cy="1017147"/>
          </a:xfrm>
        </p:spPr>
        <p:txBody>
          <a:bodyPr anchor="b">
            <a:normAutofit/>
          </a:bodyPr>
          <a:lstStyle>
            <a:lvl1pPr algn="l">
              <a:lnSpc>
                <a:spcPct val="90000"/>
              </a:lnSpc>
              <a:defRPr sz="3600" spc="100" baseline="0">
                <a:solidFill>
                  <a:schemeClr val="tx1"/>
                </a:solidFill>
              </a:defRPr>
            </a:lvl1pPr>
          </a:lstStyle>
          <a:p>
            <a:r>
              <a:rPr lang="en-US" dirty="0"/>
              <a:t>Add title here</a:t>
            </a:r>
          </a:p>
        </p:txBody>
      </p:sp>
      <p:sp>
        <p:nvSpPr>
          <p:cNvPr id="8" name="Text Placeholder 7">
            <a:extLst>
              <a:ext uri="{FF2B5EF4-FFF2-40B4-BE49-F238E27FC236}">
                <a16:creationId xmlns:a16="http://schemas.microsoft.com/office/drawing/2014/main" id="{D5E91AD6-E4A6-F082-0E76-DAF7D57B5162}"/>
              </a:ext>
            </a:extLst>
          </p:cNvPr>
          <p:cNvSpPr>
            <a:spLocks noGrp="1"/>
          </p:cNvSpPr>
          <p:nvPr>
            <p:ph type="body" sz="quarter" idx="10" hasCustomPrompt="1"/>
          </p:nvPr>
        </p:nvSpPr>
        <p:spPr>
          <a:xfrm>
            <a:off x="824242" y="1749479"/>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o1.</a:t>
            </a:r>
          </a:p>
        </p:txBody>
      </p:sp>
      <p:sp>
        <p:nvSpPr>
          <p:cNvPr id="13" name="Text Placeholder 12">
            <a:extLst>
              <a:ext uri="{FF2B5EF4-FFF2-40B4-BE49-F238E27FC236}">
                <a16:creationId xmlns:a16="http://schemas.microsoft.com/office/drawing/2014/main" id="{6B00516E-9699-821C-0371-67A8478E101D}"/>
              </a:ext>
            </a:extLst>
          </p:cNvPr>
          <p:cNvSpPr>
            <a:spLocks noGrp="1"/>
          </p:cNvSpPr>
          <p:nvPr>
            <p:ph type="body" sz="quarter" idx="16" hasCustomPrompt="1"/>
          </p:nvPr>
        </p:nvSpPr>
        <p:spPr>
          <a:xfrm>
            <a:off x="1643379" y="1749479"/>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6" name="Text Placeholder 7">
            <a:extLst>
              <a:ext uri="{FF2B5EF4-FFF2-40B4-BE49-F238E27FC236}">
                <a16:creationId xmlns:a16="http://schemas.microsoft.com/office/drawing/2014/main" id="{7C72C187-9B88-8558-E9E7-CA189DF0EF33}"/>
              </a:ext>
            </a:extLst>
          </p:cNvPr>
          <p:cNvSpPr>
            <a:spLocks noGrp="1"/>
          </p:cNvSpPr>
          <p:nvPr>
            <p:ph type="body" sz="quarter" idx="12" hasCustomPrompt="1"/>
          </p:nvPr>
        </p:nvSpPr>
        <p:spPr>
          <a:xfrm>
            <a:off x="824242" y="2378035"/>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o2.</a:t>
            </a:r>
          </a:p>
        </p:txBody>
      </p:sp>
      <p:sp>
        <p:nvSpPr>
          <p:cNvPr id="15" name="Text Placeholder 12">
            <a:extLst>
              <a:ext uri="{FF2B5EF4-FFF2-40B4-BE49-F238E27FC236}">
                <a16:creationId xmlns:a16="http://schemas.microsoft.com/office/drawing/2014/main" id="{9366E515-A368-5E2D-8A9F-6BDBB76BC877}"/>
              </a:ext>
            </a:extLst>
          </p:cNvPr>
          <p:cNvSpPr>
            <a:spLocks noGrp="1"/>
          </p:cNvSpPr>
          <p:nvPr>
            <p:ph type="body" sz="quarter" idx="17" hasCustomPrompt="1"/>
          </p:nvPr>
        </p:nvSpPr>
        <p:spPr>
          <a:xfrm>
            <a:off x="1643379" y="2378035"/>
            <a:ext cx="5885179" cy="533400"/>
          </a:xfrm>
        </p:spPr>
        <p:txBody>
          <a:bodyPr bIns="0" anchor="b">
            <a:normAutofit/>
          </a:bodyPr>
          <a:lstStyle>
            <a:lvl1pPr marL="0" indent="0">
              <a:buNone/>
              <a:defRPr sz="2000">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7" name="Text Placeholder 7">
            <a:extLst>
              <a:ext uri="{FF2B5EF4-FFF2-40B4-BE49-F238E27FC236}">
                <a16:creationId xmlns:a16="http://schemas.microsoft.com/office/drawing/2014/main" id="{1F522536-6FE3-2618-BC24-8C5188185870}"/>
              </a:ext>
            </a:extLst>
          </p:cNvPr>
          <p:cNvSpPr>
            <a:spLocks noGrp="1"/>
          </p:cNvSpPr>
          <p:nvPr>
            <p:ph type="body" sz="quarter" idx="13" hasCustomPrompt="1"/>
          </p:nvPr>
        </p:nvSpPr>
        <p:spPr>
          <a:xfrm>
            <a:off x="824242" y="3006909"/>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o3.</a:t>
            </a:r>
          </a:p>
        </p:txBody>
      </p:sp>
      <p:sp>
        <p:nvSpPr>
          <p:cNvPr id="16" name="Text Placeholder 12">
            <a:extLst>
              <a:ext uri="{FF2B5EF4-FFF2-40B4-BE49-F238E27FC236}">
                <a16:creationId xmlns:a16="http://schemas.microsoft.com/office/drawing/2014/main" id="{89C1155B-B06D-77D5-B3DC-9CEAEDF2D61F}"/>
              </a:ext>
            </a:extLst>
          </p:cNvPr>
          <p:cNvSpPr>
            <a:spLocks noGrp="1"/>
          </p:cNvSpPr>
          <p:nvPr>
            <p:ph type="body" sz="quarter" idx="18" hasCustomPrompt="1"/>
          </p:nvPr>
        </p:nvSpPr>
        <p:spPr>
          <a:xfrm>
            <a:off x="1643379" y="3009613"/>
            <a:ext cx="5885179" cy="533400"/>
          </a:xfrm>
        </p:spPr>
        <p:txBody>
          <a:bodyPr bIns="0" anchor="b">
            <a:normAutofit/>
          </a:bodyPr>
          <a:lstStyle>
            <a:lvl1pPr marL="0" indent="0">
              <a:buNone/>
              <a:defRPr sz="2000">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9" name="Text Placeholder 7">
            <a:extLst>
              <a:ext uri="{FF2B5EF4-FFF2-40B4-BE49-F238E27FC236}">
                <a16:creationId xmlns:a16="http://schemas.microsoft.com/office/drawing/2014/main" id="{F3A36BC1-799A-6623-E5E3-1190C0C7C479}"/>
              </a:ext>
            </a:extLst>
          </p:cNvPr>
          <p:cNvSpPr>
            <a:spLocks noGrp="1"/>
          </p:cNvSpPr>
          <p:nvPr>
            <p:ph type="body" sz="quarter" idx="14" hasCustomPrompt="1"/>
          </p:nvPr>
        </p:nvSpPr>
        <p:spPr>
          <a:xfrm>
            <a:off x="824242" y="3635783"/>
            <a:ext cx="788639" cy="533400"/>
          </a:xfrm>
        </p:spPr>
        <p:txBody>
          <a:bodyPr lIns="0" tIns="0" rIns="0" bIns="0" anchor="ctr">
            <a:noAutofit/>
          </a:bodyPr>
          <a:lstStyle>
            <a:lvl1pPr marL="0" indent="0" algn="ctr">
              <a:lnSpc>
                <a:spcPct val="60000"/>
              </a:lnSpc>
              <a:spcBef>
                <a:spcPts val="0"/>
              </a:spcBef>
              <a:spcAft>
                <a:spcPts val="0"/>
              </a:spcAft>
              <a:buNone/>
              <a:defRPr sz="5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o4.</a:t>
            </a:r>
          </a:p>
        </p:txBody>
      </p:sp>
      <p:sp>
        <p:nvSpPr>
          <p:cNvPr id="17" name="Text Placeholder 12">
            <a:extLst>
              <a:ext uri="{FF2B5EF4-FFF2-40B4-BE49-F238E27FC236}">
                <a16:creationId xmlns:a16="http://schemas.microsoft.com/office/drawing/2014/main" id="{92954362-36EF-4B42-19C7-6132A7E2A875}"/>
              </a:ext>
            </a:extLst>
          </p:cNvPr>
          <p:cNvSpPr>
            <a:spLocks noGrp="1"/>
          </p:cNvSpPr>
          <p:nvPr>
            <p:ph type="body" sz="quarter" idx="19" hasCustomPrompt="1"/>
          </p:nvPr>
        </p:nvSpPr>
        <p:spPr>
          <a:xfrm>
            <a:off x="1643379" y="3638169"/>
            <a:ext cx="5885179" cy="533400"/>
          </a:xfrm>
        </p:spPr>
        <p:txBody>
          <a:bodyPr bIns="0" anchor="b">
            <a:normAutofit/>
          </a:bodyPr>
          <a:lstStyle>
            <a:lvl1pPr marL="0" indent="0">
              <a:buNone/>
              <a:defRPr sz="2400">
                <a:solidFill>
                  <a:schemeClr val="tx1"/>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10" name="Text Placeholder 7">
            <a:extLst>
              <a:ext uri="{FF2B5EF4-FFF2-40B4-BE49-F238E27FC236}">
                <a16:creationId xmlns:a16="http://schemas.microsoft.com/office/drawing/2014/main" id="{9EF1DED4-DCEF-D1F3-17B9-BC29651F7DE8}"/>
              </a:ext>
            </a:extLst>
          </p:cNvPr>
          <p:cNvSpPr>
            <a:spLocks noGrp="1"/>
          </p:cNvSpPr>
          <p:nvPr>
            <p:ph type="body" sz="quarter" idx="15" hasCustomPrompt="1"/>
          </p:nvPr>
        </p:nvSpPr>
        <p:spPr>
          <a:xfrm>
            <a:off x="824242" y="4264656"/>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o5.</a:t>
            </a:r>
          </a:p>
        </p:txBody>
      </p:sp>
      <p:sp>
        <p:nvSpPr>
          <p:cNvPr id="20" name="Text Placeholder 12">
            <a:extLst>
              <a:ext uri="{FF2B5EF4-FFF2-40B4-BE49-F238E27FC236}">
                <a16:creationId xmlns:a16="http://schemas.microsoft.com/office/drawing/2014/main" id="{A57B871C-EE51-327F-62B1-79B005BD932C}"/>
              </a:ext>
            </a:extLst>
          </p:cNvPr>
          <p:cNvSpPr>
            <a:spLocks noGrp="1"/>
          </p:cNvSpPr>
          <p:nvPr>
            <p:ph type="body" sz="quarter" idx="20" hasCustomPrompt="1"/>
          </p:nvPr>
        </p:nvSpPr>
        <p:spPr>
          <a:xfrm>
            <a:off x="1643379" y="4269747"/>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cxnSp>
        <p:nvCxnSpPr>
          <p:cNvPr id="22" name="Straight Connector 21">
            <a:extLst>
              <a:ext uri="{FF2B5EF4-FFF2-40B4-BE49-F238E27FC236}">
                <a16:creationId xmlns:a16="http://schemas.microsoft.com/office/drawing/2014/main" id="{C01359A1-A1B1-9DC6-08B9-8042E7FBA168}"/>
              </a:ext>
              <a:ext uri="{C183D7F6-B498-43B3-948B-1728B52AA6E4}">
                <adec:decorative xmlns:adec="http://schemas.microsoft.com/office/drawing/2017/decorative" val="1"/>
              </a:ext>
            </a:extLst>
          </p:cNvPr>
          <p:cNvCxnSpPr>
            <a:cxnSpLocks/>
          </p:cNvCxnSpPr>
          <p:nvPr userDrawn="1"/>
        </p:nvCxnSpPr>
        <p:spPr>
          <a:xfrm rot="10800000" flipH="1">
            <a:off x="6889763"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24" name="Footer Placeholder 8">
            <a:extLst>
              <a:ext uri="{FF2B5EF4-FFF2-40B4-BE49-F238E27FC236}">
                <a16:creationId xmlns:a16="http://schemas.microsoft.com/office/drawing/2014/main" id="{28D89004-F984-BB7D-2489-E7EC55129802}"/>
              </a:ext>
            </a:extLst>
          </p:cNvPr>
          <p:cNvSpPr>
            <a:spLocks noGrp="1"/>
          </p:cNvSpPr>
          <p:nvPr>
            <p:ph type="ftr" sz="quarter" idx="3"/>
          </p:nvPr>
        </p:nvSpPr>
        <p:spPr>
          <a:xfrm>
            <a:off x="824241" y="6290774"/>
            <a:ext cx="6637071" cy="365125"/>
          </a:xfrm>
          <a:prstGeom prst="rect">
            <a:avLst/>
          </a:prstGeom>
        </p:spPr>
        <p:txBody>
          <a:bodyPr/>
          <a:lstStyle>
            <a:lvl1pPr>
              <a:defRPr sz="1100" b="0" i="0" cap="all" baseline="0">
                <a:solidFill>
                  <a:schemeClr val="tx1"/>
                </a:solidFill>
                <a:latin typeface="+mn-lt"/>
              </a:defRPr>
            </a:lvl1pPr>
          </a:lstStyle>
          <a:p>
            <a:r>
              <a:rPr lang="en-US"/>
              <a:t>CSP Training Module Name: Presentation Template Created by PR</a:t>
            </a:r>
            <a:endParaRPr lang="en-US" dirty="0"/>
          </a:p>
        </p:txBody>
      </p:sp>
      <p:sp>
        <p:nvSpPr>
          <p:cNvPr id="21" name="Slide Number Placeholder 9">
            <a:extLst>
              <a:ext uri="{FF2B5EF4-FFF2-40B4-BE49-F238E27FC236}">
                <a16:creationId xmlns:a16="http://schemas.microsoft.com/office/drawing/2014/main" id="{E2790754-E9EF-9F79-825B-5AB348DFA62E}"/>
              </a:ext>
            </a:extLst>
          </p:cNvPr>
          <p:cNvSpPr>
            <a:spLocks noGrp="1"/>
          </p:cNvSpPr>
          <p:nvPr>
            <p:ph type="sldNum" sz="quarter" idx="4"/>
          </p:nvPr>
        </p:nvSpPr>
        <p:spPr>
          <a:xfrm>
            <a:off x="10768546" y="6290774"/>
            <a:ext cx="617912" cy="365125"/>
          </a:xfrm>
          <a:prstGeom prst="rect">
            <a:avLst/>
          </a:prstGeom>
        </p:spPr>
        <p:txBody>
          <a:bodyPr/>
          <a:lstStyle>
            <a:lvl1pPr algn="r">
              <a:defRPr sz="1100" b="0" i="0">
                <a:solidFill>
                  <a:schemeClr val="bg1"/>
                </a:solidFill>
                <a:latin typeface="+mn-lt"/>
              </a:defRPr>
            </a:lvl1pPr>
          </a:lstStyle>
          <a:p>
            <a:fld id="{3A98EE3D-8CD1-4C3F-BD1C-C98C9596463C}" type="slidenum">
              <a:rPr lang="en-US" smtClean="0"/>
              <a:pPr/>
              <a:t>‹#›</a:t>
            </a:fld>
            <a:endParaRPr lang="en-US" dirty="0"/>
          </a:p>
        </p:txBody>
      </p:sp>
      <p:grpSp>
        <p:nvGrpSpPr>
          <p:cNvPr id="3" name="Group 2">
            <a:extLst>
              <a:ext uri="{FF2B5EF4-FFF2-40B4-BE49-F238E27FC236}">
                <a16:creationId xmlns:a16="http://schemas.microsoft.com/office/drawing/2014/main" id="{0F82F3E7-2972-23DD-E481-1B4554C99F5F}"/>
              </a:ext>
            </a:extLst>
          </p:cNvPr>
          <p:cNvGrpSpPr/>
          <p:nvPr userDrawn="1"/>
        </p:nvGrpSpPr>
        <p:grpSpPr>
          <a:xfrm>
            <a:off x="7549377" y="6167336"/>
            <a:ext cx="3294001" cy="612000"/>
            <a:chOff x="5179092" y="5483822"/>
            <a:chExt cx="3294001" cy="612000"/>
          </a:xfrm>
        </p:grpSpPr>
        <p:pic>
          <p:nvPicPr>
            <p:cNvPr id="4" name="Picture 3">
              <a:extLst>
                <a:ext uri="{FF2B5EF4-FFF2-40B4-BE49-F238E27FC236}">
                  <a16:creationId xmlns:a16="http://schemas.microsoft.com/office/drawing/2014/main" id="{9F78DE9F-86F1-4FEA-400F-7503062CB63B}"/>
                </a:ext>
              </a:extLst>
            </p:cNvPr>
            <p:cNvPicPr>
              <a:picLocks noChangeAspect="1"/>
            </p:cNvPicPr>
            <p:nvPr/>
          </p:nvPicPr>
          <p:blipFill>
            <a:blip r:embed="rId2"/>
            <a:stretch>
              <a:fillRect/>
            </a:stretch>
          </p:blipFill>
          <p:spPr>
            <a:xfrm>
              <a:off x="5179092" y="5483822"/>
              <a:ext cx="1530000" cy="612000"/>
            </a:xfrm>
            <a:prstGeom prst="rect">
              <a:avLst/>
            </a:prstGeom>
          </p:spPr>
        </p:pic>
        <p:pic>
          <p:nvPicPr>
            <p:cNvPr id="5" name="Picture 4">
              <a:extLst>
                <a:ext uri="{FF2B5EF4-FFF2-40B4-BE49-F238E27FC236}">
                  <a16:creationId xmlns:a16="http://schemas.microsoft.com/office/drawing/2014/main" id="{2DA089EC-9850-9E84-F26C-CE0E48BE383D}"/>
                </a:ext>
              </a:extLst>
            </p:cNvPr>
            <p:cNvPicPr>
              <a:picLocks noChangeAspect="1"/>
            </p:cNvPicPr>
            <p:nvPr/>
          </p:nvPicPr>
          <p:blipFill>
            <a:blip r:embed="rId3"/>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272681956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Agenda - Topic 5">
    <p:spTree>
      <p:nvGrpSpPr>
        <p:cNvPr id="1" name=""/>
        <p:cNvGrpSpPr/>
        <p:nvPr/>
      </p:nvGrpSpPr>
      <p:grpSpPr>
        <a:xfrm>
          <a:off x="0" y="0"/>
          <a:ext cx="0" cy="0"/>
          <a:chOff x="0" y="0"/>
          <a:chExt cx="0" cy="0"/>
        </a:xfrm>
      </p:grpSpPr>
      <p:sp>
        <p:nvSpPr>
          <p:cNvPr id="23" name="Freeform: Shape 22">
            <a:extLst>
              <a:ext uri="{FF2B5EF4-FFF2-40B4-BE49-F238E27FC236}">
                <a16:creationId xmlns:a16="http://schemas.microsoft.com/office/drawing/2014/main" id="{7B8C35C0-4758-2887-0763-E78795846CD3}"/>
              </a:ext>
              <a:ext uri="{C183D7F6-B498-43B3-948B-1728B52AA6E4}">
                <adec:decorative xmlns:adec="http://schemas.microsoft.com/office/drawing/2017/decorative" val="1"/>
              </a:ext>
            </a:extLst>
          </p:cNvPr>
          <p:cNvSpPr/>
          <p:nvPr userDrawn="1"/>
        </p:nvSpPr>
        <p:spPr>
          <a:xfrm>
            <a:off x="6093537" y="-1946"/>
            <a:ext cx="3601340" cy="6881814"/>
          </a:xfrm>
          <a:custGeom>
            <a:avLst/>
            <a:gdLst>
              <a:gd name="connsiteX0" fmla="*/ 3601340 w 3601340"/>
              <a:gd name="connsiteY0" fmla="*/ 0 h 6881814"/>
              <a:gd name="connsiteX1" fmla="*/ 0 w 3601340"/>
              <a:gd name="connsiteY1" fmla="*/ 0 h 6881814"/>
              <a:gd name="connsiteX2" fmla="*/ 0 w 3601340"/>
              <a:gd name="connsiteY2" fmla="*/ 6881815 h 6881814"/>
              <a:gd name="connsiteX3" fmla="*/ 1064235 w 3601340"/>
              <a:gd name="connsiteY3" fmla="*/ 6881815 h 6881814"/>
              <a:gd name="connsiteX4" fmla="*/ 1441045 w 3601340"/>
              <a:gd name="connsiteY4" fmla="*/ 5490188 h 6881814"/>
              <a:gd name="connsiteX5" fmla="*/ 1835678 w 3601340"/>
              <a:gd name="connsiteY5" fmla="*/ 4034957 h 6881814"/>
              <a:gd name="connsiteX6" fmla="*/ 2045724 w 3601340"/>
              <a:gd name="connsiteY6" fmla="*/ 3914112 h 6881814"/>
              <a:gd name="connsiteX7" fmla="*/ 2166660 w 3601340"/>
              <a:gd name="connsiteY7" fmla="*/ 4124001 h 6881814"/>
              <a:gd name="connsiteX8" fmla="*/ 1906966 w 3601340"/>
              <a:gd name="connsiteY8" fmla="*/ 5081858 h 6881814"/>
              <a:gd name="connsiteX9" fmla="*/ 2027902 w 3601340"/>
              <a:gd name="connsiteY9" fmla="*/ 5291747 h 6881814"/>
              <a:gd name="connsiteX10" fmla="*/ 2227765 w 3601340"/>
              <a:gd name="connsiteY10" fmla="*/ 5198887 h 6881814"/>
              <a:gd name="connsiteX11" fmla="*/ 2570204 w 3601340"/>
              <a:gd name="connsiteY11" fmla="*/ 3923016 h 6881814"/>
              <a:gd name="connsiteX12" fmla="*/ 2602029 w 3601340"/>
              <a:gd name="connsiteY12" fmla="*/ 3799627 h 6881814"/>
              <a:gd name="connsiteX13" fmla="*/ 3601340 w 3601340"/>
              <a:gd name="connsiteY13" fmla="*/ 0 h 6881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601340" h="6881814">
                <a:moveTo>
                  <a:pt x="3601340" y="0"/>
                </a:moveTo>
                <a:lnTo>
                  <a:pt x="0" y="0"/>
                </a:lnTo>
                <a:lnTo>
                  <a:pt x="0" y="6881815"/>
                </a:lnTo>
                <a:lnTo>
                  <a:pt x="1064235" y="6881815"/>
                </a:lnTo>
                <a:lnTo>
                  <a:pt x="1441045" y="5490188"/>
                </a:lnTo>
                <a:lnTo>
                  <a:pt x="1835678" y="4034957"/>
                </a:lnTo>
                <a:cubicBezTo>
                  <a:pt x="1859865" y="3943369"/>
                  <a:pt x="1954068" y="3889943"/>
                  <a:pt x="2045724" y="3914112"/>
                </a:cubicBezTo>
                <a:cubicBezTo>
                  <a:pt x="2137381" y="3938281"/>
                  <a:pt x="2190847" y="4032413"/>
                  <a:pt x="2166660" y="4124001"/>
                </a:cubicBezTo>
                <a:lnTo>
                  <a:pt x="1906966" y="5081858"/>
                </a:lnTo>
                <a:cubicBezTo>
                  <a:pt x="1882779" y="5173446"/>
                  <a:pt x="1936246" y="5267578"/>
                  <a:pt x="2027902" y="5291747"/>
                </a:cubicBezTo>
                <a:cubicBezTo>
                  <a:pt x="2109375" y="5313372"/>
                  <a:pt x="2193393" y="5272666"/>
                  <a:pt x="2227765" y="5198887"/>
                </a:cubicBezTo>
                <a:lnTo>
                  <a:pt x="2570204" y="3923016"/>
                </a:lnTo>
                <a:lnTo>
                  <a:pt x="2602029" y="3799627"/>
                </a:lnTo>
                <a:lnTo>
                  <a:pt x="3601340" y="0"/>
                </a:lnTo>
                <a:close/>
              </a:path>
            </a:pathLst>
          </a:custGeom>
          <a:solidFill>
            <a:srgbClr val="FFFFFF"/>
          </a:solidFill>
          <a:ln w="12700" cap="flat">
            <a:noFill/>
            <a:prstDash val="solid"/>
            <a:miter/>
          </a:ln>
        </p:spPr>
        <p:txBody>
          <a:bodyPr rtlCol="0" anchor="ctr"/>
          <a:lstStyle/>
          <a:p>
            <a:endParaRPr lang="en-US" dirty="0"/>
          </a:p>
        </p:txBody>
      </p:sp>
      <p:sp>
        <p:nvSpPr>
          <p:cNvPr id="14" name="Picture Placeholder 13">
            <a:extLst>
              <a:ext uri="{FF2B5EF4-FFF2-40B4-BE49-F238E27FC236}">
                <a16:creationId xmlns:a16="http://schemas.microsoft.com/office/drawing/2014/main" id="{4F200699-2797-D741-1EC1-B83FCA4B1977}"/>
              </a:ext>
            </a:extLst>
          </p:cNvPr>
          <p:cNvSpPr>
            <a:spLocks noGrp="1"/>
          </p:cNvSpPr>
          <p:nvPr>
            <p:ph type="pic" sz="quarter" idx="11"/>
          </p:nvPr>
        </p:nvSpPr>
        <p:spPr>
          <a:xfrm flipH="1">
            <a:off x="7163691" y="0"/>
            <a:ext cx="5024825" cy="6858000"/>
          </a:xfrm>
          <a:custGeom>
            <a:avLst/>
            <a:gdLst>
              <a:gd name="connsiteX0" fmla="*/ 0 w 6064250"/>
              <a:gd name="connsiteY0" fmla="*/ 0 h 6877051"/>
              <a:gd name="connsiteX1" fmla="*/ 606425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6064250"/>
              <a:gd name="connsiteY0" fmla="*/ 0 h 6877051"/>
              <a:gd name="connsiteX1" fmla="*/ 584073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5840730"/>
              <a:gd name="connsiteY0" fmla="*/ 0 h 6887937"/>
              <a:gd name="connsiteX1" fmla="*/ 5840730 w 5840730"/>
              <a:gd name="connsiteY1" fmla="*/ 0 h 6887937"/>
              <a:gd name="connsiteX2" fmla="*/ 4028621 w 5840730"/>
              <a:gd name="connsiteY2" fmla="*/ 6887937 h 6887937"/>
              <a:gd name="connsiteX3" fmla="*/ 0 w 5840730"/>
              <a:gd name="connsiteY3" fmla="*/ 6877051 h 6887937"/>
              <a:gd name="connsiteX4" fmla="*/ 0 w 5840730"/>
              <a:gd name="connsiteY4" fmla="*/ 0 h 6887937"/>
              <a:gd name="connsiteX0" fmla="*/ 0 w 5840730"/>
              <a:gd name="connsiteY0" fmla="*/ 0 h 6887937"/>
              <a:gd name="connsiteX1" fmla="*/ 5840730 w 5840730"/>
              <a:gd name="connsiteY1" fmla="*/ 0 h 6887937"/>
              <a:gd name="connsiteX2" fmla="*/ 5090160 w 5840730"/>
              <a:gd name="connsiteY2" fmla="*/ 2775915 h 6887937"/>
              <a:gd name="connsiteX3" fmla="*/ 4028621 w 5840730"/>
              <a:gd name="connsiteY3" fmla="*/ 6887937 h 6887937"/>
              <a:gd name="connsiteX4" fmla="*/ 0 w 5840730"/>
              <a:gd name="connsiteY4" fmla="*/ 6877051 h 6887937"/>
              <a:gd name="connsiteX5" fmla="*/ 0 w 5840730"/>
              <a:gd name="connsiteY5"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028621 w 5840730"/>
              <a:gd name="connsiteY4" fmla="*/ 6887937 h 6887937"/>
              <a:gd name="connsiteX5" fmla="*/ 0 w 5840730"/>
              <a:gd name="connsiteY5" fmla="*/ 6877051 h 6887937"/>
              <a:gd name="connsiteX6" fmla="*/ 0 w 5840730"/>
              <a:gd name="connsiteY6"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785360 w 5840730"/>
              <a:gd name="connsiteY4" fmla="*/ 3926535 h 6887937"/>
              <a:gd name="connsiteX5" fmla="*/ 4028621 w 5840730"/>
              <a:gd name="connsiteY5" fmla="*/ 6887937 h 6887937"/>
              <a:gd name="connsiteX6" fmla="*/ 0 w 5840730"/>
              <a:gd name="connsiteY6" fmla="*/ 6877051 h 6887937"/>
              <a:gd name="connsiteX7" fmla="*/ 0 w 5840730"/>
              <a:gd name="connsiteY7"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22520 w 5840730"/>
              <a:gd name="connsiteY5" fmla="*/ 3415995 h 6887937"/>
              <a:gd name="connsiteX6" fmla="*/ 4785360 w 5840730"/>
              <a:gd name="connsiteY6" fmla="*/ 3926535 h 6887937"/>
              <a:gd name="connsiteX7" fmla="*/ 4028621 w 5840730"/>
              <a:gd name="connsiteY7" fmla="*/ 6887937 h 6887937"/>
              <a:gd name="connsiteX8" fmla="*/ 0 w 5840730"/>
              <a:gd name="connsiteY8" fmla="*/ 6877051 h 6887937"/>
              <a:gd name="connsiteX9" fmla="*/ 0 w 5840730"/>
              <a:gd name="connsiteY9"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4922520 w 5840730"/>
              <a:gd name="connsiteY6" fmla="*/ 341599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922520 w 5840730"/>
              <a:gd name="connsiteY7" fmla="*/ 341599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457700 w 5840730"/>
              <a:gd name="connsiteY7" fmla="*/ 384271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213860 w 5840730"/>
              <a:gd name="connsiteY7" fmla="*/ 4757115 h 6887937"/>
              <a:gd name="connsiteX8" fmla="*/ 4457700 w 5840730"/>
              <a:gd name="connsiteY8" fmla="*/ 384271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37760 w 5840730"/>
              <a:gd name="connsiteY5" fmla="*/ 16100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5681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933950 w 5840730"/>
              <a:gd name="connsiteY3" fmla="*/ 273781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61560 w 5840730"/>
              <a:gd name="connsiteY3" fmla="*/ 29435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42510 w 5840730"/>
              <a:gd name="connsiteY3" fmla="*/ 30197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560570 w 5840730"/>
              <a:gd name="connsiteY11" fmla="*/ 412084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09160 w 5840730"/>
              <a:gd name="connsiteY11" fmla="*/ 363316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655820 w 5840730"/>
              <a:gd name="connsiteY6" fmla="*/ 1770075 h 6887937"/>
              <a:gd name="connsiteX7" fmla="*/ 3893820 w 5840730"/>
              <a:gd name="connsiteY7" fmla="*/ 4688535 h 6887937"/>
              <a:gd name="connsiteX8" fmla="*/ 3992880 w 5840730"/>
              <a:gd name="connsiteY8" fmla="*/ 490570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3893820 w 5840730"/>
              <a:gd name="connsiteY6" fmla="*/ 4688535 h 6887937"/>
              <a:gd name="connsiteX7" fmla="*/ 3992880 w 5840730"/>
              <a:gd name="connsiteY7" fmla="*/ 4905705 h 6887937"/>
              <a:gd name="connsiteX8" fmla="*/ 4213860 w 5840730"/>
              <a:gd name="connsiteY8" fmla="*/ 4757115 h 6887937"/>
              <a:gd name="connsiteX9" fmla="*/ 4457700 w 5840730"/>
              <a:gd name="connsiteY9" fmla="*/ 3842715 h 6887937"/>
              <a:gd name="connsiteX10" fmla="*/ 4686300 w 5840730"/>
              <a:gd name="connsiteY10" fmla="*/ 371317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3893820 w 5840730"/>
              <a:gd name="connsiteY5" fmla="*/ 4688535 h 6887937"/>
              <a:gd name="connsiteX6" fmla="*/ 3992880 w 5840730"/>
              <a:gd name="connsiteY6" fmla="*/ 4905705 h 6887937"/>
              <a:gd name="connsiteX7" fmla="*/ 4213860 w 5840730"/>
              <a:gd name="connsiteY7" fmla="*/ 4757115 h 6887937"/>
              <a:gd name="connsiteX8" fmla="*/ 4457700 w 5840730"/>
              <a:gd name="connsiteY8" fmla="*/ 3842715 h 6887937"/>
              <a:gd name="connsiteX9" fmla="*/ 4686300 w 5840730"/>
              <a:gd name="connsiteY9" fmla="*/ 371317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3893820 w 5840730"/>
              <a:gd name="connsiteY4" fmla="*/ 4688535 h 6887937"/>
              <a:gd name="connsiteX5" fmla="*/ 3992880 w 5840730"/>
              <a:gd name="connsiteY5" fmla="*/ 4905705 h 6887937"/>
              <a:gd name="connsiteX6" fmla="*/ 4213860 w 5840730"/>
              <a:gd name="connsiteY6" fmla="*/ 4757115 h 6887937"/>
              <a:gd name="connsiteX7" fmla="*/ 4457700 w 5840730"/>
              <a:gd name="connsiteY7" fmla="*/ 3842715 h 6887937"/>
              <a:gd name="connsiteX8" fmla="*/ 4686300 w 5840730"/>
              <a:gd name="connsiteY8" fmla="*/ 371317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3893820 w 5840730"/>
              <a:gd name="connsiteY3" fmla="*/ 4688535 h 6887937"/>
              <a:gd name="connsiteX4" fmla="*/ 3992880 w 5840730"/>
              <a:gd name="connsiteY4" fmla="*/ 4905705 h 6887937"/>
              <a:gd name="connsiteX5" fmla="*/ 4213860 w 5840730"/>
              <a:gd name="connsiteY5" fmla="*/ 4757115 h 6887937"/>
              <a:gd name="connsiteX6" fmla="*/ 4457700 w 5840730"/>
              <a:gd name="connsiteY6" fmla="*/ 3842715 h 6887937"/>
              <a:gd name="connsiteX7" fmla="*/ 4686300 w 5840730"/>
              <a:gd name="connsiteY7" fmla="*/ 371317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3893820 w 5840730"/>
              <a:gd name="connsiteY2" fmla="*/ 4688535 h 6887937"/>
              <a:gd name="connsiteX3" fmla="*/ 3992880 w 5840730"/>
              <a:gd name="connsiteY3" fmla="*/ 4905705 h 6887937"/>
              <a:gd name="connsiteX4" fmla="*/ 4213860 w 5840730"/>
              <a:gd name="connsiteY4" fmla="*/ 4757115 h 6887937"/>
              <a:gd name="connsiteX5" fmla="*/ 4457700 w 5840730"/>
              <a:gd name="connsiteY5" fmla="*/ 3842715 h 6887937"/>
              <a:gd name="connsiteX6" fmla="*/ 4686300 w 5840730"/>
              <a:gd name="connsiteY6" fmla="*/ 371317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4790753"/>
              <a:gd name="connsiteY0" fmla="*/ 0 h 6887937"/>
              <a:gd name="connsiteX1" fmla="*/ 2674743 w 4790753"/>
              <a:gd name="connsiteY1" fmla="*/ 49345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310950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12040 w 4790753"/>
              <a:gd name="connsiteY2" fmla="*/ 3464777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244891 w 4790753"/>
              <a:gd name="connsiteY2" fmla="*/ 3464778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392375 w 4790753"/>
              <a:gd name="connsiteY2" fmla="*/ 3464779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5110169"/>
              <a:gd name="connsiteY0" fmla="*/ 0 h 6887937"/>
              <a:gd name="connsiteX1" fmla="*/ 2487931 w 5110169"/>
              <a:gd name="connsiteY1" fmla="*/ 0 h 6887937"/>
              <a:gd name="connsiteX2" fmla="*/ 3392375 w 5110169"/>
              <a:gd name="connsiteY2" fmla="*/ 3464779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66000 w 5110169"/>
              <a:gd name="connsiteY2" fmla="*/ 4629324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16839 w 5110169"/>
              <a:gd name="connsiteY2" fmla="*/ 4550372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589019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034002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300466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42040 w 5110169"/>
              <a:gd name="connsiteY3" fmla="*/ 5566930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05329 w 5110169"/>
              <a:gd name="connsiteY2" fmla="*/ 4974740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75832 w 5110169"/>
              <a:gd name="connsiteY2" fmla="*/ 503395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198620 w 5110169"/>
              <a:gd name="connsiteY7" fmla="*/ 4133044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251960 w 5110169"/>
              <a:gd name="connsiteY7" fmla="*/ 4071856 h 6887937"/>
              <a:gd name="connsiteX8" fmla="*/ 5110169 w 5110169"/>
              <a:gd name="connsiteY8" fmla="*/ 6887937 h 6887937"/>
              <a:gd name="connsiteX9" fmla="*/ 0 w 5110169"/>
              <a:gd name="connsiteY9" fmla="*/ 6877051 h 6887937"/>
              <a:gd name="connsiteX10" fmla="*/ 0 w 5110169"/>
              <a:gd name="connsiteY10" fmla="*/ 0 h 6887937"/>
              <a:gd name="connsiteX0" fmla="*/ 0 w 5030921"/>
              <a:gd name="connsiteY0" fmla="*/ 0 h 6877051"/>
              <a:gd name="connsiteX1" fmla="*/ 2487931 w 5030921"/>
              <a:gd name="connsiteY1" fmla="*/ 0 h 6877051"/>
              <a:gd name="connsiteX2" fmla="*/ 3834825 w 5030921"/>
              <a:gd name="connsiteY2" fmla="*/ 5142514 h 6877051"/>
              <a:gd name="connsiteX3" fmla="*/ 4074118 w 5030921"/>
              <a:gd name="connsiteY3" fmla="*/ 5314407 h 6877051"/>
              <a:gd name="connsiteX4" fmla="*/ 4168140 w 5030921"/>
              <a:gd name="connsiteY4" fmla="*/ 5055407 h 6877051"/>
              <a:gd name="connsiteX5" fmla="*/ 3935730 w 5030921"/>
              <a:gd name="connsiteY5" fmla="*/ 4175425 h 6877051"/>
              <a:gd name="connsiteX6" fmla="*/ 4061460 w 5030921"/>
              <a:gd name="connsiteY6" fmla="*/ 3931157 h 6877051"/>
              <a:gd name="connsiteX7" fmla="*/ 4251960 w 5030921"/>
              <a:gd name="connsiteY7" fmla="*/ 4071856 h 6877051"/>
              <a:gd name="connsiteX8" fmla="*/ 5030921 w 5030921"/>
              <a:gd name="connsiteY8" fmla="*/ 6875699 h 6877051"/>
              <a:gd name="connsiteX9" fmla="*/ 0 w 5030921"/>
              <a:gd name="connsiteY9" fmla="*/ 6877051 h 6877051"/>
              <a:gd name="connsiteX10" fmla="*/ 0 w 5030921"/>
              <a:gd name="connsiteY10" fmla="*/ 0 h 6877051"/>
              <a:gd name="connsiteX0" fmla="*/ 0 w 4963865"/>
              <a:gd name="connsiteY0" fmla="*/ 0 h 6877051"/>
              <a:gd name="connsiteX1" fmla="*/ 2487931 w 4963865"/>
              <a:gd name="connsiteY1" fmla="*/ 0 h 6877051"/>
              <a:gd name="connsiteX2" fmla="*/ 3834825 w 4963865"/>
              <a:gd name="connsiteY2" fmla="*/ 5142514 h 6877051"/>
              <a:gd name="connsiteX3" fmla="*/ 4074118 w 4963865"/>
              <a:gd name="connsiteY3" fmla="*/ 5314407 h 6877051"/>
              <a:gd name="connsiteX4" fmla="*/ 4168140 w 4963865"/>
              <a:gd name="connsiteY4" fmla="*/ 5055407 h 6877051"/>
              <a:gd name="connsiteX5" fmla="*/ 3935730 w 4963865"/>
              <a:gd name="connsiteY5" fmla="*/ 4175425 h 6877051"/>
              <a:gd name="connsiteX6" fmla="*/ 4061460 w 4963865"/>
              <a:gd name="connsiteY6" fmla="*/ 3931157 h 6877051"/>
              <a:gd name="connsiteX7" fmla="*/ 4251960 w 4963865"/>
              <a:gd name="connsiteY7" fmla="*/ 4071856 h 6877051"/>
              <a:gd name="connsiteX8" fmla="*/ 4963865 w 4963865"/>
              <a:gd name="connsiteY8" fmla="*/ 6875699 h 6877051"/>
              <a:gd name="connsiteX9" fmla="*/ 0 w 4963865"/>
              <a:gd name="connsiteY9" fmla="*/ 6877051 h 6877051"/>
              <a:gd name="connsiteX10" fmla="*/ 0 w 4963865"/>
              <a:gd name="connsiteY10" fmla="*/ 0 h 6877051"/>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24825" h="6881818">
                <a:moveTo>
                  <a:pt x="0" y="0"/>
                </a:moveTo>
                <a:lnTo>
                  <a:pt x="2487931" y="0"/>
                </a:lnTo>
                <a:lnTo>
                  <a:pt x="3834825" y="5142514"/>
                </a:lnTo>
                <a:cubicBezTo>
                  <a:pt x="3851116" y="5182666"/>
                  <a:pt x="3878538" y="5351369"/>
                  <a:pt x="4048718" y="5314407"/>
                </a:cubicBezTo>
                <a:cubicBezTo>
                  <a:pt x="4218898" y="5277445"/>
                  <a:pt x="4184015" y="5205230"/>
                  <a:pt x="4168140" y="5055407"/>
                </a:cubicBezTo>
                <a:lnTo>
                  <a:pt x="3935730" y="4175425"/>
                </a:lnTo>
                <a:cubicBezTo>
                  <a:pt x="3924300" y="4083966"/>
                  <a:pt x="3902710" y="3989870"/>
                  <a:pt x="4061460" y="3941355"/>
                </a:cubicBezTo>
                <a:cubicBezTo>
                  <a:pt x="4194810" y="3923207"/>
                  <a:pt x="4213860" y="4007005"/>
                  <a:pt x="4251960" y="4071856"/>
                </a:cubicBezTo>
                <a:lnTo>
                  <a:pt x="5024825" y="6881818"/>
                </a:lnTo>
                <a:lnTo>
                  <a:pt x="0" y="6877051"/>
                </a:lnTo>
                <a:lnTo>
                  <a:pt x="0" y="0"/>
                </a:lnTo>
                <a:close/>
              </a:path>
            </a:pathLst>
          </a:custGeom>
          <a:solidFill>
            <a:schemeClr val="bg2"/>
          </a:solidFill>
        </p:spPr>
        <p:txBody>
          <a:bodyPr anchor="ctr"/>
          <a:lstStyle>
            <a:lvl1pPr algn="ctr">
              <a:defRPr baseline="-25000"/>
            </a:lvl1pPr>
          </a:lstStyle>
          <a:p>
            <a:r>
              <a:rPr lang="en-US"/>
              <a:t>Click icon to add picture</a:t>
            </a:r>
            <a:endParaRPr lang="en-US" dirty="0"/>
          </a:p>
        </p:txBody>
      </p:sp>
      <p:sp>
        <p:nvSpPr>
          <p:cNvPr id="2" name="Title 1"/>
          <p:cNvSpPr>
            <a:spLocks noGrp="1"/>
          </p:cNvSpPr>
          <p:nvPr>
            <p:ph type="ctrTitle" hasCustomPrompt="1"/>
          </p:nvPr>
        </p:nvSpPr>
        <p:spPr>
          <a:xfrm>
            <a:off x="796322" y="320040"/>
            <a:ext cx="6732237" cy="1017147"/>
          </a:xfrm>
        </p:spPr>
        <p:txBody>
          <a:bodyPr anchor="b">
            <a:normAutofit/>
          </a:bodyPr>
          <a:lstStyle>
            <a:lvl1pPr algn="l">
              <a:lnSpc>
                <a:spcPct val="90000"/>
              </a:lnSpc>
              <a:defRPr sz="3600" spc="100" baseline="0">
                <a:solidFill>
                  <a:schemeClr val="tx1"/>
                </a:solidFill>
              </a:defRPr>
            </a:lvl1pPr>
          </a:lstStyle>
          <a:p>
            <a:r>
              <a:rPr lang="en-US" dirty="0"/>
              <a:t>Add title here</a:t>
            </a:r>
          </a:p>
        </p:txBody>
      </p:sp>
      <p:sp>
        <p:nvSpPr>
          <p:cNvPr id="8" name="Text Placeholder 7">
            <a:extLst>
              <a:ext uri="{FF2B5EF4-FFF2-40B4-BE49-F238E27FC236}">
                <a16:creationId xmlns:a16="http://schemas.microsoft.com/office/drawing/2014/main" id="{D5E91AD6-E4A6-F082-0E76-DAF7D57B5162}"/>
              </a:ext>
            </a:extLst>
          </p:cNvPr>
          <p:cNvSpPr>
            <a:spLocks noGrp="1"/>
          </p:cNvSpPr>
          <p:nvPr>
            <p:ph type="body" sz="quarter" idx="10" hasCustomPrompt="1"/>
          </p:nvPr>
        </p:nvSpPr>
        <p:spPr>
          <a:xfrm>
            <a:off x="824242" y="1749479"/>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o1.</a:t>
            </a:r>
          </a:p>
        </p:txBody>
      </p:sp>
      <p:sp>
        <p:nvSpPr>
          <p:cNvPr id="13" name="Text Placeholder 12">
            <a:extLst>
              <a:ext uri="{FF2B5EF4-FFF2-40B4-BE49-F238E27FC236}">
                <a16:creationId xmlns:a16="http://schemas.microsoft.com/office/drawing/2014/main" id="{6B00516E-9699-821C-0371-67A8478E101D}"/>
              </a:ext>
            </a:extLst>
          </p:cNvPr>
          <p:cNvSpPr>
            <a:spLocks noGrp="1"/>
          </p:cNvSpPr>
          <p:nvPr>
            <p:ph type="body" sz="quarter" idx="16" hasCustomPrompt="1"/>
          </p:nvPr>
        </p:nvSpPr>
        <p:spPr>
          <a:xfrm>
            <a:off x="1643379" y="1749479"/>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6" name="Text Placeholder 7">
            <a:extLst>
              <a:ext uri="{FF2B5EF4-FFF2-40B4-BE49-F238E27FC236}">
                <a16:creationId xmlns:a16="http://schemas.microsoft.com/office/drawing/2014/main" id="{7C72C187-9B88-8558-E9E7-CA189DF0EF33}"/>
              </a:ext>
            </a:extLst>
          </p:cNvPr>
          <p:cNvSpPr>
            <a:spLocks noGrp="1"/>
          </p:cNvSpPr>
          <p:nvPr>
            <p:ph type="body" sz="quarter" idx="12" hasCustomPrompt="1"/>
          </p:nvPr>
        </p:nvSpPr>
        <p:spPr>
          <a:xfrm>
            <a:off x="824242" y="2378035"/>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o2.</a:t>
            </a:r>
          </a:p>
        </p:txBody>
      </p:sp>
      <p:sp>
        <p:nvSpPr>
          <p:cNvPr id="15" name="Text Placeholder 12">
            <a:extLst>
              <a:ext uri="{FF2B5EF4-FFF2-40B4-BE49-F238E27FC236}">
                <a16:creationId xmlns:a16="http://schemas.microsoft.com/office/drawing/2014/main" id="{9366E515-A368-5E2D-8A9F-6BDBB76BC877}"/>
              </a:ext>
            </a:extLst>
          </p:cNvPr>
          <p:cNvSpPr>
            <a:spLocks noGrp="1"/>
          </p:cNvSpPr>
          <p:nvPr>
            <p:ph type="body" sz="quarter" idx="17" hasCustomPrompt="1"/>
          </p:nvPr>
        </p:nvSpPr>
        <p:spPr>
          <a:xfrm>
            <a:off x="1643379" y="2378035"/>
            <a:ext cx="5885179" cy="533400"/>
          </a:xfrm>
        </p:spPr>
        <p:txBody>
          <a:bodyPr bIns="0" anchor="b">
            <a:normAutofit/>
          </a:bodyPr>
          <a:lstStyle>
            <a:lvl1pPr marL="0" indent="0">
              <a:buNone/>
              <a:defRPr sz="2000">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7" name="Text Placeholder 7">
            <a:extLst>
              <a:ext uri="{FF2B5EF4-FFF2-40B4-BE49-F238E27FC236}">
                <a16:creationId xmlns:a16="http://schemas.microsoft.com/office/drawing/2014/main" id="{1F522536-6FE3-2618-BC24-8C5188185870}"/>
              </a:ext>
            </a:extLst>
          </p:cNvPr>
          <p:cNvSpPr>
            <a:spLocks noGrp="1"/>
          </p:cNvSpPr>
          <p:nvPr>
            <p:ph type="body" sz="quarter" idx="13" hasCustomPrompt="1"/>
          </p:nvPr>
        </p:nvSpPr>
        <p:spPr>
          <a:xfrm>
            <a:off x="824242" y="3006909"/>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o3.</a:t>
            </a:r>
          </a:p>
        </p:txBody>
      </p:sp>
      <p:sp>
        <p:nvSpPr>
          <p:cNvPr id="16" name="Text Placeholder 12">
            <a:extLst>
              <a:ext uri="{FF2B5EF4-FFF2-40B4-BE49-F238E27FC236}">
                <a16:creationId xmlns:a16="http://schemas.microsoft.com/office/drawing/2014/main" id="{89C1155B-B06D-77D5-B3DC-9CEAEDF2D61F}"/>
              </a:ext>
            </a:extLst>
          </p:cNvPr>
          <p:cNvSpPr>
            <a:spLocks noGrp="1"/>
          </p:cNvSpPr>
          <p:nvPr>
            <p:ph type="body" sz="quarter" idx="18" hasCustomPrompt="1"/>
          </p:nvPr>
        </p:nvSpPr>
        <p:spPr>
          <a:xfrm>
            <a:off x="1643379" y="3009613"/>
            <a:ext cx="5885179" cy="533400"/>
          </a:xfrm>
        </p:spPr>
        <p:txBody>
          <a:bodyPr bIns="0" anchor="b">
            <a:normAutofit/>
          </a:bodyPr>
          <a:lstStyle>
            <a:lvl1pPr marL="0" indent="0">
              <a:buNone/>
              <a:defRPr sz="2000">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9" name="Text Placeholder 7">
            <a:extLst>
              <a:ext uri="{FF2B5EF4-FFF2-40B4-BE49-F238E27FC236}">
                <a16:creationId xmlns:a16="http://schemas.microsoft.com/office/drawing/2014/main" id="{F3A36BC1-799A-6623-E5E3-1190C0C7C479}"/>
              </a:ext>
            </a:extLst>
          </p:cNvPr>
          <p:cNvSpPr>
            <a:spLocks noGrp="1"/>
          </p:cNvSpPr>
          <p:nvPr>
            <p:ph type="body" sz="quarter" idx="14" hasCustomPrompt="1"/>
          </p:nvPr>
        </p:nvSpPr>
        <p:spPr>
          <a:xfrm>
            <a:off x="824242" y="3635783"/>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o4.</a:t>
            </a:r>
          </a:p>
        </p:txBody>
      </p:sp>
      <p:sp>
        <p:nvSpPr>
          <p:cNvPr id="17" name="Text Placeholder 12">
            <a:extLst>
              <a:ext uri="{FF2B5EF4-FFF2-40B4-BE49-F238E27FC236}">
                <a16:creationId xmlns:a16="http://schemas.microsoft.com/office/drawing/2014/main" id="{92954362-36EF-4B42-19C7-6132A7E2A875}"/>
              </a:ext>
            </a:extLst>
          </p:cNvPr>
          <p:cNvSpPr>
            <a:spLocks noGrp="1"/>
          </p:cNvSpPr>
          <p:nvPr>
            <p:ph type="body" sz="quarter" idx="19" hasCustomPrompt="1"/>
          </p:nvPr>
        </p:nvSpPr>
        <p:spPr>
          <a:xfrm>
            <a:off x="1643379" y="3638169"/>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10" name="Text Placeholder 7">
            <a:extLst>
              <a:ext uri="{FF2B5EF4-FFF2-40B4-BE49-F238E27FC236}">
                <a16:creationId xmlns:a16="http://schemas.microsoft.com/office/drawing/2014/main" id="{9EF1DED4-DCEF-D1F3-17B9-BC29651F7DE8}"/>
              </a:ext>
            </a:extLst>
          </p:cNvPr>
          <p:cNvSpPr>
            <a:spLocks noGrp="1"/>
          </p:cNvSpPr>
          <p:nvPr>
            <p:ph type="body" sz="quarter" idx="15" hasCustomPrompt="1"/>
          </p:nvPr>
        </p:nvSpPr>
        <p:spPr>
          <a:xfrm>
            <a:off x="824242" y="4264656"/>
            <a:ext cx="788639" cy="533400"/>
          </a:xfrm>
        </p:spPr>
        <p:txBody>
          <a:bodyPr lIns="0" tIns="0" rIns="0" bIns="0" anchor="ctr">
            <a:noAutofit/>
          </a:bodyPr>
          <a:lstStyle>
            <a:lvl1pPr marL="0" indent="0" algn="ctr">
              <a:lnSpc>
                <a:spcPct val="60000"/>
              </a:lnSpc>
              <a:spcBef>
                <a:spcPts val="0"/>
              </a:spcBef>
              <a:spcAft>
                <a:spcPts val="0"/>
              </a:spcAft>
              <a:buNone/>
              <a:defRPr sz="5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o5.</a:t>
            </a:r>
          </a:p>
        </p:txBody>
      </p:sp>
      <p:sp>
        <p:nvSpPr>
          <p:cNvPr id="20" name="Text Placeholder 12">
            <a:extLst>
              <a:ext uri="{FF2B5EF4-FFF2-40B4-BE49-F238E27FC236}">
                <a16:creationId xmlns:a16="http://schemas.microsoft.com/office/drawing/2014/main" id="{A57B871C-EE51-327F-62B1-79B005BD932C}"/>
              </a:ext>
            </a:extLst>
          </p:cNvPr>
          <p:cNvSpPr>
            <a:spLocks noGrp="1"/>
          </p:cNvSpPr>
          <p:nvPr>
            <p:ph type="body" sz="quarter" idx="20" hasCustomPrompt="1"/>
          </p:nvPr>
        </p:nvSpPr>
        <p:spPr>
          <a:xfrm>
            <a:off x="1643379" y="4269747"/>
            <a:ext cx="5885179" cy="533400"/>
          </a:xfrm>
        </p:spPr>
        <p:txBody>
          <a:bodyPr bIns="0" anchor="b">
            <a:normAutofit/>
          </a:bodyPr>
          <a:lstStyle>
            <a:lvl1pPr marL="0" indent="0">
              <a:buNone/>
              <a:defRPr sz="2400">
                <a:solidFill>
                  <a:schemeClr val="tx1"/>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cxnSp>
        <p:nvCxnSpPr>
          <p:cNvPr id="22" name="Straight Connector 21">
            <a:extLst>
              <a:ext uri="{FF2B5EF4-FFF2-40B4-BE49-F238E27FC236}">
                <a16:creationId xmlns:a16="http://schemas.microsoft.com/office/drawing/2014/main" id="{C01359A1-A1B1-9DC6-08B9-8042E7FBA168}"/>
              </a:ext>
              <a:ext uri="{C183D7F6-B498-43B3-948B-1728B52AA6E4}">
                <adec:decorative xmlns:adec="http://schemas.microsoft.com/office/drawing/2017/decorative" val="1"/>
              </a:ext>
            </a:extLst>
          </p:cNvPr>
          <p:cNvCxnSpPr>
            <a:cxnSpLocks/>
          </p:cNvCxnSpPr>
          <p:nvPr userDrawn="1"/>
        </p:nvCxnSpPr>
        <p:spPr>
          <a:xfrm rot="10800000" flipH="1">
            <a:off x="6889763"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24" name="Footer Placeholder 8">
            <a:extLst>
              <a:ext uri="{FF2B5EF4-FFF2-40B4-BE49-F238E27FC236}">
                <a16:creationId xmlns:a16="http://schemas.microsoft.com/office/drawing/2014/main" id="{28D89004-F984-BB7D-2489-E7EC55129802}"/>
              </a:ext>
            </a:extLst>
          </p:cNvPr>
          <p:cNvSpPr>
            <a:spLocks noGrp="1"/>
          </p:cNvSpPr>
          <p:nvPr>
            <p:ph type="ftr" sz="quarter" idx="3"/>
          </p:nvPr>
        </p:nvSpPr>
        <p:spPr>
          <a:xfrm>
            <a:off x="824241" y="6290774"/>
            <a:ext cx="6637071" cy="365125"/>
          </a:xfrm>
          <a:prstGeom prst="rect">
            <a:avLst/>
          </a:prstGeom>
        </p:spPr>
        <p:txBody>
          <a:bodyPr/>
          <a:lstStyle>
            <a:lvl1pPr>
              <a:defRPr sz="1100" b="0" i="0" cap="all" baseline="0">
                <a:solidFill>
                  <a:schemeClr val="tx1"/>
                </a:solidFill>
                <a:latin typeface="+mn-lt"/>
              </a:defRPr>
            </a:lvl1pPr>
          </a:lstStyle>
          <a:p>
            <a:r>
              <a:rPr lang="en-US"/>
              <a:t>CSP Training Module Name: Presentation Template Created by PR</a:t>
            </a:r>
            <a:endParaRPr lang="en-US" dirty="0"/>
          </a:p>
        </p:txBody>
      </p:sp>
      <p:sp>
        <p:nvSpPr>
          <p:cNvPr id="21" name="Slide Number Placeholder 9">
            <a:extLst>
              <a:ext uri="{FF2B5EF4-FFF2-40B4-BE49-F238E27FC236}">
                <a16:creationId xmlns:a16="http://schemas.microsoft.com/office/drawing/2014/main" id="{E2790754-E9EF-9F79-825B-5AB348DFA62E}"/>
              </a:ext>
            </a:extLst>
          </p:cNvPr>
          <p:cNvSpPr>
            <a:spLocks noGrp="1"/>
          </p:cNvSpPr>
          <p:nvPr>
            <p:ph type="sldNum" sz="quarter" idx="4"/>
          </p:nvPr>
        </p:nvSpPr>
        <p:spPr>
          <a:xfrm>
            <a:off x="10768546" y="6290774"/>
            <a:ext cx="617912" cy="365125"/>
          </a:xfrm>
          <a:prstGeom prst="rect">
            <a:avLst/>
          </a:prstGeom>
        </p:spPr>
        <p:txBody>
          <a:bodyPr/>
          <a:lstStyle>
            <a:lvl1pPr algn="r">
              <a:defRPr sz="1100" b="0" i="0">
                <a:solidFill>
                  <a:schemeClr val="bg1"/>
                </a:solidFill>
                <a:latin typeface="+mn-lt"/>
              </a:defRPr>
            </a:lvl1pPr>
          </a:lstStyle>
          <a:p>
            <a:fld id="{3A98EE3D-8CD1-4C3F-BD1C-C98C9596463C}" type="slidenum">
              <a:rPr lang="en-US" smtClean="0"/>
              <a:pPr/>
              <a:t>‹#›</a:t>
            </a:fld>
            <a:endParaRPr lang="en-US" dirty="0"/>
          </a:p>
        </p:txBody>
      </p:sp>
      <p:grpSp>
        <p:nvGrpSpPr>
          <p:cNvPr id="3" name="Group 2">
            <a:extLst>
              <a:ext uri="{FF2B5EF4-FFF2-40B4-BE49-F238E27FC236}">
                <a16:creationId xmlns:a16="http://schemas.microsoft.com/office/drawing/2014/main" id="{98D277D9-05E8-392A-DE27-E774D8A219F5}"/>
              </a:ext>
            </a:extLst>
          </p:cNvPr>
          <p:cNvGrpSpPr/>
          <p:nvPr userDrawn="1"/>
        </p:nvGrpSpPr>
        <p:grpSpPr>
          <a:xfrm>
            <a:off x="7549377" y="6167336"/>
            <a:ext cx="3294001" cy="612000"/>
            <a:chOff x="5179092" y="5483822"/>
            <a:chExt cx="3294001" cy="612000"/>
          </a:xfrm>
        </p:grpSpPr>
        <p:pic>
          <p:nvPicPr>
            <p:cNvPr id="4" name="Picture 3">
              <a:extLst>
                <a:ext uri="{FF2B5EF4-FFF2-40B4-BE49-F238E27FC236}">
                  <a16:creationId xmlns:a16="http://schemas.microsoft.com/office/drawing/2014/main" id="{C1BFB5FC-DBB4-7EFC-7EB8-B91EE88293F6}"/>
                </a:ext>
              </a:extLst>
            </p:cNvPr>
            <p:cNvPicPr>
              <a:picLocks noChangeAspect="1"/>
            </p:cNvPicPr>
            <p:nvPr/>
          </p:nvPicPr>
          <p:blipFill>
            <a:blip r:embed="rId2"/>
            <a:stretch>
              <a:fillRect/>
            </a:stretch>
          </p:blipFill>
          <p:spPr>
            <a:xfrm>
              <a:off x="5179092" y="5483822"/>
              <a:ext cx="1530000" cy="612000"/>
            </a:xfrm>
            <a:prstGeom prst="rect">
              <a:avLst/>
            </a:prstGeom>
          </p:spPr>
        </p:pic>
        <p:pic>
          <p:nvPicPr>
            <p:cNvPr id="5" name="Picture 4">
              <a:extLst>
                <a:ext uri="{FF2B5EF4-FFF2-40B4-BE49-F238E27FC236}">
                  <a16:creationId xmlns:a16="http://schemas.microsoft.com/office/drawing/2014/main" id="{8A2AEA04-92AF-D5BE-4D02-AC37DA21E5A8}"/>
                </a:ext>
              </a:extLst>
            </p:cNvPr>
            <p:cNvPicPr>
              <a:picLocks noChangeAspect="1"/>
            </p:cNvPicPr>
            <p:nvPr/>
          </p:nvPicPr>
          <p:blipFill>
            <a:blip r:embed="rId3"/>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358122682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Closing Slide">
    <p:bg>
      <p:bgPr>
        <a:solidFill>
          <a:schemeClr val="tx1"/>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8CD5142E-2E7B-1488-E5DB-290186766DFD}"/>
              </a:ext>
              <a:ext uri="{C183D7F6-B498-43B3-948B-1728B52AA6E4}">
                <adec:decorative xmlns:adec="http://schemas.microsoft.com/office/drawing/2017/decorative" val="1"/>
              </a:ext>
            </a:extLst>
          </p:cNvPr>
          <p:cNvGrpSpPr/>
          <p:nvPr userDrawn="1"/>
        </p:nvGrpSpPr>
        <p:grpSpPr>
          <a:xfrm>
            <a:off x="5382569" y="2242"/>
            <a:ext cx="6806909" cy="6862481"/>
            <a:chOff x="5382569" y="2242"/>
            <a:chExt cx="6806909" cy="6862481"/>
          </a:xfrm>
        </p:grpSpPr>
        <p:pic>
          <p:nvPicPr>
            <p:cNvPr id="6" name="Graphic 5">
              <a:extLst>
                <a:ext uri="{FF2B5EF4-FFF2-40B4-BE49-F238E27FC236}">
                  <a16:creationId xmlns:a16="http://schemas.microsoft.com/office/drawing/2014/main" id="{02299C1B-36CA-1E4A-2BE2-A212B68067E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140328" y="2242"/>
              <a:ext cx="6049150" cy="6862481"/>
            </a:xfrm>
            <a:prstGeom prst="rect">
              <a:avLst/>
            </a:prstGeom>
          </p:spPr>
        </p:pic>
        <p:pic>
          <p:nvPicPr>
            <p:cNvPr id="8" name="Graphic 7">
              <a:extLst>
                <a:ext uri="{FF2B5EF4-FFF2-40B4-BE49-F238E27FC236}">
                  <a16:creationId xmlns:a16="http://schemas.microsoft.com/office/drawing/2014/main" id="{37875AA7-8584-C85D-D920-B6F361221164}"/>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rot="10800000">
              <a:off x="5382569" y="5060315"/>
              <a:ext cx="927943" cy="1801301"/>
            </a:xfrm>
            <a:prstGeom prst="rect">
              <a:avLst/>
            </a:prstGeom>
          </p:spPr>
        </p:pic>
      </p:grpSp>
      <p:sp>
        <p:nvSpPr>
          <p:cNvPr id="2" name="Title 1"/>
          <p:cNvSpPr>
            <a:spLocks noGrp="1"/>
          </p:cNvSpPr>
          <p:nvPr>
            <p:ph type="ctrTitle" hasCustomPrompt="1"/>
          </p:nvPr>
        </p:nvSpPr>
        <p:spPr>
          <a:xfrm>
            <a:off x="6970326" y="1679216"/>
            <a:ext cx="4786877" cy="1518315"/>
          </a:xfrm>
        </p:spPr>
        <p:txBody>
          <a:bodyPr anchor="b">
            <a:normAutofit/>
          </a:bodyPr>
          <a:lstStyle>
            <a:lvl1pPr algn="l">
              <a:lnSpc>
                <a:spcPct val="90000"/>
              </a:lnSpc>
              <a:defRPr sz="6000" spc="100" baseline="0">
                <a:solidFill>
                  <a:schemeClr val="accent1"/>
                </a:solidFill>
              </a:defRPr>
            </a:lvl1pPr>
          </a:lstStyle>
          <a:p>
            <a:r>
              <a:rPr lang="en-US" dirty="0"/>
              <a:t>Add title </a:t>
            </a:r>
          </a:p>
        </p:txBody>
      </p:sp>
      <p:sp>
        <p:nvSpPr>
          <p:cNvPr id="14" name="Picture Placeholder 13">
            <a:extLst>
              <a:ext uri="{FF2B5EF4-FFF2-40B4-BE49-F238E27FC236}">
                <a16:creationId xmlns:a16="http://schemas.microsoft.com/office/drawing/2014/main" id="{4F200699-2797-D741-1EC1-B83FCA4B1977}"/>
              </a:ext>
            </a:extLst>
          </p:cNvPr>
          <p:cNvSpPr>
            <a:spLocks noGrp="1"/>
          </p:cNvSpPr>
          <p:nvPr>
            <p:ph type="pic" sz="quarter" idx="11"/>
          </p:nvPr>
        </p:nvSpPr>
        <p:spPr>
          <a:xfrm>
            <a:off x="-29499" y="-2236"/>
            <a:ext cx="6814124" cy="6871095"/>
          </a:xfrm>
          <a:custGeom>
            <a:avLst/>
            <a:gdLst>
              <a:gd name="connsiteX0" fmla="*/ 0 w 6064250"/>
              <a:gd name="connsiteY0" fmla="*/ 0 h 6877051"/>
              <a:gd name="connsiteX1" fmla="*/ 606425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6064250"/>
              <a:gd name="connsiteY0" fmla="*/ 0 h 6877051"/>
              <a:gd name="connsiteX1" fmla="*/ 584073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5840730"/>
              <a:gd name="connsiteY0" fmla="*/ 0 h 6887937"/>
              <a:gd name="connsiteX1" fmla="*/ 5840730 w 5840730"/>
              <a:gd name="connsiteY1" fmla="*/ 0 h 6887937"/>
              <a:gd name="connsiteX2" fmla="*/ 4028621 w 5840730"/>
              <a:gd name="connsiteY2" fmla="*/ 6887937 h 6887937"/>
              <a:gd name="connsiteX3" fmla="*/ 0 w 5840730"/>
              <a:gd name="connsiteY3" fmla="*/ 6877051 h 6887937"/>
              <a:gd name="connsiteX4" fmla="*/ 0 w 5840730"/>
              <a:gd name="connsiteY4" fmla="*/ 0 h 6887937"/>
              <a:gd name="connsiteX0" fmla="*/ 0 w 5840730"/>
              <a:gd name="connsiteY0" fmla="*/ 0 h 6887937"/>
              <a:gd name="connsiteX1" fmla="*/ 5840730 w 5840730"/>
              <a:gd name="connsiteY1" fmla="*/ 0 h 6887937"/>
              <a:gd name="connsiteX2" fmla="*/ 5090160 w 5840730"/>
              <a:gd name="connsiteY2" fmla="*/ 2775915 h 6887937"/>
              <a:gd name="connsiteX3" fmla="*/ 4028621 w 5840730"/>
              <a:gd name="connsiteY3" fmla="*/ 6887937 h 6887937"/>
              <a:gd name="connsiteX4" fmla="*/ 0 w 5840730"/>
              <a:gd name="connsiteY4" fmla="*/ 6877051 h 6887937"/>
              <a:gd name="connsiteX5" fmla="*/ 0 w 5840730"/>
              <a:gd name="connsiteY5"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028621 w 5840730"/>
              <a:gd name="connsiteY4" fmla="*/ 6887937 h 6887937"/>
              <a:gd name="connsiteX5" fmla="*/ 0 w 5840730"/>
              <a:gd name="connsiteY5" fmla="*/ 6877051 h 6887937"/>
              <a:gd name="connsiteX6" fmla="*/ 0 w 5840730"/>
              <a:gd name="connsiteY6"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785360 w 5840730"/>
              <a:gd name="connsiteY4" fmla="*/ 3926535 h 6887937"/>
              <a:gd name="connsiteX5" fmla="*/ 4028621 w 5840730"/>
              <a:gd name="connsiteY5" fmla="*/ 6887937 h 6887937"/>
              <a:gd name="connsiteX6" fmla="*/ 0 w 5840730"/>
              <a:gd name="connsiteY6" fmla="*/ 6877051 h 6887937"/>
              <a:gd name="connsiteX7" fmla="*/ 0 w 5840730"/>
              <a:gd name="connsiteY7"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22520 w 5840730"/>
              <a:gd name="connsiteY5" fmla="*/ 3415995 h 6887937"/>
              <a:gd name="connsiteX6" fmla="*/ 4785360 w 5840730"/>
              <a:gd name="connsiteY6" fmla="*/ 3926535 h 6887937"/>
              <a:gd name="connsiteX7" fmla="*/ 4028621 w 5840730"/>
              <a:gd name="connsiteY7" fmla="*/ 6887937 h 6887937"/>
              <a:gd name="connsiteX8" fmla="*/ 0 w 5840730"/>
              <a:gd name="connsiteY8" fmla="*/ 6877051 h 6887937"/>
              <a:gd name="connsiteX9" fmla="*/ 0 w 5840730"/>
              <a:gd name="connsiteY9"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4922520 w 5840730"/>
              <a:gd name="connsiteY6" fmla="*/ 341599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922520 w 5840730"/>
              <a:gd name="connsiteY7" fmla="*/ 341599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457700 w 5840730"/>
              <a:gd name="connsiteY7" fmla="*/ 384271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213860 w 5840730"/>
              <a:gd name="connsiteY7" fmla="*/ 4757115 h 6887937"/>
              <a:gd name="connsiteX8" fmla="*/ 4457700 w 5840730"/>
              <a:gd name="connsiteY8" fmla="*/ 384271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37760 w 5840730"/>
              <a:gd name="connsiteY5" fmla="*/ 16100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5681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933950 w 5840730"/>
              <a:gd name="connsiteY3" fmla="*/ 273781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61560 w 5840730"/>
              <a:gd name="connsiteY3" fmla="*/ 29435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42510 w 5840730"/>
              <a:gd name="connsiteY3" fmla="*/ 30197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560570 w 5840730"/>
              <a:gd name="connsiteY11" fmla="*/ 412084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09160 w 5840730"/>
              <a:gd name="connsiteY11" fmla="*/ 363316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6814124"/>
              <a:gd name="connsiteY0" fmla="*/ 0 h 6897807"/>
              <a:gd name="connsiteX1" fmla="*/ 6814124 w 6814124"/>
              <a:gd name="connsiteY1" fmla="*/ 9870 h 6897807"/>
              <a:gd name="connsiteX2" fmla="*/ 6063554 w 6814124"/>
              <a:gd name="connsiteY2" fmla="*/ 2785785 h 6897807"/>
              <a:gd name="connsiteX3" fmla="*/ 5827334 w 6814124"/>
              <a:gd name="connsiteY3" fmla="*/ 2972475 h 6897807"/>
              <a:gd name="connsiteX4" fmla="*/ 5728274 w 6814124"/>
              <a:gd name="connsiteY4" fmla="*/ 2701965 h 6897807"/>
              <a:gd name="connsiteX5" fmla="*/ 5953064 w 6814124"/>
              <a:gd name="connsiteY5" fmla="*/ 1856145 h 6897807"/>
              <a:gd name="connsiteX6" fmla="*/ 5846384 w 6814124"/>
              <a:gd name="connsiteY6" fmla="*/ 1581825 h 6897807"/>
              <a:gd name="connsiteX7" fmla="*/ 5629214 w 6814124"/>
              <a:gd name="connsiteY7" fmla="*/ 1779945 h 6897807"/>
              <a:gd name="connsiteX8" fmla="*/ 4867214 w 6814124"/>
              <a:gd name="connsiteY8" fmla="*/ 4698405 h 6897807"/>
              <a:gd name="connsiteX9" fmla="*/ 4966274 w 6814124"/>
              <a:gd name="connsiteY9" fmla="*/ 4915575 h 6897807"/>
              <a:gd name="connsiteX10" fmla="*/ 5187254 w 6814124"/>
              <a:gd name="connsiteY10" fmla="*/ 4766985 h 6897807"/>
              <a:gd name="connsiteX11" fmla="*/ 5431094 w 6814124"/>
              <a:gd name="connsiteY11" fmla="*/ 3852585 h 6897807"/>
              <a:gd name="connsiteX12" fmla="*/ 5659694 w 6814124"/>
              <a:gd name="connsiteY12" fmla="*/ 3723045 h 6897807"/>
              <a:gd name="connsiteX13" fmla="*/ 5758754 w 6814124"/>
              <a:gd name="connsiteY13" fmla="*/ 3936405 h 6897807"/>
              <a:gd name="connsiteX14" fmla="*/ 5002015 w 6814124"/>
              <a:gd name="connsiteY14" fmla="*/ 6897807 h 6897807"/>
              <a:gd name="connsiteX15" fmla="*/ 973394 w 6814124"/>
              <a:gd name="connsiteY15" fmla="*/ 6886921 h 6897807"/>
              <a:gd name="connsiteX16" fmla="*/ 0 w 6814124"/>
              <a:gd name="connsiteY16" fmla="*/ 0 h 6897807"/>
              <a:gd name="connsiteX0" fmla="*/ 0 w 6814124"/>
              <a:gd name="connsiteY0" fmla="*/ 0 h 6897807"/>
              <a:gd name="connsiteX1" fmla="*/ 6814124 w 6814124"/>
              <a:gd name="connsiteY1" fmla="*/ 9870 h 6897807"/>
              <a:gd name="connsiteX2" fmla="*/ 6063554 w 6814124"/>
              <a:gd name="connsiteY2" fmla="*/ 2785785 h 6897807"/>
              <a:gd name="connsiteX3" fmla="*/ 5827334 w 6814124"/>
              <a:gd name="connsiteY3" fmla="*/ 2972475 h 6897807"/>
              <a:gd name="connsiteX4" fmla="*/ 5728274 w 6814124"/>
              <a:gd name="connsiteY4" fmla="*/ 2701965 h 6897807"/>
              <a:gd name="connsiteX5" fmla="*/ 5953064 w 6814124"/>
              <a:gd name="connsiteY5" fmla="*/ 1856145 h 6897807"/>
              <a:gd name="connsiteX6" fmla="*/ 5846384 w 6814124"/>
              <a:gd name="connsiteY6" fmla="*/ 1581825 h 6897807"/>
              <a:gd name="connsiteX7" fmla="*/ 5629214 w 6814124"/>
              <a:gd name="connsiteY7" fmla="*/ 1779945 h 6897807"/>
              <a:gd name="connsiteX8" fmla="*/ 4867214 w 6814124"/>
              <a:gd name="connsiteY8" fmla="*/ 4698405 h 6897807"/>
              <a:gd name="connsiteX9" fmla="*/ 4966274 w 6814124"/>
              <a:gd name="connsiteY9" fmla="*/ 4915575 h 6897807"/>
              <a:gd name="connsiteX10" fmla="*/ 5187254 w 6814124"/>
              <a:gd name="connsiteY10" fmla="*/ 4766985 h 6897807"/>
              <a:gd name="connsiteX11" fmla="*/ 5431094 w 6814124"/>
              <a:gd name="connsiteY11" fmla="*/ 3852585 h 6897807"/>
              <a:gd name="connsiteX12" fmla="*/ 5659694 w 6814124"/>
              <a:gd name="connsiteY12" fmla="*/ 3723045 h 6897807"/>
              <a:gd name="connsiteX13" fmla="*/ 5758754 w 6814124"/>
              <a:gd name="connsiteY13" fmla="*/ 3936405 h 6897807"/>
              <a:gd name="connsiteX14" fmla="*/ 5002015 w 6814124"/>
              <a:gd name="connsiteY14" fmla="*/ 6897807 h 6897807"/>
              <a:gd name="connsiteX15" fmla="*/ 973394 w 6814124"/>
              <a:gd name="connsiteY15" fmla="*/ 6886921 h 6897807"/>
              <a:gd name="connsiteX16" fmla="*/ 0 w 6814124"/>
              <a:gd name="connsiteY16" fmla="*/ 0 h 6897807"/>
              <a:gd name="connsiteX0" fmla="*/ 0 w 6814124"/>
              <a:gd name="connsiteY0" fmla="*/ 0 h 6887938"/>
              <a:gd name="connsiteX1" fmla="*/ 6814124 w 6814124"/>
              <a:gd name="connsiteY1" fmla="*/ 1 h 6887938"/>
              <a:gd name="connsiteX2" fmla="*/ 6063554 w 6814124"/>
              <a:gd name="connsiteY2" fmla="*/ 2775916 h 6887938"/>
              <a:gd name="connsiteX3" fmla="*/ 5827334 w 6814124"/>
              <a:gd name="connsiteY3" fmla="*/ 2962606 h 6887938"/>
              <a:gd name="connsiteX4" fmla="*/ 5728274 w 6814124"/>
              <a:gd name="connsiteY4" fmla="*/ 2692096 h 6887938"/>
              <a:gd name="connsiteX5" fmla="*/ 5953064 w 6814124"/>
              <a:gd name="connsiteY5" fmla="*/ 1846276 h 6887938"/>
              <a:gd name="connsiteX6" fmla="*/ 5846384 w 6814124"/>
              <a:gd name="connsiteY6" fmla="*/ 1571956 h 6887938"/>
              <a:gd name="connsiteX7" fmla="*/ 5629214 w 6814124"/>
              <a:gd name="connsiteY7" fmla="*/ 1770076 h 6887938"/>
              <a:gd name="connsiteX8" fmla="*/ 4867214 w 6814124"/>
              <a:gd name="connsiteY8" fmla="*/ 4688536 h 6887938"/>
              <a:gd name="connsiteX9" fmla="*/ 4966274 w 6814124"/>
              <a:gd name="connsiteY9" fmla="*/ 4905706 h 6887938"/>
              <a:gd name="connsiteX10" fmla="*/ 5187254 w 6814124"/>
              <a:gd name="connsiteY10" fmla="*/ 4757116 h 6887938"/>
              <a:gd name="connsiteX11" fmla="*/ 5431094 w 6814124"/>
              <a:gd name="connsiteY11" fmla="*/ 3842716 h 6887938"/>
              <a:gd name="connsiteX12" fmla="*/ 5659694 w 6814124"/>
              <a:gd name="connsiteY12" fmla="*/ 3713176 h 6887938"/>
              <a:gd name="connsiteX13" fmla="*/ 5758754 w 6814124"/>
              <a:gd name="connsiteY13" fmla="*/ 3926536 h 6887938"/>
              <a:gd name="connsiteX14" fmla="*/ 5002015 w 6814124"/>
              <a:gd name="connsiteY14" fmla="*/ 6887938 h 6887938"/>
              <a:gd name="connsiteX15" fmla="*/ 973394 w 6814124"/>
              <a:gd name="connsiteY15" fmla="*/ 6877052 h 6887938"/>
              <a:gd name="connsiteX16" fmla="*/ 0 w 6814124"/>
              <a:gd name="connsiteY16" fmla="*/ 0 h 6887938"/>
              <a:gd name="connsiteX0" fmla="*/ 0 w 6814124"/>
              <a:gd name="connsiteY0" fmla="*/ 0 h 6887938"/>
              <a:gd name="connsiteX1" fmla="*/ 6814124 w 6814124"/>
              <a:gd name="connsiteY1" fmla="*/ 1 h 6887938"/>
              <a:gd name="connsiteX2" fmla="*/ 6063554 w 6814124"/>
              <a:gd name="connsiteY2" fmla="*/ 2775916 h 6887938"/>
              <a:gd name="connsiteX3" fmla="*/ 5827334 w 6814124"/>
              <a:gd name="connsiteY3" fmla="*/ 2962606 h 6887938"/>
              <a:gd name="connsiteX4" fmla="*/ 5728274 w 6814124"/>
              <a:gd name="connsiteY4" fmla="*/ 2692096 h 6887938"/>
              <a:gd name="connsiteX5" fmla="*/ 5953064 w 6814124"/>
              <a:gd name="connsiteY5" fmla="*/ 1846276 h 6887938"/>
              <a:gd name="connsiteX6" fmla="*/ 5846384 w 6814124"/>
              <a:gd name="connsiteY6" fmla="*/ 1571956 h 6887938"/>
              <a:gd name="connsiteX7" fmla="*/ 5629214 w 6814124"/>
              <a:gd name="connsiteY7" fmla="*/ 1770076 h 6887938"/>
              <a:gd name="connsiteX8" fmla="*/ 4867214 w 6814124"/>
              <a:gd name="connsiteY8" fmla="*/ 4688536 h 6887938"/>
              <a:gd name="connsiteX9" fmla="*/ 4966274 w 6814124"/>
              <a:gd name="connsiteY9" fmla="*/ 4905706 h 6887938"/>
              <a:gd name="connsiteX10" fmla="*/ 5187254 w 6814124"/>
              <a:gd name="connsiteY10" fmla="*/ 4757116 h 6887938"/>
              <a:gd name="connsiteX11" fmla="*/ 5431094 w 6814124"/>
              <a:gd name="connsiteY11" fmla="*/ 3842716 h 6887938"/>
              <a:gd name="connsiteX12" fmla="*/ 5659694 w 6814124"/>
              <a:gd name="connsiteY12" fmla="*/ 3713176 h 6887938"/>
              <a:gd name="connsiteX13" fmla="*/ 5758754 w 6814124"/>
              <a:gd name="connsiteY13" fmla="*/ 3926536 h 6887938"/>
              <a:gd name="connsiteX14" fmla="*/ 5002015 w 6814124"/>
              <a:gd name="connsiteY14" fmla="*/ 6887938 h 6887938"/>
              <a:gd name="connsiteX15" fmla="*/ 0 w 6814124"/>
              <a:gd name="connsiteY15" fmla="*/ 6877052 h 6887938"/>
              <a:gd name="connsiteX16" fmla="*/ 0 w 6814124"/>
              <a:gd name="connsiteY16" fmla="*/ 0 h 6887938"/>
              <a:gd name="connsiteX0" fmla="*/ 0 w 6814124"/>
              <a:gd name="connsiteY0" fmla="*/ 0 h 6896790"/>
              <a:gd name="connsiteX1" fmla="*/ 6814124 w 6814124"/>
              <a:gd name="connsiteY1" fmla="*/ 1 h 6896790"/>
              <a:gd name="connsiteX2" fmla="*/ 6063554 w 6814124"/>
              <a:gd name="connsiteY2" fmla="*/ 2775916 h 6896790"/>
              <a:gd name="connsiteX3" fmla="*/ 5827334 w 6814124"/>
              <a:gd name="connsiteY3" fmla="*/ 2962606 h 6896790"/>
              <a:gd name="connsiteX4" fmla="*/ 5728274 w 6814124"/>
              <a:gd name="connsiteY4" fmla="*/ 2692096 h 6896790"/>
              <a:gd name="connsiteX5" fmla="*/ 5953064 w 6814124"/>
              <a:gd name="connsiteY5" fmla="*/ 1846276 h 6896790"/>
              <a:gd name="connsiteX6" fmla="*/ 5846384 w 6814124"/>
              <a:gd name="connsiteY6" fmla="*/ 1571956 h 6896790"/>
              <a:gd name="connsiteX7" fmla="*/ 5629214 w 6814124"/>
              <a:gd name="connsiteY7" fmla="*/ 1770076 h 6896790"/>
              <a:gd name="connsiteX8" fmla="*/ 4867214 w 6814124"/>
              <a:gd name="connsiteY8" fmla="*/ 4688536 h 6896790"/>
              <a:gd name="connsiteX9" fmla="*/ 4966274 w 6814124"/>
              <a:gd name="connsiteY9" fmla="*/ 4905706 h 6896790"/>
              <a:gd name="connsiteX10" fmla="*/ 5187254 w 6814124"/>
              <a:gd name="connsiteY10" fmla="*/ 4757116 h 6896790"/>
              <a:gd name="connsiteX11" fmla="*/ 5431094 w 6814124"/>
              <a:gd name="connsiteY11" fmla="*/ 3842716 h 6896790"/>
              <a:gd name="connsiteX12" fmla="*/ 5659694 w 6814124"/>
              <a:gd name="connsiteY12" fmla="*/ 3713176 h 6896790"/>
              <a:gd name="connsiteX13" fmla="*/ 5758754 w 6814124"/>
              <a:gd name="connsiteY13" fmla="*/ 3926536 h 6896790"/>
              <a:gd name="connsiteX14" fmla="*/ 5002015 w 6814124"/>
              <a:gd name="connsiteY14" fmla="*/ 6887938 h 6896790"/>
              <a:gd name="connsiteX15" fmla="*/ 0 w 6814124"/>
              <a:gd name="connsiteY15" fmla="*/ 6896790 h 6896790"/>
              <a:gd name="connsiteX16" fmla="*/ 0 w 6814124"/>
              <a:gd name="connsiteY16" fmla="*/ 0 h 6896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814124" h="6896790">
                <a:moveTo>
                  <a:pt x="0" y="0"/>
                </a:moveTo>
                <a:lnTo>
                  <a:pt x="6814124" y="1"/>
                </a:lnTo>
                <a:lnTo>
                  <a:pt x="6063554" y="2775916"/>
                </a:lnTo>
                <a:cubicBezTo>
                  <a:pt x="6030534" y="2883866"/>
                  <a:pt x="5993704" y="2976576"/>
                  <a:pt x="5827334" y="2962606"/>
                </a:cubicBezTo>
                <a:cubicBezTo>
                  <a:pt x="5641914" y="2845766"/>
                  <a:pt x="5734624" y="2747976"/>
                  <a:pt x="5728274" y="2692096"/>
                </a:cubicBezTo>
                <a:cubicBezTo>
                  <a:pt x="5818444" y="2355546"/>
                  <a:pt x="5878134" y="2121866"/>
                  <a:pt x="5953064" y="1846276"/>
                </a:cubicBezTo>
                <a:cubicBezTo>
                  <a:pt x="5994974" y="1687526"/>
                  <a:pt x="5969574" y="1615136"/>
                  <a:pt x="5846384" y="1571956"/>
                </a:cubicBezTo>
                <a:cubicBezTo>
                  <a:pt x="5711764" y="1563066"/>
                  <a:pt x="5672394" y="1597356"/>
                  <a:pt x="5629214" y="1770076"/>
                </a:cubicBezTo>
                <a:cubicBezTo>
                  <a:pt x="5644454" y="1858976"/>
                  <a:pt x="4851974" y="4599636"/>
                  <a:pt x="4867214" y="4688536"/>
                </a:cubicBezTo>
                <a:cubicBezTo>
                  <a:pt x="4832289" y="4824426"/>
                  <a:pt x="4898964" y="4880306"/>
                  <a:pt x="4966274" y="4905706"/>
                </a:cubicBezTo>
                <a:cubicBezTo>
                  <a:pt x="5075494" y="4904436"/>
                  <a:pt x="5132009" y="4917136"/>
                  <a:pt x="5187254" y="4757116"/>
                </a:cubicBezTo>
                <a:lnTo>
                  <a:pt x="5431094" y="3842716"/>
                </a:lnTo>
                <a:cubicBezTo>
                  <a:pt x="5455224" y="3756356"/>
                  <a:pt x="5528884" y="3692856"/>
                  <a:pt x="5659694" y="3713176"/>
                </a:cubicBezTo>
                <a:cubicBezTo>
                  <a:pt x="5803204" y="3791916"/>
                  <a:pt x="5756214" y="3882086"/>
                  <a:pt x="5758754" y="3926536"/>
                </a:cubicBezTo>
                <a:lnTo>
                  <a:pt x="5002015" y="6887938"/>
                </a:lnTo>
                <a:lnTo>
                  <a:pt x="0" y="6896790"/>
                </a:lnTo>
                <a:lnTo>
                  <a:pt x="0" y="0"/>
                </a:lnTo>
                <a:close/>
              </a:path>
            </a:pathLst>
          </a:custGeom>
          <a:solidFill>
            <a:schemeClr val="bg2"/>
          </a:solidFill>
          <a:ln>
            <a:noFill/>
          </a:ln>
        </p:spPr>
        <p:txBody>
          <a:bodyPr anchor="ctr"/>
          <a:lstStyle>
            <a:lvl1pPr algn="ctr">
              <a:defRPr baseline="-25000"/>
            </a:lvl1pPr>
          </a:lstStyle>
          <a:p>
            <a:r>
              <a:rPr lang="en-US"/>
              <a:t>Click icon to add picture</a:t>
            </a:r>
            <a:endParaRPr lang="en-US" dirty="0"/>
          </a:p>
        </p:txBody>
      </p:sp>
      <p:sp>
        <p:nvSpPr>
          <p:cNvPr id="7" name="Text Placeholder 6">
            <a:extLst>
              <a:ext uri="{FF2B5EF4-FFF2-40B4-BE49-F238E27FC236}">
                <a16:creationId xmlns:a16="http://schemas.microsoft.com/office/drawing/2014/main" id="{E1A56017-320A-546E-A749-7145642CB967}"/>
              </a:ext>
            </a:extLst>
          </p:cNvPr>
          <p:cNvSpPr>
            <a:spLocks noGrp="1"/>
          </p:cNvSpPr>
          <p:nvPr>
            <p:ph type="body" sz="quarter" idx="12" hasCustomPrompt="1"/>
          </p:nvPr>
        </p:nvSpPr>
        <p:spPr>
          <a:xfrm>
            <a:off x="6970326" y="3748958"/>
            <a:ext cx="4786878" cy="2258013"/>
          </a:xfrm>
        </p:spPr>
        <p:txBody>
          <a:bodyPr lIns="91440" tIns="0">
            <a:normAutofit/>
          </a:bodyPr>
          <a:lstStyle>
            <a:lvl1pPr marL="0" indent="0">
              <a:spcBef>
                <a:spcPts val="0"/>
              </a:spcBef>
              <a:spcAft>
                <a:spcPts val="0"/>
              </a:spcAft>
              <a:buFont typeface="Courier New" panose="02070309020205020404" pitchFamily="49" charset="0"/>
              <a:buNone/>
              <a:defRPr sz="1600">
                <a:solidFill>
                  <a:schemeClr val="bg1"/>
                </a:solidFill>
              </a:defRPr>
            </a:lvl1pPr>
            <a:lvl2pPr marL="274320" indent="-274320">
              <a:buFont typeface="Courier New" panose="02070309020205020404" pitchFamily="49" charset="0"/>
              <a:buChar char="o"/>
              <a:defRPr sz="1200">
                <a:solidFill>
                  <a:schemeClr val="bg1"/>
                </a:solidFill>
              </a:defRPr>
            </a:lvl2pPr>
            <a:lvl3pPr marL="274320" indent="-274320">
              <a:buFont typeface="Courier New" panose="02070309020205020404" pitchFamily="49" charset="0"/>
              <a:buChar char="o"/>
              <a:defRPr sz="1050">
                <a:solidFill>
                  <a:schemeClr val="bg1"/>
                </a:solidFill>
              </a:defRPr>
            </a:lvl3pPr>
            <a:lvl4pPr marL="274320" indent="-274320">
              <a:buFont typeface="Courier New" panose="02070309020205020404" pitchFamily="49" charset="0"/>
              <a:buChar char="o"/>
              <a:defRPr sz="1050">
                <a:solidFill>
                  <a:schemeClr val="bg1"/>
                </a:solidFill>
              </a:defRPr>
            </a:lvl4pPr>
            <a:lvl5pPr marL="274320" indent="-274320">
              <a:buFont typeface="Courier New" panose="02070309020205020404" pitchFamily="49" charset="0"/>
              <a:buChar char="o"/>
              <a:defRPr sz="1050">
                <a:solidFill>
                  <a:schemeClr val="bg1"/>
                </a:solidFill>
              </a:defRPr>
            </a:lvl5pPr>
          </a:lstStyle>
          <a:p>
            <a:pPr lvl="0"/>
            <a:r>
              <a:rPr lang="en-US" dirty="0"/>
              <a:t>Click to add text</a:t>
            </a:r>
          </a:p>
        </p:txBody>
      </p:sp>
      <p:grpSp>
        <p:nvGrpSpPr>
          <p:cNvPr id="3" name="Group 2">
            <a:extLst>
              <a:ext uri="{FF2B5EF4-FFF2-40B4-BE49-F238E27FC236}">
                <a16:creationId xmlns:a16="http://schemas.microsoft.com/office/drawing/2014/main" id="{DBBE3311-277E-1E69-5964-3A9F689E3423}"/>
              </a:ext>
            </a:extLst>
          </p:cNvPr>
          <p:cNvGrpSpPr/>
          <p:nvPr userDrawn="1"/>
        </p:nvGrpSpPr>
        <p:grpSpPr>
          <a:xfrm>
            <a:off x="7549377" y="6167336"/>
            <a:ext cx="3294001" cy="612000"/>
            <a:chOff x="5179092" y="5483822"/>
            <a:chExt cx="3294001" cy="612000"/>
          </a:xfrm>
        </p:grpSpPr>
        <p:pic>
          <p:nvPicPr>
            <p:cNvPr id="4" name="Picture 3">
              <a:extLst>
                <a:ext uri="{FF2B5EF4-FFF2-40B4-BE49-F238E27FC236}">
                  <a16:creationId xmlns:a16="http://schemas.microsoft.com/office/drawing/2014/main" id="{C862D9A8-D4B8-D8F9-8074-3AA4AF5D5359}"/>
                </a:ext>
              </a:extLst>
            </p:cNvPr>
            <p:cNvPicPr>
              <a:picLocks noChangeAspect="1"/>
            </p:cNvPicPr>
            <p:nvPr/>
          </p:nvPicPr>
          <p:blipFill>
            <a:blip r:embed="rId6"/>
            <a:stretch>
              <a:fillRect/>
            </a:stretch>
          </p:blipFill>
          <p:spPr>
            <a:xfrm>
              <a:off x="5179092" y="5483822"/>
              <a:ext cx="1530000" cy="612000"/>
            </a:xfrm>
            <a:prstGeom prst="rect">
              <a:avLst/>
            </a:prstGeom>
          </p:spPr>
        </p:pic>
        <p:pic>
          <p:nvPicPr>
            <p:cNvPr id="5" name="Picture 4">
              <a:extLst>
                <a:ext uri="{FF2B5EF4-FFF2-40B4-BE49-F238E27FC236}">
                  <a16:creationId xmlns:a16="http://schemas.microsoft.com/office/drawing/2014/main" id="{F99D83CF-3835-4E85-0B37-FE19F3C71636}"/>
                </a:ext>
              </a:extLst>
            </p:cNvPr>
            <p:cNvPicPr>
              <a:picLocks noChangeAspect="1"/>
            </p:cNvPicPr>
            <p:nvPr/>
          </p:nvPicPr>
          <p:blipFill>
            <a:blip r:embed="rId7"/>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4627427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cSld name="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14DCBE1-7671-4AFD-A51D-8DE208DE1F4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de-DE"/>
          </a:p>
        </p:txBody>
      </p:sp>
      <p:sp>
        <p:nvSpPr>
          <p:cNvPr id="3" name="Untertitel 2">
            <a:extLst>
              <a:ext uri="{FF2B5EF4-FFF2-40B4-BE49-F238E27FC236}">
                <a16:creationId xmlns:a16="http://schemas.microsoft.com/office/drawing/2014/main" id="{55C330D4-1347-79AC-8667-B8F0CD492AF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de-DE"/>
          </a:p>
        </p:txBody>
      </p:sp>
      <p:sp>
        <p:nvSpPr>
          <p:cNvPr id="4" name="Datumsplatzhalter 3">
            <a:extLst>
              <a:ext uri="{FF2B5EF4-FFF2-40B4-BE49-F238E27FC236}">
                <a16:creationId xmlns:a16="http://schemas.microsoft.com/office/drawing/2014/main" id="{856F3DAC-EC76-DCD8-31D5-CE8AC460301C}"/>
              </a:ext>
            </a:extLst>
          </p:cNvPr>
          <p:cNvSpPr>
            <a:spLocks noGrp="1"/>
          </p:cNvSpPr>
          <p:nvPr>
            <p:ph type="dt" sz="half" idx="10"/>
          </p:nvPr>
        </p:nvSpPr>
        <p:spPr/>
        <p:txBody>
          <a:bodyPr/>
          <a:lstStyle/>
          <a:p>
            <a:fld id="{6D1D4FB9-A9C7-4743-80DA-CDBE55C414FF}" type="datetimeFigureOut">
              <a:rPr lang="de-DE" smtClean="0"/>
              <a:t>02.02.2026</a:t>
            </a:fld>
            <a:endParaRPr lang="de-DE"/>
          </a:p>
        </p:txBody>
      </p:sp>
      <p:sp>
        <p:nvSpPr>
          <p:cNvPr id="5" name="Fußzeilenplatzhalter 4">
            <a:extLst>
              <a:ext uri="{FF2B5EF4-FFF2-40B4-BE49-F238E27FC236}">
                <a16:creationId xmlns:a16="http://schemas.microsoft.com/office/drawing/2014/main" id="{2B076912-390E-E9A1-7446-C732E09AD290}"/>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4D2E4F3C-F7CA-F875-2C7E-D84B6FCC8AD5}"/>
              </a:ext>
            </a:extLst>
          </p:cNvPr>
          <p:cNvSpPr>
            <a:spLocks noGrp="1"/>
          </p:cNvSpPr>
          <p:nvPr>
            <p:ph type="sldNum" sz="quarter" idx="12"/>
          </p:nvPr>
        </p:nvSpPr>
        <p:spPr/>
        <p:txBody>
          <a:bodyPr/>
          <a:lstStyle/>
          <a:p>
            <a:fld id="{B85F91EE-824B-4D74-80CF-867EFB929C89}" type="slidenum">
              <a:rPr lang="de-DE" smtClean="0"/>
              <a:t>‹#›</a:t>
            </a:fld>
            <a:endParaRPr lang="de-DE"/>
          </a:p>
        </p:txBody>
      </p:sp>
      <p:grpSp>
        <p:nvGrpSpPr>
          <p:cNvPr id="7" name="Group 6">
            <a:extLst>
              <a:ext uri="{FF2B5EF4-FFF2-40B4-BE49-F238E27FC236}">
                <a16:creationId xmlns:a16="http://schemas.microsoft.com/office/drawing/2014/main" id="{D55D82A2-5B18-6664-670D-B2CEAD13EEC8}"/>
              </a:ext>
            </a:extLst>
          </p:cNvPr>
          <p:cNvGrpSpPr/>
          <p:nvPr userDrawn="1"/>
        </p:nvGrpSpPr>
        <p:grpSpPr>
          <a:xfrm>
            <a:off x="7549377" y="6167336"/>
            <a:ext cx="3294001" cy="612000"/>
            <a:chOff x="5179092" y="5483822"/>
            <a:chExt cx="3294001" cy="612000"/>
          </a:xfrm>
        </p:grpSpPr>
        <p:pic>
          <p:nvPicPr>
            <p:cNvPr id="8" name="Picture 7">
              <a:extLst>
                <a:ext uri="{FF2B5EF4-FFF2-40B4-BE49-F238E27FC236}">
                  <a16:creationId xmlns:a16="http://schemas.microsoft.com/office/drawing/2014/main" id="{2050DC41-C2B5-6CC6-FB9A-E8FB9D1E2EAE}"/>
                </a:ext>
              </a:extLst>
            </p:cNvPr>
            <p:cNvPicPr>
              <a:picLocks noChangeAspect="1"/>
            </p:cNvPicPr>
            <p:nvPr/>
          </p:nvPicPr>
          <p:blipFill>
            <a:blip r:embed="rId2"/>
            <a:stretch>
              <a:fillRect/>
            </a:stretch>
          </p:blipFill>
          <p:spPr>
            <a:xfrm>
              <a:off x="5179092" y="5483822"/>
              <a:ext cx="1530000" cy="612000"/>
            </a:xfrm>
            <a:prstGeom prst="rect">
              <a:avLst/>
            </a:prstGeom>
          </p:spPr>
        </p:pic>
        <p:pic>
          <p:nvPicPr>
            <p:cNvPr id="9" name="Picture 8">
              <a:extLst>
                <a:ext uri="{FF2B5EF4-FFF2-40B4-BE49-F238E27FC236}">
                  <a16:creationId xmlns:a16="http://schemas.microsoft.com/office/drawing/2014/main" id="{B6B66687-6CF4-4146-9A64-7B885AB90BFE}"/>
                </a:ext>
              </a:extLst>
            </p:cNvPr>
            <p:cNvPicPr>
              <a:picLocks noChangeAspect="1"/>
            </p:cNvPicPr>
            <p:nvPr/>
          </p:nvPicPr>
          <p:blipFill>
            <a:blip r:embed="rId3"/>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365078641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cSld name="1_Comparison">
    <p:spTree>
      <p:nvGrpSpPr>
        <p:cNvPr id="1" name=""/>
        <p:cNvGrpSpPr/>
        <p:nvPr/>
      </p:nvGrpSpPr>
      <p:grpSpPr>
        <a:xfrm>
          <a:off x="0" y="0"/>
          <a:ext cx="0" cy="0"/>
          <a:chOff x="0" y="0"/>
          <a:chExt cx="0" cy="0"/>
        </a:xfrm>
      </p:grpSpPr>
      <p:sp>
        <p:nvSpPr>
          <p:cNvPr id="2" name="Title 1"/>
          <p:cNvSpPr>
            <a:spLocks noGrp="1"/>
          </p:cNvSpPr>
          <p:nvPr>
            <p:ph type="title"/>
          </p:nvPr>
        </p:nvSpPr>
        <p:spPr>
          <a:xfrm>
            <a:off x="700425" y="598169"/>
            <a:ext cx="10791153" cy="1018033"/>
          </a:xfrm>
        </p:spPr>
        <p:txBody>
          <a:bodyPr>
            <a:normAutofit/>
          </a:bodyPr>
          <a:lstStyle>
            <a:lvl1pPr algn="l">
              <a:defRPr sz="4800" baseline="0">
                <a:solidFill>
                  <a:schemeClr val="bg1"/>
                </a:solidFill>
                <a:effectLst>
                  <a:outerShdw blurRad="50800" dist="38100" dir="2700000" algn="tl" rotWithShape="0">
                    <a:prstClr val="black">
                      <a:alpha val="40000"/>
                    </a:prstClr>
                  </a:outerShdw>
                </a:effectLst>
              </a:defRPr>
            </a:lvl1pPr>
          </a:lstStyle>
          <a:p>
            <a:r>
              <a:rPr lang="en-US"/>
              <a:t>Click to edit Master title style</a:t>
            </a:r>
            <a:endParaRPr lang="en-US" dirty="0"/>
          </a:p>
        </p:txBody>
      </p:sp>
      <p:sp>
        <p:nvSpPr>
          <p:cNvPr id="3" name="Text Placeholder 2"/>
          <p:cNvSpPr>
            <a:spLocks noGrp="1"/>
          </p:cNvSpPr>
          <p:nvPr>
            <p:ph type="body" idx="1"/>
          </p:nvPr>
        </p:nvSpPr>
        <p:spPr>
          <a:xfrm>
            <a:off x="696175" y="2315500"/>
            <a:ext cx="5386917" cy="639763"/>
          </a:xfrm>
        </p:spPr>
        <p:txBody>
          <a:bodyPr anchor="b"/>
          <a:lstStyle>
            <a:lvl1pPr marL="0" indent="0" algn="ctr">
              <a:buNone/>
              <a:defRPr sz="3200" b="1">
                <a:solidFill>
                  <a:schemeClr val="bg1"/>
                </a:solidFill>
              </a:defRPr>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96175" y="2945363"/>
            <a:ext cx="5386917" cy="3035059"/>
          </a:xfrm>
        </p:spPr>
        <p:txBody>
          <a:bodyPr/>
          <a:lstStyle>
            <a:lvl1pPr algn="ctr">
              <a:defRPr sz="3200">
                <a:solidFill>
                  <a:schemeClr val="bg1"/>
                </a:solidFill>
              </a:defRPr>
            </a:lvl1pPr>
            <a:lvl2pPr algn="ctr">
              <a:defRPr sz="2667">
                <a:solidFill>
                  <a:schemeClr val="bg1"/>
                </a:solidFill>
              </a:defRPr>
            </a:lvl2pPr>
            <a:lvl3pPr algn="ctr">
              <a:defRPr sz="2400">
                <a:solidFill>
                  <a:schemeClr val="bg1"/>
                </a:solidFill>
              </a:defRPr>
            </a:lvl3pPr>
            <a:lvl4pPr algn="ctr">
              <a:defRPr sz="2133">
                <a:solidFill>
                  <a:schemeClr val="bg1"/>
                </a:solidFill>
              </a:defRPr>
            </a:lvl4pPr>
            <a:lvl5pPr algn="ctr">
              <a:defRPr sz="2133">
                <a:solidFill>
                  <a:schemeClr val="bg1"/>
                </a:solidFill>
              </a:defRPr>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076337" y="2315500"/>
            <a:ext cx="5389033" cy="639763"/>
          </a:xfrm>
        </p:spPr>
        <p:txBody>
          <a:bodyPr anchor="b"/>
          <a:lstStyle>
            <a:lvl1pPr marL="0" indent="0" algn="ctr">
              <a:buNone/>
              <a:defRPr sz="3200" b="1">
                <a:solidFill>
                  <a:schemeClr val="bg1"/>
                </a:solidFill>
              </a:defRPr>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076337" y="2945363"/>
            <a:ext cx="5389033" cy="3035059"/>
          </a:xfrm>
        </p:spPr>
        <p:txBody>
          <a:bodyPr/>
          <a:lstStyle>
            <a:lvl1pPr algn="ctr">
              <a:defRPr sz="3200">
                <a:solidFill>
                  <a:schemeClr val="bg1"/>
                </a:solidFill>
              </a:defRPr>
            </a:lvl1pPr>
            <a:lvl2pPr algn="ctr">
              <a:defRPr sz="2667">
                <a:solidFill>
                  <a:schemeClr val="bg1"/>
                </a:solidFill>
              </a:defRPr>
            </a:lvl2pPr>
            <a:lvl3pPr algn="ctr">
              <a:defRPr sz="2400">
                <a:solidFill>
                  <a:schemeClr val="bg1"/>
                </a:solidFill>
              </a:defRPr>
            </a:lvl3pPr>
            <a:lvl4pPr algn="ctr">
              <a:defRPr sz="2133">
                <a:solidFill>
                  <a:schemeClr val="bg1"/>
                </a:solidFill>
              </a:defRPr>
            </a:lvl4pPr>
            <a:lvl5pPr algn="ctr">
              <a:defRPr sz="2133">
                <a:solidFill>
                  <a:schemeClr val="bg1"/>
                </a:solidFill>
              </a:defRPr>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3074F12-AA26-4AC8-9962-C36BB8F32554}" type="datetimeFigureOut">
              <a:rPr lang="en-US" smtClean="0"/>
              <a:pPr/>
              <a:t>2/2/2026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27134791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891B2C-7C06-E9B4-0CE1-5240EFDBAA9C}"/>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838F4289-099C-2A5C-43E6-8880D558254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1C76A5C-22F0-922E-FBE5-A77549103E7D}"/>
              </a:ext>
            </a:extLst>
          </p:cNvPr>
          <p:cNvSpPr>
            <a:spLocks noGrp="1"/>
          </p:cNvSpPr>
          <p:nvPr>
            <p:ph type="dt" sz="half" idx="10"/>
          </p:nvPr>
        </p:nvSpPr>
        <p:spPr/>
        <p:txBody>
          <a:bodyPr/>
          <a:lstStyle/>
          <a:p>
            <a:fld id="{7E0D587C-5F75-4A9A-9A66-B305DB62867E}" type="datetimeFigureOut">
              <a:rPr lang="en-GB" smtClean="0"/>
              <a:t>02/02/2026</a:t>
            </a:fld>
            <a:endParaRPr lang="en-GB"/>
          </a:p>
        </p:txBody>
      </p:sp>
      <p:sp>
        <p:nvSpPr>
          <p:cNvPr id="5" name="Footer Placeholder 4">
            <a:extLst>
              <a:ext uri="{FF2B5EF4-FFF2-40B4-BE49-F238E27FC236}">
                <a16:creationId xmlns:a16="http://schemas.microsoft.com/office/drawing/2014/main" id="{3FF6A0F2-9F6E-747C-CF95-7092968CB49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2BB7961-C437-9E3E-14A3-47E6037C7987}"/>
              </a:ext>
            </a:extLst>
          </p:cNvPr>
          <p:cNvSpPr>
            <a:spLocks noGrp="1"/>
          </p:cNvSpPr>
          <p:nvPr>
            <p:ph type="sldNum" sz="quarter" idx="12"/>
          </p:nvPr>
        </p:nvSpPr>
        <p:spPr/>
        <p:txBody>
          <a:bodyPr/>
          <a:lstStyle/>
          <a:p>
            <a:fld id="{7D18FFC5-891B-42A6-97B0-E7D4B53D447F}" type="slidenum">
              <a:rPr lang="en-GB" smtClean="0"/>
              <a:t>‹#›</a:t>
            </a:fld>
            <a:endParaRPr lang="en-GB"/>
          </a:p>
        </p:txBody>
      </p:sp>
    </p:spTree>
    <p:extLst>
      <p:ext uri="{BB962C8B-B14F-4D97-AF65-F5344CB8AC3E}">
        <p14:creationId xmlns:p14="http://schemas.microsoft.com/office/powerpoint/2010/main" val="288349599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EA6C13-8082-4355-8DF3-F4F96419E89D}"/>
              </a:ext>
            </a:extLst>
          </p:cNvPr>
          <p:cNvSpPr>
            <a:spLocks noGrp="1"/>
          </p:cNvSpPr>
          <p:nvPr>
            <p:ph type="title"/>
          </p:nvPr>
        </p:nvSpPr>
        <p:spPr/>
        <p:txBody>
          <a:bodyPr/>
          <a:lstStyle/>
          <a:p>
            <a:r>
              <a:rPr lang="en-US"/>
              <a:t>Click to edit Master title style</a:t>
            </a:r>
            <a:endParaRPr lang="nb-NO"/>
          </a:p>
        </p:txBody>
      </p:sp>
      <p:sp>
        <p:nvSpPr>
          <p:cNvPr id="3" name="Date Placeholder 2">
            <a:extLst>
              <a:ext uri="{FF2B5EF4-FFF2-40B4-BE49-F238E27FC236}">
                <a16:creationId xmlns:a16="http://schemas.microsoft.com/office/drawing/2014/main" id="{FDD87D27-04E0-4E87-B173-0AFC420A227F}"/>
              </a:ext>
            </a:extLst>
          </p:cNvPr>
          <p:cNvSpPr>
            <a:spLocks noGrp="1"/>
          </p:cNvSpPr>
          <p:nvPr>
            <p:ph type="dt" sz="half" idx="10"/>
          </p:nvPr>
        </p:nvSpPr>
        <p:spPr/>
        <p:txBody>
          <a:bodyPr/>
          <a:lstStyle/>
          <a:p>
            <a:fld id="{10CDC19B-DDF8-463F-8023-C5D3C45D1B89}" type="datetimeFigureOut">
              <a:rPr lang="nb-NO" smtClean="0"/>
              <a:t>02.02.2026</a:t>
            </a:fld>
            <a:endParaRPr lang="nb-NO"/>
          </a:p>
        </p:txBody>
      </p:sp>
      <p:sp>
        <p:nvSpPr>
          <p:cNvPr id="4" name="Footer Placeholder 3">
            <a:extLst>
              <a:ext uri="{FF2B5EF4-FFF2-40B4-BE49-F238E27FC236}">
                <a16:creationId xmlns:a16="http://schemas.microsoft.com/office/drawing/2014/main" id="{763C3690-8E0F-4119-BF1D-8E5206B2F639}"/>
              </a:ext>
            </a:extLst>
          </p:cNvPr>
          <p:cNvSpPr>
            <a:spLocks noGrp="1"/>
          </p:cNvSpPr>
          <p:nvPr>
            <p:ph type="ftr" sz="quarter" idx="11"/>
          </p:nvPr>
        </p:nvSpPr>
        <p:spPr/>
        <p:txBody>
          <a:bodyPr/>
          <a:lstStyle/>
          <a:p>
            <a:endParaRPr lang="nb-NO"/>
          </a:p>
        </p:txBody>
      </p:sp>
      <p:sp>
        <p:nvSpPr>
          <p:cNvPr id="5" name="Slide Number Placeholder 4">
            <a:extLst>
              <a:ext uri="{FF2B5EF4-FFF2-40B4-BE49-F238E27FC236}">
                <a16:creationId xmlns:a16="http://schemas.microsoft.com/office/drawing/2014/main" id="{A78B23F3-31DF-4E83-8DF3-121E3B36203F}"/>
              </a:ext>
            </a:extLst>
          </p:cNvPr>
          <p:cNvSpPr>
            <a:spLocks noGrp="1"/>
          </p:cNvSpPr>
          <p:nvPr>
            <p:ph type="sldNum" sz="quarter" idx="12"/>
          </p:nvPr>
        </p:nvSpPr>
        <p:spPr/>
        <p:txBody>
          <a:bodyPr/>
          <a:lstStyle/>
          <a:p>
            <a:fld id="{E4CD0EC0-177E-4739-A413-D1842B843026}" type="slidenum">
              <a:rPr lang="nb-NO" smtClean="0"/>
              <a:t>‹#›</a:t>
            </a:fld>
            <a:endParaRPr lang="nb-NO"/>
          </a:p>
        </p:txBody>
      </p:sp>
    </p:spTree>
    <p:extLst>
      <p:ext uri="{BB962C8B-B14F-4D97-AF65-F5344CB8AC3E}">
        <p14:creationId xmlns:p14="http://schemas.microsoft.com/office/powerpoint/2010/main" val="16801364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Agenda">
    <p:spTree>
      <p:nvGrpSpPr>
        <p:cNvPr id="1" name=""/>
        <p:cNvGrpSpPr/>
        <p:nvPr/>
      </p:nvGrpSpPr>
      <p:grpSpPr>
        <a:xfrm>
          <a:off x="0" y="0"/>
          <a:ext cx="0" cy="0"/>
          <a:chOff x="0" y="0"/>
          <a:chExt cx="0" cy="0"/>
        </a:xfrm>
      </p:grpSpPr>
      <p:sp>
        <p:nvSpPr>
          <p:cNvPr id="23" name="Freeform: Shape 22">
            <a:extLst>
              <a:ext uri="{FF2B5EF4-FFF2-40B4-BE49-F238E27FC236}">
                <a16:creationId xmlns:a16="http://schemas.microsoft.com/office/drawing/2014/main" id="{7B8C35C0-4758-2887-0763-E78795846CD3}"/>
              </a:ext>
              <a:ext uri="{C183D7F6-B498-43B3-948B-1728B52AA6E4}">
                <adec:decorative xmlns:adec="http://schemas.microsoft.com/office/drawing/2017/decorative" val="1"/>
              </a:ext>
            </a:extLst>
          </p:cNvPr>
          <p:cNvSpPr/>
          <p:nvPr userDrawn="1"/>
        </p:nvSpPr>
        <p:spPr>
          <a:xfrm>
            <a:off x="6093537" y="-1946"/>
            <a:ext cx="3601340" cy="6881814"/>
          </a:xfrm>
          <a:custGeom>
            <a:avLst/>
            <a:gdLst>
              <a:gd name="connsiteX0" fmla="*/ 3601340 w 3601340"/>
              <a:gd name="connsiteY0" fmla="*/ 0 h 6881814"/>
              <a:gd name="connsiteX1" fmla="*/ 0 w 3601340"/>
              <a:gd name="connsiteY1" fmla="*/ 0 h 6881814"/>
              <a:gd name="connsiteX2" fmla="*/ 0 w 3601340"/>
              <a:gd name="connsiteY2" fmla="*/ 6881815 h 6881814"/>
              <a:gd name="connsiteX3" fmla="*/ 1064235 w 3601340"/>
              <a:gd name="connsiteY3" fmla="*/ 6881815 h 6881814"/>
              <a:gd name="connsiteX4" fmla="*/ 1441045 w 3601340"/>
              <a:gd name="connsiteY4" fmla="*/ 5490188 h 6881814"/>
              <a:gd name="connsiteX5" fmla="*/ 1835678 w 3601340"/>
              <a:gd name="connsiteY5" fmla="*/ 4034957 h 6881814"/>
              <a:gd name="connsiteX6" fmla="*/ 2045724 w 3601340"/>
              <a:gd name="connsiteY6" fmla="*/ 3914112 h 6881814"/>
              <a:gd name="connsiteX7" fmla="*/ 2166660 w 3601340"/>
              <a:gd name="connsiteY7" fmla="*/ 4124001 h 6881814"/>
              <a:gd name="connsiteX8" fmla="*/ 1906966 w 3601340"/>
              <a:gd name="connsiteY8" fmla="*/ 5081858 h 6881814"/>
              <a:gd name="connsiteX9" fmla="*/ 2027902 w 3601340"/>
              <a:gd name="connsiteY9" fmla="*/ 5291747 h 6881814"/>
              <a:gd name="connsiteX10" fmla="*/ 2227765 w 3601340"/>
              <a:gd name="connsiteY10" fmla="*/ 5198887 h 6881814"/>
              <a:gd name="connsiteX11" fmla="*/ 2570204 w 3601340"/>
              <a:gd name="connsiteY11" fmla="*/ 3923016 h 6881814"/>
              <a:gd name="connsiteX12" fmla="*/ 2602029 w 3601340"/>
              <a:gd name="connsiteY12" fmla="*/ 3799627 h 6881814"/>
              <a:gd name="connsiteX13" fmla="*/ 3601340 w 3601340"/>
              <a:gd name="connsiteY13" fmla="*/ 0 h 6881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601340" h="6881814">
                <a:moveTo>
                  <a:pt x="3601340" y="0"/>
                </a:moveTo>
                <a:lnTo>
                  <a:pt x="0" y="0"/>
                </a:lnTo>
                <a:lnTo>
                  <a:pt x="0" y="6881815"/>
                </a:lnTo>
                <a:lnTo>
                  <a:pt x="1064235" y="6881815"/>
                </a:lnTo>
                <a:lnTo>
                  <a:pt x="1441045" y="5490188"/>
                </a:lnTo>
                <a:lnTo>
                  <a:pt x="1835678" y="4034957"/>
                </a:lnTo>
                <a:cubicBezTo>
                  <a:pt x="1859865" y="3943369"/>
                  <a:pt x="1954068" y="3889943"/>
                  <a:pt x="2045724" y="3914112"/>
                </a:cubicBezTo>
                <a:cubicBezTo>
                  <a:pt x="2137381" y="3938281"/>
                  <a:pt x="2190847" y="4032413"/>
                  <a:pt x="2166660" y="4124001"/>
                </a:cubicBezTo>
                <a:lnTo>
                  <a:pt x="1906966" y="5081858"/>
                </a:lnTo>
                <a:cubicBezTo>
                  <a:pt x="1882779" y="5173446"/>
                  <a:pt x="1936246" y="5267578"/>
                  <a:pt x="2027902" y="5291747"/>
                </a:cubicBezTo>
                <a:cubicBezTo>
                  <a:pt x="2109375" y="5313372"/>
                  <a:pt x="2193393" y="5272666"/>
                  <a:pt x="2227765" y="5198887"/>
                </a:cubicBezTo>
                <a:lnTo>
                  <a:pt x="2570204" y="3923016"/>
                </a:lnTo>
                <a:lnTo>
                  <a:pt x="2602029" y="3799627"/>
                </a:lnTo>
                <a:lnTo>
                  <a:pt x="3601340" y="0"/>
                </a:lnTo>
                <a:close/>
              </a:path>
            </a:pathLst>
          </a:custGeom>
          <a:solidFill>
            <a:srgbClr val="FFFFFF"/>
          </a:solidFill>
          <a:ln w="12700" cap="flat">
            <a:noFill/>
            <a:prstDash val="solid"/>
            <a:miter/>
          </a:ln>
        </p:spPr>
        <p:txBody>
          <a:bodyPr rtlCol="0" anchor="ctr"/>
          <a:lstStyle/>
          <a:p>
            <a:endParaRPr lang="en-US" dirty="0"/>
          </a:p>
        </p:txBody>
      </p:sp>
      <p:sp>
        <p:nvSpPr>
          <p:cNvPr id="14" name="Picture Placeholder 13">
            <a:extLst>
              <a:ext uri="{FF2B5EF4-FFF2-40B4-BE49-F238E27FC236}">
                <a16:creationId xmlns:a16="http://schemas.microsoft.com/office/drawing/2014/main" id="{4F200699-2797-D741-1EC1-B83FCA4B1977}"/>
              </a:ext>
            </a:extLst>
          </p:cNvPr>
          <p:cNvSpPr>
            <a:spLocks noGrp="1"/>
          </p:cNvSpPr>
          <p:nvPr>
            <p:ph type="pic" sz="quarter" idx="11"/>
          </p:nvPr>
        </p:nvSpPr>
        <p:spPr>
          <a:xfrm flipH="1">
            <a:off x="7163691" y="0"/>
            <a:ext cx="5024825" cy="6858000"/>
          </a:xfrm>
          <a:custGeom>
            <a:avLst/>
            <a:gdLst>
              <a:gd name="connsiteX0" fmla="*/ 0 w 6064250"/>
              <a:gd name="connsiteY0" fmla="*/ 0 h 6877051"/>
              <a:gd name="connsiteX1" fmla="*/ 606425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6064250"/>
              <a:gd name="connsiteY0" fmla="*/ 0 h 6877051"/>
              <a:gd name="connsiteX1" fmla="*/ 584073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5840730"/>
              <a:gd name="connsiteY0" fmla="*/ 0 h 6887937"/>
              <a:gd name="connsiteX1" fmla="*/ 5840730 w 5840730"/>
              <a:gd name="connsiteY1" fmla="*/ 0 h 6887937"/>
              <a:gd name="connsiteX2" fmla="*/ 4028621 w 5840730"/>
              <a:gd name="connsiteY2" fmla="*/ 6887937 h 6887937"/>
              <a:gd name="connsiteX3" fmla="*/ 0 w 5840730"/>
              <a:gd name="connsiteY3" fmla="*/ 6877051 h 6887937"/>
              <a:gd name="connsiteX4" fmla="*/ 0 w 5840730"/>
              <a:gd name="connsiteY4" fmla="*/ 0 h 6887937"/>
              <a:gd name="connsiteX0" fmla="*/ 0 w 5840730"/>
              <a:gd name="connsiteY0" fmla="*/ 0 h 6887937"/>
              <a:gd name="connsiteX1" fmla="*/ 5840730 w 5840730"/>
              <a:gd name="connsiteY1" fmla="*/ 0 h 6887937"/>
              <a:gd name="connsiteX2" fmla="*/ 5090160 w 5840730"/>
              <a:gd name="connsiteY2" fmla="*/ 2775915 h 6887937"/>
              <a:gd name="connsiteX3" fmla="*/ 4028621 w 5840730"/>
              <a:gd name="connsiteY3" fmla="*/ 6887937 h 6887937"/>
              <a:gd name="connsiteX4" fmla="*/ 0 w 5840730"/>
              <a:gd name="connsiteY4" fmla="*/ 6877051 h 6887937"/>
              <a:gd name="connsiteX5" fmla="*/ 0 w 5840730"/>
              <a:gd name="connsiteY5"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028621 w 5840730"/>
              <a:gd name="connsiteY4" fmla="*/ 6887937 h 6887937"/>
              <a:gd name="connsiteX5" fmla="*/ 0 w 5840730"/>
              <a:gd name="connsiteY5" fmla="*/ 6877051 h 6887937"/>
              <a:gd name="connsiteX6" fmla="*/ 0 w 5840730"/>
              <a:gd name="connsiteY6"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785360 w 5840730"/>
              <a:gd name="connsiteY4" fmla="*/ 3926535 h 6887937"/>
              <a:gd name="connsiteX5" fmla="*/ 4028621 w 5840730"/>
              <a:gd name="connsiteY5" fmla="*/ 6887937 h 6887937"/>
              <a:gd name="connsiteX6" fmla="*/ 0 w 5840730"/>
              <a:gd name="connsiteY6" fmla="*/ 6877051 h 6887937"/>
              <a:gd name="connsiteX7" fmla="*/ 0 w 5840730"/>
              <a:gd name="connsiteY7"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22520 w 5840730"/>
              <a:gd name="connsiteY5" fmla="*/ 3415995 h 6887937"/>
              <a:gd name="connsiteX6" fmla="*/ 4785360 w 5840730"/>
              <a:gd name="connsiteY6" fmla="*/ 3926535 h 6887937"/>
              <a:gd name="connsiteX7" fmla="*/ 4028621 w 5840730"/>
              <a:gd name="connsiteY7" fmla="*/ 6887937 h 6887937"/>
              <a:gd name="connsiteX8" fmla="*/ 0 w 5840730"/>
              <a:gd name="connsiteY8" fmla="*/ 6877051 h 6887937"/>
              <a:gd name="connsiteX9" fmla="*/ 0 w 5840730"/>
              <a:gd name="connsiteY9"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4922520 w 5840730"/>
              <a:gd name="connsiteY6" fmla="*/ 341599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922520 w 5840730"/>
              <a:gd name="connsiteY7" fmla="*/ 341599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457700 w 5840730"/>
              <a:gd name="connsiteY7" fmla="*/ 384271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213860 w 5840730"/>
              <a:gd name="connsiteY7" fmla="*/ 4757115 h 6887937"/>
              <a:gd name="connsiteX8" fmla="*/ 4457700 w 5840730"/>
              <a:gd name="connsiteY8" fmla="*/ 384271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37760 w 5840730"/>
              <a:gd name="connsiteY5" fmla="*/ 16100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5681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933950 w 5840730"/>
              <a:gd name="connsiteY3" fmla="*/ 273781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61560 w 5840730"/>
              <a:gd name="connsiteY3" fmla="*/ 29435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42510 w 5840730"/>
              <a:gd name="connsiteY3" fmla="*/ 30197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560570 w 5840730"/>
              <a:gd name="connsiteY11" fmla="*/ 412084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09160 w 5840730"/>
              <a:gd name="connsiteY11" fmla="*/ 363316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655820 w 5840730"/>
              <a:gd name="connsiteY6" fmla="*/ 1770075 h 6887937"/>
              <a:gd name="connsiteX7" fmla="*/ 3893820 w 5840730"/>
              <a:gd name="connsiteY7" fmla="*/ 4688535 h 6887937"/>
              <a:gd name="connsiteX8" fmla="*/ 3992880 w 5840730"/>
              <a:gd name="connsiteY8" fmla="*/ 490570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3893820 w 5840730"/>
              <a:gd name="connsiteY6" fmla="*/ 4688535 h 6887937"/>
              <a:gd name="connsiteX7" fmla="*/ 3992880 w 5840730"/>
              <a:gd name="connsiteY7" fmla="*/ 4905705 h 6887937"/>
              <a:gd name="connsiteX8" fmla="*/ 4213860 w 5840730"/>
              <a:gd name="connsiteY8" fmla="*/ 4757115 h 6887937"/>
              <a:gd name="connsiteX9" fmla="*/ 4457700 w 5840730"/>
              <a:gd name="connsiteY9" fmla="*/ 3842715 h 6887937"/>
              <a:gd name="connsiteX10" fmla="*/ 4686300 w 5840730"/>
              <a:gd name="connsiteY10" fmla="*/ 371317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3893820 w 5840730"/>
              <a:gd name="connsiteY5" fmla="*/ 4688535 h 6887937"/>
              <a:gd name="connsiteX6" fmla="*/ 3992880 w 5840730"/>
              <a:gd name="connsiteY6" fmla="*/ 4905705 h 6887937"/>
              <a:gd name="connsiteX7" fmla="*/ 4213860 w 5840730"/>
              <a:gd name="connsiteY7" fmla="*/ 4757115 h 6887937"/>
              <a:gd name="connsiteX8" fmla="*/ 4457700 w 5840730"/>
              <a:gd name="connsiteY8" fmla="*/ 3842715 h 6887937"/>
              <a:gd name="connsiteX9" fmla="*/ 4686300 w 5840730"/>
              <a:gd name="connsiteY9" fmla="*/ 371317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3893820 w 5840730"/>
              <a:gd name="connsiteY4" fmla="*/ 4688535 h 6887937"/>
              <a:gd name="connsiteX5" fmla="*/ 3992880 w 5840730"/>
              <a:gd name="connsiteY5" fmla="*/ 4905705 h 6887937"/>
              <a:gd name="connsiteX6" fmla="*/ 4213860 w 5840730"/>
              <a:gd name="connsiteY6" fmla="*/ 4757115 h 6887937"/>
              <a:gd name="connsiteX7" fmla="*/ 4457700 w 5840730"/>
              <a:gd name="connsiteY7" fmla="*/ 3842715 h 6887937"/>
              <a:gd name="connsiteX8" fmla="*/ 4686300 w 5840730"/>
              <a:gd name="connsiteY8" fmla="*/ 371317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3893820 w 5840730"/>
              <a:gd name="connsiteY3" fmla="*/ 4688535 h 6887937"/>
              <a:gd name="connsiteX4" fmla="*/ 3992880 w 5840730"/>
              <a:gd name="connsiteY4" fmla="*/ 4905705 h 6887937"/>
              <a:gd name="connsiteX5" fmla="*/ 4213860 w 5840730"/>
              <a:gd name="connsiteY5" fmla="*/ 4757115 h 6887937"/>
              <a:gd name="connsiteX6" fmla="*/ 4457700 w 5840730"/>
              <a:gd name="connsiteY6" fmla="*/ 3842715 h 6887937"/>
              <a:gd name="connsiteX7" fmla="*/ 4686300 w 5840730"/>
              <a:gd name="connsiteY7" fmla="*/ 371317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3893820 w 5840730"/>
              <a:gd name="connsiteY2" fmla="*/ 4688535 h 6887937"/>
              <a:gd name="connsiteX3" fmla="*/ 3992880 w 5840730"/>
              <a:gd name="connsiteY3" fmla="*/ 4905705 h 6887937"/>
              <a:gd name="connsiteX4" fmla="*/ 4213860 w 5840730"/>
              <a:gd name="connsiteY4" fmla="*/ 4757115 h 6887937"/>
              <a:gd name="connsiteX5" fmla="*/ 4457700 w 5840730"/>
              <a:gd name="connsiteY5" fmla="*/ 3842715 h 6887937"/>
              <a:gd name="connsiteX6" fmla="*/ 4686300 w 5840730"/>
              <a:gd name="connsiteY6" fmla="*/ 371317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4790753"/>
              <a:gd name="connsiteY0" fmla="*/ 0 h 6887937"/>
              <a:gd name="connsiteX1" fmla="*/ 2674743 w 4790753"/>
              <a:gd name="connsiteY1" fmla="*/ 49345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310950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12040 w 4790753"/>
              <a:gd name="connsiteY2" fmla="*/ 3464777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244891 w 4790753"/>
              <a:gd name="connsiteY2" fmla="*/ 3464778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392375 w 4790753"/>
              <a:gd name="connsiteY2" fmla="*/ 3464779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5110169"/>
              <a:gd name="connsiteY0" fmla="*/ 0 h 6887937"/>
              <a:gd name="connsiteX1" fmla="*/ 2487931 w 5110169"/>
              <a:gd name="connsiteY1" fmla="*/ 0 h 6887937"/>
              <a:gd name="connsiteX2" fmla="*/ 3392375 w 5110169"/>
              <a:gd name="connsiteY2" fmla="*/ 3464779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66000 w 5110169"/>
              <a:gd name="connsiteY2" fmla="*/ 4629324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16839 w 5110169"/>
              <a:gd name="connsiteY2" fmla="*/ 4550372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589019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034002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300466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42040 w 5110169"/>
              <a:gd name="connsiteY3" fmla="*/ 5566930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05329 w 5110169"/>
              <a:gd name="connsiteY2" fmla="*/ 4974740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75832 w 5110169"/>
              <a:gd name="connsiteY2" fmla="*/ 503395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198620 w 5110169"/>
              <a:gd name="connsiteY7" fmla="*/ 4133044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251960 w 5110169"/>
              <a:gd name="connsiteY7" fmla="*/ 4071856 h 6887937"/>
              <a:gd name="connsiteX8" fmla="*/ 5110169 w 5110169"/>
              <a:gd name="connsiteY8" fmla="*/ 6887937 h 6887937"/>
              <a:gd name="connsiteX9" fmla="*/ 0 w 5110169"/>
              <a:gd name="connsiteY9" fmla="*/ 6877051 h 6887937"/>
              <a:gd name="connsiteX10" fmla="*/ 0 w 5110169"/>
              <a:gd name="connsiteY10" fmla="*/ 0 h 6887937"/>
              <a:gd name="connsiteX0" fmla="*/ 0 w 5030921"/>
              <a:gd name="connsiteY0" fmla="*/ 0 h 6877051"/>
              <a:gd name="connsiteX1" fmla="*/ 2487931 w 5030921"/>
              <a:gd name="connsiteY1" fmla="*/ 0 h 6877051"/>
              <a:gd name="connsiteX2" fmla="*/ 3834825 w 5030921"/>
              <a:gd name="connsiteY2" fmla="*/ 5142514 h 6877051"/>
              <a:gd name="connsiteX3" fmla="*/ 4074118 w 5030921"/>
              <a:gd name="connsiteY3" fmla="*/ 5314407 h 6877051"/>
              <a:gd name="connsiteX4" fmla="*/ 4168140 w 5030921"/>
              <a:gd name="connsiteY4" fmla="*/ 5055407 h 6877051"/>
              <a:gd name="connsiteX5" fmla="*/ 3935730 w 5030921"/>
              <a:gd name="connsiteY5" fmla="*/ 4175425 h 6877051"/>
              <a:gd name="connsiteX6" fmla="*/ 4061460 w 5030921"/>
              <a:gd name="connsiteY6" fmla="*/ 3931157 h 6877051"/>
              <a:gd name="connsiteX7" fmla="*/ 4251960 w 5030921"/>
              <a:gd name="connsiteY7" fmla="*/ 4071856 h 6877051"/>
              <a:gd name="connsiteX8" fmla="*/ 5030921 w 5030921"/>
              <a:gd name="connsiteY8" fmla="*/ 6875699 h 6877051"/>
              <a:gd name="connsiteX9" fmla="*/ 0 w 5030921"/>
              <a:gd name="connsiteY9" fmla="*/ 6877051 h 6877051"/>
              <a:gd name="connsiteX10" fmla="*/ 0 w 5030921"/>
              <a:gd name="connsiteY10" fmla="*/ 0 h 6877051"/>
              <a:gd name="connsiteX0" fmla="*/ 0 w 4963865"/>
              <a:gd name="connsiteY0" fmla="*/ 0 h 6877051"/>
              <a:gd name="connsiteX1" fmla="*/ 2487931 w 4963865"/>
              <a:gd name="connsiteY1" fmla="*/ 0 h 6877051"/>
              <a:gd name="connsiteX2" fmla="*/ 3834825 w 4963865"/>
              <a:gd name="connsiteY2" fmla="*/ 5142514 h 6877051"/>
              <a:gd name="connsiteX3" fmla="*/ 4074118 w 4963865"/>
              <a:gd name="connsiteY3" fmla="*/ 5314407 h 6877051"/>
              <a:gd name="connsiteX4" fmla="*/ 4168140 w 4963865"/>
              <a:gd name="connsiteY4" fmla="*/ 5055407 h 6877051"/>
              <a:gd name="connsiteX5" fmla="*/ 3935730 w 4963865"/>
              <a:gd name="connsiteY5" fmla="*/ 4175425 h 6877051"/>
              <a:gd name="connsiteX6" fmla="*/ 4061460 w 4963865"/>
              <a:gd name="connsiteY6" fmla="*/ 3931157 h 6877051"/>
              <a:gd name="connsiteX7" fmla="*/ 4251960 w 4963865"/>
              <a:gd name="connsiteY7" fmla="*/ 4071856 h 6877051"/>
              <a:gd name="connsiteX8" fmla="*/ 4963865 w 4963865"/>
              <a:gd name="connsiteY8" fmla="*/ 6875699 h 6877051"/>
              <a:gd name="connsiteX9" fmla="*/ 0 w 4963865"/>
              <a:gd name="connsiteY9" fmla="*/ 6877051 h 6877051"/>
              <a:gd name="connsiteX10" fmla="*/ 0 w 4963865"/>
              <a:gd name="connsiteY10" fmla="*/ 0 h 6877051"/>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24825" h="6881818">
                <a:moveTo>
                  <a:pt x="0" y="0"/>
                </a:moveTo>
                <a:lnTo>
                  <a:pt x="2487931" y="0"/>
                </a:lnTo>
                <a:lnTo>
                  <a:pt x="3834825" y="5142514"/>
                </a:lnTo>
                <a:cubicBezTo>
                  <a:pt x="3851116" y="5182666"/>
                  <a:pt x="3878538" y="5351369"/>
                  <a:pt x="4048718" y="5314407"/>
                </a:cubicBezTo>
                <a:cubicBezTo>
                  <a:pt x="4218898" y="5277445"/>
                  <a:pt x="4184015" y="5205230"/>
                  <a:pt x="4168140" y="5055407"/>
                </a:cubicBezTo>
                <a:lnTo>
                  <a:pt x="3935730" y="4175425"/>
                </a:lnTo>
                <a:cubicBezTo>
                  <a:pt x="3924300" y="4083966"/>
                  <a:pt x="3902710" y="3989870"/>
                  <a:pt x="4061460" y="3941355"/>
                </a:cubicBezTo>
                <a:cubicBezTo>
                  <a:pt x="4194810" y="3923207"/>
                  <a:pt x="4213860" y="4007005"/>
                  <a:pt x="4251960" y="4071856"/>
                </a:cubicBezTo>
                <a:lnTo>
                  <a:pt x="5024825" y="6881818"/>
                </a:lnTo>
                <a:lnTo>
                  <a:pt x="0" y="6877051"/>
                </a:lnTo>
                <a:lnTo>
                  <a:pt x="0" y="0"/>
                </a:lnTo>
                <a:close/>
              </a:path>
            </a:pathLst>
          </a:custGeom>
          <a:solidFill>
            <a:schemeClr val="bg2"/>
          </a:solidFill>
        </p:spPr>
        <p:txBody>
          <a:bodyPr anchor="ctr"/>
          <a:lstStyle>
            <a:lvl1pPr algn="ctr">
              <a:defRPr baseline="-25000"/>
            </a:lvl1pPr>
          </a:lstStyle>
          <a:p>
            <a:r>
              <a:rPr lang="en-US"/>
              <a:t>Click icon to add picture</a:t>
            </a:r>
            <a:endParaRPr lang="en-US" dirty="0"/>
          </a:p>
        </p:txBody>
      </p:sp>
      <p:cxnSp>
        <p:nvCxnSpPr>
          <p:cNvPr id="22" name="Straight Connector 21">
            <a:extLst>
              <a:ext uri="{FF2B5EF4-FFF2-40B4-BE49-F238E27FC236}">
                <a16:creationId xmlns:a16="http://schemas.microsoft.com/office/drawing/2014/main" id="{C01359A1-A1B1-9DC6-08B9-8042E7FBA168}"/>
              </a:ext>
              <a:ext uri="{C183D7F6-B498-43B3-948B-1728B52AA6E4}">
                <adec:decorative xmlns:adec="http://schemas.microsoft.com/office/drawing/2017/decorative" val="1"/>
              </a:ext>
            </a:extLst>
          </p:cNvPr>
          <p:cNvCxnSpPr>
            <a:cxnSpLocks/>
          </p:cNvCxnSpPr>
          <p:nvPr userDrawn="1"/>
        </p:nvCxnSpPr>
        <p:spPr>
          <a:xfrm rot="10800000" flipH="1">
            <a:off x="6889763"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24" name="Footer Placeholder 8">
            <a:extLst>
              <a:ext uri="{FF2B5EF4-FFF2-40B4-BE49-F238E27FC236}">
                <a16:creationId xmlns:a16="http://schemas.microsoft.com/office/drawing/2014/main" id="{28D89004-F984-BB7D-2489-E7EC55129802}"/>
              </a:ext>
            </a:extLst>
          </p:cNvPr>
          <p:cNvSpPr>
            <a:spLocks noGrp="1"/>
          </p:cNvSpPr>
          <p:nvPr>
            <p:ph type="ftr" sz="quarter" idx="3"/>
          </p:nvPr>
        </p:nvSpPr>
        <p:spPr>
          <a:xfrm>
            <a:off x="824241" y="6290774"/>
            <a:ext cx="6637071" cy="365125"/>
          </a:xfrm>
          <a:prstGeom prst="rect">
            <a:avLst/>
          </a:prstGeom>
        </p:spPr>
        <p:txBody>
          <a:bodyPr/>
          <a:lstStyle>
            <a:lvl1pPr>
              <a:defRPr sz="1100" b="0" i="0" cap="all" baseline="0">
                <a:solidFill>
                  <a:schemeClr val="tx1"/>
                </a:solidFill>
                <a:latin typeface="+mn-lt"/>
              </a:defRPr>
            </a:lvl1pPr>
          </a:lstStyle>
          <a:p>
            <a:r>
              <a:rPr lang="en-US"/>
              <a:t>CSP Training Module Name: Presentation Template Created by PR</a:t>
            </a:r>
            <a:endParaRPr lang="en-US" dirty="0"/>
          </a:p>
        </p:txBody>
      </p:sp>
      <p:sp>
        <p:nvSpPr>
          <p:cNvPr id="21" name="Slide Number Placeholder 9">
            <a:extLst>
              <a:ext uri="{FF2B5EF4-FFF2-40B4-BE49-F238E27FC236}">
                <a16:creationId xmlns:a16="http://schemas.microsoft.com/office/drawing/2014/main" id="{E2790754-E9EF-9F79-825B-5AB348DFA62E}"/>
              </a:ext>
            </a:extLst>
          </p:cNvPr>
          <p:cNvSpPr>
            <a:spLocks noGrp="1"/>
          </p:cNvSpPr>
          <p:nvPr>
            <p:ph type="sldNum" sz="quarter" idx="4"/>
          </p:nvPr>
        </p:nvSpPr>
        <p:spPr>
          <a:xfrm>
            <a:off x="10768546" y="6290774"/>
            <a:ext cx="617912" cy="365125"/>
          </a:xfrm>
          <a:prstGeom prst="rect">
            <a:avLst/>
          </a:prstGeom>
        </p:spPr>
        <p:txBody>
          <a:bodyPr/>
          <a:lstStyle>
            <a:lvl1pPr algn="r">
              <a:defRPr sz="1100" b="0" i="0">
                <a:solidFill>
                  <a:schemeClr val="bg1"/>
                </a:solidFill>
                <a:latin typeface="+mn-lt"/>
              </a:defRPr>
            </a:lvl1pPr>
          </a:lstStyle>
          <a:p>
            <a:fld id="{3A98EE3D-8CD1-4C3F-BD1C-C98C9596463C}" type="slidenum">
              <a:rPr lang="en-US" smtClean="0"/>
              <a:pPr/>
              <a:t>‹#›</a:t>
            </a:fld>
            <a:endParaRPr lang="en-US" dirty="0"/>
          </a:p>
        </p:txBody>
      </p:sp>
      <p:sp>
        <p:nvSpPr>
          <p:cNvPr id="3" name="Title 1">
            <a:extLst>
              <a:ext uri="{FF2B5EF4-FFF2-40B4-BE49-F238E27FC236}">
                <a16:creationId xmlns:a16="http://schemas.microsoft.com/office/drawing/2014/main" id="{B7EC4C7D-9F32-3DD5-0898-0A64AB3E48C2}"/>
              </a:ext>
            </a:extLst>
          </p:cNvPr>
          <p:cNvSpPr>
            <a:spLocks noGrp="1"/>
          </p:cNvSpPr>
          <p:nvPr>
            <p:ph type="ctrTitle" hasCustomPrompt="1"/>
          </p:nvPr>
        </p:nvSpPr>
        <p:spPr>
          <a:xfrm>
            <a:off x="796322" y="320040"/>
            <a:ext cx="6732237" cy="1017147"/>
          </a:xfrm>
        </p:spPr>
        <p:txBody>
          <a:bodyPr anchor="b">
            <a:noAutofit/>
          </a:bodyPr>
          <a:lstStyle>
            <a:lvl1pPr algn="l">
              <a:lnSpc>
                <a:spcPct val="90000"/>
              </a:lnSpc>
              <a:defRPr sz="3600" spc="100" baseline="0">
                <a:solidFill>
                  <a:schemeClr val="tx1"/>
                </a:solidFill>
              </a:defRPr>
            </a:lvl1pPr>
          </a:lstStyle>
          <a:p>
            <a:r>
              <a:rPr lang="en-US" dirty="0"/>
              <a:t>Add title here</a:t>
            </a:r>
          </a:p>
        </p:txBody>
      </p:sp>
      <p:sp>
        <p:nvSpPr>
          <p:cNvPr id="4" name="Text Placeholder 7">
            <a:extLst>
              <a:ext uri="{FF2B5EF4-FFF2-40B4-BE49-F238E27FC236}">
                <a16:creationId xmlns:a16="http://schemas.microsoft.com/office/drawing/2014/main" id="{3CD56122-AE93-63D3-9B51-14AA353EC027}"/>
              </a:ext>
            </a:extLst>
          </p:cNvPr>
          <p:cNvSpPr>
            <a:spLocks noGrp="1"/>
          </p:cNvSpPr>
          <p:nvPr>
            <p:ph type="body" sz="quarter" idx="10" hasCustomPrompt="1"/>
          </p:nvPr>
        </p:nvSpPr>
        <p:spPr>
          <a:xfrm>
            <a:off x="824242" y="1749479"/>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o1.</a:t>
            </a:r>
          </a:p>
        </p:txBody>
      </p:sp>
      <p:sp>
        <p:nvSpPr>
          <p:cNvPr id="5" name="Text Placeholder 12">
            <a:extLst>
              <a:ext uri="{FF2B5EF4-FFF2-40B4-BE49-F238E27FC236}">
                <a16:creationId xmlns:a16="http://schemas.microsoft.com/office/drawing/2014/main" id="{80B457C0-C5F0-38B3-A5A4-4CF83DA5DCA9}"/>
              </a:ext>
            </a:extLst>
          </p:cNvPr>
          <p:cNvSpPr>
            <a:spLocks noGrp="1"/>
          </p:cNvSpPr>
          <p:nvPr>
            <p:ph type="body" sz="quarter" idx="16" hasCustomPrompt="1"/>
          </p:nvPr>
        </p:nvSpPr>
        <p:spPr>
          <a:xfrm>
            <a:off x="1643379" y="1749479"/>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18" name="Text Placeholder 7">
            <a:extLst>
              <a:ext uri="{FF2B5EF4-FFF2-40B4-BE49-F238E27FC236}">
                <a16:creationId xmlns:a16="http://schemas.microsoft.com/office/drawing/2014/main" id="{A608DDE2-7690-8BBF-1E41-BF40F26AF191}"/>
              </a:ext>
            </a:extLst>
          </p:cNvPr>
          <p:cNvSpPr>
            <a:spLocks noGrp="1"/>
          </p:cNvSpPr>
          <p:nvPr>
            <p:ph type="body" sz="quarter" idx="13" hasCustomPrompt="1"/>
          </p:nvPr>
        </p:nvSpPr>
        <p:spPr>
          <a:xfrm>
            <a:off x="824242" y="3006909"/>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o3.</a:t>
            </a:r>
          </a:p>
        </p:txBody>
      </p:sp>
      <p:sp>
        <p:nvSpPr>
          <p:cNvPr id="19" name="Text Placeholder 12">
            <a:extLst>
              <a:ext uri="{FF2B5EF4-FFF2-40B4-BE49-F238E27FC236}">
                <a16:creationId xmlns:a16="http://schemas.microsoft.com/office/drawing/2014/main" id="{4A70176D-1CA9-F362-DA0D-140ADC80AB78}"/>
              </a:ext>
            </a:extLst>
          </p:cNvPr>
          <p:cNvSpPr>
            <a:spLocks noGrp="1"/>
          </p:cNvSpPr>
          <p:nvPr>
            <p:ph type="body" sz="quarter" idx="18" hasCustomPrompt="1"/>
          </p:nvPr>
        </p:nvSpPr>
        <p:spPr>
          <a:xfrm>
            <a:off x="1643379" y="3009613"/>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25" name="Text Placeholder 7">
            <a:extLst>
              <a:ext uri="{FF2B5EF4-FFF2-40B4-BE49-F238E27FC236}">
                <a16:creationId xmlns:a16="http://schemas.microsoft.com/office/drawing/2014/main" id="{0B557568-DAFA-B892-D220-F9088C6909A3}"/>
              </a:ext>
            </a:extLst>
          </p:cNvPr>
          <p:cNvSpPr>
            <a:spLocks noGrp="1"/>
          </p:cNvSpPr>
          <p:nvPr>
            <p:ph type="body" sz="quarter" idx="14" hasCustomPrompt="1"/>
          </p:nvPr>
        </p:nvSpPr>
        <p:spPr>
          <a:xfrm>
            <a:off x="824242" y="3635783"/>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o4.</a:t>
            </a:r>
          </a:p>
        </p:txBody>
      </p:sp>
      <p:sp>
        <p:nvSpPr>
          <p:cNvPr id="26" name="Text Placeholder 12">
            <a:extLst>
              <a:ext uri="{FF2B5EF4-FFF2-40B4-BE49-F238E27FC236}">
                <a16:creationId xmlns:a16="http://schemas.microsoft.com/office/drawing/2014/main" id="{5920ECF3-A4B7-A9A1-C23F-56EDD775AC7B}"/>
              </a:ext>
            </a:extLst>
          </p:cNvPr>
          <p:cNvSpPr>
            <a:spLocks noGrp="1"/>
          </p:cNvSpPr>
          <p:nvPr>
            <p:ph type="body" sz="quarter" idx="19" hasCustomPrompt="1"/>
          </p:nvPr>
        </p:nvSpPr>
        <p:spPr>
          <a:xfrm>
            <a:off x="1643379" y="3638169"/>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27" name="Text Placeholder 7">
            <a:extLst>
              <a:ext uri="{FF2B5EF4-FFF2-40B4-BE49-F238E27FC236}">
                <a16:creationId xmlns:a16="http://schemas.microsoft.com/office/drawing/2014/main" id="{0A92B7FF-F522-FFD6-3A37-5C7F5CB3AE4D}"/>
              </a:ext>
            </a:extLst>
          </p:cNvPr>
          <p:cNvSpPr>
            <a:spLocks noGrp="1"/>
          </p:cNvSpPr>
          <p:nvPr>
            <p:ph type="body" sz="quarter" idx="15" hasCustomPrompt="1"/>
          </p:nvPr>
        </p:nvSpPr>
        <p:spPr>
          <a:xfrm>
            <a:off x="824242" y="4264656"/>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o5.</a:t>
            </a:r>
          </a:p>
        </p:txBody>
      </p:sp>
      <p:sp>
        <p:nvSpPr>
          <p:cNvPr id="28" name="Text Placeholder 12">
            <a:extLst>
              <a:ext uri="{FF2B5EF4-FFF2-40B4-BE49-F238E27FC236}">
                <a16:creationId xmlns:a16="http://schemas.microsoft.com/office/drawing/2014/main" id="{718010FC-71DC-C4A0-BBE6-35E03F05FE2E}"/>
              </a:ext>
            </a:extLst>
          </p:cNvPr>
          <p:cNvSpPr>
            <a:spLocks noGrp="1"/>
          </p:cNvSpPr>
          <p:nvPr>
            <p:ph type="body" sz="quarter" idx="20" hasCustomPrompt="1"/>
          </p:nvPr>
        </p:nvSpPr>
        <p:spPr>
          <a:xfrm>
            <a:off x="1643379" y="4269747"/>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29" name="Text Placeholder 7">
            <a:extLst>
              <a:ext uri="{FF2B5EF4-FFF2-40B4-BE49-F238E27FC236}">
                <a16:creationId xmlns:a16="http://schemas.microsoft.com/office/drawing/2014/main" id="{2512EE29-359B-8558-2A40-DB8D4D256652}"/>
              </a:ext>
            </a:extLst>
          </p:cNvPr>
          <p:cNvSpPr>
            <a:spLocks noGrp="1"/>
          </p:cNvSpPr>
          <p:nvPr>
            <p:ph type="body" sz="quarter" idx="12" hasCustomPrompt="1"/>
          </p:nvPr>
        </p:nvSpPr>
        <p:spPr>
          <a:xfrm>
            <a:off x="824242" y="2378035"/>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o2.</a:t>
            </a:r>
          </a:p>
        </p:txBody>
      </p:sp>
      <p:sp>
        <p:nvSpPr>
          <p:cNvPr id="30" name="Text Placeholder 12">
            <a:extLst>
              <a:ext uri="{FF2B5EF4-FFF2-40B4-BE49-F238E27FC236}">
                <a16:creationId xmlns:a16="http://schemas.microsoft.com/office/drawing/2014/main" id="{70CCBBEB-A224-6D89-748B-8053ED48B25A}"/>
              </a:ext>
            </a:extLst>
          </p:cNvPr>
          <p:cNvSpPr>
            <a:spLocks noGrp="1"/>
          </p:cNvSpPr>
          <p:nvPr>
            <p:ph type="body" sz="quarter" idx="17" hasCustomPrompt="1"/>
          </p:nvPr>
        </p:nvSpPr>
        <p:spPr>
          <a:xfrm>
            <a:off x="1643379" y="2378035"/>
            <a:ext cx="5885179" cy="533400"/>
          </a:xfrm>
        </p:spPr>
        <p:txBody>
          <a:bodyPr bIns="0" anchor="b">
            <a:normAutofit/>
          </a:bodyPr>
          <a:lstStyle>
            <a:lvl1pPr marL="0" indent="0">
              <a:buNone/>
              <a:defRPr sz="2000">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grpSp>
        <p:nvGrpSpPr>
          <p:cNvPr id="2" name="Group 1">
            <a:extLst>
              <a:ext uri="{FF2B5EF4-FFF2-40B4-BE49-F238E27FC236}">
                <a16:creationId xmlns:a16="http://schemas.microsoft.com/office/drawing/2014/main" id="{D5D2AC33-D9B6-C87A-51CD-F5699CB83764}"/>
              </a:ext>
            </a:extLst>
          </p:cNvPr>
          <p:cNvGrpSpPr/>
          <p:nvPr userDrawn="1"/>
        </p:nvGrpSpPr>
        <p:grpSpPr>
          <a:xfrm>
            <a:off x="7549377" y="6167336"/>
            <a:ext cx="3294001" cy="612000"/>
            <a:chOff x="5179092" y="5483822"/>
            <a:chExt cx="3294001" cy="612000"/>
          </a:xfrm>
        </p:grpSpPr>
        <p:pic>
          <p:nvPicPr>
            <p:cNvPr id="6" name="Picture 5">
              <a:extLst>
                <a:ext uri="{FF2B5EF4-FFF2-40B4-BE49-F238E27FC236}">
                  <a16:creationId xmlns:a16="http://schemas.microsoft.com/office/drawing/2014/main" id="{73BE99E4-3944-BDD9-65DE-40003C5FDF07}"/>
                </a:ext>
              </a:extLst>
            </p:cNvPr>
            <p:cNvPicPr>
              <a:picLocks noChangeAspect="1"/>
            </p:cNvPicPr>
            <p:nvPr/>
          </p:nvPicPr>
          <p:blipFill>
            <a:blip r:embed="rId2"/>
            <a:stretch>
              <a:fillRect/>
            </a:stretch>
          </p:blipFill>
          <p:spPr>
            <a:xfrm>
              <a:off x="5179092" y="5483822"/>
              <a:ext cx="1530000" cy="612000"/>
            </a:xfrm>
            <a:prstGeom prst="rect">
              <a:avLst/>
            </a:prstGeom>
          </p:spPr>
        </p:pic>
        <p:pic>
          <p:nvPicPr>
            <p:cNvPr id="7" name="Picture 6">
              <a:extLst>
                <a:ext uri="{FF2B5EF4-FFF2-40B4-BE49-F238E27FC236}">
                  <a16:creationId xmlns:a16="http://schemas.microsoft.com/office/drawing/2014/main" id="{88FB4FCD-AF9F-340D-FAD4-A5A3A1A5E1A5}"/>
                </a:ext>
              </a:extLst>
            </p:cNvPr>
            <p:cNvPicPr>
              <a:picLocks noChangeAspect="1"/>
            </p:cNvPicPr>
            <p:nvPr/>
          </p:nvPicPr>
          <p:blipFill>
            <a:blip r:embed="rId3"/>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247370914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DE7E68-C7FC-42E9-A7B1-150CC3CAA109}"/>
              </a:ext>
            </a:extLst>
          </p:cNvPr>
          <p:cNvSpPr>
            <a:spLocks noGrp="1"/>
          </p:cNvSpPr>
          <p:nvPr>
            <p:ph type="title"/>
          </p:nvPr>
        </p:nvSpPr>
        <p:spPr/>
        <p:txBody>
          <a:bodyPr/>
          <a:lstStyle/>
          <a:p>
            <a:r>
              <a:rPr lang="en-US"/>
              <a:t>Click to edit Master title style</a:t>
            </a:r>
            <a:endParaRPr lang="nb-NO"/>
          </a:p>
        </p:txBody>
      </p:sp>
      <p:sp>
        <p:nvSpPr>
          <p:cNvPr id="3" name="Content Placeholder 2">
            <a:extLst>
              <a:ext uri="{FF2B5EF4-FFF2-40B4-BE49-F238E27FC236}">
                <a16:creationId xmlns:a16="http://schemas.microsoft.com/office/drawing/2014/main" id="{C5374E90-5835-45E9-9CAE-7B3E0091E3E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4" name="Content Placeholder 3">
            <a:extLst>
              <a:ext uri="{FF2B5EF4-FFF2-40B4-BE49-F238E27FC236}">
                <a16:creationId xmlns:a16="http://schemas.microsoft.com/office/drawing/2014/main" id="{7C40A65B-FA67-4D30-9E3A-4407D05A93F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5" name="Date Placeholder 4">
            <a:extLst>
              <a:ext uri="{FF2B5EF4-FFF2-40B4-BE49-F238E27FC236}">
                <a16:creationId xmlns:a16="http://schemas.microsoft.com/office/drawing/2014/main" id="{FB0B7008-4472-4D8B-AB2A-97F6B193E447}"/>
              </a:ext>
            </a:extLst>
          </p:cNvPr>
          <p:cNvSpPr>
            <a:spLocks noGrp="1"/>
          </p:cNvSpPr>
          <p:nvPr>
            <p:ph type="dt" sz="half" idx="10"/>
          </p:nvPr>
        </p:nvSpPr>
        <p:spPr/>
        <p:txBody>
          <a:bodyPr/>
          <a:lstStyle/>
          <a:p>
            <a:fld id="{10CDC19B-DDF8-463F-8023-C5D3C45D1B89}" type="datetimeFigureOut">
              <a:rPr lang="nb-NO" smtClean="0"/>
              <a:t>02.02.2026</a:t>
            </a:fld>
            <a:endParaRPr lang="nb-NO"/>
          </a:p>
        </p:txBody>
      </p:sp>
      <p:sp>
        <p:nvSpPr>
          <p:cNvPr id="6" name="Footer Placeholder 5">
            <a:extLst>
              <a:ext uri="{FF2B5EF4-FFF2-40B4-BE49-F238E27FC236}">
                <a16:creationId xmlns:a16="http://schemas.microsoft.com/office/drawing/2014/main" id="{B2572C76-A6D4-4234-A07D-886A122B87E9}"/>
              </a:ext>
            </a:extLst>
          </p:cNvPr>
          <p:cNvSpPr>
            <a:spLocks noGrp="1"/>
          </p:cNvSpPr>
          <p:nvPr>
            <p:ph type="ftr" sz="quarter" idx="11"/>
          </p:nvPr>
        </p:nvSpPr>
        <p:spPr/>
        <p:txBody>
          <a:bodyPr/>
          <a:lstStyle/>
          <a:p>
            <a:endParaRPr lang="nb-NO"/>
          </a:p>
        </p:txBody>
      </p:sp>
      <p:sp>
        <p:nvSpPr>
          <p:cNvPr id="7" name="Slide Number Placeholder 6">
            <a:extLst>
              <a:ext uri="{FF2B5EF4-FFF2-40B4-BE49-F238E27FC236}">
                <a16:creationId xmlns:a16="http://schemas.microsoft.com/office/drawing/2014/main" id="{2EF89C05-04C4-46B2-964D-34980D4ED761}"/>
              </a:ext>
            </a:extLst>
          </p:cNvPr>
          <p:cNvSpPr>
            <a:spLocks noGrp="1"/>
          </p:cNvSpPr>
          <p:nvPr>
            <p:ph type="sldNum" sz="quarter" idx="12"/>
          </p:nvPr>
        </p:nvSpPr>
        <p:spPr/>
        <p:txBody>
          <a:bodyPr/>
          <a:lstStyle/>
          <a:p>
            <a:fld id="{E4CD0EC0-177E-4739-A413-D1842B843026}" type="slidenum">
              <a:rPr lang="nb-NO" smtClean="0"/>
              <a:t>‹#›</a:t>
            </a:fld>
            <a:endParaRPr lang="nb-NO"/>
          </a:p>
        </p:txBody>
      </p:sp>
    </p:spTree>
    <p:extLst>
      <p:ext uri="{BB962C8B-B14F-4D97-AF65-F5344CB8AC3E}">
        <p14:creationId xmlns:p14="http://schemas.microsoft.com/office/powerpoint/2010/main" val="226097228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r>
              <a:rPr lang="en-US"/>
              <a:t>Click to edit Master title style</a:t>
            </a:r>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pPr lvl="0"/>
            <a:r>
              <a:rPr lang="en-US"/>
              <a:t>Click to edit Master text styles</a:t>
            </a: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no" smtClean="0"/>
              <a:pPr/>
              <a:t>‹#›</a:t>
            </a:fld>
            <a:endParaRPr lang="no"/>
          </a:p>
        </p:txBody>
      </p:sp>
    </p:spTree>
    <p:extLst>
      <p:ext uri="{BB962C8B-B14F-4D97-AF65-F5344CB8AC3E}">
        <p14:creationId xmlns:p14="http://schemas.microsoft.com/office/powerpoint/2010/main" val="252690513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BE5A4E-C499-995D-766A-73865EB05BE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F4F2FB3E-D394-2B52-7232-F705C9E70376}"/>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A5E97E4-E25C-D57F-F2E3-3279195DAE36}"/>
              </a:ext>
            </a:extLst>
          </p:cNvPr>
          <p:cNvSpPr>
            <a:spLocks noGrp="1"/>
          </p:cNvSpPr>
          <p:nvPr>
            <p:ph type="dt" sz="half" idx="10"/>
          </p:nvPr>
        </p:nvSpPr>
        <p:spPr/>
        <p:txBody>
          <a:bodyPr/>
          <a:lstStyle/>
          <a:p>
            <a:fld id="{7E0D587C-5F75-4A9A-9A66-B305DB62867E}" type="datetimeFigureOut">
              <a:rPr lang="en-GB" smtClean="0"/>
              <a:t>02/02/2026</a:t>
            </a:fld>
            <a:endParaRPr lang="en-GB"/>
          </a:p>
        </p:txBody>
      </p:sp>
      <p:sp>
        <p:nvSpPr>
          <p:cNvPr id="5" name="Footer Placeholder 4">
            <a:extLst>
              <a:ext uri="{FF2B5EF4-FFF2-40B4-BE49-F238E27FC236}">
                <a16:creationId xmlns:a16="http://schemas.microsoft.com/office/drawing/2014/main" id="{82231D0B-862A-77A3-21F4-5D590227D2D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90C57D8-ED9C-630A-36F1-D8CE01BBB9EF}"/>
              </a:ext>
            </a:extLst>
          </p:cNvPr>
          <p:cNvSpPr>
            <a:spLocks noGrp="1"/>
          </p:cNvSpPr>
          <p:nvPr>
            <p:ph type="sldNum" sz="quarter" idx="12"/>
          </p:nvPr>
        </p:nvSpPr>
        <p:spPr/>
        <p:txBody>
          <a:bodyPr/>
          <a:lstStyle/>
          <a:p>
            <a:fld id="{7D18FFC5-891B-42A6-97B0-E7D4B53D447F}" type="slidenum">
              <a:rPr lang="en-GB" smtClean="0"/>
              <a:t>‹#›</a:t>
            </a:fld>
            <a:endParaRPr lang="en-GB"/>
          </a:p>
        </p:txBody>
      </p:sp>
    </p:spTree>
    <p:extLst>
      <p:ext uri="{BB962C8B-B14F-4D97-AF65-F5344CB8AC3E}">
        <p14:creationId xmlns:p14="http://schemas.microsoft.com/office/powerpoint/2010/main" val="83445880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DAD7EDD-A50F-409F-994B-CD4AED89D4DD}"/>
              </a:ext>
            </a:extLst>
          </p:cNvPr>
          <p:cNvSpPr>
            <a:spLocks noGrp="1"/>
          </p:cNvSpPr>
          <p:nvPr>
            <p:ph type="dt" sz="half" idx="10"/>
          </p:nvPr>
        </p:nvSpPr>
        <p:spPr/>
        <p:txBody>
          <a:bodyPr/>
          <a:lstStyle/>
          <a:p>
            <a:fld id="{10CDC19B-DDF8-463F-8023-C5D3C45D1B89}" type="datetimeFigureOut">
              <a:rPr lang="nb-NO" smtClean="0"/>
              <a:t>02.02.2026</a:t>
            </a:fld>
            <a:endParaRPr lang="nb-NO"/>
          </a:p>
        </p:txBody>
      </p:sp>
      <p:sp>
        <p:nvSpPr>
          <p:cNvPr id="3" name="Footer Placeholder 2">
            <a:extLst>
              <a:ext uri="{FF2B5EF4-FFF2-40B4-BE49-F238E27FC236}">
                <a16:creationId xmlns:a16="http://schemas.microsoft.com/office/drawing/2014/main" id="{29C168B8-6321-4606-A305-B54A9BFA0D4E}"/>
              </a:ext>
            </a:extLst>
          </p:cNvPr>
          <p:cNvSpPr>
            <a:spLocks noGrp="1"/>
          </p:cNvSpPr>
          <p:nvPr>
            <p:ph type="ftr" sz="quarter" idx="11"/>
          </p:nvPr>
        </p:nvSpPr>
        <p:spPr/>
        <p:txBody>
          <a:bodyPr/>
          <a:lstStyle/>
          <a:p>
            <a:endParaRPr lang="nb-NO"/>
          </a:p>
        </p:txBody>
      </p:sp>
      <p:sp>
        <p:nvSpPr>
          <p:cNvPr id="4" name="Slide Number Placeholder 3">
            <a:extLst>
              <a:ext uri="{FF2B5EF4-FFF2-40B4-BE49-F238E27FC236}">
                <a16:creationId xmlns:a16="http://schemas.microsoft.com/office/drawing/2014/main" id="{D17C2B17-3A56-4F2C-B160-BA09EE87895D}"/>
              </a:ext>
            </a:extLst>
          </p:cNvPr>
          <p:cNvSpPr>
            <a:spLocks noGrp="1"/>
          </p:cNvSpPr>
          <p:nvPr>
            <p:ph type="sldNum" sz="quarter" idx="12"/>
          </p:nvPr>
        </p:nvSpPr>
        <p:spPr/>
        <p:txBody>
          <a:bodyPr/>
          <a:lstStyle/>
          <a:p>
            <a:fld id="{E4CD0EC0-177E-4739-A413-D1842B843026}" type="slidenum">
              <a:rPr lang="nb-NO" smtClean="0"/>
              <a:t>‹#›</a:t>
            </a:fld>
            <a:endParaRPr lang="nb-NO"/>
          </a:p>
        </p:txBody>
      </p:sp>
    </p:spTree>
    <p:extLst>
      <p:ext uri="{BB962C8B-B14F-4D97-AF65-F5344CB8AC3E}">
        <p14:creationId xmlns:p14="http://schemas.microsoft.com/office/powerpoint/2010/main" val="159479596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Tittel og innhold">
    <p:spTree>
      <p:nvGrpSpPr>
        <p:cNvPr id="1" name=""/>
        <p:cNvGrpSpPr/>
        <p:nvPr/>
      </p:nvGrpSpPr>
      <p:grpSpPr>
        <a:xfrm>
          <a:off x="0" y="0"/>
          <a:ext cx="0" cy="0"/>
          <a:chOff x="0" y="0"/>
          <a:chExt cx="0" cy="0"/>
        </a:xfrm>
      </p:grpSpPr>
      <p:sp>
        <p:nvSpPr>
          <p:cNvPr id="7" name="Plassholder for lysbildenummer 5"/>
          <p:cNvSpPr txBox="1">
            <a:spLocks/>
          </p:cNvSpPr>
          <p:nvPr userDrawn="1"/>
        </p:nvSpPr>
        <p:spPr>
          <a:xfrm>
            <a:off x="2" y="6421248"/>
            <a:ext cx="854031" cy="365125"/>
          </a:xfrm>
          <a:prstGeom prst="rect">
            <a:avLst/>
          </a:prstGeom>
        </p:spPr>
        <p:txBody>
          <a:bodyPr/>
          <a:lstStyle>
            <a:defPPr>
              <a:defRPr lang="nb-NO"/>
            </a:defPPr>
            <a:lvl1pPr marL="0" algn="l"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91853A39-49B3-554A-AE82-85611CEBD8E3}" type="slidenum">
              <a:rPr lang="nb-NO" sz="1333" b="1" i="0" smtClean="0">
                <a:latin typeface="Arial"/>
                <a:cs typeface="Arial"/>
              </a:rPr>
              <a:pPr algn="ctr"/>
              <a:t>‹#›</a:t>
            </a:fld>
            <a:endParaRPr lang="nb-NO" sz="1333" b="1" i="0" dirty="0">
              <a:latin typeface="Arial"/>
              <a:cs typeface="Arial"/>
            </a:endParaRPr>
          </a:p>
        </p:txBody>
      </p:sp>
      <p:sp>
        <p:nvSpPr>
          <p:cNvPr id="5" name="Tittel 1">
            <a:extLst>
              <a:ext uri="{FF2B5EF4-FFF2-40B4-BE49-F238E27FC236}">
                <a16:creationId xmlns:a16="http://schemas.microsoft.com/office/drawing/2014/main" id="{901B6BB6-8BBC-1049-9603-B959ED93923A}"/>
              </a:ext>
            </a:extLst>
          </p:cNvPr>
          <p:cNvSpPr>
            <a:spLocks noGrp="1"/>
          </p:cNvSpPr>
          <p:nvPr>
            <p:ph type="title"/>
          </p:nvPr>
        </p:nvSpPr>
        <p:spPr>
          <a:xfrm>
            <a:off x="1309593" y="274642"/>
            <a:ext cx="10242021" cy="701731"/>
          </a:xfrm>
        </p:spPr>
        <p:txBody>
          <a:bodyPr wrap="square" anchor="t" anchorCtr="0">
            <a:spAutoFit/>
          </a:bodyPr>
          <a:lstStyle/>
          <a:p>
            <a:r>
              <a:rPr lang="en-US"/>
              <a:t>Click to edit Master title style</a:t>
            </a:r>
            <a:endParaRPr lang="nb-NO" dirty="0"/>
          </a:p>
        </p:txBody>
      </p:sp>
      <p:sp>
        <p:nvSpPr>
          <p:cNvPr id="6" name="Plassholder for innhold 2">
            <a:extLst>
              <a:ext uri="{FF2B5EF4-FFF2-40B4-BE49-F238E27FC236}">
                <a16:creationId xmlns:a16="http://schemas.microsoft.com/office/drawing/2014/main" id="{E1E3CEDE-1D85-F54C-B415-CE6111D39453}"/>
              </a:ext>
            </a:extLst>
          </p:cNvPr>
          <p:cNvSpPr>
            <a:spLocks noGrp="1"/>
          </p:cNvSpPr>
          <p:nvPr>
            <p:ph idx="1"/>
          </p:nvPr>
        </p:nvSpPr>
        <p:spPr>
          <a:xfrm>
            <a:off x="1309593" y="1258531"/>
            <a:ext cx="10242021" cy="516271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dirty="0"/>
          </a:p>
        </p:txBody>
      </p:sp>
      <p:sp>
        <p:nvSpPr>
          <p:cNvPr id="2" name="Footer Placeholder 4">
            <a:extLst>
              <a:ext uri="{FF2B5EF4-FFF2-40B4-BE49-F238E27FC236}">
                <a16:creationId xmlns:a16="http://schemas.microsoft.com/office/drawing/2014/main" id="{3B33ABDB-AC22-03BC-A977-BA0FB0A6F917}"/>
              </a:ext>
            </a:extLst>
          </p:cNvPr>
          <p:cNvSpPr>
            <a:spLocks noGrp="1"/>
          </p:cNvSpPr>
          <p:nvPr>
            <p:ph type="ftr" sz="quarter" idx="3"/>
          </p:nvPr>
        </p:nvSpPr>
        <p:spPr>
          <a:xfrm>
            <a:off x="485776" y="6352256"/>
            <a:ext cx="7827659" cy="3778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r>
              <a:rPr lang="en-US" dirty="0"/>
              <a:t>CSP002: Human Factors in Cybersecurity</a:t>
            </a:r>
          </a:p>
        </p:txBody>
      </p:sp>
    </p:spTree>
    <p:extLst>
      <p:ext uri="{BB962C8B-B14F-4D97-AF65-F5344CB8AC3E}">
        <p14:creationId xmlns:p14="http://schemas.microsoft.com/office/powerpoint/2010/main" val="3915355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3_Title Slide">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615541" y="715654"/>
            <a:ext cx="4786877" cy="1518315"/>
          </a:xfrm>
        </p:spPr>
        <p:txBody>
          <a:bodyPr anchor="b">
            <a:normAutofit/>
          </a:bodyPr>
          <a:lstStyle>
            <a:lvl1pPr algn="l">
              <a:lnSpc>
                <a:spcPct val="90000"/>
              </a:lnSpc>
              <a:defRPr sz="3600" spc="100" baseline="0">
                <a:solidFill>
                  <a:schemeClr val="bg1"/>
                </a:solidFill>
              </a:defRPr>
            </a:lvl1pPr>
          </a:lstStyle>
          <a:p>
            <a:r>
              <a:rPr lang="en-US" dirty="0"/>
              <a:t>Add title here</a:t>
            </a:r>
          </a:p>
        </p:txBody>
      </p:sp>
      <p:sp>
        <p:nvSpPr>
          <p:cNvPr id="3" name="Subtitle 2"/>
          <p:cNvSpPr>
            <a:spLocks noGrp="1"/>
          </p:cNvSpPr>
          <p:nvPr>
            <p:ph type="subTitle" idx="1" hasCustomPrompt="1"/>
          </p:nvPr>
        </p:nvSpPr>
        <p:spPr>
          <a:xfrm>
            <a:off x="6605708" y="2431477"/>
            <a:ext cx="4786877" cy="763899"/>
          </a:xfrm>
        </p:spPr>
        <p:txBody>
          <a:bodyPr lIns="91440" tIns="91440" rIns="91440" bIns="0">
            <a:normAutofit/>
          </a:bodyPr>
          <a:lstStyle>
            <a:lvl1pPr marL="0" indent="0" algn="l">
              <a:spcBef>
                <a:spcPts val="0"/>
              </a:spcBef>
              <a:spcAft>
                <a:spcPts val="0"/>
              </a:spcAft>
              <a:buNone/>
              <a:defRPr sz="2400" cap="none" spc="0" baseline="0">
                <a:solidFill>
                  <a:schemeClr val="accent1"/>
                </a:solidFill>
                <a:latin typeface="+mn-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a:t>Add Subtitle here</a:t>
            </a:r>
          </a:p>
        </p:txBody>
      </p:sp>
      <p:sp>
        <p:nvSpPr>
          <p:cNvPr id="14" name="Picture Placeholder 13">
            <a:extLst>
              <a:ext uri="{FF2B5EF4-FFF2-40B4-BE49-F238E27FC236}">
                <a16:creationId xmlns:a16="http://schemas.microsoft.com/office/drawing/2014/main" id="{4F200699-2797-D741-1EC1-B83FCA4B1977}"/>
              </a:ext>
            </a:extLst>
          </p:cNvPr>
          <p:cNvSpPr>
            <a:spLocks noGrp="1"/>
          </p:cNvSpPr>
          <p:nvPr>
            <p:ph type="pic" sz="quarter" idx="11"/>
          </p:nvPr>
        </p:nvSpPr>
        <p:spPr>
          <a:xfrm>
            <a:off x="0" y="-2235"/>
            <a:ext cx="5840730" cy="6862275"/>
          </a:xfrm>
          <a:custGeom>
            <a:avLst/>
            <a:gdLst>
              <a:gd name="connsiteX0" fmla="*/ 0 w 6064250"/>
              <a:gd name="connsiteY0" fmla="*/ 0 h 6877051"/>
              <a:gd name="connsiteX1" fmla="*/ 606425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6064250"/>
              <a:gd name="connsiteY0" fmla="*/ 0 h 6877051"/>
              <a:gd name="connsiteX1" fmla="*/ 584073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5840730"/>
              <a:gd name="connsiteY0" fmla="*/ 0 h 6887937"/>
              <a:gd name="connsiteX1" fmla="*/ 5840730 w 5840730"/>
              <a:gd name="connsiteY1" fmla="*/ 0 h 6887937"/>
              <a:gd name="connsiteX2" fmla="*/ 4028621 w 5840730"/>
              <a:gd name="connsiteY2" fmla="*/ 6887937 h 6887937"/>
              <a:gd name="connsiteX3" fmla="*/ 0 w 5840730"/>
              <a:gd name="connsiteY3" fmla="*/ 6877051 h 6887937"/>
              <a:gd name="connsiteX4" fmla="*/ 0 w 5840730"/>
              <a:gd name="connsiteY4" fmla="*/ 0 h 6887937"/>
              <a:gd name="connsiteX0" fmla="*/ 0 w 5840730"/>
              <a:gd name="connsiteY0" fmla="*/ 0 h 6887937"/>
              <a:gd name="connsiteX1" fmla="*/ 5840730 w 5840730"/>
              <a:gd name="connsiteY1" fmla="*/ 0 h 6887937"/>
              <a:gd name="connsiteX2" fmla="*/ 5090160 w 5840730"/>
              <a:gd name="connsiteY2" fmla="*/ 2775915 h 6887937"/>
              <a:gd name="connsiteX3" fmla="*/ 4028621 w 5840730"/>
              <a:gd name="connsiteY3" fmla="*/ 6887937 h 6887937"/>
              <a:gd name="connsiteX4" fmla="*/ 0 w 5840730"/>
              <a:gd name="connsiteY4" fmla="*/ 6877051 h 6887937"/>
              <a:gd name="connsiteX5" fmla="*/ 0 w 5840730"/>
              <a:gd name="connsiteY5"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028621 w 5840730"/>
              <a:gd name="connsiteY4" fmla="*/ 6887937 h 6887937"/>
              <a:gd name="connsiteX5" fmla="*/ 0 w 5840730"/>
              <a:gd name="connsiteY5" fmla="*/ 6877051 h 6887937"/>
              <a:gd name="connsiteX6" fmla="*/ 0 w 5840730"/>
              <a:gd name="connsiteY6"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785360 w 5840730"/>
              <a:gd name="connsiteY4" fmla="*/ 3926535 h 6887937"/>
              <a:gd name="connsiteX5" fmla="*/ 4028621 w 5840730"/>
              <a:gd name="connsiteY5" fmla="*/ 6887937 h 6887937"/>
              <a:gd name="connsiteX6" fmla="*/ 0 w 5840730"/>
              <a:gd name="connsiteY6" fmla="*/ 6877051 h 6887937"/>
              <a:gd name="connsiteX7" fmla="*/ 0 w 5840730"/>
              <a:gd name="connsiteY7"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22520 w 5840730"/>
              <a:gd name="connsiteY5" fmla="*/ 3415995 h 6887937"/>
              <a:gd name="connsiteX6" fmla="*/ 4785360 w 5840730"/>
              <a:gd name="connsiteY6" fmla="*/ 3926535 h 6887937"/>
              <a:gd name="connsiteX7" fmla="*/ 4028621 w 5840730"/>
              <a:gd name="connsiteY7" fmla="*/ 6887937 h 6887937"/>
              <a:gd name="connsiteX8" fmla="*/ 0 w 5840730"/>
              <a:gd name="connsiteY8" fmla="*/ 6877051 h 6887937"/>
              <a:gd name="connsiteX9" fmla="*/ 0 w 5840730"/>
              <a:gd name="connsiteY9"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4922520 w 5840730"/>
              <a:gd name="connsiteY6" fmla="*/ 341599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922520 w 5840730"/>
              <a:gd name="connsiteY7" fmla="*/ 341599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457700 w 5840730"/>
              <a:gd name="connsiteY7" fmla="*/ 384271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213860 w 5840730"/>
              <a:gd name="connsiteY7" fmla="*/ 4757115 h 6887937"/>
              <a:gd name="connsiteX8" fmla="*/ 4457700 w 5840730"/>
              <a:gd name="connsiteY8" fmla="*/ 384271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37760 w 5840730"/>
              <a:gd name="connsiteY5" fmla="*/ 16100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5681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933950 w 5840730"/>
              <a:gd name="connsiteY3" fmla="*/ 273781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61560 w 5840730"/>
              <a:gd name="connsiteY3" fmla="*/ 29435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42510 w 5840730"/>
              <a:gd name="connsiteY3" fmla="*/ 30197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560570 w 5840730"/>
              <a:gd name="connsiteY11" fmla="*/ 412084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09160 w 5840730"/>
              <a:gd name="connsiteY11" fmla="*/ 363316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840730" h="6887937">
                <a:moveTo>
                  <a:pt x="0" y="0"/>
                </a:moveTo>
                <a:lnTo>
                  <a:pt x="5840730" y="0"/>
                </a:lnTo>
                <a:lnTo>
                  <a:pt x="5090160" y="2775915"/>
                </a:lnTo>
                <a:cubicBezTo>
                  <a:pt x="5057140" y="2883865"/>
                  <a:pt x="5020310" y="2976575"/>
                  <a:pt x="4853940" y="2962605"/>
                </a:cubicBezTo>
                <a:cubicBezTo>
                  <a:pt x="4668520" y="2845765"/>
                  <a:pt x="4761230" y="2747975"/>
                  <a:pt x="4754880" y="2692095"/>
                </a:cubicBezTo>
                <a:cubicBezTo>
                  <a:pt x="4845050" y="2355545"/>
                  <a:pt x="4904740" y="2121865"/>
                  <a:pt x="4979670" y="1846275"/>
                </a:cubicBezTo>
                <a:cubicBezTo>
                  <a:pt x="5021580" y="1687525"/>
                  <a:pt x="4996180" y="1615135"/>
                  <a:pt x="4872990" y="1571955"/>
                </a:cubicBezTo>
                <a:cubicBezTo>
                  <a:pt x="4738370" y="1563065"/>
                  <a:pt x="4699000" y="1597355"/>
                  <a:pt x="4655820" y="1770075"/>
                </a:cubicBezTo>
                <a:cubicBezTo>
                  <a:pt x="4671060" y="1858975"/>
                  <a:pt x="3878580" y="4599635"/>
                  <a:pt x="3893820" y="4688535"/>
                </a:cubicBezTo>
                <a:cubicBezTo>
                  <a:pt x="3858895" y="4824425"/>
                  <a:pt x="3925570" y="4880305"/>
                  <a:pt x="3992880" y="4905705"/>
                </a:cubicBezTo>
                <a:cubicBezTo>
                  <a:pt x="4102100" y="4904435"/>
                  <a:pt x="4158615" y="4917135"/>
                  <a:pt x="4213860" y="4757115"/>
                </a:cubicBezTo>
                <a:lnTo>
                  <a:pt x="4457700" y="3842715"/>
                </a:lnTo>
                <a:cubicBezTo>
                  <a:pt x="4481830" y="3756355"/>
                  <a:pt x="4555490" y="3692855"/>
                  <a:pt x="4686300" y="3713175"/>
                </a:cubicBezTo>
                <a:cubicBezTo>
                  <a:pt x="4829810" y="3791915"/>
                  <a:pt x="4782820" y="3882085"/>
                  <a:pt x="4785360" y="3926535"/>
                </a:cubicBezTo>
                <a:lnTo>
                  <a:pt x="4028621" y="6887937"/>
                </a:lnTo>
                <a:lnTo>
                  <a:pt x="0" y="6877051"/>
                </a:lnTo>
                <a:lnTo>
                  <a:pt x="0" y="0"/>
                </a:lnTo>
                <a:close/>
              </a:path>
            </a:pathLst>
          </a:custGeom>
          <a:solidFill>
            <a:schemeClr val="bg2"/>
          </a:solidFill>
          <a:ln>
            <a:noFill/>
          </a:ln>
        </p:spPr>
        <p:txBody>
          <a:bodyPr anchor="ctr"/>
          <a:lstStyle>
            <a:lvl1pPr algn="ctr">
              <a:defRPr baseline="-25000"/>
            </a:lvl1pPr>
          </a:lstStyle>
          <a:p>
            <a:r>
              <a:rPr lang="en-US"/>
              <a:t>Click icon to add picture</a:t>
            </a:r>
            <a:endParaRPr lang="en-US" dirty="0"/>
          </a:p>
        </p:txBody>
      </p:sp>
      <p:sp>
        <p:nvSpPr>
          <p:cNvPr id="7" name="Text Placeholder 6">
            <a:extLst>
              <a:ext uri="{FF2B5EF4-FFF2-40B4-BE49-F238E27FC236}">
                <a16:creationId xmlns:a16="http://schemas.microsoft.com/office/drawing/2014/main" id="{E1A56017-320A-546E-A749-7145642CB967}"/>
              </a:ext>
            </a:extLst>
          </p:cNvPr>
          <p:cNvSpPr>
            <a:spLocks noGrp="1"/>
          </p:cNvSpPr>
          <p:nvPr>
            <p:ph type="body" sz="quarter" idx="12" hasCustomPrompt="1"/>
          </p:nvPr>
        </p:nvSpPr>
        <p:spPr>
          <a:xfrm>
            <a:off x="6605708" y="3348617"/>
            <a:ext cx="2699066" cy="2569866"/>
          </a:xfrm>
        </p:spPr>
        <p:txBody>
          <a:bodyPr lIns="91440" tIns="0">
            <a:normAutofit/>
          </a:bodyPr>
          <a:lstStyle>
            <a:lvl1pPr marL="274320" indent="-274320">
              <a:spcAft>
                <a:spcPts val="600"/>
              </a:spcAft>
              <a:buFont typeface="Courier New" panose="02070309020205020404" pitchFamily="49" charset="0"/>
              <a:buChar char="o"/>
              <a:defRPr sz="1400">
                <a:solidFill>
                  <a:schemeClr val="bg1"/>
                </a:solidFill>
              </a:defRPr>
            </a:lvl1pPr>
            <a:lvl2pPr marL="274320" indent="-274320">
              <a:buFont typeface="Courier New" panose="02070309020205020404" pitchFamily="49" charset="0"/>
              <a:buChar char="o"/>
              <a:defRPr sz="1200">
                <a:solidFill>
                  <a:schemeClr val="bg1"/>
                </a:solidFill>
              </a:defRPr>
            </a:lvl2pPr>
            <a:lvl3pPr marL="274320" indent="-274320">
              <a:buFont typeface="Courier New" panose="02070309020205020404" pitchFamily="49" charset="0"/>
              <a:buChar char="o"/>
              <a:defRPr sz="1050">
                <a:solidFill>
                  <a:schemeClr val="bg1"/>
                </a:solidFill>
              </a:defRPr>
            </a:lvl3pPr>
            <a:lvl4pPr marL="274320" indent="-274320">
              <a:buFont typeface="Courier New" panose="02070309020205020404" pitchFamily="49" charset="0"/>
              <a:buChar char="o"/>
              <a:defRPr sz="1050">
                <a:solidFill>
                  <a:schemeClr val="bg1"/>
                </a:solidFill>
              </a:defRPr>
            </a:lvl4pPr>
            <a:lvl5pPr marL="274320" indent="-274320">
              <a:buFont typeface="Courier New" panose="02070309020205020404" pitchFamily="49" charset="0"/>
              <a:buChar char="o"/>
              <a:defRPr sz="1050">
                <a:solidFill>
                  <a:schemeClr val="bg1"/>
                </a:solidFill>
              </a:defRPr>
            </a:lvl5pPr>
          </a:lstStyle>
          <a:p>
            <a:pPr lvl="0"/>
            <a:r>
              <a:rPr lang="en-US" dirty="0"/>
              <a:t>Click to add text</a:t>
            </a:r>
          </a:p>
        </p:txBody>
      </p:sp>
      <p:pic>
        <p:nvPicPr>
          <p:cNvPr id="9" name="Graphic 8">
            <a:extLst>
              <a:ext uri="{FF2B5EF4-FFF2-40B4-BE49-F238E27FC236}">
                <a16:creationId xmlns:a16="http://schemas.microsoft.com/office/drawing/2014/main" id="{546FE873-5DC1-BDE4-557B-F18695033673}"/>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0800000">
            <a:off x="4426666" y="5060315"/>
            <a:ext cx="927943" cy="1801301"/>
          </a:xfrm>
          <a:prstGeom prst="rect">
            <a:avLst/>
          </a:prstGeom>
        </p:spPr>
      </p:pic>
      <p:grpSp>
        <p:nvGrpSpPr>
          <p:cNvPr id="4" name="Group 3">
            <a:extLst>
              <a:ext uri="{FF2B5EF4-FFF2-40B4-BE49-F238E27FC236}">
                <a16:creationId xmlns:a16="http://schemas.microsoft.com/office/drawing/2014/main" id="{B7AC3D66-DA2F-47CF-BEDB-905789E695D5}"/>
              </a:ext>
            </a:extLst>
          </p:cNvPr>
          <p:cNvGrpSpPr/>
          <p:nvPr userDrawn="1"/>
        </p:nvGrpSpPr>
        <p:grpSpPr>
          <a:xfrm>
            <a:off x="7549377" y="6167336"/>
            <a:ext cx="3294001" cy="612000"/>
            <a:chOff x="5179092" y="5483822"/>
            <a:chExt cx="3294001" cy="612000"/>
          </a:xfrm>
        </p:grpSpPr>
        <p:pic>
          <p:nvPicPr>
            <p:cNvPr id="5" name="Picture 4">
              <a:extLst>
                <a:ext uri="{FF2B5EF4-FFF2-40B4-BE49-F238E27FC236}">
                  <a16:creationId xmlns:a16="http://schemas.microsoft.com/office/drawing/2014/main" id="{1303C2FB-A1AA-C59D-1FE2-F6BAA6A3E06B}"/>
                </a:ext>
              </a:extLst>
            </p:cNvPr>
            <p:cNvPicPr>
              <a:picLocks noChangeAspect="1"/>
            </p:cNvPicPr>
            <p:nvPr/>
          </p:nvPicPr>
          <p:blipFill>
            <a:blip r:embed="rId4"/>
            <a:stretch>
              <a:fillRect/>
            </a:stretch>
          </p:blipFill>
          <p:spPr>
            <a:xfrm>
              <a:off x="5179092" y="5483822"/>
              <a:ext cx="1530000" cy="612000"/>
            </a:xfrm>
            <a:prstGeom prst="rect">
              <a:avLst/>
            </a:prstGeom>
          </p:spPr>
        </p:pic>
        <p:pic>
          <p:nvPicPr>
            <p:cNvPr id="6" name="Picture 5">
              <a:extLst>
                <a:ext uri="{FF2B5EF4-FFF2-40B4-BE49-F238E27FC236}">
                  <a16:creationId xmlns:a16="http://schemas.microsoft.com/office/drawing/2014/main" id="{179C96BD-C999-510F-A618-8E63C4B4EF28}"/>
                </a:ext>
              </a:extLst>
            </p:cNvPr>
            <p:cNvPicPr>
              <a:picLocks noChangeAspect="1"/>
            </p:cNvPicPr>
            <p:nvPr/>
          </p:nvPicPr>
          <p:blipFill>
            <a:blip r:embed="rId5"/>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6037674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796322" y="320040"/>
            <a:ext cx="6732237" cy="1524000"/>
          </a:xfrm>
        </p:spPr>
        <p:txBody>
          <a:bodyPr anchor="b">
            <a:normAutofit/>
          </a:bodyPr>
          <a:lstStyle>
            <a:lvl1pPr algn="l">
              <a:lnSpc>
                <a:spcPct val="90000"/>
              </a:lnSpc>
              <a:defRPr sz="3600" spc="100" baseline="0">
                <a:solidFill>
                  <a:schemeClr val="tx1"/>
                </a:solidFill>
              </a:defRPr>
            </a:lvl1pPr>
          </a:lstStyle>
          <a:p>
            <a:r>
              <a:rPr lang="en-US" dirty="0"/>
              <a:t>Add title here</a:t>
            </a:r>
          </a:p>
        </p:txBody>
      </p:sp>
      <p:sp>
        <p:nvSpPr>
          <p:cNvPr id="4" name="Content Placeholder 3">
            <a:extLst>
              <a:ext uri="{FF2B5EF4-FFF2-40B4-BE49-F238E27FC236}">
                <a16:creationId xmlns:a16="http://schemas.microsoft.com/office/drawing/2014/main" id="{B3EF88AD-4B54-9DC5-D315-825BE9FCEEF4}"/>
              </a:ext>
            </a:extLst>
          </p:cNvPr>
          <p:cNvSpPr>
            <a:spLocks noGrp="1"/>
          </p:cNvSpPr>
          <p:nvPr>
            <p:ph sz="quarter" idx="17"/>
          </p:nvPr>
        </p:nvSpPr>
        <p:spPr>
          <a:xfrm>
            <a:off x="796322" y="2252076"/>
            <a:ext cx="5797550" cy="3051762"/>
          </a:xfrm>
        </p:spPr>
        <p:txBody>
          <a:bodyPr>
            <a:normAutofit/>
          </a:bodyPr>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Picture Placeholder 13">
            <a:extLst>
              <a:ext uri="{FF2B5EF4-FFF2-40B4-BE49-F238E27FC236}">
                <a16:creationId xmlns:a16="http://schemas.microsoft.com/office/drawing/2014/main" id="{4F200699-2797-D741-1EC1-B83FCA4B1977}"/>
              </a:ext>
            </a:extLst>
          </p:cNvPr>
          <p:cNvSpPr>
            <a:spLocks noGrp="1"/>
          </p:cNvSpPr>
          <p:nvPr>
            <p:ph type="pic" sz="quarter" idx="11"/>
          </p:nvPr>
        </p:nvSpPr>
        <p:spPr>
          <a:xfrm flipH="1">
            <a:off x="7163691" y="0"/>
            <a:ext cx="5024825" cy="6858000"/>
          </a:xfrm>
          <a:custGeom>
            <a:avLst/>
            <a:gdLst>
              <a:gd name="connsiteX0" fmla="*/ 0 w 6064250"/>
              <a:gd name="connsiteY0" fmla="*/ 0 h 6877051"/>
              <a:gd name="connsiteX1" fmla="*/ 606425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6064250"/>
              <a:gd name="connsiteY0" fmla="*/ 0 h 6877051"/>
              <a:gd name="connsiteX1" fmla="*/ 584073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5840730"/>
              <a:gd name="connsiteY0" fmla="*/ 0 h 6887937"/>
              <a:gd name="connsiteX1" fmla="*/ 5840730 w 5840730"/>
              <a:gd name="connsiteY1" fmla="*/ 0 h 6887937"/>
              <a:gd name="connsiteX2" fmla="*/ 4028621 w 5840730"/>
              <a:gd name="connsiteY2" fmla="*/ 6887937 h 6887937"/>
              <a:gd name="connsiteX3" fmla="*/ 0 w 5840730"/>
              <a:gd name="connsiteY3" fmla="*/ 6877051 h 6887937"/>
              <a:gd name="connsiteX4" fmla="*/ 0 w 5840730"/>
              <a:gd name="connsiteY4" fmla="*/ 0 h 6887937"/>
              <a:gd name="connsiteX0" fmla="*/ 0 w 5840730"/>
              <a:gd name="connsiteY0" fmla="*/ 0 h 6887937"/>
              <a:gd name="connsiteX1" fmla="*/ 5840730 w 5840730"/>
              <a:gd name="connsiteY1" fmla="*/ 0 h 6887937"/>
              <a:gd name="connsiteX2" fmla="*/ 5090160 w 5840730"/>
              <a:gd name="connsiteY2" fmla="*/ 2775915 h 6887937"/>
              <a:gd name="connsiteX3" fmla="*/ 4028621 w 5840730"/>
              <a:gd name="connsiteY3" fmla="*/ 6887937 h 6887937"/>
              <a:gd name="connsiteX4" fmla="*/ 0 w 5840730"/>
              <a:gd name="connsiteY4" fmla="*/ 6877051 h 6887937"/>
              <a:gd name="connsiteX5" fmla="*/ 0 w 5840730"/>
              <a:gd name="connsiteY5"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028621 w 5840730"/>
              <a:gd name="connsiteY4" fmla="*/ 6887937 h 6887937"/>
              <a:gd name="connsiteX5" fmla="*/ 0 w 5840730"/>
              <a:gd name="connsiteY5" fmla="*/ 6877051 h 6887937"/>
              <a:gd name="connsiteX6" fmla="*/ 0 w 5840730"/>
              <a:gd name="connsiteY6"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785360 w 5840730"/>
              <a:gd name="connsiteY4" fmla="*/ 3926535 h 6887937"/>
              <a:gd name="connsiteX5" fmla="*/ 4028621 w 5840730"/>
              <a:gd name="connsiteY5" fmla="*/ 6887937 h 6887937"/>
              <a:gd name="connsiteX6" fmla="*/ 0 w 5840730"/>
              <a:gd name="connsiteY6" fmla="*/ 6877051 h 6887937"/>
              <a:gd name="connsiteX7" fmla="*/ 0 w 5840730"/>
              <a:gd name="connsiteY7"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22520 w 5840730"/>
              <a:gd name="connsiteY5" fmla="*/ 3415995 h 6887937"/>
              <a:gd name="connsiteX6" fmla="*/ 4785360 w 5840730"/>
              <a:gd name="connsiteY6" fmla="*/ 3926535 h 6887937"/>
              <a:gd name="connsiteX7" fmla="*/ 4028621 w 5840730"/>
              <a:gd name="connsiteY7" fmla="*/ 6887937 h 6887937"/>
              <a:gd name="connsiteX8" fmla="*/ 0 w 5840730"/>
              <a:gd name="connsiteY8" fmla="*/ 6877051 h 6887937"/>
              <a:gd name="connsiteX9" fmla="*/ 0 w 5840730"/>
              <a:gd name="connsiteY9"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4922520 w 5840730"/>
              <a:gd name="connsiteY6" fmla="*/ 341599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922520 w 5840730"/>
              <a:gd name="connsiteY7" fmla="*/ 341599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457700 w 5840730"/>
              <a:gd name="connsiteY7" fmla="*/ 384271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213860 w 5840730"/>
              <a:gd name="connsiteY7" fmla="*/ 4757115 h 6887937"/>
              <a:gd name="connsiteX8" fmla="*/ 4457700 w 5840730"/>
              <a:gd name="connsiteY8" fmla="*/ 384271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37760 w 5840730"/>
              <a:gd name="connsiteY5" fmla="*/ 16100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5681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933950 w 5840730"/>
              <a:gd name="connsiteY3" fmla="*/ 273781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61560 w 5840730"/>
              <a:gd name="connsiteY3" fmla="*/ 29435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42510 w 5840730"/>
              <a:gd name="connsiteY3" fmla="*/ 30197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560570 w 5840730"/>
              <a:gd name="connsiteY11" fmla="*/ 412084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09160 w 5840730"/>
              <a:gd name="connsiteY11" fmla="*/ 363316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655820 w 5840730"/>
              <a:gd name="connsiteY6" fmla="*/ 1770075 h 6887937"/>
              <a:gd name="connsiteX7" fmla="*/ 3893820 w 5840730"/>
              <a:gd name="connsiteY7" fmla="*/ 4688535 h 6887937"/>
              <a:gd name="connsiteX8" fmla="*/ 3992880 w 5840730"/>
              <a:gd name="connsiteY8" fmla="*/ 490570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3893820 w 5840730"/>
              <a:gd name="connsiteY6" fmla="*/ 4688535 h 6887937"/>
              <a:gd name="connsiteX7" fmla="*/ 3992880 w 5840730"/>
              <a:gd name="connsiteY7" fmla="*/ 4905705 h 6887937"/>
              <a:gd name="connsiteX8" fmla="*/ 4213860 w 5840730"/>
              <a:gd name="connsiteY8" fmla="*/ 4757115 h 6887937"/>
              <a:gd name="connsiteX9" fmla="*/ 4457700 w 5840730"/>
              <a:gd name="connsiteY9" fmla="*/ 3842715 h 6887937"/>
              <a:gd name="connsiteX10" fmla="*/ 4686300 w 5840730"/>
              <a:gd name="connsiteY10" fmla="*/ 371317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3893820 w 5840730"/>
              <a:gd name="connsiteY5" fmla="*/ 4688535 h 6887937"/>
              <a:gd name="connsiteX6" fmla="*/ 3992880 w 5840730"/>
              <a:gd name="connsiteY6" fmla="*/ 4905705 h 6887937"/>
              <a:gd name="connsiteX7" fmla="*/ 4213860 w 5840730"/>
              <a:gd name="connsiteY7" fmla="*/ 4757115 h 6887937"/>
              <a:gd name="connsiteX8" fmla="*/ 4457700 w 5840730"/>
              <a:gd name="connsiteY8" fmla="*/ 3842715 h 6887937"/>
              <a:gd name="connsiteX9" fmla="*/ 4686300 w 5840730"/>
              <a:gd name="connsiteY9" fmla="*/ 371317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3893820 w 5840730"/>
              <a:gd name="connsiteY4" fmla="*/ 4688535 h 6887937"/>
              <a:gd name="connsiteX5" fmla="*/ 3992880 w 5840730"/>
              <a:gd name="connsiteY5" fmla="*/ 4905705 h 6887937"/>
              <a:gd name="connsiteX6" fmla="*/ 4213860 w 5840730"/>
              <a:gd name="connsiteY6" fmla="*/ 4757115 h 6887937"/>
              <a:gd name="connsiteX7" fmla="*/ 4457700 w 5840730"/>
              <a:gd name="connsiteY7" fmla="*/ 3842715 h 6887937"/>
              <a:gd name="connsiteX8" fmla="*/ 4686300 w 5840730"/>
              <a:gd name="connsiteY8" fmla="*/ 371317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3893820 w 5840730"/>
              <a:gd name="connsiteY3" fmla="*/ 4688535 h 6887937"/>
              <a:gd name="connsiteX4" fmla="*/ 3992880 w 5840730"/>
              <a:gd name="connsiteY4" fmla="*/ 4905705 h 6887937"/>
              <a:gd name="connsiteX5" fmla="*/ 4213860 w 5840730"/>
              <a:gd name="connsiteY5" fmla="*/ 4757115 h 6887937"/>
              <a:gd name="connsiteX6" fmla="*/ 4457700 w 5840730"/>
              <a:gd name="connsiteY6" fmla="*/ 3842715 h 6887937"/>
              <a:gd name="connsiteX7" fmla="*/ 4686300 w 5840730"/>
              <a:gd name="connsiteY7" fmla="*/ 371317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3893820 w 5840730"/>
              <a:gd name="connsiteY2" fmla="*/ 4688535 h 6887937"/>
              <a:gd name="connsiteX3" fmla="*/ 3992880 w 5840730"/>
              <a:gd name="connsiteY3" fmla="*/ 4905705 h 6887937"/>
              <a:gd name="connsiteX4" fmla="*/ 4213860 w 5840730"/>
              <a:gd name="connsiteY4" fmla="*/ 4757115 h 6887937"/>
              <a:gd name="connsiteX5" fmla="*/ 4457700 w 5840730"/>
              <a:gd name="connsiteY5" fmla="*/ 3842715 h 6887937"/>
              <a:gd name="connsiteX6" fmla="*/ 4686300 w 5840730"/>
              <a:gd name="connsiteY6" fmla="*/ 371317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4790753"/>
              <a:gd name="connsiteY0" fmla="*/ 0 h 6887937"/>
              <a:gd name="connsiteX1" fmla="*/ 2674743 w 4790753"/>
              <a:gd name="connsiteY1" fmla="*/ 49345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310950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12040 w 4790753"/>
              <a:gd name="connsiteY2" fmla="*/ 3464777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244891 w 4790753"/>
              <a:gd name="connsiteY2" fmla="*/ 3464778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392375 w 4790753"/>
              <a:gd name="connsiteY2" fmla="*/ 3464779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5110169"/>
              <a:gd name="connsiteY0" fmla="*/ 0 h 6887937"/>
              <a:gd name="connsiteX1" fmla="*/ 2487931 w 5110169"/>
              <a:gd name="connsiteY1" fmla="*/ 0 h 6887937"/>
              <a:gd name="connsiteX2" fmla="*/ 3392375 w 5110169"/>
              <a:gd name="connsiteY2" fmla="*/ 3464779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66000 w 5110169"/>
              <a:gd name="connsiteY2" fmla="*/ 4629324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16839 w 5110169"/>
              <a:gd name="connsiteY2" fmla="*/ 4550372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589019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034002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300466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42040 w 5110169"/>
              <a:gd name="connsiteY3" fmla="*/ 5566930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05329 w 5110169"/>
              <a:gd name="connsiteY2" fmla="*/ 4974740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75832 w 5110169"/>
              <a:gd name="connsiteY2" fmla="*/ 503395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198620 w 5110169"/>
              <a:gd name="connsiteY7" fmla="*/ 4133044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251960 w 5110169"/>
              <a:gd name="connsiteY7" fmla="*/ 4071856 h 6887937"/>
              <a:gd name="connsiteX8" fmla="*/ 5110169 w 5110169"/>
              <a:gd name="connsiteY8" fmla="*/ 6887937 h 6887937"/>
              <a:gd name="connsiteX9" fmla="*/ 0 w 5110169"/>
              <a:gd name="connsiteY9" fmla="*/ 6877051 h 6887937"/>
              <a:gd name="connsiteX10" fmla="*/ 0 w 5110169"/>
              <a:gd name="connsiteY10" fmla="*/ 0 h 6887937"/>
              <a:gd name="connsiteX0" fmla="*/ 0 w 5030921"/>
              <a:gd name="connsiteY0" fmla="*/ 0 h 6877051"/>
              <a:gd name="connsiteX1" fmla="*/ 2487931 w 5030921"/>
              <a:gd name="connsiteY1" fmla="*/ 0 h 6877051"/>
              <a:gd name="connsiteX2" fmla="*/ 3834825 w 5030921"/>
              <a:gd name="connsiteY2" fmla="*/ 5142514 h 6877051"/>
              <a:gd name="connsiteX3" fmla="*/ 4074118 w 5030921"/>
              <a:gd name="connsiteY3" fmla="*/ 5314407 h 6877051"/>
              <a:gd name="connsiteX4" fmla="*/ 4168140 w 5030921"/>
              <a:gd name="connsiteY4" fmla="*/ 5055407 h 6877051"/>
              <a:gd name="connsiteX5" fmla="*/ 3935730 w 5030921"/>
              <a:gd name="connsiteY5" fmla="*/ 4175425 h 6877051"/>
              <a:gd name="connsiteX6" fmla="*/ 4061460 w 5030921"/>
              <a:gd name="connsiteY6" fmla="*/ 3931157 h 6877051"/>
              <a:gd name="connsiteX7" fmla="*/ 4251960 w 5030921"/>
              <a:gd name="connsiteY7" fmla="*/ 4071856 h 6877051"/>
              <a:gd name="connsiteX8" fmla="*/ 5030921 w 5030921"/>
              <a:gd name="connsiteY8" fmla="*/ 6875699 h 6877051"/>
              <a:gd name="connsiteX9" fmla="*/ 0 w 5030921"/>
              <a:gd name="connsiteY9" fmla="*/ 6877051 h 6877051"/>
              <a:gd name="connsiteX10" fmla="*/ 0 w 5030921"/>
              <a:gd name="connsiteY10" fmla="*/ 0 h 6877051"/>
              <a:gd name="connsiteX0" fmla="*/ 0 w 4963865"/>
              <a:gd name="connsiteY0" fmla="*/ 0 h 6877051"/>
              <a:gd name="connsiteX1" fmla="*/ 2487931 w 4963865"/>
              <a:gd name="connsiteY1" fmla="*/ 0 h 6877051"/>
              <a:gd name="connsiteX2" fmla="*/ 3834825 w 4963865"/>
              <a:gd name="connsiteY2" fmla="*/ 5142514 h 6877051"/>
              <a:gd name="connsiteX3" fmla="*/ 4074118 w 4963865"/>
              <a:gd name="connsiteY3" fmla="*/ 5314407 h 6877051"/>
              <a:gd name="connsiteX4" fmla="*/ 4168140 w 4963865"/>
              <a:gd name="connsiteY4" fmla="*/ 5055407 h 6877051"/>
              <a:gd name="connsiteX5" fmla="*/ 3935730 w 4963865"/>
              <a:gd name="connsiteY5" fmla="*/ 4175425 h 6877051"/>
              <a:gd name="connsiteX6" fmla="*/ 4061460 w 4963865"/>
              <a:gd name="connsiteY6" fmla="*/ 3931157 h 6877051"/>
              <a:gd name="connsiteX7" fmla="*/ 4251960 w 4963865"/>
              <a:gd name="connsiteY7" fmla="*/ 4071856 h 6877051"/>
              <a:gd name="connsiteX8" fmla="*/ 4963865 w 4963865"/>
              <a:gd name="connsiteY8" fmla="*/ 6875699 h 6877051"/>
              <a:gd name="connsiteX9" fmla="*/ 0 w 4963865"/>
              <a:gd name="connsiteY9" fmla="*/ 6877051 h 6877051"/>
              <a:gd name="connsiteX10" fmla="*/ 0 w 4963865"/>
              <a:gd name="connsiteY10" fmla="*/ 0 h 6877051"/>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24825" h="6881818">
                <a:moveTo>
                  <a:pt x="0" y="0"/>
                </a:moveTo>
                <a:lnTo>
                  <a:pt x="2487931" y="0"/>
                </a:lnTo>
                <a:lnTo>
                  <a:pt x="3834825" y="5142514"/>
                </a:lnTo>
                <a:cubicBezTo>
                  <a:pt x="3851116" y="5182666"/>
                  <a:pt x="3878538" y="5351369"/>
                  <a:pt x="4048718" y="5314407"/>
                </a:cubicBezTo>
                <a:cubicBezTo>
                  <a:pt x="4218898" y="5277445"/>
                  <a:pt x="4184015" y="5205230"/>
                  <a:pt x="4168140" y="5055407"/>
                </a:cubicBezTo>
                <a:lnTo>
                  <a:pt x="3935730" y="4175425"/>
                </a:lnTo>
                <a:cubicBezTo>
                  <a:pt x="3924300" y="4083966"/>
                  <a:pt x="3902710" y="3989870"/>
                  <a:pt x="4061460" y="3941355"/>
                </a:cubicBezTo>
                <a:cubicBezTo>
                  <a:pt x="4194810" y="3923207"/>
                  <a:pt x="4213860" y="4007005"/>
                  <a:pt x="4251960" y="4071856"/>
                </a:cubicBezTo>
                <a:lnTo>
                  <a:pt x="5024825" y="6881818"/>
                </a:lnTo>
                <a:lnTo>
                  <a:pt x="0" y="6877051"/>
                </a:lnTo>
                <a:lnTo>
                  <a:pt x="0" y="0"/>
                </a:lnTo>
                <a:close/>
              </a:path>
            </a:pathLst>
          </a:custGeom>
          <a:solidFill>
            <a:schemeClr val="bg2"/>
          </a:solidFill>
        </p:spPr>
        <p:txBody>
          <a:bodyPr anchor="ctr"/>
          <a:lstStyle>
            <a:lvl1pPr algn="ctr">
              <a:defRPr baseline="-25000"/>
            </a:lvl1pPr>
          </a:lstStyle>
          <a:p>
            <a:r>
              <a:rPr lang="en-US"/>
              <a:t>Click icon to add picture</a:t>
            </a:r>
            <a:endParaRPr lang="en-US" dirty="0"/>
          </a:p>
        </p:txBody>
      </p:sp>
      <p:sp>
        <p:nvSpPr>
          <p:cNvPr id="23" name="Freeform: Shape 22">
            <a:extLst>
              <a:ext uri="{FF2B5EF4-FFF2-40B4-BE49-F238E27FC236}">
                <a16:creationId xmlns:a16="http://schemas.microsoft.com/office/drawing/2014/main" id="{7B8C35C0-4758-2887-0763-E78795846CD3}"/>
              </a:ext>
              <a:ext uri="{C183D7F6-B498-43B3-948B-1728B52AA6E4}">
                <adec:decorative xmlns:adec="http://schemas.microsoft.com/office/drawing/2017/decorative" val="1"/>
              </a:ext>
            </a:extLst>
          </p:cNvPr>
          <p:cNvSpPr/>
          <p:nvPr userDrawn="1"/>
        </p:nvSpPr>
        <p:spPr>
          <a:xfrm>
            <a:off x="6093537" y="-1946"/>
            <a:ext cx="3601340" cy="6881814"/>
          </a:xfrm>
          <a:custGeom>
            <a:avLst/>
            <a:gdLst>
              <a:gd name="connsiteX0" fmla="*/ 3601340 w 3601340"/>
              <a:gd name="connsiteY0" fmla="*/ 0 h 6881814"/>
              <a:gd name="connsiteX1" fmla="*/ 0 w 3601340"/>
              <a:gd name="connsiteY1" fmla="*/ 0 h 6881814"/>
              <a:gd name="connsiteX2" fmla="*/ 0 w 3601340"/>
              <a:gd name="connsiteY2" fmla="*/ 6881815 h 6881814"/>
              <a:gd name="connsiteX3" fmla="*/ 1064235 w 3601340"/>
              <a:gd name="connsiteY3" fmla="*/ 6881815 h 6881814"/>
              <a:gd name="connsiteX4" fmla="*/ 1441045 w 3601340"/>
              <a:gd name="connsiteY4" fmla="*/ 5490188 h 6881814"/>
              <a:gd name="connsiteX5" fmla="*/ 1835678 w 3601340"/>
              <a:gd name="connsiteY5" fmla="*/ 4034957 h 6881814"/>
              <a:gd name="connsiteX6" fmla="*/ 2045724 w 3601340"/>
              <a:gd name="connsiteY6" fmla="*/ 3914112 h 6881814"/>
              <a:gd name="connsiteX7" fmla="*/ 2166660 w 3601340"/>
              <a:gd name="connsiteY7" fmla="*/ 4124001 h 6881814"/>
              <a:gd name="connsiteX8" fmla="*/ 1906966 w 3601340"/>
              <a:gd name="connsiteY8" fmla="*/ 5081858 h 6881814"/>
              <a:gd name="connsiteX9" fmla="*/ 2027902 w 3601340"/>
              <a:gd name="connsiteY9" fmla="*/ 5291747 h 6881814"/>
              <a:gd name="connsiteX10" fmla="*/ 2227765 w 3601340"/>
              <a:gd name="connsiteY10" fmla="*/ 5198887 h 6881814"/>
              <a:gd name="connsiteX11" fmla="*/ 2570204 w 3601340"/>
              <a:gd name="connsiteY11" fmla="*/ 3923016 h 6881814"/>
              <a:gd name="connsiteX12" fmla="*/ 2602029 w 3601340"/>
              <a:gd name="connsiteY12" fmla="*/ 3799627 h 6881814"/>
              <a:gd name="connsiteX13" fmla="*/ 3601340 w 3601340"/>
              <a:gd name="connsiteY13" fmla="*/ 0 h 6881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601340" h="6881814">
                <a:moveTo>
                  <a:pt x="3601340" y="0"/>
                </a:moveTo>
                <a:lnTo>
                  <a:pt x="0" y="0"/>
                </a:lnTo>
                <a:lnTo>
                  <a:pt x="0" y="6881815"/>
                </a:lnTo>
                <a:lnTo>
                  <a:pt x="1064235" y="6881815"/>
                </a:lnTo>
                <a:lnTo>
                  <a:pt x="1441045" y="5490188"/>
                </a:lnTo>
                <a:lnTo>
                  <a:pt x="1835678" y="4034957"/>
                </a:lnTo>
                <a:cubicBezTo>
                  <a:pt x="1859865" y="3943369"/>
                  <a:pt x="1954068" y="3889943"/>
                  <a:pt x="2045724" y="3914112"/>
                </a:cubicBezTo>
                <a:cubicBezTo>
                  <a:pt x="2137381" y="3938281"/>
                  <a:pt x="2190847" y="4032413"/>
                  <a:pt x="2166660" y="4124001"/>
                </a:cubicBezTo>
                <a:lnTo>
                  <a:pt x="1906966" y="5081858"/>
                </a:lnTo>
                <a:cubicBezTo>
                  <a:pt x="1882779" y="5173446"/>
                  <a:pt x="1936246" y="5267578"/>
                  <a:pt x="2027902" y="5291747"/>
                </a:cubicBezTo>
                <a:cubicBezTo>
                  <a:pt x="2109375" y="5313372"/>
                  <a:pt x="2193393" y="5272666"/>
                  <a:pt x="2227765" y="5198887"/>
                </a:cubicBezTo>
                <a:lnTo>
                  <a:pt x="2570204" y="3923016"/>
                </a:lnTo>
                <a:lnTo>
                  <a:pt x="2602029" y="3799627"/>
                </a:lnTo>
                <a:lnTo>
                  <a:pt x="3601340" y="0"/>
                </a:lnTo>
                <a:close/>
              </a:path>
            </a:pathLst>
          </a:custGeom>
          <a:solidFill>
            <a:srgbClr val="FFFFFF"/>
          </a:solidFill>
          <a:ln w="12700" cap="flat">
            <a:noFill/>
            <a:prstDash val="solid"/>
            <a:miter/>
          </a:ln>
        </p:spPr>
        <p:txBody>
          <a:bodyPr rtlCol="0" anchor="ctr"/>
          <a:lstStyle/>
          <a:p>
            <a:endParaRPr lang="en-US" dirty="0"/>
          </a:p>
        </p:txBody>
      </p:sp>
      <p:cxnSp>
        <p:nvCxnSpPr>
          <p:cNvPr id="22" name="Straight Connector 21">
            <a:extLst>
              <a:ext uri="{FF2B5EF4-FFF2-40B4-BE49-F238E27FC236}">
                <a16:creationId xmlns:a16="http://schemas.microsoft.com/office/drawing/2014/main" id="{C01359A1-A1B1-9DC6-08B9-8042E7FBA168}"/>
              </a:ext>
              <a:ext uri="{C183D7F6-B498-43B3-948B-1728B52AA6E4}">
                <adec:decorative xmlns:adec="http://schemas.microsoft.com/office/drawing/2017/decorative" val="1"/>
              </a:ext>
            </a:extLst>
          </p:cNvPr>
          <p:cNvCxnSpPr>
            <a:cxnSpLocks/>
          </p:cNvCxnSpPr>
          <p:nvPr userDrawn="1"/>
        </p:nvCxnSpPr>
        <p:spPr>
          <a:xfrm rot="10800000" flipH="1">
            <a:off x="6889763"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24" name="Footer Placeholder 8">
            <a:extLst>
              <a:ext uri="{FF2B5EF4-FFF2-40B4-BE49-F238E27FC236}">
                <a16:creationId xmlns:a16="http://schemas.microsoft.com/office/drawing/2014/main" id="{28D89004-F984-BB7D-2489-E7EC55129802}"/>
              </a:ext>
            </a:extLst>
          </p:cNvPr>
          <p:cNvSpPr>
            <a:spLocks noGrp="1"/>
          </p:cNvSpPr>
          <p:nvPr>
            <p:ph type="ftr" sz="quarter" idx="3"/>
          </p:nvPr>
        </p:nvSpPr>
        <p:spPr>
          <a:xfrm>
            <a:off x="824241" y="6290774"/>
            <a:ext cx="6637071" cy="365125"/>
          </a:xfrm>
          <a:prstGeom prst="rect">
            <a:avLst/>
          </a:prstGeom>
        </p:spPr>
        <p:txBody>
          <a:bodyPr/>
          <a:lstStyle>
            <a:lvl1pPr>
              <a:defRPr sz="1100" b="0" i="0" cap="all" baseline="0">
                <a:solidFill>
                  <a:schemeClr val="tx1"/>
                </a:solidFill>
                <a:latin typeface="+mn-lt"/>
              </a:defRPr>
            </a:lvl1pPr>
          </a:lstStyle>
          <a:p>
            <a:r>
              <a:rPr lang="en-US"/>
              <a:t>CSP Training Module Name: Presentation Template Created by PR</a:t>
            </a:r>
            <a:endParaRPr lang="en-US" dirty="0"/>
          </a:p>
        </p:txBody>
      </p:sp>
      <p:sp>
        <p:nvSpPr>
          <p:cNvPr id="21" name="Slide Number Placeholder 9">
            <a:extLst>
              <a:ext uri="{FF2B5EF4-FFF2-40B4-BE49-F238E27FC236}">
                <a16:creationId xmlns:a16="http://schemas.microsoft.com/office/drawing/2014/main" id="{E2790754-E9EF-9F79-825B-5AB348DFA62E}"/>
              </a:ext>
            </a:extLst>
          </p:cNvPr>
          <p:cNvSpPr>
            <a:spLocks noGrp="1"/>
          </p:cNvSpPr>
          <p:nvPr>
            <p:ph type="sldNum" sz="quarter" idx="4"/>
          </p:nvPr>
        </p:nvSpPr>
        <p:spPr>
          <a:xfrm>
            <a:off x="10768546" y="6290774"/>
            <a:ext cx="617912" cy="365125"/>
          </a:xfrm>
          <a:prstGeom prst="rect">
            <a:avLst/>
          </a:prstGeom>
        </p:spPr>
        <p:txBody>
          <a:bodyPr/>
          <a:lstStyle>
            <a:lvl1pPr algn="r">
              <a:defRPr sz="1100" b="0" i="0">
                <a:solidFill>
                  <a:schemeClr val="tx1"/>
                </a:solidFill>
                <a:latin typeface="+mn-lt"/>
              </a:defRPr>
            </a:lvl1pPr>
          </a:lstStyle>
          <a:p>
            <a:fld id="{3A98EE3D-8CD1-4C3F-BD1C-C98C9596463C}" type="slidenum">
              <a:rPr lang="en-US" smtClean="0"/>
              <a:pPr/>
              <a:t>‹#›</a:t>
            </a:fld>
            <a:endParaRPr lang="en-US" dirty="0"/>
          </a:p>
        </p:txBody>
      </p:sp>
      <p:grpSp>
        <p:nvGrpSpPr>
          <p:cNvPr id="3" name="Group 2">
            <a:extLst>
              <a:ext uri="{FF2B5EF4-FFF2-40B4-BE49-F238E27FC236}">
                <a16:creationId xmlns:a16="http://schemas.microsoft.com/office/drawing/2014/main" id="{B365576F-9100-006F-E2BB-07ECB7ADF638}"/>
              </a:ext>
            </a:extLst>
          </p:cNvPr>
          <p:cNvGrpSpPr/>
          <p:nvPr userDrawn="1"/>
        </p:nvGrpSpPr>
        <p:grpSpPr>
          <a:xfrm>
            <a:off x="7549377" y="6167336"/>
            <a:ext cx="3294001" cy="612000"/>
            <a:chOff x="5179092" y="5483822"/>
            <a:chExt cx="3294001" cy="612000"/>
          </a:xfrm>
        </p:grpSpPr>
        <p:pic>
          <p:nvPicPr>
            <p:cNvPr id="5" name="Picture 4">
              <a:extLst>
                <a:ext uri="{FF2B5EF4-FFF2-40B4-BE49-F238E27FC236}">
                  <a16:creationId xmlns:a16="http://schemas.microsoft.com/office/drawing/2014/main" id="{3EB5CC59-3BBE-5649-4D6E-A496E5DF7497}"/>
                </a:ext>
              </a:extLst>
            </p:cNvPr>
            <p:cNvPicPr>
              <a:picLocks noChangeAspect="1"/>
            </p:cNvPicPr>
            <p:nvPr/>
          </p:nvPicPr>
          <p:blipFill>
            <a:blip r:embed="rId2"/>
            <a:stretch>
              <a:fillRect/>
            </a:stretch>
          </p:blipFill>
          <p:spPr>
            <a:xfrm>
              <a:off x="5179092" y="5483822"/>
              <a:ext cx="1530000" cy="612000"/>
            </a:xfrm>
            <a:prstGeom prst="rect">
              <a:avLst/>
            </a:prstGeom>
          </p:spPr>
        </p:pic>
        <p:pic>
          <p:nvPicPr>
            <p:cNvPr id="6" name="Picture 5">
              <a:extLst>
                <a:ext uri="{FF2B5EF4-FFF2-40B4-BE49-F238E27FC236}">
                  <a16:creationId xmlns:a16="http://schemas.microsoft.com/office/drawing/2014/main" id="{DD7F45C7-8BB1-535E-90B9-CD089B98625A}"/>
                </a:ext>
              </a:extLst>
            </p:cNvPr>
            <p:cNvPicPr>
              <a:picLocks noChangeAspect="1"/>
            </p:cNvPicPr>
            <p:nvPr/>
          </p:nvPicPr>
          <p:blipFill>
            <a:blip r:embed="rId3"/>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21209551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itle and Content (Single lin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796322" y="408820"/>
            <a:ext cx="8935507" cy="949467"/>
          </a:xfrm>
        </p:spPr>
        <p:txBody>
          <a:bodyPr anchor="b">
            <a:normAutofit/>
          </a:bodyPr>
          <a:lstStyle>
            <a:lvl1pPr algn="l">
              <a:lnSpc>
                <a:spcPct val="90000"/>
              </a:lnSpc>
              <a:defRPr sz="3600" spc="100" baseline="0">
                <a:solidFill>
                  <a:schemeClr val="tx1"/>
                </a:solidFill>
              </a:defRPr>
            </a:lvl1pPr>
          </a:lstStyle>
          <a:p>
            <a:r>
              <a:rPr lang="en-US" dirty="0"/>
              <a:t>Add title here</a:t>
            </a:r>
          </a:p>
        </p:txBody>
      </p:sp>
      <p:sp>
        <p:nvSpPr>
          <p:cNvPr id="4" name="Content Placeholder 3">
            <a:extLst>
              <a:ext uri="{FF2B5EF4-FFF2-40B4-BE49-F238E27FC236}">
                <a16:creationId xmlns:a16="http://schemas.microsoft.com/office/drawing/2014/main" id="{940D7E9A-1E17-C6A0-31A6-F6F620FF9E84}"/>
              </a:ext>
            </a:extLst>
          </p:cNvPr>
          <p:cNvSpPr>
            <a:spLocks noGrp="1"/>
          </p:cNvSpPr>
          <p:nvPr>
            <p:ph sz="quarter" idx="17"/>
          </p:nvPr>
        </p:nvSpPr>
        <p:spPr>
          <a:xfrm>
            <a:off x="796322" y="1986061"/>
            <a:ext cx="5797550" cy="4015244"/>
          </a:xfrm>
        </p:spPr>
        <p:txBody>
          <a:bodyPr>
            <a:normAutofit/>
          </a:bodyPr>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Picture Placeholder 13">
            <a:extLst>
              <a:ext uri="{FF2B5EF4-FFF2-40B4-BE49-F238E27FC236}">
                <a16:creationId xmlns:a16="http://schemas.microsoft.com/office/drawing/2014/main" id="{4F200699-2797-D741-1EC1-B83FCA4B1977}"/>
              </a:ext>
            </a:extLst>
          </p:cNvPr>
          <p:cNvSpPr>
            <a:spLocks noGrp="1"/>
          </p:cNvSpPr>
          <p:nvPr>
            <p:ph type="pic" sz="quarter" idx="11"/>
          </p:nvPr>
        </p:nvSpPr>
        <p:spPr>
          <a:xfrm flipH="1">
            <a:off x="7163691" y="0"/>
            <a:ext cx="5024825" cy="6858000"/>
          </a:xfrm>
          <a:custGeom>
            <a:avLst/>
            <a:gdLst>
              <a:gd name="connsiteX0" fmla="*/ 0 w 6064250"/>
              <a:gd name="connsiteY0" fmla="*/ 0 h 6877051"/>
              <a:gd name="connsiteX1" fmla="*/ 606425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6064250"/>
              <a:gd name="connsiteY0" fmla="*/ 0 h 6877051"/>
              <a:gd name="connsiteX1" fmla="*/ 584073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5840730"/>
              <a:gd name="connsiteY0" fmla="*/ 0 h 6887937"/>
              <a:gd name="connsiteX1" fmla="*/ 5840730 w 5840730"/>
              <a:gd name="connsiteY1" fmla="*/ 0 h 6887937"/>
              <a:gd name="connsiteX2" fmla="*/ 4028621 w 5840730"/>
              <a:gd name="connsiteY2" fmla="*/ 6887937 h 6887937"/>
              <a:gd name="connsiteX3" fmla="*/ 0 w 5840730"/>
              <a:gd name="connsiteY3" fmla="*/ 6877051 h 6887937"/>
              <a:gd name="connsiteX4" fmla="*/ 0 w 5840730"/>
              <a:gd name="connsiteY4" fmla="*/ 0 h 6887937"/>
              <a:gd name="connsiteX0" fmla="*/ 0 w 5840730"/>
              <a:gd name="connsiteY0" fmla="*/ 0 h 6887937"/>
              <a:gd name="connsiteX1" fmla="*/ 5840730 w 5840730"/>
              <a:gd name="connsiteY1" fmla="*/ 0 h 6887937"/>
              <a:gd name="connsiteX2" fmla="*/ 5090160 w 5840730"/>
              <a:gd name="connsiteY2" fmla="*/ 2775915 h 6887937"/>
              <a:gd name="connsiteX3" fmla="*/ 4028621 w 5840730"/>
              <a:gd name="connsiteY3" fmla="*/ 6887937 h 6887937"/>
              <a:gd name="connsiteX4" fmla="*/ 0 w 5840730"/>
              <a:gd name="connsiteY4" fmla="*/ 6877051 h 6887937"/>
              <a:gd name="connsiteX5" fmla="*/ 0 w 5840730"/>
              <a:gd name="connsiteY5"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028621 w 5840730"/>
              <a:gd name="connsiteY4" fmla="*/ 6887937 h 6887937"/>
              <a:gd name="connsiteX5" fmla="*/ 0 w 5840730"/>
              <a:gd name="connsiteY5" fmla="*/ 6877051 h 6887937"/>
              <a:gd name="connsiteX6" fmla="*/ 0 w 5840730"/>
              <a:gd name="connsiteY6"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785360 w 5840730"/>
              <a:gd name="connsiteY4" fmla="*/ 3926535 h 6887937"/>
              <a:gd name="connsiteX5" fmla="*/ 4028621 w 5840730"/>
              <a:gd name="connsiteY5" fmla="*/ 6887937 h 6887937"/>
              <a:gd name="connsiteX6" fmla="*/ 0 w 5840730"/>
              <a:gd name="connsiteY6" fmla="*/ 6877051 h 6887937"/>
              <a:gd name="connsiteX7" fmla="*/ 0 w 5840730"/>
              <a:gd name="connsiteY7"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22520 w 5840730"/>
              <a:gd name="connsiteY5" fmla="*/ 3415995 h 6887937"/>
              <a:gd name="connsiteX6" fmla="*/ 4785360 w 5840730"/>
              <a:gd name="connsiteY6" fmla="*/ 3926535 h 6887937"/>
              <a:gd name="connsiteX7" fmla="*/ 4028621 w 5840730"/>
              <a:gd name="connsiteY7" fmla="*/ 6887937 h 6887937"/>
              <a:gd name="connsiteX8" fmla="*/ 0 w 5840730"/>
              <a:gd name="connsiteY8" fmla="*/ 6877051 h 6887937"/>
              <a:gd name="connsiteX9" fmla="*/ 0 w 5840730"/>
              <a:gd name="connsiteY9"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4922520 w 5840730"/>
              <a:gd name="connsiteY6" fmla="*/ 341599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922520 w 5840730"/>
              <a:gd name="connsiteY7" fmla="*/ 341599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457700 w 5840730"/>
              <a:gd name="connsiteY7" fmla="*/ 384271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213860 w 5840730"/>
              <a:gd name="connsiteY7" fmla="*/ 4757115 h 6887937"/>
              <a:gd name="connsiteX8" fmla="*/ 4457700 w 5840730"/>
              <a:gd name="connsiteY8" fmla="*/ 384271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37760 w 5840730"/>
              <a:gd name="connsiteY5" fmla="*/ 16100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5681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933950 w 5840730"/>
              <a:gd name="connsiteY3" fmla="*/ 273781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61560 w 5840730"/>
              <a:gd name="connsiteY3" fmla="*/ 29435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42510 w 5840730"/>
              <a:gd name="connsiteY3" fmla="*/ 30197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560570 w 5840730"/>
              <a:gd name="connsiteY11" fmla="*/ 412084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09160 w 5840730"/>
              <a:gd name="connsiteY11" fmla="*/ 363316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655820 w 5840730"/>
              <a:gd name="connsiteY6" fmla="*/ 1770075 h 6887937"/>
              <a:gd name="connsiteX7" fmla="*/ 3893820 w 5840730"/>
              <a:gd name="connsiteY7" fmla="*/ 4688535 h 6887937"/>
              <a:gd name="connsiteX8" fmla="*/ 3992880 w 5840730"/>
              <a:gd name="connsiteY8" fmla="*/ 490570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3893820 w 5840730"/>
              <a:gd name="connsiteY6" fmla="*/ 4688535 h 6887937"/>
              <a:gd name="connsiteX7" fmla="*/ 3992880 w 5840730"/>
              <a:gd name="connsiteY7" fmla="*/ 4905705 h 6887937"/>
              <a:gd name="connsiteX8" fmla="*/ 4213860 w 5840730"/>
              <a:gd name="connsiteY8" fmla="*/ 4757115 h 6887937"/>
              <a:gd name="connsiteX9" fmla="*/ 4457700 w 5840730"/>
              <a:gd name="connsiteY9" fmla="*/ 3842715 h 6887937"/>
              <a:gd name="connsiteX10" fmla="*/ 4686300 w 5840730"/>
              <a:gd name="connsiteY10" fmla="*/ 371317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3893820 w 5840730"/>
              <a:gd name="connsiteY5" fmla="*/ 4688535 h 6887937"/>
              <a:gd name="connsiteX6" fmla="*/ 3992880 w 5840730"/>
              <a:gd name="connsiteY6" fmla="*/ 4905705 h 6887937"/>
              <a:gd name="connsiteX7" fmla="*/ 4213860 w 5840730"/>
              <a:gd name="connsiteY7" fmla="*/ 4757115 h 6887937"/>
              <a:gd name="connsiteX8" fmla="*/ 4457700 w 5840730"/>
              <a:gd name="connsiteY8" fmla="*/ 3842715 h 6887937"/>
              <a:gd name="connsiteX9" fmla="*/ 4686300 w 5840730"/>
              <a:gd name="connsiteY9" fmla="*/ 371317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3893820 w 5840730"/>
              <a:gd name="connsiteY4" fmla="*/ 4688535 h 6887937"/>
              <a:gd name="connsiteX5" fmla="*/ 3992880 w 5840730"/>
              <a:gd name="connsiteY5" fmla="*/ 4905705 h 6887937"/>
              <a:gd name="connsiteX6" fmla="*/ 4213860 w 5840730"/>
              <a:gd name="connsiteY6" fmla="*/ 4757115 h 6887937"/>
              <a:gd name="connsiteX7" fmla="*/ 4457700 w 5840730"/>
              <a:gd name="connsiteY7" fmla="*/ 3842715 h 6887937"/>
              <a:gd name="connsiteX8" fmla="*/ 4686300 w 5840730"/>
              <a:gd name="connsiteY8" fmla="*/ 371317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3893820 w 5840730"/>
              <a:gd name="connsiteY3" fmla="*/ 4688535 h 6887937"/>
              <a:gd name="connsiteX4" fmla="*/ 3992880 w 5840730"/>
              <a:gd name="connsiteY4" fmla="*/ 4905705 h 6887937"/>
              <a:gd name="connsiteX5" fmla="*/ 4213860 w 5840730"/>
              <a:gd name="connsiteY5" fmla="*/ 4757115 h 6887937"/>
              <a:gd name="connsiteX6" fmla="*/ 4457700 w 5840730"/>
              <a:gd name="connsiteY6" fmla="*/ 3842715 h 6887937"/>
              <a:gd name="connsiteX7" fmla="*/ 4686300 w 5840730"/>
              <a:gd name="connsiteY7" fmla="*/ 371317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3893820 w 5840730"/>
              <a:gd name="connsiteY2" fmla="*/ 4688535 h 6887937"/>
              <a:gd name="connsiteX3" fmla="*/ 3992880 w 5840730"/>
              <a:gd name="connsiteY3" fmla="*/ 4905705 h 6887937"/>
              <a:gd name="connsiteX4" fmla="*/ 4213860 w 5840730"/>
              <a:gd name="connsiteY4" fmla="*/ 4757115 h 6887937"/>
              <a:gd name="connsiteX5" fmla="*/ 4457700 w 5840730"/>
              <a:gd name="connsiteY5" fmla="*/ 3842715 h 6887937"/>
              <a:gd name="connsiteX6" fmla="*/ 4686300 w 5840730"/>
              <a:gd name="connsiteY6" fmla="*/ 371317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4790753"/>
              <a:gd name="connsiteY0" fmla="*/ 0 h 6887937"/>
              <a:gd name="connsiteX1" fmla="*/ 2674743 w 4790753"/>
              <a:gd name="connsiteY1" fmla="*/ 49345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310950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12040 w 4790753"/>
              <a:gd name="connsiteY2" fmla="*/ 3464777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244891 w 4790753"/>
              <a:gd name="connsiteY2" fmla="*/ 3464778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392375 w 4790753"/>
              <a:gd name="connsiteY2" fmla="*/ 3464779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5110169"/>
              <a:gd name="connsiteY0" fmla="*/ 0 h 6887937"/>
              <a:gd name="connsiteX1" fmla="*/ 2487931 w 5110169"/>
              <a:gd name="connsiteY1" fmla="*/ 0 h 6887937"/>
              <a:gd name="connsiteX2" fmla="*/ 3392375 w 5110169"/>
              <a:gd name="connsiteY2" fmla="*/ 3464779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66000 w 5110169"/>
              <a:gd name="connsiteY2" fmla="*/ 4629324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16839 w 5110169"/>
              <a:gd name="connsiteY2" fmla="*/ 4550372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589019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034002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300466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42040 w 5110169"/>
              <a:gd name="connsiteY3" fmla="*/ 5566930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05329 w 5110169"/>
              <a:gd name="connsiteY2" fmla="*/ 4974740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75832 w 5110169"/>
              <a:gd name="connsiteY2" fmla="*/ 503395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198620 w 5110169"/>
              <a:gd name="connsiteY7" fmla="*/ 4133044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251960 w 5110169"/>
              <a:gd name="connsiteY7" fmla="*/ 4071856 h 6887937"/>
              <a:gd name="connsiteX8" fmla="*/ 5110169 w 5110169"/>
              <a:gd name="connsiteY8" fmla="*/ 6887937 h 6887937"/>
              <a:gd name="connsiteX9" fmla="*/ 0 w 5110169"/>
              <a:gd name="connsiteY9" fmla="*/ 6877051 h 6887937"/>
              <a:gd name="connsiteX10" fmla="*/ 0 w 5110169"/>
              <a:gd name="connsiteY10" fmla="*/ 0 h 6887937"/>
              <a:gd name="connsiteX0" fmla="*/ 0 w 5030921"/>
              <a:gd name="connsiteY0" fmla="*/ 0 h 6877051"/>
              <a:gd name="connsiteX1" fmla="*/ 2487931 w 5030921"/>
              <a:gd name="connsiteY1" fmla="*/ 0 h 6877051"/>
              <a:gd name="connsiteX2" fmla="*/ 3834825 w 5030921"/>
              <a:gd name="connsiteY2" fmla="*/ 5142514 h 6877051"/>
              <a:gd name="connsiteX3" fmla="*/ 4074118 w 5030921"/>
              <a:gd name="connsiteY3" fmla="*/ 5314407 h 6877051"/>
              <a:gd name="connsiteX4" fmla="*/ 4168140 w 5030921"/>
              <a:gd name="connsiteY4" fmla="*/ 5055407 h 6877051"/>
              <a:gd name="connsiteX5" fmla="*/ 3935730 w 5030921"/>
              <a:gd name="connsiteY5" fmla="*/ 4175425 h 6877051"/>
              <a:gd name="connsiteX6" fmla="*/ 4061460 w 5030921"/>
              <a:gd name="connsiteY6" fmla="*/ 3931157 h 6877051"/>
              <a:gd name="connsiteX7" fmla="*/ 4251960 w 5030921"/>
              <a:gd name="connsiteY7" fmla="*/ 4071856 h 6877051"/>
              <a:gd name="connsiteX8" fmla="*/ 5030921 w 5030921"/>
              <a:gd name="connsiteY8" fmla="*/ 6875699 h 6877051"/>
              <a:gd name="connsiteX9" fmla="*/ 0 w 5030921"/>
              <a:gd name="connsiteY9" fmla="*/ 6877051 h 6877051"/>
              <a:gd name="connsiteX10" fmla="*/ 0 w 5030921"/>
              <a:gd name="connsiteY10" fmla="*/ 0 h 6877051"/>
              <a:gd name="connsiteX0" fmla="*/ 0 w 4963865"/>
              <a:gd name="connsiteY0" fmla="*/ 0 h 6877051"/>
              <a:gd name="connsiteX1" fmla="*/ 2487931 w 4963865"/>
              <a:gd name="connsiteY1" fmla="*/ 0 h 6877051"/>
              <a:gd name="connsiteX2" fmla="*/ 3834825 w 4963865"/>
              <a:gd name="connsiteY2" fmla="*/ 5142514 h 6877051"/>
              <a:gd name="connsiteX3" fmla="*/ 4074118 w 4963865"/>
              <a:gd name="connsiteY3" fmla="*/ 5314407 h 6877051"/>
              <a:gd name="connsiteX4" fmla="*/ 4168140 w 4963865"/>
              <a:gd name="connsiteY4" fmla="*/ 5055407 h 6877051"/>
              <a:gd name="connsiteX5" fmla="*/ 3935730 w 4963865"/>
              <a:gd name="connsiteY5" fmla="*/ 4175425 h 6877051"/>
              <a:gd name="connsiteX6" fmla="*/ 4061460 w 4963865"/>
              <a:gd name="connsiteY6" fmla="*/ 3931157 h 6877051"/>
              <a:gd name="connsiteX7" fmla="*/ 4251960 w 4963865"/>
              <a:gd name="connsiteY7" fmla="*/ 4071856 h 6877051"/>
              <a:gd name="connsiteX8" fmla="*/ 4963865 w 4963865"/>
              <a:gd name="connsiteY8" fmla="*/ 6875699 h 6877051"/>
              <a:gd name="connsiteX9" fmla="*/ 0 w 4963865"/>
              <a:gd name="connsiteY9" fmla="*/ 6877051 h 6877051"/>
              <a:gd name="connsiteX10" fmla="*/ 0 w 4963865"/>
              <a:gd name="connsiteY10" fmla="*/ 0 h 6877051"/>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24825" h="6881818">
                <a:moveTo>
                  <a:pt x="0" y="0"/>
                </a:moveTo>
                <a:lnTo>
                  <a:pt x="2487931" y="0"/>
                </a:lnTo>
                <a:lnTo>
                  <a:pt x="3834825" y="5142514"/>
                </a:lnTo>
                <a:cubicBezTo>
                  <a:pt x="3851116" y="5182666"/>
                  <a:pt x="3878538" y="5351369"/>
                  <a:pt x="4048718" y="5314407"/>
                </a:cubicBezTo>
                <a:cubicBezTo>
                  <a:pt x="4218898" y="5277445"/>
                  <a:pt x="4184015" y="5205230"/>
                  <a:pt x="4168140" y="5055407"/>
                </a:cubicBezTo>
                <a:lnTo>
                  <a:pt x="3935730" y="4175425"/>
                </a:lnTo>
                <a:cubicBezTo>
                  <a:pt x="3924300" y="4083966"/>
                  <a:pt x="3902710" y="3989870"/>
                  <a:pt x="4061460" y="3941355"/>
                </a:cubicBezTo>
                <a:cubicBezTo>
                  <a:pt x="4194810" y="3923207"/>
                  <a:pt x="4213860" y="4007005"/>
                  <a:pt x="4251960" y="4071856"/>
                </a:cubicBezTo>
                <a:lnTo>
                  <a:pt x="5024825" y="6881818"/>
                </a:lnTo>
                <a:lnTo>
                  <a:pt x="0" y="6877051"/>
                </a:lnTo>
                <a:lnTo>
                  <a:pt x="0" y="0"/>
                </a:lnTo>
                <a:close/>
              </a:path>
            </a:pathLst>
          </a:custGeom>
          <a:solidFill>
            <a:schemeClr val="bg2"/>
          </a:solidFill>
        </p:spPr>
        <p:txBody>
          <a:bodyPr anchor="ctr"/>
          <a:lstStyle>
            <a:lvl1pPr algn="ctr">
              <a:defRPr baseline="-25000"/>
            </a:lvl1pPr>
          </a:lstStyle>
          <a:p>
            <a:r>
              <a:rPr lang="en-US"/>
              <a:t>Click icon to add picture</a:t>
            </a:r>
            <a:endParaRPr lang="en-US" dirty="0"/>
          </a:p>
        </p:txBody>
      </p:sp>
      <p:sp>
        <p:nvSpPr>
          <p:cNvPr id="24" name="Footer Placeholder 8">
            <a:extLst>
              <a:ext uri="{FF2B5EF4-FFF2-40B4-BE49-F238E27FC236}">
                <a16:creationId xmlns:a16="http://schemas.microsoft.com/office/drawing/2014/main" id="{28D89004-F984-BB7D-2489-E7EC55129802}"/>
              </a:ext>
            </a:extLst>
          </p:cNvPr>
          <p:cNvSpPr>
            <a:spLocks noGrp="1"/>
          </p:cNvSpPr>
          <p:nvPr>
            <p:ph type="ftr" sz="quarter" idx="3"/>
          </p:nvPr>
        </p:nvSpPr>
        <p:spPr>
          <a:xfrm>
            <a:off x="824241" y="6290774"/>
            <a:ext cx="6637071" cy="365125"/>
          </a:xfrm>
          <a:prstGeom prst="rect">
            <a:avLst/>
          </a:prstGeom>
        </p:spPr>
        <p:txBody>
          <a:bodyPr/>
          <a:lstStyle>
            <a:lvl1pPr>
              <a:defRPr sz="1100" b="0" i="0" cap="all" baseline="0">
                <a:solidFill>
                  <a:schemeClr val="tx1"/>
                </a:solidFill>
                <a:latin typeface="+mn-lt"/>
              </a:defRPr>
            </a:lvl1pPr>
          </a:lstStyle>
          <a:p>
            <a:r>
              <a:rPr lang="en-US"/>
              <a:t>CSP Training Module Name: Presentation Template Created by PR</a:t>
            </a:r>
            <a:endParaRPr lang="en-US" dirty="0"/>
          </a:p>
        </p:txBody>
      </p:sp>
      <p:sp>
        <p:nvSpPr>
          <p:cNvPr id="21" name="Slide Number Placeholder 9">
            <a:extLst>
              <a:ext uri="{FF2B5EF4-FFF2-40B4-BE49-F238E27FC236}">
                <a16:creationId xmlns:a16="http://schemas.microsoft.com/office/drawing/2014/main" id="{E2790754-E9EF-9F79-825B-5AB348DFA62E}"/>
              </a:ext>
            </a:extLst>
          </p:cNvPr>
          <p:cNvSpPr>
            <a:spLocks noGrp="1"/>
          </p:cNvSpPr>
          <p:nvPr>
            <p:ph type="sldNum" sz="quarter" idx="4"/>
          </p:nvPr>
        </p:nvSpPr>
        <p:spPr>
          <a:xfrm>
            <a:off x="10768546" y="6290774"/>
            <a:ext cx="617912" cy="365125"/>
          </a:xfrm>
          <a:prstGeom prst="rect">
            <a:avLst/>
          </a:prstGeom>
        </p:spPr>
        <p:txBody>
          <a:bodyPr/>
          <a:lstStyle>
            <a:lvl1pPr algn="r">
              <a:defRPr sz="1100" b="0" i="0">
                <a:solidFill>
                  <a:schemeClr val="tx1"/>
                </a:solidFill>
                <a:latin typeface="+mn-lt"/>
              </a:defRPr>
            </a:lvl1pPr>
          </a:lstStyle>
          <a:p>
            <a:fld id="{3A98EE3D-8CD1-4C3F-BD1C-C98C9596463C}" type="slidenum">
              <a:rPr lang="en-US" smtClean="0"/>
              <a:pPr/>
              <a:t>‹#›</a:t>
            </a:fld>
            <a:endParaRPr lang="en-US" dirty="0"/>
          </a:p>
        </p:txBody>
      </p:sp>
      <p:grpSp>
        <p:nvGrpSpPr>
          <p:cNvPr id="3" name="Group 2">
            <a:extLst>
              <a:ext uri="{FF2B5EF4-FFF2-40B4-BE49-F238E27FC236}">
                <a16:creationId xmlns:a16="http://schemas.microsoft.com/office/drawing/2014/main" id="{18D84A88-A2E8-A287-7E9D-19DA04E35502}"/>
              </a:ext>
            </a:extLst>
          </p:cNvPr>
          <p:cNvGrpSpPr/>
          <p:nvPr userDrawn="1"/>
        </p:nvGrpSpPr>
        <p:grpSpPr>
          <a:xfrm>
            <a:off x="7549377" y="6167336"/>
            <a:ext cx="3294001" cy="612000"/>
            <a:chOff x="5179092" y="5483822"/>
            <a:chExt cx="3294001" cy="612000"/>
          </a:xfrm>
        </p:grpSpPr>
        <p:pic>
          <p:nvPicPr>
            <p:cNvPr id="5" name="Picture 4">
              <a:extLst>
                <a:ext uri="{FF2B5EF4-FFF2-40B4-BE49-F238E27FC236}">
                  <a16:creationId xmlns:a16="http://schemas.microsoft.com/office/drawing/2014/main" id="{DDC79C54-FD0E-DAF6-8E08-3794F8B6D415}"/>
                </a:ext>
              </a:extLst>
            </p:cNvPr>
            <p:cNvPicPr>
              <a:picLocks noChangeAspect="1"/>
            </p:cNvPicPr>
            <p:nvPr/>
          </p:nvPicPr>
          <p:blipFill>
            <a:blip r:embed="rId2"/>
            <a:stretch>
              <a:fillRect/>
            </a:stretch>
          </p:blipFill>
          <p:spPr>
            <a:xfrm>
              <a:off x="5179092" y="5483822"/>
              <a:ext cx="1530000" cy="612000"/>
            </a:xfrm>
            <a:prstGeom prst="rect">
              <a:avLst/>
            </a:prstGeom>
          </p:spPr>
        </p:pic>
        <p:pic>
          <p:nvPicPr>
            <p:cNvPr id="6" name="Picture 5">
              <a:extLst>
                <a:ext uri="{FF2B5EF4-FFF2-40B4-BE49-F238E27FC236}">
                  <a16:creationId xmlns:a16="http://schemas.microsoft.com/office/drawing/2014/main" id="{90CFBC77-A37B-4D70-1E32-E1CFA20640B7}"/>
                </a:ext>
              </a:extLst>
            </p:cNvPr>
            <p:cNvPicPr>
              <a:picLocks noChangeAspect="1"/>
            </p:cNvPicPr>
            <p:nvPr/>
          </p:nvPicPr>
          <p:blipFill>
            <a:blip r:embed="rId3"/>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2776905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itle and Content 2">
    <p:spTree>
      <p:nvGrpSpPr>
        <p:cNvPr id="1" name=""/>
        <p:cNvGrpSpPr/>
        <p:nvPr/>
      </p:nvGrpSpPr>
      <p:grpSpPr>
        <a:xfrm>
          <a:off x="0" y="0"/>
          <a:ext cx="0" cy="0"/>
          <a:chOff x="0" y="0"/>
          <a:chExt cx="0" cy="0"/>
        </a:xfrm>
      </p:grpSpPr>
      <p:sp>
        <p:nvSpPr>
          <p:cNvPr id="23" name="Freeform: Shape 22">
            <a:extLst>
              <a:ext uri="{FF2B5EF4-FFF2-40B4-BE49-F238E27FC236}">
                <a16:creationId xmlns:a16="http://schemas.microsoft.com/office/drawing/2014/main" id="{7B8C35C0-4758-2887-0763-E78795846CD3}"/>
              </a:ext>
              <a:ext uri="{C183D7F6-B498-43B3-948B-1728B52AA6E4}">
                <adec:decorative xmlns:adec="http://schemas.microsoft.com/office/drawing/2017/decorative" val="1"/>
              </a:ext>
            </a:extLst>
          </p:cNvPr>
          <p:cNvSpPr/>
          <p:nvPr userDrawn="1"/>
        </p:nvSpPr>
        <p:spPr>
          <a:xfrm>
            <a:off x="6093537" y="-1946"/>
            <a:ext cx="3601340" cy="6881814"/>
          </a:xfrm>
          <a:custGeom>
            <a:avLst/>
            <a:gdLst>
              <a:gd name="connsiteX0" fmla="*/ 3601340 w 3601340"/>
              <a:gd name="connsiteY0" fmla="*/ 0 h 6881814"/>
              <a:gd name="connsiteX1" fmla="*/ 0 w 3601340"/>
              <a:gd name="connsiteY1" fmla="*/ 0 h 6881814"/>
              <a:gd name="connsiteX2" fmla="*/ 0 w 3601340"/>
              <a:gd name="connsiteY2" fmla="*/ 6881815 h 6881814"/>
              <a:gd name="connsiteX3" fmla="*/ 1064235 w 3601340"/>
              <a:gd name="connsiteY3" fmla="*/ 6881815 h 6881814"/>
              <a:gd name="connsiteX4" fmla="*/ 1441045 w 3601340"/>
              <a:gd name="connsiteY4" fmla="*/ 5490188 h 6881814"/>
              <a:gd name="connsiteX5" fmla="*/ 1835678 w 3601340"/>
              <a:gd name="connsiteY5" fmla="*/ 4034957 h 6881814"/>
              <a:gd name="connsiteX6" fmla="*/ 2045724 w 3601340"/>
              <a:gd name="connsiteY6" fmla="*/ 3914112 h 6881814"/>
              <a:gd name="connsiteX7" fmla="*/ 2166660 w 3601340"/>
              <a:gd name="connsiteY7" fmla="*/ 4124001 h 6881814"/>
              <a:gd name="connsiteX8" fmla="*/ 1906966 w 3601340"/>
              <a:gd name="connsiteY8" fmla="*/ 5081858 h 6881814"/>
              <a:gd name="connsiteX9" fmla="*/ 2027902 w 3601340"/>
              <a:gd name="connsiteY9" fmla="*/ 5291747 h 6881814"/>
              <a:gd name="connsiteX10" fmla="*/ 2227765 w 3601340"/>
              <a:gd name="connsiteY10" fmla="*/ 5198887 h 6881814"/>
              <a:gd name="connsiteX11" fmla="*/ 2570204 w 3601340"/>
              <a:gd name="connsiteY11" fmla="*/ 3923016 h 6881814"/>
              <a:gd name="connsiteX12" fmla="*/ 2602029 w 3601340"/>
              <a:gd name="connsiteY12" fmla="*/ 3799627 h 6881814"/>
              <a:gd name="connsiteX13" fmla="*/ 3601340 w 3601340"/>
              <a:gd name="connsiteY13" fmla="*/ 0 h 6881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601340" h="6881814">
                <a:moveTo>
                  <a:pt x="3601340" y="0"/>
                </a:moveTo>
                <a:lnTo>
                  <a:pt x="0" y="0"/>
                </a:lnTo>
                <a:lnTo>
                  <a:pt x="0" y="6881815"/>
                </a:lnTo>
                <a:lnTo>
                  <a:pt x="1064235" y="6881815"/>
                </a:lnTo>
                <a:lnTo>
                  <a:pt x="1441045" y="5490188"/>
                </a:lnTo>
                <a:lnTo>
                  <a:pt x="1835678" y="4034957"/>
                </a:lnTo>
                <a:cubicBezTo>
                  <a:pt x="1859865" y="3943369"/>
                  <a:pt x="1954068" y="3889943"/>
                  <a:pt x="2045724" y="3914112"/>
                </a:cubicBezTo>
                <a:cubicBezTo>
                  <a:pt x="2137381" y="3938281"/>
                  <a:pt x="2190847" y="4032413"/>
                  <a:pt x="2166660" y="4124001"/>
                </a:cubicBezTo>
                <a:lnTo>
                  <a:pt x="1906966" y="5081858"/>
                </a:lnTo>
                <a:cubicBezTo>
                  <a:pt x="1882779" y="5173446"/>
                  <a:pt x="1936246" y="5267578"/>
                  <a:pt x="2027902" y="5291747"/>
                </a:cubicBezTo>
                <a:cubicBezTo>
                  <a:pt x="2109375" y="5313372"/>
                  <a:pt x="2193393" y="5272666"/>
                  <a:pt x="2227765" y="5198887"/>
                </a:cubicBezTo>
                <a:lnTo>
                  <a:pt x="2570204" y="3923016"/>
                </a:lnTo>
                <a:lnTo>
                  <a:pt x="2602029" y="3799627"/>
                </a:lnTo>
                <a:lnTo>
                  <a:pt x="3601340" y="0"/>
                </a:lnTo>
                <a:close/>
              </a:path>
            </a:pathLst>
          </a:custGeom>
          <a:solidFill>
            <a:srgbClr val="FFFFFF"/>
          </a:solidFill>
          <a:ln w="12700" cap="flat">
            <a:noFill/>
            <a:prstDash val="solid"/>
            <a:miter/>
          </a:ln>
        </p:spPr>
        <p:txBody>
          <a:bodyPr rtlCol="0" anchor="ctr"/>
          <a:lstStyle/>
          <a:p>
            <a:endParaRPr lang="en-US" dirty="0"/>
          </a:p>
        </p:txBody>
      </p:sp>
      <p:sp>
        <p:nvSpPr>
          <p:cNvPr id="2" name="Title 1"/>
          <p:cNvSpPr>
            <a:spLocks noGrp="1"/>
          </p:cNvSpPr>
          <p:nvPr>
            <p:ph type="ctrTitle" hasCustomPrompt="1"/>
          </p:nvPr>
        </p:nvSpPr>
        <p:spPr>
          <a:xfrm>
            <a:off x="796322" y="320040"/>
            <a:ext cx="6732237" cy="1524000"/>
          </a:xfrm>
        </p:spPr>
        <p:txBody>
          <a:bodyPr anchor="b">
            <a:normAutofit/>
          </a:bodyPr>
          <a:lstStyle>
            <a:lvl1pPr algn="l">
              <a:lnSpc>
                <a:spcPct val="90000"/>
              </a:lnSpc>
              <a:defRPr sz="3600" spc="100" baseline="0">
                <a:solidFill>
                  <a:schemeClr val="tx1"/>
                </a:solidFill>
              </a:defRPr>
            </a:lvl1pPr>
          </a:lstStyle>
          <a:p>
            <a:r>
              <a:rPr lang="en-US" dirty="0"/>
              <a:t>Add title here</a:t>
            </a:r>
          </a:p>
        </p:txBody>
      </p:sp>
      <p:sp>
        <p:nvSpPr>
          <p:cNvPr id="13" name="Text Placeholder 12">
            <a:extLst>
              <a:ext uri="{FF2B5EF4-FFF2-40B4-BE49-F238E27FC236}">
                <a16:creationId xmlns:a16="http://schemas.microsoft.com/office/drawing/2014/main" id="{6B00516E-9699-821C-0371-67A8478E101D}"/>
              </a:ext>
            </a:extLst>
          </p:cNvPr>
          <p:cNvSpPr>
            <a:spLocks noGrp="1"/>
          </p:cNvSpPr>
          <p:nvPr>
            <p:ph type="body" sz="quarter" idx="16" hasCustomPrompt="1"/>
          </p:nvPr>
        </p:nvSpPr>
        <p:spPr>
          <a:xfrm>
            <a:off x="796322" y="2252394"/>
            <a:ext cx="5797518" cy="2532966"/>
          </a:xfrm>
        </p:spPr>
        <p:txBody>
          <a:bodyPr lIns="91440" bIns="0" anchor="t">
            <a:normAutofit/>
          </a:bodyPr>
          <a:lstStyle>
            <a:lvl1pPr marL="0" indent="0">
              <a:spcBef>
                <a:spcPts val="600"/>
              </a:spcBef>
              <a:spcAft>
                <a:spcPts val="1800"/>
              </a:spcAft>
              <a:buNone/>
              <a:defRPr sz="1400"/>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cxnSp>
        <p:nvCxnSpPr>
          <p:cNvPr id="22" name="Straight Connector 21">
            <a:extLst>
              <a:ext uri="{FF2B5EF4-FFF2-40B4-BE49-F238E27FC236}">
                <a16:creationId xmlns:a16="http://schemas.microsoft.com/office/drawing/2014/main" id="{C01359A1-A1B1-9DC6-08B9-8042E7FBA168}"/>
              </a:ext>
              <a:ext uri="{C183D7F6-B498-43B3-948B-1728B52AA6E4}">
                <adec:decorative xmlns:adec="http://schemas.microsoft.com/office/drawing/2017/decorative" val="1"/>
              </a:ext>
            </a:extLst>
          </p:cNvPr>
          <p:cNvCxnSpPr>
            <a:cxnSpLocks/>
          </p:cNvCxnSpPr>
          <p:nvPr userDrawn="1"/>
        </p:nvCxnSpPr>
        <p:spPr>
          <a:xfrm rot="10800000" flipH="1">
            <a:off x="6889763"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24" name="Footer Placeholder 8">
            <a:extLst>
              <a:ext uri="{FF2B5EF4-FFF2-40B4-BE49-F238E27FC236}">
                <a16:creationId xmlns:a16="http://schemas.microsoft.com/office/drawing/2014/main" id="{28D89004-F984-BB7D-2489-E7EC55129802}"/>
              </a:ext>
            </a:extLst>
          </p:cNvPr>
          <p:cNvSpPr>
            <a:spLocks noGrp="1"/>
          </p:cNvSpPr>
          <p:nvPr>
            <p:ph type="ftr" sz="quarter" idx="3"/>
          </p:nvPr>
        </p:nvSpPr>
        <p:spPr>
          <a:xfrm>
            <a:off x="824241" y="6290774"/>
            <a:ext cx="6637071" cy="365125"/>
          </a:xfrm>
          <a:prstGeom prst="rect">
            <a:avLst/>
          </a:prstGeom>
        </p:spPr>
        <p:txBody>
          <a:bodyPr/>
          <a:lstStyle>
            <a:lvl1pPr>
              <a:defRPr sz="1100" b="0" i="0" cap="all" baseline="0">
                <a:solidFill>
                  <a:schemeClr val="tx1"/>
                </a:solidFill>
                <a:latin typeface="+mn-lt"/>
              </a:defRPr>
            </a:lvl1pPr>
          </a:lstStyle>
          <a:p>
            <a:r>
              <a:rPr lang="en-US"/>
              <a:t>CSP Training Module Name: Presentation Template Created by PR</a:t>
            </a:r>
            <a:endParaRPr lang="en-US" dirty="0"/>
          </a:p>
        </p:txBody>
      </p:sp>
      <p:sp>
        <p:nvSpPr>
          <p:cNvPr id="14" name="Picture Placeholder 13">
            <a:extLst>
              <a:ext uri="{FF2B5EF4-FFF2-40B4-BE49-F238E27FC236}">
                <a16:creationId xmlns:a16="http://schemas.microsoft.com/office/drawing/2014/main" id="{4F200699-2797-D741-1EC1-B83FCA4B1977}"/>
              </a:ext>
            </a:extLst>
          </p:cNvPr>
          <p:cNvSpPr>
            <a:spLocks noGrp="1"/>
          </p:cNvSpPr>
          <p:nvPr>
            <p:ph type="pic" sz="quarter" idx="11"/>
          </p:nvPr>
        </p:nvSpPr>
        <p:spPr>
          <a:xfrm flipH="1">
            <a:off x="7163691" y="0"/>
            <a:ext cx="5024825" cy="6858000"/>
          </a:xfrm>
          <a:custGeom>
            <a:avLst/>
            <a:gdLst>
              <a:gd name="connsiteX0" fmla="*/ 0 w 6064250"/>
              <a:gd name="connsiteY0" fmla="*/ 0 h 6877051"/>
              <a:gd name="connsiteX1" fmla="*/ 606425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6064250"/>
              <a:gd name="connsiteY0" fmla="*/ 0 h 6877051"/>
              <a:gd name="connsiteX1" fmla="*/ 584073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5840730"/>
              <a:gd name="connsiteY0" fmla="*/ 0 h 6887937"/>
              <a:gd name="connsiteX1" fmla="*/ 5840730 w 5840730"/>
              <a:gd name="connsiteY1" fmla="*/ 0 h 6887937"/>
              <a:gd name="connsiteX2" fmla="*/ 4028621 w 5840730"/>
              <a:gd name="connsiteY2" fmla="*/ 6887937 h 6887937"/>
              <a:gd name="connsiteX3" fmla="*/ 0 w 5840730"/>
              <a:gd name="connsiteY3" fmla="*/ 6877051 h 6887937"/>
              <a:gd name="connsiteX4" fmla="*/ 0 w 5840730"/>
              <a:gd name="connsiteY4" fmla="*/ 0 h 6887937"/>
              <a:gd name="connsiteX0" fmla="*/ 0 w 5840730"/>
              <a:gd name="connsiteY0" fmla="*/ 0 h 6887937"/>
              <a:gd name="connsiteX1" fmla="*/ 5840730 w 5840730"/>
              <a:gd name="connsiteY1" fmla="*/ 0 h 6887937"/>
              <a:gd name="connsiteX2" fmla="*/ 5090160 w 5840730"/>
              <a:gd name="connsiteY2" fmla="*/ 2775915 h 6887937"/>
              <a:gd name="connsiteX3" fmla="*/ 4028621 w 5840730"/>
              <a:gd name="connsiteY3" fmla="*/ 6887937 h 6887937"/>
              <a:gd name="connsiteX4" fmla="*/ 0 w 5840730"/>
              <a:gd name="connsiteY4" fmla="*/ 6877051 h 6887937"/>
              <a:gd name="connsiteX5" fmla="*/ 0 w 5840730"/>
              <a:gd name="connsiteY5"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028621 w 5840730"/>
              <a:gd name="connsiteY4" fmla="*/ 6887937 h 6887937"/>
              <a:gd name="connsiteX5" fmla="*/ 0 w 5840730"/>
              <a:gd name="connsiteY5" fmla="*/ 6877051 h 6887937"/>
              <a:gd name="connsiteX6" fmla="*/ 0 w 5840730"/>
              <a:gd name="connsiteY6"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785360 w 5840730"/>
              <a:gd name="connsiteY4" fmla="*/ 3926535 h 6887937"/>
              <a:gd name="connsiteX5" fmla="*/ 4028621 w 5840730"/>
              <a:gd name="connsiteY5" fmla="*/ 6887937 h 6887937"/>
              <a:gd name="connsiteX6" fmla="*/ 0 w 5840730"/>
              <a:gd name="connsiteY6" fmla="*/ 6877051 h 6887937"/>
              <a:gd name="connsiteX7" fmla="*/ 0 w 5840730"/>
              <a:gd name="connsiteY7"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22520 w 5840730"/>
              <a:gd name="connsiteY5" fmla="*/ 3415995 h 6887937"/>
              <a:gd name="connsiteX6" fmla="*/ 4785360 w 5840730"/>
              <a:gd name="connsiteY6" fmla="*/ 3926535 h 6887937"/>
              <a:gd name="connsiteX7" fmla="*/ 4028621 w 5840730"/>
              <a:gd name="connsiteY7" fmla="*/ 6887937 h 6887937"/>
              <a:gd name="connsiteX8" fmla="*/ 0 w 5840730"/>
              <a:gd name="connsiteY8" fmla="*/ 6877051 h 6887937"/>
              <a:gd name="connsiteX9" fmla="*/ 0 w 5840730"/>
              <a:gd name="connsiteY9"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4922520 w 5840730"/>
              <a:gd name="connsiteY6" fmla="*/ 341599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922520 w 5840730"/>
              <a:gd name="connsiteY7" fmla="*/ 341599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457700 w 5840730"/>
              <a:gd name="connsiteY7" fmla="*/ 384271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213860 w 5840730"/>
              <a:gd name="connsiteY7" fmla="*/ 4757115 h 6887937"/>
              <a:gd name="connsiteX8" fmla="*/ 4457700 w 5840730"/>
              <a:gd name="connsiteY8" fmla="*/ 384271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37760 w 5840730"/>
              <a:gd name="connsiteY5" fmla="*/ 16100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5681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933950 w 5840730"/>
              <a:gd name="connsiteY3" fmla="*/ 273781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61560 w 5840730"/>
              <a:gd name="connsiteY3" fmla="*/ 29435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42510 w 5840730"/>
              <a:gd name="connsiteY3" fmla="*/ 30197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560570 w 5840730"/>
              <a:gd name="connsiteY11" fmla="*/ 412084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09160 w 5840730"/>
              <a:gd name="connsiteY11" fmla="*/ 363316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655820 w 5840730"/>
              <a:gd name="connsiteY6" fmla="*/ 1770075 h 6887937"/>
              <a:gd name="connsiteX7" fmla="*/ 3893820 w 5840730"/>
              <a:gd name="connsiteY7" fmla="*/ 4688535 h 6887937"/>
              <a:gd name="connsiteX8" fmla="*/ 3992880 w 5840730"/>
              <a:gd name="connsiteY8" fmla="*/ 490570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3893820 w 5840730"/>
              <a:gd name="connsiteY6" fmla="*/ 4688535 h 6887937"/>
              <a:gd name="connsiteX7" fmla="*/ 3992880 w 5840730"/>
              <a:gd name="connsiteY7" fmla="*/ 4905705 h 6887937"/>
              <a:gd name="connsiteX8" fmla="*/ 4213860 w 5840730"/>
              <a:gd name="connsiteY8" fmla="*/ 4757115 h 6887937"/>
              <a:gd name="connsiteX9" fmla="*/ 4457700 w 5840730"/>
              <a:gd name="connsiteY9" fmla="*/ 3842715 h 6887937"/>
              <a:gd name="connsiteX10" fmla="*/ 4686300 w 5840730"/>
              <a:gd name="connsiteY10" fmla="*/ 371317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3893820 w 5840730"/>
              <a:gd name="connsiteY5" fmla="*/ 4688535 h 6887937"/>
              <a:gd name="connsiteX6" fmla="*/ 3992880 w 5840730"/>
              <a:gd name="connsiteY6" fmla="*/ 4905705 h 6887937"/>
              <a:gd name="connsiteX7" fmla="*/ 4213860 w 5840730"/>
              <a:gd name="connsiteY7" fmla="*/ 4757115 h 6887937"/>
              <a:gd name="connsiteX8" fmla="*/ 4457700 w 5840730"/>
              <a:gd name="connsiteY8" fmla="*/ 3842715 h 6887937"/>
              <a:gd name="connsiteX9" fmla="*/ 4686300 w 5840730"/>
              <a:gd name="connsiteY9" fmla="*/ 371317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3893820 w 5840730"/>
              <a:gd name="connsiteY4" fmla="*/ 4688535 h 6887937"/>
              <a:gd name="connsiteX5" fmla="*/ 3992880 w 5840730"/>
              <a:gd name="connsiteY5" fmla="*/ 4905705 h 6887937"/>
              <a:gd name="connsiteX6" fmla="*/ 4213860 w 5840730"/>
              <a:gd name="connsiteY6" fmla="*/ 4757115 h 6887937"/>
              <a:gd name="connsiteX7" fmla="*/ 4457700 w 5840730"/>
              <a:gd name="connsiteY7" fmla="*/ 3842715 h 6887937"/>
              <a:gd name="connsiteX8" fmla="*/ 4686300 w 5840730"/>
              <a:gd name="connsiteY8" fmla="*/ 371317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3893820 w 5840730"/>
              <a:gd name="connsiteY3" fmla="*/ 4688535 h 6887937"/>
              <a:gd name="connsiteX4" fmla="*/ 3992880 w 5840730"/>
              <a:gd name="connsiteY4" fmla="*/ 4905705 h 6887937"/>
              <a:gd name="connsiteX5" fmla="*/ 4213860 w 5840730"/>
              <a:gd name="connsiteY5" fmla="*/ 4757115 h 6887937"/>
              <a:gd name="connsiteX6" fmla="*/ 4457700 w 5840730"/>
              <a:gd name="connsiteY6" fmla="*/ 3842715 h 6887937"/>
              <a:gd name="connsiteX7" fmla="*/ 4686300 w 5840730"/>
              <a:gd name="connsiteY7" fmla="*/ 371317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3893820 w 5840730"/>
              <a:gd name="connsiteY2" fmla="*/ 4688535 h 6887937"/>
              <a:gd name="connsiteX3" fmla="*/ 3992880 w 5840730"/>
              <a:gd name="connsiteY3" fmla="*/ 4905705 h 6887937"/>
              <a:gd name="connsiteX4" fmla="*/ 4213860 w 5840730"/>
              <a:gd name="connsiteY4" fmla="*/ 4757115 h 6887937"/>
              <a:gd name="connsiteX5" fmla="*/ 4457700 w 5840730"/>
              <a:gd name="connsiteY5" fmla="*/ 3842715 h 6887937"/>
              <a:gd name="connsiteX6" fmla="*/ 4686300 w 5840730"/>
              <a:gd name="connsiteY6" fmla="*/ 371317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4790753"/>
              <a:gd name="connsiteY0" fmla="*/ 0 h 6887937"/>
              <a:gd name="connsiteX1" fmla="*/ 2674743 w 4790753"/>
              <a:gd name="connsiteY1" fmla="*/ 49345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310950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12040 w 4790753"/>
              <a:gd name="connsiteY2" fmla="*/ 3464777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244891 w 4790753"/>
              <a:gd name="connsiteY2" fmla="*/ 3464778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392375 w 4790753"/>
              <a:gd name="connsiteY2" fmla="*/ 3464779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5110169"/>
              <a:gd name="connsiteY0" fmla="*/ 0 h 6887937"/>
              <a:gd name="connsiteX1" fmla="*/ 2487931 w 5110169"/>
              <a:gd name="connsiteY1" fmla="*/ 0 h 6887937"/>
              <a:gd name="connsiteX2" fmla="*/ 3392375 w 5110169"/>
              <a:gd name="connsiteY2" fmla="*/ 3464779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66000 w 5110169"/>
              <a:gd name="connsiteY2" fmla="*/ 4629324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16839 w 5110169"/>
              <a:gd name="connsiteY2" fmla="*/ 4550372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589019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034002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300466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42040 w 5110169"/>
              <a:gd name="connsiteY3" fmla="*/ 5566930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05329 w 5110169"/>
              <a:gd name="connsiteY2" fmla="*/ 4974740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75832 w 5110169"/>
              <a:gd name="connsiteY2" fmla="*/ 503395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198620 w 5110169"/>
              <a:gd name="connsiteY7" fmla="*/ 4133044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251960 w 5110169"/>
              <a:gd name="connsiteY7" fmla="*/ 4071856 h 6887937"/>
              <a:gd name="connsiteX8" fmla="*/ 5110169 w 5110169"/>
              <a:gd name="connsiteY8" fmla="*/ 6887937 h 6887937"/>
              <a:gd name="connsiteX9" fmla="*/ 0 w 5110169"/>
              <a:gd name="connsiteY9" fmla="*/ 6877051 h 6887937"/>
              <a:gd name="connsiteX10" fmla="*/ 0 w 5110169"/>
              <a:gd name="connsiteY10" fmla="*/ 0 h 6887937"/>
              <a:gd name="connsiteX0" fmla="*/ 0 w 5030921"/>
              <a:gd name="connsiteY0" fmla="*/ 0 h 6877051"/>
              <a:gd name="connsiteX1" fmla="*/ 2487931 w 5030921"/>
              <a:gd name="connsiteY1" fmla="*/ 0 h 6877051"/>
              <a:gd name="connsiteX2" fmla="*/ 3834825 w 5030921"/>
              <a:gd name="connsiteY2" fmla="*/ 5142514 h 6877051"/>
              <a:gd name="connsiteX3" fmla="*/ 4074118 w 5030921"/>
              <a:gd name="connsiteY3" fmla="*/ 5314407 h 6877051"/>
              <a:gd name="connsiteX4" fmla="*/ 4168140 w 5030921"/>
              <a:gd name="connsiteY4" fmla="*/ 5055407 h 6877051"/>
              <a:gd name="connsiteX5" fmla="*/ 3935730 w 5030921"/>
              <a:gd name="connsiteY5" fmla="*/ 4175425 h 6877051"/>
              <a:gd name="connsiteX6" fmla="*/ 4061460 w 5030921"/>
              <a:gd name="connsiteY6" fmla="*/ 3931157 h 6877051"/>
              <a:gd name="connsiteX7" fmla="*/ 4251960 w 5030921"/>
              <a:gd name="connsiteY7" fmla="*/ 4071856 h 6877051"/>
              <a:gd name="connsiteX8" fmla="*/ 5030921 w 5030921"/>
              <a:gd name="connsiteY8" fmla="*/ 6875699 h 6877051"/>
              <a:gd name="connsiteX9" fmla="*/ 0 w 5030921"/>
              <a:gd name="connsiteY9" fmla="*/ 6877051 h 6877051"/>
              <a:gd name="connsiteX10" fmla="*/ 0 w 5030921"/>
              <a:gd name="connsiteY10" fmla="*/ 0 h 6877051"/>
              <a:gd name="connsiteX0" fmla="*/ 0 w 4963865"/>
              <a:gd name="connsiteY0" fmla="*/ 0 h 6877051"/>
              <a:gd name="connsiteX1" fmla="*/ 2487931 w 4963865"/>
              <a:gd name="connsiteY1" fmla="*/ 0 h 6877051"/>
              <a:gd name="connsiteX2" fmla="*/ 3834825 w 4963865"/>
              <a:gd name="connsiteY2" fmla="*/ 5142514 h 6877051"/>
              <a:gd name="connsiteX3" fmla="*/ 4074118 w 4963865"/>
              <a:gd name="connsiteY3" fmla="*/ 5314407 h 6877051"/>
              <a:gd name="connsiteX4" fmla="*/ 4168140 w 4963865"/>
              <a:gd name="connsiteY4" fmla="*/ 5055407 h 6877051"/>
              <a:gd name="connsiteX5" fmla="*/ 3935730 w 4963865"/>
              <a:gd name="connsiteY5" fmla="*/ 4175425 h 6877051"/>
              <a:gd name="connsiteX6" fmla="*/ 4061460 w 4963865"/>
              <a:gd name="connsiteY6" fmla="*/ 3931157 h 6877051"/>
              <a:gd name="connsiteX7" fmla="*/ 4251960 w 4963865"/>
              <a:gd name="connsiteY7" fmla="*/ 4071856 h 6877051"/>
              <a:gd name="connsiteX8" fmla="*/ 4963865 w 4963865"/>
              <a:gd name="connsiteY8" fmla="*/ 6875699 h 6877051"/>
              <a:gd name="connsiteX9" fmla="*/ 0 w 4963865"/>
              <a:gd name="connsiteY9" fmla="*/ 6877051 h 6877051"/>
              <a:gd name="connsiteX10" fmla="*/ 0 w 4963865"/>
              <a:gd name="connsiteY10" fmla="*/ 0 h 6877051"/>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24825" h="6881818">
                <a:moveTo>
                  <a:pt x="0" y="0"/>
                </a:moveTo>
                <a:lnTo>
                  <a:pt x="2487931" y="0"/>
                </a:lnTo>
                <a:lnTo>
                  <a:pt x="3834825" y="5142514"/>
                </a:lnTo>
                <a:cubicBezTo>
                  <a:pt x="3851116" y="5182666"/>
                  <a:pt x="3878538" y="5351369"/>
                  <a:pt x="4048718" y="5314407"/>
                </a:cubicBezTo>
                <a:cubicBezTo>
                  <a:pt x="4218898" y="5277445"/>
                  <a:pt x="4184015" y="5205230"/>
                  <a:pt x="4168140" y="5055407"/>
                </a:cubicBezTo>
                <a:lnTo>
                  <a:pt x="3935730" y="4175425"/>
                </a:lnTo>
                <a:cubicBezTo>
                  <a:pt x="3924300" y="4083966"/>
                  <a:pt x="3902710" y="3989870"/>
                  <a:pt x="4061460" y="3941355"/>
                </a:cubicBezTo>
                <a:cubicBezTo>
                  <a:pt x="4194810" y="3923207"/>
                  <a:pt x="4213860" y="4007005"/>
                  <a:pt x="4251960" y="4071856"/>
                </a:cubicBezTo>
                <a:lnTo>
                  <a:pt x="5024825" y="6881818"/>
                </a:lnTo>
                <a:lnTo>
                  <a:pt x="0" y="6877051"/>
                </a:lnTo>
                <a:lnTo>
                  <a:pt x="0" y="0"/>
                </a:lnTo>
                <a:close/>
              </a:path>
            </a:pathLst>
          </a:custGeom>
          <a:solidFill>
            <a:schemeClr val="bg2"/>
          </a:solidFill>
        </p:spPr>
        <p:txBody>
          <a:bodyPr anchor="ctr"/>
          <a:lstStyle>
            <a:lvl1pPr algn="ctr">
              <a:defRPr baseline="-25000"/>
            </a:lvl1pPr>
          </a:lstStyle>
          <a:p>
            <a:r>
              <a:rPr lang="en-US"/>
              <a:t>Click icon to add picture</a:t>
            </a:r>
            <a:endParaRPr lang="en-US" dirty="0"/>
          </a:p>
        </p:txBody>
      </p:sp>
      <p:sp>
        <p:nvSpPr>
          <p:cNvPr id="21" name="Slide Number Placeholder 9">
            <a:extLst>
              <a:ext uri="{FF2B5EF4-FFF2-40B4-BE49-F238E27FC236}">
                <a16:creationId xmlns:a16="http://schemas.microsoft.com/office/drawing/2014/main" id="{E2790754-E9EF-9F79-825B-5AB348DFA62E}"/>
              </a:ext>
            </a:extLst>
          </p:cNvPr>
          <p:cNvSpPr>
            <a:spLocks noGrp="1"/>
          </p:cNvSpPr>
          <p:nvPr>
            <p:ph type="sldNum" sz="quarter" idx="4"/>
          </p:nvPr>
        </p:nvSpPr>
        <p:spPr>
          <a:xfrm>
            <a:off x="10768546" y="6290774"/>
            <a:ext cx="617912" cy="365125"/>
          </a:xfrm>
          <a:prstGeom prst="rect">
            <a:avLst/>
          </a:prstGeom>
        </p:spPr>
        <p:txBody>
          <a:bodyPr/>
          <a:lstStyle>
            <a:lvl1pPr algn="r">
              <a:defRPr sz="1100" b="0" i="0">
                <a:solidFill>
                  <a:schemeClr val="tx1"/>
                </a:solidFill>
                <a:latin typeface="+mn-lt"/>
              </a:defRPr>
            </a:lvl1pPr>
          </a:lstStyle>
          <a:p>
            <a:fld id="{3A98EE3D-8CD1-4C3F-BD1C-C98C9596463C}" type="slidenum">
              <a:rPr lang="en-US" smtClean="0"/>
              <a:pPr/>
              <a:t>‹#›</a:t>
            </a:fld>
            <a:endParaRPr lang="en-US" dirty="0"/>
          </a:p>
        </p:txBody>
      </p:sp>
      <p:pic>
        <p:nvPicPr>
          <p:cNvPr id="3" name="Graphic 2">
            <a:extLst>
              <a:ext uri="{FF2B5EF4-FFF2-40B4-BE49-F238E27FC236}">
                <a16:creationId xmlns:a16="http://schemas.microsoft.com/office/drawing/2014/main" id="{B38829F9-FA07-E84B-ED85-A3958046CBA5}"/>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804430" y="5008931"/>
            <a:ext cx="3842918" cy="435047"/>
          </a:xfrm>
          <a:prstGeom prst="rect">
            <a:avLst/>
          </a:prstGeom>
        </p:spPr>
      </p:pic>
      <p:grpSp>
        <p:nvGrpSpPr>
          <p:cNvPr id="4" name="Group 3">
            <a:extLst>
              <a:ext uri="{FF2B5EF4-FFF2-40B4-BE49-F238E27FC236}">
                <a16:creationId xmlns:a16="http://schemas.microsoft.com/office/drawing/2014/main" id="{0E6D5411-E368-D638-FB56-0E84C8198A21}"/>
              </a:ext>
            </a:extLst>
          </p:cNvPr>
          <p:cNvGrpSpPr/>
          <p:nvPr userDrawn="1"/>
        </p:nvGrpSpPr>
        <p:grpSpPr>
          <a:xfrm>
            <a:off x="7549377" y="6167336"/>
            <a:ext cx="3294001" cy="612000"/>
            <a:chOff x="5179092" y="5483822"/>
            <a:chExt cx="3294001" cy="612000"/>
          </a:xfrm>
        </p:grpSpPr>
        <p:pic>
          <p:nvPicPr>
            <p:cNvPr id="5" name="Picture 4">
              <a:extLst>
                <a:ext uri="{FF2B5EF4-FFF2-40B4-BE49-F238E27FC236}">
                  <a16:creationId xmlns:a16="http://schemas.microsoft.com/office/drawing/2014/main" id="{866C831A-CDDA-F85C-B476-2A0475A384F8}"/>
                </a:ext>
              </a:extLst>
            </p:cNvPr>
            <p:cNvPicPr>
              <a:picLocks noChangeAspect="1"/>
            </p:cNvPicPr>
            <p:nvPr/>
          </p:nvPicPr>
          <p:blipFill>
            <a:blip r:embed="rId4"/>
            <a:stretch>
              <a:fillRect/>
            </a:stretch>
          </p:blipFill>
          <p:spPr>
            <a:xfrm>
              <a:off x="5179092" y="5483822"/>
              <a:ext cx="1530000" cy="612000"/>
            </a:xfrm>
            <a:prstGeom prst="rect">
              <a:avLst/>
            </a:prstGeom>
          </p:spPr>
        </p:pic>
        <p:pic>
          <p:nvPicPr>
            <p:cNvPr id="6" name="Picture 5">
              <a:extLst>
                <a:ext uri="{FF2B5EF4-FFF2-40B4-BE49-F238E27FC236}">
                  <a16:creationId xmlns:a16="http://schemas.microsoft.com/office/drawing/2014/main" id="{A4423EBC-5247-F605-387A-C0E42EA35B37}"/>
                </a:ext>
              </a:extLst>
            </p:cNvPr>
            <p:cNvPicPr>
              <a:picLocks noChangeAspect="1"/>
            </p:cNvPicPr>
            <p:nvPr/>
          </p:nvPicPr>
          <p:blipFill>
            <a:blip r:embed="rId5"/>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35429794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Comparison">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8319A446-9DC9-77CB-F6E0-D5CC1C0C8D2A}"/>
              </a:ext>
              <a:ext uri="{C183D7F6-B498-43B3-948B-1728B52AA6E4}">
                <adec:decorative xmlns:adec="http://schemas.microsoft.com/office/drawing/2017/decorative" val="1"/>
              </a:ext>
            </a:extLst>
          </p:cNvPr>
          <p:cNvGrpSpPr/>
          <p:nvPr userDrawn="1"/>
        </p:nvGrpSpPr>
        <p:grpSpPr>
          <a:xfrm>
            <a:off x="8233290" y="0"/>
            <a:ext cx="2740011" cy="6850028"/>
            <a:chOff x="8233290" y="0"/>
            <a:chExt cx="2740011" cy="6850028"/>
          </a:xfrm>
        </p:grpSpPr>
        <p:pic>
          <p:nvPicPr>
            <p:cNvPr id="5" name="Graphic 4">
              <a:extLst>
                <a:ext uri="{FF2B5EF4-FFF2-40B4-BE49-F238E27FC236}">
                  <a16:creationId xmlns:a16="http://schemas.microsoft.com/office/drawing/2014/main" id="{E51D0537-C777-0B20-2AE3-6DD522E2421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233290" y="0"/>
              <a:ext cx="2740011" cy="6850028"/>
            </a:xfrm>
            <a:prstGeom prst="rect">
              <a:avLst/>
            </a:prstGeom>
          </p:spPr>
        </p:pic>
        <p:pic>
          <p:nvPicPr>
            <p:cNvPr id="6" name="Graphic 5">
              <a:extLst>
                <a:ext uri="{FF2B5EF4-FFF2-40B4-BE49-F238E27FC236}">
                  <a16:creationId xmlns:a16="http://schemas.microsoft.com/office/drawing/2014/main" id="{64F46914-ADE7-0BE9-0C39-280FE8F3B9CD}"/>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001841" y="4372451"/>
              <a:ext cx="878334" cy="1705001"/>
            </a:xfrm>
            <a:prstGeom prst="rect">
              <a:avLst/>
            </a:prstGeom>
          </p:spPr>
        </p:pic>
      </p:grpSp>
      <p:sp>
        <p:nvSpPr>
          <p:cNvPr id="26" name="Rectangle: Rounded Corners 25">
            <a:extLst>
              <a:ext uri="{FF2B5EF4-FFF2-40B4-BE49-F238E27FC236}">
                <a16:creationId xmlns:a16="http://schemas.microsoft.com/office/drawing/2014/main" id="{4D27DC4C-0653-4DB5-ABFE-50764C59AD69}"/>
              </a:ext>
              <a:ext uri="{C183D7F6-B498-43B3-948B-1728B52AA6E4}">
                <adec:decorative xmlns:adec="http://schemas.microsoft.com/office/drawing/2017/decorative" val="1"/>
              </a:ext>
            </a:extLst>
          </p:cNvPr>
          <p:cNvSpPr/>
          <p:nvPr userDrawn="1"/>
        </p:nvSpPr>
        <p:spPr>
          <a:xfrm>
            <a:off x="7995403" y="1894376"/>
            <a:ext cx="2847975" cy="339089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hasCustomPrompt="1"/>
          </p:nvPr>
        </p:nvSpPr>
        <p:spPr>
          <a:xfrm>
            <a:off x="447368" y="270880"/>
            <a:ext cx="11297264" cy="1524000"/>
          </a:xfrm>
        </p:spPr>
        <p:txBody>
          <a:bodyPr anchor="ctr">
            <a:normAutofit/>
          </a:bodyPr>
          <a:lstStyle>
            <a:lvl1pPr algn="ctr">
              <a:lnSpc>
                <a:spcPct val="90000"/>
              </a:lnSpc>
              <a:defRPr sz="3600" spc="100" baseline="0">
                <a:solidFill>
                  <a:schemeClr val="tx1"/>
                </a:solidFill>
              </a:defRPr>
            </a:lvl1pPr>
          </a:lstStyle>
          <a:p>
            <a:r>
              <a:rPr lang="en-US" dirty="0"/>
              <a:t>Add title here</a:t>
            </a:r>
          </a:p>
        </p:txBody>
      </p:sp>
      <p:sp>
        <p:nvSpPr>
          <p:cNvPr id="13" name="Text Placeholder 12">
            <a:extLst>
              <a:ext uri="{FF2B5EF4-FFF2-40B4-BE49-F238E27FC236}">
                <a16:creationId xmlns:a16="http://schemas.microsoft.com/office/drawing/2014/main" id="{6B00516E-9699-821C-0371-67A8478E101D}"/>
              </a:ext>
            </a:extLst>
          </p:cNvPr>
          <p:cNvSpPr>
            <a:spLocks noGrp="1"/>
          </p:cNvSpPr>
          <p:nvPr>
            <p:ph type="body" sz="quarter" idx="16" hasCustomPrompt="1"/>
          </p:nvPr>
        </p:nvSpPr>
        <p:spPr>
          <a:xfrm>
            <a:off x="1318352" y="1894376"/>
            <a:ext cx="2847975" cy="3390899"/>
          </a:xfrm>
          <a:prstGeom prst="roundRect">
            <a:avLst/>
          </a:prstGeom>
          <a:solidFill>
            <a:schemeClr val="accent1">
              <a:alpha val="10000"/>
            </a:schemeClr>
          </a:solidFill>
          <a:ln w="31750">
            <a:solidFill>
              <a:schemeClr val="accent1"/>
            </a:solidFill>
          </a:ln>
        </p:spPr>
        <p:txBody>
          <a:bodyPr lIns="0" tIns="274320" bIns="0" anchor="t">
            <a:normAutofit/>
          </a:bodyPr>
          <a:lstStyle>
            <a:lvl1pPr marL="0" indent="0" algn="ctr">
              <a:spcBef>
                <a:spcPts val="600"/>
              </a:spcBef>
              <a:spcAft>
                <a:spcPts val="1800"/>
              </a:spcAft>
              <a:buNone/>
              <a:defRPr sz="2400">
                <a:solidFill>
                  <a:schemeClr val="tx2"/>
                </a:solidFill>
                <a:latin typeface="+mj-lt"/>
              </a:defRPr>
            </a:lvl1pPr>
            <a:lvl2pPr marL="201168" indent="0">
              <a:buNone/>
              <a:defRPr/>
            </a:lvl2pPr>
            <a:lvl3pPr marL="384048" indent="0">
              <a:buNone/>
              <a:defRPr/>
            </a:lvl3pPr>
            <a:lvl4pPr marL="566928" indent="0">
              <a:buNone/>
              <a:defRPr/>
            </a:lvl4pPr>
            <a:lvl5pPr marL="749808" indent="0">
              <a:buNone/>
              <a:defRPr/>
            </a:lvl5pPr>
          </a:lstStyle>
          <a:p>
            <a:r>
              <a:rPr lang="en-US" dirty="0"/>
              <a:t>Add Subtitle here</a:t>
            </a:r>
          </a:p>
        </p:txBody>
      </p:sp>
      <p:sp>
        <p:nvSpPr>
          <p:cNvPr id="17" name="Picture Placeholder 16">
            <a:extLst>
              <a:ext uri="{FF2B5EF4-FFF2-40B4-BE49-F238E27FC236}">
                <a16:creationId xmlns:a16="http://schemas.microsoft.com/office/drawing/2014/main" id="{87E0A2EC-564E-BDA2-2E74-CEA1D54B10C9}"/>
              </a:ext>
            </a:extLst>
          </p:cNvPr>
          <p:cNvSpPr>
            <a:spLocks noGrp="1"/>
          </p:cNvSpPr>
          <p:nvPr>
            <p:ph type="pic" sz="quarter" idx="23"/>
          </p:nvPr>
        </p:nvSpPr>
        <p:spPr>
          <a:xfrm>
            <a:off x="2239419" y="2833688"/>
            <a:ext cx="1005840" cy="914400"/>
          </a:xfrm>
        </p:spPr>
        <p:txBody>
          <a:bodyPr>
            <a:normAutofit/>
          </a:bodyPr>
          <a:lstStyle>
            <a:lvl1pPr algn="ctr">
              <a:defRPr sz="1400"/>
            </a:lvl1pPr>
          </a:lstStyle>
          <a:p>
            <a:r>
              <a:rPr lang="en-US"/>
              <a:t>Click icon to add picture</a:t>
            </a:r>
            <a:endParaRPr lang="en-US" dirty="0"/>
          </a:p>
        </p:txBody>
      </p:sp>
      <p:sp>
        <p:nvSpPr>
          <p:cNvPr id="11" name="Text Placeholder 10">
            <a:extLst>
              <a:ext uri="{FF2B5EF4-FFF2-40B4-BE49-F238E27FC236}">
                <a16:creationId xmlns:a16="http://schemas.microsoft.com/office/drawing/2014/main" id="{96DA7890-E49A-5536-1939-2B9589558EF6}"/>
              </a:ext>
            </a:extLst>
          </p:cNvPr>
          <p:cNvSpPr>
            <a:spLocks noGrp="1"/>
          </p:cNvSpPr>
          <p:nvPr>
            <p:ph type="body" sz="quarter" idx="20" hasCustomPrompt="1"/>
          </p:nvPr>
        </p:nvSpPr>
        <p:spPr>
          <a:xfrm>
            <a:off x="1605817" y="3989405"/>
            <a:ext cx="2275880" cy="893763"/>
          </a:xfrm>
        </p:spPr>
        <p:txBody>
          <a:bodyPr>
            <a:noAutofit/>
          </a:bodyPr>
          <a:lstStyle>
            <a:lvl1pPr marL="0" indent="0" algn="ctr">
              <a:buNone/>
              <a:defRPr sz="1400"/>
            </a:lvl1pPr>
            <a:lvl2pPr marL="201168" indent="0">
              <a:buNone/>
              <a:defRPr sz="1200"/>
            </a:lvl2pPr>
            <a:lvl3pPr marL="384048" indent="0">
              <a:buNone/>
              <a:defRPr sz="1200"/>
            </a:lvl3pPr>
            <a:lvl4pPr marL="566928" indent="0">
              <a:buNone/>
              <a:defRPr sz="1200"/>
            </a:lvl4pPr>
            <a:lvl5pPr marL="749808" indent="0">
              <a:buNone/>
              <a:defRPr sz="1200"/>
            </a:lvl5pPr>
          </a:lstStyle>
          <a:p>
            <a:pPr lvl="0"/>
            <a:r>
              <a:rPr lang="en-US" dirty="0"/>
              <a:t>Click to add text</a:t>
            </a:r>
          </a:p>
        </p:txBody>
      </p:sp>
      <p:sp>
        <p:nvSpPr>
          <p:cNvPr id="8" name="Text Placeholder 12">
            <a:extLst>
              <a:ext uri="{FF2B5EF4-FFF2-40B4-BE49-F238E27FC236}">
                <a16:creationId xmlns:a16="http://schemas.microsoft.com/office/drawing/2014/main" id="{4A1E2517-8244-627B-E6B6-4EF4FEDCA10E}"/>
              </a:ext>
            </a:extLst>
          </p:cNvPr>
          <p:cNvSpPr>
            <a:spLocks noGrp="1"/>
          </p:cNvSpPr>
          <p:nvPr>
            <p:ph type="body" sz="quarter" idx="18" hasCustomPrompt="1"/>
          </p:nvPr>
        </p:nvSpPr>
        <p:spPr>
          <a:xfrm>
            <a:off x="4651092" y="1894376"/>
            <a:ext cx="2847975" cy="3390899"/>
          </a:xfrm>
          <a:prstGeom prst="roundRect">
            <a:avLst/>
          </a:prstGeom>
          <a:solidFill>
            <a:schemeClr val="accent1">
              <a:alpha val="10000"/>
            </a:schemeClr>
          </a:solidFill>
          <a:ln w="31750">
            <a:solidFill>
              <a:schemeClr val="accent1"/>
            </a:solidFill>
          </a:ln>
        </p:spPr>
        <p:txBody>
          <a:bodyPr lIns="0" tIns="274320" bIns="0" anchor="t">
            <a:normAutofit/>
          </a:bodyPr>
          <a:lstStyle>
            <a:lvl1pPr marL="0" indent="0" algn="ctr">
              <a:spcBef>
                <a:spcPts val="600"/>
              </a:spcBef>
              <a:spcAft>
                <a:spcPts val="1800"/>
              </a:spcAft>
              <a:buNone/>
              <a:defRPr sz="2400">
                <a:solidFill>
                  <a:schemeClr val="tx2"/>
                </a:solidFill>
                <a:latin typeface="+mj-lt"/>
              </a:defRPr>
            </a:lvl1pPr>
            <a:lvl2pPr marL="201168" indent="0">
              <a:buNone/>
              <a:defRPr/>
            </a:lvl2pPr>
            <a:lvl3pPr marL="384048" indent="0">
              <a:buNone/>
              <a:defRPr/>
            </a:lvl3pPr>
            <a:lvl4pPr marL="566928" indent="0">
              <a:buNone/>
              <a:defRPr/>
            </a:lvl4pPr>
            <a:lvl5pPr marL="749808" indent="0">
              <a:buNone/>
              <a:defRPr/>
            </a:lvl5pPr>
          </a:lstStyle>
          <a:p>
            <a:r>
              <a:rPr lang="en-US" dirty="0"/>
              <a:t>Add Subtitle here</a:t>
            </a:r>
          </a:p>
        </p:txBody>
      </p:sp>
      <p:sp>
        <p:nvSpPr>
          <p:cNvPr id="18" name="Picture Placeholder 16">
            <a:extLst>
              <a:ext uri="{FF2B5EF4-FFF2-40B4-BE49-F238E27FC236}">
                <a16:creationId xmlns:a16="http://schemas.microsoft.com/office/drawing/2014/main" id="{054FC79A-A756-FC67-CBF8-0078E8F8C1A3}"/>
              </a:ext>
            </a:extLst>
          </p:cNvPr>
          <p:cNvSpPr>
            <a:spLocks noGrp="1"/>
          </p:cNvSpPr>
          <p:nvPr>
            <p:ph type="pic" sz="quarter" idx="24"/>
          </p:nvPr>
        </p:nvSpPr>
        <p:spPr>
          <a:xfrm>
            <a:off x="5572159" y="2954840"/>
            <a:ext cx="1005840" cy="914400"/>
          </a:xfrm>
        </p:spPr>
        <p:txBody>
          <a:bodyPr>
            <a:normAutofit/>
          </a:bodyPr>
          <a:lstStyle>
            <a:lvl1pPr algn="ctr">
              <a:defRPr sz="1400"/>
            </a:lvl1pPr>
          </a:lstStyle>
          <a:p>
            <a:r>
              <a:rPr lang="en-US"/>
              <a:t>Click icon to add picture</a:t>
            </a:r>
            <a:endParaRPr lang="en-US" dirty="0"/>
          </a:p>
        </p:txBody>
      </p:sp>
      <p:sp>
        <p:nvSpPr>
          <p:cNvPr id="12" name="Text Placeholder 10">
            <a:extLst>
              <a:ext uri="{FF2B5EF4-FFF2-40B4-BE49-F238E27FC236}">
                <a16:creationId xmlns:a16="http://schemas.microsoft.com/office/drawing/2014/main" id="{EBE00383-F339-E668-9399-D2DC9718C39D}"/>
              </a:ext>
            </a:extLst>
          </p:cNvPr>
          <p:cNvSpPr>
            <a:spLocks noGrp="1"/>
          </p:cNvSpPr>
          <p:nvPr>
            <p:ph type="body" sz="quarter" idx="21" hasCustomPrompt="1"/>
          </p:nvPr>
        </p:nvSpPr>
        <p:spPr>
          <a:xfrm>
            <a:off x="4938557" y="3989404"/>
            <a:ext cx="2275880" cy="893763"/>
          </a:xfrm>
        </p:spPr>
        <p:txBody>
          <a:bodyPr>
            <a:noAutofit/>
          </a:bodyPr>
          <a:lstStyle>
            <a:lvl1pPr marL="0" indent="0" algn="ctr">
              <a:buNone/>
              <a:defRPr sz="1400"/>
            </a:lvl1pPr>
            <a:lvl2pPr marL="201168" indent="0">
              <a:buNone/>
              <a:defRPr sz="1200"/>
            </a:lvl2pPr>
            <a:lvl3pPr marL="384048" indent="0">
              <a:buNone/>
              <a:defRPr sz="1200"/>
            </a:lvl3pPr>
            <a:lvl4pPr marL="566928" indent="0">
              <a:buNone/>
              <a:defRPr sz="1200"/>
            </a:lvl4pPr>
            <a:lvl5pPr marL="749808" indent="0">
              <a:buNone/>
              <a:defRPr sz="1200"/>
            </a:lvl5pPr>
          </a:lstStyle>
          <a:p>
            <a:pPr lvl="0"/>
            <a:r>
              <a:rPr lang="en-US" dirty="0"/>
              <a:t>Click to add text</a:t>
            </a:r>
          </a:p>
        </p:txBody>
      </p:sp>
      <p:sp>
        <p:nvSpPr>
          <p:cNvPr id="9" name="Text Placeholder 12">
            <a:extLst>
              <a:ext uri="{FF2B5EF4-FFF2-40B4-BE49-F238E27FC236}">
                <a16:creationId xmlns:a16="http://schemas.microsoft.com/office/drawing/2014/main" id="{71A788CA-392F-F29F-08CD-FBCB24BA793A}"/>
              </a:ext>
            </a:extLst>
          </p:cNvPr>
          <p:cNvSpPr>
            <a:spLocks noGrp="1"/>
          </p:cNvSpPr>
          <p:nvPr>
            <p:ph type="body" sz="quarter" idx="19" hasCustomPrompt="1"/>
          </p:nvPr>
        </p:nvSpPr>
        <p:spPr>
          <a:xfrm>
            <a:off x="7995403" y="1894376"/>
            <a:ext cx="2847975" cy="3390899"/>
          </a:xfrm>
          <a:prstGeom prst="roundRect">
            <a:avLst/>
          </a:prstGeom>
          <a:solidFill>
            <a:schemeClr val="accent1">
              <a:alpha val="10000"/>
            </a:schemeClr>
          </a:solidFill>
          <a:ln w="31750">
            <a:solidFill>
              <a:schemeClr val="accent1"/>
            </a:solidFill>
          </a:ln>
        </p:spPr>
        <p:txBody>
          <a:bodyPr lIns="0" tIns="274320" bIns="0" anchor="t">
            <a:normAutofit/>
          </a:bodyPr>
          <a:lstStyle>
            <a:lvl1pPr marL="0" indent="0" algn="ctr">
              <a:spcBef>
                <a:spcPts val="600"/>
              </a:spcBef>
              <a:spcAft>
                <a:spcPts val="1800"/>
              </a:spcAft>
              <a:buNone/>
              <a:defRPr sz="2400">
                <a:solidFill>
                  <a:schemeClr val="tx2"/>
                </a:solidFill>
                <a:latin typeface="+mj-lt"/>
              </a:defRPr>
            </a:lvl1pPr>
            <a:lvl2pPr marL="201168" indent="0">
              <a:buNone/>
              <a:defRPr/>
            </a:lvl2pPr>
            <a:lvl3pPr marL="384048" indent="0">
              <a:buNone/>
              <a:defRPr/>
            </a:lvl3pPr>
            <a:lvl4pPr marL="566928" indent="0">
              <a:buNone/>
              <a:defRPr/>
            </a:lvl4pPr>
            <a:lvl5pPr marL="749808" indent="0">
              <a:buNone/>
              <a:defRPr/>
            </a:lvl5pPr>
          </a:lstStyle>
          <a:p>
            <a:r>
              <a:rPr lang="en-US" dirty="0"/>
              <a:t>Add Subtitle here</a:t>
            </a:r>
          </a:p>
        </p:txBody>
      </p:sp>
      <p:sp>
        <p:nvSpPr>
          <p:cNvPr id="19" name="Picture Placeholder 16">
            <a:extLst>
              <a:ext uri="{FF2B5EF4-FFF2-40B4-BE49-F238E27FC236}">
                <a16:creationId xmlns:a16="http://schemas.microsoft.com/office/drawing/2014/main" id="{6E7FBECC-1456-B16C-B42F-61BAE986F27C}"/>
              </a:ext>
            </a:extLst>
          </p:cNvPr>
          <p:cNvSpPr>
            <a:spLocks noGrp="1"/>
          </p:cNvSpPr>
          <p:nvPr>
            <p:ph type="pic" sz="quarter" idx="25"/>
          </p:nvPr>
        </p:nvSpPr>
        <p:spPr>
          <a:xfrm>
            <a:off x="8916470" y="2833688"/>
            <a:ext cx="1005840" cy="914400"/>
          </a:xfrm>
        </p:spPr>
        <p:txBody>
          <a:bodyPr>
            <a:normAutofit/>
          </a:bodyPr>
          <a:lstStyle>
            <a:lvl1pPr algn="ctr">
              <a:defRPr sz="1400"/>
            </a:lvl1pPr>
          </a:lstStyle>
          <a:p>
            <a:r>
              <a:rPr lang="en-US"/>
              <a:t>Click icon to add picture</a:t>
            </a:r>
            <a:endParaRPr lang="en-US" dirty="0"/>
          </a:p>
        </p:txBody>
      </p:sp>
      <p:sp>
        <p:nvSpPr>
          <p:cNvPr id="15" name="Text Placeholder 10">
            <a:extLst>
              <a:ext uri="{FF2B5EF4-FFF2-40B4-BE49-F238E27FC236}">
                <a16:creationId xmlns:a16="http://schemas.microsoft.com/office/drawing/2014/main" id="{984A0CD0-C9DF-C8B2-FEE6-05F2F0403245}"/>
              </a:ext>
            </a:extLst>
          </p:cNvPr>
          <p:cNvSpPr>
            <a:spLocks noGrp="1"/>
          </p:cNvSpPr>
          <p:nvPr>
            <p:ph type="body" sz="quarter" idx="22" hasCustomPrompt="1"/>
          </p:nvPr>
        </p:nvSpPr>
        <p:spPr>
          <a:xfrm>
            <a:off x="8282868" y="3989404"/>
            <a:ext cx="2275880" cy="893763"/>
          </a:xfrm>
        </p:spPr>
        <p:txBody>
          <a:bodyPr>
            <a:noAutofit/>
          </a:bodyPr>
          <a:lstStyle>
            <a:lvl1pPr marL="0" indent="0" algn="ctr">
              <a:buNone/>
              <a:defRPr sz="1400"/>
            </a:lvl1pPr>
            <a:lvl2pPr marL="201168" indent="0">
              <a:buNone/>
              <a:defRPr sz="1200"/>
            </a:lvl2pPr>
            <a:lvl3pPr marL="384048" indent="0">
              <a:buNone/>
              <a:defRPr sz="1200"/>
            </a:lvl3pPr>
            <a:lvl4pPr marL="566928" indent="0">
              <a:buNone/>
              <a:defRPr sz="1200"/>
            </a:lvl4pPr>
            <a:lvl5pPr marL="749808" indent="0">
              <a:buNone/>
              <a:defRPr sz="1200"/>
            </a:lvl5pPr>
          </a:lstStyle>
          <a:p>
            <a:pPr lvl="0"/>
            <a:r>
              <a:rPr lang="en-US" dirty="0"/>
              <a:t>Click to add text</a:t>
            </a:r>
          </a:p>
        </p:txBody>
      </p:sp>
      <p:sp>
        <p:nvSpPr>
          <p:cNvPr id="24" name="Footer Placeholder 8">
            <a:extLst>
              <a:ext uri="{FF2B5EF4-FFF2-40B4-BE49-F238E27FC236}">
                <a16:creationId xmlns:a16="http://schemas.microsoft.com/office/drawing/2014/main" id="{28D89004-F984-BB7D-2489-E7EC55129802}"/>
              </a:ext>
            </a:extLst>
          </p:cNvPr>
          <p:cNvSpPr>
            <a:spLocks noGrp="1"/>
          </p:cNvSpPr>
          <p:nvPr>
            <p:ph type="ftr" sz="quarter" idx="3"/>
          </p:nvPr>
        </p:nvSpPr>
        <p:spPr>
          <a:xfrm>
            <a:off x="824241" y="6290774"/>
            <a:ext cx="6637071" cy="365125"/>
          </a:xfrm>
          <a:prstGeom prst="rect">
            <a:avLst/>
          </a:prstGeom>
        </p:spPr>
        <p:txBody>
          <a:bodyPr/>
          <a:lstStyle>
            <a:lvl1pPr>
              <a:defRPr sz="1100" b="0" i="0" cap="all" baseline="0">
                <a:solidFill>
                  <a:schemeClr val="tx1"/>
                </a:solidFill>
                <a:latin typeface="+mn-lt"/>
              </a:defRPr>
            </a:lvl1pPr>
          </a:lstStyle>
          <a:p>
            <a:r>
              <a:rPr lang="en-US"/>
              <a:t>CSP Training Module Name: Presentation Template Created by PR</a:t>
            </a:r>
            <a:endParaRPr lang="en-US" dirty="0"/>
          </a:p>
        </p:txBody>
      </p:sp>
      <p:sp>
        <p:nvSpPr>
          <p:cNvPr id="21" name="Slide Number Placeholder 9">
            <a:extLst>
              <a:ext uri="{FF2B5EF4-FFF2-40B4-BE49-F238E27FC236}">
                <a16:creationId xmlns:a16="http://schemas.microsoft.com/office/drawing/2014/main" id="{E2790754-E9EF-9F79-825B-5AB348DFA62E}"/>
              </a:ext>
            </a:extLst>
          </p:cNvPr>
          <p:cNvSpPr>
            <a:spLocks noGrp="1"/>
          </p:cNvSpPr>
          <p:nvPr>
            <p:ph type="sldNum" sz="quarter" idx="4"/>
          </p:nvPr>
        </p:nvSpPr>
        <p:spPr>
          <a:xfrm>
            <a:off x="10768546" y="6290774"/>
            <a:ext cx="617912" cy="365125"/>
          </a:xfrm>
          <a:prstGeom prst="rect">
            <a:avLst/>
          </a:prstGeom>
        </p:spPr>
        <p:txBody>
          <a:bodyPr/>
          <a:lstStyle>
            <a:lvl1pPr algn="r">
              <a:defRPr sz="1100" b="0" i="0">
                <a:solidFill>
                  <a:schemeClr val="tx1"/>
                </a:solidFill>
                <a:latin typeface="+mn-lt"/>
              </a:defRPr>
            </a:lvl1pPr>
          </a:lstStyle>
          <a:p>
            <a:fld id="{3A98EE3D-8CD1-4C3F-BD1C-C98C9596463C}" type="slidenum">
              <a:rPr lang="en-US" smtClean="0"/>
              <a:pPr/>
              <a:t>‹#›</a:t>
            </a:fld>
            <a:endParaRPr lang="en-US" dirty="0"/>
          </a:p>
        </p:txBody>
      </p:sp>
      <p:grpSp>
        <p:nvGrpSpPr>
          <p:cNvPr id="3" name="Group 2">
            <a:extLst>
              <a:ext uri="{FF2B5EF4-FFF2-40B4-BE49-F238E27FC236}">
                <a16:creationId xmlns:a16="http://schemas.microsoft.com/office/drawing/2014/main" id="{0A1DBB39-6254-E683-BCF3-890935E6249A}"/>
              </a:ext>
            </a:extLst>
          </p:cNvPr>
          <p:cNvGrpSpPr/>
          <p:nvPr userDrawn="1"/>
        </p:nvGrpSpPr>
        <p:grpSpPr>
          <a:xfrm>
            <a:off x="7549377" y="6167336"/>
            <a:ext cx="3294001" cy="612000"/>
            <a:chOff x="5179092" y="5483822"/>
            <a:chExt cx="3294001" cy="612000"/>
          </a:xfrm>
        </p:grpSpPr>
        <p:pic>
          <p:nvPicPr>
            <p:cNvPr id="4" name="Picture 3">
              <a:extLst>
                <a:ext uri="{FF2B5EF4-FFF2-40B4-BE49-F238E27FC236}">
                  <a16:creationId xmlns:a16="http://schemas.microsoft.com/office/drawing/2014/main" id="{56606322-456D-1D12-EBAC-D16E66C72E67}"/>
                </a:ext>
              </a:extLst>
            </p:cNvPr>
            <p:cNvPicPr>
              <a:picLocks noChangeAspect="1"/>
            </p:cNvPicPr>
            <p:nvPr/>
          </p:nvPicPr>
          <p:blipFill>
            <a:blip r:embed="rId6"/>
            <a:stretch>
              <a:fillRect/>
            </a:stretch>
          </p:blipFill>
          <p:spPr>
            <a:xfrm>
              <a:off x="5179092" y="5483822"/>
              <a:ext cx="1530000" cy="612000"/>
            </a:xfrm>
            <a:prstGeom prst="rect">
              <a:avLst/>
            </a:prstGeom>
          </p:spPr>
        </p:pic>
        <p:pic>
          <p:nvPicPr>
            <p:cNvPr id="7" name="Picture 6">
              <a:extLst>
                <a:ext uri="{FF2B5EF4-FFF2-40B4-BE49-F238E27FC236}">
                  <a16:creationId xmlns:a16="http://schemas.microsoft.com/office/drawing/2014/main" id="{D5FC33EF-CE9C-4782-547D-18AC8933B7FF}"/>
                </a:ext>
              </a:extLst>
            </p:cNvPr>
            <p:cNvPicPr>
              <a:picLocks noChangeAspect="1"/>
            </p:cNvPicPr>
            <p:nvPr/>
          </p:nvPicPr>
          <p:blipFill>
            <a:blip r:embed="rId7"/>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23600124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Comparison Dark">
    <p:bg>
      <p:bgPr>
        <a:solidFill>
          <a:schemeClr val="tx1"/>
        </a:solidFill>
        <a:effectLst/>
      </p:bgPr>
    </p:bg>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8319A446-9DC9-77CB-F6E0-D5CC1C0C8D2A}"/>
              </a:ext>
              <a:ext uri="{C183D7F6-B498-43B3-948B-1728B52AA6E4}">
                <adec:decorative xmlns:adec="http://schemas.microsoft.com/office/drawing/2017/decorative" val="1"/>
              </a:ext>
            </a:extLst>
          </p:cNvPr>
          <p:cNvGrpSpPr/>
          <p:nvPr userDrawn="1"/>
        </p:nvGrpSpPr>
        <p:grpSpPr>
          <a:xfrm>
            <a:off x="8233290" y="0"/>
            <a:ext cx="2740011" cy="6850028"/>
            <a:chOff x="8233290" y="0"/>
            <a:chExt cx="2740011" cy="6850028"/>
          </a:xfrm>
        </p:grpSpPr>
        <p:pic>
          <p:nvPicPr>
            <p:cNvPr id="5" name="Graphic 4">
              <a:extLst>
                <a:ext uri="{FF2B5EF4-FFF2-40B4-BE49-F238E27FC236}">
                  <a16:creationId xmlns:a16="http://schemas.microsoft.com/office/drawing/2014/main" id="{E51D0537-C777-0B20-2AE3-6DD522E2421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233290" y="0"/>
              <a:ext cx="2740011" cy="6850028"/>
            </a:xfrm>
            <a:prstGeom prst="rect">
              <a:avLst/>
            </a:prstGeom>
          </p:spPr>
        </p:pic>
        <p:pic>
          <p:nvPicPr>
            <p:cNvPr id="6" name="Graphic 5">
              <a:extLst>
                <a:ext uri="{FF2B5EF4-FFF2-40B4-BE49-F238E27FC236}">
                  <a16:creationId xmlns:a16="http://schemas.microsoft.com/office/drawing/2014/main" id="{64F46914-ADE7-0BE9-0C39-280FE8F3B9CD}"/>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001841" y="4372451"/>
              <a:ext cx="878334" cy="1705001"/>
            </a:xfrm>
            <a:prstGeom prst="rect">
              <a:avLst/>
            </a:prstGeom>
          </p:spPr>
        </p:pic>
      </p:grpSp>
      <p:sp>
        <p:nvSpPr>
          <p:cNvPr id="3" name="Title 2">
            <a:extLst>
              <a:ext uri="{FF2B5EF4-FFF2-40B4-BE49-F238E27FC236}">
                <a16:creationId xmlns:a16="http://schemas.microsoft.com/office/drawing/2014/main" id="{30CF8376-A762-054E-EA3C-FF9430AD98E5}"/>
              </a:ext>
            </a:extLst>
          </p:cNvPr>
          <p:cNvSpPr>
            <a:spLocks noGrp="1"/>
          </p:cNvSpPr>
          <p:nvPr>
            <p:ph type="title" hasCustomPrompt="1"/>
          </p:nvPr>
        </p:nvSpPr>
        <p:spPr>
          <a:xfrm>
            <a:off x="409099" y="286603"/>
            <a:ext cx="11373803" cy="1450757"/>
          </a:xfrm>
        </p:spPr>
        <p:txBody>
          <a:bodyPr anchor="ctr">
            <a:normAutofit/>
          </a:bodyPr>
          <a:lstStyle>
            <a:lvl1pPr algn="ctr">
              <a:defRPr sz="3600">
                <a:solidFill>
                  <a:schemeClr val="bg1"/>
                </a:solidFill>
              </a:defRPr>
            </a:lvl1pPr>
          </a:lstStyle>
          <a:p>
            <a:r>
              <a:rPr lang="en-US" dirty="0"/>
              <a:t>Add title here</a:t>
            </a:r>
          </a:p>
        </p:txBody>
      </p:sp>
      <p:sp>
        <p:nvSpPr>
          <p:cNvPr id="13" name="Text Placeholder 12">
            <a:extLst>
              <a:ext uri="{FF2B5EF4-FFF2-40B4-BE49-F238E27FC236}">
                <a16:creationId xmlns:a16="http://schemas.microsoft.com/office/drawing/2014/main" id="{6B00516E-9699-821C-0371-67A8478E101D}"/>
              </a:ext>
            </a:extLst>
          </p:cNvPr>
          <p:cNvSpPr>
            <a:spLocks noGrp="1"/>
          </p:cNvSpPr>
          <p:nvPr>
            <p:ph type="body" sz="quarter" idx="16" hasCustomPrompt="1"/>
          </p:nvPr>
        </p:nvSpPr>
        <p:spPr>
          <a:xfrm>
            <a:off x="1318352" y="1894376"/>
            <a:ext cx="2847975" cy="3390899"/>
          </a:xfrm>
          <a:prstGeom prst="roundRect">
            <a:avLst/>
          </a:prstGeom>
          <a:solidFill>
            <a:schemeClr val="tx1"/>
          </a:solidFill>
          <a:ln w="31750">
            <a:solidFill>
              <a:schemeClr val="accent1"/>
            </a:solidFill>
          </a:ln>
        </p:spPr>
        <p:txBody>
          <a:bodyPr lIns="0" tIns="274320" bIns="0" anchor="t">
            <a:normAutofit/>
          </a:bodyPr>
          <a:lstStyle>
            <a:lvl1pPr marL="0" indent="0" algn="ctr">
              <a:spcBef>
                <a:spcPts val="600"/>
              </a:spcBef>
              <a:spcAft>
                <a:spcPts val="1800"/>
              </a:spcAft>
              <a:buNone/>
              <a:defRPr sz="2400">
                <a:solidFill>
                  <a:schemeClr val="accent1"/>
                </a:solidFill>
                <a:latin typeface="+mj-lt"/>
              </a:defRPr>
            </a:lvl1pPr>
            <a:lvl2pPr marL="201168" indent="0">
              <a:buNone/>
              <a:defRPr/>
            </a:lvl2pPr>
            <a:lvl3pPr marL="384048" indent="0">
              <a:buNone/>
              <a:defRPr/>
            </a:lvl3pPr>
            <a:lvl4pPr marL="566928" indent="0">
              <a:buNone/>
              <a:defRPr/>
            </a:lvl4pPr>
            <a:lvl5pPr marL="749808" indent="0">
              <a:buNone/>
              <a:defRPr/>
            </a:lvl5pPr>
          </a:lstStyle>
          <a:p>
            <a:r>
              <a:rPr lang="en-US" dirty="0"/>
              <a:t>Add Subtitle here</a:t>
            </a:r>
          </a:p>
        </p:txBody>
      </p:sp>
      <p:sp>
        <p:nvSpPr>
          <p:cNvPr id="17" name="Picture Placeholder 16">
            <a:extLst>
              <a:ext uri="{FF2B5EF4-FFF2-40B4-BE49-F238E27FC236}">
                <a16:creationId xmlns:a16="http://schemas.microsoft.com/office/drawing/2014/main" id="{87E0A2EC-564E-BDA2-2E74-CEA1D54B10C9}"/>
              </a:ext>
            </a:extLst>
          </p:cNvPr>
          <p:cNvSpPr>
            <a:spLocks noGrp="1"/>
          </p:cNvSpPr>
          <p:nvPr>
            <p:ph type="pic" sz="quarter" idx="23"/>
          </p:nvPr>
        </p:nvSpPr>
        <p:spPr>
          <a:xfrm>
            <a:off x="2239419" y="2833688"/>
            <a:ext cx="1005840" cy="914400"/>
          </a:xfrm>
        </p:spPr>
        <p:txBody>
          <a:bodyPr>
            <a:normAutofit/>
          </a:bodyPr>
          <a:lstStyle>
            <a:lvl1pPr algn="ctr">
              <a:defRPr sz="1400"/>
            </a:lvl1pPr>
          </a:lstStyle>
          <a:p>
            <a:r>
              <a:rPr lang="en-US"/>
              <a:t>Click icon to add picture</a:t>
            </a:r>
            <a:endParaRPr lang="en-US" dirty="0"/>
          </a:p>
        </p:txBody>
      </p:sp>
      <p:sp>
        <p:nvSpPr>
          <p:cNvPr id="11" name="Text Placeholder 10">
            <a:extLst>
              <a:ext uri="{FF2B5EF4-FFF2-40B4-BE49-F238E27FC236}">
                <a16:creationId xmlns:a16="http://schemas.microsoft.com/office/drawing/2014/main" id="{96DA7890-E49A-5536-1939-2B9589558EF6}"/>
              </a:ext>
            </a:extLst>
          </p:cNvPr>
          <p:cNvSpPr>
            <a:spLocks noGrp="1"/>
          </p:cNvSpPr>
          <p:nvPr>
            <p:ph type="body" sz="quarter" idx="20" hasCustomPrompt="1"/>
          </p:nvPr>
        </p:nvSpPr>
        <p:spPr>
          <a:xfrm>
            <a:off x="1605817" y="3989405"/>
            <a:ext cx="2275880" cy="893763"/>
          </a:xfrm>
        </p:spPr>
        <p:txBody>
          <a:bodyPr>
            <a:noAutofit/>
          </a:bodyPr>
          <a:lstStyle>
            <a:lvl1pPr marL="0" indent="0" algn="ctr">
              <a:buNone/>
              <a:defRPr sz="1400">
                <a:solidFill>
                  <a:schemeClr val="bg1"/>
                </a:solidFill>
              </a:defRPr>
            </a:lvl1pPr>
            <a:lvl2pPr marL="201168" indent="0">
              <a:buNone/>
              <a:defRPr sz="1200"/>
            </a:lvl2pPr>
            <a:lvl3pPr marL="384048" indent="0">
              <a:buNone/>
              <a:defRPr sz="1200"/>
            </a:lvl3pPr>
            <a:lvl4pPr marL="566928" indent="0">
              <a:buNone/>
              <a:defRPr sz="1200"/>
            </a:lvl4pPr>
            <a:lvl5pPr marL="749808" indent="0">
              <a:buNone/>
              <a:defRPr sz="1200"/>
            </a:lvl5pPr>
          </a:lstStyle>
          <a:p>
            <a:pPr lvl="0"/>
            <a:r>
              <a:rPr lang="en-US" dirty="0"/>
              <a:t>Click to add text</a:t>
            </a:r>
          </a:p>
        </p:txBody>
      </p:sp>
      <p:sp>
        <p:nvSpPr>
          <p:cNvPr id="8" name="Text Placeholder 12">
            <a:extLst>
              <a:ext uri="{FF2B5EF4-FFF2-40B4-BE49-F238E27FC236}">
                <a16:creationId xmlns:a16="http://schemas.microsoft.com/office/drawing/2014/main" id="{4A1E2517-8244-627B-E6B6-4EF4FEDCA10E}"/>
              </a:ext>
            </a:extLst>
          </p:cNvPr>
          <p:cNvSpPr>
            <a:spLocks noGrp="1"/>
          </p:cNvSpPr>
          <p:nvPr>
            <p:ph type="body" sz="quarter" idx="18" hasCustomPrompt="1"/>
          </p:nvPr>
        </p:nvSpPr>
        <p:spPr>
          <a:xfrm>
            <a:off x="4651092" y="1894376"/>
            <a:ext cx="2847975" cy="3390899"/>
          </a:xfrm>
          <a:prstGeom prst="roundRect">
            <a:avLst/>
          </a:prstGeom>
          <a:solidFill>
            <a:schemeClr val="tx1"/>
          </a:solidFill>
          <a:ln w="31750">
            <a:solidFill>
              <a:schemeClr val="accent1"/>
            </a:solidFill>
          </a:ln>
        </p:spPr>
        <p:txBody>
          <a:bodyPr lIns="0" tIns="274320" bIns="0" anchor="t">
            <a:normAutofit/>
          </a:bodyPr>
          <a:lstStyle>
            <a:lvl1pPr marL="0" indent="0" algn="ctr">
              <a:spcBef>
                <a:spcPts val="600"/>
              </a:spcBef>
              <a:spcAft>
                <a:spcPts val="1800"/>
              </a:spcAft>
              <a:buNone/>
              <a:defRPr sz="2400">
                <a:solidFill>
                  <a:schemeClr val="accent1"/>
                </a:solidFill>
                <a:latin typeface="+mj-lt"/>
              </a:defRPr>
            </a:lvl1pPr>
            <a:lvl2pPr marL="201168" indent="0">
              <a:buNone/>
              <a:defRPr/>
            </a:lvl2pPr>
            <a:lvl3pPr marL="384048" indent="0">
              <a:buNone/>
              <a:defRPr/>
            </a:lvl3pPr>
            <a:lvl4pPr marL="566928" indent="0">
              <a:buNone/>
              <a:defRPr/>
            </a:lvl4pPr>
            <a:lvl5pPr marL="749808" indent="0">
              <a:buNone/>
              <a:defRPr/>
            </a:lvl5pPr>
          </a:lstStyle>
          <a:p>
            <a:r>
              <a:rPr lang="en-US" dirty="0"/>
              <a:t>Add Subtitle here</a:t>
            </a:r>
          </a:p>
        </p:txBody>
      </p:sp>
      <p:sp>
        <p:nvSpPr>
          <p:cNvPr id="18" name="Picture Placeholder 16">
            <a:extLst>
              <a:ext uri="{FF2B5EF4-FFF2-40B4-BE49-F238E27FC236}">
                <a16:creationId xmlns:a16="http://schemas.microsoft.com/office/drawing/2014/main" id="{054FC79A-A756-FC67-CBF8-0078E8F8C1A3}"/>
              </a:ext>
            </a:extLst>
          </p:cNvPr>
          <p:cNvSpPr>
            <a:spLocks noGrp="1"/>
          </p:cNvSpPr>
          <p:nvPr>
            <p:ph type="pic" sz="quarter" idx="24"/>
          </p:nvPr>
        </p:nvSpPr>
        <p:spPr>
          <a:xfrm>
            <a:off x="5572159" y="2954840"/>
            <a:ext cx="1005840" cy="914400"/>
          </a:xfrm>
        </p:spPr>
        <p:txBody>
          <a:bodyPr>
            <a:normAutofit/>
          </a:bodyPr>
          <a:lstStyle>
            <a:lvl1pPr algn="ctr">
              <a:defRPr sz="1400"/>
            </a:lvl1pPr>
          </a:lstStyle>
          <a:p>
            <a:r>
              <a:rPr lang="en-US"/>
              <a:t>Click icon to add picture</a:t>
            </a:r>
            <a:endParaRPr lang="en-US" dirty="0"/>
          </a:p>
        </p:txBody>
      </p:sp>
      <p:sp>
        <p:nvSpPr>
          <p:cNvPr id="12" name="Text Placeholder 10">
            <a:extLst>
              <a:ext uri="{FF2B5EF4-FFF2-40B4-BE49-F238E27FC236}">
                <a16:creationId xmlns:a16="http://schemas.microsoft.com/office/drawing/2014/main" id="{EBE00383-F339-E668-9399-D2DC9718C39D}"/>
              </a:ext>
            </a:extLst>
          </p:cNvPr>
          <p:cNvSpPr>
            <a:spLocks noGrp="1"/>
          </p:cNvSpPr>
          <p:nvPr>
            <p:ph type="body" sz="quarter" idx="21" hasCustomPrompt="1"/>
          </p:nvPr>
        </p:nvSpPr>
        <p:spPr>
          <a:xfrm>
            <a:off x="4938557" y="3989404"/>
            <a:ext cx="2275880" cy="893763"/>
          </a:xfrm>
        </p:spPr>
        <p:txBody>
          <a:bodyPr>
            <a:noAutofit/>
          </a:bodyPr>
          <a:lstStyle>
            <a:lvl1pPr marL="0" indent="0" algn="ctr">
              <a:buNone/>
              <a:defRPr sz="1400">
                <a:solidFill>
                  <a:schemeClr val="bg1"/>
                </a:solidFill>
              </a:defRPr>
            </a:lvl1pPr>
            <a:lvl2pPr marL="201168" indent="0">
              <a:buNone/>
              <a:defRPr sz="1200"/>
            </a:lvl2pPr>
            <a:lvl3pPr marL="384048" indent="0">
              <a:buNone/>
              <a:defRPr sz="1200"/>
            </a:lvl3pPr>
            <a:lvl4pPr marL="566928" indent="0">
              <a:buNone/>
              <a:defRPr sz="1200"/>
            </a:lvl4pPr>
            <a:lvl5pPr marL="749808" indent="0">
              <a:buNone/>
              <a:defRPr sz="1200"/>
            </a:lvl5pPr>
          </a:lstStyle>
          <a:p>
            <a:pPr lvl="0"/>
            <a:r>
              <a:rPr lang="en-US" dirty="0"/>
              <a:t>Click to add text</a:t>
            </a:r>
          </a:p>
        </p:txBody>
      </p:sp>
      <p:sp>
        <p:nvSpPr>
          <p:cNvPr id="9" name="Text Placeholder 12">
            <a:extLst>
              <a:ext uri="{FF2B5EF4-FFF2-40B4-BE49-F238E27FC236}">
                <a16:creationId xmlns:a16="http://schemas.microsoft.com/office/drawing/2014/main" id="{71A788CA-392F-F29F-08CD-FBCB24BA793A}"/>
              </a:ext>
            </a:extLst>
          </p:cNvPr>
          <p:cNvSpPr>
            <a:spLocks noGrp="1"/>
          </p:cNvSpPr>
          <p:nvPr>
            <p:ph type="body" sz="quarter" idx="19" hasCustomPrompt="1"/>
          </p:nvPr>
        </p:nvSpPr>
        <p:spPr>
          <a:xfrm>
            <a:off x="7995403" y="1894376"/>
            <a:ext cx="2847975" cy="3390899"/>
          </a:xfrm>
          <a:prstGeom prst="roundRect">
            <a:avLst/>
          </a:prstGeom>
          <a:solidFill>
            <a:schemeClr val="tx1"/>
          </a:solidFill>
          <a:ln w="31750">
            <a:solidFill>
              <a:schemeClr val="accent1"/>
            </a:solidFill>
          </a:ln>
        </p:spPr>
        <p:txBody>
          <a:bodyPr lIns="0" tIns="274320" bIns="0" anchor="t">
            <a:normAutofit/>
          </a:bodyPr>
          <a:lstStyle>
            <a:lvl1pPr marL="0" indent="0" algn="ctr">
              <a:spcBef>
                <a:spcPts val="600"/>
              </a:spcBef>
              <a:spcAft>
                <a:spcPts val="1800"/>
              </a:spcAft>
              <a:buNone/>
              <a:defRPr sz="2400">
                <a:solidFill>
                  <a:schemeClr val="accent1"/>
                </a:solidFill>
                <a:latin typeface="+mj-lt"/>
              </a:defRPr>
            </a:lvl1pPr>
            <a:lvl2pPr marL="201168" indent="0">
              <a:buNone/>
              <a:defRPr/>
            </a:lvl2pPr>
            <a:lvl3pPr marL="384048" indent="0">
              <a:buNone/>
              <a:defRPr/>
            </a:lvl3pPr>
            <a:lvl4pPr marL="566928" indent="0">
              <a:buNone/>
              <a:defRPr/>
            </a:lvl4pPr>
            <a:lvl5pPr marL="749808" indent="0">
              <a:buNone/>
              <a:defRPr/>
            </a:lvl5pPr>
          </a:lstStyle>
          <a:p>
            <a:r>
              <a:rPr lang="en-US" dirty="0"/>
              <a:t>Add Subtitle here</a:t>
            </a:r>
          </a:p>
        </p:txBody>
      </p:sp>
      <p:sp>
        <p:nvSpPr>
          <p:cNvPr id="19" name="Picture Placeholder 16">
            <a:extLst>
              <a:ext uri="{FF2B5EF4-FFF2-40B4-BE49-F238E27FC236}">
                <a16:creationId xmlns:a16="http://schemas.microsoft.com/office/drawing/2014/main" id="{6E7FBECC-1456-B16C-B42F-61BAE986F27C}"/>
              </a:ext>
            </a:extLst>
          </p:cNvPr>
          <p:cNvSpPr>
            <a:spLocks noGrp="1"/>
          </p:cNvSpPr>
          <p:nvPr>
            <p:ph type="pic" sz="quarter" idx="25"/>
          </p:nvPr>
        </p:nvSpPr>
        <p:spPr>
          <a:xfrm>
            <a:off x="8916470" y="2833688"/>
            <a:ext cx="1005840" cy="914400"/>
          </a:xfrm>
        </p:spPr>
        <p:txBody>
          <a:bodyPr>
            <a:normAutofit/>
          </a:bodyPr>
          <a:lstStyle>
            <a:lvl1pPr algn="ctr">
              <a:defRPr sz="1400"/>
            </a:lvl1pPr>
          </a:lstStyle>
          <a:p>
            <a:r>
              <a:rPr lang="en-US"/>
              <a:t>Click icon to add picture</a:t>
            </a:r>
            <a:endParaRPr lang="en-US" dirty="0"/>
          </a:p>
        </p:txBody>
      </p:sp>
      <p:sp>
        <p:nvSpPr>
          <p:cNvPr id="15" name="Text Placeholder 10">
            <a:extLst>
              <a:ext uri="{FF2B5EF4-FFF2-40B4-BE49-F238E27FC236}">
                <a16:creationId xmlns:a16="http://schemas.microsoft.com/office/drawing/2014/main" id="{984A0CD0-C9DF-C8B2-FEE6-05F2F0403245}"/>
              </a:ext>
            </a:extLst>
          </p:cNvPr>
          <p:cNvSpPr>
            <a:spLocks noGrp="1"/>
          </p:cNvSpPr>
          <p:nvPr>
            <p:ph type="body" sz="quarter" idx="22" hasCustomPrompt="1"/>
          </p:nvPr>
        </p:nvSpPr>
        <p:spPr>
          <a:xfrm>
            <a:off x="8282868" y="3989404"/>
            <a:ext cx="2275880" cy="893763"/>
          </a:xfrm>
        </p:spPr>
        <p:txBody>
          <a:bodyPr>
            <a:noAutofit/>
          </a:bodyPr>
          <a:lstStyle>
            <a:lvl1pPr marL="0" indent="0" algn="ctr">
              <a:buNone/>
              <a:defRPr sz="1400">
                <a:solidFill>
                  <a:schemeClr val="bg1"/>
                </a:solidFill>
              </a:defRPr>
            </a:lvl1pPr>
            <a:lvl2pPr marL="201168" indent="0">
              <a:buNone/>
              <a:defRPr sz="1200"/>
            </a:lvl2pPr>
            <a:lvl3pPr marL="384048" indent="0">
              <a:buNone/>
              <a:defRPr sz="1200"/>
            </a:lvl3pPr>
            <a:lvl4pPr marL="566928" indent="0">
              <a:buNone/>
              <a:defRPr sz="1200"/>
            </a:lvl4pPr>
            <a:lvl5pPr marL="749808" indent="0">
              <a:buNone/>
              <a:defRPr sz="1200"/>
            </a:lvl5pPr>
          </a:lstStyle>
          <a:p>
            <a:pPr lvl="0"/>
            <a:r>
              <a:rPr lang="en-US" dirty="0"/>
              <a:t>Click to add text</a:t>
            </a:r>
          </a:p>
        </p:txBody>
      </p:sp>
      <p:sp>
        <p:nvSpPr>
          <p:cNvPr id="24" name="Footer Placeholder 8">
            <a:extLst>
              <a:ext uri="{FF2B5EF4-FFF2-40B4-BE49-F238E27FC236}">
                <a16:creationId xmlns:a16="http://schemas.microsoft.com/office/drawing/2014/main" id="{28D89004-F984-BB7D-2489-E7EC55129802}"/>
              </a:ext>
            </a:extLst>
          </p:cNvPr>
          <p:cNvSpPr>
            <a:spLocks noGrp="1"/>
          </p:cNvSpPr>
          <p:nvPr>
            <p:ph type="ftr" sz="quarter" idx="3"/>
          </p:nvPr>
        </p:nvSpPr>
        <p:spPr>
          <a:xfrm>
            <a:off x="824241" y="6290774"/>
            <a:ext cx="6637071" cy="365125"/>
          </a:xfrm>
          <a:prstGeom prst="rect">
            <a:avLst/>
          </a:prstGeom>
        </p:spPr>
        <p:txBody>
          <a:bodyPr/>
          <a:lstStyle>
            <a:lvl1pPr>
              <a:defRPr sz="1100" b="0" i="0" cap="all" baseline="0">
                <a:solidFill>
                  <a:schemeClr val="bg1"/>
                </a:solidFill>
                <a:latin typeface="+mn-lt"/>
              </a:defRPr>
            </a:lvl1pPr>
          </a:lstStyle>
          <a:p>
            <a:r>
              <a:rPr lang="en-US"/>
              <a:t>CSP Training Module Name: Presentation Template Created by PR</a:t>
            </a:r>
            <a:endParaRPr lang="en-US" dirty="0"/>
          </a:p>
        </p:txBody>
      </p:sp>
      <p:sp>
        <p:nvSpPr>
          <p:cNvPr id="21" name="Slide Number Placeholder 9">
            <a:extLst>
              <a:ext uri="{FF2B5EF4-FFF2-40B4-BE49-F238E27FC236}">
                <a16:creationId xmlns:a16="http://schemas.microsoft.com/office/drawing/2014/main" id="{E2790754-E9EF-9F79-825B-5AB348DFA62E}"/>
              </a:ext>
            </a:extLst>
          </p:cNvPr>
          <p:cNvSpPr>
            <a:spLocks noGrp="1"/>
          </p:cNvSpPr>
          <p:nvPr>
            <p:ph type="sldNum" sz="quarter" idx="4"/>
          </p:nvPr>
        </p:nvSpPr>
        <p:spPr>
          <a:xfrm>
            <a:off x="10768546" y="6290774"/>
            <a:ext cx="617912" cy="365125"/>
          </a:xfrm>
          <a:prstGeom prst="rect">
            <a:avLst/>
          </a:prstGeom>
        </p:spPr>
        <p:txBody>
          <a:bodyPr/>
          <a:lstStyle>
            <a:lvl1pPr algn="r">
              <a:defRPr sz="1100" b="0" i="0">
                <a:solidFill>
                  <a:schemeClr val="bg1"/>
                </a:solidFill>
                <a:latin typeface="+mn-lt"/>
              </a:defRPr>
            </a:lvl1pPr>
          </a:lstStyle>
          <a:p>
            <a:fld id="{3A98EE3D-8CD1-4C3F-BD1C-C98C9596463C}" type="slidenum">
              <a:rPr lang="en-US" smtClean="0"/>
              <a:pPr/>
              <a:t>‹#›</a:t>
            </a:fld>
            <a:endParaRPr lang="en-US" dirty="0"/>
          </a:p>
        </p:txBody>
      </p:sp>
      <p:grpSp>
        <p:nvGrpSpPr>
          <p:cNvPr id="2" name="Group 1">
            <a:extLst>
              <a:ext uri="{FF2B5EF4-FFF2-40B4-BE49-F238E27FC236}">
                <a16:creationId xmlns:a16="http://schemas.microsoft.com/office/drawing/2014/main" id="{DE53B4C7-97BD-8367-8CC2-88C9B202F5CC}"/>
              </a:ext>
            </a:extLst>
          </p:cNvPr>
          <p:cNvGrpSpPr/>
          <p:nvPr userDrawn="1"/>
        </p:nvGrpSpPr>
        <p:grpSpPr>
          <a:xfrm>
            <a:off x="7549377" y="6167336"/>
            <a:ext cx="3294001" cy="612000"/>
            <a:chOff x="5179092" y="5483822"/>
            <a:chExt cx="3294001" cy="612000"/>
          </a:xfrm>
        </p:grpSpPr>
        <p:pic>
          <p:nvPicPr>
            <p:cNvPr id="4" name="Picture 3">
              <a:extLst>
                <a:ext uri="{FF2B5EF4-FFF2-40B4-BE49-F238E27FC236}">
                  <a16:creationId xmlns:a16="http://schemas.microsoft.com/office/drawing/2014/main" id="{413D9F10-6C58-0A3D-202A-90C0365C3628}"/>
                </a:ext>
              </a:extLst>
            </p:cNvPr>
            <p:cNvPicPr>
              <a:picLocks noChangeAspect="1"/>
            </p:cNvPicPr>
            <p:nvPr/>
          </p:nvPicPr>
          <p:blipFill>
            <a:blip r:embed="rId6"/>
            <a:stretch>
              <a:fillRect/>
            </a:stretch>
          </p:blipFill>
          <p:spPr>
            <a:xfrm>
              <a:off x="5179092" y="5483822"/>
              <a:ext cx="1530000" cy="612000"/>
            </a:xfrm>
            <a:prstGeom prst="rect">
              <a:avLst/>
            </a:prstGeom>
          </p:spPr>
        </p:pic>
        <p:pic>
          <p:nvPicPr>
            <p:cNvPr id="7" name="Picture 6">
              <a:extLst>
                <a:ext uri="{FF2B5EF4-FFF2-40B4-BE49-F238E27FC236}">
                  <a16:creationId xmlns:a16="http://schemas.microsoft.com/office/drawing/2014/main" id="{11A125FB-0148-6E21-7B92-1C4B9D4C878A}"/>
                </a:ext>
              </a:extLst>
            </p:cNvPr>
            <p:cNvPicPr>
              <a:picLocks noChangeAspect="1"/>
            </p:cNvPicPr>
            <p:nvPr/>
          </p:nvPicPr>
          <p:blipFill>
            <a:blip r:embed="rId7"/>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3724176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Lesson Summary">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599788" y="353962"/>
            <a:ext cx="4786877" cy="983225"/>
          </a:xfrm>
        </p:spPr>
        <p:txBody>
          <a:bodyPr anchor="b">
            <a:normAutofit/>
          </a:bodyPr>
          <a:lstStyle>
            <a:lvl1pPr algn="l">
              <a:lnSpc>
                <a:spcPct val="90000"/>
              </a:lnSpc>
              <a:defRPr sz="3600" spc="100" baseline="0">
                <a:solidFill>
                  <a:schemeClr val="bg1"/>
                </a:solidFill>
              </a:defRPr>
            </a:lvl1pPr>
          </a:lstStyle>
          <a:p>
            <a:r>
              <a:rPr lang="en-US" dirty="0"/>
              <a:t>Add title here</a:t>
            </a:r>
          </a:p>
        </p:txBody>
      </p:sp>
      <p:sp>
        <p:nvSpPr>
          <p:cNvPr id="3" name="Subtitle 2"/>
          <p:cNvSpPr>
            <a:spLocks noGrp="1"/>
          </p:cNvSpPr>
          <p:nvPr>
            <p:ph type="subTitle" idx="1" hasCustomPrompt="1"/>
          </p:nvPr>
        </p:nvSpPr>
        <p:spPr>
          <a:xfrm>
            <a:off x="6599788" y="1517074"/>
            <a:ext cx="4786877" cy="763899"/>
          </a:xfrm>
        </p:spPr>
        <p:txBody>
          <a:bodyPr lIns="91440" tIns="91440" rIns="91440" bIns="0">
            <a:normAutofit/>
          </a:bodyPr>
          <a:lstStyle>
            <a:lvl1pPr marL="0" indent="0" algn="l">
              <a:spcBef>
                <a:spcPts val="0"/>
              </a:spcBef>
              <a:spcAft>
                <a:spcPts val="0"/>
              </a:spcAft>
              <a:buNone/>
              <a:defRPr sz="2400" cap="none" spc="0" baseline="0">
                <a:solidFill>
                  <a:schemeClr val="accent1"/>
                </a:solidFill>
                <a:latin typeface="+mn-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a:t>Add Subtitle here</a:t>
            </a:r>
          </a:p>
        </p:txBody>
      </p:sp>
      <p:sp>
        <p:nvSpPr>
          <p:cNvPr id="14" name="Picture Placeholder 13">
            <a:extLst>
              <a:ext uri="{FF2B5EF4-FFF2-40B4-BE49-F238E27FC236}">
                <a16:creationId xmlns:a16="http://schemas.microsoft.com/office/drawing/2014/main" id="{4F200699-2797-D741-1EC1-B83FCA4B1977}"/>
              </a:ext>
            </a:extLst>
          </p:cNvPr>
          <p:cNvSpPr>
            <a:spLocks noGrp="1"/>
          </p:cNvSpPr>
          <p:nvPr>
            <p:ph type="pic" sz="quarter" idx="11"/>
          </p:nvPr>
        </p:nvSpPr>
        <p:spPr>
          <a:xfrm>
            <a:off x="0" y="-2235"/>
            <a:ext cx="5840730" cy="6862275"/>
          </a:xfrm>
          <a:custGeom>
            <a:avLst/>
            <a:gdLst>
              <a:gd name="connsiteX0" fmla="*/ 0 w 6064250"/>
              <a:gd name="connsiteY0" fmla="*/ 0 h 6877051"/>
              <a:gd name="connsiteX1" fmla="*/ 606425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6064250"/>
              <a:gd name="connsiteY0" fmla="*/ 0 h 6877051"/>
              <a:gd name="connsiteX1" fmla="*/ 584073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5840730"/>
              <a:gd name="connsiteY0" fmla="*/ 0 h 6887937"/>
              <a:gd name="connsiteX1" fmla="*/ 5840730 w 5840730"/>
              <a:gd name="connsiteY1" fmla="*/ 0 h 6887937"/>
              <a:gd name="connsiteX2" fmla="*/ 4028621 w 5840730"/>
              <a:gd name="connsiteY2" fmla="*/ 6887937 h 6887937"/>
              <a:gd name="connsiteX3" fmla="*/ 0 w 5840730"/>
              <a:gd name="connsiteY3" fmla="*/ 6877051 h 6887937"/>
              <a:gd name="connsiteX4" fmla="*/ 0 w 5840730"/>
              <a:gd name="connsiteY4" fmla="*/ 0 h 6887937"/>
              <a:gd name="connsiteX0" fmla="*/ 0 w 5840730"/>
              <a:gd name="connsiteY0" fmla="*/ 0 h 6887937"/>
              <a:gd name="connsiteX1" fmla="*/ 5840730 w 5840730"/>
              <a:gd name="connsiteY1" fmla="*/ 0 h 6887937"/>
              <a:gd name="connsiteX2" fmla="*/ 5090160 w 5840730"/>
              <a:gd name="connsiteY2" fmla="*/ 2775915 h 6887937"/>
              <a:gd name="connsiteX3" fmla="*/ 4028621 w 5840730"/>
              <a:gd name="connsiteY3" fmla="*/ 6887937 h 6887937"/>
              <a:gd name="connsiteX4" fmla="*/ 0 w 5840730"/>
              <a:gd name="connsiteY4" fmla="*/ 6877051 h 6887937"/>
              <a:gd name="connsiteX5" fmla="*/ 0 w 5840730"/>
              <a:gd name="connsiteY5"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028621 w 5840730"/>
              <a:gd name="connsiteY4" fmla="*/ 6887937 h 6887937"/>
              <a:gd name="connsiteX5" fmla="*/ 0 w 5840730"/>
              <a:gd name="connsiteY5" fmla="*/ 6877051 h 6887937"/>
              <a:gd name="connsiteX6" fmla="*/ 0 w 5840730"/>
              <a:gd name="connsiteY6"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785360 w 5840730"/>
              <a:gd name="connsiteY4" fmla="*/ 3926535 h 6887937"/>
              <a:gd name="connsiteX5" fmla="*/ 4028621 w 5840730"/>
              <a:gd name="connsiteY5" fmla="*/ 6887937 h 6887937"/>
              <a:gd name="connsiteX6" fmla="*/ 0 w 5840730"/>
              <a:gd name="connsiteY6" fmla="*/ 6877051 h 6887937"/>
              <a:gd name="connsiteX7" fmla="*/ 0 w 5840730"/>
              <a:gd name="connsiteY7"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22520 w 5840730"/>
              <a:gd name="connsiteY5" fmla="*/ 3415995 h 6887937"/>
              <a:gd name="connsiteX6" fmla="*/ 4785360 w 5840730"/>
              <a:gd name="connsiteY6" fmla="*/ 3926535 h 6887937"/>
              <a:gd name="connsiteX7" fmla="*/ 4028621 w 5840730"/>
              <a:gd name="connsiteY7" fmla="*/ 6887937 h 6887937"/>
              <a:gd name="connsiteX8" fmla="*/ 0 w 5840730"/>
              <a:gd name="connsiteY8" fmla="*/ 6877051 h 6887937"/>
              <a:gd name="connsiteX9" fmla="*/ 0 w 5840730"/>
              <a:gd name="connsiteY9"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4922520 w 5840730"/>
              <a:gd name="connsiteY6" fmla="*/ 341599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922520 w 5840730"/>
              <a:gd name="connsiteY7" fmla="*/ 341599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457700 w 5840730"/>
              <a:gd name="connsiteY7" fmla="*/ 384271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213860 w 5840730"/>
              <a:gd name="connsiteY7" fmla="*/ 4757115 h 6887937"/>
              <a:gd name="connsiteX8" fmla="*/ 4457700 w 5840730"/>
              <a:gd name="connsiteY8" fmla="*/ 384271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37760 w 5840730"/>
              <a:gd name="connsiteY5" fmla="*/ 16100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5681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933950 w 5840730"/>
              <a:gd name="connsiteY3" fmla="*/ 273781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61560 w 5840730"/>
              <a:gd name="connsiteY3" fmla="*/ 29435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42510 w 5840730"/>
              <a:gd name="connsiteY3" fmla="*/ 30197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560570 w 5840730"/>
              <a:gd name="connsiteY11" fmla="*/ 412084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09160 w 5840730"/>
              <a:gd name="connsiteY11" fmla="*/ 363316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840730" h="6887937">
                <a:moveTo>
                  <a:pt x="0" y="0"/>
                </a:moveTo>
                <a:lnTo>
                  <a:pt x="5840730" y="0"/>
                </a:lnTo>
                <a:lnTo>
                  <a:pt x="5090160" y="2775915"/>
                </a:lnTo>
                <a:cubicBezTo>
                  <a:pt x="5057140" y="2883865"/>
                  <a:pt x="5020310" y="2976575"/>
                  <a:pt x="4853940" y="2962605"/>
                </a:cubicBezTo>
                <a:cubicBezTo>
                  <a:pt x="4668520" y="2845765"/>
                  <a:pt x="4761230" y="2747975"/>
                  <a:pt x="4754880" y="2692095"/>
                </a:cubicBezTo>
                <a:cubicBezTo>
                  <a:pt x="4845050" y="2355545"/>
                  <a:pt x="4904740" y="2121865"/>
                  <a:pt x="4979670" y="1846275"/>
                </a:cubicBezTo>
                <a:cubicBezTo>
                  <a:pt x="5021580" y="1687525"/>
                  <a:pt x="4996180" y="1615135"/>
                  <a:pt x="4872990" y="1571955"/>
                </a:cubicBezTo>
                <a:cubicBezTo>
                  <a:pt x="4738370" y="1563065"/>
                  <a:pt x="4699000" y="1597355"/>
                  <a:pt x="4655820" y="1770075"/>
                </a:cubicBezTo>
                <a:cubicBezTo>
                  <a:pt x="4671060" y="1858975"/>
                  <a:pt x="3878580" y="4599635"/>
                  <a:pt x="3893820" y="4688535"/>
                </a:cubicBezTo>
                <a:cubicBezTo>
                  <a:pt x="3858895" y="4824425"/>
                  <a:pt x="3925570" y="4880305"/>
                  <a:pt x="3992880" y="4905705"/>
                </a:cubicBezTo>
                <a:cubicBezTo>
                  <a:pt x="4102100" y="4904435"/>
                  <a:pt x="4158615" y="4917135"/>
                  <a:pt x="4213860" y="4757115"/>
                </a:cubicBezTo>
                <a:lnTo>
                  <a:pt x="4457700" y="3842715"/>
                </a:lnTo>
                <a:cubicBezTo>
                  <a:pt x="4481830" y="3756355"/>
                  <a:pt x="4555490" y="3692855"/>
                  <a:pt x="4686300" y="3713175"/>
                </a:cubicBezTo>
                <a:cubicBezTo>
                  <a:pt x="4829810" y="3791915"/>
                  <a:pt x="4782820" y="3882085"/>
                  <a:pt x="4785360" y="3926535"/>
                </a:cubicBezTo>
                <a:lnTo>
                  <a:pt x="4028621" y="6887937"/>
                </a:lnTo>
                <a:lnTo>
                  <a:pt x="0" y="6877051"/>
                </a:lnTo>
                <a:lnTo>
                  <a:pt x="0" y="0"/>
                </a:lnTo>
                <a:close/>
              </a:path>
            </a:pathLst>
          </a:custGeom>
          <a:solidFill>
            <a:schemeClr val="bg2"/>
          </a:solidFill>
          <a:ln>
            <a:noFill/>
          </a:ln>
        </p:spPr>
        <p:txBody>
          <a:bodyPr anchor="ctr"/>
          <a:lstStyle>
            <a:lvl1pPr algn="ctr">
              <a:defRPr baseline="-25000"/>
            </a:lvl1pPr>
          </a:lstStyle>
          <a:p>
            <a:r>
              <a:rPr lang="en-US"/>
              <a:t>Click icon to add picture</a:t>
            </a:r>
            <a:endParaRPr lang="en-US" dirty="0"/>
          </a:p>
        </p:txBody>
      </p:sp>
      <p:sp>
        <p:nvSpPr>
          <p:cNvPr id="7" name="Text Placeholder 6">
            <a:extLst>
              <a:ext uri="{FF2B5EF4-FFF2-40B4-BE49-F238E27FC236}">
                <a16:creationId xmlns:a16="http://schemas.microsoft.com/office/drawing/2014/main" id="{E1A56017-320A-546E-A749-7145642CB967}"/>
              </a:ext>
            </a:extLst>
          </p:cNvPr>
          <p:cNvSpPr>
            <a:spLocks noGrp="1"/>
          </p:cNvSpPr>
          <p:nvPr>
            <p:ph type="body" sz="quarter" idx="12" hasCustomPrompt="1"/>
          </p:nvPr>
        </p:nvSpPr>
        <p:spPr>
          <a:xfrm>
            <a:off x="6599788" y="2341261"/>
            <a:ext cx="4796710" cy="401939"/>
          </a:xfrm>
        </p:spPr>
        <p:txBody>
          <a:bodyPr lIns="91440" tIns="0" anchor="b">
            <a:normAutofit/>
          </a:bodyPr>
          <a:lstStyle>
            <a:lvl1pPr marL="0" indent="0">
              <a:spcAft>
                <a:spcPts val="600"/>
              </a:spcAft>
              <a:buFont typeface="Courier New" panose="02070309020205020404" pitchFamily="49" charset="0"/>
              <a:buNone/>
              <a:defRPr sz="2000">
                <a:solidFill>
                  <a:schemeClr val="accent1"/>
                </a:solidFill>
              </a:defRPr>
            </a:lvl1pPr>
            <a:lvl2pPr marL="274320" indent="-274320">
              <a:buFont typeface="Courier New" panose="02070309020205020404" pitchFamily="49" charset="0"/>
              <a:buChar char="o"/>
              <a:defRPr sz="1200">
                <a:solidFill>
                  <a:schemeClr val="bg1"/>
                </a:solidFill>
              </a:defRPr>
            </a:lvl2pPr>
            <a:lvl3pPr marL="274320" indent="-274320">
              <a:buFont typeface="Courier New" panose="02070309020205020404" pitchFamily="49" charset="0"/>
              <a:buChar char="o"/>
              <a:defRPr sz="1050">
                <a:solidFill>
                  <a:schemeClr val="bg1"/>
                </a:solidFill>
              </a:defRPr>
            </a:lvl3pPr>
            <a:lvl4pPr marL="274320" indent="-274320">
              <a:buFont typeface="Courier New" panose="02070309020205020404" pitchFamily="49" charset="0"/>
              <a:buChar char="o"/>
              <a:defRPr sz="1050">
                <a:solidFill>
                  <a:schemeClr val="bg1"/>
                </a:solidFill>
              </a:defRPr>
            </a:lvl4pPr>
            <a:lvl5pPr marL="274320" indent="-274320">
              <a:buFont typeface="Courier New" panose="02070309020205020404" pitchFamily="49" charset="0"/>
              <a:buChar char="o"/>
              <a:defRPr sz="1050">
                <a:solidFill>
                  <a:schemeClr val="bg1"/>
                </a:solidFill>
              </a:defRPr>
            </a:lvl5pPr>
          </a:lstStyle>
          <a:p>
            <a:pPr lvl="0"/>
            <a:r>
              <a:rPr lang="en-US" dirty="0"/>
              <a:t>Click to add text</a:t>
            </a:r>
          </a:p>
        </p:txBody>
      </p:sp>
      <p:sp>
        <p:nvSpPr>
          <p:cNvPr id="11" name="Text Placeholder 10">
            <a:extLst>
              <a:ext uri="{FF2B5EF4-FFF2-40B4-BE49-F238E27FC236}">
                <a16:creationId xmlns:a16="http://schemas.microsoft.com/office/drawing/2014/main" id="{A9BC9EC3-C68A-CC9E-C220-8D585A8B43A0}"/>
              </a:ext>
            </a:extLst>
          </p:cNvPr>
          <p:cNvSpPr>
            <a:spLocks noGrp="1"/>
          </p:cNvSpPr>
          <p:nvPr>
            <p:ph type="body" sz="quarter" idx="15" hasCustomPrompt="1"/>
          </p:nvPr>
        </p:nvSpPr>
        <p:spPr>
          <a:xfrm>
            <a:off x="6599789" y="2753247"/>
            <a:ext cx="3852296" cy="817345"/>
          </a:xfrm>
        </p:spPr>
        <p:txBody>
          <a:bodyPr lIns="91440">
            <a:noAutofit/>
          </a:bodyPr>
          <a:lstStyle>
            <a:lvl1pPr marL="0" indent="0">
              <a:buNone/>
              <a:defRPr sz="1400">
                <a:solidFill>
                  <a:schemeClr val="bg1"/>
                </a:solidFill>
              </a:defRPr>
            </a:lvl1pPr>
            <a:lvl2pPr marL="201168" indent="0">
              <a:buNone/>
              <a:defRPr sz="1200">
                <a:solidFill>
                  <a:schemeClr val="bg1"/>
                </a:solidFill>
              </a:defRPr>
            </a:lvl2pPr>
            <a:lvl3pPr marL="384048" indent="0">
              <a:buNone/>
              <a:defRPr sz="1200">
                <a:solidFill>
                  <a:schemeClr val="bg1"/>
                </a:solidFill>
              </a:defRPr>
            </a:lvl3pPr>
            <a:lvl4pPr marL="566928" indent="0">
              <a:buNone/>
              <a:defRPr sz="1200">
                <a:solidFill>
                  <a:schemeClr val="bg1"/>
                </a:solidFill>
              </a:defRPr>
            </a:lvl4pPr>
            <a:lvl5pPr marL="749808" indent="0">
              <a:buNone/>
              <a:defRPr sz="1200">
                <a:solidFill>
                  <a:schemeClr val="bg1"/>
                </a:solidFill>
              </a:defRPr>
            </a:lvl5pPr>
          </a:lstStyle>
          <a:p>
            <a:pPr lvl="0"/>
            <a:r>
              <a:rPr lang="en-US" dirty="0"/>
              <a:t>Click to add text</a:t>
            </a:r>
          </a:p>
        </p:txBody>
      </p:sp>
      <p:pic>
        <p:nvPicPr>
          <p:cNvPr id="9" name="Graphic 8">
            <a:extLst>
              <a:ext uri="{FF2B5EF4-FFF2-40B4-BE49-F238E27FC236}">
                <a16:creationId xmlns:a16="http://schemas.microsoft.com/office/drawing/2014/main" id="{546FE873-5DC1-BDE4-557B-F18695033673}"/>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0800000">
            <a:off x="4426666" y="5060315"/>
            <a:ext cx="927943" cy="1801301"/>
          </a:xfrm>
          <a:prstGeom prst="rect">
            <a:avLst/>
          </a:prstGeom>
        </p:spPr>
      </p:pic>
      <p:sp>
        <p:nvSpPr>
          <p:cNvPr id="6" name="Text Placeholder 6">
            <a:extLst>
              <a:ext uri="{FF2B5EF4-FFF2-40B4-BE49-F238E27FC236}">
                <a16:creationId xmlns:a16="http://schemas.microsoft.com/office/drawing/2014/main" id="{DE3FA6A1-74D7-3926-C0BF-FECA6C0B0338}"/>
              </a:ext>
            </a:extLst>
          </p:cNvPr>
          <p:cNvSpPr>
            <a:spLocks noGrp="1"/>
          </p:cNvSpPr>
          <p:nvPr>
            <p:ph type="body" sz="quarter" idx="13" hasCustomPrompt="1"/>
          </p:nvPr>
        </p:nvSpPr>
        <p:spPr>
          <a:xfrm>
            <a:off x="6599788" y="3563285"/>
            <a:ext cx="4796710" cy="401939"/>
          </a:xfrm>
        </p:spPr>
        <p:txBody>
          <a:bodyPr lIns="91440" tIns="0" anchor="b">
            <a:normAutofit/>
          </a:bodyPr>
          <a:lstStyle>
            <a:lvl1pPr marL="0" indent="0">
              <a:spcAft>
                <a:spcPts val="600"/>
              </a:spcAft>
              <a:buFont typeface="Courier New" panose="02070309020205020404" pitchFamily="49" charset="0"/>
              <a:buNone/>
              <a:defRPr sz="2000">
                <a:solidFill>
                  <a:schemeClr val="accent1"/>
                </a:solidFill>
              </a:defRPr>
            </a:lvl1pPr>
            <a:lvl2pPr marL="274320" indent="-274320">
              <a:buFont typeface="Courier New" panose="02070309020205020404" pitchFamily="49" charset="0"/>
              <a:buChar char="o"/>
              <a:defRPr sz="1200">
                <a:solidFill>
                  <a:schemeClr val="bg1"/>
                </a:solidFill>
              </a:defRPr>
            </a:lvl2pPr>
            <a:lvl3pPr marL="274320" indent="-274320">
              <a:buFont typeface="Courier New" panose="02070309020205020404" pitchFamily="49" charset="0"/>
              <a:buChar char="o"/>
              <a:defRPr sz="1050">
                <a:solidFill>
                  <a:schemeClr val="bg1"/>
                </a:solidFill>
              </a:defRPr>
            </a:lvl3pPr>
            <a:lvl4pPr marL="274320" indent="-274320">
              <a:buFont typeface="Courier New" panose="02070309020205020404" pitchFamily="49" charset="0"/>
              <a:buChar char="o"/>
              <a:defRPr sz="1050">
                <a:solidFill>
                  <a:schemeClr val="bg1"/>
                </a:solidFill>
              </a:defRPr>
            </a:lvl4pPr>
            <a:lvl5pPr marL="274320" indent="-274320">
              <a:buFont typeface="Courier New" panose="02070309020205020404" pitchFamily="49" charset="0"/>
              <a:buChar char="o"/>
              <a:defRPr sz="1050">
                <a:solidFill>
                  <a:schemeClr val="bg1"/>
                </a:solidFill>
              </a:defRPr>
            </a:lvl5pPr>
          </a:lstStyle>
          <a:p>
            <a:pPr lvl="0"/>
            <a:r>
              <a:rPr lang="en-US" dirty="0"/>
              <a:t>Click to add text</a:t>
            </a:r>
          </a:p>
        </p:txBody>
      </p:sp>
      <p:sp>
        <p:nvSpPr>
          <p:cNvPr id="12" name="Text Placeholder 10">
            <a:extLst>
              <a:ext uri="{FF2B5EF4-FFF2-40B4-BE49-F238E27FC236}">
                <a16:creationId xmlns:a16="http://schemas.microsoft.com/office/drawing/2014/main" id="{9487AC4B-B367-6BC8-2DCA-61A43B326449}"/>
              </a:ext>
            </a:extLst>
          </p:cNvPr>
          <p:cNvSpPr>
            <a:spLocks noGrp="1"/>
          </p:cNvSpPr>
          <p:nvPr>
            <p:ph type="body" sz="quarter" idx="16" hasCustomPrompt="1"/>
          </p:nvPr>
        </p:nvSpPr>
        <p:spPr>
          <a:xfrm>
            <a:off x="6599788" y="3982578"/>
            <a:ext cx="3860546" cy="529133"/>
          </a:xfrm>
        </p:spPr>
        <p:txBody>
          <a:bodyPr lIns="91440">
            <a:noAutofit/>
          </a:bodyPr>
          <a:lstStyle>
            <a:lvl1pPr marL="0" indent="0">
              <a:buNone/>
              <a:defRPr sz="1400">
                <a:solidFill>
                  <a:schemeClr val="bg1"/>
                </a:solidFill>
              </a:defRPr>
            </a:lvl1pPr>
            <a:lvl2pPr marL="201168" indent="0">
              <a:buNone/>
              <a:defRPr sz="1200">
                <a:solidFill>
                  <a:schemeClr val="bg1"/>
                </a:solidFill>
              </a:defRPr>
            </a:lvl2pPr>
            <a:lvl3pPr marL="384048" indent="0">
              <a:buNone/>
              <a:defRPr sz="1200">
                <a:solidFill>
                  <a:schemeClr val="bg1"/>
                </a:solidFill>
              </a:defRPr>
            </a:lvl3pPr>
            <a:lvl4pPr marL="566928" indent="0">
              <a:buNone/>
              <a:defRPr sz="1200">
                <a:solidFill>
                  <a:schemeClr val="bg1"/>
                </a:solidFill>
              </a:defRPr>
            </a:lvl4pPr>
            <a:lvl5pPr marL="749808" indent="0">
              <a:buNone/>
              <a:defRPr sz="1200">
                <a:solidFill>
                  <a:schemeClr val="bg1"/>
                </a:solidFill>
              </a:defRPr>
            </a:lvl5pPr>
          </a:lstStyle>
          <a:p>
            <a:pPr lvl="0"/>
            <a:r>
              <a:rPr lang="en-US" dirty="0"/>
              <a:t>Click to add text</a:t>
            </a:r>
          </a:p>
        </p:txBody>
      </p:sp>
      <p:sp>
        <p:nvSpPr>
          <p:cNvPr id="8" name="Text Placeholder 6">
            <a:extLst>
              <a:ext uri="{FF2B5EF4-FFF2-40B4-BE49-F238E27FC236}">
                <a16:creationId xmlns:a16="http://schemas.microsoft.com/office/drawing/2014/main" id="{34E9A44E-6692-ACFA-4EB0-368490BF357A}"/>
              </a:ext>
            </a:extLst>
          </p:cNvPr>
          <p:cNvSpPr>
            <a:spLocks noGrp="1"/>
          </p:cNvSpPr>
          <p:nvPr>
            <p:ph type="body" sz="quarter" idx="14" hasCustomPrompt="1"/>
          </p:nvPr>
        </p:nvSpPr>
        <p:spPr>
          <a:xfrm>
            <a:off x="6599788" y="4564818"/>
            <a:ext cx="4796710" cy="401939"/>
          </a:xfrm>
        </p:spPr>
        <p:txBody>
          <a:bodyPr lIns="91440" tIns="0" anchor="b">
            <a:normAutofit/>
          </a:bodyPr>
          <a:lstStyle>
            <a:lvl1pPr marL="0" indent="0">
              <a:spcAft>
                <a:spcPts val="600"/>
              </a:spcAft>
              <a:buFont typeface="Courier New" panose="02070309020205020404" pitchFamily="49" charset="0"/>
              <a:buNone/>
              <a:defRPr sz="2000">
                <a:solidFill>
                  <a:schemeClr val="accent1"/>
                </a:solidFill>
              </a:defRPr>
            </a:lvl1pPr>
            <a:lvl2pPr marL="274320" indent="-274320">
              <a:buFont typeface="Courier New" panose="02070309020205020404" pitchFamily="49" charset="0"/>
              <a:buChar char="o"/>
              <a:defRPr sz="1200">
                <a:solidFill>
                  <a:schemeClr val="bg1"/>
                </a:solidFill>
              </a:defRPr>
            </a:lvl2pPr>
            <a:lvl3pPr marL="274320" indent="-274320">
              <a:buFont typeface="Courier New" panose="02070309020205020404" pitchFamily="49" charset="0"/>
              <a:buChar char="o"/>
              <a:defRPr sz="1050">
                <a:solidFill>
                  <a:schemeClr val="bg1"/>
                </a:solidFill>
              </a:defRPr>
            </a:lvl3pPr>
            <a:lvl4pPr marL="274320" indent="-274320">
              <a:buFont typeface="Courier New" panose="02070309020205020404" pitchFamily="49" charset="0"/>
              <a:buChar char="o"/>
              <a:defRPr sz="1050">
                <a:solidFill>
                  <a:schemeClr val="bg1"/>
                </a:solidFill>
              </a:defRPr>
            </a:lvl4pPr>
            <a:lvl5pPr marL="274320" indent="-274320">
              <a:buFont typeface="Courier New" panose="02070309020205020404" pitchFamily="49" charset="0"/>
              <a:buChar char="o"/>
              <a:defRPr sz="1050">
                <a:solidFill>
                  <a:schemeClr val="bg1"/>
                </a:solidFill>
              </a:defRPr>
            </a:lvl5pPr>
          </a:lstStyle>
          <a:p>
            <a:pPr lvl="0"/>
            <a:r>
              <a:rPr lang="en-US" dirty="0"/>
              <a:t>Click to add text</a:t>
            </a:r>
          </a:p>
        </p:txBody>
      </p:sp>
      <p:sp>
        <p:nvSpPr>
          <p:cNvPr id="13" name="Text Placeholder 10">
            <a:extLst>
              <a:ext uri="{FF2B5EF4-FFF2-40B4-BE49-F238E27FC236}">
                <a16:creationId xmlns:a16="http://schemas.microsoft.com/office/drawing/2014/main" id="{AB0B6725-F963-746B-381A-0F998539A022}"/>
              </a:ext>
            </a:extLst>
          </p:cNvPr>
          <p:cNvSpPr>
            <a:spLocks noGrp="1"/>
          </p:cNvSpPr>
          <p:nvPr>
            <p:ph type="body" sz="quarter" idx="17" hasCustomPrompt="1"/>
          </p:nvPr>
        </p:nvSpPr>
        <p:spPr>
          <a:xfrm>
            <a:off x="6599788" y="4975138"/>
            <a:ext cx="3860546" cy="852906"/>
          </a:xfrm>
        </p:spPr>
        <p:txBody>
          <a:bodyPr lIns="91440">
            <a:noAutofit/>
          </a:bodyPr>
          <a:lstStyle>
            <a:lvl1pPr marL="0" indent="0">
              <a:buNone/>
              <a:defRPr sz="1400">
                <a:solidFill>
                  <a:schemeClr val="bg1"/>
                </a:solidFill>
              </a:defRPr>
            </a:lvl1pPr>
            <a:lvl2pPr marL="201168" indent="0">
              <a:buNone/>
              <a:defRPr sz="1200">
                <a:solidFill>
                  <a:schemeClr val="bg1"/>
                </a:solidFill>
              </a:defRPr>
            </a:lvl2pPr>
            <a:lvl3pPr marL="384048" indent="0">
              <a:buNone/>
              <a:defRPr sz="1200">
                <a:solidFill>
                  <a:schemeClr val="bg1"/>
                </a:solidFill>
              </a:defRPr>
            </a:lvl3pPr>
            <a:lvl4pPr marL="566928" indent="0">
              <a:buNone/>
              <a:defRPr sz="1200">
                <a:solidFill>
                  <a:schemeClr val="bg1"/>
                </a:solidFill>
              </a:defRPr>
            </a:lvl4pPr>
            <a:lvl5pPr marL="749808" indent="0">
              <a:buNone/>
              <a:defRPr sz="1200">
                <a:solidFill>
                  <a:schemeClr val="bg1"/>
                </a:solidFill>
              </a:defRPr>
            </a:lvl5pPr>
          </a:lstStyle>
          <a:p>
            <a:pPr lvl="0"/>
            <a:r>
              <a:rPr lang="en-US" dirty="0"/>
              <a:t>Click to add text</a:t>
            </a:r>
          </a:p>
        </p:txBody>
      </p:sp>
      <p:grpSp>
        <p:nvGrpSpPr>
          <p:cNvPr id="4" name="Group 3">
            <a:extLst>
              <a:ext uri="{FF2B5EF4-FFF2-40B4-BE49-F238E27FC236}">
                <a16:creationId xmlns:a16="http://schemas.microsoft.com/office/drawing/2014/main" id="{84E49EC0-F822-C462-4DA7-BFF66FF562C2}"/>
              </a:ext>
            </a:extLst>
          </p:cNvPr>
          <p:cNvGrpSpPr/>
          <p:nvPr userDrawn="1"/>
        </p:nvGrpSpPr>
        <p:grpSpPr>
          <a:xfrm>
            <a:off x="7549377" y="6167336"/>
            <a:ext cx="3294001" cy="612000"/>
            <a:chOff x="5179092" y="5483822"/>
            <a:chExt cx="3294001" cy="612000"/>
          </a:xfrm>
        </p:grpSpPr>
        <p:pic>
          <p:nvPicPr>
            <p:cNvPr id="5" name="Picture 4">
              <a:extLst>
                <a:ext uri="{FF2B5EF4-FFF2-40B4-BE49-F238E27FC236}">
                  <a16:creationId xmlns:a16="http://schemas.microsoft.com/office/drawing/2014/main" id="{78FC505F-7321-F4C0-E1EA-8DF3951A9201}"/>
                </a:ext>
              </a:extLst>
            </p:cNvPr>
            <p:cNvPicPr>
              <a:picLocks noChangeAspect="1"/>
            </p:cNvPicPr>
            <p:nvPr/>
          </p:nvPicPr>
          <p:blipFill>
            <a:blip r:embed="rId4"/>
            <a:stretch>
              <a:fillRect/>
            </a:stretch>
          </p:blipFill>
          <p:spPr>
            <a:xfrm>
              <a:off x="5179092" y="5483822"/>
              <a:ext cx="1530000" cy="612000"/>
            </a:xfrm>
            <a:prstGeom prst="rect">
              <a:avLst/>
            </a:prstGeom>
          </p:spPr>
        </p:pic>
        <p:pic>
          <p:nvPicPr>
            <p:cNvPr id="10" name="Picture 9">
              <a:extLst>
                <a:ext uri="{FF2B5EF4-FFF2-40B4-BE49-F238E27FC236}">
                  <a16:creationId xmlns:a16="http://schemas.microsoft.com/office/drawing/2014/main" id="{2DED13D4-C7B2-98AB-BDCB-50BD99BAFFD8}"/>
                </a:ext>
              </a:extLst>
            </p:cNvPr>
            <p:cNvPicPr>
              <a:picLocks noChangeAspect="1"/>
            </p:cNvPicPr>
            <p:nvPr/>
          </p:nvPicPr>
          <p:blipFill>
            <a:blip r:embed="rId5"/>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14192083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1.png"/><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dirty="0"/>
              <a:t>Add title here</a:t>
            </a:r>
          </a:p>
        </p:txBody>
      </p:sp>
      <p:sp>
        <p:nvSpPr>
          <p:cNvPr id="3" name="Text Placeholder 2"/>
          <p:cNvSpPr>
            <a:spLocks noGrp="1"/>
          </p:cNvSpPr>
          <p:nvPr>
            <p:ph type="body" idx="1"/>
          </p:nvPr>
        </p:nvSpPr>
        <p:spPr>
          <a:xfrm>
            <a:off x="1097280" y="2108201"/>
            <a:ext cx="10058400" cy="3760891"/>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Footer Placeholder 8">
            <a:extLst>
              <a:ext uri="{FF2B5EF4-FFF2-40B4-BE49-F238E27FC236}">
                <a16:creationId xmlns:a16="http://schemas.microsoft.com/office/drawing/2014/main" id="{16BCAC9C-7B8B-A7E5-574A-2C2D473655B3}"/>
              </a:ext>
            </a:extLst>
          </p:cNvPr>
          <p:cNvSpPr>
            <a:spLocks noGrp="1"/>
          </p:cNvSpPr>
          <p:nvPr>
            <p:ph type="ftr" sz="quarter" idx="3"/>
          </p:nvPr>
        </p:nvSpPr>
        <p:spPr>
          <a:xfrm>
            <a:off x="643051" y="6221324"/>
            <a:ext cx="6818262" cy="365125"/>
          </a:xfrm>
          <a:prstGeom prst="rect">
            <a:avLst/>
          </a:prstGeom>
        </p:spPr>
        <p:txBody>
          <a:bodyPr/>
          <a:lstStyle>
            <a:lvl1pPr>
              <a:defRPr sz="1100" b="0" i="0" cap="all" baseline="0">
                <a:solidFill>
                  <a:schemeClr val="tx1"/>
                </a:solidFill>
                <a:latin typeface="+mn-lt"/>
              </a:defRPr>
            </a:lvl1pPr>
          </a:lstStyle>
          <a:p>
            <a:r>
              <a:rPr lang="en-US"/>
              <a:t>CSP Training Module Name: Presentation Template Created by PR</a:t>
            </a:r>
            <a:endParaRPr lang="en-US" dirty="0"/>
          </a:p>
        </p:txBody>
      </p:sp>
      <p:sp>
        <p:nvSpPr>
          <p:cNvPr id="8" name="Slide Number Placeholder 9">
            <a:extLst>
              <a:ext uri="{FF2B5EF4-FFF2-40B4-BE49-F238E27FC236}">
                <a16:creationId xmlns:a16="http://schemas.microsoft.com/office/drawing/2014/main" id="{E44D41BF-45CF-B60E-08D3-A8C49332E574}"/>
              </a:ext>
            </a:extLst>
          </p:cNvPr>
          <p:cNvSpPr>
            <a:spLocks noGrp="1"/>
          </p:cNvSpPr>
          <p:nvPr>
            <p:ph type="sldNum" sz="quarter" idx="4"/>
          </p:nvPr>
        </p:nvSpPr>
        <p:spPr>
          <a:xfrm>
            <a:off x="10930596" y="6221324"/>
            <a:ext cx="617912" cy="365125"/>
          </a:xfrm>
          <a:prstGeom prst="rect">
            <a:avLst/>
          </a:prstGeom>
        </p:spPr>
        <p:txBody>
          <a:bodyPr/>
          <a:lstStyle>
            <a:lvl1pPr algn="r">
              <a:defRPr sz="1100" b="0" i="0">
                <a:solidFill>
                  <a:schemeClr val="tx1"/>
                </a:solidFill>
                <a:latin typeface="+mn-lt"/>
              </a:defRPr>
            </a:lvl1pPr>
          </a:lstStyle>
          <a:p>
            <a:fld id="{3A98EE3D-8CD1-4C3F-BD1C-C98C9596463C}" type="slidenum">
              <a:rPr lang="en-US" smtClean="0"/>
              <a:pPr/>
              <a:t>‹#›</a:t>
            </a:fld>
            <a:endParaRPr lang="en-US" dirty="0"/>
          </a:p>
        </p:txBody>
      </p:sp>
      <p:grpSp>
        <p:nvGrpSpPr>
          <p:cNvPr id="4" name="Group 3">
            <a:extLst>
              <a:ext uri="{FF2B5EF4-FFF2-40B4-BE49-F238E27FC236}">
                <a16:creationId xmlns:a16="http://schemas.microsoft.com/office/drawing/2014/main" id="{1F8EF976-CAEB-EEE0-530D-1381FCDA87FF}"/>
              </a:ext>
            </a:extLst>
          </p:cNvPr>
          <p:cNvGrpSpPr/>
          <p:nvPr userDrawn="1"/>
        </p:nvGrpSpPr>
        <p:grpSpPr>
          <a:xfrm>
            <a:off x="7549377" y="6167336"/>
            <a:ext cx="3294001" cy="612000"/>
            <a:chOff x="5179092" y="5483822"/>
            <a:chExt cx="3294001" cy="612000"/>
          </a:xfrm>
        </p:grpSpPr>
        <p:pic>
          <p:nvPicPr>
            <p:cNvPr id="5" name="Picture 4">
              <a:extLst>
                <a:ext uri="{FF2B5EF4-FFF2-40B4-BE49-F238E27FC236}">
                  <a16:creationId xmlns:a16="http://schemas.microsoft.com/office/drawing/2014/main" id="{DCAD26B8-0DAB-DEF2-6591-0592888115FA}"/>
                </a:ext>
              </a:extLst>
            </p:cNvPr>
            <p:cNvPicPr>
              <a:picLocks noChangeAspect="1"/>
            </p:cNvPicPr>
            <p:nvPr/>
          </p:nvPicPr>
          <p:blipFill>
            <a:blip r:embed="rId26"/>
            <a:stretch>
              <a:fillRect/>
            </a:stretch>
          </p:blipFill>
          <p:spPr>
            <a:xfrm>
              <a:off x="5179092" y="5483822"/>
              <a:ext cx="1530000" cy="612000"/>
            </a:xfrm>
            <a:prstGeom prst="rect">
              <a:avLst/>
            </a:prstGeom>
          </p:spPr>
        </p:pic>
        <p:pic>
          <p:nvPicPr>
            <p:cNvPr id="6" name="Picture 5">
              <a:extLst>
                <a:ext uri="{FF2B5EF4-FFF2-40B4-BE49-F238E27FC236}">
                  <a16:creationId xmlns:a16="http://schemas.microsoft.com/office/drawing/2014/main" id="{B042A66C-3682-FBB0-46F4-132B5C5EE367}"/>
                </a:ext>
              </a:extLst>
            </p:cNvPr>
            <p:cNvPicPr>
              <a:picLocks noChangeAspect="1"/>
            </p:cNvPicPr>
            <p:nvPr/>
          </p:nvPicPr>
          <p:blipFill>
            <a:blip r:embed="rId27"/>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68232827"/>
      </p:ext>
    </p:extLst>
  </p:cSld>
  <p:clrMap bg1="lt1" tx1="dk1" bg2="lt2" tx2="dk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 id="2147483749" r:id="rId5"/>
    <p:sldLayoutId id="2147483746" r:id="rId6"/>
    <p:sldLayoutId id="2147483747" r:id="rId7"/>
    <p:sldLayoutId id="2147483748" r:id="rId8"/>
    <p:sldLayoutId id="2147483750" r:id="rId9"/>
    <p:sldLayoutId id="2147483756" r:id="rId10"/>
    <p:sldLayoutId id="2147483751" r:id="rId11"/>
    <p:sldLayoutId id="2147483752" r:id="rId12"/>
    <p:sldLayoutId id="2147483754" r:id="rId13"/>
    <p:sldLayoutId id="2147483755" r:id="rId14"/>
    <p:sldLayoutId id="2147483753" r:id="rId15"/>
    <p:sldLayoutId id="2147483760" r:id="rId16"/>
    <p:sldLayoutId id="2147483763" r:id="rId17"/>
    <p:sldLayoutId id="2147483764" r:id="rId18"/>
    <p:sldLayoutId id="2147483765" r:id="rId19"/>
    <p:sldLayoutId id="2147483766" r:id="rId20"/>
    <p:sldLayoutId id="2147483767" r:id="rId21"/>
    <p:sldLayoutId id="2147483768" r:id="rId22"/>
    <p:sldLayoutId id="2147483769" r:id="rId23"/>
    <p:sldLayoutId id="2147483770" r:id="rId24"/>
  </p:sldLayoutIdLst>
  <p:hf hdr="0" dt="0"/>
  <p:txStyles>
    <p:titleStyle>
      <a:lvl1pPr algn="l" defTabSz="914400" rtl="0" eaLnBrk="1" latinLnBrk="0" hangingPunct="1">
        <a:lnSpc>
          <a:spcPct val="90000"/>
        </a:lnSpc>
        <a:spcBef>
          <a:spcPct val="0"/>
        </a:spcBef>
        <a:buNone/>
        <a:defRPr sz="6000" kern="1200" spc="-50" baseline="0">
          <a:solidFill>
            <a:schemeClr val="tx1"/>
          </a:solidFill>
          <a:latin typeface="+mj-lt"/>
          <a:ea typeface="+mj-ea"/>
          <a:cs typeface="+mj-cs"/>
        </a:defRPr>
      </a:lvl1pPr>
    </p:titleStyle>
    <p:body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2000" kern="1200">
          <a:solidFill>
            <a:schemeClr val="tx1"/>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800" kern="1200">
          <a:solidFill>
            <a:schemeClr val="tx1"/>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7.xml"/><Relationship Id="rId1" Type="http://schemas.openxmlformats.org/officeDocument/2006/relationships/slideLayout" Target="../slideLayouts/slideLayout18.xml"/><Relationship Id="rId6" Type="http://schemas.openxmlformats.org/officeDocument/2006/relationships/image" Target="../media/image28.png"/><Relationship Id="rId5" Type="http://schemas.openxmlformats.org/officeDocument/2006/relationships/image" Target="../media/image27.emf"/><Relationship Id="rId4" Type="http://schemas.openxmlformats.org/officeDocument/2006/relationships/image" Target="../media/image26.emf"/></Relationships>
</file>

<file path=ppt/slides/_rels/slide100.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notesSlide" Target="../notesSlides/notesSlide65.xml"/><Relationship Id="rId1" Type="http://schemas.openxmlformats.org/officeDocument/2006/relationships/slideLayout" Target="../slideLayouts/slideLayout18.xml"/></Relationships>
</file>

<file path=ppt/slides/_rels/slide101.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image" Target="../media/image177.png"/><Relationship Id="rId1" Type="http://schemas.openxmlformats.org/officeDocument/2006/relationships/slideLayout" Target="../slideLayouts/slideLayout18.xml"/><Relationship Id="rId4" Type="http://schemas.openxmlformats.org/officeDocument/2006/relationships/image" Target="../media/image179.png"/></Relationships>
</file>

<file path=ppt/slides/_rels/slide102.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notesSlide" Target="../notesSlides/notesSlide66.xml"/><Relationship Id="rId1" Type="http://schemas.openxmlformats.org/officeDocument/2006/relationships/slideLayout" Target="../slideLayouts/slideLayout18.xml"/></Relationships>
</file>

<file path=ppt/slides/_rels/slide103.xml.rels><?xml version="1.0" encoding="UTF-8" standalone="yes"?>
<Relationships xmlns="http://schemas.openxmlformats.org/package/2006/relationships"><Relationship Id="rId3" Type="http://schemas.openxmlformats.org/officeDocument/2006/relationships/image" Target="../media/image181.png"/><Relationship Id="rId2" Type="http://schemas.openxmlformats.org/officeDocument/2006/relationships/notesSlide" Target="../notesSlides/notesSlide67.xml"/><Relationship Id="rId1" Type="http://schemas.openxmlformats.org/officeDocument/2006/relationships/slideLayout" Target="../slideLayouts/slideLayout18.xml"/><Relationship Id="rId5" Type="http://schemas.openxmlformats.org/officeDocument/2006/relationships/image" Target="../media/image183.png"/><Relationship Id="rId4" Type="http://schemas.openxmlformats.org/officeDocument/2006/relationships/image" Target="../media/image182.png"/></Relationships>
</file>

<file path=ppt/slides/_rels/slide104.xml.rels><?xml version="1.0" encoding="UTF-8" standalone="yes"?>
<Relationships xmlns="http://schemas.openxmlformats.org/package/2006/relationships"><Relationship Id="rId2" Type="http://schemas.openxmlformats.org/officeDocument/2006/relationships/slideLayout" Target="../slideLayouts/slideLayout21.xml"/><Relationship Id="rId1" Type="http://schemas.openxmlformats.org/officeDocument/2006/relationships/tags" Target="../tags/tag39.xml"/></Relationships>
</file>

<file path=ppt/slides/_rels/slide105.xml.rels><?xml version="1.0" encoding="UTF-8" standalone="yes"?>
<Relationships xmlns="http://schemas.openxmlformats.org/package/2006/relationships"><Relationship Id="rId3" Type="http://schemas.openxmlformats.org/officeDocument/2006/relationships/image" Target="../media/image184.emf"/><Relationship Id="rId2" Type="http://schemas.openxmlformats.org/officeDocument/2006/relationships/notesSlide" Target="../notesSlides/notesSlide68.xml"/><Relationship Id="rId1" Type="http://schemas.openxmlformats.org/officeDocument/2006/relationships/slideLayout" Target="../slideLayouts/slideLayout18.xml"/><Relationship Id="rId4" Type="http://schemas.openxmlformats.org/officeDocument/2006/relationships/image" Target="../media/image185.emf"/></Relationships>
</file>

<file path=ppt/slides/_rels/slide106.xml.rels><?xml version="1.0" encoding="UTF-8" standalone="yes"?>
<Relationships xmlns="http://schemas.openxmlformats.org/package/2006/relationships"><Relationship Id="rId3" Type="http://schemas.openxmlformats.org/officeDocument/2006/relationships/image" Target="../media/image186.jpeg"/><Relationship Id="rId2" Type="http://schemas.openxmlformats.org/officeDocument/2006/relationships/notesSlide" Target="../notesSlides/notesSlide69.xml"/><Relationship Id="rId1" Type="http://schemas.openxmlformats.org/officeDocument/2006/relationships/slideLayout" Target="../slideLayouts/slideLayout20.xml"/><Relationship Id="rId4" Type="http://schemas.openxmlformats.org/officeDocument/2006/relationships/image" Target="../media/image187.png"/></Relationships>
</file>

<file path=ppt/slides/_rels/slide10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88.jpg"/><Relationship Id="rId1" Type="http://schemas.openxmlformats.org/officeDocument/2006/relationships/slideLayout" Target="../slideLayouts/slideLayout15.xml"/><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8.xml"/><Relationship Id="rId1" Type="http://schemas.openxmlformats.org/officeDocument/2006/relationships/slideLayout" Target="../slideLayouts/slideLayout18.xml"/><Relationship Id="rId6" Type="http://schemas.openxmlformats.org/officeDocument/2006/relationships/image" Target="../media/image24.emf"/><Relationship Id="rId5" Type="http://schemas.openxmlformats.org/officeDocument/2006/relationships/image" Target="../media/image23.emf"/><Relationship Id="rId4" Type="http://schemas.openxmlformats.org/officeDocument/2006/relationships/image" Target="../media/image29.png"/></Relationships>
</file>

<file path=ppt/slides/_rels/slide12.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3" Type="http://schemas.openxmlformats.org/officeDocument/2006/relationships/hyperlink" Target="https://openpsychometrics.org/tests/IPIP-BFFM/" TargetMode="External"/><Relationship Id="rId2" Type="http://schemas.openxmlformats.org/officeDocument/2006/relationships/image" Target="../media/image31.png"/><Relationship Id="rId1" Type="http://schemas.openxmlformats.org/officeDocument/2006/relationships/slideLayout" Target="../slideLayouts/slideLayout18.xml"/><Relationship Id="rId5" Type="http://schemas.openxmlformats.org/officeDocument/2006/relationships/image" Target="../media/image17.png"/><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8.xml"/><Relationship Id="rId1" Type="http://schemas.openxmlformats.org/officeDocument/2006/relationships/tags" Target="../tags/tag5.xml"/><Relationship Id="rId6" Type="http://schemas.openxmlformats.org/officeDocument/2006/relationships/image" Target="../media/image36.png"/><Relationship Id="rId5" Type="http://schemas.openxmlformats.org/officeDocument/2006/relationships/image" Target="../media/image35.emf"/><Relationship Id="rId4" Type="http://schemas.openxmlformats.org/officeDocument/2006/relationships/image" Target="../media/image34.jpeg"/></Relationships>
</file>

<file path=ppt/slides/_rels/slide16.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image" Target="../media/image37.png"/><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0.xml"/><Relationship Id="rId1" Type="http://schemas.openxmlformats.org/officeDocument/2006/relationships/slideLayout" Target="../slideLayouts/slideLayout18.xml"/><Relationship Id="rId4" Type="http://schemas.openxmlformats.org/officeDocument/2006/relationships/hyperlink" Target="http://www.testsonthenet.com/Factors-facets.htm#Openness to Experience"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1.xml"/><Relationship Id="rId1" Type="http://schemas.openxmlformats.org/officeDocument/2006/relationships/slideLayout" Target="../slideLayouts/slideLayout18.xml"/><Relationship Id="rId6" Type="http://schemas.openxmlformats.org/officeDocument/2006/relationships/image" Target="../media/image43.emf"/><Relationship Id="rId5" Type="http://schemas.openxmlformats.org/officeDocument/2006/relationships/image" Target="../media/image42.emf"/><Relationship Id="rId4" Type="http://schemas.openxmlformats.org/officeDocument/2006/relationships/image" Target="../media/image41.emf"/></Relationships>
</file>

<file path=ppt/slides/_rels/slide19.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slideLayout" Target="../slideLayouts/slideLayout19.xml"/><Relationship Id="rId1" Type="http://schemas.openxmlformats.org/officeDocument/2006/relationships/tags" Target="../tags/tag6.xml"/></Relationships>
</file>

<file path=ppt/slides/_rels/slide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3.jpeg"/><Relationship Id="rId5" Type="http://schemas.openxmlformats.org/officeDocument/2006/relationships/image" Target="../media/image2.png"/><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0.xml"/></Relationships>
</file>

<file path=ppt/slides/_rels/slide2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0.xml"/></Relationships>
</file>

<file path=ppt/slides/_rels/slide2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0.xml"/></Relationships>
</file>

<file path=ppt/slides/_rels/slide24.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notesSlide" Target="../notesSlides/notesSlide12.xml"/><Relationship Id="rId7" Type="http://schemas.openxmlformats.org/officeDocument/2006/relationships/image" Target="../media/image50.png"/><Relationship Id="rId2" Type="http://schemas.openxmlformats.org/officeDocument/2006/relationships/slideLayout" Target="../slideLayouts/slideLayout18.xml"/><Relationship Id="rId1" Type="http://schemas.openxmlformats.org/officeDocument/2006/relationships/tags" Target="../tags/tag7.xml"/><Relationship Id="rId6" Type="http://schemas.openxmlformats.org/officeDocument/2006/relationships/image" Target="../media/image27.emf"/><Relationship Id="rId5" Type="http://schemas.openxmlformats.org/officeDocument/2006/relationships/image" Target="../media/image25.emf"/><Relationship Id="rId10" Type="http://schemas.openxmlformats.org/officeDocument/2006/relationships/image" Target="../media/image53.png"/><Relationship Id="rId4" Type="http://schemas.openxmlformats.org/officeDocument/2006/relationships/image" Target="../media/image49.png"/><Relationship Id="rId9" Type="http://schemas.openxmlformats.org/officeDocument/2006/relationships/image" Target="../media/image52.png"/></Relationships>
</file>

<file path=ppt/slides/_rels/slide2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3.xml"/><Relationship Id="rId1" Type="http://schemas.openxmlformats.org/officeDocument/2006/relationships/slideLayout" Target="../slideLayouts/slideLayout21.xml"/></Relationships>
</file>

<file path=ppt/slides/_rels/slide2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4.xml"/><Relationship Id="rId1" Type="http://schemas.openxmlformats.org/officeDocument/2006/relationships/slideLayout" Target="../slideLayouts/slideLayout18.xml"/><Relationship Id="rId4" Type="http://schemas.openxmlformats.org/officeDocument/2006/relationships/image" Target="../media/image56.png"/></Relationships>
</file>

<file path=ppt/slides/_rels/slide2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18.xml"/><Relationship Id="rId5" Type="http://schemas.openxmlformats.org/officeDocument/2006/relationships/image" Target="../media/image60.png"/><Relationship Id="rId4" Type="http://schemas.openxmlformats.org/officeDocument/2006/relationships/image" Target="../media/image59.png"/></Relationships>
</file>

<file path=ppt/slides/_rels/slide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xml"/><Relationship Id="rId1" Type="http://schemas.openxmlformats.org/officeDocument/2006/relationships/slideLayout" Target="../slideLayouts/slideLayout18.xml"/><Relationship Id="rId5" Type="http://schemas.openxmlformats.org/officeDocument/2006/relationships/image" Target="../media/image17.png"/><Relationship Id="rId4" Type="http://schemas.openxmlformats.org/officeDocument/2006/relationships/image" Target="../media/image16.png"/></Relationships>
</file>

<file path=ppt/slides/_rels/slide3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61.png"/><Relationship Id="rId1" Type="http://schemas.openxmlformats.org/officeDocument/2006/relationships/slideLayout" Target="../slideLayouts/slideLayout22.xml"/><Relationship Id="rId4" Type="http://schemas.openxmlformats.org/officeDocument/2006/relationships/image" Target="../media/image17.png"/></Relationships>
</file>

<file path=ppt/slides/_rels/slide31.xml.rels><?xml version="1.0" encoding="UTF-8" standalone="yes"?>
<Relationships xmlns="http://schemas.openxmlformats.org/package/2006/relationships"><Relationship Id="rId2" Type="http://schemas.openxmlformats.org/officeDocument/2006/relationships/image" Target="../media/image62.emf"/><Relationship Id="rId1" Type="http://schemas.openxmlformats.org/officeDocument/2006/relationships/slideLayout" Target="../slideLayouts/slideLayout23.xml"/></Relationships>
</file>

<file path=ppt/slides/_rels/slide32.xml.rels><?xml version="1.0" encoding="UTF-8" standalone="yes"?>
<Relationships xmlns="http://schemas.openxmlformats.org/package/2006/relationships"><Relationship Id="rId13" Type="http://schemas.openxmlformats.org/officeDocument/2006/relationships/image" Target="NULL"/><Relationship Id="rId18" Type="http://schemas.openxmlformats.org/officeDocument/2006/relationships/customXml" Target="../ink/ink6.xml"/><Relationship Id="rId3" Type="http://schemas.openxmlformats.org/officeDocument/2006/relationships/image" Target="../media/image63.png"/><Relationship Id="rId21" Type="http://schemas.openxmlformats.org/officeDocument/2006/relationships/image" Target="NULL"/><Relationship Id="rId12" Type="http://schemas.openxmlformats.org/officeDocument/2006/relationships/customXml" Target="../ink/ink3.xml"/><Relationship Id="rId17" Type="http://schemas.openxmlformats.org/officeDocument/2006/relationships/image" Target="NULL"/><Relationship Id="rId2" Type="http://schemas.openxmlformats.org/officeDocument/2006/relationships/slideLayout" Target="../slideLayouts/slideLayout23.xml"/><Relationship Id="rId16" Type="http://schemas.openxmlformats.org/officeDocument/2006/relationships/customXml" Target="../ink/ink5.xml"/><Relationship Id="rId20" Type="http://schemas.openxmlformats.org/officeDocument/2006/relationships/customXml" Target="../ink/ink7.xml"/><Relationship Id="rId1" Type="http://schemas.openxmlformats.org/officeDocument/2006/relationships/tags" Target="../tags/tag8.xml"/><Relationship Id="rId6" Type="http://schemas.openxmlformats.org/officeDocument/2006/relationships/customXml" Target="../ink/ink1.xml"/><Relationship Id="rId11" Type="http://schemas.openxmlformats.org/officeDocument/2006/relationships/image" Target="NULL"/><Relationship Id="rId5" Type="http://schemas.openxmlformats.org/officeDocument/2006/relationships/image" Target="../media/image65.emf"/><Relationship Id="rId15" Type="http://schemas.openxmlformats.org/officeDocument/2006/relationships/image" Target="NULL"/><Relationship Id="rId10" Type="http://schemas.openxmlformats.org/officeDocument/2006/relationships/customXml" Target="../ink/ink2.xml"/><Relationship Id="rId19" Type="http://schemas.openxmlformats.org/officeDocument/2006/relationships/image" Target="NULL"/><Relationship Id="rId4" Type="http://schemas.openxmlformats.org/officeDocument/2006/relationships/image" Target="../media/image64.png"/><Relationship Id="rId9" Type="http://schemas.openxmlformats.org/officeDocument/2006/relationships/image" Target="NULL"/><Relationship Id="rId14" Type="http://schemas.openxmlformats.org/officeDocument/2006/relationships/customXml" Target="../ink/ink4.xml"/></Relationships>
</file>

<file path=ppt/slides/_rels/slide33.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66.jpeg"/><Relationship Id="rId7" Type="http://schemas.openxmlformats.org/officeDocument/2006/relationships/image" Target="../media/image67.png"/><Relationship Id="rId2" Type="http://schemas.openxmlformats.org/officeDocument/2006/relationships/notesSlide" Target="../notesSlides/notesSlide15.xml"/><Relationship Id="rId1" Type="http://schemas.openxmlformats.org/officeDocument/2006/relationships/slideLayout" Target="../slideLayouts/slideLayout16.xml"/><Relationship Id="rId6" Type="http://schemas.openxmlformats.org/officeDocument/2006/relationships/hyperlink" Target="mailto:ricardo.lugo@inn.no" TargetMode="External"/><Relationship Id="rId5" Type="http://schemas.openxmlformats.org/officeDocument/2006/relationships/hyperlink" Target="mailto:ingeborghorgenn@gmail.com" TargetMode="External"/><Relationship Id="rId10" Type="http://schemas.openxmlformats.org/officeDocument/2006/relationships/image" Target="../media/image70.jpeg"/><Relationship Id="rId4" Type="http://schemas.openxmlformats.org/officeDocument/2006/relationships/hyperlink" Target="mailto:ingridtrau@outlook.com" TargetMode="External"/><Relationship Id="rId9" Type="http://schemas.openxmlformats.org/officeDocument/2006/relationships/image" Target="../media/image69.png"/></Relationships>
</file>

<file path=ppt/slides/_rels/slide3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slideLayout" Target="../slideLayouts/slideLayout19.xml"/><Relationship Id="rId1" Type="http://schemas.openxmlformats.org/officeDocument/2006/relationships/tags" Target="../tags/tag9.xml"/><Relationship Id="rId4" Type="http://schemas.openxmlformats.org/officeDocument/2006/relationships/image" Target="../media/image72.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0.xml"/><Relationship Id="rId1" Type="http://schemas.openxmlformats.org/officeDocument/2006/relationships/tags" Target="../tags/tag10.xml"/><Relationship Id="rId4" Type="http://schemas.openxmlformats.org/officeDocument/2006/relationships/image" Target="../media/image73.pn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8.xml"/><Relationship Id="rId1" Type="http://schemas.openxmlformats.org/officeDocument/2006/relationships/tags" Target="../tags/tag11.xml"/><Relationship Id="rId5" Type="http://schemas.openxmlformats.org/officeDocument/2006/relationships/image" Target="../media/image75.png"/><Relationship Id="rId4" Type="http://schemas.openxmlformats.org/officeDocument/2006/relationships/image" Target="../media/image74.pn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18.xml"/><Relationship Id="rId1" Type="http://schemas.openxmlformats.org/officeDocument/2006/relationships/tags" Target="../tags/tag12.xml"/><Relationship Id="rId4" Type="http://schemas.openxmlformats.org/officeDocument/2006/relationships/image" Target="../media/image76.png"/></Relationships>
</file>

<file path=ppt/slides/_rels/slide38.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24.xml"/></Relationships>
</file>

<file path=ppt/slides/_rels/slide39.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slideLayout" Target="../slideLayouts/slideLayout24.xml"/><Relationship Id="rId1" Type="http://schemas.openxmlformats.org/officeDocument/2006/relationships/tags" Target="../tags/tag13.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79.png"/></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slideLayout" Target="../slideLayouts/slideLayout18.xml"/><Relationship Id="rId1" Type="http://schemas.openxmlformats.org/officeDocument/2006/relationships/tags" Target="../tags/tag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41.xml.rels><?xml version="1.0" encoding="UTF-8" standalone="yes"?>
<Relationships xmlns="http://schemas.openxmlformats.org/package/2006/relationships"><Relationship Id="rId3" Type="http://schemas.openxmlformats.org/officeDocument/2006/relationships/image" Target="../media/image82.jpeg"/><Relationship Id="rId7" Type="http://schemas.openxmlformats.org/officeDocument/2006/relationships/image" Target="../media/image86.jpeg"/><Relationship Id="rId2" Type="http://schemas.openxmlformats.org/officeDocument/2006/relationships/notesSlide" Target="../notesSlides/notesSlide19.xml"/><Relationship Id="rId1" Type="http://schemas.openxmlformats.org/officeDocument/2006/relationships/slideLayout" Target="../slideLayouts/slideLayout15.xml"/><Relationship Id="rId6" Type="http://schemas.openxmlformats.org/officeDocument/2006/relationships/image" Target="../media/image85.jpeg"/><Relationship Id="rId5" Type="http://schemas.openxmlformats.org/officeDocument/2006/relationships/image" Target="../media/image84.png"/><Relationship Id="rId4" Type="http://schemas.openxmlformats.org/officeDocument/2006/relationships/image" Target="../media/image83.jpeg"/></Relationships>
</file>

<file path=ppt/slides/_rels/slide4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0.xml"/><Relationship Id="rId1" Type="http://schemas.openxmlformats.org/officeDocument/2006/relationships/slideLayout" Target="../slideLayouts/slideLayout2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1.xml"/><Relationship Id="rId1" Type="http://schemas.openxmlformats.org/officeDocument/2006/relationships/slideLayout" Target="../slideLayouts/slideLayout18.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1.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46.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image" Target="../media/image95.png"/><Relationship Id="rId1" Type="http://schemas.openxmlformats.org/officeDocument/2006/relationships/slideLayout" Target="../slideLayouts/slideLayout21.xml"/><Relationship Id="rId4" Type="http://schemas.openxmlformats.org/officeDocument/2006/relationships/hyperlink" Target="https://haveibeenpwned.com/" TargetMode="External"/></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1.xml"/><Relationship Id="rId1" Type="http://schemas.openxmlformats.org/officeDocument/2006/relationships/tags" Target="../tags/tag14.xml"/></Relationships>
</file>

<file path=ppt/slides/_rels/slide48.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23.xml"/><Relationship Id="rId1" Type="http://schemas.openxmlformats.org/officeDocument/2006/relationships/slideLayout" Target="../slideLayouts/slideLayout24.xml"/></Relationships>
</file>

<file path=ppt/slides/_rels/slide49.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24.xml"/><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3" Type="http://schemas.openxmlformats.org/officeDocument/2006/relationships/image" Target="../media/image99.emf"/><Relationship Id="rId2" Type="http://schemas.openxmlformats.org/officeDocument/2006/relationships/notesSlide" Target="../notesSlides/notesSlide25.xml"/><Relationship Id="rId1" Type="http://schemas.openxmlformats.org/officeDocument/2006/relationships/slideLayout" Target="../slideLayouts/slideLayout18.xml"/><Relationship Id="rId6" Type="http://schemas.openxmlformats.org/officeDocument/2006/relationships/image" Target="../media/image102.jpeg"/><Relationship Id="rId5" Type="http://schemas.openxmlformats.org/officeDocument/2006/relationships/image" Target="../media/image101.png"/><Relationship Id="rId4" Type="http://schemas.openxmlformats.org/officeDocument/2006/relationships/image" Target="../media/image100.emf"/></Relationships>
</file>

<file path=ppt/slides/_rels/slide51.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6.xml"/><Relationship Id="rId1" Type="http://schemas.openxmlformats.org/officeDocument/2006/relationships/slideLayout" Target="../slideLayouts/slideLayout18.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21.xml"/><Relationship Id="rId1" Type="http://schemas.openxmlformats.org/officeDocument/2006/relationships/tags" Target="../tags/tag15.xml"/><Relationship Id="rId4" Type="http://schemas.openxmlformats.org/officeDocument/2006/relationships/image" Target="../media/image103.png"/></Relationships>
</file>

<file path=ppt/slides/_rels/slide53.xml.rels><?xml version="1.0" encoding="UTF-8" standalone="yes"?>
<Relationships xmlns="http://schemas.openxmlformats.org/package/2006/relationships"><Relationship Id="rId3" Type="http://schemas.openxmlformats.org/officeDocument/2006/relationships/hyperlink" Target="https://youtu.be/kv0sOX6Alrk" TargetMode="External"/><Relationship Id="rId2" Type="http://schemas.openxmlformats.org/officeDocument/2006/relationships/notesSlide" Target="../notesSlides/notesSlide28.xml"/><Relationship Id="rId1" Type="http://schemas.openxmlformats.org/officeDocument/2006/relationships/slideLayout" Target="../slideLayouts/slideLayout18.xml"/><Relationship Id="rId4" Type="http://schemas.openxmlformats.org/officeDocument/2006/relationships/image" Target="../media/image104.jpeg"/></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video" Target="https://www.youtube.com/embed/nFRu0K1IxJ4?feature=oembed" TargetMode="External"/><Relationship Id="rId1" Type="http://schemas.openxmlformats.org/officeDocument/2006/relationships/tags" Target="../tags/tag16.xml"/><Relationship Id="rId5" Type="http://schemas.openxmlformats.org/officeDocument/2006/relationships/image" Target="../media/image105.jpeg"/><Relationship Id="rId4" Type="http://schemas.openxmlformats.org/officeDocument/2006/relationships/notesSlide" Target="../notesSlides/notesSlide29.xml"/></Relationships>
</file>

<file path=ppt/slides/_rels/slide55.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slideLayout" Target="../slideLayouts/slideLayout21.xml"/><Relationship Id="rId1" Type="http://schemas.openxmlformats.org/officeDocument/2006/relationships/tags" Target="../tags/tag17.xml"/><Relationship Id="rId5" Type="http://schemas.openxmlformats.org/officeDocument/2006/relationships/image" Target="../media/image108.png"/><Relationship Id="rId4" Type="http://schemas.openxmlformats.org/officeDocument/2006/relationships/image" Target="../media/image107.png"/></Relationships>
</file>

<file path=ppt/slides/_rels/slide56.xml.rels><?xml version="1.0" encoding="UTF-8" standalone="yes"?>
<Relationships xmlns="http://schemas.openxmlformats.org/package/2006/relationships"><Relationship Id="rId3" Type="http://schemas.openxmlformats.org/officeDocument/2006/relationships/image" Target="../media/image109.emf"/><Relationship Id="rId2" Type="http://schemas.openxmlformats.org/officeDocument/2006/relationships/notesSlide" Target="../notesSlides/notesSlide30.xml"/><Relationship Id="rId1" Type="http://schemas.openxmlformats.org/officeDocument/2006/relationships/slideLayout" Target="../slideLayouts/slideLayout18.xml"/><Relationship Id="rId4" Type="http://schemas.openxmlformats.org/officeDocument/2006/relationships/hyperlink" Target="https://www.youtube.com/watch?v=gwvA49ZXnf8" TargetMode="External"/></Relationships>
</file>

<file path=ppt/slides/_rels/slide57.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31.xml"/><Relationship Id="rId1" Type="http://schemas.openxmlformats.org/officeDocument/2006/relationships/slideLayout" Target="../slideLayouts/slideLayout21.xml"/></Relationships>
</file>

<file path=ppt/slides/_rels/slide58.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32.xml"/><Relationship Id="rId1" Type="http://schemas.openxmlformats.org/officeDocument/2006/relationships/slideLayout" Target="../slideLayouts/slideLayout21.xml"/></Relationships>
</file>

<file path=ppt/slides/_rels/slide59.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33.xml"/><Relationship Id="rId1" Type="http://schemas.openxmlformats.org/officeDocument/2006/relationships/slideLayout" Target="../slideLayouts/slideLayout21.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8.xml"/><Relationship Id="rId1" Type="http://schemas.openxmlformats.org/officeDocument/2006/relationships/tags" Target="../tags/tag2.xml"/></Relationships>
</file>

<file path=ppt/slides/_rels/slide60.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34.xml"/><Relationship Id="rId1" Type="http://schemas.openxmlformats.org/officeDocument/2006/relationships/slideLayout" Target="../slideLayouts/slideLayout21.xml"/></Relationships>
</file>

<file path=ppt/slides/_rels/slide6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5.xml"/><Relationship Id="rId1" Type="http://schemas.openxmlformats.org/officeDocument/2006/relationships/slideLayout" Target="../slideLayouts/slideLayout20.xml"/></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21.xml"/><Relationship Id="rId1" Type="http://schemas.openxmlformats.org/officeDocument/2006/relationships/tags" Target="../tags/tag18.xml"/><Relationship Id="rId4" Type="http://schemas.openxmlformats.org/officeDocument/2006/relationships/image" Target="../media/image114.png"/></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21.xml"/><Relationship Id="rId1" Type="http://schemas.openxmlformats.org/officeDocument/2006/relationships/tags" Target="../tags/tag19.xml"/><Relationship Id="rId4" Type="http://schemas.openxmlformats.org/officeDocument/2006/relationships/image" Target="../media/image115.png"/></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21.xml"/><Relationship Id="rId1" Type="http://schemas.openxmlformats.org/officeDocument/2006/relationships/tags" Target="../tags/tag20.xml"/><Relationship Id="rId4" Type="http://schemas.openxmlformats.org/officeDocument/2006/relationships/image" Target="../media/image116.png"/></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21.xml"/><Relationship Id="rId1" Type="http://schemas.openxmlformats.org/officeDocument/2006/relationships/tags" Target="../tags/tag21.xml"/><Relationship Id="rId4" Type="http://schemas.openxmlformats.org/officeDocument/2006/relationships/image" Target="../media/image117.png"/></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21.xml"/><Relationship Id="rId1" Type="http://schemas.openxmlformats.org/officeDocument/2006/relationships/tags" Target="../tags/tag22.xml"/><Relationship Id="rId4" Type="http://schemas.openxmlformats.org/officeDocument/2006/relationships/image" Target="../media/image118.png"/></Relationships>
</file>

<file path=ppt/slides/_rels/slide67.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20.xml"/><Relationship Id="rId1" Type="http://schemas.openxmlformats.org/officeDocument/2006/relationships/tags" Target="../tags/tag23.xml"/><Relationship Id="rId4" Type="http://schemas.openxmlformats.org/officeDocument/2006/relationships/image" Target="../media/image119.png"/></Relationships>
</file>

<file path=ppt/slides/_rels/slide68.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21.xml"/><Relationship Id="rId1" Type="http://schemas.openxmlformats.org/officeDocument/2006/relationships/tags" Target="../tags/tag24.xml"/></Relationships>
</file>

<file path=ppt/slides/_rels/slide69.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43.xml"/><Relationship Id="rId1" Type="http://schemas.openxmlformats.org/officeDocument/2006/relationships/slideLayout" Target="../slideLayouts/slideLayout21.xml"/><Relationship Id="rId5" Type="http://schemas.openxmlformats.org/officeDocument/2006/relationships/image" Target="../media/image121.png"/><Relationship Id="rId4" Type="http://schemas.openxmlformats.org/officeDocument/2006/relationships/image" Target="../media/image120.png"/></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18.xml"/><Relationship Id="rId1" Type="http://schemas.openxmlformats.org/officeDocument/2006/relationships/tags" Target="../tags/tag3.xml"/></Relationships>
</file>

<file path=ppt/slides/_rels/slide70.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44.xml"/><Relationship Id="rId1" Type="http://schemas.openxmlformats.org/officeDocument/2006/relationships/slideLayout" Target="../slideLayouts/slideLayout21.xml"/></Relationships>
</file>

<file path=ppt/slides/_rels/slide71.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21.xml"/></Relationships>
</file>

<file path=ppt/slides/_rels/slide72.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45.xml"/><Relationship Id="rId1" Type="http://schemas.openxmlformats.org/officeDocument/2006/relationships/slideLayout" Target="../slideLayouts/slideLayout18.xml"/></Relationships>
</file>

<file path=ppt/slides/_rels/slide73.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46.xml"/><Relationship Id="rId1" Type="http://schemas.openxmlformats.org/officeDocument/2006/relationships/slideLayout" Target="../slideLayouts/slideLayout18.xml"/></Relationships>
</file>

<file path=ppt/slides/_rels/slide74.xml.rels><?xml version="1.0" encoding="UTF-8" standalone="yes"?>
<Relationships xmlns="http://schemas.openxmlformats.org/package/2006/relationships"><Relationship Id="rId2" Type="http://schemas.openxmlformats.org/officeDocument/2006/relationships/image" Target="../media/image125.emf"/><Relationship Id="rId1" Type="http://schemas.openxmlformats.org/officeDocument/2006/relationships/slideLayout" Target="../slideLayouts/slideLayout18.xml"/></Relationships>
</file>

<file path=ppt/slides/_rels/slide75.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47.xml"/><Relationship Id="rId1" Type="http://schemas.openxmlformats.org/officeDocument/2006/relationships/slideLayout" Target="../slideLayouts/slideLayout21.xml"/><Relationship Id="rId4" Type="http://schemas.openxmlformats.org/officeDocument/2006/relationships/image" Target="../media/image127.png"/></Relationships>
</file>

<file path=ppt/slides/_rels/slide76.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48.xml"/><Relationship Id="rId1" Type="http://schemas.openxmlformats.org/officeDocument/2006/relationships/slideLayout" Target="../slideLayouts/slideLayout18.xml"/><Relationship Id="rId4" Type="http://schemas.openxmlformats.org/officeDocument/2006/relationships/image" Target="../media/image129.png"/></Relationships>
</file>

<file path=ppt/slides/_rels/slide77.xml.rels><?xml version="1.0" encoding="UTF-8" standalone="yes"?>
<Relationships xmlns="http://schemas.openxmlformats.org/package/2006/relationships"><Relationship Id="rId2" Type="http://schemas.openxmlformats.org/officeDocument/2006/relationships/image" Target="../media/image130.jpeg"/><Relationship Id="rId1" Type="http://schemas.openxmlformats.org/officeDocument/2006/relationships/slideLayout" Target="../slideLayouts/slideLayout22.xml"/></Relationships>
</file>

<file path=ppt/slides/_rels/slide78.xml.rels><?xml version="1.0" encoding="UTF-8" standalone="yes"?>
<Relationships xmlns="http://schemas.openxmlformats.org/package/2006/relationships"><Relationship Id="rId8" Type="http://schemas.openxmlformats.org/officeDocument/2006/relationships/image" Target="../media/image135.png"/><Relationship Id="rId3" Type="http://schemas.openxmlformats.org/officeDocument/2006/relationships/notesSlide" Target="../notesSlides/notesSlide49.xml"/><Relationship Id="rId7" Type="http://schemas.openxmlformats.org/officeDocument/2006/relationships/image" Target="../media/image134.png"/><Relationship Id="rId2" Type="http://schemas.openxmlformats.org/officeDocument/2006/relationships/slideLayout" Target="../slideLayouts/slideLayout18.xml"/><Relationship Id="rId1" Type="http://schemas.openxmlformats.org/officeDocument/2006/relationships/tags" Target="../tags/tag25.xml"/><Relationship Id="rId6" Type="http://schemas.openxmlformats.org/officeDocument/2006/relationships/image" Target="../media/image133.png"/><Relationship Id="rId5" Type="http://schemas.openxmlformats.org/officeDocument/2006/relationships/image" Target="../media/image132.png"/><Relationship Id="rId4" Type="http://schemas.openxmlformats.org/officeDocument/2006/relationships/image" Target="../media/image131.png"/></Relationships>
</file>

<file path=ppt/slides/_rels/slide79.xml.rels><?xml version="1.0" encoding="UTF-8" standalone="yes"?>
<Relationships xmlns="http://schemas.openxmlformats.org/package/2006/relationships"><Relationship Id="rId3" Type="http://schemas.openxmlformats.org/officeDocument/2006/relationships/notesSlide" Target="../notesSlides/notesSlide50.xml"/><Relationship Id="rId7" Type="http://schemas.openxmlformats.org/officeDocument/2006/relationships/image" Target="../media/image131.png"/><Relationship Id="rId2" Type="http://schemas.openxmlformats.org/officeDocument/2006/relationships/slideLayout" Target="../slideLayouts/slideLayout18.xml"/><Relationship Id="rId1" Type="http://schemas.openxmlformats.org/officeDocument/2006/relationships/tags" Target="../tags/tag26.xml"/><Relationship Id="rId6" Type="http://schemas.openxmlformats.org/officeDocument/2006/relationships/image" Target="../media/image138.png"/><Relationship Id="rId5" Type="http://schemas.openxmlformats.org/officeDocument/2006/relationships/image" Target="../media/image137.png"/><Relationship Id="rId4" Type="http://schemas.openxmlformats.org/officeDocument/2006/relationships/image" Target="../media/image136.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0.xml"/><Relationship Id="rId1" Type="http://schemas.openxmlformats.org/officeDocument/2006/relationships/tags" Target="../tags/tag4.xml"/><Relationship Id="rId4" Type="http://schemas.openxmlformats.org/officeDocument/2006/relationships/image" Target="../media/image20.jpeg"/></Relationships>
</file>

<file path=ppt/slides/_rels/slide80.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20.xml"/><Relationship Id="rId1" Type="http://schemas.openxmlformats.org/officeDocument/2006/relationships/tags" Target="../tags/tag27.xml"/><Relationship Id="rId4" Type="http://schemas.openxmlformats.org/officeDocument/2006/relationships/image" Target="../media/image139.png"/></Relationships>
</file>

<file path=ppt/slides/_rels/slide81.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18.xml"/><Relationship Id="rId1" Type="http://schemas.openxmlformats.org/officeDocument/2006/relationships/tags" Target="../tags/tag28.xml"/><Relationship Id="rId6" Type="http://schemas.openxmlformats.org/officeDocument/2006/relationships/image" Target="../media/image142.png"/><Relationship Id="rId5" Type="http://schemas.openxmlformats.org/officeDocument/2006/relationships/image" Target="../media/image141.png"/><Relationship Id="rId4" Type="http://schemas.openxmlformats.org/officeDocument/2006/relationships/image" Target="../media/image140.png"/></Relationships>
</file>

<file path=ppt/slides/_rels/slide82.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slideLayout" Target="../slideLayouts/slideLayout20.xml"/><Relationship Id="rId1" Type="http://schemas.openxmlformats.org/officeDocument/2006/relationships/tags" Target="../tags/tag29.xml"/><Relationship Id="rId4" Type="http://schemas.openxmlformats.org/officeDocument/2006/relationships/image" Target="../media/image144.png"/></Relationships>
</file>

<file path=ppt/slides/_rels/slide83.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20.xml"/><Relationship Id="rId1" Type="http://schemas.openxmlformats.org/officeDocument/2006/relationships/tags" Target="../tags/tag30.xml"/><Relationship Id="rId4" Type="http://schemas.openxmlformats.org/officeDocument/2006/relationships/image" Target="../media/image145.jpeg"/></Relationships>
</file>

<file path=ppt/slides/_rels/slide84.xml.rels><?xml version="1.0" encoding="UTF-8" standalone="yes"?>
<Relationships xmlns="http://schemas.openxmlformats.org/package/2006/relationships"><Relationship Id="rId3" Type="http://schemas.openxmlformats.org/officeDocument/2006/relationships/image" Target="../media/image146.png"/><Relationship Id="rId7" Type="http://schemas.openxmlformats.org/officeDocument/2006/relationships/image" Target="../media/image150.png"/><Relationship Id="rId2" Type="http://schemas.openxmlformats.org/officeDocument/2006/relationships/notesSlide" Target="../notesSlides/notesSlide54.xml"/><Relationship Id="rId1" Type="http://schemas.openxmlformats.org/officeDocument/2006/relationships/slideLayout" Target="../slideLayouts/slideLayout19.xml"/><Relationship Id="rId6" Type="http://schemas.openxmlformats.org/officeDocument/2006/relationships/image" Target="../media/image149.png"/><Relationship Id="rId5" Type="http://schemas.openxmlformats.org/officeDocument/2006/relationships/image" Target="../media/image148.png"/><Relationship Id="rId4" Type="http://schemas.openxmlformats.org/officeDocument/2006/relationships/image" Target="../media/image147.png"/></Relationships>
</file>

<file path=ppt/slides/_rels/slide85.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55.xml"/><Relationship Id="rId1" Type="http://schemas.openxmlformats.org/officeDocument/2006/relationships/slideLayout" Target="../slideLayouts/slideLayout18.xml"/></Relationships>
</file>

<file path=ppt/slides/_rels/slide86.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56.xml"/><Relationship Id="rId1" Type="http://schemas.openxmlformats.org/officeDocument/2006/relationships/slideLayout" Target="../slideLayouts/slideLayout18.xml"/></Relationships>
</file>

<file path=ppt/slides/_rels/slide87.xml.rels><?xml version="1.0" encoding="UTF-8" standalone="yes"?>
<Relationships xmlns="http://schemas.openxmlformats.org/package/2006/relationships"><Relationship Id="rId3" Type="http://schemas.openxmlformats.org/officeDocument/2006/relationships/notesSlide" Target="../notesSlides/notesSlide57.xml"/><Relationship Id="rId2" Type="http://schemas.openxmlformats.org/officeDocument/2006/relationships/slideLayout" Target="../slideLayouts/slideLayout21.xml"/><Relationship Id="rId1" Type="http://schemas.openxmlformats.org/officeDocument/2006/relationships/tags" Target="../tags/tag31.xml"/><Relationship Id="rId4" Type="http://schemas.openxmlformats.org/officeDocument/2006/relationships/image" Target="../media/image151.png"/></Relationships>
</file>

<file path=ppt/slides/_rels/slide88.xml.rels><?xml version="1.0" encoding="UTF-8" standalone="yes"?>
<Relationships xmlns="http://schemas.openxmlformats.org/package/2006/relationships"><Relationship Id="rId3" Type="http://schemas.openxmlformats.org/officeDocument/2006/relationships/notesSlide" Target="../notesSlides/notesSlide58.xml"/><Relationship Id="rId2" Type="http://schemas.openxmlformats.org/officeDocument/2006/relationships/slideLayout" Target="../slideLayouts/slideLayout21.xml"/><Relationship Id="rId1" Type="http://schemas.openxmlformats.org/officeDocument/2006/relationships/tags" Target="../tags/tag32.xml"/><Relationship Id="rId5" Type="http://schemas.openxmlformats.org/officeDocument/2006/relationships/image" Target="../media/image153.png"/><Relationship Id="rId4" Type="http://schemas.openxmlformats.org/officeDocument/2006/relationships/image" Target="../media/image152.png"/></Relationships>
</file>

<file path=ppt/slides/_rels/slide89.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image" Target="../media/image154.png"/><Relationship Id="rId1" Type="http://schemas.openxmlformats.org/officeDocument/2006/relationships/slideLayout" Target="../slideLayouts/slideLayout21.xml"/><Relationship Id="rId4" Type="http://schemas.openxmlformats.org/officeDocument/2006/relationships/image" Target="../media/image156.png"/></Relationships>
</file>

<file path=ppt/slides/_rels/slide9.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6.xml"/><Relationship Id="rId1" Type="http://schemas.openxmlformats.org/officeDocument/2006/relationships/slideLayout" Target="../slideLayouts/slideLayout18.xml"/><Relationship Id="rId6" Type="http://schemas.openxmlformats.org/officeDocument/2006/relationships/image" Target="../media/image24.emf"/><Relationship Id="rId5" Type="http://schemas.openxmlformats.org/officeDocument/2006/relationships/image" Target="../media/image23.emf"/><Relationship Id="rId4" Type="http://schemas.openxmlformats.org/officeDocument/2006/relationships/image" Target="../media/image22.png"/></Relationships>
</file>

<file path=ppt/slides/_rels/slide90.xml.rels><?xml version="1.0" encoding="UTF-8" standalone="yes"?>
<Relationships xmlns="http://schemas.openxmlformats.org/package/2006/relationships"><Relationship Id="rId2" Type="http://schemas.openxmlformats.org/officeDocument/2006/relationships/slideLayout" Target="../slideLayouts/slideLayout21.xml"/><Relationship Id="rId1" Type="http://schemas.openxmlformats.org/officeDocument/2006/relationships/tags" Target="../tags/tag33.xml"/></Relationships>
</file>

<file path=ppt/slides/_rels/slide91.xml.rels><?xml version="1.0" encoding="UTF-8" standalone="yes"?>
<Relationships xmlns="http://schemas.openxmlformats.org/package/2006/relationships"><Relationship Id="rId8" Type="http://schemas.openxmlformats.org/officeDocument/2006/relationships/image" Target="../media/image158.png"/><Relationship Id="rId3" Type="http://schemas.openxmlformats.org/officeDocument/2006/relationships/video" Target="../media/media1.mp4"/><Relationship Id="rId7" Type="http://schemas.openxmlformats.org/officeDocument/2006/relationships/image" Target="../media/image124.png"/><Relationship Id="rId2" Type="http://schemas.microsoft.com/office/2007/relationships/media" Target="../media/media1.mp4"/><Relationship Id="rId1" Type="http://schemas.openxmlformats.org/officeDocument/2006/relationships/tags" Target="../tags/tag34.xml"/><Relationship Id="rId6" Type="http://schemas.openxmlformats.org/officeDocument/2006/relationships/image" Target="../media/image157.png"/><Relationship Id="rId5" Type="http://schemas.openxmlformats.org/officeDocument/2006/relationships/notesSlide" Target="../notesSlides/notesSlide59.xml"/><Relationship Id="rId4" Type="http://schemas.openxmlformats.org/officeDocument/2006/relationships/slideLayout" Target="../slideLayouts/slideLayout21.xml"/><Relationship Id="rId9" Type="http://schemas.openxmlformats.org/officeDocument/2006/relationships/image" Target="../media/image159.png"/></Relationships>
</file>

<file path=ppt/slides/_rels/slide92.xml.rels><?xml version="1.0" encoding="UTF-8" standalone="yes"?>
<Relationships xmlns="http://schemas.openxmlformats.org/package/2006/relationships"><Relationship Id="rId2" Type="http://schemas.openxmlformats.org/officeDocument/2006/relationships/image" Target="../media/image160.jpeg"/><Relationship Id="rId1" Type="http://schemas.openxmlformats.org/officeDocument/2006/relationships/slideLayout" Target="../slideLayouts/slideLayout24.xml"/></Relationships>
</file>

<file path=ppt/slides/_rels/slide93.xml.rels><?xml version="1.0" encoding="UTF-8" standalone="yes"?>
<Relationships xmlns="http://schemas.openxmlformats.org/package/2006/relationships"><Relationship Id="rId3" Type="http://schemas.openxmlformats.org/officeDocument/2006/relationships/image" Target="../media/image161.jpeg"/><Relationship Id="rId2" Type="http://schemas.openxmlformats.org/officeDocument/2006/relationships/notesSlide" Target="../notesSlides/notesSlide60.xml"/><Relationship Id="rId1" Type="http://schemas.openxmlformats.org/officeDocument/2006/relationships/slideLayout" Target="../slideLayouts/slideLayout20.xml"/></Relationships>
</file>

<file path=ppt/slides/_rels/slide94.xml.rels><?xml version="1.0" encoding="UTF-8" standalone="yes"?>
<Relationships xmlns="http://schemas.openxmlformats.org/package/2006/relationships"><Relationship Id="rId3" Type="http://schemas.openxmlformats.org/officeDocument/2006/relationships/image" Target="../media/image163.jpeg"/><Relationship Id="rId2" Type="http://schemas.openxmlformats.org/officeDocument/2006/relationships/image" Target="../media/image162.jpeg"/><Relationship Id="rId1" Type="http://schemas.openxmlformats.org/officeDocument/2006/relationships/slideLayout" Target="../slideLayouts/slideLayout18.xml"/><Relationship Id="rId4" Type="http://schemas.openxmlformats.org/officeDocument/2006/relationships/hyperlink" Target="http://www.youtube.com/watch?v=7DMDscGOUpg" TargetMode="External"/></Relationships>
</file>

<file path=ppt/slides/_rels/slide95.xml.rels><?xml version="1.0" encoding="UTF-8" standalone="yes"?>
<Relationships xmlns="http://schemas.openxmlformats.org/package/2006/relationships"><Relationship Id="rId8" Type="http://schemas.openxmlformats.org/officeDocument/2006/relationships/image" Target="../media/image168.png"/><Relationship Id="rId3" Type="http://schemas.openxmlformats.org/officeDocument/2006/relationships/notesSlide" Target="../notesSlides/notesSlide61.xml"/><Relationship Id="rId7" Type="http://schemas.openxmlformats.org/officeDocument/2006/relationships/image" Target="../media/image167.png"/><Relationship Id="rId2" Type="http://schemas.openxmlformats.org/officeDocument/2006/relationships/slideLayout" Target="../slideLayouts/slideLayout18.xml"/><Relationship Id="rId1" Type="http://schemas.openxmlformats.org/officeDocument/2006/relationships/tags" Target="../tags/tag35.xml"/><Relationship Id="rId6" Type="http://schemas.openxmlformats.org/officeDocument/2006/relationships/image" Target="../media/image166.png"/><Relationship Id="rId5" Type="http://schemas.openxmlformats.org/officeDocument/2006/relationships/image" Target="../media/image165.png"/><Relationship Id="rId4" Type="http://schemas.openxmlformats.org/officeDocument/2006/relationships/image" Target="../media/image164.jpeg"/></Relationships>
</file>

<file path=ppt/slides/_rels/slide96.xml.rels><?xml version="1.0" encoding="UTF-8" standalone="yes"?>
<Relationships xmlns="http://schemas.openxmlformats.org/package/2006/relationships"><Relationship Id="rId3" Type="http://schemas.openxmlformats.org/officeDocument/2006/relationships/image" Target="../media/image169.png"/><Relationship Id="rId7" Type="http://schemas.openxmlformats.org/officeDocument/2006/relationships/image" Target="../media/image173.png"/><Relationship Id="rId2" Type="http://schemas.openxmlformats.org/officeDocument/2006/relationships/slideLayout" Target="../slideLayouts/slideLayout18.xml"/><Relationship Id="rId1" Type="http://schemas.openxmlformats.org/officeDocument/2006/relationships/tags" Target="../tags/tag36.xml"/><Relationship Id="rId6" Type="http://schemas.openxmlformats.org/officeDocument/2006/relationships/image" Target="../media/image172.png"/><Relationship Id="rId5" Type="http://schemas.openxmlformats.org/officeDocument/2006/relationships/image" Target="../media/image171.png"/><Relationship Id="rId4" Type="http://schemas.openxmlformats.org/officeDocument/2006/relationships/image" Target="../media/image170.png"/></Relationships>
</file>

<file path=ppt/slides/_rels/slide97.xml.rels><?xml version="1.0" encoding="UTF-8" standalone="yes"?>
<Relationships xmlns="http://schemas.openxmlformats.org/package/2006/relationships"><Relationship Id="rId3" Type="http://schemas.openxmlformats.org/officeDocument/2006/relationships/notesSlide" Target="../notesSlides/notesSlide62.xml"/><Relationship Id="rId2" Type="http://schemas.openxmlformats.org/officeDocument/2006/relationships/slideLayout" Target="../slideLayouts/slideLayout18.xml"/><Relationship Id="rId1" Type="http://schemas.openxmlformats.org/officeDocument/2006/relationships/tags" Target="../tags/tag37.xml"/></Relationships>
</file>

<file path=ppt/slides/_rels/slide98.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notesSlide" Target="../notesSlides/notesSlide63.xml"/><Relationship Id="rId1" Type="http://schemas.openxmlformats.org/officeDocument/2006/relationships/slideLayout" Target="../slideLayouts/slideLayout20.xml"/></Relationships>
</file>

<file path=ppt/slides/_rels/slide99.xml.rels><?xml version="1.0" encoding="UTF-8" standalone="yes"?>
<Relationships xmlns="http://schemas.openxmlformats.org/package/2006/relationships"><Relationship Id="rId3" Type="http://schemas.openxmlformats.org/officeDocument/2006/relationships/notesSlide" Target="../notesSlides/notesSlide64.xml"/><Relationship Id="rId2" Type="http://schemas.openxmlformats.org/officeDocument/2006/relationships/slideLayout" Target="../slideLayouts/slideLayout18.xml"/><Relationship Id="rId1" Type="http://schemas.openxmlformats.org/officeDocument/2006/relationships/tags" Target="../tags/tag38.xml"/><Relationship Id="rId4" Type="http://schemas.openxmlformats.org/officeDocument/2006/relationships/image" Target="../media/image175.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 name="Title 94">
            <a:extLst>
              <a:ext uri="{FF2B5EF4-FFF2-40B4-BE49-F238E27FC236}">
                <a16:creationId xmlns:a16="http://schemas.microsoft.com/office/drawing/2014/main" id="{7643F50D-950F-5A7E-722A-79E4F5D31565}"/>
              </a:ext>
            </a:extLst>
          </p:cNvPr>
          <p:cNvSpPr>
            <a:spLocks noGrp="1"/>
          </p:cNvSpPr>
          <p:nvPr>
            <p:ph type="ctrTitle"/>
          </p:nvPr>
        </p:nvSpPr>
        <p:spPr>
          <a:xfrm>
            <a:off x="7119890" y="723440"/>
            <a:ext cx="4843510" cy="2579052"/>
          </a:xfrm>
        </p:spPr>
        <p:txBody>
          <a:bodyPr>
            <a:noAutofit/>
          </a:bodyPr>
          <a:lstStyle/>
          <a:p>
            <a:r>
              <a:rPr lang="en-US" sz="4800" dirty="0"/>
              <a:t>Topic 2  – </a:t>
            </a:r>
            <a:r>
              <a:rPr lang="en-GB" sz="4800" dirty="0"/>
              <a:t>Personality and Social Engineering in Cybersecurity</a:t>
            </a:r>
            <a:endParaRPr lang="en-US" sz="4800" dirty="0"/>
          </a:p>
        </p:txBody>
      </p:sp>
      <p:sp>
        <p:nvSpPr>
          <p:cNvPr id="96" name="Subtitle 95">
            <a:extLst>
              <a:ext uri="{FF2B5EF4-FFF2-40B4-BE49-F238E27FC236}">
                <a16:creationId xmlns:a16="http://schemas.microsoft.com/office/drawing/2014/main" id="{1C5A4B6C-BAC7-A685-A9B1-2F354B12832E}"/>
              </a:ext>
            </a:extLst>
          </p:cNvPr>
          <p:cNvSpPr>
            <a:spLocks noGrp="1"/>
          </p:cNvSpPr>
          <p:nvPr>
            <p:ph type="subTitle" idx="1"/>
          </p:nvPr>
        </p:nvSpPr>
        <p:spPr/>
        <p:txBody>
          <a:bodyPr/>
          <a:lstStyle/>
          <a:p>
            <a:r>
              <a:rPr lang="en-US" dirty="0"/>
              <a:t>Presentation by: </a:t>
            </a:r>
          </a:p>
          <a:p>
            <a:r>
              <a:rPr lang="en-US" dirty="0"/>
              <a:t>Ricardo G. Lugo</a:t>
            </a:r>
          </a:p>
        </p:txBody>
      </p:sp>
      <p:pic>
        <p:nvPicPr>
          <p:cNvPr id="11" name="Picture Placeholder 10" descr="A screenshot of a computer training">
            <a:extLst>
              <a:ext uri="{FF2B5EF4-FFF2-40B4-BE49-F238E27FC236}">
                <a16:creationId xmlns:a16="http://schemas.microsoft.com/office/drawing/2014/main" id="{67923426-B1F1-1FE9-9009-E6AA57995C15}"/>
              </a:ext>
            </a:extLst>
          </p:cNvPr>
          <p:cNvPicPr>
            <a:picLocks noGrp="1" noChangeAspect="1"/>
          </p:cNvPicPr>
          <p:nvPr>
            <p:ph type="pic" sz="quarter" idx="11"/>
          </p:nvPr>
        </p:nvPicPr>
        <p:blipFill>
          <a:blip r:embed="rId3"/>
          <a:srcRect t="784" b="784"/>
          <a:stretch>
            <a:fillRect/>
          </a:stretch>
        </p:blipFill>
        <p:spPr/>
      </p:pic>
      <p:sp>
        <p:nvSpPr>
          <p:cNvPr id="97" name="Text Placeholder 96">
            <a:extLst>
              <a:ext uri="{FF2B5EF4-FFF2-40B4-BE49-F238E27FC236}">
                <a16:creationId xmlns:a16="http://schemas.microsoft.com/office/drawing/2014/main" id="{2A924E96-9B1C-6D19-49F6-49CA70E65537}"/>
              </a:ext>
            </a:extLst>
          </p:cNvPr>
          <p:cNvSpPr>
            <a:spLocks noGrp="1"/>
          </p:cNvSpPr>
          <p:nvPr>
            <p:ph type="body" sz="quarter" idx="10"/>
          </p:nvPr>
        </p:nvSpPr>
        <p:spPr/>
        <p:txBody>
          <a:bodyPr/>
          <a:lstStyle/>
          <a:p>
            <a:r>
              <a:rPr lang="en-US" dirty="0"/>
              <a:t>CSP002</a:t>
            </a:r>
          </a:p>
        </p:txBody>
      </p:sp>
      <p:grpSp>
        <p:nvGrpSpPr>
          <p:cNvPr id="2" name="Group 1">
            <a:extLst>
              <a:ext uri="{FF2B5EF4-FFF2-40B4-BE49-F238E27FC236}">
                <a16:creationId xmlns:a16="http://schemas.microsoft.com/office/drawing/2014/main" id="{ABF25152-ECFC-F87E-6A60-9E7B0D98374B}"/>
              </a:ext>
            </a:extLst>
          </p:cNvPr>
          <p:cNvGrpSpPr/>
          <p:nvPr/>
        </p:nvGrpSpPr>
        <p:grpSpPr>
          <a:xfrm>
            <a:off x="7549377" y="6167336"/>
            <a:ext cx="3294001" cy="612000"/>
            <a:chOff x="5179092" y="5483822"/>
            <a:chExt cx="3294001" cy="612000"/>
          </a:xfrm>
        </p:grpSpPr>
        <p:pic>
          <p:nvPicPr>
            <p:cNvPr id="3" name="Picture 2">
              <a:extLst>
                <a:ext uri="{FF2B5EF4-FFF2-40B4-BE49-F238E27FC236}">
                  <a16:creationId xmlns:a16="http://schemas.microsoft.com/office/drawing/2014/main" id="{56048E62-9FDC-6A86-C84F-4D7DFCAA1823}"/>
                </a:ext>
              </a:extLst>
            </p:cNvPr>
            <p:cNvPicPr>
              <a:picLocks noChangeAspect="1"/>
            </p:cNvPicPr>
            <p:nvPr/>
          </p:nvPicPr>
          <p:blipFill>
            <a:blip r:embed="rId4"/>
            <a:stretch>
              <a:fillRect/>
            </a:stretch>
          </p:blipFill>
          <p:spPr>
            <a:xfrm>
              <a:off x="5179092" y="5483822"/>
              <a:ext cx="1530000" cy="612000"/>
            </a:xfrm>
            <a:prstGeom prst="rect">
              <a:avLst/>
            </a:prstGeom>
          </p:spPr>
        </p:pic>
        <p:pic>
          <p:nvPicPr>
            <p:cNvPr id="4" name="Picture 3">
              <a:extLst>
                <a:ext uri="{FF2B5EF4-FFF2-40B4-BE49-F238E27FC236}">
                  <a16:creationId xmlns:a16="http://schemas.microsoft.com/office/drawing/2014/main" id="{B4A6FF37-150C-0183-163E-54E5A9398FBB}"/>
                </a:ext>
              </a:extLst>
            </p:cNvPr>
            <p:cNvPicPr>
              <a:picLocks noChangeAspect="1"/>
            </p:cNvPicPr>
            <p:nvPr/>
          </p:nvPicPr>
          <p:blipFill>
            <a:blip r:embed="rId5"/>
            <a:stretch>
              <a:fillRect/>
            </a:stretch>
          </p:blipFill>
          <p:spPr>
            <a:xfrm>
              <a:off x="6709092" y="5483822"/>
              <a:ext cx="1764001" cy="612000"/>
            </a:xfrm>
            <a:prstGeom prst="rect">
              <a:avLst/>
            </a:prstGeom>
          </p:spPr>
        </p:pic>
      </p:grpSp>
      <p:sp>
        <p:nvSpPr>
          <p:cNvPr id="53" name="Freeform: Shape 52">
            <a:extLst>
              <a:ext uri="{FF2B5EF4-FFF2-40B4-BE49-F238E27FC236}">
                <a16:creationId xmlns:a16="http://schemas.microsoft.com/office/drawing/2014/main" id="{D96C8D99-3232-849B-9CC8-6E4982208FEA}"/>
              </a:ext>
              <a:ext uri="{C183D7F6-B498-43B3-948B-1728B52AA6E4}">
                <adec:decorative xmlns:adec="http://schemas.microsoft.com/office/drawing/2017/decorative" val="1"/>
              </a:ext>
            </a:extLst>
          </p:cNvPr>
          <p:cNvSpPr/>
          <p:nvPr/>
        </p:nvSpPr>
        <p:spPr>
          <a:xfrm rot="10800000">
            <a:off x="3507757" y="-11160"/>
            <a:ext cx="2553080" cy="6858841"/>
          </a:xfrm>
          <a:custGeom>
            <a:avLst/>
            <a:gdLst>
              <a:gd name="connsiteX0" fmla="*/ 2526446 w 2553080"/>
              <a:gd name="connsiteY0" fmla="*/ 0 h 6858841"/>
              <a:gd name="connsiteX1" fmla="*/ 1707127 w 2553080"/>
              <a:gd name="connsiteY1" fmla="*/ 3182290 h 6858841"/>
              <a:gd name="connsiteX2" fmla="*/ 1365955 w 2553080"/>
              <a:gd name="connsiteY2" fmla="*/ 4453431 h 6858841"/>
              <a:gd name="connsiteX3" fmla="*/ 1182052 w 2553080"/>
              <a:gd name="connsiteY3" fmla="*/ 4538343 h 6858841"/>
              <a:gd name="connsiteX4" fmla="*/ 1070442 w 2553080"/>
              <a:gd name="connsiteY4" fmla="*/ 4344440 h 6858841"/>
              <a:gd name="connsiteX5" fmla="*/ 1329175 w 2553080"/>
              <a:gd name="connsiteY5" fmla="*/ 3390133 h 6858841"/>
              <a:gd name="connsiteX6" fmla="*/ 1311418 w 2553080"/>
              <a:gd name="connsiteY6" fmla="*/ 3250726 h 6858841"/>
              <a:gd name="connsiteX7" fmla="*/ 1199808 w 2553080"/>
              <a:gd name="connsiteY7" fmla="*/ 3164547 h 6858841"/>
              <a:gd name="connsiteX8" fmla="*/ 975320 w 2553080"/>
              <a:gd name="connsiteY8" fmla="*/ 3293816 h 6858841"/>
              <a:gd name="connsiteX9" fmla="*/ 582148 w 2553080"/>
              <a:gd name="connsiteY9" fmla="*/ 4743652 h 6858841"/>
              <a:gd name="connsiteX10" fmla="*/ 5073 w 2553080"/>
              <a:gd name="connsiteY10" fmla="*/ 6842367 h 6858841"/>
              <a:gd name="connsiteX11" fmla="*/ 0 w 2553080"/>
              <a:gd name="connsiteY11" fmla="*/ 6858842 h 6858841"/>
              <a:gd name="connsiteX12" fmla="*/ 26634 w 2553080"/>
              <a:gd name="connsiteY12" fmla="*/ 6858842 h 6858841"/>
              <a:gd name="connsiteX13" fmla="*/ 607514 w 2553080"/>
              <a:gd name="connsiteY13" fmla="*/ 4751256 h 6858841"/>
              <a:gd name="connsiteX14" fmla="*/ 1000686 w 2553080"/>
              <a:gd name="connsiteY14" fmla="*/ 3301420 h 6858841"/>
              <a:gd name="connsiteX15" fmla="*/ 1194735 w 2553080"/>
              <a:gd name="connsiteY15" fmla="*/ 3189894 h 6858841"/>
              <a:gd name="connsiteX16" fmla="*/ 1289857 w 2553080"/>
              <a:gd name="connsiteY16" fmla="*/ 3263399 h 6858841"/>
              <a:gd name="connsiteX17" fmla="*/ 1305077 w 2553080"/>
              <a:gd name="connsiteY17" fmla="*/ 3383797 h 6858841"/>
              <a:gd name="connsiteX18" fmla="*/ 1046345 w 2553080"/>
              <a:gd name="connsiteY18" fmla="*/ 4338103 h 6858841"/>
              <a:gd name="connsiteX19" fmla="*/ 1175711 w 2553080"/>
              <a:gd name="connsiteY19" fmla="*/ 4562423 h 6858841"/>
              <a:gd name="connsiteX20" fmla="*/ 1390053 w 2553080"/>
              <a:gd name="connsiteY20" fmla="*/ 4462303 h 6858841"/>
              <a:gd name="connsiteX21" fmla="*/ 1390053 w 2553080"/>
              <a:gd name="connsiteY21" fmla="*/ 4461035 h 6858841"/>
              <a:gd name="connsiteX22" fmla="*/ 1731225 w 2553080"/>
              <a:gd name="connsiteY22" fmla="*/ 3188627 h 6858841"/>
              <a:gd name="connsiteX23" fmla="*/ 2553081 w 2553080"/>
              <a:gd name="connsiteY23" fmla="*/ 1267 h 6858841"/>
              <a:gd name="connsiteX24" fmla="*/ 2526446 w 2553080"/>
              <a:gd name="connsiteY24" fmla="*/ 0 h 6858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53080" h="6858841">
                <a:moveTo>
                  <a:pt x="2526446" y="0"/>
                </a:moveTo>
                <a:lnTo>
                  <a:pt x="1707127" y="3182290"/>
                </a:lnTo>
                <a:lnTo>
                  <a:pt x="1365955" y="4453431"/>
                </a:lnTo>
                <a:cubicBezTo>
                  <a:pt x="1332979" y="4523135"/>
                  <a:pt x="1255613" y="4558621"/>
                  <a:pt x="1182052" y="4538343"/>
                </a:cubicBezTo>
                <a:cubicBezTo>
                  <a:pt x="1098345" y="4515531"/>
                  <a:pt x="1047613" y="4428085"/>
                  <a:pt x="1070442" y="4344440"/>
                </a:cubicBezTo>
                <a:lnTo>
                  <a:pt x="1329175" y="3390133"/>
                </a:lnTo>
                <a:cubicBezTo>
                  <a:pt x="1341858" y="3343242"/>
                  <a:pt x="1335516" y="3293816"/>
                  <a:pt x="1311418" y="3250726"/>
                </a:cubicBezTo>
                <a:cubicBezTo>
                  <a:pt x="1287321" y="3207637"/>
                  <a:pt x="1248004" y="3177220"/>
                  <a:pt x="1199808" y="3164547"/>
                </a:cubicBezTo>
                <a:cubicBezTo>
                  <a:pt x="1102150" y="3137933"/>
                  <a:pt x="1000686" y="3196230"/>
                  <a:pt x="975320" y="3293816"/>
                </a:cubicBezTo>
                <a:lnTo>
                  <a:pt x="582148" y="4743652"/>
                </a:lnTo>
                <a:lnTo>
                  <a:pt x="5073" y="6842367"/>
                </a:lnTo>
                <a:cubicBezTo>
                  <a:pt x="5073" y="6842367"/>
                  <a:pt x="1268" y="6855040"/>
                  <a:pt x="0" y="6858842"/>
                </a:cubicBezTo>
                <a:lnTo>
                  <a:pt x="26634" y="6858842"/>
                </a:lnTo>
                <a:lnTo>
                  <a:pt x="607514" y="4751256"/>
                </a:lnTo>
                <a:lnTo>
                  <a:pt x="1000686" y="3301420"/>
                </a:lnTo>
                <a:cubicBezTo>
                  <a:pt x="1023515" y="3217775"/>
                  <a:pt x="1111028" y="3167082"/>
                  <a:pt x="1194735" y="3189894"/>
                </a:cubicBezTo>
                <a:cubicBezTo>
                  <a:pt x="1235321" y="3201300"/>
                  <a:pt x="1269565" y="3226647"/>
                  <a:pt x="1289857" y="3263399"/>
                </a:cubicBezTo>
                <a:cubicBezTo>
                  <a:pt x="1311418" y="3300152"/>
                  <a:pt x="1316492" y="3341975"/>
                  <a:pt x="1305077" y="3383797"/>
                </a:cubicBezTo>
                <a:lnTo>
                  <a:pt x="1046345" y="4338103"/>
                </a:lnTo>
                <a:cubicBezTo>
                  <a:pt x="1019710" y="4435689"/>
                  <a:pt x="1078052" y="4537076"/>
                  <a:pt x="1175711" y="4562423"/>
                </a:cubicBezTo>
                <a:cubicBezTo>
                  <a:pt x="1261955" y="4585235"/>
                  <a:pt x="1352004" y="4543413"/>
                  <a:pt x="1390053" y="4462303"/>
                </a:cubicBezTo>
                <a:lnTo>
                  <a:pt x="1390053" y="4461035"/>
                </a:lnTo>
                <a:lnTo>
                  <a:pt x="1731225" y="3188627"/>
                </a:lnTo>
                <a:lnTo>
                  <a:pt x="2553081" y="1267"/>
                </a:lnTo>
                <a:cubicBezTo>
                  <a:pt x="2544203" y="0"/>
                  <a:pt x="2535325" y="0"/>
                  <a:pt x="2526446" y="0"/>
                </a:cubicBezTo>
                <a:close/>
              </a:path>
            </a:pathLst>
          </a:custGeom>
          <a:solidFill>
            <a:schemeClr val="accent1"/>
          </a:solidFill>
          <a:ln w="9116" cap="flat">
            <a:noFill/>
            <a:prstDash val="solid"/>
            <a:miter/>
          </a:ln>
        </p:spPr>
        <p:txBody>
          <a:bodyPr rtlCol="0" anchor="ctr"/>
          <a:lstStyle/>
          <a:p>
            <a:endParaRPr lang="en-US" dirty="0"/>
          </a:p>
        </p:txBody>
      </p:sp>
    </p:spTree>
    <p:extLst>
      <p:ext uri="{BB962C8B-B14F-4D97-AF65-F5344CB8AC3E}">
        <p14:creationId xmlns:p14="http://schemas.microsoft.com/office/powerpoint/2010/main" val="35039798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e 4"/>
          <p:cNvPicPr>
            <a:picLocks noChangeAspect="1"/>
          </p:cNvPicPr>
          <p:nvPr/>
        </p:nvPicPr>
        <p:blipFill>
          <a:blip r:embed="rId3"/>
          <a:stretch>
            <a:fillRect/>
          </a:stretch>
        </p:blipFill>
        <p:spPr>
          <a:xfrm>
            <a:off x="382654" y="2080592"/>
            <a:ext cx="4942021" cy="2519057"/>
          </a:xfrm>
          <a:prstGeom prst="rect">
            <a:avLst/>
          </a:prstGeom>
        </p:spPr>
      </p:pic>
      <p:pic>
        <p:nvPicPr>
          <p:cNvPr id="6" name="Bilde 5"/>
          <p:cNvPicPr>
            <a:picLocks noChangeAspect="1"/>
          </p:cNvPicPr>
          <p:nvPr/>
        </p:nvPicPr>
        <p:blipFill>
          <a:blip r:embed="rId4"/>
          <a:stretch>
            <a:fillRect/>
          </a:stretch>
        </p:blipFill>
        <p:spPr>
          <a:xfrm>
            <a:off x="6504862" y="2901220"/>
            <a:ext cx="3576578" cy="2704136"/>
          </a:xfrm>
          <a:prstGeom prst="rect">
            <a:avLst/>
          </a:prstGeom>
        </p:spPr>
      </p:pic>
      <p:pic>
        <p:nvPicPr>
          <p:cNvPr id="7" name="Bilde 6"/>
          <p:cNvPicPr>
            <a:picLocks noChangeAspect="1"/>
          </p:cNvPicPr>
          <p:nvPr/>
        </p:nvPicPr>
        <p:blipFill>
          <a:blip r:embed="rId5"/>
          <a:stretch>
            <a:fillRect/>
          </a:stretch>
        </p:blipFill>
        <p:spPr>
          <a:xfrm>
            <a:off x="7441713" y="1479432"/>
            <a:ext cx="2413322" cy="1202321"/>
          </a:xfrm>
          <a:prstGeom prst="rect">
            <a:avLst/>
          </a:prstGeom>
        </p:spPr>
      </p:pic>
      <p:sp>
        <p:nvSpPr>
          <p:cNvPr id="8" name="Titel 3">
            <a:extLst>
              <a:ext uri="{FF2B5EF4-FFF2-40B4-BE49-F238E27FC236}">
                <a16:creationId xmlns:a16="http://schemas.microsoft.com/office/drawing/2014/main" id="{00BE78CF-32D8-4ABA-8CF3-B387FC9F925C}"/>
              </a:ext>
            </a:extLst>
          </p:cNvPr>
          <p:cNvSpPr>
            <a:spLocks noGrp="1"/>
          </p:cNvSpPr>
          <p:nvPr>
            <p:ph type="title"/>
          </p:nvPr>
        </p:nvSpPr>
        <p:spPr>
          <a:xfrm>
            <a:off x="152399" y="432325"/>
            <a:ext cx="11919857" cy="681037"/>
          </a:xfrm>
        </p:spPr>
        <p:txBody>
          <a:bodyPr>
            <a:noAutofit/>
          </a:bodyPr>
          <a:lstStyle/>
          <a:p>
            <a:pPr algn="ctr"/>
            <a:r>
              <a:rPr lang="de-DE" sz="4800" dirty="0"/>
              <a:t>Personality </a:t>
            </a:r>
            <a:r>
              <a:rPr lang="de-DE" sz="4800" dirty="0" err="1"/>
              <a:t>research</a:t>
            </a:r>
            <a:r>
              <a:rPr lang="de-DE" sz="4800" dirty="0"/>
              <a:t> in </a:t>
            </a:r>
            <a:r>
              <a:rPr lang="de-DE" sz="4800" dirty="0" err="1"/>
              <a:t>Cyberpsychology</a:t>
            </a:r>
            <a:endParaRPr lang="de-DE" sz="4800" dirty="0"/>
          </a:p>
        </p:txBody>
      </p:sp>
      <p:pic>
        <p:nvPicPr>
          <p:cNvPr id="9" name="Bilde 3">
            <a:extLst>
              <a:ext uri="{FF2B5EF4-FFF2-40B4-BE49-F238E27FC236}">
                <a16:creationId xmlns:a16="http://schemas.microsoft.com/office/drawing/2014/main" id="{32DF42FE-C7B3-4C53-BC94-F34376868141}"/>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52110" y="1415498"/>
            <a:ext cx="6252752" cy="1880398"/>
          </a:xfrm>
          <a:prstGeom prst="rect">
            <a:avLst/>
          </a:prstGeom>
        </p:spPr>
      </p:pic>
      <p:pic>
        <p:nvPicPr>
          <p:cNvPr id="10" name="Bilde 4">
            <a:extLst>
              <a:ext uri="{FF2B5EF4-FFF2-40B4-BE49-F238E27FC236}">
                <a16:creationId xmlns:a16="http://schemas.microsoft.com/office/drawing/2014/main" id="{C4AA7547-2F14-43FA-A864-D15F664FD9CF}"/>
              </a:ext>
            </a:extLst>
          </p:cNvPr>
          <p:cNvPicPr>
            <a:picLocks noChangeAspect="1"/>
          </p:cNvPicPr>
          <p:nvPr/>
        </p:nvPicPr>
        <p:blipFill>
          <a:blip r:embed="rId3"/>
          <a:stretch>
            <a:fillRect/>
          </a:stretch>
        </p:blipFill>
        <p:spPr>
          <a:xfrm>
            <a:off x="2643129" y="4345828"/>
            <a:ext cx="4942021" cy="2519057"/>
          </a:xfrm>
          <a:prstGeom prst="rect">
            <a:avLst/>
          </a:prstGeom>
        </p:spPr>
      </p:pic>
      <p:sp>
        <p:nvSpPr>
          <p:cNvPr id="2" name="Foliennummernplatzhalter 1">
            <a:extLst>
              <a:ext uri="{FF2B5EF4-FFF2-40B4-BE49-F238E27FC236}">
                <a16:creationId xmlns:a16="http://schemas.microsoft.com/office/drawing/2014/main" id="{E593720B-2C59-F716-0BDA-584C730D999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D199B6-069C-4494-B074-391AD1ED88E0}" type="slidenum">
              <a:rPr kumimoji="0" lang="de-DE"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de-D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94082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down)">
                                      <p:cBhvr>
                                        <p:cTn id="11" dur="500"/>
                                        <p:tgtEl>
                                          <p:spTgt spid="7"/>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childTnLst>
                          </p:cTn>
                        </p:par>
                        <p:par>
                          <p:cTn id="16" fill="hold">
                            <p:stCondLst>
                              <p:cond delay="1500"/>
                            </p:stCondLst>
                            <p:childTnLst>
                              <p:par>
                                <p:cTn id="17" presetID="22" presetClass="entr" presetSubtype="4" fill="hold"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down)">
                                      <p:cBhvr>
                                        <p:cTn id="19" dur="500"/>
                                        <p:tgtEl>
                                          <p:spTgt spid="6"/>
                                        </p:tgtEl>
                                      </p:cBhvr>
                                    </p:animEffect>
                                  </p:childTnLst>
                                </p:cTn>
                              </p:par>
                            </p:childTnLst>
                          </p:cTn>
                        </p:par>
                        <p:par>
                          <p:cTn id="20" fill="hold">
                            <p:stCondLst>
                              <p:cond delay="2000"/>
                            </p:stCondLst>
                            <p:childTnLst>
                              <p:par>
                                <p:cTn id="21" presetID="22" presetClass="entr" presetSubtype="4" fill="hold" nodeType="after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ipe(down)">
                                      <p:cBhvr>
                                        <p:cTn id="2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229AF6F4-48A6-3340-36D2-873C7513274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1A4296-1FB3-43E8-9876-E6E45D2FCA7D}" type="slidenum">
              <a:rPr kumimoji="0" lang="de-DE"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100</a:t>
            </a:fld>
            <a:endParaRPr kumimoji="0" lang="de-DE"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4" name="Titel 3">
            <a:extLst>
              <a:ext uri="{FF2B5EF4-FFF2-40B4-BE49-F238E27FC236}">
                <a16:creationId xmlns:a16="http://schemas.microsoft.com/office/drawing/2014/main" id="{E63CFBB2-F817-E872-5CAC-BF644DF59087}"/>
              </a:ext>
            </a:extLst>
          </p:cNvPr>
          <p:cNvSpPr>
            <a:spLocks noGrp="1"/>
          </p:cNvSpPr>
          <p:nvPr>
            <p:ph type="title"/>
          </p:nvPr>
        </p:nvSpPr>
        <p:spPr>
          <a:xfrm>
            <a:off x="2407669" y="501650"/>
            <a:ext cx="7376663" cy="681037"/>
          </a:xfrm>
        </p:spPr>
        <p:txBody>
          <a:bodyPr/>
          <a:lstStyle/>
          <a:p>
            <a:r>
              <a:rPr lang="de-DE" sz="2500" dirty="0" err="1"/>
              <a:t>Patented</a:t>
            </a:r>
            <a:r>
              <a:rPr lang="de-DE" sz="2500" dirty="0"/>
              <a:t> </a:t>
            </a:r>
            <a:r>
              <a:rPr lang="de-DE" sz="2500" dirty="0" err="1"/>
              <a:t>automated</a:t>
            </a:r>
            <a:r>
              <a:rPr lang="de-DE" sz="2500" dirty="0"/>
              <a:t> </a:t>
            </a:r>
            <a:r>
              <a:rPr lang="de-DE" sz="2500" dirty="0" err="1"/>
              <a:t>spear</a:t>
            </a:r>
            <a:r>
              <a:rPr lang="de-DE" sz="2500" dirty="0"/>
              <a:t>-phishing </a:t>
            </a:r>
            <a:r>
              <a:rPr lang="de-DE" sz="2500" dirty="0" err="1"/>
              <a:t>technology</a:t>
            </a:r>
            <a:endParaRPr lang="de-DE" sz="2500" dirty="0"/>
          </a:p>
        </p:txBody>
      </p:sp>
      <p:sp>
        <p:nvSpPr>
          <p:cNvPr id="5" name="Content Placeholder 4">
            <a:extLst>
              <a:ext uri="{FF2B5EF4-FFF2-40B4-BE49-F238E27FC236}">
                <a16:creationId xmlns:a16="http://schemas.microsoft.com/office/drawing/2014/main" id="{C3929429-93A5-92E9-66F2-061D9B60E86A}"/>
              </a:ext>
            </a:extLst>
          </p:cNvPr>
          <p:cNvSpPr>
            <a:spLocks noGrp="1"/>
          </p:cNvSpPr>
          <p:nvPr>
            <p:ph idx="1"/>
          </p:nvPr>
        </p:nvSpPr>
        <p:spPr/>
        <p:txBody>
          <a:bodyPr/>
          <a:lstStyle/>
          <a:p>
            <a:endParaRPr lang="en-GB"/>
          </a:p>
        </p:txBody>
      </p:sp>
      <p:pic>
        <p:nvPicPr>
          <p:cNvPr id="8" name="Picture 7">
            <a:extLst>
              <a:ext uri="{FF2B5EF4-FFF2-40B4-BE49-F238E27FC236}">
                <a16:creationId xmlns:a16="http://schemas.microsoft.com/office/drawing/2014/main" id="{974BB617-6764-5B54-CEBF-1B25377EDD6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226507" y="0"/>
            <a:ext cx="9738986" cy="6858000"/>
          </a:xfrm>
          <a:prstGeom prst="rect">
            <a:avLst/>
          </a:prstGeom>
        </p:spPr>
      </p:pic>
    </p:spTree>
    <p:extLst>
      <p:ext uri="{BB962C8B-B14F-4D97-AF65-F5344CB8AC3E}">
        <p14:creationId xmlns:p14="http://schemas.microsoft.com/office/powerpoint/2010/main" val="622510045"/>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a:extLst>
              <a:ext uri="{FF2B5EF4-FFF2-40B4-BE49-F238E27FC236}">
                <a16:creationId xmlns:a16="http://schemas.microsoft.com/office/drawing/2014/main" id="{3D3C4DA1-5A9B-162D-44CA-5505C4E2A9A5}"/>
              </a:ext>
            </a:extLst>
          </p:cNvPr>
          <p:cNvPicPr>
            <a:picLocks noChangeAspect="1"/>
          </p:cNvPicPr>
          <p:nvPr/>
        </p:nvPicPr>
        <p:blipFill>
          <a:blip r:embed="rId2"/>
          <a:stretch>
            <a:fillRect/>
          </a:stretch>
        </p:blipFill>
        <p:spPr>
          <a:xfrm>
            <a:off x="280875" y="371716"/>
            <a:ext cx="7535327" cy="2476846"/>
          </a:xfrm>
          <a:prstGeom prst="rect">
            <a:avLst/>
          </a:prstGeom>
        </p:spPr>
      </p:pic>
      <p:pic>
        <p:nvPicPr>
          <p:cNvPr id="9" name="Grafik 8">
            <a:extLst>
              <a:ext uri="{FF2B5EF4-FFF2-40B4-BE49-F238E27FC236}">
                <a16:creationId xmlns:a16="http://schemas.microsoft.com/office/drawing/2014/main" id="{A863977B-725D-F56F-9FB2-1B40052C96B3}"/>
              </a:ext>
            </a:extLst>
          </p:cNvPr>
          <p:cNvPicPr>
            <a:picLocks noChangeAspect="1"/>
          </p:cNvPicPr>
          <p:nvPr/>
        </p:nvPicPr>
        <p:blipFill>
          <a:blip r:embed="rId3"/>
          <a:stretch>
            <a:fillRect/>
          </a:stretch>
        </p:blipFill>
        <p:spPr>
          <a:xfrm>
            <a:off x="342796" y="2848562"/>
            <a:ext cx="3705742" cy="3858163"/>
          </a:xfrm>
          <a:prstGeom prst="rect">
            <a:avLst/>
          </a:prstGeom>
        </p:spPr>
      </p:pic>
      <p:pic>
        <p:nvPicPr>
          <p:cNvPr id="11" name="Grafik 10">
            <a:extLst>
              <a:ext uri="{FF2B5EF4-FFF2-40B4-BE49-F238E27FC236}">
                <a16:creationId xmlns:a16="http://schemas.microsoft.com/office/drawing/2014/main" id="{EEC554AB-B608-9D36-24B9-7574C1FF7D63}"/>
              </a:ext>
            </a:extLst>
          </p:cNvPr>
          <p:cNvPicPr>
            <a:picLocks noChangeAspect="1"/>
          </p:cNvPicPr>
          <p:nvPr/>
        </p:nvPicPr>
        <p:blipFill>
          <a:blip r:embed="rId4"/>
          <a:stretch>
            <a:fillRect/>
          </a:stretch>
        </p:blipFill>
        <p:spPr>
          <a:xfrm>
            <a:off x="6945221" y="3212237"/>
            <a:ext cx="3620005" cy="2600688"/>
          </a:xfrm>
          <a:prstGeom prst="rect">
            <a:avLst/>
          </a:prstGeom>
        </p:spPr>
      </p:pic>
      <p:sp>
        <p:nvSpPr>
          <p:cNvPr id="13" name="Pfeil: nach rechts 12">
            <a:extLst>
              <a:ext uri="{FF2B5EF4-FFF2-40B4-BE49-F238E27FC236}">
                <a16:creationId xmlns:a16="http://schemas.microsoft.com/office/drawing/2014/main" id="{8B3E7859-BB83-8AB2-1AD7-9E884677D7C2}"/>
              </a:ext>
            </a:extLst>
          </p:cNvPr>
          <p:cNvSpPr/>
          <p:nvPr/>
        </p:nvSpPr>
        <p:spPr>
          <a:xfrm>
            <a:off x="4861249" y="3872204"/>
            <a:ext cx="1502229" cy="112900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Foliennummernplatzhalter 1">
            <a:extLst>
              <a:ext uri="{FF2B5EF4-FFF2-40B4-BE49-F238E27FC236}">
                <a16:creationId xmlns:a16="http://schemas.microsoft.com/office/drawing/2014/main" id="{D617668C-16DF-EE0E-2EA4-3563A8B1268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D199B6-069C-4494-B074-391AD1ED88E0}" type="slidenum">
              <a:rPr kumimoji="0" lang="de-DE"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101</a:t>
            </a:fld>
            <a:endParaRPr kumimoji="0" lang="de-D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24514506"/>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3E9790EB-519E-65E3-D2FA-D478E62B550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54222" y="109614"/>
            <a:ext cx="8625105" cy="6638771"/>
          </a:xfrm>
          <a:prstGeom prst="rect">
            <a:avLst/>
          </a:prstGeom>
        </p:spPr>
      </p:pic>
      <p:sp>
        <p:nvSpPr>
          <p:cNvPr id="2" name="Foliennummernplatzhalter 1">
            <a:extLst>
              <a:ext uri="{FF2B5EF4-FFF2-40B4-BE49-F238E27FC236}">
                <a16:creationId xmlns:a16="http://schemas.microsoft.com/office/drawing/2014/main" id="{2E7E4D06-33CA-7225-5B40-F57E32CECAA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D199B6-069C-4494-B074-391AD1ED88E0}" type="slidenum">
              <a:rPr kumimoji="0" lang="de-DE"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102</a:t>
            </a:fld>
            <a:endParaRPr kumimoji="0" lang="de-D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22942291"/>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9208BB8F-1F50-F589-4DF0-9C10C1BD7ACD}"/>
              </a:ext>
            </a:extLst>
          </p:cNvPr>
          <p:cNvPicPr>
            <a:picLocks noChangeAspect="1"/>
          </p:cNvPicPr>
          <p:nvPr/>
        </p:nvPicPr>
        <p:blipFill>
          <a:blip r:embed="rId3"/>
          <a:stretch>
            <a:fillRect/>
          </a:stretch>
        </p:blipFill>
        <p:spPr>
          <a:xfrm>
            <a:off x="0" y="188153"/>
            <a:ext cx="6258798" cy="4391638"/>
          </a:xfrm>
          <a:prstGeom prst="rect">
            <a:avLst/>
          </a:prstGeom>
        </p:spPr>
      </p:pic>
      <p:pic>
        <p:nvPicPr>
          <p:cNvPr id="7" name="Grafik 6">
            <a:extLst>
              <a:ext uri="{FF2B5EF4-FFF2-40B4-BE49-F238E27FC236}">
                <a16:creationId xmlns:a16="http://schemas.microsoft.com/office/drawing/2014/main" id="{3E661C17-B24C-511D-F892-9C16D876050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028161" y="278675"/>
            <a:ext cx="4111283" cy="5120640"/>
          </a:xfrm>
          <a:prstGeom prst="rect">
            <a:avLst/>
          </a:prstGeom>
        </p:spPr>
      </p:pic>
      <p:pic>
        <p:nvPicPr>
          <p:cNvPr id="9" name="Grafik 8">
            <a:extLst>
              <a:ext uri="{FF2B5EF4-FFF2-40B4-BE49-F238E27FC236}">
                <a16:creationId xmlns:a16="http://schemas.microsoft.com/office/drawing/2014/main" id="{C4E1857A-4DB6-4C8A-4B18-DBBAC7C249AE}"/>
              </a:ext>
            </a:extLst>
          </p:cNvPr>
          <p:cNvPicPr>
            <a:picLocks noChangeAspect="1"/>
          </p:cNvPicPr>
          <p:nvPr/>
        </p:nvPicPr>
        <p:blipFill>
          <a:blip r:embed="rId5"/>
          <a:stretch>
            <a:fillRect/>
          </a:stretch>
        </p:blipFill>
        <p:spPr>
          <a:xfrm>
            <a:off x="5781347" y="4035795"/>
            <a:ext cx="1724266" cy="2543530"/>
          </a:xfrm>
          <a:prstGeom prst="rect">
            <a:avLst/>
          </a:prstGeom>
        </p:spPr>
      </p:pic>
      <p:sp>
        <p:nvSpPr>
          <p:cNvPr id="2" name="Foliennummernplatzhalter 1">
            <a:extLst>
              <a:ext uri="{FF2B5EF4-FFF2-40B4-BE49-F238E27FC236}">
                <a16:creationId xmlns:a16="http://schemas.microsoft.com/office/drawing/2014/main" id="{6C3A1F8E-5DCC-A1E0-53FA-22ECE038503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D199B6-069C-4494-B074-391AD1ED88E0}" type="slidenum">
              <a:rPr kumimoji="0" lang="de-DE"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103</a:t>
            </a:fld>
            <a:endParaRPr kumimoji="0" lang="de-D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31758123"/>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415600" y="593367"/>
            <a:ext cx="11360800" cy="763600"/>
          </a:xfrm>
        </p:spPr>
        <p:txBody>
          <a:bodyPr wrap="square" anchor="t">
            <a:normAutofit/>
          </a:bodyPr>
          <a:lstStyle/>
          <a:p>
            <a:r>
              <a:rPr lang="de-DE" sz="4200" dirty="0"/>
              <a:t>Summary Personality in SE</a:t>
            </a:r>
            <a:endParaRPr lang="nb-NO" sz="4200" dirty="0"/>
          </a:p>
        </p:txBody>
      </p:sp>
      <p:sp>
        <p:nvSpPr>
          <p:cNvPr id="3" name="Plassholder for innhold 2"/>
          <p:cNvSpPr>
            <a:spLocks noGrp="1"/>
          </p:cNvSpPr>
          <p:nvPr>
            <p:ph type="body" idx="1"/>
          </p:nvPr>
        </p:nvSpPr>
        <p:spPr>
          <a:xfrm>
            <a:off x="415600" y="1536633"/>
            <a:ext cx="11360800" cy="4555200"/>
          </a:xfrm>
        </p:spPr>
        <p:txBody>
          <a:bodyPr wrap="square" anchor="t">
            <a:normAutofit/>
          </a:bodyPr>
          <a:lstStyle/>
          <a:p>
            <a:pPr>
              <a:spcAft>
                <a:spcPts val="600"/>
              </a:spcAft>
            </a:pPr>
            <a:r>
              <a:rPr lang="de-DE" dirty="0"/>
              <a:t>Personality </a:t>
            </a:r>
            <a:r>
              <a:rPr lang="de-DE" dirty="0" err="1"/>
              <a:t>profiles</a:t>
            </a:r>
            <a:r>
              <a:rPr lang="de-DE" dirty="0"/>
              <a:t> </a:t>
            </a:r>
            <a:r>
              <a:rPr lang="de-DE" dirty="0" err="1"/>
              <a:t>can</a:t>
            </a:r>
            <a:r>
              <a:rPr lang="de-DE" dirty="0"/>
              <a:t> – </a:t>
            </a:r>
            <a:r>
              <a:rPr lang="de-DE" dirty="0" err="1"/>
              <a:t>if</a:t>
            </a:r>
            <a:r>
              <a:rPr lang="de-DE" dirty="0"/>
              <a:t> </a:t>
            </a:r>
            <a:r>
              <a:rPr lang="de-DE" dirty="0" err="1"/>
              <a:t>accurately</a:t>
            </a:r>
            <a:r>
              <a:rPr lang="de-DE" dirty="0"/>
              <a:t> </a:t>
            </a:r>
            <a:r>
              <a:rPr lang="de-DE" dirty="0" err="1"/>
              <a:t>assessed</a:t>
            </a:r>
            <a:r>
              <a:rPr lang="de-DE" dirty="0"/>
              <a:t> - </a:t>
            </a:r>
            <a:r>
              <a:rPr lang="de-DE" dirty="0" err="1"/>
              <a:t>be</a:t>
            </a:r>
            <a:r>
              <a:rPr lang="de-DE" dirty="0"/>
              <a:t> </a:t>
            </a:r>
            <a:r>
              <a:rPr lang="de-DE" dirty="0" err="1"/>
              <a:t>relatively</a:t>
            </a:r>
            <a:r>
              <a:rPr lang="de-DE" dirty="0"/>
              <a:t> </a:t>
            </a:r>
            <a:r>
              <a:rPr lang="de-DE" dirty="0" err="1"/>
              <a:t>stable</a:t>
            </a:r>
            <a:r>
              <a:rPr lang="de-DE" dirty="0"/>
              <a:t> </a:t>
            </a:r>
            <a:r>
              <a:rPr lang="de-DE" dirty="0" err="1"/>
              <a:t>predictors</a:t>
            </a:r>
            <a:r>
              <a:rPr lang="de-DE" dirty="0"/>
              <a:t> </a:t>
            </a:r>
            <a:r>
              <a:rPr lang="de-DE" dirty="0" err="1"/>
              <a:t>for</a:t>
            </a:r>
            <a:r>
              <a:rPr lang="de-DE" dirty="0"/>
              <a:t> </a:t>
            </a:r>
            <a:r>
              <a:rPr lang="de-DE" dirty="0" err="1"/>
              <a:t>phishing</a:t>
            </a:r>
            <a:r>
              <a:rPr lang="de-DE" dirty="0"/>
              <a:t> </a:t>
            </a:r>
            <a:r>
              <a:rPr lang="de-DE" dirty="0" err="1"/>
              <a:t>susceptibility</a:t>
            </a:r>
            <a:r>
              <a:rPr lang="de-DE" dirty="0"/>
              <a:t>. </a:t>
            </a:r>
            <a:r>
              <a:rPr lang="de-DE" dirty="0" err="1"/>
              <a:t>Effect</a:t>
            </a:r>
            <a:r>
              <a:rPr lang="de-DE" dirty="0"/>
              <a:t> </a:t>
            </a:r>
            <a:r>
              <a:rPr lang="de-DE" dirty="0" err="1"/>
              <a:t>sizes</a:t>
            </a:r>
            <a:r>
              <a:rPr lang="de-DE" dirty="0"/>
              <a:t> </a:t>
            </a:r>
            <a:r>
              <a:rPr lang="de-DE" dirty="0" err="1"/>
              <a:t>are</a:t>
            </a:r>
            <a:r>
              <a:rPr lang="de-DE" dirty="0"/>
              <a:t> moderate and </a:t>
            </a:r>
            <a:r>
              <a:rPr lang="de-DE" dirty="0" err="1"/>
              <a:t>need</a:t>
            </a:r>
            <a:r>
              <a:rPr lang="de-DE" dirty="0"/>
              <a:t> </a:t>
            </a:r>
            <a:r>
              <a:rPr lang="de-DE" dirty="0" err="1"/>
              <a:t>to</a:t>
            </a:r>
            <a:r>
              <a:rPr lang="de-DE" dirty="0"/>
              <a:t> </a:t>
            </a:r>
            <a:r>
              <a:rPr lang="de-DE" dirty="0" err="1"/>
              <a:t>consider</a:t>
            </a:r>
            <a:r>
              <a:rPr lang="de-DE" dirty="0"/>
              <a:t> situational </a:t>
            </a:r>
            <a:r>
              <a:rPr lang="de-DE" dirty="0" err="1"/>
              <a:t>circumstances</a:t>
            </a:r>
            <a:r>
              <a:rPr lang="de-DE" dirty="0"/>
              <a:t>. </a:t>
            </a:r>
            <a:r>
              <a:rPr lang="de-DE" dirty="0" err="1"/>
              <a:t>However</a:t>
            </a:r>
            <a:r>
              <a:rPr lang="de-DE" dirty="0"/>
              <a:t>, </a:t>
            </a:r>
            <a:r>
              <a:rPr lang="de-DE" dirty="0" err="1"/>
              <a:t>when</a:t>
            </a:r>
            <a:r>
              <a:rPr lang="de-DE" dirty="0"/>
              <a:t> </a:t>
            </a:r>
            <a:r>
              <a:rPr lang="de-DE" dirty="0" err="1"/>
              <a:t>being</a:t>
            </a:r>
            <a:r>
              <a:rPr lang="de-DE" dirty="0"/>
              <a:t> </a:t>
            </a:r>
            <a:r>
              <a:rPr lang="de-DE" dirty="0" err="1"/>
              <a:t>produced</a:t>
            </a:r>
            <a:r>
              <a:rPr lang="de-DE" dirty="0"/>
              <a:t> in large </a:t>
            </a:r>
            <a:r>
              <a:rPr lang="de-DE" dirty="0" err="1"/>
              <a:t>numbers</a:t>
            </a:r>
            <a:r>
              <a:rPr lang="de-DE" dirty="0"/>
              <a:t>, </a:t>
            </a:r>
            <a:r>
              <a:rPr lang="de-DE" dirty="0" err="1"/>
              <a:t>this</a:t>
            </a:r>
            <a:r>
              <a:rPr lang="de-DE" dirty="0"/>
              <a:t> </a:t>
            </a:r>
            <a:r>
              <a:rPr lang="de-DE" dirty="0" err="1"/>
              <a:t>factor</a:t>
            </a:r>
            <a:r>
              <a:rPr lang="de-DE" dirty="0"/>
              <a:t> </a:t>
            </a:r>
            <a:r>
              <a:rPr lang="de-DE" dirty="0" err="1"/>
              <a:t>becomes</a:t>
            </a:r>
            <a:r>
              <a:rPr lang="de-DE" dirty="0"/>
              <a:t> </a:t>
            </a:r>
            <a:r>
              <a:rPr lang="de-DE" dirty="0" err="1"/>
              <a:t>very</a:t>
            </a:r>
            <a:r>
              <a:rPr lang="de-DE" dirty="0"/>
              <a:t> </a:t>
            </a:r>
            <a:r>
              <a:rPr lang="de-DE" dirty="0" err="1"/>
              <a:t>valuable</a:t>
            </a:r>
            <a:r>
              <a:rPr lang="de-DE" dirty="0"/>
              <a:t>.</a:t>
            </a:r>
            <a:endParaRPr lang="de-DE"/>
          </a:p>
          <a:p>
            <a:pPr>
              <a:spcAft>
                <a:spcPts val="600"/>
              </a:spcAft>
            </a:pPr>
            <a:r>
              <a:rPr lang="de-DE" dirty="0"/>
              <a:t>As larger </a:t>
            </a:r>
            <a:r>
              <a:rPr lang="de-DE" dirty="0" err="1"/>
              <a:t>the</a:t>
            </a:r>
            <a:r>
              <a:rPr lang="de-DE" dirty="0"/>
              <a:t> </a:t>
            </a:r>
            <a:r>
              <a:rPr lang="de-DE" dirty="0" err="1"/>
              <a:t>psychological</a:t>
            </a:r>
            <a:r>
              <a:rPr lang="de-DE" dirty="0"/>
              <a:t> </a:t>
            </a:r>
            <a:r>
              <a:rPr lang="de-DE" dirty="0" err="1"/>
              <a:t>pressure</a:t>
            </a:r>
            <a:r>
              <a:rPr lang="de-DE" dirty="0"/>
              <a:t> (</a:t>
            </a:r>
            <a:r>
              <a:rPr lang="de-DE" dirty="0" err="1"/>
              <a:t>induced</a:t>
            </a:r>
            <a:r>
              <a:rPr lang="de-DE" dirty="0"/>
              <a:t> emotional </a:t>
            </a:r>
            <a:r>
              <a:rPr lang="de-DE" dirty="0" err="1"/>
              <a:t>arousal</a:t>
            </a:r>
            <a:r>
              <a:rPr lang="de-DE" dirty="0"/>
              <a:t> such </a:t>
            </a:r>
            <a:r>
              <a:rPr lang="de-DE" dirty="0" err="1"/>
              <a:t>as</a:t>
            </a:r>
            <a:r>
              <a:rPr lang="de-DE" dirty="0"/>
              <a:t> </a:t>
            </a:r>
            <a:r>
              <a:rPr lang="de-DE" dirty="0" err="1"/>
              <a:t>anxiety</a:t>
            </a:r>
            <a:r>
              <a:rPr lang="de-DE" dirty="0"/>
              <a:t> </a:t>
            </a:r>
            <a:r>
              <a:rPr lang="de-DE" dirty="0" err="1"/>
              <a:t>or</a:t>
            </a:r>
            <a:r>
              <a:rPr lang="de-DE" dirty="0"/>
              <a:t> time </a:t>
            </a:r>
            <a:r>
              <a:rPr lang="de-DE" dirty="0" err="1"/>
              <a:t>pressure</a:t>
            </a:r>
            <a:r>
              <a:rPr lang="de-DE" dirty="0"/>
              <a:t> in high-stake </a:t>
            </a:r>
            <a:r>
              <a:rPr lang="de-DE" dirty="0" err="1"/>
              <a:t>situations</a:t>
            </a:r>
            <a:r>
              <a:rPr lang="de-DE" dirty="0"/>
              <a:t>), </a:t>
            </a:r>
            <a:r>
              <a:rPr lang="de-DE" dirty="0" err="1"/>
              <a:t>as</a:t>
            </a:r>
            <a:r>
              <a:rPr lang="de-DE" dirty="0"/>
              <a:t> </a:t>
            </a:r>
            <a:r>
              <a:rPr lang="de-DE" dirty="0" err="1"/>
              <a:t>less</a:t>
            </a:r>
            <a:r>
              <a:rPr lang="de-DE" dirty="0"/>
              <a:t> relevant </a:t>
            </a:r>
            <a:r>
              <a:rPr lang="de-DE" dirty="0" err="1"/>
              <a:t>the</a:t>
            </a:r>
            <a:r>
              <a:rPr lang="de-DE" dirty="0"/>
              <a:t> </a:t>
            </a:r>
            <a:r>
              <a:rPr lang="de-DE" dirty="0" err="1"/>
              <a:t>personality</a:t>
            </a:r>
            <a:r>
              <a:rPr lang="de-DE" dirty="0"/>
              <a:t> </a:t>
            </a:r>
            <a:r>
              <a:rPr lang="de-DE" dirty="0" err="1"/>
              <a:t>aspect</a:t>
            </a:r>
            <a:r>
              <a:rPr lang="de-DE" dirty="0"/>
              <a:t> </a:t>
            </a:r>
            <a:r>
              <a:rPr lang="de-DE" dirty="0" err="1"/>
              <a:t>becomes</a:t>
            </a:r>
            <a:r>
              <a:rPr lang="de-DE" dirty="0"/>
              <a:t>, </a:t>
            </a:r>
            <a:r>
              <a:rPr lang="de-DE" dirty="0" err="1"/>
              <a:t>as</a:t>
            </a:r>
            <a:r>
              <a:rPr lang="de-DE" dirty="0"/>
              <a:t> </a:t>
            </a:r>
            <a:r>
              <a:rPr lang="de-DE" dirty="0" err="1"/>
              <a:t>more</a:t>
            </a:r>
            <a:r>
              <a:rPr lang="de-DE" dirty="0"/>
              <a:t> </a:t>
            </a:r>
            <a:r>
              <a:rPr lang="de-DE" dirty="0" err="1"/>
              <a:t>predictable</a:t>
            </a:r>
            <a:r>
              <a:rPr lang="de-DE" dirty="0"/>
              <a:t> and uniform human </a:t>
            </a:r>
            <a:r>
              <a:rPr lang="de-DE" dirty="0" err="1"/>
              <a:t>behavior</a:t>
            </a:r>
            <a:r>
              <a:rPr lang="de-DE" dirty="0"/>
              <a:t> </a:t>
            </a:r>
            <a:r>
              <a:rPr lang="de-DE" dirty="0" err="1"/>
              <a:t>becomes</a:t>
            </a:r>
            <a:r>
              <a:rPr lang="de-DE" dirty="0"/>
              <a:t> („</a:t>
            </a:r>
            <a:r>
              <a:rPr lang="de-DE" dirty="0" err="1"/>
              <a:t>amygdala</a:t>
            </a:r>
            <a:r>
              <a:rPr lang="de-DE" dirty="0"/>
              <a:t> </a:t>
            </a:r>
            <a:r>
              <a:rPr lang="de-DE" dirty="0" err="1"/>
              <a:t>hijacking</a:t>
            </a:r>
            <a:r>
              <a:rPr lang="de-DE" dirty="0"/>
              <a:t>“).</a:t>
            </a:r>
            <a:endParaRPr lang="de-DE"/>
          </a:p>
          <a:p>
            <a:pPr>
              <a:spcAft>
                <a:spcPts val="600"/>
              </a:spcAft>
            </a:pPr>
            <a:r>
              <a:rPr lang="de-DE" dirty="0"/>
              <a:t>In </a:t>
            </a:r>
            <a:r>
              <a:rPr lang="de-DE" dirty="0" err="1"/>
              <a:t>the</a:t>
            </a:r>
            <a:r>
              <a:rPr lang="de-DE" dirty="0"/>
              <a:t> </a:t>
            </a:r>
            <a:r>
              <a:rPr lang="de-DE" dirty="0" err="1"/>
              <a:t>near</a:t>
            </a:r>
            <a:r>
              <a:rPr lang="de-DE" dirty="0"/>
              <a:t> </a:t>
            </a:r>
            <a:r>
              <a:rPr lang="de-DE" dirty="0" err="1"/>
              <a:t>future</a:t>
            </a:r>
            <a:r>
              <a:rPr lang="de-DE" dirty="0"/>
              <a:t>, </a:t>
            </a:r>
            <a:r>
              <a:rPr lang="de-DE" dirty="0" err="1"/>
              <a:t>one</a:t>
            </a:r>
            <a:r>
              <a:rPr lang="de-DE" dirty="0"/>
              <a:t> </a:t>
            </a:r>
            <a:r>
              <a:rPr lang="de-DE" dirty="0" err="1"/>
              <a:t>can</a:t>
            </a:r>
            <a:r>
              <a:rPr lang="de-DE" dirty="0"/>
              <a:t> </a:t>
            </a:r>
            <a:r>
              <a:rPr lang="de-DE" dirty="0" err="1"/>
              <a:t>expect</a:t>
            </a:r>
            <a:r>
              <a:rPr lang="de-DE" dirty="0"/>
              <a:t> </a:t>
            </a:r>
            <a:r>
              <a:rPr lang="de-DE" dirty="0" err="1"/>
              <a:t>increasing</a:t>
            </a:r>
            <a:r>
              <a:rPr lang="de-DE" dirty="0"/>
              <a:t> </a:t>
            </a:r>
            <a:r>
              <a:rPr lang="de-DE" dirty="0" err="1"/>
              <a:t>reliability</a:t>
            </a:r>
            <a:r>
              <a:rPr lang="de-DE" dirty="0"/>
              <a:t> </a:t>
            </a:r>
            <a:r>
              <a:rPr lang="de-DE" dirty="0" err="1"/>
              <a:t>of</a:t>
            </a:r>
            <a:r>
              <a:rPr lang="de-DE" dirty="0"/>
              <a:t> (semi-) </a:t>
            </a:r>
            <a:r>
              <a:rPr lang="de-DE" dirty="0" err="1"/>
              <a:t>automatized</a:t>
            </a:r>
            <a:r>
              <a:rPr lang="de-DE" dirty="0"/>
              <a:t> </a:t>
            </a:r>
            <a:r>
              <a:rPr lang="de-DE" dirty="0" err="1"/>
              <a:t>technical</a:t>
            </a:r>
            <a:r>
              <a:rPr lang="de-DE" dirty="0"/>
              <a:t> </a:t>
            </a:r>
            <a:r>
              <a:rPr lang="de-DE" dirty="0" err="1"/>
              <a:t>solutions</a:t>
            </a:r>
            <a:r>
              <a:rPr lang="de-DE" dirty="0"/>
              <a:t> </a:t>
            </a:r>
            <a:r>
              <a:rPr lang="de-DE" dirty="0" err="1"/>
              <a:t>collecting</a:t>
            </a:r>
            <a:r>
              <a:rPr lang="de-DE" dirty="0"/>
              <a:t> and </a:t>
            </a:r>
            <a:r>
              <a:rPr lang="de-DE" dirty="0" err="1"/>
              <a:t>analysing</a:t>
            </a:r>
            <a:r>
              <a:rPr lang="de-DE" dirty="0"/>
              <a:t> </a:t>
            </a:r>
            <a:r>
              <a:rPr lang="de-DE" dirty="0" err="1"/>
              <a:t>publicly</a:t>
            </a:r>
            <a:r>
              <a:rPr lang="de-DE" dirty="0"/>
              <a:t> </a:t>
            </a:r>
            <a:r>
              <a:rPr lang="de-DE" dirty="0" err="1"/>
              <a:t>available</a:t>
            </a:r>
            <a:r>
              <a:rPr lang="de-DE" dirty="0"/>
              <a:t> </a:t>
            </a:r>
            <a:r>
              <a:rPr lang="de-DE" dirty="0" err="1"/>
              <a:t>data</a:t>
            </a:r>
            <a:r>
              <a:rPr lang="de-DE" dirty="0"/>
              <a:t> (e.g. </a:t>
            </a:r>
            <a:r>
              <a:rPr lang="de-DE" dirty="0" err="1"/>
              <a:t>from</a:t>
            </a:r>
            <a:r>
              <a:rPr lang="de-DE" dirty="0"/>
              <a:t> social </a:t>
            </a:r>
            <a:r>
              <a:rPr lang="de-DE" dirty="0" err="1"/>
              <a:t>media</a:t>
            </a:r>
            <a:r>
              <a:rPr lang="de-DE" dirty="0"/>
              <a:t>) </a:t>
            </a:r>
            <a:r>
              <a:rPr lang="de-DE" dirty="0" err="1"/>
              <a:t>to</a:t>
            </a:r>
            <a:r>
              <a:rPr lang="de-DE" dirty="0"/>
              <a:t> </a:t>
            </a:r>
            <a:r>
              <a:rPr lang="de-DE" dirty="0" err="1"/>
              <a:t>approximate</a:t>
            </a:r>
            <a:r>
              <a:rPr lang="de-DE" dirty="0"/>
              <a:t> reliable </a:t>
            </a:r>
            <a:r>
              <a:rPr lang="de-DE" dirty="0" err="1"/>
              <a:t>personality</a:t>
            </a:r>
            <a:r>
              <a:rPr lang="de-DE" dirty="0"/>
              <a:t> </a:t>
            </a:r>
            <a:r>
              <a:rPr lang="de-DE" dirty="0" err="1"/>
              <a:t>profile</a:t>
            </a:r>
            <a:r>
              <a:rPr lang="de-DE" dirty="0"/>
              <a:t> and </a:t>
            </a:r>
            <a:r>
              <a:rPr lang="de-DE" dirty="0" err="1"/>
              <a:t>target</a:t>
            </a:r>
            <a:r>
              <a:rPr lang="de-DE" dirty="0"/>
              <a:t> </a:t>
            </a:r>
            <a:r>
              <a:rPr lang="de-DE" dirty="0" err="1"/>
              <a:t>persons</a:t>
            </a:r>
            <a:r>
              <a:rPr lang="de-DE" dirty="0"/>
              <a:t> </a:t>
            </a:r>
            <a:r>
              <a:rPr lang="de-DE" dirty="0" err="1"/>
              <a:t>individually</a:t>
            </a:r>
            <a:r>
              <a:rPr lang="de-DE" dirty="0"/>
              <a:t> („</a:t>
            </a:r>
            <a:r>
              <a:rPr lang="de-DE" dirty="0" err="1"/>
              <a:t>mass-spearphishing</a:t>
            </a:r>
            <a:r>
              <a:rPr lang="de-DE" dirty="0"/>
              <a:t>“).</a:t>
            </a:r>
            <a:endParaRPr lang="de-DE"/>
          </a:p>
        </p:txBody>
      </p:sp>
      <p:sp>
        <p:nvSpPr>
          <p:cNvPr id="4" name="Foliennummernplatzhalter 3">
            <a:extLst>
              <a:ext uri="{FF2B5EF4-FFF2-40B4-BE49-F238E27FC236}">
                <a16:creationId xmlns:a16="http://schemas.microsoft.com/office/drawing/2014/main" id="{3FE79B43-31AC-62FC-F960-D1A02DD3B349}"/>
              </a:ext>
            </a:extLst>
          </p:cNvPr>
          <p:cNvSpPr>
            <a:spLocks noGrp="1"/>
          </p:cNvSpPr>
          <p:nvPr>
            <p:ph type="sldNum" idx="12"/>
          </p:nvPr>
        </p:nvSpPr>
        <p:spPr>
          <a:xfrm>
            <a:off x="11296611" y="6217623"/>
            <a:ext cx="731600" cy="524800"/>
          </a:xfrm>
        </p:spPr>
        <p:txBody>
          <a:bodyPr wrap="square" anchor="ctr">
            <a:normAutofit/>
          </a:bodyPr>
          <a:lstStyle/>
          <a:p>
            <a:pPr marL="0" marR="0" lvl="0" indent="0" defTabSz="914400" rtl="0" eaLnBrk="1" fontAlgn="auto" latinLnBrk="0" hangingPunct="1">
              <a:spcBef>
                <a:spcPts val="0"/>
              </a:spcBef>
              <a:spcAft>
                <a:spcPts val="600"/>
              </a:spcAft>
              <a:buClrTx/>
              <a:buSzTx/>
              <a:buFontTx/>
              <a:buNone/>
              <a:tabLst/>
              <a:defRPr/>
            </a:pPr>
            <a:fld id="{79D199B6-069C-4494-B074-391AD1ED88E0}" type="slidenum">
              <a:rPr kumimoji="0" lang="de-DE" b="0" i="0" u="none" strike="noStrike" kern="1200" cap="none" spc="0" normalizeH="0" baseline="0" noProof="0" smtClean="0">
                <a:ln>
                  <a:noFill/>
                </a:ln>
                <a:effectLst/>
                <a:uLnTx/>
                <a:uFillTx/>
              </a:rPr>
              <a:pPr marL="0" marR="0" lvl="0" indent="0" defTabSz="914400" rtl="0" eaLnBrk="1" fontAlgn="auto" latinLnBrk="0" hangingPunct="1">
                <a:spcBef>
                  <a:spcPts val="0"/>
                </a:spcBef>
                <a:spcAft>
                  <a:spcPts val="600"/>
                </a:spcAft>
                <a:buClrTx/>
                <a:buSzTx/>
                <a:buFontTx/>
                <a:buNone/>
                <a:tabLst/>
                <a:defRPr/>
              </a:pPr>
              <a:t>104</a:t>
            </a:fld>
            <a:endParaRPr kumimoji="0" lang="de-DE" b="0" i="0" u="none" strike="noStrike" kern="1200" cap="none" spc="0" normalizeH="0" baseline="0" noProof="0">
              <a:ln>
                <a:noFill/>
              </a:ln>
              <a:effectLst/>
              <a:uLnTx/>
              <a:uFillTx/>
            </a:endParaRPr>
          </a:p>
        </p:txBody>
      </p:sp>
    </p:spTree>
    <p:custDataLst>
      <p:tags r:id="rId1"/>
    </p:custDataLst>
    <p:extLst>
      <p:ext uri="{BB962C8B-B14F-4D97-AF65-F5344CB8AC3E}">
        <p14:creationId xmlns:p14="http://schemas.microsoft.com/office/powerpoint/2010/main" val="3050903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Sylinder 3"/>
          <p:cNvSpPr txBox="1"/>
          <p:nvPr/>
        </p:nvSpPr>
        <p:spPr>
          <a:xfrm>
            <a:off x="9432981" y="6437989"/>
            <a:ext cx="1071127" cy="2308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900" b="0" i="0" u="none" strike="noStrike" kern="1200" cap="none" spc="0" normalizeH="0" baseline="0" noProof="0" dirty="0">
                <a:ln>
                  <a:noFill/>
                </a:ln>
                <a:solidFill>
                  <a:prstClr val="black"/>
                </a:solidFill>
                <a:effectLst/>
                <a:uLnTx/>
                <a:uFillTx/>
                <a:latin typeface="Calibri" panose="020F0502020204030204"/>
                <a:ea typeface="+mn-ea"/>
                <a:cs typeface="+mn-cs"/>
              </a:rPr>
              <a:t>Curtis et al. (2018)</a:t>
            </a:r>
            <a:endParaRPr kumimoji="0" lang="nb-NO" sz="9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TekstSylinder 4"/>
          <p:cNvSpPr txBox="1"/>
          <p:nvPr/>
        </p:nvSpPr>
        <p:spPr>
          <a:xfrm>
            <a:off x="2286980" y="4525479"/>
            <a:ext cx="6667724" cy="15465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350" b="0" i="0" u="none" strike="noStrike" kern="1200" cap="none" spc="0" normalizeH="0" baseline="0" noProof="0" dirty="0" err="1">
                <a:ln>
                  <a:noFill/>
                </a:ln>
                <a:solidFill>
                  <a:prstClr val="black"/>
                </a:solidFill>
                <a:effectLst/>
                <a:uLnTx/>
                <a:uFillTx/>
                <a:latin typeface="Calibri" panose="020F0502020204030204"/>
                <a:ea typeface="+mn-ea"/>
                <a:cs typeface="+mn-cs"/>
              </a:rPr>
              <a:t>Which</a:t>
            </a:r>
            <a:r>
              <a:rPr kumimoji="0" lang="de-DE" sz="135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de-DE" sz="1350" b="0" i="0" u="none" strike="noStrike" kern="1200" cap="none" spc="0" normalizeH="0" baseline="0" noProof="0" dirty="0" err="1">
                <a:ln>
                  <a:noFill/>
                </a:ln>
                <a:solidFill>
                  <a:prstClr val="black"/>
                </a:solidFill>
                <a:effectLst/>
                <a:uLnTx/>
                <a:uFillTx/>
                <a:latin typeface="Calibri" panose="020F0502020204030204"/>
                <a:ea typeface="+mn-ea"/>
                <a:cs typeface="+mn-cs"/>
              </a:rPr>
              <a:t>role</a:t>
            </a:r>
            <a:r>
              <a:rPr kumimoji="0" lang="de-DE" sz="1350" b="0" i="0" u="none" strike="noStrike" kern="1200" cap="none" spc="0" normalizeH="0" baseline="0" noProof="0" dirty="0">
                <a:ln>
                  <a:noFill/>
                </a:ln>
                <a:solidFill>
                  <a:prstClr val="black"/>
                </a:solidFill>
                <a:effectLst/>
                <a:uLnTx/>
                <a:uFillTx/>
                <a:latin typeface="Calibri" panose="020F0502020204030204"/>
                <a:ea typeface="+mn-ea"/>
                <a:cs typeface="+mn-cs"/>
              </a:rPr>
              <a:t> do </a:t>
            </a:r>
            <a:r>
              <a:rPr kumimoji="0" lang="de-DE" sz="1350" b="0" i="0" u="none" strike="noStrike" kern="1200" cap="none" spc="0" normalizeH="0" baseline="0" noProof="0" dirty="0" err="1">
                <a:ln>
                  <a:noFill/>
                </a:ln>
                <a:solidFill>
                  <a:prstClr val="black"/>
                </a:solidFill>
                <a:effectLst/>
                <a:uLnTx/>
                <a:uFillTx/>
                <a:latin typeface="Calibri" panose="020F0502020204030204"/>
                <a:ea typeface="+mn-ea"/>
                <a:cs typeface="+mn-cs"/>
              </a:rPr>
              <a:t>these</a:t>
            </a:r>
            <a:r>
              <a:rPr kumimoji="0" lang="de-DE" sz="135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de-DE" sz="1350" b="0" i="0" u="none" strike="noStrike" kern="1200" cap="none" spc="0" normalizeH="0" baseline="0" noProof="0" dirty="0" err="1">
                <a:ln>
                  <a:noFill/>
                </a:ln>
                <a:solidFill>
                  <a:prstClr val="black"/>
                </a:solidFill>
                <a:effectLst/>
                <a:uLnTx/>
                <a:uFillTx/>
                <a:latin typeface="Calibri" panose="020F0502020204030204"/>
                <a:ea typeface="+mn-ea"/>
                <a:cs typeface="+mn-cs"/>
              </a:rPr>
              <a:t>personality</a:t>
            </a:r>
            <a:r>
              <a:rPr kumimoji="0" lang="de-DE" sz="135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de-DE" sz="1350" b="0" i="0" u="none" strike="noStrike" kern="1200" cap="none" spc="0" normalizeH="0" baseline="0" noProof="0" dirty="0" err="1">
                <a:ln>
                  <a:noFill/>
                </a:ln>
                <a:solidFill>
                  <a:prstClr val="black"/>
                </a:solidFill>
                <a:effectLst/>
                <a:uLnTx/>
                <a:uFillTx/>
                <a:latin typeface="Calibri" panose="020F0502020204030204"/>
                <a:ea typeface="+mn-ea"/>
                <a:cs typeface="+mn-cs"/>
              </a:rPr>
              <a:t>traits</a:t>
            </a:r>
            <a:r>
              <a:rPr kumimoji="0" lang="de-DE" sz="135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de-DE" sz="1350" b="0" i="0" u="none" strike="noStrike" kern="1200" cap="none" spc="0" normalizeH="0" baseline="0" noProof="0" dirty="0" err="1">
                <a:ln>
                  <a:noFill/>
                </a:ln>
                <a:solidFill>
                  <a:prstClr val="black"/>
                </a:solidFill>
                <a:effectLst/>
                <a:uLnTx/>
                <a:uFillTx/>
                <a:latin typeface="Calibri" panose="020F0502020204030204"/>
                <a:ea typeface="+mn-ea"/>
                <a:cs typeface="+mn-cs"/>
              </a:rPr>
              <a:t>play</a:t>
            </a:r>
            <a:r>
              <a:rPr kumimoji="0" lang="de-DE" sz="1350" b="0" i="0" u="none" strike="noStrike" kern="1200" cap="none" spc="0" normalizeH="0" baseline="0" noProof="0" dirty="0">
                <a:ln>
                  <a:noFill/>
                </a:ln>
                <a:solidFill>
                  <a:prstClr val="black"/>
                </a:solidFill>
                <a:effectLst/>
                <a:uLnTx/>
                <a:uFillTx/>
                <a:latin typeface="Calibri" panose="020F0502020204030204"/>
                <a:ea typeface="+mn-ea"/>
                <a:cs typeface="+mn-cs"/>
              </a:rPr>
              <a:t> in </a:t>
            </a:r>
            <a:r>
              <a:rPr kumimoji="0" lang="de-DE" sz="1350" b="0" i="0" u="none" strike="noStrike" kern="1200" cap="none" spc="0" normalizeH="0" baseline="0" noProof="0" dirty="0" err="1">
                <a:ln>
                  <a:noFill/>
                </a:ln>
                <a:solidFill>
                  <a:prstClr val="black"/>
                </a:solidFill>
                <a:effectLst/>
                <a:uLnTx/>
                <a:uFillTx/>
                <a:latin typeface="Calibri" panose="020F0502020204030204"/>
                <a:ea typeface="+mn-ea"/>
                <a:cs typeface="+mn-cs"/>
              </a:rPr>
              <a:t>regards</a:t>
            </a:r>
            <a:r>
              <a:rPr kumimoji="0" lang="de-DE" sz="135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de-DE" sz="1350" b="0" i="0" u="none" strike="noStrike" kern="1200" cap="none" spc="0" normalizeH="0" baseline="0" noProof="0" dirty="0" err="1">
                <a:ln>
                  <a:noFill/>
                </a:ln>
                <a:solidFill>
                  <a:prstClr val="black"/>
                </a:solidFill>
                <a:effectLst/>
                <a:uLnTx/>
                <a:uFillTx/>
                <a:latin typeface="Calibri" panose="020F0502020204030204"/>
                <a:ea typeface="+mn-ea"/>
                <a:cs typeface="+mn-cs"/>
              </a:rPr>
              <a:t>to</a:t>
            </a:r>
            <a:r>
              <a:rPr kumimoji="0" lang="de-DE" sz="135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de-DE" sz="1350" b="0" i="0" u="none" strike="noStrike" kern="1200" cap="none" spc="0" normalizeH="0" baseline="0" noProof="0" dirty="0" err="1">
                <a:ln>
                  <a:noFill/>
                </a:ln>
                <a:solidFill>
                  <a:prstClr val="black"/>
                </a:solidFill>
                <a:effectLst/>
                <a:uLnTx/>
                <a:uFillTx/>
                <a:latin typeface="Calibri" panose="020F0502020204030204"/>
                <a:ea typeface="+mn-ea"/>
                <a:cs typeface="+mn-cs"/>
              </a:rPr>
              <a:t>phishing</a:t>
            </a:r>
            <a:r>
              <a:rPr kumimoji="0" lang="de-DE" sz="135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de-DE" sz="1350" b="0" i="0" u="none" strike="noStrike" kern="1200" cap="none" spc="0" normalizeH="0" baseline="0" noProof="0" dirty="0" err="1">
                <a:ln>
                  <a:noFill/>
                </a:ln>
                <a:solidFill>
                  <a:prstClr val="black"/>
                </a:solidFill>
                <a:effectLst/>
                <a:uLnTx/>
                <a:uFillTx/>
                <a:latin typeface="Calibri" panose="020F0502020204030204"/>
                <a:ea typeface="+mn-ea"/>
                <a:cs typeface="+mn-cs"/>
              </a:rPr>
              <a:t>success</a:t>
            </a:r>
            <a:r>
              <a:rPr kumimoji="0" lang="de-DE" sz="1350" b="0" i="0" u="none" strike="noStrike" kern="1200" cap="none" spc="0" normalizeH="0" baseline="0" noProof="0" dirty="0">
                <a:ln>
                  <a:noFill/>
                </a:ln>
                <a:solidFill>
                  <a:prstClr val="black"/>
                </a:solidFill>
                <a:effectLst/>
                <a:uLnTx/>
                <a:uFillTx/>
                <a:latin typeface="Calibri" panose="020F0502020204030204"/>
                <a:ea typeface="+mn-ea"/>
                <a:cs typeface="+mn-cs"/>
              </a:rPr>
              <a:t> and </a:t>
            </a:r>
            <a:r>
              <a:rPr kumimoji="0" lang="de-DE" sz="1350" b="0" i="0" u="none" strike="noStrike" kern="1200" cap="none" spc="0" normalizeH="0" baseline="0" noProof="0" dirty="0" err="1">
                <a:ln>
                  <a:noFill/>
                </a:ln>
                <a:solidFill>
                  <a:prstClr val="black"/>
                </a:solidFill>
                <a:effectLst/>
                <a:uLnTx/>
                <a:uFillTx/>
                <a:latin typeface="Calibri" panose="020F0502020204030204"/>
                <a:ea typeface="+mn-ea"/>
                <a:cs typeface="+mn-cs"/>
              </a:rPr>
              <a:t>susceptibility</a:t>
            </a:r>
            <a:r>
              <a:rPr kumimoji="0" lang="de-DE" sz="135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35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350" b="0" i="0" u="none" strike="noStrike" kern="1200" cap="none" spc="0" normalizeH="0" baseline="0" noProof="0" dirty="0" err="1">
                <a:ln>
                  <a:noFill/>
                </a:ln>
                <a:solidFill>
                  <a:prstClr val="black"/>
                </a:solidFill>
                <a:effectLst/>
                <a:uLnTx/>
                <a:uFillTx/>
                <a:latin typeface="Calibri" panose="020F0502020204030204"/>
                <a:ea typeface="+mn-ea"/>
                <a:cs typeface="+mn-cs"/>
              </a:rPr>
              <a:t>Previous</a:t>
            </a:r>
            <a:r>
              <a:rPr kumimoji="0" lang="de-DE" sz="135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de-DE" sz="1350" b="0" i="0" u="none" strike="noStrike" kern="1200" cap="none" spc="0" normalizeH="0" baseline="0" noProof="0" dirty="0" err="1">
                <a:ln>
                  <a:noFill/>
                </a:ln>
                <a:solidFill>
                  <a:prstClr val="black"/>
                </a:solidFill>
                <a:effectLst/>
                <a:uLnTx/>
                <a:uFillTx/>
                <a:latin typeface="Calibri" panose="020F0502020204030204"/>
                <a:ea typeface="+mn-ea"/>
                <a:cs typeface="+mn-cs"/>
              </a:rPr>
              <a:t>research</a:t>
            </a:r>
            <a:r>
              <a:rPr kumimoji="0" lang="de-DE" sz="1350" b="0" i="0" u="none" strike="noStrike" kern="1200" cap="none" spc="0" normalizeH="0" baseline="0" noProof="0" dirty="0">
                <a:ln>
                  <a:noFill/>
                </a:ln>
                <a:solidFill>
                  <a:prstClr val="black"/>
                </a:solidFill>
                <a:effectLst/>
                <a:uLnTx/>
                <a:uFillTx/>
                <a:latin typeface="Calibri" panose="020F0502020204030204"/>
                <a:ea typeface="+mn-ea"/>
                <a:cs typeface="+mn-cs"/>
              </a:rPr>
              <a:t> (Cho, Cam &amp; </a:t>
            </a:r>
            <a:r>
              <a:rPr kumimoji="0" lang="de-DE" sz="1350" b="0" i="0" u="none" strike="noStrike" kern="1200" cap="none" spc="0" normalizeH="0" baseline="0" noProof="0" dirty="0" err="1">
                <a:ln>
                  <a:noFill/>
                </a:ln>
                <a:solidFill>
                  <a:prstClr val="black"/>
                </a:solidFill>
                <a:effectLst/>
                <a:uLnTx/>
                <a:uFillTx/>
                <a:latin typeface="Calibri" panose="020F0502020204030204"/>
                <a:ea typeface="+mn-ea"/>
                <a:cs typeface="+mn-cs"/>
              </a:rPr>
              <a:t>Oltramari</a:t>
            </a:r>
            <a:r>
              <a:rPr kumimoji="0" lang="de-DE" sz="1350" b="0" i="0" u="none" strike="noStrike" kern="1200" cap="none" spc="0" normalizeH="0" baseline="0" noProof="0" dirty="0">
                <a:ln>
                  <a:noFill/>
                </a:ln>
                <a:solidFill>
                  <a:prstClr val="black"/>
                </a:solidFill>
                <a:effectLst/>
                <a:uLnTx/>
                <a:uFillTx/>
                <a:latin typeface="Calibri" panose="020F0502020204030204"/>
                <a:ea typeface="+mn-ea"/>
                <a:cs typeface="+mn-cs"/>
              </a:rPr>
              <a:t>, 2016):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350" b="0" i="0" u="none" strike="noStrike" kern="1200" cap="none" spc="0" normalizeH="0" baseline="0" noProof="0" dirty="0" err="1">
                <a:ln>
                  <a:noFill/>
                </a:ln>
                <a:solidFill>
                  <a:prstClr val="black"/>
                </a:solidFill>
                <a:effectLst/>
                <a:uLnTx/>
                <a:uFillTx/>
                <a:latin typeface="Calibri" panose="020F0502020204030204"/>
                <a:ea typeface="+mn-ea"/>
                <a:cs typeface="+mn-cs"/>
              </a:rPr>
              <a:t>Agreeableness</a:t>
            </a:r>
            <a:r>
              <a:rPr kumimoji="0" lang="de-DE" sz="1350" b="0" i="0" u="none" strike="noStrike" kern="1200" cap="none" spc="0" normalizeH="0" baseline="0" noProof="0" dirty="0">
                <a:ln>
                  <a:noFill/>
                </a:ln>
                <a:solidFill>
                  <a:prstClr val="black"/>
                </a:solidFill>
                <a:effectLst/>
                <a:uLnTx/>
                <a:uFillTx/>
                <a:latin typeface="Calibri" panose="020F0502020204030204"/>
                <a:ea typeface="+mn-ea"/>
                <a:cs typeface="+mn-cs"/>
              </a:rPr>
              <a:t> -&gt; </a:t>
            </a:r>
            <a:r>
              <a:rPr kumimoji="0" lang="de-DE" sz="1350" b="0" i="0" u="none" strike="noStrike" kern="1200" cap="none" spc="0" normalizeH="0" baseline="0" noProof="0" dirty="0" err="1">
                <a:ln>
                  <a:noFill/>
                </a:ln>
                <a:solidFill>
                  <a:prstClr val="black"/>
                </a:solidFill>
                <a:effectLst/>
                <a:uLnTx/>
                <a:uFillTx/>
                <a:latin typeface="Calibri" panose="020F0502020204030204"/>
                <a:ea typeface="+mn-ea"/>
                <a:cs typeface="+mn-cs"/>
              </a:rPr>
              <a:t>perceive</a:t>
            </a:r>
            <a:r>
              <a:rPr kumimoji="0" lang="de-DE" sz="135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de-DE" sz="1350" b="0" i="0" u="none" strike="noStrike" kern="1200" cap="none" spc="0" normalizeH="0" baseline="0" noProof="0" dirty="0" err="1">
                <a:ln>
                  <a:noFill/>
                </a:ln>
                <a:solidFill>
                  <a:prstClr val="black"/>
                </a:solidFill>
                <a:effectLst/>
                <a:uLnTx/>
                <a:uFillTx/>
                <a:latin typeface="Calibri" panose="020F0502020204030204"/>
                <a:ea typeface="+mn-ea"/>
                <a:cs typeface="+mn-cs"/>
              </a:rPr>
              <a:t>trust</a:t>
            </a:r>
            <a:endParaRPr kumimoji="0" lang="de-DE" sz="135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350" b="0" i="0" u="none" strike="noStrike" kern="1200" cap="none" spc="0" normalizeH="0" baseline="0" noProof="0" dirty="0" err="1">
                <a:ln>
                  <a:noFill/>
                </a:ln>
                <a:solidFill>
                  <a:prstClr val="black"/>
                </a:solidFill>
                <a:effectLst/>
                <a:uLnTx/>
                <a:uFillTx/>
                <a:latin typeface="Calibri" panose="020F0502020204030204"/>
                <a:ea typeface="+mn-ea"/>
                <a:cs typeface="+mn-cs"/>
              </a:rPr>
              <a:t>Neuroticism</a:t>
            </a:r>
            <a:r>
              <a:rPr kumimoji="0" lang="de-DE" sz="1350" b="0" i="0" u="none" strike="noStrike" kern="1200" cap="none" spc="0" normalizeH="0" baseline="0" noProof="0" dirty="0">
                <a:ln>
                  <a:noFill/>
                </a:ln>
                <a:solidFill>
                  <a:prstClr val="black"/>
                </a:solidFill>
                <a:effectLst/>
                <a:uLnTx/>
                <a:uFillTx/>
                <a:latin typeface="Calibri" panose="020F0502020204030204"/>
                <a:ea typeface="+mn-ea"/>
                <a:cs typeface="+mn-cs"/>
              </a:rPr>
              <a:t> -&gt; </a:t>
            </a:r>
            <a:r>
              <a:rPr kumimoji="0" lang="de-DE" sz="1350" b="0" i="0" u="none" strike="noStrike" kern="1200" cap="none" spc="0" normalizeH="0" baseline="0" noProof="0" dirty="0" err="1">
                <a:ln>
                  <a:noFill/>
                </a:ln>
                <a:solidFill>
                  <a:prstClr val="black"/>
                </a:solidFill>
                <a:effectLst/>
                <a:uLnTx/>
                <a:uFillTx/>
                <a:latin typeface="Calibri" panose="020F0502020204030204"/>
                <a:ea typeface="+mn-ea"/>
                <a:cs typeface="+mn-cs"/>
              </a:rPr>
              <a:t>risk</a:t>
            </a:r>
            <a:r>
              <a:rPr kumimoji="0" lang="de-DE" sz="135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de-DE" sz="1350" b="0" i="0" u="none" strike="noStrike" kern="1200" cap="none" spc="0" normalizeH="0" baseline="0" noProof="0" dirty="0" err="1">
                <a:ln>
                  <a:noFill/>
                </a:ln>
                <a:solidFill>
                  <a:prstClr val="black"/>
                </a:solidFill>
                <a:effectLst/>
                <a:uLnTx/>
                <a:uFillTx/>
                <a:latin typeface="Calibri" panose="020F0502020204030204"/>
                <a:ea typeface="+mn-ea"/>
                <a:cs typeface="+mn-cs"/>
              </a:rPr>
              <a:t>taking</a:t>
            </a:r>
            <a:endParaRPr kumimoji="0" lang="de-DE" sz="135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35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350" b="0" i="0" u="none" strike="noStrike" kern="1200" cap="none" spc="0" normalizeH="0" baseline="0" noProof="0" dirty="0">
                <a:ln>
                  <a:noFill/>
                </a:ln>
                <a:solidFill>
                  <a:prstClr val="black"/>
                </a:solidFill>
                <a:effectLst/>
                <a:uLnTx/>
                <a:uFillTx/>
                <a:latin typeface="Calibri" panose="020F0502020204030204"/>
                <a:ea typeface="+mn-ea"/>
                <a:cs typeface="+mn-cs"/>
              </a:rPr>
              <a:t>But </a:t>
            </a:r>
            <a:r>
              <a:rPr kumimoji="0" lang="de-DE" sz="1350" b="0" i="0" u="none" strike="noStrike" kern="1200" cap="none" spc="0" normalizeH="0" baseline="0" noProof="0" dirty="0" err="1">
                <a:ln>
                  <a:noFill/>
                </a:ln>
                <a:solidFill>
                  <a:prstClr val="black"/>
                </a:solidFill>
                <a:effectLst/>
                <a:uLnTx/>
                <a:uFillTx/>
                <a:latin typeface="Calibri" panose="020F0502020204030204"/>
                <a:ea typeface="+mn-ea"/>
                <a:cs typeface="+mn-cs"/>
              </a:rPr>
              <a:t>how</a:t>
            </a:r>
            <a:r>
              <a:rPr kumimoji="0" lang="de-DE" sz="135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de-DE" sz="1350" b="0" i="0" u="none" strike="noStrike" kern="1200" cap="none" spc="0" normalizeH="0" baseline="0" noProof="0" dirty="0" err="1">
                <a:ln>
                  <a:noFill/>
                </a:ln>
                <a:solidFill>
                  <a:prstClr val="black"/>
                </a:solidFill>
                <a:effectLst/>
                <a:uLnTx/>
                <a:uFillTx/>
                <a:latin typeface="Calibri" panose="020F0502020204030204"/>
                <a:ea typeface="+mn-ea"/>
                <a:cs typeface="+mn-cs"/>
              </a:rPr>
              <a:t>about</a:t>
            </a:r>
            <a:r>
              <a:rPr kumimoji="0" lang="de-DE" sz="135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de-DE" sz="1350" b="0" i="0" u="none" strike="noStrike" kern="1200" cap="none" spc="0" normalizeH="0" baseline="0" noProof="0" dirty="0" err="1">
                <a:ln>
                  <a:noFill/>
                </a:ln>
                <a:solidFill>
                  <a:prstClr val="black"/>
                </a:solidFill>
                <a:effectLst/>
                <a:uLnTx/>
                <a:uFillTx/>
                <a:latin typeface="Calibri" panose="020F0502020204030204"/>
                <a:ea typeface="+mn-ea"/>
                <a:cs typeface="+mn-cs"/>
              </a:rPr>
              <a:t>the</a:t>
            </a:r>
            <a:r>
              <a:rPr kumimoji="0" lang="de-DE" sz="135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de-DE" sz="1350" b="0" i="0" u="none" strike="noStrike" kern="1200" cap="none" spc="0" normalizeH="0" baseline="0" noProof="0" dirty="0" err="1">
                <a:ln>
                  <a:noFill/>
                </a:ln>
                <a:solidFill>
                  <a:prstClr val="black"/>
                </a:solidFill>
                <a:effectLst/>
                <a:uLnTx/>
                <a:uFillTx/>
                <a:latin typeface="Calibri" panose="020F0502020204030204"/>
                <a:ea typeface="+mn-ea"/>
                <a:cs typeface="+mn-cs"/>
              </a:rPr>
              <a:t>attacker</a:t>
            </a:r>
            <a:r>
              <a:rPr kumimoji="0" lang="de-DE" sz="1350" b="0" i="0" u="none" strike="noStrike" kern="1200" cap="none" spc="0" normalizeH="0" baseline="0" noProof="0" dirty="0">
                <a:ln>
                  <a:noFill/>
                </a:ln>
                <a:solidFill>
                  <a:prstClr val="black"/>
                </a:solidFill>
                <a:effectLst/>
                <a:uLnTx/>
                <a:uFillTx/>
                <a:latin typeface="Calibri" panose="020F0502020204030204"/>
                <a:ea typeface="+mn-ea"/>
                <a:cs typeface="+mn-cs"/>
              </a:rPr>
              <a:t>-&gt;</a:t>
            </a:r>
            <a:r>
              <a:rPr kumimoji="0" lang="de-DE" sz="1350" b="0" i="0" u="none" strike="noStrike" kern="1200" cap="none" spc="0" normalizeH="0" baseline="0" noProof="0" dirty="0" err="1">
                <a:ln>
                  <a:noFill/>
                </a:ln>
                <a:solidFill>
                  <a:prstClr val="black"/>
                </a:solidFill>
                <a:effectLst/>
                <a:uLnTx/>
                <a:uFillTx/>
                <a:latin typeface="Calibri" panose="020F0502020204030204"/>
                <a:ea typeface="+mn-ea"/>
                <a:cs typeface="+mn-cs"/>
              </a:rPr>
              <a:t>victim</a:t>
            </a:r>
            <a:r>
              <a:rPr kumimoji="0" lang="de-DE" sz="135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de-DE" sz="1350" b="0" i="0" u="none" strike="noStrike" kern="1200" cap="none" spc="0" normalizeH="0" baseline="0" noProof="0" dirty="0" err="1">
                <a:ln>
                  <a:noFill/>
                </a:ln>
                <a:solidFill>
                  <a:prstClr val="black"/>
                </a:solidFill>
                <a:effectLst/>
                <a:uLnTx/>
                <a:uFillTx/>
                <a:latin typeface="Calibri" panose="020F0502020204030204"/>
                <a:ea typeface="+mn-ea"/>
                <a:cs typeface="+mn-cs"/>
              </a:rPr>
              <a:t>combination</a:t>
            </a:r>
            <a:r>
              <a:rPr kumimoji="0" lang="de-DE" sz="1350" b="0" i="0" u="none" strike="noStrike" kern="1200" cap="none" spc="0" normalizeH="0" baseline="0" noProof="0" dirty="0">
                <a:ln>
                  <a:noFill/>
                </a:ln>
                <a:solidFill>
                  <a:prstClr val="black"/>
                </a:solidFill>
                <a:effectLst/>
                <a:uLnTx/>
                <a:uFillTx/>
                <a:latin typeface="Calibri" panose="020F0502020204030204"/>
                <a:ea typeface="+mn-ea"/>
                <a:cs typeface="+mn-cs"/>
              </a:rPr>
              <a:t>?</a:t>
            </a:r>
            <a:endParaRPr kumimoji="0" lang="nb-NO"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6" name="Bilde 5"/>
          <p:cNvPicPr>
            <a:picLocks noChangeAspect="1"/>
          </p:cNvPicPr>
          <p:nvPr/>
        </p:nvPicPr>
        <p:blipFill>
          <a:blip r:embed="rId3"/>
          <a:stretch>
            <a:fillRect/>
          </a:stretch>
        </p:blipFill>
        <p:spPr>
          <a:xfrm>
            <a:off x="1524000" y="973697"/>
            <a:ext cx="6544930" cy="2717651"/>
          </a:xfrm>
          <a:prstGeom prst="rect">
            <a:avLst/>
          </a:prstGeom>
        </p:spPr>
      </p:pic>
      <p:pic>
        <p:nvPicPr>
          <p:cNvPr id="7" name="Bilde 6"/>
          <p:cNvPicPr>
            <a:picLocks noChangeAspect="1"/>
          </p:cNvPicPr>
          <p:nvPr/>
        </p:nvPicPr>
        <p:blipFill>
          <a:blip r:embed="rId4"/>
          <a:stretch>
            <a:fillRect/>
          </a:stretch>
        </p:blipFill>
        <p:spPr>
          <a:xfrm>
            <a:off x="8387113" y="1288200"/>
            <a:ext cx="2116995" cy="2088643"/>
          </a:xfrm>
          <a:prstGeom prst="rect">
            <a:avLst/>
          </a:prstGeom>
        </p:spPr>
      </p:pic>
      <p:sp>
        <p:nvSpPr>
          <p:cNvPr id="8" name="Tittel 1">
            <a:extLst>
              <a:ext uri="{FF2B5EF4-FFF2-40B4-BE49-F238E27FC236}">
                <a16:creationId xmlns:a16="http://schemas.microsoft.com/office/drawing/2014/main" id="{B8771A0D-9141-4D38-941E-240F47668FA1}"/>
              </a:ext>
            </a:extLst>
          </p:cNvPr>
          <p:cNvSpPr>
            <a:spLocks noGrp="1"/>
          </p:cNvSpPr>
          <p:nvPr>
            <p:ph type="title"/>
          </p:nvPr>
        </p:nvSpPr>
        <p:spPr>
          <a:xfrm>
            <a:off x="2268153" y="476577"/>
            <a:ext cx="7886700" cy="458377"/>
          </a:xfrm>
        </p:spPr>
        <p:txBody>
          <a:bodyPr>
            <a:normAutofit fontScale="90000"/>
          </a:bodyPr>
          <a:lstStyle/>
          <a:p>
            <a:r>
              <a:rPr lang="de-DE" dirty="0"/>
              <a:t>Personality Interactions</a:t>
            </a:r>
            <a:endParaRPr lang="nb-NO" dirty="0"/>
          </a:p>
        </p:txBody>
      </p:sp>
      <p:sp>
        <p:nvSpPr>
          <p:cNvPr id="2" name="Foliennummernplatzhalter 1">
            <a:extLst>
              <a:ext uri="{FF2B5EF4-FFF2-40B4-BE49-F238E27FC236}">
                <a16:creationId xmlns:a16="http://schemas.microsoft.com/office/drawing/2014/main" id="{8E978956-1819-8EEF-C0E5-87E50933094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D199B6-069C-4494-B074-391AD1ED88E0}" type="slidenum">
              <a:rPr kumimoji="0" lang="de-DE"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105</a:t>
            </a:fld>
            <a:endParaRPr kumimoji="0" lang="de-D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65909628"/>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tel 1">
            <a:extLst>
              <a:ext uri="{FF2B5EF4-FFF2-40B4-BE49-F238E27FC236}">
                <a16:creationId xmlns:a16="http://schemas.microsoft.com/office/drawing/2014/main" id="{58644F52-E94E-4123-808F-1F375999C3FB}"/>
              </a:ext>
            </a:extLst>
          </p:cNvPr>
          <p:cNvSpPr>
            <a:spLocks noGrp="1"/>
          </p:cNvSpPr>
          <p:nvPr>
            <p:ph type="title"/>
          </p:nvPr>
        </p:nvSpPr>
        <p:spPr>
          <a:xfrm>
            <a:off x="1097280" y="286603"/>
            <a:ext cx="10058400" cy="1450757"/>
          </a:xfrm>
        </p:spPr>
        <p:txBody>
          <a:bodyPr anchor="b">
            <a:normAutofit/>
          </a:bodyPr>
          <a:lstStyle/>
          <a:p>
            <a:r>
              <a:rPr lang="de-DE" dirty="0"/>
              <a:t>The „</a:t>
            </a:r>
            <a:r>
              <a:rPr lang="de-DE" dirty="0" err="1"/>
              <a:t>master</a:t>
            </a:r>
            <a:r>
              <a:rPr lang="de-DE" dirty="0"/>
              <a:t> switch“</a:t>
            </a:r>
            <a:endParaRPr lang="nb-NO" dirty="0"/>
          </a:p>
        </p:txBody>
      </p:sp>
      <p:pic>
        <p:nvPicPr>
          <p:cNvPr id="1026" name="Picture 2">
            <a:extLst>
              <a:ext uri="{FF2B5EF4-FFF2-40B4-BE49-F238E27FC236}">
                <a16:creationId xmlns:a16="http://schemas.microsoft.com/office/drawing/2014/main" id="{DDB6768A-2C77-B4A8-A4E2-97769B612F94}"/>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l="4515" r="15699" b="-2"/>
          <a:stretch>
            <a:fillRect/>
          </a:stretch>
        </p:blipFill>
        <p:spPr bwMode="auto">
          <a:xfrm>
            <a:off x="838200" y="1825625"/>
            <a:ext cx="5181600" cy="4351338"/>
          </a:xfrm>
          <a:prstGeom prst="rect">
            <a:avLst/>
          </a:prstGeom>
          <a:solidFill>
            <a:srgbClr val="FFFFFF"/>
          </a:solidFill>
        </p:spPr>
      </p:pic>
      <p:pic>
        <p:nvPicPr>
          <p:cNvPr id="7" name="Picture 6">
            <a:extLst>
              <a:ext uri="{FF2B5EF4-FFF2-40B4-BE49-F238E27FC236}">
                <a16:creationId xmlns:a16="http://schemas.microsoft.com/office/drawing/2014/main" id="{B2A404CD-C173-E756-B583-3B9FB2447A49}"/>
              </a:ext>
            </a:extLst>
          </p:cNvPr>
          <p:cNvPicPr>
            <a:picLocks noChangeAspect="1"/>
          </p:cNvPicPr>
          <p:nvPr/>
        </p:nvPicPr>
        <p:blipFill>
          <a:blip r:embed="rId4" cstate="email">
            <a:extLst>
              <a:ext uri="{28A0092B-C50C-407E-A947-70E740481C1C}">
                <a14:useLocalDpi xmlns:a14="http://schemas.microsoft.com/office/drawing/2010/main"/>
              </a:ext>
            </a:extLst>
          </a:blip>
          <a:srcRect r="3249" b="2"/>
          <a:stretch>
            <a:fillRect/>
          </a:stretch>
        </p:blipFill>
        <p:spPr>
          <a:xfrm>
            <a:off x="6172200" y="1825625"/>
            <a:ext cx="5181600" cy="4351338"/>
          </a:xfrm>
          <a:prstGeom prst="rect">
            <a:avLst/>
          </a:prstGeom>
          <a:noFill/>
        </p:spPr>
      </p:pic>
      <p:sp>
        <p:nvSpPr>
          <p:cNvPr id="1031" name="Footer Placeholder 4">
            <a:extLst>
              <a:ext uri="{FF2B5EF4-FFF2-40B4-BE49-F238E27FC236}">
                <a16:creationId xmlns:a16="http://schemas.microsoft.com/office/drawing/2014/main" id="{6E2675CD-DF23-F4E7-34A2-0F56E89B23B6}"/>
              </a:ext>
            </a:extLst>
          </p:cNvPr>
          <p:cNvSpPr>
            <a:spLocks noGrp="1"/>
          </p:cNvSpPr>
          <p:nvPr>
            <p:ph type="ftr" sz="quarter" idx="11"/>
          </p:nvPr>
        </p:nvSpPr>
        <p:spPr>
          <a:xfrm>
            <a:off x="643051" y="6221324"/>
            <a:ext cx="6818262" cy="365125"/>
          </a:xfrm>
        </p:spPr>
        <p:txBody>
          <a:bodyPr/>
          <a:lstStyle/>
          <a:p>
            <a:endParaRPr lang="nb-NO"/>
          </a:p>
        </p:txBody>
      </p:sp>
      <p:sp>
        <p:nvSpPr>
          <p:cNvPr id="2" name="Foliennummernplatzhalter 1">
            <a:extLst>
              <a:ext uri="{FF2B5EF4-FFF2-40B4-BE49-F238E27FC236}">
                <a16:creationId xmlns:a16="http://schemas.microsoft.com/office/drawing/2014/main" id="{0FAEBFC2-D72C-E39A-51E5-B8FC05D39317}"/>
              </a:ext>
            </a:extLst>
          </p:cNvPr>
          <p:cNvSpPr>
            <a:spLocks noGrp="1"/>
          </p:cNvSpPr>
          <p:nvPr>
            <p:ph type="sldNum" sz="quarter" idx="12"/>
          </p:nvPr>
        </p:nvSpPr>
        <p:spPr>
          <a:xfrm>
            <a:off x="10930596" y="6221324"/>
            <a:ext cx="617912" cy="365125"/>
          </a:xfrm>
        </p:spPr>
        <p:txBody>
          <a:bodyPr>
            <a:normAutofit/>
          </a:bodyPr>
          <a:lstStyle/>
          <a:p>
            <a:pPr defTabSz="914363">
              <a:spcAft>
                <a:spcPts val="600"/>
              </a:spcAft>
            </a:pPr>
            <a:fld id="{79D199B6-069C-4494-B074-391AD1ED88E0}" type="slidenum">
              <a:rPr lang="de-DE"/>
              <a:pPr defTabSz="914363">
                <a:spcAft>
                  <a:spcPts val="600"/>
                </a:spcAft>
              </a:pPr>
              <a:t>106</a:t>
            </a:fld>
            <a:endParaRPr lang="de-DE"/>
          </a:p>
        </p:txBody>
      </p:sp>
    </p:spTree>
    <p:extLst>
      <p:ext uri="{BB962C8B-B14F-4D97-AF65-F5344CB8AC3E}">
        <p14:creationId xmlns:p14="http://schemas.microsoft.com/office/powerpoint/2010/main" val="2299951777"/>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9452219-785E-4657-C5F4-A53FEF2EB02D}"/>
              </a:ext>
            </a:extLst>
          </p:cNvPr>
          <p:cNvSpPr>
            <a:spLocks noGrp="1"/>
          </p:cNvSpPr>
          <p:nvPr>
            <p:ph type="ctrTitle"/>
          </p:nvPr>
        </p:nvSpPr>
        <p:spPr>
          <a:xfrm>
            <a:off x="6970326" y="1679216"/>
            <a:ext cx="4786877" cy="1518315"/>
          </a:xfrm>
        </p:spPr>
        <p:txBody>
          <a:bodyPr/>
          <a:lstStyle/>
          <a:p>
            <a:r>
              <a:rPr lang="en-US" dirty="0"/>
              <a:t>Thank you</a:t>
            </a:r>
          </a:p>
        </p:txBody>
      </p:sp>
      <p:pic>
        <p:nvPicPr>
          <p:cNvPr id="6" name="Picture Placeholder 5" descr="A person and person looking at a computer screen">
            <a:extLst>
              <a:ext uri="{FF2B5EF4-FFF2-40B4-BE49-F238E27FC236}">
                <a16:creationId xmlns:a16="http://schemas.microsoft.com/office/drawing/2014/main" id="{AA35CD3A-9896-7953-C82D-AAE87F6124DB}"/>
              </a:ext>
            </a:extLst>
          </p:cNvPr>
          <p:cNvPicPr>
            <a:picLocks noGrp="1" noChangeAspect="1"/>
          </p:cNvPicPr>
          <p:nvPr>
            <p:ph type="pic" sz="quarter" idx="11"/>
          </p:nvPr>
        </p:nvPicPr>
        <p:blipFill>
          <a:blip r:embed="rId2"/>
          <a:srcRect l="127" r="127"/>
          <a:stretch/>
        </p:blipFill>
        <p:spPr>
          <a:xfrm>
            <a:off x="-29499" y="-2236"/>
            <a:ext cx="6814124" cy="6871095"/>
          </a:xfrm>
        </p:spPr>
      </p:pic>
      <p:sp>
        <p:nvSpPr>
          <p:cNvPr id="4" name="Text Placeholder 3">
            <a:extLst>
              <a:ext uri="{FF2B5EF4-FFF2-40B4-BE49-F238E27FC236}">
                <a16:creationId xmlns:a16="http://schemas.microsoft.com/office/drawing/2014/main" id="{7AF90D79-5C58-F576-D2D0-3F4F1822E757}"/>
              </a:ext>
            </a:extLst>
          </p:cNvPr>
          <p:cNvSpPr>
            <a:spLocks noGrp="1"/>
          </p:cNvSpPr>
          <p:nvPr>
            <p:ph type="body" sz="quarter" idx="12"/>
          </p:nvPr>
        </p:nvSpPr>
        <p:spPr>
          <a:xfrm>
            <a:off x="6970326" y="3748958"/>
            <a:ext cx="4786878" cy="2258013"/>
          </a:xfrm>
        </p:spPr>
        <p:txBody>
          <a:bodyPr/>
          <a:lstStyle/>
          <a:p>
            <a:endParaRPr lang="en-US" dirty="0"/>
          </a:p>
        </p:txBody>
      </p:sp>
      <p:grpSp>
        <p:nvGrpSpPr>
          <p:cNvPr id="7" name="Group 6">
            <a:extLst>
              <a:ext uri="{FF2B5EF4-FFF2-40B4-BE49-F238E27FC236}">
                <a16:creationId xmlns:a16="http://schemas.microsoft.com/office/drawing/2014/main" id="{6A8DFC8D-4AE6-170E-C27A-DA97EBD7DC87}"/>
              </a:ext>
              <a:ext uri="{C183D7F6-B498-43B3-948B-1728B52AA6E4}">
                <adec:decorative xmlns:adec="http://schemas.microsoft.com/office/drawing/2017/decorative" val="1"/>
              </a:ext>
            </a:extLst>
          </p:cNvPr>
          <p:cNvGrpSpPr/>
          <p:nvPr/>
        </p:nvGrpSpPr>
        <p:grpSpPr>
          <a:xfrm>
            <a:off x="4059704" y="0"/>
            <a:ext cx="2928883" cy="6871447"/>
            <a:chOff x="4059704" y="0"/>
            <a:chExt cx="2928883" cy="6871447"/>
          </a:xfrm>
        </p:grpSpPr>
        <p:sp>
          <p:nvSpPr>
            <p:cNvPr id="8" name="Freeform: Shape 7">
              <a:extLst>
                <a:ext uri="{FF2B5EF4-FFF2-40B4-BE49-F238E27FC236}">
                  <a16:creationId xmlns:a16="http://schemas.microsoft.com/office/drawing/2014/main" id="{CF966C9E-A9A2-BF8C-EDCB-B7F6AE51C425}"/>
                </a:ext>
              </a:extLst>
            </p:cNvPr>
            <p:cNvSpPr/>
            <p:nvPr/>
          </p:nvSpPr>
          <p:spPr>
            <a:xfrm rot="10800000">
              <a:off x="4443586" y="5022"/>
              <a:ext cx="2545001" cy="6837172"/>
            </a:xfrm>
            <a:custGeom>
              <a:avLst/>
              <a:gdLst>
                <a:gd name="connsiteX0" fmla="*/ 2518452 w 2545001"/>
                <a:gd name="connsiteY0" fmla="*/ 0 h 6837172"/>
                <a:gd name="connsiteX1" fmla="*/ 1701725 w 2545001"/>
                <a:gd name="connsiteY1" fmla="*/ 3172236 h 6837172"/>
                <a:gd name="connsiteX2" fmla="*/ 1361633 w 2545001"/>
                <a:gd name="connsiteY2" fmla="*/ 4439362 h 6837172"/>
                <a:gd name="connsiteX3" fmla="*/ 1178312 w 2545001"/>
                <a:gd name="connsiteY3" fmla="*/ 4524005 h 6837172"/>
                <a:gd name="connsiteX4" fmla="*/ 1067055 w 2545001"/>
                <a:gd name="connsiteY4" fmla="*/ 4330715 h 6837172"/>
                <a:gd name="connsiteX5" fmla="*/ 1324969 w 2545001"/>
                <a:gd name="connsiteY5" fmla="*/ 3379423 h 6837172"/>
                <a:gd name="connsiteX6" fmla="*/ 1307268 w 2545001"/>
                <a:gd name="connsiteY6" fmla="*/ 3240456 h 6837172"/>
                <a:gd name="connsiteX7" fmla="*/ 1196012 w 2545001"/>
                <a:gd name="connsiteY7" fmla="*/ 3154549 h 6837172"/>
                <a:gd name="connsiteX8" fmla="*/ 972233 w 2545001"/>
                <a:gd name="connsiteY8" fmla="*/ 3283409 h 6837172"/>
                <a:gd name="connsiteX9" fmla="*/ 580306 w 2545001"/>
                <a:gd name="connsiteY9" fmla="*/ 4728666 h 6837172"/>
                <a:gd name="connsiteX10" fmla="*/ 5057 w 2545001"/>
                <a:gd name="connsiteY10" fmla="*/ 6820750 h 6837172"/>
                <a:gd name="connsiteX11" fmla="*/ 0 w 2545001"/>
                <a:gd name="connsiteY11" fmla="*/ 6837173 h 6837172"/>
                <a:gd name="connsiteX12" fmla="*/ 26550 w 2545001"/>
                <a:gd name="connsiteY12" fmla="*/ 6837173 h 6837172"/>
                <a:gd name="connsiteX13" fmla="*/ 605591 w 2545001"/>
                <a:gd name="connsiteY13" fmla="*/ 4736246 h 6837172"/>
                <a:gd name="connsiteX14" fmla="*/ 997519 w 2545001"/>
                <a:gd name="connsiteY14" fmla="*/ 3290990 h 6837172"/>
                <a:gd name="connsiteX15" fmla="*/ 1190954 w 2545001"/>
                <a:gd name="connsiteY15" fmla="*/ 3179816 h 6837172"/>
                <a:gd name="connsiteX16" fmla="*/ 1285776 w 2545001"/>
                <a:gd name="connsiteY16" fmla="*/ 3253089 h 6837172"/>
                <a:gd name="connsiteX17" fmla="*/ 1300947 w 2545001"/>
                <a:gd name="connsiteY17" fmla="*/ 3373106 h 6837172"/>
                <a:gd name="connsiteX18" fmla="*/ 1043033 w 2545001"/>
                <a:gd name="connsiteY18" fmla="*/ 4324398 h 6837172"/>
                <a:gd name="connsiteX19" fmla="*/ 1171990 w 2545001"/>
                <a:gd name="connsiteY19" fmla="*/ 4548009 h 6837172"/>
                <a:gd name="connsiteX20" fmla="*/ 1385654 w 2545001"/>
                <a:gd name="connsiteY20" fmla="*/ 4448205 h 6837172"/>
                <a:gd name="connsiteX21" fmla="*/ 1385654 w 2545001"/>
                <a:gd name="connsiteY21" fmla="*/ 4446942 h 6837172"/>
                <a:gd name="connsiteX22" fmla="*/ 1725746 w 2545001"/>
                <a:gd name="connsiteY22" fmla="*/ 3178553 h 6837172"/>
                <a:gd name="connsiteX23" fmla="*/ 2545002 w 2545001"/>
                <a:gd name="connsiteY23" fmla="*/ 1263 h 6837172"/>
                <a:gd name="connsiteX24" fmla="*/ 2518452 w 2545001"/>
                <a:gd name="connsiteY24" fmla="*/ 0 h 6837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45001" h="6837172">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w="12637" cap="flat">
              <a:noFill/>
              <a:prstDash val="solid"/>
              <a:miter/>
            </a:ln>
          </p:spPr>
          <p:txBody>
            <a:bodyPr rtlCol="0" anchor="ctr"/>
            <a:lstStyle/>
            <a:p>
              <a:endParaRPr lang="en-US" dirty="0"/>
            </a:p>
          </p:txBody>
        </p:sp>
        <p:cxnSp>
          <p:nvCxnSpPr>
            <p:cNvPr id="9" name="Straight Connector 8">
              <a:extLst>
                <a:ext uri="{FF2B5EF4-FFF2-40B4-BE49-F238E27FC236}">
                  <a16:creationId xmlns:a16="http://schemas.microsoft.com/office/drawing/2014/main" id="{433BC35A-F255-48AA-48B8-D6561A6FAB9E}"/>
                </a:ext>
              </a:extLst>
            </p:cNvPr>
            <p:cNvCxnSpPr>
              <a:cxnSpLocks/>
            </p:cNvCxnSpPr>
            <p:nvPr/>
          </p:nvCxnSpPr>
          <p:spPr>
            <a:xfrm flipH="1">
              <a:off x="4059704"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2" name="Group 1">
            <a:extLst>
              <a:ext uri="{FF2B5EF4-FFF2-40B4-BE49-F238E27FC236}">
                <a16:creationId xmlns:a16="http://schemas.microsoft.com/office/drawing/2014/main" id="{1EC8DADA-109B-196D-817A-1ACB3E3183CA}"/>
              </a:ext>
            </a:extLst>
          </p:cNvPr>
          <p:cNvGrpSpPr/>
          <p:nvPr/>
        </p:nvGrpSpPr>
        <p:grpSpPr>
          <a:xfrm>
            <a:off x="7549377" y="6167336"/>
            <a:ext cx="3294001" cy="612000"/>
            <a:chOff x="5179092" y="5483822"/>
            <a:chExt cx="3294001" cy="612000"/>
          </a:xfrm>
        </p:grpSpPr>
        <p:pic>
          <p:nvPicPr>
            <p:cNvPr id="5" name="Picture 4">
              <a:extLst>
                <a:ext uri="{FF2B5EF4-FFF2-40B4-BE49-F238E27FC236}">
                  <a16:creationId xmlns:a16="http://schemas.microsoft.com/office/drawing/2014/main" id="{C2FED455-D30F-6583-EAD1-6FB515A49870}"/>
                </a:ext>
              </a:extLst>
            </p:cNvPr>
            <p:cNvPicPr>
              <a:picLocks noChangeAspect="1"/>
            </p:cNvPicPr>
            <p:nvPr/>
          </p:nvPicPr>
          <p:blipFill>
            <a:blip r:embed="rId3"/>
            <a:stretch>
              <a:fillRect/>
            </a:stretch>
          </p:blipFill>
          <p:spPr>
            <a:xfrm>
              <a:off x="5179092" y="5483822"/>
              <a:ext cx="1530000" cy="612000"/>
            </a:xfrm>
            <a:prstGeom prst="rect">
              <a:avLst/>
            </a:prstGeom>
          </p:spPr>
        </p:pic>
        <p:pic>
          <p:nvPicPr>
            <p:cNvPr id="10" name="Picture 9">
              <a:extLst>
                <a:ext uri="{FF2B5EF4-FFF2-40B4-BE49-F238E27FC236}">
                  <a16:creationId xmlns:a16="http://schemas.microsoft.com/office/drawing/2014/main" id="{180EE198-6127-5DE1-8134-33FE6A8BE379}"/>
                </a:ext>
              </a:extLst>
            </p:cNvPr>
            <p:cNvPicPr>
              <a:picLocks noChangeAspect="1"/>
            </p:cNvPicPr>
            <p:nvPr/>
          </p:nvPicPr>
          <p:blipFill>
            <a:blip r:embed="rId4"/>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28994851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e 4"/>
          <p:cNvPicPr>
            <a:picLocks noChangeAspect="1"/>
          </p:cNvPicPr>
          <p:nvPr/>
        </p:nvPicPr>
        <p:blipFill>
          <a:blip r:embed="rId3"/>
          <a:stretch>
            <a:fillRect/>
          </a:stretch>
        </p:blipFill>
        <p:spPr>
          <a:xfrm>
            <a:off x="234217" y="290501"/>
            <a:ext cx="3831402" cy="2766463"/>
          </a:xfrm>
          <a:prstGeom prst="rect">
            <a:avLst/>
          </a:prstGeom>
        </p:spPr>
      </p:pic>
      <p:pic>
        <p:nvPicPr>
          <p:cNvPr id="6" name="Bild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69898" y="3657601"/>
            <a:ext cx="6388317" cy="2435393"/>
          </a:xfrm>
          <a:prstGeom prst="rect">
            <a:avLst/>
          </a:prstGeom>
        </p:spPr>
      </p:pic>
      <p:pic>
        <p:nvPicPr>
          <p:cNvPr id="7" name="Bilde 6"/>
          <p:cNvPicPr>
            <a:picLocks noChangeAspect="1"/>
          </p:cNvPicPr>
          <p:nvPr/>
        </p:nvPicPr>
        <p:blipFill>
          <a:blip r:embed="rId5"/>
          <a:stretch>
            <a:fillRect/>
          </a:stretch>
        </p:blipFill>
        <p:spPr>
          <a:xfrm>
            <a:off x="5113656" y="290501"/>
            <a:ext cx="4485990" cy="2918864"/>
          </a:xfrm>
          <a:prstGeom prst="rect">
            <a:avLst/>
          </a:prstGeom>
        </p:spPr>
      </p:pic>
      <p:pic>
        <p:nvPicPr>
          <p:cNvPr id="8" name="Bilde 7"/>
          <p:cNvPicPr>
            <a:picLocks noChangeAspect="1"/>
          </p:cNvPicPr>
          <p:nvPr/>
        </p:nvPicPr>
        <p:blipFill>
          <a:blip r:embed="rId6"/>
          <a:stretch>
            <a:fillRect/>
          </a:stretch>
        </p:blipFill>
        <p:spPr>
          <a:xfrm>
            <a:off x="7182885" y="3412432"/>
            <a:ext cx="4553548" cy="2943544"/>
          </a:xfrm>
          <a:prstGeom prst="rect">
            <a:avLst/>
          </a:prstGeom>
        </p:spPr>
      </p:pic>
      <p:sp>
        <p:nvSpPr>
          <p:cNvPr id="2" name="Foliennummernplatzhalter 1">
            <a:extLst>
              <a:ext uri="{FF2B5EF4-FFF2-40B4-BE49-F238E27FC236}">
                <a16:creationId xmlns:a16="http://schemas.microsoft.com/office/drawing/2014/main" id="{79E05CAC-CC95-8943-BFC2-9315C3E5275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D199B6-069C-4494-B074-391AD1ED88E0}" type="slidenum">
              <a:rPr kumimoji="0" lang="de-DE"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de-D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08985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randombar(horizontal)">
                                      <p:cBhvr>
                                        <p:cTn id="11" dur="500"/>
                                        <p:tgtEl>
                                          <p:spTgt spid="7"/>
                                        </p:tgtEl>
                                      </p:cBhvr>
                                    </p:animEffect>
                                  </p:childTnLst>
                                </p:cTn>
                              </p:par>
                            </p:childTnLst>
                          </p:cTn>
                        </p:par>
                        <p:par>
                          <p:cTn id="12" fill="hold">
                            <p:stCondLst>
                              <p:cond delay="1000"/>
                            </p:stCondLst>
                            <p:childTnLst>
                              <p:par>
                                <p:cTn id="13" presetID="14" presetClass="entr" presetSubtype="10"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randombar(horizontal)">
                                      <p:cBhvr>
                                        <p:cTn id="15" dur="500"/>
                                        <p:tgtEl>
                                          <p:spTgt spid="6"/>
                                        </p:tgtEl>
                                      </p:cBhvr>
                                    </p:animEffect>
                                  </p:childTnLst>
                                </p:cTn>
                              </p:par>
                            </p:childTnLst>
                          </p:cTn>
                        </p:par>
                        <p:par>
                          <p:cTn id="16" fill="hold">
                            <p:stCondLst>
                              <p:cond delay="1500"/>
                            </p:stCondLst>
                            <p:childTnLst>
                              <p:par>
                                <p:cTn id="17" presetID="14" presetClass="entr" presetSubtype="10" fill="hold"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randombar(horizontal)">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ow to Use a Personality Test in the Workplace | DDI">
            <a:extLst>
              <a:ext uri="{FF2B5EF4-FFF2-40B4-BE49-F238E27FC236}">
                <a16:creationId xmlns:a16="http://schemas.microsoft.com/office/drawing/2014/main" id="{D076B2F2-1286-FB0A-DC51-3C00910E8554}"/>
              </a:ext>
            </a:extLst>
          </p:cNvPr>
          <p:cNvPicPr>
            <a:picLocks noChangeAspect="1" noChangeArrowheads="1"/>
          </p:cNvPicPr>
          <p:nvPr/>
        </p:nvPicPr>
        <p:blipFill>
          <a:blip r:embed="rId2" cstate="email">
            <a:alphaModFix amt="40000"/>
            <a:extLst>
              <a:ext uri="{28A0092B-C50C-407E-A947-70E740481C1C}">
                <a14:useLocalDpi xmlns:a14="http://schemas.microsoft.com/office/drawing/2010/main"/>
              </a:ext>
            </a:extLst>
          </a:blip>
          <a:srcRect/>
          <a:stretch/>
        </p:blipFill>
        <p:spPr bwMode="auto">
          <a:xfrm>
            <a:off x="20" y="10"/>
            <a:ext cx="12191979" cy="6857990"/>
          </a:xfrm>
          <a:prstGeom prst="rect">
            <a:avLst/>
          </a:prstGeom>
          <a:noFill/>
          <a:extLst>
            <a:ext uri="{909E8E84-426E-40DD-AFC4-6F175D3DCCD1}">
              <a14:hiddenFill xmlns:a14="http://schemas.microsoft.com/office/drawing/2010/main">
                <a:solidFill>
                  <a:srgbClr val="FFFFFF"/>
                </a:solidFill>
              </a14:hiddenFill>
            </a:ext>
          </a:extLst>
        </p:spPr>
      </p:pic>
      <p:sp>
        <p:nvSpPr>
          <p:cNvPr id="2" name="Tittel 1"/>
          <p:cNvSpPr>
            <a:spLocks noGrp="1"/>
          </p:cNvSpPr>
          <p:nvPr>
            <p:ph type="title"/>
          </p:nvPr>
        </p:nvSpPr>
        <p:spPr>
          <a:xfrm>
            <a:off x="841249" y="941832"/>
            <a:ext cx="10506456" cy="2057400"/>
          </a:xfrm>
        </p:spPr>
        <p:txBody>
          <a:bodyPr anchor="b">
            <a:normAutofit/>
          </a:bodyPr>
          <a:lstStyle/>
          <a:p>
            <a:r>
              <a:rPr lang="de-DE" sz="5000" dirty="0" err="1"/>
              <a:t>What</a:t>
            </a:r>
            <a:r>
              <a:rPr lang="de-DE" sz="5000" dirty="0"/>
              <a:t> </a:t>
            </a:r>
            <a:r>
              <a:rPr lang="de-DE" sz="5000" dirty="0" err="1"/>
              <a:t>is</a:t>
            </a:r>
            <a:r>
              <a:rPr lang="de-DE" sz="5000" dirty="0"/>
              <a:t> a </a:t>
            </a:r>
            <a:r>
              <a:rPr lang="de-DE" sz="5000" dirty="0" err="1"/>
              <a:t>personality</a:t>
            </a:r>
            <a:r>
              <a:rPr lang="de-DE" sz="5000" dirty="0"/>
              <a:t> </a:t>
            </a:r>
            <a:r>
              <a:rPr lang="de-DE" sz="5000" dirty="0" err="1"/>
              <a:t>factor</a:t>
            </a:r>
            <a:r>
              <a:rPr lang="de-DE" sz="5000" dirty="0"/>
              <a:t>?</a:t>
            </a:r>
            <a:endParaRPr lang="nb-NO" sz="5000" dirty="0"/>
          </a:p>
        </p:txBody>
      </p:sp>
      <p:sp>
        <p:nvSpPr>
          <p:cNvPr id="3" name="Plassholder for innhold 2"/>
          <p:cNvSpPr>
            <a:spLocks noGrp="1"/>
          </p:cNvSpPr>
          <p:nvPr>
            <p:ph idx="1"/>
          </p:nvPr>
        </p:nvSpPr>
        <p:spPr>
          <a:xfrm>
            <a:off x="841248" y="3502152"/>
            <a:ext cx="10506456" cy="2670048"/>
          </a:xfrm>
        </p:spPr>
        <p:txBody>
          <a:bodyPr>
            <a:normAutofit/>
          </a:bodyPr>
          <a:lstStyle/>
          <a:p>
            <a:r>
              <a:rPr lang="de-DE" sz="2000" dirty="0"/>
              <a:t>A </a:t>
            </a:r>
            <a:r>
              <a:rPr lang="de-DE" sz="2000" dirty="0" err="1"/>
              <a:t>temporally</a:t>
            </a:r>
            <a:r>
              <a:rPr lang="de-DE" sz="2000" dirty="0"/>
              <a:t> </a:t>
            </a:r>
            <a:r>
              <a:rPr lang="de-DE" sz="2000" dirty="0" err="1"/>
              <a:t>stable</a:t>
            </a:r>
            <a:r>
              <a:rPr lang="de-DE" sz="2000" dirty="0"/>
              <a:t> </a:t>
            </a:r>
            <a:r>
              <a:rPr lang="de-DE" sz="2000" dirty="0" err="1"/>
              <a:t>characteristic</a:t>
            </a:r>
            <a:r>
              <a:rPr lang="de-DE" sz="2000" dirty="0"/>
              <a:t>.</a:t>
            </a:r>
          </a:p>
          <a:p>
            <a:r>
              <a:rPr lang="de-DE" sz="2000" dirty="0"/>
              <a:t>Can, but </a:t>
            </a:r>
            <a:r>
              <a:rPr lang="de-DE" sz="2000" dirty="0" err="1"/>
              <a:t>does</a:t>
            </a:r>
            <a:r>
              <a:rPr lang="de-DE" sz="2000" dirty="0"/>
              <a:t> not </a:t>
            </a:r>
            <a:r>
              <a:rPr lang="de-DE" sz="2000" dirty="0" err="1"/>
              <a:t>have</a:t>
            </a:r>
            <a:r>
              <a:rPr lang="de-DE" sz="2000" dirty="0"/>
              <a:t> </a:t>
            </a:r>
            <a:r>
              <a:rPr lang="de-DE" sz="2000" dirty="0" err="1"/>
              <a:t>to</a:t>
            </a:r>
            <a:r>
              <a:rPr lang="de-DE" sz="2000" dirty="0"/>
              <a:t> </a:t>
            </a:r>
            <a:r>
              <a:rPr lang="de-DE" sz="2000" dirty="0" err="1"/>
              <a:t>be</a:t>
            </a:r>
            <a:r>
              <a:rPr lang="de-DE" sz="2000" dirty="0"/>
              <a:t> observable (but </a:t>
            </a:r>
            <a:r>
              <a:rPr lang="de-DE" sz="2000" dirty="0" err="1"/>
              <a:t>measurable</a:t>
            </a:r>
            <a:r>
              <a:rPr lang="de-DE" sz="2000" dirty="0"/>
              <a:t>).</a:t>
            </a:r>
          </a:p>
          <a:p>
            <a:endParaRPr lang="nb-NO" sz="2000" dirty="0"/>
          </a:p>
        </p:txBody>
      </p:sp>
      <p:sp>
        <p:nvSpPr>
          <p:cNvPr id="4" name="Foliennummernplatzhalter 3">
            <a:extLst>
              <a:ext uri="{FF2B5EF4-FFF2-40B4-BE49-F238E27FC236}">
                <a16:creationId xmlns:a16="http://schemas.microsoft.com/office/drawing/2014/main" id="{F17C7475-E55E-9768-89DD-9E98F48F5206}"/>
              </a:ext>
            </a:extLst>
          </p:cNvPr>
          <p:cNvSpPr>
            <a:spLocks noGrp="1"/>
          </p:cNvSpPr>
          <p:nvPr>
            <p:ph type="sldNum" sz="quarter" idx="12"/>
          </p:nvPr>
        </p:nvSpPr>
        <p:spPr>
          <a:xfrm>
            <a:off x="8860536" y="6356350"/>
            <a:ext cx="2487168" cy="365125"/>
          </a:xfrm>
        </p:spPr>
        <p:txBody>
          <a:bodyPr>
            <a:normAutofit/>
          </a:bodyPr>
          <a:lstStyle/>
          <a:p>
            <a:pPr marL="0" marR="0" lvl="0" indent="0" defTabSz="914400" rtl="0" eaLnBrk="1" fontAlgn="auto" latinLnBrk="0" hangingPunct="1">
              <a:spcBef>
                <a:spcPts val="0"/>
              </a:spcBef>
              <a:spcAft>
                <a:spcPts val="600"/>
              </a:spcAft>
              <a:buClrTx/>
              <a:buSzTx/>
              <a:buFontTx/>
              <a:buNone/>
              <a:tabLst/>
              <a:defRPr/>
            </a:pPr>
            <a:fld id="{79D199B6-069C-4494-B074-391AD1ED88E0}" type="slidenum">
              <a:rPr kumimoji="0" lang="de-DE" b="0" i="0" u="none" strike="noStrike" kern="1200" cap="none" spc="0" normalizeH="0" baseline="0" noProof="0">
                <a:ln>
                  <a:noFill/>
                </a:ln>
                <a:solidFill>
                  <a:schemeClr val="bg1"/>
                </a:solidFill>
                <a:effectLst/>
                <a:uLnTx/>
                <a:uFillTx/>
                <a:latin typeface="Calibri" panose="020F0502020204030204"/>
                <a:ea typeface="+mn-ea"/>
                <a:cs typeface="+mn-cs"/>
              </a:rPr>
              <a:pPr marL="0" marR="0" lvl="0" indent="0" defTabSz="914400" rtl="0" eaLnBrk="1" fontAlgn="auto" latinLnBrk="0" hangingPunct="1">
                <a:spcBef>
                  <a:spcPts val="0"/>
                </a:spcBef>
                <a:spcAft>
                  <a:spcPts val="600"/>
                </a:spcAft>
                <a:buClrTx/>
                <a:buSzTx/>
                <a:buFontTx/>
                <a:buNone/>
                <a:tabLst/>
                <a:defRPr/>
              </a:pPr>
              <a:t>12</a:t>
            </a:fld>
            <a:endParaRPr kumimoji="0" lang="de-DE" b="0" i="0" u="none" strike="noStrike" kern="1200" cap="none" spc="0" normalizeH="0" baseline="0" noProof="0">
              <a:ln>
                <a:noFill/>
              </a:ln>
              <a:solidFill>
                <a:schemeClr val="bg1"/>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651725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02AC65B-3A2D-165C-0793-04EB559830F0}"/>
              </a:ext>
            </a:extLst>
          </p:cNvPr>
          <p:cNvPicPr>
            <a:picLocks noChangeAspect="1"/>
          </p:cNvPicPr>
          <p:nvPr/>
        </p:nvPicPr>
        <p:blipFill>
          <a:blip r:embed="rId2" cstate="email">
            <a:alphaModFix amt="60000"/>
            <a:extLst>
              <a:ext uri="{28A0092B-C50C-407E-A947-70E740481C1C}">
                <a14:useLocalDpi xmlns:a14="http://schemas.microsoft.com/office/drawing/2010/main"/>
              </a:ext>
            </a:extLst>
          </a:blip>
          <a:srcRect b="-1"/>
          <a:stretch/>
        </p:blipFill>
        <p:spPr>
          <a:xfrm>
            <a:off x="-1" y="10"/>
            <a:ext cx="12192001" cy="6857990"/>
          </a:xfrm>
          <a:prstGeom prst="rect">
            <a:avLst/>
          </a:prstGeom>
        </p:spPr>
      </p:pic>
      <p:sp>
        <p:nvSpPr>
          <p:cNvPr id="4" name="Titel 3">
            <a:extLst>
              <a:ext uri="{FF2B5EF4-FFF2-40B4-BE49-F238E27FC236}">
                <a16:creationId xmlns:a16="http://schemas.microsoft.com/office/drawing/2014/main" id="{88BF5C14-A0A1-434E-BDA4-5FEFBF168960}"/>
              </a:ext>
            </a:extLst>
          </p:cNvPr>
          <p:cNvSpPr>
            <a:spLocks noGrp="1"/>
          </p:cNvSpPr>
          <p:nvPr>
            <p:ph type="title"/>
          </p:nvPr>
        </p:nvSpPr>
        <p:spPr>
          <a:xfrm>
            <a:off x="1198181" y="728906"/>
            <a:ext cx="9792471" cy="2057037"/>
          </a:xfrm>
        </p:spPr>
        <p:txBody>
          <a:bodyPr>
            <a:normAutofit/>
          </a:bodyPr>
          <a:lstStyle/>
          <a:p>
            <a:r>
              <a:rPr lang="de-DE" dirty="0"/>
              <a:t>Interaction</a:t>
            </a:r>
          </a:p>
        </p:txBody>
      </p:sp>
      <p:sp>
        <p:nvSpPr>
          <p:cNvPr id="2" name="Inhaltsplatzhalter 1">
            <a:extLst>
              <a:ext uri="{FF2B5EF4-FFF2-40B4-BE49-F238E27FC236}">
                <a16:creationId xmlns:a16="http://schemas.microsoft.com/office/drawing/2014/main" id="{EE8F4711-DC98-4065-917B-555C3D856D90}"/>
              </a:ext>
            </a:extLst>
          </p:cNvPr>
          <p:cNvSpPr>
            <a:spLocks noGrp="1"/>
          </p:cNvSpPr>
          <p:nvPr>
            <p:ph idx="1"/>
          </p:nvPr>
        </p:nvSpPr>
        <p:spPr>
          <a:xfrm>
            <a:off x="1198181" y="2957665"/>
            <a:ext cx="9792471" cy="3171423"/>
          </a:xfrm>
        </p:spPr>
        <p:txBody>
          <a:bodyPr>
            <a:normAutofit fontScale="92500" lnSpcReduction="10000"/>
          </a:bodyPr>
          <a:lstStyle/>
          <a:p>
            <a:pPr marL="0" indent="0">
              <a:buNone/>
            </a:pPr>
            <a:r>
              <a:rPr lang="de-DE" dirty="0"/>
              <a:t>Open Source </a:t>
            </a:r>
            <a:r>
              <a:rPr lang="de-DE" dirty="0" err="1"/>
              <a:t>Psychometrics</a:t>
            </a:r>
            <a:r>
              <a:rPr lang="de-DE" dirty="0"/>
              <a:t> Project</a:t>
            </a:r>
          </a:p>
          <a:p>
            <a:pPr marL="0" indent="0">
              <a:buNone/>
            </a:pPr>
            <a:r>
              <a:rPr lang="de-DE" dirty="0"/>
              <a:t>BIG-5 </a:t>
            </a:r>
            <a:r>
              <a:rPr lang="de-DE" dirty="0" err="1"/>
              <a:t>personality</a:t>
            </a:r>
            <a:r>
              <a:rPr lang="de-DE" dirty="0"/>
              <a:t> </a:t>
            </a:r>
            <a:r>
              <a:rPr lang="de-DE" dirty="0" err="1"/>
              <a:t>factors</a:t>
            </a:r>
            <a:endParaRPr lang="de-DE" dirty="0"/>
          </a:p>
          <a:p>
            <a:pPr marL="0" indent="0">
              <a:buNone/>
            </a:pPr>
            <a:r>
              <a:rPr lang="en-US" dirty="0"/>
              <a:t>Please answer the questions to this quick online test to remember the BIG FIVE personality factors.</a:t>
            </a:r>
          </a:p>
          <a:p>
            <a:r>
              <a:rPr lang="de-DE" dirty="0">
                <a:hlinkClick r:id="rId3">
                  <a:extLst>
                    <a:ext uri="{A12FA001-AC4F-418D-AE19-62706E023703}">
                      <ahyp:hlinkClr xmlns:ahyp="http://schemas.microsoft.com/office/drawing/2018/hyperlinkcolor" val="tx"/>
                    </a:ext>
                  </a:extLst>
                </a:hlinkClick>
              </a:rPr>
              <a:t>https://openpsychometrics.org/tests/IPIP-BFFM/</a:t>
            </a:r>
            <a:endParaRPr lang="de-DE" dirty="0"/>
          </a:p>
          <a:p>
            <a:pPr marL="0" indent="0">
              <a:buNone/>
            </a:pPr>
            <a:r>
              <a:rPr lang="de-DE" dirty="0"/>
              <a:t>After </a:t>
            </a:r>
            <a:r>
              <a:rPr lang="de-DE" dirty="0" err="1"/>
              <a:t>filling</a:t>
            </a:r>
            <a:r>
              <a:rPr lang="de-DE" dirty="0"/>
              <a:t> in, </a:t>
            </a:r>
            <a:r>
              <a:rPr lang="de-DE" dirty="0" err="1"/>
              <a:t>please</a:t>
            </a:r>
            <a:r>
              <a:rPr lang="de-DE" dirty="0"/>
              <a:t> check </a:t>
            </a:r>
            <a:r>
              <a:rPr lang="de-DE" dirty="0" err="1"/>
              <a:t>the</a:t>
            </a:r>
            <a:r>
              <a:rPr lang="de-DE" dirty="0"/>
              <a:t> </a:t>
            </a:r>
            <a:r>
              <a:rPr lang="de-DE" dirty="0" err="1"/>
              <a:t>analysis</a:t>
            </a:r>
            <a:r>
              <a:rPr lang="de-DE" dirty="0"/>
              <a:t> and </a:t>
            </a:r>
            <a:r>
              <a:rPr lang="de-DE" dirty="0" err="1"/>
              <a:t>percentiles</a:t>
            </a:r>
            <a:r>
              <a:rPr lang="de-DE" dirty="0"/>
              <a:t>.</a:t>
            </a:r>
          </a:p>
          <a:p>
            <a:pPr marL="0" indent="0">
              <a:buNone/>
            </a:pPr>
            <a:r>
              <a:rPr lang="en-US" i="1" dirty="0"/>
              <a:t>Goldberg, L.R. (1992). The development of markers for the Big-Five factor structure. Psychological Assessment, 4(1), 26.</a:t>
            </a:r>
          </a:p>
        </p:txBody>
      </p:sp>
      <p:sp>
        <p:nvSpPr>
          <p:cNvPr id="3" name="Foliennummernplatzhalter 2">
            <a:extLst>
              <a:ext uri="{FF2B5EF4-FFF2-40B4-BE49-F238E27FC236}">
                <a16:creationId xmlns:a16="http://schemas.microsoft.com/office/drawing/2014/main" id="{1A836E32-9903-4D26-87CA-CC0BC2474C01}"/>
              </a:ext>
            </a:extLst>
          </p:cNvPr>
          <p:cNvSpPr>
            <a:spLocks noGrp="1"/>
          </p:cNvSpPr>
          <p:nvPr>
            <p:ph type="sldNum" sz="quarter" idx="12"/>
          </p:nvPr>
        </p:nvSpPr>
        <p:spPr>
          <a:xfrm>
            <a:off x="8610600" y="6356350"/>
            <a:ext cx="2743200" cy="365125"/>
          </a:xfrm>
        </p:spPr>
        <p:txBody>
          <a:bodyPr>
            <a:normAutofit/>
          </a:bodyPr>
          <a:lstStyle/>
          <a:p>
            <a:pPr marL="0" marR="0" lvl="0" indent="0" defTabSz="914400" rtl="0" eaLnBrk="1" fontAlgn="auto" latinLnBrk="0" hangingPunct="1">
              <a:spcBef>
                <a:spcPts val="0"/>
              </a:spcBef>
              <a:spcAft>
                <a:spcPts val="600"/>
              </a:spcAft>
              <a:buClrTx/>
              <a:buSzTx/>
              <a:buFontTx/>
              <a:buNone/>
              <a:tabLst/>
              <a:defRPr/>
            </a:pPr>
            <a:fld id="{571A4296-1FB3-43E8-9876-E6E45D2FCA7D}" type="slidenum">
              <a:rPr kumimoji="0" lang="de-DE" b="0" i="0" u="none" strike="noStrike" kern="1200" cap="none" spc="0" normalizeH="0" baseline="0" noProof="0">
                <a:ln>
                  <a:noFill/>
                </a:ln>
                <a:solidFill>
                  <a:srgbClr val="FFFFFF"/>
                </a:solidFill>
                <a:effectLst/>
                <a:uLnTx/>
                <a:uFillTx/>
                <a:latin typeface="Calibri" panose="020F0502020204030204"/>
                <a:ea typeface="+mn-ea"/>
                <a:cs typeface="+mn-cs"/>
              </a:rPr>
              <a:pPr marL="0" marR="0" lvl="0" indent="0" defTabSz="914400" rtl="0" eaLnBrk="1" fontAlgn="auto" latinLnBrk="0" hangingPunct="1">
                <a:spcBef>
                  <a:spcPts val="0"/>
                </a:spcBef>
                <a:spcAft>
                  <a:spcPts val="600"/>
                </a:spcAft>
                <a:buClrTx/>
                <a:buSzTx/>
                <a:buFontTx/>
                <a:buNone/>
                <a:tabLst/>
                <a:defRPr/>
              </a:pPr>
              <a:t>13</a:t>
            </a:fld>
            <a:endParaRPr kumimoji="0" lang="de-DE"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nvGrpSpPr>
          <p:cNvPr id="7" name="Group 6">
            <a:extLst>
              <a:ext uri="{FF2B5EF4-FFF2-40B4-BE49-F238E27FC236}">
                <a16:creationId xmlns:a16="http://schemas.microsoft.com/office/drawing/2014/main" id="{2347FD54-A2A4-A586-9018-1F2D0D64A38C}"/>
              </a:ext>
            </a:extLst>
          </p:cNvPr>
          <p:cNvGrpSpPr/>
          <p:nvPr/>
        </p:nvGrpSpPr>
        <p:grpSpPr>
          <a:xfrm>
            <a:off x="9144001" y="6328784"/>
            <a:ext cx="2159928" cy="401298"/>
            <a:chOff x="5179092" y="5483822"/>
            <a:chExt cx="3294001" cy="612000"/>
          </a:xfrm>
        </p:grpSpPr>
        <p:pic>
          <p:nvPicPr>
            <p:cNvPr id="8" name="Picture 7">
              <a:extLst>
                <a:ext uri="{FF2B5EF4-FFF2-40B4-BE49-F238E27FC236}">
                  <a16:creationId xmlns:a16="http://schemas.microsoft.com/office/drawing/2014/main" id="{D79522A0-7E8D-CFC9-A0BB-FC8B8BDFC08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9" name="Picture 8">
              <a:extLst>
                <a:ext uri="{FF2B5EF4-FFF2-40B4-BE49-F238E27FC236}">
                  <a16:creationId xmlns:a16="http://schemas.microsoft.com/office/drawing/2014/main" id="{820B7444-EA2B-6BD2-AEBB-5057F9BB597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16552617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07AA5B3D-4D7A-95E0-C089-632D43EF1F65}"/>
              </a:ext>
            </a:extLst>
          </p:cNvPr>
          <p:cNvSpPr>
            <a:spLocks noGrp="1"/>
          </p:cNvSpPr>
          <p:nvPr>
            <p:ph type="ctrTitle"/>
          </p:nvPr>
        </p:nvSpPr>
        <p:spPr>
          <a:xfrm>
            <a:off x="796322" y="408820"/>
            <a:ext cx="8935507" cy="949467"/>
          </a:xfrm>
        </p:spPr>
        <p:txBody>
          <a:bodyPr/>
          <a:lstStyle/>
          <a:p>
            <a:endParaRPr lang="en-US"/>
          </a:p>
        </p:txBody>
      </p:sp>
      <p:pic>
        <p:nvPicPr>
          <p:cNvPr id="4" name="Grafik 3">
            <a:extLst>
              <a:ext uri="{FF2B5EF4-FFF2-40B4-BE49-F238E27FC236}">
                <a16:creationId xmlns:a16="http://schemas.microsoft.com/office/drawing/2014/main" id="{E6FB8EBB-530C-4B82-8F3B-10B0601B5BCA}"/>
              </a:ext>
            </a:extLst>
          </p:cNvPr>
          <p:cNvPicPr>
            <a:picLocks noChangeAspect="1"/>
          </p:cNvPicPr>
          <p:nvPr/>
        </p:nvPicPr>
        <p:blipFill>
          <a:blip r:embed="rId2" cstate="email">
            <a:extLst>
              <a:ext uri="{28A0092B-C50C-407E-A947-70E740481C1C}">
                <a14:useLocalDpi xmlns:a14="http://schemas.microsoft.com/office/drawing/2010/main"/>
              </a:ext>
            </a:extLst>
          </a:blip>
          <a:srcRect t="10516" r="4" b="27887"/>
          <a:stretch>
            <a:fillRect/>
          </a:stretch>
        </p:blipFill>
        <p:spPr>
          <a:xfrm>
            <a:off x="796322" y="1986061"/>
            <a:ext cx="5797550" cy="4015244"/>
          </a:xfrm>
          <a:prstGeom prst="rect">
            <a:avLst/>
          </a:prstGeom>
          <a:noFill/>
        </p:spPr>
      </p:pic>
      <p:pic>
        <p:nvPicPr>
          <p:cNvPr id="3" name="Picture 2">
            <a:extLst>
              <a:ext uri="{FF2B5EF4-FFF2-40B4-BE49-F238E27FC236}">
                <a16:creationId xmlns:a16="http://schemas.microsoft.com/office/drawing/2014/main" id="{64F630CE-2C4A-63DE-56B1-6E97E5BC4F4C}"/>
              </a:ext>
            </a:extLst>
          </p:cNvPr>
          <p:cNvPicPr>
            <a:picLocks noChangeAspect="1"/>
          </p:cNvPicPr>
          <p:nvPr/>
        </p:nvPicPr>
        <p:blipFill>
          <a:blip r:embed="rId3" cstate="email">
            <a:extLst>
              <a:ext uri="{28A0092B-C50C-407E-A947-70E740481C1C}">
                <a14:useLocalDpi xmlns:a14="http://schemas.microsoft.com/office/drawing/2010/main"/>
              </a:ext>
            </a:extLst>
          </a:blip>
          <a:srcRect r="17443"/>
          <a:stretch>
            <a:fillRect/>
          </a:stretch>
        </p:blipFill>
        <p:spPr>
          <a:xfrm>
            <a:off x="7163691" y="10"/>
            <a:ext cx="5024825" cy="6857990"/>
          </a:xfrm>
          <a:custGeom>
            <a:avLst/>
            <a:gdLst>
              <a:gd name="connsiteX0" fmla="*/ 0 w 6064250"/>
              <a:gd name="connsiteY0" fmla="*/ 0 h 6877051"/>
              <a:gd name="connsiteX1" fmla="*/ 606425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6064250"/>
              <a:gd name="connsiteY0" fmla="*/ 0 h 6877051"/>
              <a:gd name="connsiteX1" fmla="*/ 584073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5840730"/>
              <a:gd name="connsiteY0" fmla="*/ 0 h 6887937"/>
              <a:gd name="connsiteX1" fmla="*/ 5840730 w 5840730"/>
              <a:gd name="connsiteY1" fmla="*/ 0 h 6887937"/>
              <a:gd name="connsiteX2" fmla="*/ 4028621 w 5840730"/>
              <a:gd name="connsiteY2" fmla="*/ 6887937 h 6887937"/>
              <a:gd name="connsiteX3" fmla="*/ 0 w 5840730"/>
              <a:gd name="connsiteY3" fmla="*/ 6877051 h 6887937"/>
              <a:gd name="connsiteX4" fmla="*/ 0 w 5840730"/>
              <a:gd name="connsiteY4" fmla="*/ 0 h 6887937"/>
              <a:gd name="connsiteX0" fmla="*/ 0 w 5840730"/>
              <a:gd name="connsiteY0" fmla="*/ 0 h 6887937"/>
              <a:gd name="connsiteX1" fmla="*/ 5840730 w 5840730"/>
              <a:gd name="connsiteY1" fmla="*/ 0 h 6887937"/>
              <a:gd name="connsiteX2" fmla="*/ 5090160 w 5840730"/>
              <a:gd name="connsiteY2" fmla="*/ 2775915 h 6887937"/>
              <a:gd name="connsiteX3" fmla="*/ 4028621 w 5840730"/>
              <a:gd name="connsiteY3" fmla="*/ 6887937 h 6887937"/>
              <a:gd name="connsiteX4" fmla="*/ 0 w 5840730"/>
              <a:gd name="connsiteY4" fmla="*/ 6877051 h 6887937"/>
              <a:gd name="connsiteX5" fmla="*/ 0 w 5840730"/>
              <a:gd name="connsiteY5"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028621 w 5840730"/>
              <a:gd name="connsiteY4" fmla="*/ 6887937 h 6887937"/>
              <a:gd name="connsiteX5" fmla="*/ 0 w 5840730"/>
              <a:gd name="connsiteY5" fmla="*/ 6877051 h 6887937"/>
              <a:gd name="connsiteX6" fmla="*/ 0 w 5840730"/>
              <a:gd name="connsiteY6"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785360 w 5840730"/>
              <a:gd name="connsiteY4" fmla="*/ 3926535 h 6887937"/>
              <a:gd name="connsiteX5" fmla="*/ 4028621 w 5840730"/>
              <a:gd name="connsiteY5" fmla="*/ 6887937 h 6887937"/>
              <a:gd name="connsiteX6" fmla="*/ 0 w 5840730"/>
              <a:gd name="connsiteY6" fmla="*/ 6877051 h 6887937"/>
              <a:gd name="connsiteX7" fmla="*/ 0 w 5840730"/>
              <a:gd name="connsiteY7"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22520 w 5840730"/>
              <a:gd name="connsiteY5" fmla="*/ 3415995 h 6887937"/>
              <a:gd name="connsiteX6" fmla="*/ 4785360 w 5840730"/>
              <a:gd name="connsiteY6" fmla="*/ 3926535 h 6887937"/>
              <a:gd name="connsiteX7" fmla="*/ 4028621 w 5840730"/>
              <a:gd name="connsiteY7" fmla="*/ 6887937 h 6887937"/>
              <a:gd name="connsiteX8" fmla="*/ 0 w 5840730"/>
              <a:gd name="connsiteY8" fmla="*/ 6877051 h 6887937"/>
              <a:gd name="connsiteX9" fmla="*/ 0 w 5840730"/>
              <a:gd name="connsiteY9"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4922520 w 5840730"/>
              <a:gd name="connsiteY6" fmla="*/ 341599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922520 w 5840730"/>
              <a:gd name="connsiteY7" fmla="*/ 341599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457700 w 5840730"/>
              <a:gd name="connsiteY7" fmla="*/ 384271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213860 w 5840730"/>
              <a:gd name="connsiteY7" fmla="*/ 4757115 h 6887937"/>
              <a:gd name="connsiteX8" fmla="*/ 4457700 w 5840730"/>
              <a:gd name="connsiteY8" fmla="*/ 384271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37760 w 5840730"/>
              <a:gd name="connsiteY5" fmla="*/ 16100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5681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933950 w 5840730"/>
              <a:gd name="connsiteY3" fmla="*/ 273781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61560 w 5840730"/>
              <a:gd name="connsiteY3" fmla="*/ 29435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42510 w 5840730"/>
              <a:gd name="connsiteY3" fmla="*/ 30197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560570 w 5840730"/>
              <a:gd name="connsiteY11" fmla="*/ 412084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09160 w 5840730"/>
              <a:gd name="connsiteY11" fmla="*/ 363316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655820 w 5840730"/>
              <a:gd name="connsiteY6" fmla="*/ 1770075 h 6887937"/>
              <a:gd name="connsiteX7" fmla="*/ 3893820 w 5840730"/>
              <a:gd name="connsiteY7" fmla="*/ 4688535 h 6887937"/>
              <a:gd name="connsiteX8" fmla="*/ 3992880 w 5840730"/>
              <a:gd name="connsiteY8" fmla="*/ 490570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3893820 w 5840730"/>
              <a:gd name="connsiteY6" fmla="*/ 4688535 h 6887937"/>
              <a:gd name="connsiteX7" fmla="*/ 3992880 w 5840730"/>
              <a:gd name="connsiteY7" fmla="*/ 4905705 h 6887937"/>
              <a:gd name="connsiteX8" fmla="*/ 4213860 w 5840730"/>
              <a:gd name="connsiteY8" fmla="*/ 4757115 h 6887937"/>
              <a:gd name="connsiteX9" fmla="*/ 4457700 w 5840730"/>
              <a:gd name="connsiteY9" fmla="*/ 3842715 h 6887937"/>
              <a:gd name="connsiteX10" fmla="*/ 4686300 w 5840730"/>
              <a:gd name="connsiteY10" fmla="*/ 371317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3893820 w 5840730"/>
              <a:gd name="connsiteY5" fmla="*/ 4688535 h 6887937"/>
              <a:gd name="connsiteX6" fmla="*/ 3992880 w 5840730"/>
              <a:gd name="connsiteY6" fmla="*/ 4905705 h 6887937"/>
              <a:gd name="connsiteX7" fmla="*/ 4213860 w 5840730"/>
              <a:gd name="connsiteY7" fmla="*/ 4757115 h 6887937"/>
              <a:gd name="connsiteX8" fmla="*/ 4457700 w 5840730"/>
              <a:gd name="connsiteY8" fmla="*/ 3842715 h 6887937"/>
              <a:gd name="connsiteX9" fmla="*/ 4686300 w 5840730"/>
              <a:gd name="connsiteY9" fmla="*/ 371317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3893820 w 5840730"/>
              <a:gd name="connsiteY4" fmla="*/ 4688535 h 6887937"/>
              <a:gd name="connsiteX5" fmla="*/ 3992880 w 5840730"/>
              <a:gd name="connsiteY5" fmla="*/ 4905705 h 6887937"/>
              <a:gd name="connsiteX6" fmla="*/ 4213860 w 5840730"/>
              <a:gd name="connsiteY6" fmla="*/ 4757115 h 6887937"/>
              <a:gd name="connsiteX7" fmla="*/ 4457700 w 5840730"/>
              <a:gd name="connsiteY7" fmla="*/ 3842715 h 6887937"/>
              <a:gd name="connsiteX8" fmla="*/ 4686300 w 5840730"/>
              <a:gd name="connsiteY8" fmla="*/ 371317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3893820 w 5840730"/>
              <a:gd name="connsiteY3" fmla="*/ 4688535 h 6887937"/>
              <a:gd name="connsiteX4" fmla="*/ 3992880 w 5840730"/>
              <a:gd name="connsiteY4" fmla="*/ 4905705 h 6887937"/>
              <a:gd name="connsiteX5" fmla="*/ 4213860 w 5840730"/>
              <a:gd name="connsiteY5" fmla="*/ 4757115 h 6887937"/>
              <a:gd name="connsiteX6" fmla="*/ 4457700 w 5840730"/>
              <a:gd name="connsiteY6" fmla="*/ 3842715 h 6887937"/>
              <a:gd name="connsiteX7" fmla="*/ 4686300 w 5840730"/>
              <a:gd name="connsiteY7" fmla="*/ 371317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3893820 w 5840730"/>
              <a:gd name="connsiteY2" fmla="*/ 4688535 h 6887937"/>
              <a:gd name="connsiteX3" fmla="*/ 3992880 w 5840730"/>
              <a:gd name="connsiteY3" fmla="*/ 4905705 h 6887937"/>
              <a:gd name="connsiteX4" fmla="*/ 4213860 w 5840730"/>
              <a:gd name="connsiteY4" fmla="*/ 4757115 h 6887937"/>
              <a:gd name="connsiteX5" fmla="*/ 4457700 w 5840730"/>
              <a:gd name="connsiteY5" fmla="*/ 3842715 h 6887937"/>
              <a:gd name="connsiteX6" fmla="*/ 4686300 w 5840730"/>
              <a:gd name="connsiteY6" fmla="*/ 371317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4790753"/>
              <a:gd name="connsiteY0" fmla="*/ 0 h 6887937"/>
              <a:gd name="connsiteX1" fmla="*/ 2674743 w 4790753"/>
              <a:gd name="connsiteY1" fmla="*/ 49345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310950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12040 w 4790753"/>
              <a:gd name="connsiteY2" fmla="*/ 3464777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244891 w 4790753"/>
              <a:gd name="connsiteY2" fmla="*/ 3464778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392375 w 4790753"/>
              <a:gd name="connsiteY2" fmla="*/ 3464779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5110169"/>
              <a:gd name="connsiteY0" fmla="*/ 0 h 6887937"/>
              <a:gd name="connsiteX1" fmla="*/ 2487931 w 5110169"/>
              <a:gd name="connsiteY1" fmla="*/ 0 h 6887937"/>
              <a:gd name="connsiteX2" fmla="*/ 3392375 w 5110169"/>
              <a:gd name="connsiteY2" fmla="*/ 3464779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66000 w 5110169"/>
              <a:gd name="connsiteY2" fmla="*/ 4629324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16839 w 5110169"/>
              <a:gd name="connsiteY2" fmla="*/ 4550372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589019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034002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300466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42040 w 5110169"/>
              <a:gd name="connsiteY3" fmla="*/ 5566930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05329 w 5110169"/>
              <a:gd name="connsiteY2" fmla="*/ 4974740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75832 w 5110169"/>
              <a:gd name="connsiteY2" fmla="*/ 503395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198620 w 5110169"/>
              <a:gd name="connsiteY7" fmla="*/ 4133044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251960 w 5110169"/>
              <a:gd name="connsiteY7" fmla="*/ 4071856 h 6887937"/>
              <a:gd name="connsiteX8" fmla="*/ 5110169 w 5110169"/>
              <a:gd name="connsiteY8" fmla="*/ 6887937 h 6887937"/>
              <a:gd name="connsiteX9" fmla="*/ 0 w 5110169"/>
              <a:gd name="connsiteY9" fmla="*/ 6877051 h 6887937"/>
              <a:gd name="connsiteX10" fmla="*/ 0 w 5110169"/>
              <a:gd name="connsiteY10" fmla="*/ 0 h 6887937"/>
              <a:gd name="connsiteX0" fmla="*/ 0 w 5030921"/>
              <a:gd name="connsiteY0" fmla="*/ 0 h 6877051"/>
              <a:gd name="connsiteX1" fmla="*/ 2487931 w 5030921"/>
              <a:gd name="connsiteY1" fmla="*/ 0 h 6877051"/>
              <a:gd name="connsiteX2" fmla="*/ 3834825 w 5030921"/>
              <a:gd name="connsiteY2" fmla="*/ 5142514 h 6877051"/>
              <a:gd name="connsiteX3" fmla="*/ 4074118 w 5030921"/>
              <a:gd name="connsiteY3" fmla="*/ 5314407 h 6877051"/>
              <a:gd name="connsiteX4" fmla="*/ 4168140 w 5030921"/>
              <a:gd name="connsiteY4" fmla="*/ 5055407 h 6877051"/>
              <a:gd name="connsiteX5" fmla="*/ 3935730 w 5030921"/>
              <a:gd name="connsiteY5" fmla="*/ 4175425 h 6877051"/>
              <a:gd name="connsiteX6" fmla="*/ 4061460 w 5030921"/>
              <a:gd name="connsiteY6" fmla="*/ 3931157 h 6877051"/>
              <a:gd name="connsiteX7" fmla="*/ 4251960 w 5030921"/>
              <a:gd name="connsiteY7" fmla="*/ 4071856 h 6877051"/>
              <a:gd name="connsiteX8" fmla="*/ 5030921 w 5030921"/>
              <a:gd name="connsiteY8" fmla="*/ 6875699 h 6877051"/>
              <a:gd name="connsiteX9" fmla="*/ 0 w 5030921"/>
              <a:gd name="connsiteY9" fmla="*/ 6877051 h 6877051"/>
              <a:gd name="connsiteX10" fmla="*/ 0 w 5030921"/>
              <a:gd name="connsiteY10" fmla="*/ 0 h 6877051"/>
              <a:gd name="connsiteX0" fmla="*/ 0 w 4963865"/>
              <a:gd name="connsiteY0" fmla="*/ 0 h 6877051"/>
              <a:gd name="connsiteX1" fmla="*/ 2487931 w 4963865"/>
              <a:gd name="connsiteY1" fmla="*/ 0 h 6877051"/>
              <a:gd name="connsiteX2" fmla="*/ 3834825 w 4963865"/>
              <a:gd name="connsiteY2" fmla="*/ 5142514 h 6877051"/>
              <a:gd name="connsiteX3" fmla="*/ 4074118 w 4963865"/>
              <a:gd name="connsiteY3" fmla="*/ 5314407 h 6877051"/>
              <a:gd name="connsiteX4" fmla="*/ 4168140 w 4963865"/>
              <a:gd name="connsiteY4" fmla="*/ 5055407 h 6877051"/>
              <a:gd name="connsiteX5" fmla="*/ 3935730 w 4963865"/>
              <a:gd name="connsiteY5" fmla="*/ 4175425 h 6877051"/>
              <a:gd name="connsiteX6" fmla="*/ 4061460 w 4963865"/>
              <a:gd name="connsiteY6" fmla="*/ 3931157 h 6877051"/>
              <a:gd name="connsiteX7" fmla="*/ 4251960 w 4963865"/>
              <a:gd name="connsiteY7" fmla="*/ 4071856 h 6877051"/>
              <a:gd name="connsiteX8" fmla="*/ 4963865 w 4963865"/>
              <a:gd name="connsiteY8" fmla="*/ 6875699 h 6877051"/>
              <a:gd name="connsiteX9" fmla="*/ 0 w 4963865"/>
              <a:gd name="connsiteY9" fmla="*/ 6877051 h 6877051"/>
              <a:gd name="connsiteX10" fmla="*/ 0 w 4963865"/>
              <a:gd name="connsiteY10" fmla="*/ 0 h 6877051"/>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24825" h="6881818">
                <a:moveTo>
                  <a:pt x="0" y="0"/>
                </a:moveTo>
                <a:lnTo>
                  <a:pt x="2487931" y="0"/>
                </a:lnTo>
                <a:lnTo>
                  <a:pt x="3834825" y="5142514"/>
                </a:lnTo>
                <a:cubicBezTo>
                  <a:pt x="3851116" y="5182666"/>
                  <a:pt x="3878538" y="5351369"/>
                  <a:pt x="4048718" y="5314407"/>
                </a:cubicBezTo>
                <a:cubicBezTo>
                  <a:pt x="4218898" y="5277445"/>
                  <a:pt x="4184015" y="5205230"/>
                  <a:pt x="4168140" y="5055407"/>
                </a:cubicBezTo>
                <a:lnTo>
                  <a:pt x="3935730" y="4175425"/>
                </a:lnTo>
                <a:cubicBezTo>
                  <a:pt x="3924300" y="4083966"/>
                  <a:pt x="3902710" y="3989870"/>
                  <a:pt x="4061460" y="3941355"/>
                </a:cubicBezTo>
                <a:cubicBezTo>
                  <a:pt x="4194810" y="3923207"/>
                  <a:pt x="4213860" y="4007005"/>
                  <a:pt x="4251960" y="4071856"/>
                </a:cubicBezTo>
                <a:lnTo>
                  <a:pt x="5024825" y="6881818"/>
                </a:lnTo>
                <a:lnTo>
                  <a:pt x="0" y="6877051"/>
                </a:lnTo>
                <a:lnTo>
                  <a:pt x="0" y="0"/>
                </a:lnTo>
                <a:close/>
              </a:path>
            </a:pathLst>
          </a:custGeom>
          <a:noFill/>
        </p:spPr>
      </p:pic>
      <p:sp>
        <p:nvSpPr>
          <p:cNvPr id="11" name="Footer Placeholder 4">
            <a:extLst>
              <a:ext uri="{FF2B5EF4-FFF2-40B4-BE49-F238E27FC236}">
                <a16:creationId xmlns:a16="http://schemas.microsoft.com/office/drawing/2014/main" id="{D2596FF6-2BBE-6D1E-8AA1-A015F015240E}"/>
              </a:ext>
            </a:extLst>
          </p:cNvPr>
          <p:cNvSpPr>
            <a:spLocks noGrp="1"/>
          </p:cNvSpPr>
          <p:nvPr>
            <p:ph type="ftr" sz="quarter" idx="3"/>
          </p:nvPr>
        </p:nvSpPr>
        <p:spPr>
          <a:xfrm>
            <a:off x="824241" y="6290774"/>
            <a:ext cx="6637071" cy="365125"/>
          </a:xfrm>
        </p:spPr>
        <p:txBody>
          <a:bodyPr/>
          <a:lstStyle/>
          <a:p>
            <a:pPr>
              <a:spcAft>
                <a:spcPts val="600"/>
              </a:spcAft>
            </a:pPr>
            <a:r>
              <a:rPr lang="en-US"/>
              <a:t>CSP Training Module Name: Presentation Template Created by PR</a:t>
            </a:r>
          </a:p>
        </p:txBody>
      </p:sp>
      <p:sp>
        <p:nvSpPr>
          <p:cNvPr id="2" name="Foliennummernplatzhalter 1">
            <a:extLst>
              <a:ext uri="{FF2B5EF4-FFF2-40B4-BE49-F238E27FC236}">
                <a16:creationId xmlns:a16="http://schemas.microsoft.com/office/drawing/2014/main" id="{D4CD6F59-94AC-DFFD-395B-4025DECB2D7E}"/>
              </a:ext>
            </a:extLst>
          </p:cNvPr>
          <p:cNvSpPr>
            <a:spLocks noGrp="1"/>
          </p:cNvSpPr>
          <p:nvPr>
            <p:ph type="sldNum" sz="quarter" idx="4"/>
          </p:nvPr>
        </p:nvSpPr>
        <p:spPr>
          <a:xfrm>
            <a:off x="10768546" y="6290774"/>
            <a:ext cx="617912" cy="365125"/>
          </a:xfrm>
        </p:spPr>
        <p:txBody>
          <a:bodyPr vert="horz" lIns="91440" tIns="45720" rIns="91440" bIns="45720" rtlCol="0">
            <a:normAutofit/>
          </a:bodyPr>
          <a:lstStyle/>
          <a:p>
            <a:pPr marR="0" lvl="0" indent="0" fontAlgn="auto">
              <a:spcBef>
                <a:spcPts val="0"/>
              </a:spcBef>
              <a:spcAft>
                <a:spcPts val="600"/>
              </a:spcAft>
              <a:buClrTx/>
              <a:buSzTx/>
              <a:buFontTx/>
              <a:buNone/>
              <a:tabLst/>
              <a:defRPr/>
            </a:pPr>
            <a:fld id="{79D199B6-069C-4494-B074-391AD1ED88E0}" type="slidenum">
              <a:rPr kumimoji="0" lang="en-US" b="0" i="0" u="none" strike="noStrike" cap="none" spc="0" normalizeH="0" baseline="0" noProof="0">
                <a:ln>
                  <a:noFill/>
                </a:ln>
                <a:effectLst/>
                <a:uLnTx/>
                <a:uFillTx/>
              </a:rPr>
              <a:pPr marR="0" lvl="0" indent="0" fontAlgn="auto">
                <a:spcBef>
                  <a:spcPts val="0"/>
                </a:spcBef>
                <a:spcAft>
                  <a:spcPts val="600"/>
                </a:spcAft>
                <a:buClrTx/>
                <a:buSzTx/>
                <a:buFontTx/>
                <a:buNone/>
                <a:tabLst/>
                <a:defRPr/>
              </a:pPr>
              <a:t>14</a:t>
            </a:fld>
            <a:endParaRPr kumimoji="0" lang="en-US" b="0" i="0" u="none" strike="noStrike" cap="none" spc="0" normalizeH="0" baseline="0" noProof="0">
              <a:ln>
                <a:noFill/>
              </a:ln>
              <a:effectLst/>
              <a:uLnTx/>
              <a:uFillTx/>
            </a:endParaRPr>
          </a:p>
        </p:txBody>
      </p:sp>
    </p:spTree>
    <p:extLst>
      <p:ext uri="{BB962C8B-B14F-4D97-AF65-F5344CB8AC3E}">
        <p14:creationId xmlns:p14="http://schemas.microsoft.com/office/powerpoint/2010/main" val="30870613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DA863A8-FF2A-55B8-53AE-CDC9291C5C62}"/>
              </a:ext>
            </a:extLst>
          </p:cNvPr>
          <p:cNvPicPr>
            <a:picLocks noChangeAspect="1"/>
          </p:cNvPicPr>
          <p:nvPr/>
        </p:nvPicPr>
        <p:blipFill>
          <a:blip r:embed="rId4" cstate="email">
            <a:alphaModFix amt="20000"/>
            <a:extLst>
              <a:ext uri="{28A0092B-C50C-407E-A947-70E740481C1C}">
                <a14:useLocalDpi xmlns:a14="http://schemas.microsoft.com/office/drawing/2010/main"/>
              </a:ext>
            </a:extLst>
          </a:blip>
          <a:stretch>
            <a:fillRect/>
          </a:stretch>
        </p:blipFill>
        <p:spPr>
          <a:xfrm>
            <a:off x="95250" y="0"/>
            <a:ext cx="12001500" cy="6858000"/>
          </a:xfrm>
          <a:prstGeom prst="rect">
            <a:avLst/>
          </a:prstGeom>
        </p:spPr>
      </p:pic>
      <p:pic>
        <p:nvPicPr>
          <p:cNvPr id="4" name="Bilde 3"/>
          <p:cNvPicPr>
            <a:picLocks noChangeAspect="1"/>
          </p:cNvPicPr>
          <p:nvPr/>
        </p:nvPicPr>
        <p:blipFill>
          <a:blip r:embed="rId5"/>
          <a:stretch>
            <a:fillRect/>
          </a:stretch>
        </p:blipFill>
        <p:spPr>
          <a:xfrm>
            <a:off x="3911453" y="2265112"/>
            <a:ext cx="8280547" cy="4214206"/>
          </a:xfrm>
          <a:prstGeom prst="rect">
            <a:avLst/>
          </a:prstGeom>
        </p:spPr>
      </p:pic>
      <p:pic>
        <p:nvPicPr>
          <p:cNvPr id="3" name="Picture 2">
            <a:extLst>
              <a:ext uri="{FF2B5EF4-FFF2-40B4-BE49-F238E27FC236}">
                <a16:creationId xmlns:a16="http://schemas.microsoft.com/office/drawing/2014/main" id="{44DD592B-43CA-4C83-8380-75A33E0443B0}"/>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01600" y="215900"/>
            <a:ext cx="6198443" cy="2285562"/>
          </a:xfrm>
          <a:prstGeom prst="rect">
            <a:avLst/>
          </a:prstGeom>
        </p:spPr>
      </p:pic>
      <p:sp>
        <p:nvSpPr>
          <p:cNvPr id="6" name="Oval 5">
            <a:extLst>
              <a:ext uri="{FF2B5EF4-FFF2-40B4-BE49-F238E27FC236}">
                <a16:creationId xmlns:a16="http://schemas.microsoft.com/office/drawing/2014/main" id="{352C7691-1968-47E9-A46D-E1E609DC74DD}"/>
              </a:ext>
            </a:extLst>
          </p:cNvPr>
          <p:cNvSpPr/>
          <p:nvPr/>
        </p:nvSpPr>
        <p:spPr>
          <a:xfrm>
            <a:off x="6096000" y="3300248"/>
            <a:ext cx="1986455" cy="725214"/>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dirty="0"/>
          </a:p>
        </p:txBody>
      </p:sp>
      <p:sp>
        <p:nvSpPr>
          <p:cNvPr id="2" name="Foliennummernplatzhalter 1">
            <a:extLst>
              <a:ext uri="{FF2B5EF4-FFF2-40B4-BE49-F238E27FC236}">
                <a16:creationId xmlns:a16="http://schemas.microsoft.com/office/drawing/2014/main" id="{6EE2FED5-0C6B-71FD-4246-F86885FB87C6}"/>
              </a:ext>
            </a:extLst>
          </p:cNvPr>
          <p:cNvSpPr>
            <a:spLocks noGrp="1"/>
          </p:cNvSpPr>
          <p:nvPr>
            <p:ph type="sldNum" sz="quarter" idx="12"/>
          </p:nvPr>
        </p:nvSpPr>
        <p:spPr/>
        <p:txBody>
          <a:bodyPr/>
          <a:lstStyle/>
          <a:p>
            <a:fld id="{79D199B6-069C-4494-B074-391AD1ED88E0}" type="slidenum">
              <a:rPr lang="de-DE" smtClean="0"/>
              <a:t>15</a:t>
            </a:fld>
            <a:endParaRPr lang="de-DE"/>
          </a:p>
        </p:txBody>
      </p:sp>
      <p:sp>
        <p:nvSpPr>
          <p:cNvPr id="5" name="Oval 4">
            <a:extLst>
              <a:ext uri="{FF2B5EF4-FFF2-40B4-BE49-F238E27FC236}">
                <a16:creationId xmlns:a16="http://schemas.microsoft.com/office/drawing/2014/main" id="{E6BA1161-A8B6-C1CE-7BD6-8A8377365954}"/>
              </a:ext>
            </a:extLst>
          </p:cNvPr>
          <p:cNvSpPr/>
          <p:nvPr/>
        </p:nvSpPr>
        <p:spPr>
          <a:xfrm>
            <a:off x="8812491" y="4969136"/>
            <a:ext cx="2367699" cy="894335"/>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dirty="0"/>
          </a:p>
        </p:txBody>
      </p:sp>
      <p:sp>
        <p:nvSpPr>
          <p:cNvPr id="7" name="Oval 6">
            <a:extLst>
              <a:ext uri="{FF2B5EF4-FFF2-40B4-BE49-F238E27FC236}">
                <a16:creationId xmlns:a16="http://schemas.microsoft.com/office/drawing/2014/main" id="{59F63B9B-D1B2-A61B-8FCE-B72261CFB624}"/>
              </a:ext>
            </a:extLst>
          </p:cNvPr>
          <p:cNvSpPr/>
          <p:nvPr/>
        </p:nvSpPr>
        <p:spPr>
          <a:xfrm>
            <a:off x="8986101" y="3215687"/>
            <a:ext cx="2367699" cy="894335"/>
          </a:xfrm>
          <a:prstGeom prst="ellipse">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dirty="0"/>
          </a:p>
        </p:txBody>
      </p:sp>
    </p:spTree>
    <p:custDataLst>
      <p:tags r:id="rId1"/>
    </p:custDataLst>
    <p:extLst>
      <p:ext uri="{BB962C8B-B14F-4D97-AF65-F5344CB8AC3E}">
        <p14:creationId xmlns:p14="http://schemas.microsoft.com/office/powerpoint/2010/main" val="33428105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down)">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5" grpId="0" animBg="1"/>
      <p:bldP spid="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715EADD-3DD5-4D15-498D-184CD11E41B6}"/>
              </a:ext>
            </a:extLst>
          </p:cNvPr>
          <p:cNvPicPr>
            <a:picLocks noChangeAspect="1"/>
          </p:cNvPicPr>
          <p:nvPr/>
        </p:nvPicPr>
        <p:blipFill>
          <a:blip r:embed="rId2"/>
          <a:stretch>
            <a:fillRect/>
          </a:stretch>
        </p:blipFill>
        <p:spPr>
          <a:xfrm>
            <a:off x="381000" y="309562"/>
            <a:ext cx="11430000" cy="6238875"/>
          </a:xfrm>
          <a:prstGeom prst="rect">
            <a:avLst/>
          </a:prstGeom>
        </p:spPr>
      </p:pic>
      <p:sp>
        <p:nvSpPr>
          <p:cNvPr id="2" name="Tittel 1"/>
          <p:cNvSpPr>
            <a:spLocks noGrp="1"/>
          </p:cNvSpPr>
          <p:nvPr>
            <p:ph type="title"/>
          </p:nvPr>
        </p:nvSpPr>
        <p:spPr>
          <a:xfrm>
            <a:off x="2407669" y="418985"/>
            <a:ext cx="7376663" cy="681037"/>
          </a:xfrm>
        </p:spPr>
        <p:txBody>
          <a:bodyPr>
            <a:normAutofit fontScale="90000"/>
          </a:bodyPr>
          <a:lstStyle/>
          <a:p>
            <a:r>
              <a:rPr lang="de-DE" dirty="0">
                <a:solidFill>
                  <a:schemeClr val="bg1"/>
                </a:solidFill>
              </a:rPr>
              <a:t>Big-5</a:t>
            </a:r>
            <a:endParaRPr lang="nb-NO" dirty="0">
              <a:solidFill>
                <a:schemeClr val="bg1"/>
              </a:solidFill>
            </a:endParaRPr>
          </a:p>
        </p:txBody>
      </p:sp>
      <p:pic>
        <p:nvPicPr>
          <p:cNvPr id="4" name="Bilde 3"/>
          <p:cNvPicPr>
            <a:picLocks noChangeAspect="1"/>
          </p:cNvPicPr>
          <p:nvPr/>
        </p:nvPicPr>
        <p:blipFill>
          <a:blip r:embed="rId3"/>
          <a:stretch>
            <a:fillRect/>
          </a:stretch>
        </p:blipFill>
        <p:spPr>
          <a:xfrm>
            <a:off x="2407669" y="1891598"/>
            <a:ext cx="6872037" cy="4008688"/>
          </a:xfrm>
          <a:prstGeom prst="rect">
            <a:avLst/>
          </a:prstGeom>
        </p:spPr>
      </p:pic>
      <p:sp>
        <p:nvSpPr>
          <p:cNvPr id="3" name="Foliennummernplatzhalter 2">
            <a:extLst>
              <a:ext uri="{FF2B5EF4-FFF2-40B4-BE49-F238E27FC236}">
                <a16:creationId xmlns:a16="http://schemas.microsoft.com/office/drawing/2014/main" id="{AE6DA95D-8F58-1799-A2B8-C221090DF03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D199B6-069C-4494-B074-391AD1ED88E0}" type="slidenum">
              <a:rPr kumimoji="0" lang="de-DE"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de-D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384510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2547F59-4497-1276-A5B1-D375B189CDD2}"/>
              </a:ext>
            </a:extLst>
          </p:cNvPr>
          <p:cNvPicPr>
            <a:picLocks noChangeAspect="1"/>
          </p:cNvPicPr>
          <p:nvPr/>
        </p:nvPicPr>
        <p:blipFill>
          <a:blip r:embed="rId3" cstate="email">
            <a:alphaModFix amt="35000"/>
            <a:extLst>
              <a:ext uri="{28A0092B-C50C-407E-A947-70E740481C1C}">
                <a14:useLocalDpi xmlns:a14="http://schemas.microsoft.com/office/drawing/2010/main"/>
              </a:ext>
            </a:extLst>
          </a:blip>
          <a:stretch>
            <a:fillRect/>
          </a:stretch>
        </p:blipFill>
        <p:spPr>
          <a:xfrm>
            <a:off x="0" y="659606"/>
            <a:ext cx="12192000" cy="5538788"/>
          </a:xfrm>
          <a:prstGeom prst="rect">
            <a:avLst/>
          </a:prstGeom>
        </p:spPr>
      </p:pic>
      <p:sp>
        <p:nvSpPr>
          <p:cNvPr id="2" name="Tittel 1"/>
          <p:cNvSpPr>
            <a:spLocks noGrp="1"/>
          </p:cNvSpPr>
          <p:nvPr>
            <p:ph type="title"/>
          </p:nvPr>
        </p:nvSpPr>
        <p:spPr>
          <a:xfrm>
            <a:off x="2407669" y="419831"/>
            <a:ext cx="7376663" cy="681037"/>
          </a:xfrm>
        </p:spPr>
        <p:txBody>
          <a:bodyPr>
            <a:normAutofit fontScale="90000"/>
          </a:bodyPr>
          <a:lstStyle/>
          <a:p>
            <a:r>
              <a:rPr lang="de-DE" dirty="0" err="1"/>
              <a:t>Factors</a:t>
            </a:r>
            <a:r>
              <a:rPr lang="de-DE" dirty="0"/>
              <a:t> and </a:t>
            </a:r>
            <a:r>
              <a:rPr lang="de-DE" dirty="0" err="1"/>
              <a:t>Facets</a:t>
            </a:r>
            <a:endParaRPr lang="nb-NO" dirty="0"/>
          </a:p>
        </p:txBody>
      </p:sp>
      <p:sp>
        <p:nvSpPr>
          <p:cNvPr id="5" name="Rectangle 1">
            <a:hlinkClick r:id="rId4"/>
          </p:cNvPr>
          <p:cNvSpPr>
            <a:spLocks noChangeArrowheads="1"/>
          </p:cNvSpPr>
          <p:nvPr/>
        </p:nvSpPr>
        <p:spPr bwMode="auto">
          <a:xfrm>
            <a:off x="831476" y="-1288223"/>
            <a:ext cx="697991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graphicFrame>
        <p:nvGraphicFramePr>
          <p:cNvPr id="7" name="Plassholder for innhold 6"/>
          <p:cNvGraphicFramePr>
            <a:graphicFrameLocks noGrp="1"/>
          </p:cNvGraphicFramePr>
          <p:nvPr>
            <p:ph idx="1"/>
          </p:nvPr>
        </p:nvGraphicFramePr>
        <p:xfrm>
          <a:off x="831476" y="1438656"/>
          <a:ext cx="10616810" cy="3875940"/>
        </p:xfrm>
        <a:graphic>
          <a:graphicData uri="http://schemas.openxmlformats.org/drawingml/2006/table">
            <a:tbl>
              <a:tblPr firstRow="1" bandRow="1">
                <a:tableStyleId>{21E4AEA4-8DFA-4A89-87EB-49C32662AFE0}</a:tableStyleId>
              </a:tblPr>
              <a:tblGrid>
                <a:gridCol w="2123362">
                  <a:extLst>
                    <a:ext uri="{9D8B030D-6E8A-4147-A177-3AD203B41FA5}">
                      <a16:colId xmlns:a16="http://schemas.microsoft.com/office/drawing/2014/main" val="3059657270"/>
                    </a:ext>
                  </a:extLst>
                </a:gridCol>
                <a:gridCol w="2123362">
                  <a:extLst>
                    <a:ext uri="{9D8B030D-6E8A-4147-A177-3AD203B41FA5}">
                      <a16:colId xmlns:a16="http://schemas.microsoft.com/office/drawing/2014/main" val="3834289273"/>
                    </a:ext>
                  </a:extLst>
                </a:gridCol>
                <a:gridCol w="2123362">
                  <a:extLst>
                    <a:ext uri="{9D8B030D-6E8A-4147-A177-3AD203B41FA5}">
                      <a16:colId xmlns:a16="http://schemas.microsoft.com/office/drawing/2014/main" val="2400471053"/>
                    </a:ext>
                  </a:extLst>
                </a:gridCol>
                <a:gridCol w="2123362">
                  <a:extLst>
                    <a:ext uri="{9D8B030D-6E8A-4147-A177-3AD203B41FA5}">
                      <a16:colId xmlns:a16="http://schemas.microsoft.com/office/drawing/2014/main" val="4158369188"/>
                    </a:ext>
                  </a:extLst>
                </a:gridCol>
                <a:gridCol w="2123362">
                  <a:extLst>
                    <a:ext uri="{9D8B030D-6E8A-4147-A177-3AD203B41FA5}">
                      <a16:colId xmlns:a16="http://schemas.microsoft.com/office/drawing/2014/main" val="705415814"/>
                    </a:ext>
                  </a:extLst>
                </a:gridCol>
              </a:tblGrid>
              <a:tr h="1020470">
                <a:tc>
                  <a:txBody>
                    <a:bodyPr/>
                    <a:lstStyle/>
                    <a:p>
                      <a:r>
                        <a:rPr lang="de-DE" sz="2400" dirty="0" err="1"/>
                        <a:t>Openness</a:t>
                      </a:r>
                      <a:r>
                        <a:rPr lang="de-DE" sz="2400" dirty="0"/>
                        <a:t> </a:t>
                      </a:r>
                      <a:r>
                        <a:rPr lang="de-DE" sz="2400" dirty="0" err="1"/>
                        <a:t>to</a:t>
                      </a:r>
                      <a:r>
                        <a:rPr lang="de-DE" sz="2400" baseline="0" dirty="0"/>
                        <a:t> </a:t>
                      </a:r>
                      <a:r>
                        <a:rPr lang="de-DE" sz="2400" baseline="0" dirty="0" err="1"/>
                        <a:t>experience</a:t>
                      </a:r>
                      <a:endParaRPr lang="nb-NO" sz="2400" dirty="0"/>
                    </a:p>
                  </a:txBody>
                  <a:tcPr marL="68580" marR="68580" marT="34290" marB="34290"/>
                </a:tc>
                <a:tc>
                  <a:txBody>
                    <a:bodyPr/>
                    <a:lstStyle/>
                    <a:p>
                      <a:r>
                        <a:rPr lang="de-DE" sz="2000" dirty="0" err="1"/>
                        <a:t>Conscientiousness</a:t>
                      </a:r>
                      <a:endParaRPr lang="nb-NO" sz="2000" dirty="0"/>
                    </a:p>
                  </a:txBody>
                  <a:tcPr marL="68580" marR="68580" marT="34290" marB="34290"/>
                </a:tc>
                <a:tc>
                  <a:txBody>
                    <a:bodyPr/>
                    <a:lstStyle/>
                    <a:p>
                      <a:r>
                        <a:rPr lang="de-DE" sz="2400" dirty="0"/>
                        <a:t>Extraversion</a:t>
                      </a:r>
                      <a:endParaRPr lang="nb-NO" sz="2400" dirty="0"/>
                    </a:p>
                  </a:txBody>
                  <a:tcPr marL="68580" marR="68580" marT="34290" marB="34290"/>
                </a:tc>
                <a:tc>
                  <a:txBody>
                    <a:bodyPr/>
                    <a:lstStyle/>
                    <a:p>
                      <a:r>
                        <a:rPr lang="de-DE" sz="2400" dirty="0" err="1"/>
                        <a:t>Agreeableness</a:t>
                      </a:r>
                      <a:endParaRPr lang="nb-NO" sz="2400" dirty="0"/>
                    </a:p>
                  </a:txBody>
                  <a:tcPr marL="68580" marR="68580" marT="34290" marB="34290"/>
                </a:tc>
                <a:tc>
                  <a:txBody>
                    <a:bodyPr/>
                    <a:lstStyle/>
                    <a:p>
                      <a:r>
                        <a:rPr lang="de-DE" sz="2400" dirty="0" err="1"/>
                        <a:t>Neuroticism</a:t>
                      </a:r>
                      <a:endParaRPr lang="nb-NO" sz="2400" dirty="0"/>
                    </a:p>
                  </a:txBody>
                  <a:tcPr marL="68580" marR="68580" marT="34290" marB="34290"/>
                </a:tc>
                <a:extLst>
                  <a:ext uri="{0D108BD9-81ED-4DB2-BD59-A6C34878D82A}">
                    <a16:rowId xmlns:a16="http://schemas.microsoft.com/office/drawing/2014/main" val="2739054141"/>
                  </a:ext>
                </a:extLst>
              </a:tr>
              <a:tr h="459842">
                <a:tc>
                  <a:txBody>
                    <a:bodyPr/>
                    <a:lstStyle/>
                    <a:p>
                      <a:r>
                        <a:rPr lang="de-DE" sz="1600" dirty="0"/>
                        <a:t>Fantasy</a:t>
                      </a:r>
                      <a:endParaRPr lang="nb-NO" sz="1600" dirty="0"/>
                    </a:p>
                  </a:txBody>
                  <a:tcPr marL="68580" marR="68580" marT="34290" marB="34290"/>
                </a:tc>
                <a:tc>
                  <a:txBody>
                    <a:bodyPr/>
                    <a:lstStyle/>
                    <a:p>
                      <a:r>
                        <a:rPr lang="de-DE" sz="1600" dirty="0"/>
                        <a:t>Competence</a:t>
                      </a:r>
                      <a:endParaRPr lang="nb-NO" sz="1600" dirty="0"/>
                    </a:p>
                  </a:txBody>
                  <a:tcPr marL="68580" marR="68580" marT="34290" marB="34290"/>
                </a:tc>
                <a:tc>
                  <a:txBody>
                    <a:bodyPr/>
                    <a:lstStyle/>
                    <a:p>
                      <a:r>
                        <a:rPr lang="de-DE" sz="1600" dirty="0" err="1"/>
                        <a:t>Warmth</a:t>
                      </a:r>
                      <a:endParaRPr lang="nb-NO" sz="1600" dirty="0"/>
                    </a:p>
                  </a:txBody>
                  <a:tcPr marL="68580" marR="68580" marT="34290" marB="34290"/>
                </a:tc>
                <a:tc>
                  <a:txBody>
                    <a:bodyPr/>
                    <a:lstStyle/>
                    <a:p>
                      <a:r>
                        <a:rPr lang="de-DE" sz="1600" dirty="0"/>
                        <a:t>Trust</a:t>
                      </a:r>
                      <a:endParaRPr lang="nb-NO" sz="1600" dirty="0"/>
                    </a:p>
                  </a:txBody>
                  <a:tcPr marL="68580" marR="68580" marT="34290" marB="34290"/>
                </a:tc>
                <a:tc>
                  <a:txBody>
                    <a:bodyPr/>
                    <a:lstStyle/>
                    <a:p>
                      <a:r>
                        <a:rPr lang="de-DE" sz="1600" dirty="0" err="1"/>
                        <a:t>Anxiety</a:t>
                      </a:r>
                      <a:endParaRPr lang="nb-NO" sz="1600" dirty="0"/>
                    </a:p>
                  </a:txBody>
                  <a:tcPr marL="68580" marR="68580" marT="34290" marB="34290"/>
                </a:tc>
                <a:extLst>
                  <a:ext uri="{0D108BD9-81ED-4DB2-BD59-A6C34878D82A}">
                    <a16:rowId xmlns:a16="http://schemas.microsoft.com/office/drawing/2014/main" val="3221527969"/>
                  </a:ext>
                </a:extLst>
              </a:tr>
              <a:tr h="459842">
                <a:tc>
                  <a:txBody>
                    <a:bodyPr/>
                    <a:lstStyle/>
                    <a:p>
                      <a:r>
                        <a:rPr lang="de-DE" sz="1600" dirty="0" err="1"/>
                        <a:t>Aesthetics</a:t>
                      </a:r>
                      <a:endParaRPr lang="nb-NO" sz="1600" dirty="0"/>
                    </a:p>
                  </a:txBody>
                  <a:tcPr marL="68580" marR="68580" marT="34290" marB="34290"/>
                </a:tc>
                <a:tc>
                  <a:txBody>
                    <a:bodyPr/>
                    <a:lstStyle/>
                    <a:p>
                      <a:r>
                        <a:rPr lang="de-DE" sz="1600" dirty="0"/>
                        <a:t>Order</a:t>
                      </a:r>
                      <a:endParaRPr lang="nb-NO" sz="1600" dirty="0"/>
                    </a:p>
                  </a:txBody>
                  <a:tcPr marL="68580" marR="68580" marT="34290" marB="34290"/>
                </a:tc>
                <a:tc>
                  <a:txBody>
                    <a:bodyPr/>
                    <a:lstStyle/>
                    <a:p>
                      <a:r>
                        <a:rPr lang="de-DE" sz="1600" dirty="0" err="1"/>
                        <a:t>Gregariousness</a:t>
                      </a:r>
                      <a:endParaRPr lang="nb-NO" sz="1600" dirty="0"/>
                    </a:p>
                  </a:txBody>
                  <a:tcPr marL="68580" marR="68580" marT="34290" marB="34290"/>
                </a:tc>
                <a:tc>
                  <a:txBody>
                    <a:bodyPr/>
                    <a:lstStyle/>
                    <a:p>
                      <a:r>
                        <a:rPr lang="de-DE" sz="1600" dirty="0" err="1"/>
                        <a:t>Straightforwardness</a:t>
                      </a:r>
                      <a:endParaRPr lang="nb-NO" sz="1600" dirty="0"/>
                    </a:p>
                  </a:txBody>
                  <a:tcPr marL="68580" marR="68580" marT="34290" marB="34290"/>
                </a:tc>
                <a:tc>
                  <a:txBody>
                    <a:bodyPr/>
                    <a:lstStyle/>
                    <a:p>
                      <a:r>
                        <a:rPr lang="de-DE" sz="1600" dirty="0" err="1"/>
                        <a:t>Angry</a:t>
                      </a:r>
                      <a:r>
                        <a:rPr lang="de-DE" sz="1600" dirty="0"/>
                        <a:t> </a:t>
                      </a:r>
                      <a:r>
                        <a:rPr lang="de-DE" sz="1600" dirty="0" err="1"/>
                        <a:t>hostility</a:t>
                      </a:r>
                      <a:endParaRPr lang="nb-NO" sz="1600" dirty="0"/>
                    </a:p>
                  </a:txBody>
                  <a:tcPr marL="68580" marR="68580" marT="34290" marB="34290"/>
                </a:tc>
                <a:extLst>
                  <a:ext uri="{0D108BD9-81ED-4DB2-BD59-A6C34878D82A}">
                    <a16:rowId xmlns:a16="http://schemas.microsoft.com/office/drawing/2014/main" val="1491771369"/>
                  </a:ext>
                </a:extLst>
              </a:tr>
              <a:tr h="459842">
                <a:tc>
                  <a:txBody>
                    <a:bodyPr/>
                    <a:lstStyle/>
                    <a:p>
                      <a:r>
                        <a:rPr lang="de-DE" sz="1600" dirty="0"/>
                        <a:t>Feelings</a:t>
                      </a:r>
                      <a:endParaRPr lang="nb-NO" sz="1600" dirty="0"/>
                    </a:p>
                  </a:txBody>
                  <a:tcPr marL="68580" marR="68580" marT="34290" marB="34290"/>
                </a:tc>
                <a:tc>
                  <a:txBody>
                    <a:bodyPr/>
                    <a:lstStyle/>
                    <a:p>
                      <a:r>
                        <a:rPr lang="de-DE" sz="1600" dirty="0" err="1"/>
                        <a:t>Dutifulness</a:t>
                      </a:r>
                      <a:endParaRPr lang="nb-NO" sz="1600" dirty="0"/>
                    </a:p>
                  </a:txBody>
                  <a:tcPr marL="68580" marR="68580" marT="34290" marB="34290"/>
                </a:tc>
                <a:tc>
                  <a:txBody>
                    <a:bodyPr/>
                    <a:lstStyle/>
                    <a:p>
                      <a:r>
                        <a:rPr lang="de-DE" sz="1600" dirty="0" err="1"/>
                        <a:t>Assertiveness</a:t>
                      </a:r>
                      <a:endParaRPr lang="nb-NO" sz="1600" dirty="0"/>
                    </a:p>
                  </a:txBody>
                  <a:tcPr marL="68580" marR="68580" marT="34290" marB="34290"/>
                </a:tc>
                <a:tc>
                  <a:txBody>
                    <a:bodyPr/>
                    <a:lstStyle/>
                    <a:p>
                      <a:r>
                        <a:rPr lang="de-DE" sz="1600" dirty="0" err="1"/>
                        <a:t>Altruism</a:t>
                      </a:r>
                      <a:endParaRPr lang="nb-NO" sz="1600" dirty="0"/>
                    </a:p>
                  </a:txBody>
                  <a:tcPr marL="68580" marR="68580" marT="34290" marB="34290"/>
                </a:tc>
                <a:tc>
                  <a:txBody>
                    <a:bodyPr/>
                    <a:lstStyle/>
                    <a:p>
                      <a:r>
                        <a:rPr lang="de-DE" sz="1600" dirty="0"/>
                        <a:t>Depression</a:t>
                      </a:r>
                      <a:endParaRPr lang="nb-NO" sz="1600" dirty="0"/>
                    </a:p>
                  </a:txBody>
                  <a:tcPr marL="68580" marR="68580" marT="34290" marB="34290"/>
                </a:tc>
                <a:extLst>
                  <a:ext uri="{0D108BD9-81ED-4DB2-BD59-A6C34878D82A}">
                    <a16:rowId xmlns:a16="http://schemas.microsoft.com/office/drawing/2014/main" val="2783820239"/>
                  </a:ext>
                </a:extLst>
              </a:tr>
              <a:tr h="459842">
                <a:tc>
                  <a:txBody>
                    <a:bodyPr/>
                    <a:lstStyle/>
                    <a:p>
                      <a:r>
                        <a:rPr lang="de-DE" sz="1600" dirty="0"/>
                        <a:t>Actions</a:t>
                      </a:r>
                      <a:endParaRPr lang="nb-NO" sz="1600" dirty="0"/>
                    </a:p>
                  </a:txBody>
                  <a:tcPr marL="68580" marR="68580" marT="34290" marB="34290"/>
                </a:tc>
                <a:tc>
                  <a:txBody>
                    <a:bodyPr/>
                    <a:lstStyle/>
                    <a:p>
                      <a:r>
                        <a:rPr lang="de-DE" sz="1600" dirty="0" err="1"/>
                        <a:t>Achievement</a:t>
                      </a:r>
                      <a:r>
                        <a:rPr lang="de-DE" sz="1600" baseline="0" dirty="0"/>
                        <a:t> </a:t>
                      </a:r>
                      <a:r>
                        <a:rPr lang="de-DE" sz="1600" baseline="0" dirty="0" err="1"/>
                        <a:t>Striving</a:t>
                      </a:r>
                      <a:endParaRPr lang="nb-NO" sz="1600" dirty="0"/>
                    </a:p>
                  </a:txBody>
                  <a:tcPr marL="68580" marR="68580" marT="34290" marB="34290"/>
                </a:tc>
                <a:tc>
                  <a:txBody>
                    <a:bodyPr/>
                    <a:lstStyle/>
                    <a:p>
                      <a:r>
                        <a:rPr lang="de-DE" sz="1600" dirty="0" err="1"/>
                        <a:t>Activity</a:t>
                      </a:r>
                      <a:endParaRPr lang="nb-NO" sz="1600" dirty="0"/>
                    </a:p>
                  </a:txBody>
                  <a:tcPr marL="68580" marR="68580" marT="34290" marB="34290"/>
                </a:tc>
                <a:tc>
                  <a:txBody>
                    <a:bodyPr/>
                    <a:lstStyle/>
                    <a:p>
                      <a:r>
                        <a:rPr lang="de-DE" sz="1600" dirty="0"/>
                        <a:t>Compliance</a:t>
                      </a:r>
                      <a:endParaRPr lang="nb-NO" sz="1600" dirty="0"/>
                    </a:p>
                  </a:txBody>
                  <a:tcPr marL="68580" marR="68580" marT="34290" marB="34290"/>
                </a:tc>
                <a:tc>
                  <a:txBody>
                    <a:bodyPr/>
                    <a:lstStyle/>
                    <a:p>
                      <a:r>
                        <a:rPr lang="de-DE" sz="1600" dirty="0" err="1"/>
                        <a:t>Self-consciousness</a:t>
                      </a:r>
                      <a:endParaRPr lang="nb-NO" sz="1600" dirty="0"/>
                    </a:p>
                  </a:txBody>
                  <a:tcPr marL="68580" marR="68580" marT="34290" marB="34290"/>
                </a:tc>
                <a:extLst>
                  <a:ext uri="{0D108BD9-81ED-4DB2-BD59-A6C34878D82A}">
                    <a16:rowId xmlns:a16="http://schemas.microsoft.com/office/drawing/2014/main" val="375655184"/>
                  </a:ext>
                </a:extLst>
              </a:tr>
              <a:tr h="459842">
                <a:tc>
                  <a:txBody>
                    <a:bodyPr/>
                    <a:lstStyle/>
                    <a:p>
                      <a:r>
                        <a:rPr lang="de-DE" sz="1600" dirty="0" err="1"/>
                        <a:t>Ideas</a:t>
                      </a:r>
                      <a:endParaRPr lang="nb-NO" sz="1600" dirty="0"/>
                    </a:p>
                  </a:txBody>
                  <a:tcPr marL="68580" marR="68580" marT="34290" marB="34290"/>
                </a:tc>
                <a:tc>
                  <a:txBody>
                    <a:bodyPr/>
                    <a:lstStyle/>
                    <a:p>
                      <a:r>
                        <a:rPr lang="de-DE" sz="1600" dirty="0" err="1"/>
                        <a:t>Self-discipline</a:t>
                      </a:r>
                      <a:endParaRPr lang="nb-NO" sz="1600" dirty="0"/>
                    </a:p>
                  </a:txBody>
                  <a:tcPr marL="68580" marR="68580" marT="34290" marB="34290"/>
                </a:tc>
                <a:tc>
                  <a:txBody>
                    <a:bodyPr/>
                    <a:lstStyle/>
                    <a:p>
                      <a:r>
                        <a:rPr lang="de-DE" sz="1600" dirty="0" err="1"/>
                        <a:t>Excitement</a:t>
                      </a:r>
                      <a:r>
                        <a:rPr lang="de-DE" sz="1600" baseline="0" dirty="0"/>
                        <a:t> </a:t>
                      </a:r>
                      <a:r>
                        <a:rPr lang="de-DE" sz="1600" baseline="0" dirty="0" err="1"/>
                        <a:t>Seeking</a:t>
                      </a:r>
                      <a:endParaRPr lang="nb-NO" sz="1600" dirty="0"/>
                    </a:p>
                  </a:txBody>
                  <a:tcPr marL="68580" marR="68580" marT="34290" marB="34290"/>
                </a:tc>
                <a:tc>
                  <a:txBody>
                    <a:bodyPr/>
                    <a:lstStyle/>
                    <a:p>
                      <a:r>
                        <a:rPr lang="de-DE" sz="1600" dirty="0" err="1"/>
                        <a:t>Modesty</a:t>
                      </a:r>
                      <a:endParaRPr lang="nb-NO" sz="1600" dirty="0"/>
                    </a:p>
                  </a:txBody>
                  <a:tcPr marL="68580" marR="68580" marT="34290" marB="34290"/>
                </a:tc>
                <a:tc>
                  <a:txBody>
                    <a:bodyPr/>
                    <a:lstStyle/>
                    <a:p>
                      <a:r>
                        <a:rPr lang="de-DE" sz="1600" dirty="0" err="1"/>
                        <a:t>Impulsiveness</a:t>
                      </a:r>
                      <a:endParaRPr lang="nb-NO" sz="1600" dirty="0"/>
                    </a:p>
                  </a:txBody>
                  <a:tcPr marL="68580" marR="68580" marT="34290" marB="34290"/>
                </a:tc>
                <a:extLst>
                  <a:ext uri="{0D108BD9-81ED-4DB2-BD59-A6C34878D82A}">
                    <a16:rowId xmlns:a16="http://schemas.microsoft.com/office/drawing/2014/main" val="2472742426"/>
                  </a:ext>
                </a:extLst>
              </a:tr>
              <a:tr h="459842">
                <a:tc>
                  <a:txBody>
                    <a:bodyPr/>
                    <a:lstStyle/>
                    <a:p>
                      <a:r>
                        <a:rPr lang="de-DE" sz="1600" dirty="0"/>
                        <a:t>Values</a:t>
                      </a:r>
                      <a:endParaRPr lang="nb-NO" sz="1600" dirty="0"/>
                    </a:p>
                  </a:txBody>
                  <a:tcPr marL="68580" marR="68580" marT="34290" marB="34290"/>
                </a:tc>
                <a:tc>
                  <a:txBody>
                    <a:bodyPr/>
                    <a:lstStyle/>
                    <a:p>
                      <a:r>
                        <a:rPr lang="de-DE" sz="1600" dirty="0"/>
                        <a:t>Deliberation</a:t>
                      </a:r>
                      <a:endParaRPr lang="nb-NO" sz="1600" dirty="0"/>
                    </a:p>
                  </a:txBody>
                  <a:tcPr marL="68580" marR="68580" marT="34290" marB="34290"/>
                </a:tc>
                <a:tc>
                  <a:txBody>
                    <a:bodyPr/>
                    <a:lstStyle/>
                    <a:p>
                      <a:r>
                        <a:rPr lang="de-DE" sz="1600" dirty="0"/>
                        <a:t>Positive </a:t>
                      </a:r>
                      <a:r>
                        <a:rPr lang="de-DE" sz="1600" dirty="0" err="1"/>
                        <a:t>Emotions</a:t>
                      </a:r>
                      <a:endParaRPr lang="nb-NO" sz="1600" dirty="0"/>
                    </a:p>
                  </a:txBody>
                  <a:tcPr marL="68580" marR="68580" marT="34290" marB="34290"/>
                </a:tc>
                <a:tc>
                  <a:txBody>
                    <a:bodyPr/>
                    <a:lstStyle/>
                    <a:p>
                      <a:r>
                        <a:rPr lang="de-DE" sz="1600" dirty="0"/>
                        <a:t>Tender-</a:t>
                      </a:r>
                      <a:r>
                        <a:rPr lang="de-DE" sz="1600" dirty="0" err="1"/>
                        <a:t>Mindedness</a:t>
                      </a:r>
                      <a:endParaRPr lang="nb-NO" sz="1600" dirty="0"/>
                    </a:p>
                  </a:txBody>
                  <a:tcPr marL="68580" marR="68580" marT="34290" marB="34290"/>
                </a:tc>
                <a:tc>
                  <a:txBody>
                    <a:bodyPr/>
                    <a:lstStyle/>
                    <a:p>
                      <a:r>
                        <a:rPr lang="de-DE" sz="1600" dirty="0" err="1"/>
                        <a:t>Vulnerability</a:t>
                      </a:r>
                      <a:endParaRPr lang="nb-NO" sz="1600" dirty="0"/>
                    </a:p>
                  </a:txBody>
                  <a:tcPr marL="68580" marR="68580" marT="34290" marB="34290"/>
                </a:tc>
                <a:extLst>
                  <a:ext uri="{0D108BD9-81ED-4DB2-BD59-A6C34878D82A}">
                    <a16:rowId xmlns:a16="http://schemas.microsoft.com/office/drawing/2014/main" val="2265984599"/>
                  </a:ext>
                </a:extLst>
              </a:tr>
            </a:tbl>
          </a:graphicData>
        </a:graphic>
      </p:graphicFrame>
      <p:sp>
        <p:nvSpPr>
          <p:cNvPr id="3" name="Foliennummernplatzhalter 2">
            <a:extLst>
              <a:ext uri="{FF2B5EF4-FFF2-40B4-BE49-F238E27FC236}">
                <a16:creationId xmlns:a16="http://schemas.microsoft.com/office/drawing/2014/main" id="{52810A35-942A-A940-F6E7-04D1764848F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D199B6-069C-4494-B074-391AD1ED88E0}" type="slidenum">
              <a:rPr kumimoji="0" lang="de-DE"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de-D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3623030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5 Ways in Which Machine Learning Improved Cybersecurity - Hawaii Business  Magazine">
            <a:extLst>
              <a:ext uri="{FF2B5EF4-FFF2-40B4-BE49-F238E27FC236}">
                <a16:creationId xmlns:a16="http://schemas.microsoft.com/office/drawing/2014/main" id="{6421C501-73AF-05B1-8528-58E0B305DE5A}"/>
              </a:ext>
            </a:extLst>
          </p:cNvPr>
          <p:cNvPicPr>
            <a:picLocks noChangeAspect="1" noChangeArrowheads="1"/>
          </p:cNvPicPr>
          <p:nvPr/>
        </p:nvPicPr>
        <p:blipFill>
          <a:blip r:embed="rId3" cstate="email">
            <a:alphaModFix amt="35000"/>
            <a:extLst>
              <a:ext uri="{28A0092B-C50C-407E-A947-70E740481C1C}">
                <a14:useLocalDpi xmlns:a14="http://schemas.microsoft.com/office/drawing/2010/main"/>
              </a:ext>
            </a:extLst>
          </a:blip>
          <a:srcRect/>
          <a:stretch>
            <a:fillRect/>
          </a:stretch>
        </p:blipFill>
        <p:spPr bwMode="auto">
          <a:xfrm>
            <a:off x="0" y="658813"/>
            <a:ext cx="12192000" cy="5538787"/>
          </a:xfrm>
          <a:prstGeom prst="rect">
            <a:avLst/>
          </a:prstGeom>
          <a:noFill/>
          <a:extLst>
            <a:ext uri="{909E8E84-426E-40DD-AFC4-6F175D3DCCD1}">
              <a14:hiddenFill xmlns:a14="http://schemas.microsoft.com/office/drawing/2010/main">
                <a:solidFill>
                  <a:srgbClr val="FFFFFF"/>
                </a:solidFill>
              </a14:hiddenFill>
            </a:ext>
          </a:extLst>
        </p:spPr>
      </p:pic>
      <p:sp>
        <p:nvSpPr>
          <p:cNvPr id="2" name="Tittel 1"/>
          <p:cNvSpPr>
            <a:spLocks noGrp="1"/>
          </p:cNvSpPr>
          <p:nvPr>
            <p:ph type="title"/>
          </p:nvPr>
        </p:nvSpPr>
        <p:spPr>
          <a:xfrm>
            <a:off x="838200" y="365126"/>
            <a:ext cx="10515600" cy="683746"/>
          </a:xfrm>
        </p:spPr>
        <p:txBody>
          <a:bodyPr>
            <a:normAutofit fontScale="90000"/>
          </a:bodyPr>
          <a:lstStyle/>
          <a:p>
            <a:r>
              <a:rPr lang="de-DE" dirty="0"/>
              <a:t>Life span and </a:t>
            </a:r>
            <a:r>
              <a:rPr lang="de-DE" dirty="0" err="1"/>
              <a:t>personality</a:t>
            </a:r>
            <a:endParaRPr lang="nb-NO" dirty="0"/>
          </a:p>
        </p:txBody>
      </p:sp>
      <p:pic>
        <p:nvPicPr>
          <p:cNvPr id="4" name="Bilde 3"/>
          <p:cNvPicPr>
            <a:picLocks noChangeAspect="1"/>
          </p:cNvPicPr>
          <p:nvPr/>
        </p:nvPicPr>
        <p:blipFill>
          <a:blip r:embed="rId4"/>
          <a:stretch>
            <a:fillRect/>
          </a:stretch>
        </p:blipFill>
        <p:spPr>
          <a:xfrm>
            <a:off x="-14644" y="1317282"/>
            <a:ext cx="7675892" cy="4685411"/>
          </a:xfrm>
          <a:prstGeom prst="rect">
            <a:avLst/>
          </a:prstGeom>
        </p:spPr>
      </p:pic>
      <p:pic>
        <p:nvPicPr>
          <p:cNvPr id="5" name="Bilde 4"/>
          <p:cNvPicPr>
            <a:picLocks noChangeAspect="1"/>
          </p:cNvPicPr>
          <p:nvPr/>
        </p:nvPicPr>
        <p:blipFill>
          <a:blip r:embed="rId5"/>
          <a:stretch>
            <a:fillRect/>
          </a:stretch>
        </p:blipFill>
        <p:spPr>
          <a:xfrm>
            <a:off x="7646072" y="1048872"/>
            <a:ext cx="4552485" cy="2531740"/>
          </a:xfrm>
          <a:prstGeom prst="rect">
            <a:avLst/>
          </a:prstGeom>
        </p:spPr>
      </p:pic>
      <p:pic>
        <p:nvPicPr>
          <p:cNvPr id="6" name="Bilde 5"/>
          <p:cNvPicPr>
            <a:picLocks noChangeAspect="1"/>
          </p:cNvPicPr>
          <p:nvPr/>
        </p:nvPicPr>
        <p:blipFill>
          <a:blip r:embed="rId6"/>
          <a:stretch>
            <a:fillRect/>
          </a:stretch>
        </p:blipFill>
        <p:spPr>
          <a:xfrm>
            <a:off x="7794331" y="4057982"/>
            <a:ext cx="4375737" cy="2663493"/>
          </a:xfrm>
          <a:prstGeom prst="rect">
            <a:avLst/>
          </a:prstGeom>
        </p:spPr>
      </p:pic>
      <p:sp>
        <p:nvSpPr>
          <p:cNvPr id="3" name="Foliennummernplatzhalter 2">
            <a:extLst>
              <a:ext uri="{FF2B5EF4-FFF2-40B4-BE49-F238E27FC236}">
                <a16:creationId xmlns:a16="http://schemas.microsoft.com/office/drawing/2014/main" id="{CC0B1B67-8658-5EC8-1DA6-055830BA294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D199B6-069C-4494-B074-391AD1ED88E0}" type="slidenum">
              <a:rPr kumimoji="0" lang="de-DE"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de-D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088757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990B9B-670D-4267-AEC7-C946CE07DC89}"/>
              </a:ext>
            </a:extLst>
          </p:cNvPr>
          <p:cNvSpPr>
            <a:spLocks noGrp="1"/>
          </p:cNvSpPr>
          <p:nvPr>
            <p:ph type="title"/>
          </p:nvPr>
        </p:nvSpPr>
        <p:spPr>
          <a:xfrm>
            <a:off x="1028700" y="1967266"/>
            <a:ext cx="3296412" cy="2547257"/>
          </a:xfrm>
          <a:noFill/>
        </p:spPr>
        <p:txBody>
          <a:bodyPr anchor="ctr">
            <a:normAutofit/>
          </a:bodyPr>
          <a:lstStyle/>
          <a:p>
            <a:pPr algn="ctr"/>
            <a:r>
              <a:rPr lang="nb-NO" sz="3600" dirty="0"/>
              <a:t>Personality and Performance</a:t>
            </a:r>
          </a:p>
        </p:txBody>
      </p:sp>
      <p:pic>
        <p:nvPicPr>
          <p:cNvPr id="5" name="Bilde 4"/>
          <p:cNvPicPr>
            <a:picLocks noChangeAspect="1"/>
          </p:cNvPicPr>
          <p:nvPr/>
        </p:nvPicPr>
        <p:blipFill>
          <a:blip r:embed="rId3"/>
          <a:stretch>
            <a:fillRect/>
          </a:stretch>
        </p:blipFill>
        <p:spPr>
          <a:xfrm>
            <a:off x="4967816" y="3544615"/>
            <a:ext cx="6780700" cy="2992240"/>
          </a:xfrm>
          <a:prstGeom prst="rect">
            <a:avLst/>
          </a:prstGeom>
        </p:spPr>
      </p:pic>
      <p:sp>
        <p:nvSpPr>
          <p:cNvPr id="3" name="Rectangle 2">
            <a:extLst>
              <a:ext uri="{FF2B5EF4-FFF2-40B4-BE49-F238E27FC236}">
                <a16:creationId xmlns:a16="http://schemas.microsoft.com/office/drawing/2014/main" id="{827E3AC2-AD85-4AD9-B6A2-954A69E3D22A}"/>
              </a:ext>
            </a:extLst>
          </p:cNvPr>
          <p:cNvSpPr/>
          <p:nvPr/>
        </p:nvSpPr>
        <p:spPr>
          <a:xfrm>
            <a:off x="4927476" y="1367101"/>
            <a:ext cx="6096000" cy="1200329"/>
          </a:xfrm>
          <a:prstGeom prst="rect">
            <a:avLst/>
          </a:prstGeom>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800" b="0" i="0" u="none" strike="noStrike" kern="1200" cap="none" spc="0" normalizeH="0" baseline="0" noProof="0" dirty="0">
                <a:ln>
                  <a:noFill/>
                </a:ln>
                <a:solidFill>
                  <a:prstClr val="black"/>
                </a:solidFill>
                <a:effectLst/>
                <a:uLnTx/>
                <a:uFillTx/>
                <a:latin typeface="Calibri" panose="020F0502020204030204"/>
                <a:ea typeface="+mn-ea"/>
                <a:cs typeface="+mn-cs"/>
              </a:rPr>
              <a:t>There </a:t>
            </a:r>
            <a:r>
              <a:rPr kumimoji="0" lang="nb-NO" sz="1800" b="0" i="0" u="none" strike="noStrike" kern="1200" cap="none" spc="0" normalizeH="0" baseline="0" noProof="0" dirty="0" err="1">
                <a:ln>
                  <a:noFill/>
                </a:ln>
                <a:solidFill>
                  <a:prstClr val="black"/>
                </a:solidFill>
                <a:effectLst/>
                <a:uLnTx/>
                <a:uFillTx/>
                <a:latin typeface="Calibri" panose="020F0502020204030204"/>
                <a:ea typeface="+mn-ea"/>
                <a:cs typeface="+mn-cs"/>
              </a:rPr>
              <a:t>once</a:t>
            </a:r>
            <a:r>
              <a:rPr kumimoji="0" lang="nb-NO"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nb-NO" sz="1800" b="0" i="0" u="none" strike="noStrike" kern="1200" cap="none" spc="0" normalizeH="0" baseline="0" noProof="0" dirty="0" err="1">
                <a:ln>
                  <a:noFill/>
                </a:ln>
                <a:solidFill>
                  <a:prstClr val="black"/>
                </a:solidFill>
                <a:effectLst/>
                <a:uLnTx/>
                <a:uFillTx/>
                <a:latin typeface="Calibri" panose="020F0502020204030204"/>
                <a:ea typeface="+mn-ea"/>
                <a:cs typeface="+mn-cs"/>
              </a:rPr>
              <a:t>was</a:t>
            </a:r>
            <a:r>
              <a:rPr kumimoji="0" lang="nb-NO" sz="1800" b="0" i="0" u="none" strike="noStrike" kern="1200" cap="none" spc="0" normalizeH="0" baseline="0" noProof="0" dirty="0">
                <a:ln>
                  <a:noFill/>
                </a:ln>
                <a:solidFill>
                  <a:prstClr val="black"/>
                </a:solidFill>
                <a:effectLst/>
                <a:uLnTx/>
                <a:uFillTx/>
                <a:latin typeface="Calibri" panose="020F0502020204030204"/>
                <a:ea typeface="+mn-ea"/>
                <a:cs typeface="+mn-cs"/>
              </a:rPr>
              <a:t> a </a:t>
            </a:r>
            <a:r>
              <a:rPr kumimoji="0" lang="nb-NO" sz="1800" b="0" i="0" u="none" strike="noStrike" kern="1200" cap="none" spc="0" normalizeH="0" baseline="0" noProof="0" dirty="0" err="1">
                <a:ln>
                  <a:noFill/>
                </a:ln>
                <a:solidFill>
                  <a:prstClr val="black"/>
                </a:solidFill>
                <a:effectLst/>
                <a:uLnTx/>
                <a:uFillTx/>
                <a:latin typeface="Calibri" panose="020F0502020204030204"/>
                <a:ea typeface="+mn-ea"/>
                <a:cs typeface="+mn-cs"/>
              </a:rPr>
              <a:t>war</a:t>
            </a:r>
            <a:endParaRPr kumimoji="0" lang="nb-NO"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5400" b="0" i="0" u="none" strike="noStrike" kern="1200" cap="none" spc="0" normalizeH="0" baseline="0" noProof="0" dirty="0">
                <a:ln>
                  <a:noFill/>
                </a:ln>
                <a:solidFill>
                  <a:prstClr val="black"/>
                </a:solidFill>
                <a:effectLst/>
                <a:uLnTx/>
                <a:uFillTx/>
                <a:latin typeface="Calibri" panose="020F0502020204030204"/>
                <a:ea typeface="+mn-ea"/>
                <a:cs typeface="+mn-cs"/>
              </a:rPr>
              <a:t>B=f(</a:t>
            </a:r>
            <a:r>
              <a:rPr kumimoji="0" lang="nb-NO" sz="5400" b="0" i="0" u="none" strike="noStrike" kern="1200" cap="none" spc="0" normalizeH="0" baseline="0" noProof="0" dirty="0" err="1">
                <a:ln>
                  <a:noFill/>
                </a:ln>
                <a:solidFill>
                  <a:prstClr val="black"/>
                </a:solidFill>
                <a:effectLst/>
                <a:uLnTx/>
                <a:uFillTx/>
                <a:latin typeface="Calibri" panose="020F0502020204030204"/>
                <a:ea typeface="+mn-ea"/>
                <a:cs typeface="+mn-cs"/>
              </a:rPr>
              <a:t>PxS</a:t>
            </a:r>
            <a:r>
              <a:rPr kumimoji="0" lang="nb-NO" sz="54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Tree>
    <p:custDataLst>
      <p:tags r:id="rId1"/>
    </p:custDataLst>
    <p:extLst>
      <p:ext uri="{BB962C8B-B14F-4D97-AF65-F5344CB8AC3E}">
        <p14:creationId xmlns:p14="http://schemas.microsoft.com/office/powerpoint/2010/main" val="655508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CEF7A23-4D15-F79F-C973-572BE8FC5F54}"/>
              </a:ext>
            </a:extLst>
          </p:cNvPr>
          <p:cNvPicPr>
            <a:picLocks noGrp="1" noRot="1" noChangeAspect="1" noMove="1" noResize="1" noEditPoints="1" noAdjustHandles="1" noChangeArrowheads="1" noChangeShapeType="1" noCrop="1"/>
          </p:cNvPicPr>
          <p:nvPr/>
        </p:nvPicPr>
        <p:blipFill>
          <a:blip r:embed="rId3"/>
          <a:stretch>
            <a:fillRect/>
          </a:stretch>
        </p:blipFill>
        <p:spPr>
          <a:xfrm>
            <a:off x="270765" y="6151667"/>
            <a:ext cx="2649600" cy="643338"/>
          </a:xfrm>
          <a:prstGeom prst="rect">
            <a:avLst/>
          </a:prstGeom>
        </p:spPr>
      </p:pic>
      <p:sp>
        <p:nvSpPr>
          <p:cNvPr id="95" name="Title 94">
            <a:extLst>
              <a:ext uri="{FF2B5EF4-FFF2-40B4-BE49-F238E27FC236}">
                <a16:creationId xmlns:a16="http://schemas.microsoft.com/office/drawing/2014/main" id="{7643F50D-950F-5A7E-722A-79E4F5D31565}"/>
              </a:ext>
            </a:extLst>
          </p:cNvPr>
          <p:cNvSpPr>
            <a:spLocks noGrp="1"/>
          </p:cNvSpPr>
          <p:nvPr>
            <p:ph type="ctrTitle"/>
          </p:nvPr>
        </p:nvSpPr>
        <p:spPr>
          <a:xfrm>
            <a:off x="6423301" y="878889"/>
            <a:ext cx="5312151" cy="843377"/>
          </a:xfrm>
        </p:spPr>
        <p:txBody>
          <a:bodyPr>
            <a:noAutofit/>
          </a:bodyPr>
          <a:lstStyle/>
          <a:p>
            <a:r>
              <a:rPr lang="en-US" sz="4800" dirty="0"/>
              <a:t>Acknowledgement</a:t>
            </a:r>
          </a:p>
        </p:txBody>
      </p:sp>
      <p:sp>
        <p:nvSpPr>
          <p:cNvPr id="53" name="Freeform: Shape 52">
            <a:extLst>
              <a:ext uri="{FF2B5EF4-FFF2-40B4-BE49-F238E27FC236}">
                <a16:creationId xmlns:a16="http://schemas.microsoft.com/office/drawing/2014/main" id="{D96C8D99-3232-849B-9CC8-6E4982208FEA}"/>
              </a:ext>
              <a:ext uri="{C183D7F6-B498-43B3-948B-1728B52AA6E4}">
                <adec:decorative xmlns:adec="http://schemas.microsoft.com/office/drawing/2017/decorative" val="1"/>
              </a:ext>
            </a:extLst>
          </p:cNvPr>
          <p:cNvSpPr/>
          <p:nvPr/>
        </p:nvSpPr>
        <p:spPr>
          <a:xfrm rot="10800000">
            <a:off x="3507757" y="-11160"/>
            <a:ext cx="2553080" cy="6858841"/>
          </a:xfrm>
          <a:custGeom>
            <a:avLst/>
            <a:gdLst>
              <a:gd name="connsiteX0" fmla="*/ 2526446 w 2553080"/>
              <a:gd name="connsiteY0" fmla="*/ 0 h 6858841"/>
              <a:gd name="connsiteX1" fmla="*/ 1707127 w 2553080"/>
              <a:gd name="connsiteY1" fmla="*/ 3182290 h 6858841"/>
              <a:gd name="connsiteX2" fmla="*/ 1365955 w 2553080"/>
              <a:gd name="connsiteY2" fmla="*/ 4453431 h 6858841"/>
              <a:gd name="connsiteX3" fmla="*/ 1182052 w 2553080"/>
              <a:gd name="connsiteY3" fmla="*/ 4538343 h 6858841"/>
              <a:gd name="connsiteX4" fmla="*/ 1070442 w 2553080"/>
              <a:gd name="connsiteY4" fmla="*/ 4344440 h 6858841"/>
              <a:gd name="connsiteX5" fmla="*/ 1329175 w 2553080"/>
              <a:gd name="connsiteY5" fmla="*/ 3390133 h 6858841"/>
              <a:gd name="connsiteX6" fmla="*/ 1311418 w 2553080"/>
              <a:gd name="connsiteY6" fmla="*/ 3250726 h 6858841"/>
              <a:gd name="connsiteX7" fmla="*/ 1199808 w 2553080"/>
              <a:gd name="connsiteY7" fmla="*/ 3164547 h 6858841"/>
              <a:gd name="connsiteX8" fmla="*/ 975320 w 2553080"/>
              <a:gd name="connsiteY8" fmla="*/ 3293816 h 6858841"/>
              <a:gd name="connsiteX9" fmla="*/ 582148 w 2553080"/>
              <a:gd name="connsiteY9" fmla="*/ 4743652 h 6858841"/>
              <a:gd name="connsiteX10" fmla="*/ 5073 w 2553080"/>
              <a:gd name="connsiteY10" fmla="*/ 6842367 h 6858841"/>
              <a:gd name="connsiteX11" fmla="*/ 0 w 2553080"/>
              <a:gd name="connsiteY11" fmla="*/ 6858842 h 6858841"/>
              <a:gd name="connsiteX12" fmla="*/ 26634 w 2553080"/>
              <a:gd name="connsiteY12" fmla="*/ 6858842 h 6858841"/>
              <a:gd name="connsiteX13" fmla="*/ 607514 w 2553080"/>
              <a:gd name="connsiteY13" fmla="*/ 4751256 h 6858841"/>
              <a:gd name="connsiteX14" fmla="*/ 1000686 w 2553080"/>
              <a:gd name="connsiteY14" fmla="*/ 3301420 h 6858841"/>
              <a:gd name="connsiteX15" fmla="*/ 1194735 w 2553080"/>
              <a:gd name="connsiteY15" fmla="*/ 3189894 h 6858841"/>
              <a:gd name="connsiteX16" fmla="*/ 1289857 w 2553080"/>
              <a:gd name="connsiteY16" fmla="*/ 3263399 h 6858841"/>
              <a:gd name="connsiteX17" fmla="*/ 1305077 w 2553080"/>
              <a:gd name="connsiteY17" fmla="*/ 3383797 h 6858841"/>
              <a:gd name="connsiteX18" fmla="*/ 1046345 w 2553080"/>
              <a:gd name="connsiteY18" fmla="*/ 4338103 h 6858841"/>
              <a:gd name="connsiteX19" fmla="*/ 1175711 w 2553080"/>
              <a:gd name="connsiteY19" fmla="*/ 4562423 h 6858841"/>
              <a:gd name="connsiteX20" fmla="*/ 1390053 w 2553080"/>
              <a:gd name="connsiteY20" fmla="*/ 4462303 h 6858841"/>
              <a:gd name="connsiteX21" fmla="*/ 1390053 w 2553080"/>
              <a:gd name="connsiteY21" fmla="*/ 4461035 h 6858841"/>
              <a:gd name="connsiteX22" fmla="*/ 1731225 w 2553080"/>
              <a:gd name="connsiteY22" fmla="*/ 3188627 h 6858841"/>
              <a:gd name="connsiteX23" fmla="*/ 2553081 w 2553080"/>
              <a:gd name="connsiteY23" fmla="*/ 1267 h 6858841"/>
              <a:gd name="connsiteX24" fmla="*/ 2526446 w 2553080"/>
              <a:gd name="connsiteY24" fmla="*/ 0 h 6858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53080" h="6858841">
                <a:moveTo>
                  <a:pt x="2526446" y="0"/>
                </a:moveTo>
                <a:lnTo>
                  <a:pt x="1707127" y="3182290"/>
                </a:lnTo>
                <a:lnTo>
                  <a:pt x="1365955" y="4453431"/>
                </a:lnTo>
                <a:cubicBezTo>
                  <a:pt x="1332979" y="4523135"/>
                  <a:pt x="1255613" y="4558621"/>
                  <a:pt x="1182052" y="4538343"/>
                </a:cubicBezTo>
                <a:cubicBezTo>
                  <a:pt x="1098345" y="4515531"/>
                  <a:pt x="1047613" y="4428085"/>
                  <a:pt x="1070442" y="4344440"/>
                </a:cubicBezTo>
                <a:lnTo>
                  <a:pt x="1329175" y="3390133"/>
                </a:lnTo>
                <a:cubicBezTo>
                  <a:pt x="1341858" y="3343242"/>
                  <a:pt x="1335516" y="3293816"/>
                  <a:pt x="1311418" y="3250726"/>
                </a:cubicBezTo>
                <a:cubicBezTo>
                  <a:pt x="1287321" y="3207637"/>
                  <a:pt x="1248004" y="3177220"/>
                  <a:pt x="1199808" y="3164547"/>
                </a:cubicBezTo>
                <a:cubicBezTo>
                  <a:pt x="1102150" y="3137933"/>
                  <a:pt x="1000686" y="3196230"/>
                  <a:pt x="975320" y="3293816"/>
                </a:cubicBezTo>
                <a:lnTo>
                  <a:pt x="582148" y="4743652"/>
                </a:lnTo>
                <a:lnTo>
                  <a:pt x="5073" y="6842367"/>
                </a:lnTo>
                <a:cubicBezTo>
                  <a:pt x="5073" y="6842367"/>
                  <a:pt x="1268" y="6855040"/>
                  <a:pt x="0" y="6858842"/>
                </a:cubicBezTo>
                <a:lnTo>
                  <a:pt x="26634" y="6858842"/>
                </a:lnTo>
                <a:lnTo>
                  <a:pt x="607514" y="4751256"/>
                </a:lnTo>
                <a:lnTo>
                  <a:pt x="1000686" y="3301420"/>
                </a:lnTo>
                <a:cubicBezTo>
                  <a:pt x="1023515" y="3217775"/>
                  <a:pt x="1111028" y="3167082"/>
                  <a:pt x="1194735" y="3189894"/>
                </a:cubicBezTo>
                <a:cubicBezTo>
                  <a:pt x="1235321" y="3201300"/>
                  <a:pt x="1269565" y="3226647"/>
                  <a:pt x="1289857" y="3263399"/>
                </a:cubicBezTo>
                <a:cubicBezTo>
                  <a:pt x="1311418" y="3300152"/>
                  <a:pt x="1316492" y="3341975"/>
                  <a:pt x="1305077" y="3383797"/>
                </a:cubicBezTo>
                <a:lnTo>
                  <a:pt x="1046345" y="4338103"/>
                </a:lnTo>
                <a:cubicBezTo>
                  <a:pt x="1019710" y="4435689"/>
                  <a:pt x="1078052" y="4537076"/>
                  <a:pt x="1175711" y="4562423"/>
                </a:cubicBezTo>
                <a:cubicBezTo>
                  <a:pt x="1261955" y="4585235"/>
                  <a:pt x="1352004" y="4543413"/>
                  <a:pt x="1390053" y="4462303"/>
                </a:cubicBezTo>
                <a:lnTo>
                  <a:pt x="1390053" y="4461035"/>
                </a:lnTo>
                <a:lnTo>
                  <a:pt x="1731225" y="3188627"/>
                </a:lnTo>
                <a:lnTo>
                  <a:pt x="2553081" y="1267"/>
                </a:lnTo>
                <a:cubicBezTo>
                  <a:pt x="2544203" y="0"/>
                  <a:pt x="2535325" y="0"/>
                  <a:pt x="2526446" y="0"/>
                </a:cubicBezTo>
                <a:close/>
              </a:path>
            </a:pathLst>
          </a:custGeom>
          <a:solidFill>
            <a:schemeClr val="accent1"/>
          </a:solidFill>
          <a:ln w="9116" cap="flat">
            <a:noFill/>
            <a:prstDash val="solid"/>
            <a:miter/>
          </a:ln>
        </p:spPr>
        <p:txBody>
          <a:bodyPr rtlCol="0" anchor="ctr"/>
          <a:lstStyle/>
          <a:p>
            <a:endParaRPr lang="en-US" dirty="0"/>
          </a:p>
        </p:txBody>
      </p:sp>
      <p:grpSp>
        <p:nvGrpSpPr>
          <p:cNvPr id="2" name="Group 1">
            <a:extLst>
              <a:ext uri="{FF2B5EF4-FFF2-40B4-BE49-F238E27FC236}">
                <a16:creationId xmlns:a16="http://schemas.microsoft.com/office/drawing/2014/main" id="{ABF25152-ECFC-F87E-6A60-9E7B0D98374B}"/>
              </a:ext>
            </a:extLst>
          </p:cNvPr>
          <p:cNvGrpSpPr/>
          <p:nvPr/>
        </p:nvGrpSpPr>
        <p:grpSpPr>
          <a:xfrm>
            <a:off x="7549377" y="6167336"/>
            <a:ext cx="3294001" cy="612000"/>
            <a:chOff x="5179092" y="5483822"/>
            <a:chExt cx="3294001" cy="612000"/>
          </a:xfrm>
        </p:grpSpPr>
        <p:pic>
          <p:nvPicPr>
            <p:cNvPr id="3" name="Picture 2">
              <a:extLst>
                <a:ext uri="{FF2B5EF4-FFF2-40B4-BE49-F238E27FC236}">
                  <a16:creationId xmlns:a16="http://schemas.microsoft.com/office/drawing/2014/main" id="{56048E62-9FDC-6A86-C84F-4D7DFCAA1823}"/>
                </a:ext>
              </a:extLst>
            </p:cNvPr>
            <p:cNvPicPr>
              <a:picLocks noChangeAspect="1"/>
            </p:cNvPicPr>
            <p:nvPr/>
          </p:nvPicPr>
          <p:blipFill>
            <a:blip r:embed="rId4"/>
            <a:stretch>
              <a:fillRect/>
            </a:stretch>
          </p:blipFill>
          <p:spPr>
            <a:xfrm>
              <a:off x="5179092" y="5483822"/>
              <a:ext cx="1530000" cy="612000"/>
            </a:xfrm>
            <a:prstGeom prst="rect">
              <a:avLst/>
            </a:prstGeom>
          </p:spPr>
        </p:pic>
        <p:pic>
          <p:nvPicPr>
            <p:cNvPr id="4" name="Picture 3">
              <a:extLst>
                <a:ext uri="{FF2B5EF4-FFF2-40B4-BE49-F238E27FC236}">
                  <a16:creationId xmlns:a16="http://schemas.microsoft.com/office/drawing/2014/main" id="{B4A6FF37-150C-0183-163E-54E5A9398FBB}"/>
                </a:ext>
              </a:extLst>
            </p:cNvPr>
            <p:cNvPicPr>
              <a:picLocks noChangeAspect="1"/>
            </p:cNvPicPr>
            <p:nvPr/>
          </p:nvPicPr>
          <p:blipFill>
            <a:blip r:embed="rId5"/>
            <a:stretch>
              <a:fillRect/>
            </a:stretch>
          </p:blipFill>
          <p:spPr>
            <a:xfrm>
              <a:off x="6709092" y="5483822"/>
              <a:ext cx="1764001" cy="612000"/>
            </a:xfrm>
            <a:prstGeom prst="rect">
              <a:avLst/>
            </a:prstGeom>
          </p:spPr>
        </p:pic>
      </p:grpSp>
      <p:sp>
        <p:nvSpPr>
          <p:cNvPr id="9" name="Text Placeholder 14">
            <a:extLst>
              <a:ext uri="{FF2B5EF4-FFF2-40B4-BE49-F238E27FC236}">
                <a16:creationId xmlns:a16="http://schemas.microsoft.com/office/drawing/2014/main" id="{318998C4-170D-7812-2F37-9942FEEB03D3}"/>
              </a:ext>
            </a:extLst>
          </p:cNvPr>
          <p:cNvSpPr txBox="1">
            <a:spLocks/>
          </p:cNvSpPr>
          <p:nvPr/>
        </p:nvSpPr>
        <p:spPr>
          <a:xfrm>
            <a:off x="6423301" y="2143566"/>
            <a:ext cx="5487402" cy="3083839"/>
          </a:xfr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just"/>
            <a:r>
              <a:rPr lang="en-GB" sz="1600" i="1" dirty="0">
                <a:effectLst/>
              </a:rPr>
              <a:t>Co-funded by the European Union. Views and opinions expressed are however those of the author(s) only and do not necessarily reflect those of the European Union or HADEA. Neither the European Union nor the granting authority can be held responsible for them.</a:t>
            </a:r>
          </a:p>
          <a:p>
            <a:pPr algn="just"/>
            <a:r>
              <a:rPr lang="en-GB" sz="1600" i="1" dirty="0">
                <a:effectLst/>
              </a:rPr>
              <a:t>Project Agreement no. 101083594</a:t>
            </a:r>
          </a:p>
        </p:txBody>
      </p:sp>
      <p:pic>
        <p:nvPicPr>
          <p:cNvPr id="14" name="Picture Placeholder 13" descr="A screenshot of a computer training&#10;&#10;Description automatically generated">
            <a:extLst>
              <a:ext uri="{FF2B5EF4-FFF2-40B4-BE49-F238E27FC236}">
                <a16:creationId xmlns:a16="http://schemas.microsoft.com/office/drawing/2014/main" id="{F9C23055-EB17-21CA-E2B5-37D0D7E3B977}"/>
              </a:ext>
            </a:extLst>
          </p:cNvPr>
          <p:cNvPicPr>
            <a:picLocks noGrp="1" noChangeAspect="1"/>
          </p:cNvPicPr>
          <p:nvPr>
            <p:ph type="pic" sz="quarter" idx="11"/>
          </p:nvPr>
        </p:nvPicPr>
        <p:blipFill>
          <a:blip r:embed="rId6"/>
          <a:srcRect t="784" b="784"/>
          <a:stretch>
            <a:fillRect/>
          </a:stretch>
        </p:blipFill>
        <p:spPr/>
      </p:pic>
    </p:spTree>
    <p:extLst>
      <p:ext uri="{BB962C8B-B14F-4D97-AF65-F5344CB8AC3E}">
        <p14:creationId xmlns:p14="http://schemas.microsoft.com/office/powerpoint/2010/main" val="389840799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838200" y="1412488"/>
            <a:ext cx="2899189" cy="4363844"/>
          </a:xfrm>
        </p:spPr>
        <p:txBody>
          <a:bodyPr anchor="t">
            <a:normAutofit/>
          </a:bodyPr>
          <a:lstStyle/>
          <a:p>
            <a:r>
              <a:rPr lang="nb-NO" sz="4000"/>
              <a:t>LCFC Findings</a:t>
            </a:r>
          </a:p>
        </p:txBody>
      </p:sp>
      <p:sp>
        <p:nvSpPr>
          <p:cNvPr id="3" name="Plassholder for innhold 2"/>
          <p:cNvSpPr>
            <a:spLocks noGrp="1"/>
          </p:cNvSpPr>
          <p:nvPr>
            <p:ph sz="half" idx="1"/>
          </p:nvPr>
        </p:nvSpPr>
        <p:spPr>
          <a:xfrm>
            <a:off x="4380855" y="1412489"/>
            <a:ext cx="3427283" cy="4363844"/>
          </a:xfrm>
        </p:spPr>
        <p:txBody>
          <a:bodyPr>
            <a:normAutofit lnSpcReduction="10000"/>
          </a:bodyPr>
          <a:lstStyle/>
          <a:p>
            <a:r>
              <a:rPr lang="en-US" sz="2000"/>
              <a:t>Relationship harmony</a:t>
            </a:r>
          </a:p>
          <a:p>
            <a:pPr lvl="1"/>
            <a:r>
              <a:rPr lang="en-US" sz="2000"/>
              <a:t>High A</a:t>
            </a:r>
          </a:p>
          <a:p>
            <a:pPr lvl="1"/>
            <a:r>
              <a:rPr lang="en-US" sz="2000"/>
              <a:t>But detrimental to competition</a:t>
            </a:r>
          </a:p>
          <a:p>
            <a:pPr lvl="1"/>
            <a:endParaRPr lang="en-US" sz="2000"/>
          </a:p>
          <a:p>
            <a:r>
              <a:rPr lang="en-US" sz="2000"/>
              <a:t>Commitment</a:t>
            </a:r>
          </a:p>
          <a:p>
            <a:pPr lvl="1"/>
            <a:r>
              <a:rPr lang="en-US" sz="2000"/>
              <a:t>High A, C, O</a:t>
            </a:r>
          </a:p>
          <a:p>
            <a:pPr lvl="1"/>
            <a:r>
              <a:rPr lang="en-US" sz="2000"/>
              <a:t>Elicit commitment from team!</a:t>
            </a:r>
          </a:p>
          <a:p>
            <a:pPr lvl="1"/>
            <a:endParaRPr lang="en-US" sz="2000"/>
          </a:p>
          <a:p>
            <a:r>
              <a:rPr lang="en-US" sz="2000"/>
              <a:t>Trust from coaches</a:t>
            </a:r>
          </a:p>
          <a:p>
            <a:pPr lvl="1"/>
            <a:r>
              <a:rPr lang="en-US" sz="2000"/>
              <a:t>High A</a:t>
            </a:r>
          </a:p>
          <a:p>
            <a:endParaRPr lang="nb-NO" sz="2000"/>
          </a:p>
          <a:p>
            <a:endParaRPr lang="nb-NO" sz="2000"/>
          </a:p>
        </p:txBody>
      </p:sp>
      <p:sp>
        <p:nvSpPr>
          <p:cNvPr id="4" name="Plassholder for innhold 3"/>
          <p:cNvSpPr>
            <a:spLocks noGrp="1"/>
          </p:cNvSpPr>
          <p:nvPr>
            <p:ph sz="half" idx="2"/>
          </p:nvPr>
        </p:nvSpPr>
        <p:spPr>
          <a:xfrm>
            <a:off x="8451604" y="1412489"/>
            <a:ext cx="3197701" cy="4363844"/>
          </a:xfrm>
        </p:spPr>
        <p:txBody>
          <a:bodyPr>
            <a:normAutofit lnSpcReduction="10000"/>
          </a:bodyPr>
          <a:lstStyle/>
          <a:p>
            <a:r>
              <a:rPr lang="nb-NO" sz="2000"/>
              <a:t>Goal Setting</a:t>
            </a:r>
          </a:p>
          <a:p>
            <a:pPr lvl="1"/>
            <a:r>
              <a:rPr lang="nb-NO" sz="2000"/>
              <a:t>High C</a:t>
            </a:r>
          </a:p>
          <a:p>
            <a:endParaRPr lang="nb-NO" sz="2000"/>
          </a:p>
        </p:txBody>
      </p:sp>
    </p:spTree>
    <p:extLst>
      <p:ext uri="{BB962C8B-B14F-4D97-AF65-F5344CB8AC3E}">
        <p14:creationId xmlns:p14="http://schemas.microsoft.com/office/powerpoint/2010/main" val="329555101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CF9EA6-2C10-414B-B5AD-C5F1D0221EF0}"/>
              </a:ext>
            </a:extLst>
          </p:cNvPr>
          <p:cNvSpPr>
            <a:spLocks noGrp="1"/>
          </p:cNvSpPr>
          <p:nvPr>
            <p:ph type="title"/>
          </p:nvPr>
        </p:nvSpPr>
        <p:spPr/>
        <p:txBody>
          <a:bodyPr/>
          <a:lstStyle/>
          <a:p>
            <a:endParaRPr lang="nb-NO"/>
          </a:p>
        </p:txBody>
      </p:sp>
      <p:sp>
        <p:nvSpPr>
          <p:cNvPr id="3" name="Content Placeholder 2">
            <a:extLst>
              <a:ext uri="{FF2B5EF4-FFF2-40B4-BE49-F238E27FC236}">
                <a16:creationId xmlns:a16="http://schemas.microsoft.com/office/drawing/2014/main" id="{0ACED604-7501-4476-BC4B-CF6E93382596}"/>
              </a:ext>
            </a:extLst>
          </p:cNvPr>
          <p:cNvSpPr>
            <a:spLocks noGrp="1"/>
          </p:cNvSpPr>
          <p:nvPr>
            <p:ph sz="half" idx="1"/>
          </p:nvPr>
        </p:nvSpPr>
        <p:spPr/>
        <p:txBody>
          <a:bodyPr/>
          <a:lstStyle/>
          <a:p>
            <a:endParaRPr lang="nb-NO"/>
          </a:p>
        </p:txBody>
      </p:sp>
      <p:sp>
        <p:nvSpPr>
          <p:cNvPr id="4" name="Content Placeholder 3">
            <a:extLst>
              <a:ext uri="{FF2B5EF4-FFF2-40B4-BE49-F238E27FC236}">
                <a16:creationId xmlns:a16="http://schemas.microsoft.com/office/drawing/2014/main" id="{725C3F01-BACD-4C94-825A-C82B2A6C03B8}"/>
              </a:ext>
            </a:extLst>
          </p:cNvPr>
          <p:cNvSpPr>
            <a:spLocks noGrp="1"/>
          </p:cNvSpPr>
          <p:nvPr>
            <p:ph sz="half" idx="2"/>
          </p:nvPr>
        </p:nvSpPr>
        <p:spPr/>
        <p:txBody>
          <a:bodyPr/>
          <a:lstStyle/>
          <a:p>
            <a:endParaRPr lang="nb-NO"/>
          </a:p>
        </p:txBody>
      </p:sp>
      <p:pic>
        <p:nvPicPr>
          <p:cNvPr id="5" name="Picture 4">
            <a:extLst>
              <a:ext uri="{FF2B5EF4-FFF2-40B4-BE49-F238E27FC236}">
                <a16:creationId xmlns:a16="http://schemas.microsoft.com/office/drawing/2014/main" id="{08414701-BCA7-4B3C-896A-CF525E2B1AF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693722"/>
            <a:ext cx="12192000" cy="5470555"/>
          </a:xfrm>
          <a:prstGeom prst="rect">
            <a:avLst/>
          </a:prstGeom>
        </p:spPr>
      </p:pic>
    </p:spTree>
    <p:extLst>
      <p:ext uri="{BB962C8B-B14F-4D97-AF65-F5344CB8AC3E}">
        <p14:creationId xmlns:p14="http://schemas.microsoft.com/office/powerpoint/2010/main" val="28374106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832284-6838-4E23-A8EA-D343AB947F37}"/>
              </a:ext>
            </a:extLst>
          </p:cNvPr>
          <p:cNvSpPr>
            <a:spLocks noGrp="1"/>
          </p:cNvSpPr>
          <p:nvPr>
            <p:ph type="title"/>
          </p:nvPr>
        </p:nvSpPr>
        <p:spPr/>
        <p:txBody>
          <a:bodyPr/>
          <a:lstStyle/>
          <a:p>
            <a:endParaRPr lang="nb-NO"/>
          </a:p>
        </p:txBody>
      </p:sp>
      <p:sp>
        <p:nvSpPr>
          <p:cNvPr id="3" name="Content Placeholder 2">
            <a:extLst>
              <a:ext uri="{FF2B5EF4-FFF2-40B4-BE49-F238E27FC236}">
                <a16:creationId xmlns:a16="http://schemas.microsoft.com/office/drawing/2014/main" id="{1993022D-9704-4104-A794-AE2C8DF01134}"/>
              </a:ext>
            </a:extLst>
          </p:cNvPr>
          <p:cNvSpPr>
            <a:spLocks noGrp="1"/>
          </p:cNvSpPr>
          <p:nvPr>
            <p:ph sz="half" idx="1"/>
          </p:nvPr>
        </p:nvSpPr>
        <p:spPr/>
        <p:txBody>
          <a:bodyPr/>
          <a:lstStyle/>
          <a:p>
            <a:endParaRPr lang="nb-NO"/>
          </a:p>
        </p:txBody>
      </p:sp>
      <p:sp>
        <p:nvSpPr>
          <p:cNvPr id="4" name="Content Placeholder 3">
            <a:extLst>
              <a:ext uri="{FF2B5EF4-FFF2-40B4-BE49-F238E27FC236}">
                <a16:creationId xmlns:a16="http://schemas.microsoft.com/office/drawing/2014/main" id="{7F34F1A3-28E5-452C-BB2D-3BA727247384}"/>
              </a:ext>
            </a:extLst>
          </p:cNvPr>
          <p:cNvSpPr>
            <a:spLocks noGrp="1"/>
          </p:cNvSpPr>
          <p:nvPr>
            <p:ph sz="half" idx="2"/>
          </p:nvPr>
        </p:nvSpPr>
        <p:spPr/>
        <p:txBody>
          <a:bodyPr/>
          <a:lstStyle/>
          <a:p>
            <a:endParaRPr lang="nb-NO"/>
          </a:p>
        </p:txBody>
      </p:sp>
      <p:pic>
        <p:nvPicPr>
          <p:cNvPr id="5" name="Picture 4">
            <a:extLst>
              <a:ext uri="{FF2B5EF4-FFF2-40B4-BE49-F238E27FC236}">
                <a16:creationId xmlns:a16="http://schemas.microsoft.com/office/drawing/2014/main" id="{C1120631-5789-4BD0-9D35-1B378A6C622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09961" y="0"/>
            <a:ext cx="10372078" cy="6858000"/>
          </a:xfrm>
          <a:prstGeom prst="rect">
            <a:avLst/>
          </a:prstGeom>
        </p:spPr>
      </p:pic>
    </p:spTree>
    <p:extLst>
      <p:ext uri="{BB962C8B-B14F-4D97-AF65-F5344CB8AC3E}">
        <p14:creationId xmlns:p14="http://schemas.microsoft.com/office/powerpoint/2010/main" val="366672508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6214CF-2971-4019-AC4C-0C7514B8A8F1}"/>
              </a:ext>
            </a:extLst>
          </p:cNvPr>
          <p:cNvSpPr>
            <a:spLocks noGrp="1"/>
          </p:cNvSpPr>
          <p:nvPr>
            <p:ph type="title"/>
          </p:nvPr>
        </p:nvSpPr>
        <p:spPr/>
        <p:txBody>
          <a:bodyPr/>
          <a:lstStyle/>
          <a:p>
            <a:endParaRPr lang="nb-NO"/>
          </a:p>
        </p:txBody>
      </p:sp>
      <p:sp>
        <p:nvSpPr>
          <p:cNvPr id="3" name="Content Placeholder 2">
            <a:extLst>
              <a:ext uri="{FF2B5EF4-FFF2-40B4-BE49-F238E27FC236}">
                <a16:creationId xmlns:a16="http://schemas.microsoft.com/office/drawing/2014/main" id="{8E9CDE92-0C97-411A-A5DB-DFBB72B86C49}"/>
              </a:ext>
            </a:extLst>
          </p:cNvPr>
          <p:cNvSpPr>
            <a:spLocks noGrp="1"/>
          </p:cNvSpPr>
          <p:nvPr>
            <p:ph sz="half" idx="1"/>
          </p:nvPr>
        </p:nvSpPr>
        <p:spPr/>
        <p:txBody>
          <a:bodyPr/>
          <a:lstStyle/>
          <a:p>
            <a:endParaRPr lang="nb-NO"/>
          </a:p>
        </p:txBody>
      </p:sp>
      <p:pic>
        <p:nvPicPr>
          <p:cNvPr id="6" name="Content Placeholder 5">
            <a:extLst>
              <a:ext uri="{FF2B5EF4-FFF2-40B4-BE49-F238E27FC236}">
                <a16:creationId xmlns:a16="http://schemas.microsoft.com/office/drawing/2014/main" id="{F5BDE15C-E776-456A-80D8-DDD5012B1C5A}"/>
              </a:ext>
            </a:extLst>
          </p:cNvPr>
          <p:cNvPicPr>
            <a:picLocks noGrp="1" noChangeAspect="1"/>
          </p:cNvPicPr>
          <p:nvPr>
            <p:ph sz="half" idx="2"/>
          </p:nvPr>
        </p:nvPicPr>
        <p:blipFill>
          <a:blip r:embed="rId2" cstate="email">
            <a:extLst>
              <a:ext uri="{28A0092B-C50C-407E-A947-70E740481C1C}">
                <a14:useLocalDpi xmlns:a14="http://schemas.microsoft.com/office/drawing/2010/main"/>
              </a:ext>
            </a:extLst>
          </a:blip>
          <a:stretch>
            <a:fillRect/>
          </a:stretch>
        </p:blipFill>
        <p:spPr>
          <a:xfrm>
            <a:off x="6916366" y="2720009"/>
            <a:ext cx="5110765" cy="4137991"/>
          </a:xfrm>
          <a:prstGeom prst="rect">
            <a:avLst/>
          </a:prstGeom>
        </p:spPr>
      </p:pic>
      <p:pic>
        <p:nvPicPr>
          <p:cNvPr id="5" name="Picture 4">
            <a:extLst>
              <a:ext uri="{FF2B5EF4-FFF2-40B4-BE49-F238E27FC236}">
                <a16:creationId xmlns:a16="http://schemas.microsoft.com/office/drawing/2014/main" id="{0F19496F-793E-450B-9F7F-8C5639C3FE6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9753" y="0"/>
            <a:ext cx="8379229" cy="4255518"/>
          </a:xfrm>
          <a:prstGeom prst="rect">
            <a:avLst/>
          </a:prstGeom>
        </p:spPr>
      </p:pic>
    </p:spTree>
    <p:extLst>
      <p:ext uri="{BB962C8B-B14F-4D97-AF65-F5344CB8AC3E}">
        <p14:creationId xmlns:p14="http://schemas.microsoft.com/office/powerpoint/2010/main" val="305002801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e 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49711" y="95589"/>
            <a:ext cx="8337002" cy="2507197"/>
          </a:xfrm>
          <a:prstGeom prst="rect">
            <a:avLst/>
          </a:prstGeom>
        </p:spPr>
      </p:pic>
      <p:pic>
        <p:nvPicPr>
          <p:cNvPr id="5" name="Bilde 4"/>
          <p:cNvPicPr>
            <a:picLocks noChangeAspect="1"/>
          </p:cNvPicPr>
          <p:nvPr/>
        </p:nvPicPr>
        <p:blipFill>
          <a:blip r:embed="rId5"/>
          <a:stretch>
            <a:fillRect/>
          </a:stretch>
        </p:blipFill>
        <p:spPr>
          <a:xfrm>
            <a:off x="193592" y="2602785"/>
            <a:ext cx="6589361" cy="3358743"/>
          </a:xfrm>
          <a:prstGeom prst="rect">
            <a:avLst/>
          </a:prstGeom>
        </p:spPr>
      </p:pic>
      <p:pic>
        <p:nvPicPr>
          <p:cNvPr id="7" name="Bilde 6"/>
          <p:cNvPicPr>
            <a:picLocks noChangeAspect="1"/>
          </p:cNvPicPr>
          <p:nvPr/>
        </p:nvPicPr>
        <p:blipFill>
          <a:blip r:embed="rId6"/>
          <a:stretch>
            <a:fillRect/>
          </a:stretch>
        </p:blipFill>
        <p:spPr>
          <a:xfrm>
            <a:off x="8490080" y="198146"/>
            <a:ext cx="3217762" cy="1603094"/>
          </a:xfrm>
          <a:prstGeom prst="rect">
            <a:avLst/>
          </a:prstGeom>
        </p:spPr>
      </p:pic>
      <p:sp>
        <p:nvSpPr>
          <p:cNvPr id="2" name="Foliennummernplatzhalter 1">
            <a:extLst>
              <a:ext uri="{FF2B5EF4-FFF2-40B4-BE49-F238E27FC236}">
                <a16:creationId xmlns:a16="http://schemas.microsoft.com/office/drawing/2014/main" id="{C5145235-B1E0-3793-50BE-4565D86378C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D199B6-069C-4494-B074-391AD1ED88E0}" type="slidenum">
              <a:rPr kumimoji="0" lang="de-DE"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de-D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10" name="Picture 9">
            <a:extLst>
              <a:ext uri="{FF2B5EF4-FFF2-40B4-BE49-F238E27FC236}">
                <a16:creationId xmlns:a16="http://schemas.microsoft.com/office/drawing/2014/main" id="{48EEBC1C-E2A5-47E7-A965-AC0FC9AE56F6}"/>
              </a:ext>
            </a:extLst>
          </p:cNvPr>
          <p:cNvPicPr>
            <a:picLocks noChangeAspect="1"/>
          </p:cNvPicPr>
          <p:nvPr/>
        </p:nvPicPr>
        <p:blipFill>
          <a:blip r:embed="rId7"/>
          <a:stretch>
            <a:fillRect/>
          </a:stretch>
        </p:blipFill>
        <p:spPr>
          <a:xfrm>
            <a:off x="688787" y="391529"/>
            <a:ext cx="8907118" cy="6268325"/>
          </a:xfrm>
          <a:prstGeom prst="rect">
            <a:avLst/>
          </a:prstGeom>
        </p:spPr>
      </p:pic>
      <p:pic>
        <p:nvPicPr>
          <p:cNvPr id="12" name="Picture 11">
            <a:extLst>
              <a:ext uri="{FF2B5EF4-FFF2-40B4-BE49-F238E27FC236}">
                <a16:creationId xmlns:a16="http://schemas.microsoft.com/office/drawing/2014/main" id="{ECF0E45C-31F8-217F-1921-DD5EA8ECE66A}"/>
              </a:ext>
            </a:extLst>
          </p:cNvPr>
          <p:cNvPicPr>
            <a:picLocks noChangeAspect="1"/>
          </p:cNvPicPr>
          <p:nvPr/>
        </p:nvPicPr>
        <p:blipFill>
          <a:blip r:embed="rId8"/>
          <a:stretch>
            <a:fillRect/>
          </a:stretch>
        </p:blipFill>
        <p:spPr>
          <a:xfrm>
            <a:off x="1258903" y="430186"/>
            <a:ext cx="8973802" cy="3343742"/>
          </a:xfrm>
          <a:prstGeom prst="rect">
            <a:avLst/>
          </a:prstGeom>
        </p:spPr>
      </p:pic>
      <p:pic>
        <p:nvPicPr>
          <p:cNvPr id="14" name="Picture 13">
            <a:extLst>
              <a:ext uri="{FF2B5EF4-FFF2-40B4-BE49-F238E27FC236}">
                <a16:creationId xmlns:a16="http://schemas.microsoft.com/office/drawing/2014/main" id="{28B29CD9-51B3-AECC-2657-F03EEF4F8AF9}"/>
              </a:ext>
            </a:extLst>
          </p:cNvPr>
          <p:cNvPicPr>
            <a:picLocks noChangeAspect="1"/>
          </p:cNvPicPr>
          <p:nvPr/>
        </p:nvPicPr>
        <p:blipFill>
          <a:blip r:embed="rId9"/>
          <a:stretch>
            <a:fillRect/>
          </a:stretch>
        </p:blipFill>
        <p:spPr>
          <a:xfrm>
            <a:off x="4507925" y="3652138"/>
            <a:ext cx="4504126" cy="2550530"/>
          </a:xfrm>
          <a:prstGeom prst="rect">
            <a:avLst/>
          </a:prstGeom>
        </p:spPr>
      </p:pic>
      <p:sp>
        <p:nvSpPr>
          <p:cNvPr id="15" name="Oval 14">
            <a:extLst>
              <a:ext uri="{FF2B5EF4-FFF2-40B4-BE49-F238E27FC236}">
                <a16:creationId xmlns:a16="http://schemas.microsoft.com/office/drawing/2014/main" id="{9B1F068F-3BE0-43BD-5B1F-E8A90DA252CF}"/>
              </a:ext>
            </a:extLst>
          </p:cNvPr>
          <p:cNvSpPr/>
          <p:nvPr/>
        </p:nvSpPr>
        <p:spPr>
          <a:xfrm>
            <a:off x="1371736" y="2883812"/>
            <a:ext cx="809489" cy="139112"/>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dirty="0"/>
          </a:p>
        </p:txBody>
      </p:sp>
      <p:sp>
        <p:nvSpPr>
          <p:cNvPr id="16" name="Oval 15">
            <a:extLst>
              <a:ext uri="{FF2B5EF4-FFF2-40B4-BE49-F238E27FC236}">
                <a16:creationId xmlns:a16="http://schemas.microsoft.com/office/drawing/2014/main" id="{94E38836-D466-F7F3-16B7-FDFAAC158404}"/>
              </a:ext>
            </a:extLst>
          </p:cNvPr>
          <p:cNvSpPr/>
          <p:nvPr/>
        </p:nvSpPr>
        <p:spPr>
          <a:xfrm>
            <a:off x="4507925" y="5105400"/>
            <a:ext cx="1322089" cy="331452"/>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dirty="0"/>
          </a:p>
        </p:txBody>
      </p:sp>
      <p:sp>
        <p:nvSpPr>
          <p:cNvPr id="17" name="Oval 16">
            <a:extLst>
              <a:ext uri="{FF2B5EF4-FFF2-40B4-BE49-F238E27FC236}">
                <a16:creationId xmlns:a16="http://schemas.microsoft.com/office/drawing/2014/main" id="{24533DDA-882B-41A5-4049-63928CAFAD32}"/>
              </a:ext>
            </a:extLst>
          </p:cNvPr>
          <p:cNvSpPr/>
          <p:nvPr/>
        </p:nvSpPr>
        <p:spPr>
          <a:xfrm>
            <a:off x="1468825" y="2514629"/>
            <a:ext cx="980939" cy="28154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dirty="0"/>
          </a:p>
        </p:txBody>
      </p:sp>
      <p:sp>
        <p:nvSpPr>
          <p:cNvPr id="18" name="Oval 17">
            <a:extLst>
              <a:ext uri="{FF2B5EF4-FFF2-40B4-BE49-F238E27FC236}">
                <a16:creationId xmlns:a16="http://schemas.microsoft.com/office/drawing/2014/main" id="{472C7604-5EDE-C652-05F9-2FD234CA87A7}"/>
              </a:ext>
            </a:extLst>
          </p:cNvPr>
          <p:cNvSpPr/>
          <p:nvPr/>
        </p:nvSpPr>
        <p:spPr>
          <a:xfrm>
            <a:off x="4507925" y="4864259"/>
            <a:ext cx="1200864" cy="241141"/>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dirty="0"/>
          </a:p>
        </p:txBody>
      </p:sp>
      <p:pic>
        <p:nvPicPr>
          <p:cNvPr id="8" name="Picture 7">
            <a:extLst>
              <a:ext uri="{FF2B5EF4-FFF2-40B4-BE49-F238E27FC236}">
                <a16:creationId xmlns:a16="http://schemas.microsoft.com/office/drawing/2014/main" id="{DD0E383F-F8C1-DB9B-398C-48F14547A534}"/>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2269807" y="351828"/>
            <a:ext cx="7665174" cy="6004522"/>
          </a:xfrm>
          <a:prstGeom prst="rect">
            <a:avLst/>
          </a:prstGeom>
        </p:spPr>
      </p:pic>
    </p:spTree>
    <p:custDataLst>
      <p:tags r:id="rId1"/>
    </p:custDataLst>
    <p:extLst>
      <p:ext uri="{BB962C8B-B14F-4D97-AF65-F5344CB8AC3E}">
        <p14:creationId xmlns:p14="http://schemas.microsoft.com/office/powerpoint/2010/main" val="3416297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wipe(down)">
                                      <p:cBhvr>
                                        <p:cTn id="19" dur="500"/>
                                        <p:tgtEl>
                                          <p:spTgt spid="15"/>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down)">
                                      <p:cBhvr>
                                        <p:cTn id="22" dur="500"/>
                                        <p:tgtEl>
                                          <p:spTgt spid="16"/>
                                        </p:tgtEl>
                                      </p:cBhvr>
                                    </p:animEffect>
                                  </p:childTnLst>
                                </p:cTn>
                              </p:par>
                              <p:par>
                                <p:cTn id="23" presetID="42" presetClass="entr" presetSubtype="0" fill="hold" nodeType="with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1000"/>
                                        <p:tgtEl>
                                          <p:spTgt spid="14"/>
                                        </p:tgtEl>
                                      </p:cBhvr>
                                    </p:animEffect>
                                    <p:anim calcmode="lin" valueType="num">
                                      <p:cBhvr>
                                        <p:cTn id="26" dur="1000" fill="hold"/>
                                        <p:tgtEl>
                                          <p:spTgt spid="14"/>
                                        </p:tgtEl>
                                        <p:attrNameLst>
                                          <p:attrName>ppt_x</p:attrName>
                                        </p:attrNameLst>
                                      </p:cBhvr>
                                      <p:tavLst>
                                        <p:tav tm="0">
                                          <p:val>
                                            <p:strVal val="#ppt_x"/>
                                          </p:val>
                                        </p:tav>
                                        <p:tav tm="100000">
                                          <p:val>
                                            <p:strVal val="#ppt_x"/>
                                          </p:val>
                                        </p:tav>
                                      </p:tavLst>
                                    </p:anim>
                                    <p:anim calcmode="lin" valueType="num">
                                      <p:cBhvr>
                                        <p:cTn id="27"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wipe(down)">
                                      <p:cBhvr>
                                        <p:cTn id="32" dur="500"/>
                                        <p:tgtEl>
                                          <p:spTgt spid="17"/>
                                        </p:tgtEl>
                                      </p:cBhvr>
                                    </p:animEffect>
                                  </p:childTnLst>
                                </p:cTn>
                              </p:par>
                              <p:par>
                                <p:cTn id="33" presetID="22" presetClass="entr" presetSubtype="4" fill="hold" grpId="0" nodeType="with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wipe(down)">
                                      <p:cBhvr>
                                        <p:cTn id="35" dur="500"/>
                                        <p:tgtEl>
                                          <p:spTgt spid="18"/>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barn(inVertical)">
                                      <p:cBhvr>
                                        <p:cTn id="4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8"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AD1F33-38F6-4917-851B-245CAB76D8FA}"/>
              </a:ext>
            </a:extLst>
          </p:cNvPr>
          <p:cNvSpPr>
            <a:spLocks noGrp="1"/>
          </p:cNvSpPr>
          <p:nvPr>
            <p:ph type="title"/>
          </p:nvPr>
        </p:nvSpPr>
        <p:spPr>
          <a:xfrm>
            <a:off x="804672" y="640080"/>
            <a:ext cx="4215384" cy="5257800"/>
          </a:xfrm>
        </p:spPr>
        <p:txBody>
          <a:bodyPr>
            <a:normAutofit/>
          </a:bodyPr>
          <a:lstStyle/>
          <a:p>
            <a:r>
              <a:rPr lang="nb-NO" dirty="0"/>
              <a:t>Personality in Cyber Security</a:t>
            </a:r>
          </a:p>
        </p:txBody>
      </p:sp>
      <p:sp>
        <p:nvSpPr>
          <p:cNvPr id="3" name="Content Placeholder 2">
            <a:extLst>
              <a:ext uri="{FF2B5EF4-FFF2-40B4-BE49-F238E27FC236}">
                <a16:creationId xmlns:a16="http://schemas.microsoft.com/office/drawing/2014/main" id="{1411BA57-151E-4CB8-9927-9F016BE9D171}"/>
              </a:ext>
            </a:extLst>
          </p:cNvPr>
          <p:cNvSpPr>
            <a:spLocks noGrp="1"/>
          </p:cNvSpPr>
          <p:nvPr>
            <p:ph idx="1"/>
          </p:nvPr>
        </p:nvSpPr>
        <p:spPr>
          <a:xfrm>
            <a:off x="5358384" y="640081"/>
            <a:ext cx="6024654" cy="5257800"/>
          </a:xfrm>
        </p:spPr>
        <p:txBody>
          <a:bodyPr anchor="ctr">
            <a:normAutofit/>
          </a:bodyPr>
          <a:lstStyle/>
          <a:p>
            <a:r>
              <a:rPr lang="nb-NO" sz="2400"/>
              <a:t>Little research</a:t>
            </a:r>
          </a:p>
          <a:p>
            <a:r>
              <a:rPr lang="nb-NO" sz="2400"/>
              <a:t>Personality give behavioural dispositions and tendencies</a:t>
            </a:r>
          </a:p>
          <a:p>
            <a:pPr lvl="1"/>
            <a:r>
              <a:rPr lang="nb-NO"/>
              <a:t>Moderated</a:t>
            </a:r>
            <a:r>
              <a:rPr lang="nb-NO" dirty="0"/>
              <a:t> by </a:t>
            </a:r>
            <a:r>
              <a:rPr lang="nb-NO"/>
              <a:t>experience</a:t>
            </a:r>
            <a:endParaRPr lang="nb-NO" dirty="0"/>
          </a:p>
          <a:p>
            <a:pPr lvl="1"/>
            <a:endParaRPr lang="nb-NO" dirty="0"/>
          </a:p>
          <a:p>
            <a:r>
              <a:rPr lang="nb-NO" sz="2400"/>
              <a:t>Social Engineering</a:t>
            </a:r>
          </a:p>
          <a:p>
            <a:pPr lvl="1"/>
            <a:r>
              <a:rPr lang="nb-NO"/>
              <a:t>Ergonomics</a:t>
            </a:r>
            <a:r>
              <a:rPr lang="nb-NO" dirty="0"/>
              <a:t>, Team </a:t>
            </a:r>
            <a:r>
              <a:rPr lang="nb-NO"/>
              <a:t>functioning</a:t>
            </a:r>
            <a:r>
              <a:rPr lang="nb-NO" dirty="0"/>
              <a:t>, Training &amp; Development</a:t>
            </a:r>
          </a:p>
          <a:p>
            <a:pPr lvl="1"/>
            <a:r>
              <a:rPr lang="nb-NO"/>
              <a:t>But</a:t>
            </a:r>
            <a:r>
              <a:rPr lang="nb-NO" dirty="0"/>
              <a:t> used </a:t>
            </a:r>
            <a:r>
              <a:rPr lang="nb-NO"/>
              <a:t>against</a:t>
            </a:r>
            <a:r>
              <a:rPr lang="nb-NO" dirty="0"/>
              <a:t> </a:t>
            </a:r>
            <a:r>
              <a:rPr lang="nb-NO"/>
              <a:t>you</a:t>
            </a:r>
            <a:r>
              <a:rPr lang="nb-NO" dirty="0"/>
              <a:t> </a:t>
            </a:r>
            <a:r>
              <a:rPr lang="nb-NO" dirty="0">
                <a:sym typeface="Wingdings" panose="05000000000000000000" pitchFamily="2" charset="2"/>
              </a:rPr>
              <a:t> </a:t>
            </a:r>
            <a:endParaRPr lang="nb-NO" dirty="0"/>
          </a:p>
          <a:p>
            <a:r>
              <a:rPr lang="nb-NO" sz="2400"/>
              <a:t>But also ‘Cognitive styles’</a:t>
            </a:r>
          </a:p>
        </p:txBody>
      </p:sp>
      <p:grpSp>
        <p:nvGrpSpPr>
          <p:cNvPr id="5" name="Group 4">
            <a:extLst>
              <a:ext uri="{FF2B5EF4-FFF2-40B4-BE49-F238E27FC236}">
                <a16:creationId xmlns:a16="http://schemas.microsoft.com/office/drawing/2014/main" id="{22771C29-DB99-A3E7-451A-0F0AC41D00D8}"/>
              </a:ext>
            </a:extLst>
          </p:cNvPr>
          <p:cNvGrpSpPr/>
          <p:nvPr/>
        </p:nvGrpSpPr>
        <p:grpSpPr>
          <a:xfrm>
            <a:off x="9144001" y="6328784"/>
            <a:ext cx="2159928" cy="401298"/>
            <a:chOff x="5179092" y="5483822"/>
            <a:chExt cx="3294001" cy="612000"/>
          </a:xfrm>
        </p:grpSpPr>
        <p:pic>
          <p:nvPicPr>
            <p:cNvPr id="6" name="Picture 5">
              <a:extLst>
                <a:ext uri="{FF2B5EF4-FFF2-40B4-BE49-F238E27FC236}">
                  <a16:creationId xmlns:a16="http://schemas.microsoft.com/office/drawing/2014/main" id="{71E629AD-A65F-0207-FCE8-4C6E498C550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7" name="Picture 6">
              <a:extLst>
                <a:ext uri="{FF2B5EF4-FFF2-40B4-BE49-F238E27FC236}">
                  <a16:creationId xmlns:a16="http://schemas.microsoft.com/office/drawing/2014/main" id="{330DDA4C-7E2E-E39A-6532-858B9C2050A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212823730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CF2F08-2CF8-4DC9-9B6C-4677654D6C57}"/>
              </a:ext>
            </a:extLst>
          </p:cNvPr>
          <p:cNvSpPr>
            <a:spLocks noGrp="1"/>
          </p:cNvSpPr>
          <p:nvPr>
            <p:ph type="title"/>
          </p:nvPr>
        </p:nvSpPr>
        <p:spPr/>
        <p:txBody>
          <a:bodyPr/>
          <a:lstStyle/>
          <a:p>
            <a:r>
              <a:rPr lang="nb-NO" dirty="0"/>
              <a:t>Cyber</a:t>
            </a:r>
          </a:p>
        </p:txBody>
      </p:sp>
      <p:sp>
        <p:nvSpPr>
          <p:cNvPr id="3" name="Content Placeholder 2">
            <a:extLst>
              <a:ext uri="{FF2B5EF4-FFF2-40B4-BE49-F238E27FC236}">
                <a16:creationId xmlns:a16="http://schemas.microsoft.com/office/drawing/2014/main" id="{16A583C0-B075-423E-AEC4-B2216EBD14E5}"/>
              </a:ext>
            </a:extLst>
          </p:cNvPr>
          <p:cNvSpPr>
            <a:spLocks noGrp="1"/>
          </p:cNvSpPr>
          <p:nvPr>
            <p:ph idx="1"/>
          </p:nvPr>
        </p:nvSpPr>
        <p:spPr>
          <a:xfrm>
            <a:off x="838200" y="1825625"/>
            <a:ext cx="2586644" cy="4351338"/>
          </a:xfrm>
        </p:spPr>
        <p:txBody>
          <a:bodyPr/>
          <a:lstStyle/>
          <a:p>
            <a:r>
              <a:rPr lang="nb-NO" dirty="0"/>
              <a:t>Users</a:t>
            </a:r>
          </a:p>
          <a:p>
            <a:pPr lvl="1"/>
            <a:r>
              <a:rPr lang="nb-NO" dirty="0"/>
              <a:t>Risk </a:t>
            </a:r>
            <a:r>
              <a:rPr lang="nb-NO" dirty="0" err="1"/>
              <a:t>profiles</a:t>
            </a:r>
            <a:endParaRPr lang="nb-NO" dirty="0"/>
          </a:p>
          <a:p>
            <a:pPr lvl="1"/>
            <a:r>
              <a:rPr lang="nb-NO" dirty="0" err="1"/>
              <a:t>Habits</a:t>
            </a:r>
            <a:endParaRPr lang="nb-NO" dirty="0"/>
          </a:p>
        </p:txBody>
      </p:sp>
      <p:sp>
        <p:nvSpPr>
          <p:cNvPr id="4" name="Content Placeholder 2">
            <a:extLst>
              <a:ext uri="{FF2B5EF4-FFF2-40B4-BE49-F238E27FC236}">
                <a16:creationId xmlns:a16="http://schemas.microsoft.com/office/drawing/2014/main" id="{0AF03B98-3DB2-4D3B-B2EC-6F580EBA5F72}"/>
              </a:ext>
            </a:extLst>
          </p:cNvPr>
          <p:cNvSpPr txBox="1">
            <a:spLocks/>
          </p:cNvSpPr>
          <p:nvPr/>
        </p:nvSpPr>
        <p:spPr>
          <a:xfrm>
            <a:off x="3424844" y="1825625"/>
            <a:ext cx="2586644"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nb-NO" sz="2800" b="0" i="0" u="none" strike="noStrike" kern="1200" cap="none" spc="0" normalizeH="0" baseline="0" noProof="0" dirty="0">
                <a:ln>
                  <a:noFill/>
                </a:ln>
                <a:solidFill>
                  <a:prstClr val="black"/>
                </a:solidFill>
                <a:effectLst/>
                <a:uLnTx/>
                <a:uFillTx/>
                <a:latin typeface="Calibri" panose="020F0502020204030204"/>
                <a:ea typeface="+mn-ea"/>
                <a:cs typeface="+mn-cs"/>
              </a:rPr>
              <a:t>Developers</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nb-NO" sz="2400" b="0" i="0" u="none" strike="noStrike" kern="1200" cap="none" spc="0" normalizeH="0" baseline="0" noProof="0" dirty="0" err="1">
                <a:ln>
                  <a:noFill/>
                </a:ln>
                <a:solidFill>
                  <a:prstClr val="black"/>
                </a:solidFill>
                <a:effectLst/>
                <a:uLnTx/>
                <a:uFillTx/>
                <a:latin typeface="Calibri" panose="020F0502020204030204"/>
                <a:ea typeface="+mn-ea"/>
                <a:cs typeface="+mn-cs"/>
              </a:rPr>
              <a:t>Profiles</a:t>
            </a:r>
            <a:endParaRPr kumimoji="0" lang="nb-NO"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nb-NO" sz="2400" b="0" i="0" u="none" strike="noStrike" kern="1200" cap="none" spc="0" normalizeH="0" baseline="0" noProof="0" dirty="0" err="1">
                <a:ln>
                  <a:noFill/>
                </a:ln>
                <a:solidFill>
                  <a:prstClr val="black"/>
                </a:solidFill>
                <a:effectLst/>
                <a:uLnTx/>
                <a:uFillTx/>
                <a:latin typeface="Calibri" panose="020F0502020204030204"/>
                <a:ea typeface="+mn-ea"/>
                <a:cs typeface="+mn-cs"/>
              </a:rPr>
              <a:t>Habits</a:t>
            </a:r>
            <a:endParaRPr kumimoji="0" lang="nb-NO"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Content Placeholder 2">
            <a:extLst>
              <a:ext uri="{FF2B5EF4-FFF2-40B4-BE49-F238E27FC236}">
                <a16:creationId xmlns:a16="http://schemas.microsoft.com/office/drawing/2014/main" id="{88C29DF2-888E-4E37-A208-DF8A74B9D8FA}"/>
              </a:ext>
            </a:extLst>
          </p:cNvPr>
          <p:cNvSpPr txBox="1">
            <a:spLocks/>
          </p:cNvSpPr>
          <p:nvPr/>
        </p:nvSpPr>
        <p:spPr>
          <a:xfrm>
            <a:off x="5924203" y="1825625"/>
            <a:ext cx="2586644"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nb-NO" sz="2800" b="0" i="0" u="none" strike="noStrike" kern="1200" cap="none" spc="0" normalizeH="0" baseline="0" noProof="0" dirty="0">
                <a:ln>
                  <a:noFill/>
                </a:ln>
                <a:solidFill>
                  <a:prstClr val="black"/>
                </a:solidFill>
                <a:effectLst/>
                <a:uLnTx/>
                <a:uFillTx/>
                <a:latin typeface="Calibri" panose="020F0502020204030204"/>
                <a:ea typeface="+mn-ea"/>
                <a:cs typeface="+mn-cs"/>
              </a:rPr>
              <a:t>Operators</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nb-NO" sz="2400" b="0" i="0" u="none" strike="noStrike" kern="1200" cap="none" spc="0" normalizeH="0" baseline="0" noProof="0" dirty="0" err="1">
                <a:ln>
                  <a:noFill/>
                </a:ln>
                <a:solidFill>
                  <a:prstClr val="black"/>
                </a:solidFill>
                <a:effectLst/>
                <a:uLnTx/>
                <a:uFillTx/>
                <a:latin typeface="Calibri" panose="020F0502020204030204"/>
                <a:ea typeface="+mn-ea"/>
                <a:cs typeface="+mn-cs"/>
              </a:rPr>
              <a:t>Profiles</a:t>
            </a:r>
            <a:r>
              <a:rPr kumimoji="0" lang="nb-NO" sz="24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nb-NO" sz="2400" b="0" i="0" u="none" strike="noStrike" kern="1200" cap="none" spc="0" normalizeH="0" baseline="0" noProof="0" dirty="0" err="1">
                <a:ln>
                  <a:noFill/>
                </a:ln>
                <a:solidFill>
                  <a:prstClr val="black"/>
                </a:solidFill>
                <a:effectLst/>
                <a:uLnTx/>
                <a:uFillTx/>
                <a:latin typeface="Calibri" panose="020F0502020204030204"/>
                <a:ea typeface="+mn-ea"/>
                <a:cs typeface="+mn-cs"/>
              </a:rPr>
              <a:t>Habits</a:t>
            </a:r>
            <a:endParaRPr kumimoji="0" lang="nb-NO"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Content Placeholder 2">
            <a:extLst>
              <a:ext uri="{FF2B5EF4-FFF2-40B4-BE49-F238E27FC236}">
                <a16:creationId xmlns:a16="http://schemas.microsoft.com/office/drawing/2014/main" id="{502A7FE1-5443-4FAE-9444-257B03ECAD4B}"/>
              </a:ext>
            </a:extLst>
          </p:cNvPr>
          <p:cNvSpPr txBox="1">
            <a:spLocks/>
          </p:cNvSpPr>
          <p:nvPr/>
        </p:nvSpPr>
        <p:spPr>
          <a:xfrm>
            <a:off x="8598132" y="1825625"/>
            <a:ext cx="2586644"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nb-NO" sz="2800" b="0" i="0" u="none" strike="noStrike" kern="1200" cap="none" spc="0" normalizeH="0" baseline="0" noProof="0" dirty="0" err="1">
                <a:ln>
                  <a:noFill/>
                </a:ln>
                <a:solidFill>
                  <a:prstClr val="black"/>
                </a:solidFill>
                <a:effectLst/>
                <a:uLnTx/>
                <a:uFillTx/>
                <a:latin typeface="Calibri" panose="020F0502020204030204"/>
                <a:ea typeface="+mn-ea"/>
                <a:cs typeface="+mn-cs"/>
              </a:rPr>
              <a:t>Attackers</a:t>
            </a:r>
            <a:endParaRPr kumimoji="0" lang="nb-NO"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nb-NO" sz="2400" b="0" i="0" u="none" strike="noStrike" kern="1200" cap="none" spc="0" normalizeH="0" baseline="0" noProof="0" dirty="0" err="1">
                <a:ln>
                  <a:noFill/>
                </a:ln>
                <a:solidFill>
                  <a:prstClr val="black"/>
                </a:solidFill>
                <a:effectLst/>
                <a:uLnTx/>
                <a:uFillTx/>
                <a:latin typeface="Calibri" panose="020F0502020204030204"/>
                <a:ea typeface="+mn-ea"/>
                <a:cs typeface="+mn-cs"/>
              </a:rPr>
              <a:t>Profiles</a:t>
            </a:r>
            <a:r>
              <a:rPr kumimoji="0" lang="nb-NO" sz="24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nb-NO" sz="2400" b="0" i="0" u="none" strike="noStrike" kern="1200" cap="none" spc="0" normalizeH="0" baseline="0" noProof="0" dirty="0" err="1">
                <a:ln>
                  <a:noFill/>
                </a:ln>
                <a:solidFill>
                  <a:prstClr val="black"/>
                </a:solidFill>
                <a:effectLst/>
                <a:uLnTx/>
                <a:uFillTx/>
                <a:latin typeface="Calibri" panose="020F0502020204030204"/>
                <a:ea typeface="+mn-ea"/>
                <a:cs typeface="+mn-cs"/>
              </a:rPr>
              <a:t>Habits</a:t>
            </a:r>
            <a:r>
              <a:rPr kumimoji="0" lang="nb-NO" sz="24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Tree>
    <p:extLst>
      <p:ext uri="{BB962C8B-B14F-4D97-AF65-F5344CB8AC3E}">
        <p14:creationId xmlns:p14="http://schemas.microsoft.com/office/powerpoint/2010/main" val="329070745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sp>
        <p:nvSpPr>
          <p:cNvPr id="130" name="Google Shape;130;p25"/>
          <p:cNvSpPr txBox="1">
            <a:spLocks noGrp="1"/>
          </p:cNvSpPr>
          <p:nvPr>
            <p:ph type="title"/>
          </p:nvPr>
        </p:nvSpPr>
        <p:spPr>
          <a:xfrm>
            <a:off x="415600" y="593367"/>
            <a:ext cx="5479200" cy="763600"/>
          </a:xfrm>
          <a:prstGeom prst="rect">
            <a:avLst/>
          </a:prstGeom>
        </p:spPr>
        <p:txBody>
          <a:bodyPr spcFirstLastPara="1" vert="horz" wrap="square" lIns="121900" tIns="121900" rIns="121900" bIns="121900" rtlCol="0" anchor="t" anchorCtr="0">
            <a:noAutofit/>
          </a:bodyPr>
          <a:lstStyle/>
          <a:p>
            <a:r>
              <a:rPr lang="en-GB" sz="3733" dirty="0"/>
              <a:t>Individual Vulnerabilities </a:t>
            </a:r>
            <a:endParaRPr sz="3733" dirty="0"/>
          </a:p>
        </p:txBody>
      </p:sp>
      <p:sp>
        <p:nvSpPr>
          <p:cNvPr id="131" name="Google Shape;131;p25"/>
          <p:cNvSpPr txBox="1">
            <a:spLocks noGrp="1"/>
          </p:cNvSpPr>
          <p:nvPr>
            <p:ph type="body" idx="1"/>
          </p:nvPr>
        </p:nvSpPr>
        <p:spPr>
          <a:xfrm>
            <a:off x="415600" y="1536633"/>
            <a:ext cx="5479200" cy="4555200"/>
          </a:xfrm>
          <a:prstGeom prst="rect">
            <a:avLst/>
          </a:prstGeom>
        </p:spPr>
        <p:txBody>
          <a:bodyPr spcFirstLastPara="1" vert="horz" wrap="square" lIns="121900" tIns="121900" rIns="121900" bIns="121900" rtlCol="0" anchor="t" anchorCtr="0">
            <a:noAutofit/>
          </a:bodyPr>
          <a:lstStyle/>
          <a:p>
            <a:pPr marL="0" indent="0">
              <a:buNone/>
            </a:pPr>
            <a:r>
              <a:rPr lang="en-GB" sz="2400" dirty="0"/>
              <a:t>Personality - a person’s relatively stable feelings, thoughts, and behavioural patterns</a:t>
            </a:r>
            <a:endParaRPr sz="2400" dirty="0"/>
          </a:p>
          <a:p>
            <a:pPr marL="0" indent="0">
              <a:spcBef>
                <a:spcPts val="2133"/>
              </a:spcBef>
              <a:buNone/>
            </a:pPr>
            <a:r>
              <a:rPr lang="en-GB" sz="2400" dirty="0"/>
              <a:t>OCEAN/ FFM/ Big 5</a:t>
            </a:r>
            <a:br>
              <a:rPr lang="en-GB" sz="2400" dirty="0"/>
            </a:br>
            <a:r>
              <a:rPr lang="en-GB" sz="2400" dirty="0"/>
              <a:t>(Costa &amp; McRae, 1990)</a:t>
            </a:r>
            <a:endParaRPr sz="2400" dirty="0"/>
          </a:p>
          <a:p>
            <a:pPr marL="0" indent="0">
              <a:spcBef>
                <a:spcPts val="2133"/>
              </a:spcBef>
              <a:buNone/>
            </a:pPr>
            <a:r>
              <a:rPr lang="en-GB" sz="2400" dirty="0"/>
              <a:t>Females higher in N &amp; A</a:t>
            </a:r>
            <a:endParaRPr sz="2400" dirty="0"/>
          </a:p>
          <a:p>
            <a:pPr marL="0" indent="0">
              <a:spcBef>
                <a:spcPts val="2133"/>
              </a:spcBef>
              <a:buNone/>
            </a:pPr>
            <a:r>
              <a:rPr lang="en-GB" sz="2400" dirty="0"/>
              <a:t>Bigger differences in egalitarian cultures</a:t>
            </a:r>
            <a:endParaRPr sz="2400" dirty="0"/>
          </a:p>
          <a:p>
            <a:pPr marL="0" indent="0">
              <a:spcBef>
                <a:spcPts val="2133"/>
              </a:spcBef>
              <a:spcAft>
                <a:spcPts val="2133"/>
              </a:spcAft>
              <a:buNone/>
            </a:pPr>
            <a:endParaRPr sz="2400" dirty="0"/>
          </a:p>
        </p:txBody>
      </p:sp>
      <p:pic>
        <p:nvPicPr>
          <p:cNvPr id="132" name="Google Shape;132;p25"/>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6150645" y="68101"/>
            <a:ext cx="5902376" cy="6857999"/>
          </a:xfrm>
          <a:prstGeom prst="rect">
            <a:avLst/>
          </a:prstGeom>
          <a:noFill/>
          <a:ln>
            <a:noFill/>
          </a:ln>
        </p:spPr>
      </p:pic>
    </p:spTree>
    <p:extLst>
      <p:ext uri="{BB962C8B-B14F-4D97-AF65-F5344CB8AC3E}">
        <p14:creationId xmlns:p14="http://schemas.microsoft.com/office/powerpoint/2010/main" val="179541860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73E15DCB-420E-4CFA-A719-948C341C27C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06181" y="243468"/>
            <a:ext cx="6122830" cy="4830337"/>
          </a:xfrm>
          <a:prstGeom prst="rect">
            <a:avLst/>
          </a:prstGeom>
        </p:spPr>
      </p:pic>
      <p:pic>
        <p:nvPicPr>
          <p:cNvPr id="5" name="Grafik 4">
            <a:extLst>
              <a:ext uri="{FF2B5EF4-FFF2-40B4-BE49-F238E27FC236}">
                <a16:creationId xmlns:a16="http://schemas.microsoft.com/office/drawing/2014/main" id="{DFBF0D82-66E9-4138-A664-4B06978F337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096000" y="1147415"/>
            <a:ext cx="6054298" cy="3926390"/>
          </a:xfrm>
          <a:prstGeom prst="rect">
            <a:avLst/>
          </a:prstGeom>
        </p:spPr>
      </p:pic>
      <p:sp>
        <p:nvSpPr>
          <p:cNvPr id="2" name="Foliennummernplatzhalter 1">
            <a:extLst>
              <a:ext uri="{FF2B5EF4-FFF2-40B4-BE49-F238E27FC236}">
                <a16:creationId xmlns:a16="http://schemas.microsoft.com/office/drawing/2014/main" id="{58A3DE26-E825-72FB-892C-3C77BC961297}"/>
              </a:ext>
            </a:extLst>
          </p:cNvPr>
          <p:cNvSpPr>
            <a:spLocks noGrp="1"/>
          </p:cNvSpPr>
          <p:nvPr>
            <p:ph type="sldNum" sz="quarter" idx="12"/>
          </p:nvPr>
        </p:nvSpPr>
        <p:spPr/>
        <p:txBody>
          <a:bodyPr/>
          <a:lstStyle/>
          <a:p>
            <a:fld id="{79D199B6-069C-4494-B074-391AD1ED88E0}" type="slidenum">
              <a:rPr lang="de-DE" smtClean="0"/>
              <a:t>28</a:t>
            </a:fld>
            <a:endParaRPr lang="de-DE"/>
          </a:p>
        </p:txBody>
      </p:sp>
    </p:spTree>
    <p:extLst>
      <p:ext uri="{BB962C8B-B14F-4D97-AF65-F5344CB8AC3E}">
        <p14:creationId xmlns:p14="http://schemas.microsoft.com/office/powerpoint/2010/main" val="18438511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7F30C68B-567D-4492-AE1C-B0213CBCC6A5}"/>
              </a:ext>
            </a:extLst>
          </p:cNvPr>
          <p:cNvPicPr>
            <a:picLocks noChangeAspect="1"/>
          </p:cNvPicPr>
          <p:nvPr/>
        </p:nvPicPr>
        <p:blipFill>
          <a:blip r:embed="rId2"/>
          <a:stretch>
            <a:fillRect/>
          </a:stretch>
        </p:blipFill>
        <p:spPr>
          <a:xfrm>
            <a:off x="559768" y="243933"/>
            <a:ext cx="6143625" cy="2400300"/>
          </a:xfrm>
          <a:prstGeom prst="rect">
            <a:avLst/>
          </a:prstGeom>
        </p:spPr>
      </p:pic>
      <p:pic>
        <p:nvPicPr>
          <p:cNvPr id="5" name="Grafik 4">
            <a:extLst>
              <a:ext uri="{FF2B5EF4-FFF2-40B4-BE49-F238E27FC236}">
                <a16:creationId xmlns:a16="http://schemas.microsoft.com/office/drawing/2014/main" id="{80067170-CDDD-432B-9FFB-DDA7FFC48425}"/>
              </a:ext>
            </a:extLst>
          </p:cNvPr>
          <p:cNvPicPr>
            <a:picLocks noChangeAspect="1"/>
          </p:cNvPicPr>
          <p:nvPr/>
        </p:nvPicPr>
        <p:blipFill>
          <a:blip r:embed="rId3"/>
          <a:stretch>
            <a:fillRect/>
          </a:stretch>
        </p:blipFill>
        <p:spPr>
          <a:xfrm>
            <a:off x="467304" y="3148012"/>
            <a:ext cx="6105525" cy="1704975"/>
          </a:xfrm>
          <a:prstGeom prst="rect">
            <a:avLst/>
          </a:prstGeom>
        </p:spPr>
      </p:pic>
      <p:pic>
        <p:nvPicPr>
          <p:cNvPr id="6" name="Grafik 5">
            <a:extLst>
              <a:ext uri="{FF2B5EF4-FFF2-40B4-BE49-F238E27FC236}">
                <a16:creationId xmlns:a16="http://schemas.microsoft.com/office/drawing/2014/main" id="{F6150E91-6022-47DB-827F-78B36864B85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802244" y="1909130"/>
            <a:ext cx="5165570" cy="1394247"/>
          </a:xfrm>
          <a:prstGeom prst="rect">
            <a:avLst/>
          </a:prstGeom>
        </p:spPr>
      </p:pic>
      <p:pic>
        <p:nvPicPr>
          <p:cNvPr id="7" name="Grafik 6">
            <a:extLst>
              <a:ext uri="{FF2B5EF4-FFF2-40B4-BE49-F238E27FC236}">
                <a16:creationId xmlns:a16="http://schemas.microsoft.com/office/drawing/2014/main" id="{AAD5F4E4-5D65-48E6-B854-9357AFEE112D}"/>
              </a:ext>
            </a:extLst>
          </p:cNvPr>
          <p:cNvPicPr>
            <a:picLocks noChangeAspect="1"/>
          </p:cNvPicPr>
          <p:nvPr/>
        </p:nvPicPr>
        <p:blipFill>
          <a:blip r:embed="rId5"/>
          <a:stretch>
            <a:fillRect/>
          </a:stretch>
        </p:blipFill>
        <p:spPr>
          <a:xfrm>
            <a:off x="5586064" y="5356767"/>
            <a:ext cx="6381750" cy="1257300"/>
          </a:xfrm>
          <a:prstGeom prst="rect">
            <a:avLst/>
          </a:prstGeom>
        </p:spPr>
      </p:pic>
      <p:sp>
        <p:nvSpPr>
          <p:cNvPr id="2" name="Foliennummernplatzhalter 1">
            <a:extLst>
              <a:ext uri="{FF2B5EF4-FFF2-40B4-BE49-F238E27FC236}">
                <a16:creationId xmlns:a16="http://schemas.microsoft.com/office/drawing/2014/main" id="{49C0E536-19D3-9928-4C77-D5C2EA73ED24}"/>
              </a:ext>
            </a:extLst>
          </p:cNvPr>
          <p:cNvSpPr>
            <a:spLocks noGrp="1"/>
          </p:cNvSpPr>
          <p:nvPr>
            <p:ph type="sldNum" sz="quarter" idx="12"/>
          </p:nvPr>
        </p:nvSpPr>
        <p:spPr/>
        <p:txBody>
          <a:bodyPr/>
          <a:lstStyle/>
          <a:p>
            <a:fld id="{79D199B6-069C-4494-B074-391AD1ED88E0}" type="slidenum">
              <a:rPr lang="de-DE" smtClean="0"/>
              <a:t>29</a:t>
            </a:fld>
            <a:endParaRPr lang="de-DE"/>
          </a:p>
        </p:txBody>
      </p:sp>
    </p:spTree>
    <p:extLst>
      <p:ext uri="{BB962C8B-B14F-4D97-AF65-F5344CB8AC3E}">
        <p14:creationId xmlns:p14="http://schemas.microsoft.com/office/powerpoint/2010/main" val="40849523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erson's profile with a robot head&#10;&#10;Description automatically generated">
            <a:extLst>
              <a:ext uri="{FF2B5EF4-FFF2-40B4-BE49-F238E27FC236}">
                <a16:creationId xmlns:a16="http://schemas.microsoft.com/office/drawing/2014/main" id="{23CE3AA3-E4BC-9FA6-354F-D7C3A63B2721}"/>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1" y="10"/>
            <a:ext cx="7184570" cy="6857990"/>
          </a:xfrm>
          <a:prstGeom prst="rect">
            <a:avLst/>
          </a:prstGeom>
        </p:spPr>
      </p:pic>
      <p:sp>
        <p:nvSpPr>
          <p:cNvPr id="2" name="Title 1">
            <a:extLst>
              <a:ext uri="{FF2B5EF4-FFF2-40B4-BE49-F238E27FC236}">
                <a16:creationId xmlns:a16="http://schemas.microsoft.com/office/drawing/2014/main" id="{2FB2065C-4832-6B84-C53E-733EAA5D7DA3}"/>
              </a:ext>
            </a:extLst>
          </p:cNvPr>
          <p:cNvSpPr>
            <a:spLocks noGrp="1"/>
          </p:cNvSpPr>
          <p:nvPr>
            <p:ph type="title"/>
          </p:nvPr>
        </p:nvSpPr>
        <p:spPr>
          <a:xfrm>
            <a:off x="7531610" y="365125"/>
            <a:ext cx="3822189" cy="1899912"/>
          </a:xfrm>
        </p:spPr>
        <p:txBody>
          <a:bodyPr>
            <a:normAutofit/>
          </a:bodyPr>
          <a:lstStyle/>
          <a:p>
            <a:r>
              <a:rPr lang="nb-NO" sz="4000"/>
              <a:t>Agenda	</a:t>
            </a:r>
            <a:endParaRPr lang="en-GB" sz="4000"/>
          </a:p>
        </p:txBody>
      </p:sp>
      <p:sp>
        <p:nvSpPr>
          <p:cNvPr id="3" name="Content Placeholder 2">
            <a:extLst>
              <a:ext uri="{FF2B5EF4-FFF2-40B4-BE49-F238E27FC236}">
                <a16:creationId xmlns:a16="http://schemas.microsoft.com/office/drawing/2014/main" id="{AF4FF964-9861-E373-FD22-ED29DD5DD3F3}"/>
              </a:ext>
            </a:extLst>
          </p:cNvPr>
          <p:cNvSpPr>
            <a:spLocks noGrp="1"/>
          </p:cNvSpPr>
          <p:nvPr>
            <p:ph idx="1"/>
          </p:nvPr>
        </p:nvSpPr>
        <p:spPr>
          <a:xfrm>
            <a:off x="7531610" y="2434201"/>
            <a:ext cx="3822189" cy="3742762"/>
          </a:xfrm>
        </p:spPr>
        <p:txBody>
          <a:bodyPr>
            <a:normAutofit/>
          </a:bodyPr>
          <a:lstStyle/>
          <a:p>
            <a:r>
              <a:rPr lang="nb-NO" sz="2000" dirty="0"/>
              <a:t>Definitions</a:t>
            </a:r>
          </a:p>
          <a:p>
            <a:pPr lvl="1"/>
            <a:r>
              <a:rPr lang="nb-NO" sz="2000" dirty="0"/>
              <a:t>Behaviour, Personality, Social Engineering</a:t>
            </a:r>
            <a:r>
              <a:rPr lang="en-GB" sz="2000" dirty="0"/>
              <a:t>, Cognitive processes</a:t>
            </a:r>
          </a:p>
          <a:p>
            <a:r>
              <a:rPr lang="en-GB" sz="2000" b="1" dirty="0"/>
              <a:t>Individual aspects</a:t>
            </a:r>
          </a:p>
          <a:p>
            <a:r>
              <a:rPr lang="en-GB" sz="2000" dirty="0"/>
              <a:t>Research and theories</a:t>
            </a:r>
            <a:endParaRPr lang="nb-NO" sz="2000" dirty="0"/>
          </a:p>
          <a:p>
            <a:r>
              <a:rPr lang="en-GB" sz="2000" dirty="0"/>
              <a:t>Practical examples</a:t>
            </a:r>
          </a:p>
        </p:txBody>
      </p:sp>
      <p:grpSp>
        <p:nvGrpSpPr>
          <p:cNvPr id="6" name="Group 5">
            <a:extLst>
              <a:ext uri="{FF2B5EF4-FFF2-40B4-BE49-F238E27FC236}">
                <a16:creationId xmlns:a16="http://schemas.microsoft.com/office/drawing/2014/main" id="{CAAD96E8-94BE-58F0-CE94-ED9D1847978B}"/>
              </a:ext>
            </a:extLst>
          </p:cNvPr>
          <p:cNvGrpSpPr/>
          <p:nvPr/>
        </p:nvGrpSpPr>
        <p:grpSpPr>
          <a:xfrm>
            <a:off x="9144001" y="6328784"/>
            <a:ext cx="2159928" cy="401298"/>
            <a:chOff x="5179092" y="5483822"/>
            <a:chExt cx="3294001" cy="612000"/>
          </a:xfrm>
        </p:grpSpPr>
        <p:pic>
          <p:nvPicPr>
            <p:cNvPr id="7" name="Picture 6">
              <a:extLst>
                <a:ext uri="{FF2B5EF4-FFF2-40B4-BE49-F238E27FC236}">
                  <a16:creationId xmlns:a16="http://schemas.microsoft.com/office/drawing/2014/main" id="{EC32996E-54F0-56A7-B009-357BA4C42A6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8" name="Picture 7">
              <a:extLst>
                <a:ext uri="{FF2B5EF4-FFF2-40B4-BE49-F238E27FC236}">
                  <a16:creationId xmlns:a16="http://schemas.microsoft.com/office/drawing/2014/main" id="{B6464D2E-2789-6332-19BB-F1A69B898D6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19547444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7F5A6FB-3D5A-3866-CE3E-A4C55D13CA95}"/>
              </a:ext>
            </a:extLst>
          </p:cNvPr>
          <p:cNvPicPr>
            <a:picLocks noChangeAspect="1"/>
          </p:cNvPicPr>
          <p:nvPr/>
        </p:nvPicPr>
        <p:blipFill>
          <a:blip r:embed="rId2">
            <a:alphaModFix amt="50000"/>
          </a:blip>
          <a:srcRect/>
          <a:stretch/>
        </p:blipFill>
        <p:spPr>
          <a:xfrm>
            <a:off x="0" y="0"/>
            <a:ext cx="12192000" cy="6858000"/>
          </a:xfrm>
          <a:prstGeom prst="rect">
            <a:avLst/>
          </a:prstGeom>
        </p:spPr>
      </p:pic>
      <p:sp>
        <p:nvSpPr>
          <p:cNvPr id="4" name="Title 3">
            <a:extLst>
              <a:ext uri="{FF2B5EF4-FFF2-40B4-BE49-F238E27FC236}">
                <a16:creationId xmlns:a16="http://schemas.microsoft.com/office/drawing/2014/main" id="{F01EF95F-8D2F-6D8A-0EFD-998F33346A19}"/>
              </a:ext>
            </a:extLst>
          </p:cNvPr>
          <p:cNvSpPr>
            <a:spLocks noGrp="1"/>
          </p:cNvSpPr>
          <p:nvPr>
            <p:ph type="title"/>
          </p:nvPr>
        </p:nvSpPr>
        <p:spPr>
          <a:xfrm>
            <a:off x="1524000" y="1122362"/>
            <a:ext cx="9144000" cy="2900518"/>
          </a:xfrm>
        </p:spPr>
        <p:txBody>
          <a:bodyPr vert="horz" lIns="91440" tIns="45720" rIns="91440" bIns="45720" rtlCol="0" anchor="b">
            <a:normAutofit/>
          </a:bodyPr>
          <a:lstStyle/>
          <a:p>
            <a:pPr algn="ctr"/>
            <a:r>
              <a:rPr lang="en-US" dirty="0"/>
              <a:t>Cognitive Processes</a:t>
            </a:r>
          </a:p>
        </p:txBody>
      </p:sp>
      <p:sp>
        <p:nvSpPr>
          <p:cNvPr id="5" name="Text Placeholder 4">
            <a:extLst>
              <a:ext uri="{FF2B5EF4-FFF2-40B4-BE49-F238E27FC236}">
                <a16:creationId xmlns:a16="http://schemas.microsoft.com/office/drawing/2014/main" id="{2620B1F3-2502-C113-46D2-89E13D49467A}"/>
              </a:ext>
            </a:extLst>
          </p:cNvPr>
          <p:cNvSpPr>
            <a:spLocks noGrp="1"/>
          </p:cNvSpPr>
          <p:nvPr>
            <p:ph type="body" idx="1"/>
          </p:nvPr>
        </p:nvSpPr>
        <p:spPr>
          <a:xfrm>
            <a:off x="1524000" y="4159404"/>
            <a:ext cx="9144000" cy="1098395"/>
          </a:xfrm>
        </p:spPr>
        <p:txBody>
          <a:bodyPr vert="horz" lIns="91440" tIns="45720" rIns="91440" bIns="45720" rtlCol="0">
            <a:normAutofit/>
          </a:bodyPr>
          <a:lstStyle/>
          <a:p>
            <a:pPr algn="ctr"/>
            <a:endParaRPr lang="en-US">
              <a:solidFill>
                <a:srgbClr val="FFFFFF"/>
              </a:solidFill>
            </a:endParaRPr>
          </a:p>
        </p:txBody>
      </p:sp>
      <p:grpSp>
        <p:nvGrpSpPr>
          <p:cNvPr id="3" name="Group 2">
            <a:extLst>
              <a:ext uri="{FF2B5EF4-FFF2-40B4-BE49-F238E27FC236}">
                <a16:creationId xmlns:a16="http://schemas.microsoft.com/office/drawing/2014/main" id="{1378E420-3D9C-C0CE-D74C-5C166882F210}"/>
              </a:ext>
            </a:extLst>
          </p:cNvPr>
          <p:cNvGrpSpPr/>
          <p:nvPr/>
        </p:nvGrpSpPr>
        <p:grpSpPr>
          <a:xfrm>
            <a:off x="9144001" y="6328784"/>
            <a:ext cx="2159928" cy="401298"/>
            <a:chOff x="5179092" y="5483822"/>
            <a:chExt cx="3294001" cy="612000"/>
          </a:xfrm>
        </p:grpSpPr>
        <p:pic>
          <p:nvPicPr>
            <p:cNvPr id="7" name="Picture 6">
              <a:extLst>
                <a:ext uri="{FF2B5EF4-FFF2-40B4-BE49-F238E27FC236}">
                  <a16:creationId xmlns:a16="http://schemas.microsoft.com/office/drawing/2014/main" id="{3E3B62E0-8C3D-E96D-0342-1E6FB220FD5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8" name="Picture 7">
              <a:extLst>
                <a:ext uri="{FF2B5EF4-FFF2-40B4-BE49-F238E27FC236}">
                  <a16:creationId xmlns:a16="http://schemas.microsoft.com/office/drawing/2014/main" id="{6481F06C-5625-DEE6-0485-76BD270E852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278507119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19F047E-D43F-4488-B623-B6B05B8999D3}"/>
              </a:ext>
            </a:extLst>
          </p:cNvPr>
          <p:cNvSpPr txBox="1"/>
          <p:nvPr/>
        </p:nvSpPr>
        <p:spPr>
          <a:xfrm>
            <a:off x="767290" y="3383121"/>
            <a:ext cx="4408214" cy="2793251"/>
          </a:xfrm>
          <a:prstGeom prst="rect">
            <a:avLst/>
          </a:prstGeom>
        </p:spPr>
        <p:txBody>
          <a:bodyPr vert="horz" lIns="91440" tIns="45720" rIns="91440" bIns="45720" rtlCol="0" anchor="t">
            <a:normAutofit/>
          </a:bodyPr>
          <a:lstStyle/>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effectLst/>
                <a:uLnTx/>
                <a:uFillTx/>
                <a:latin typeface="Calibri" panose="020F0502020204030204"/>
                <a:ea typeface="+mn-ea"/>
                <a:cs typeface="+mn-cs"/>
              </a:rPr>
              <a:t>Creating Learning Environments</a:t>
            </a:r>
          </a:p>
        </p:txBody>
      </p:sp>
      <p:pic>
        <p:nvPicPr>
          <p:cNvPr id="2" name="Bilde 1"/>
          <p:cNvPicPr>
            <a:picLocks noChangeAspect="1"/>
          </p:cNvPicPr>
          <p:nvPr/>
        </p:nvPicPr>
        <p:blipFill>
          <a:blip r:embed="rId2"/>
          <a:stretch>
            <a:fillRect/>
          </a:stretch>
        </p:blipFill>
        <p:spPr>
          <a:xfrm>
            <a:off x="5842000" y="-1140"/>
            <a:ext cx="5601601" cy="6777860"/>
          </a:xfrm>
          <a:prstGeom prst="rect">
            <a:avLst/>
          </a:prstGeom>
        </p:spPr>
      </p:pic>
    </p:spTree>
    <p:extLst>
      <p:ext uri="{BB962C8B-B14F-4D97-AF65-F5344CB8AC3E}">
        <p14:creationId xmlns:p14="http://schemas.microsoft.com/office/powerpoint/2010/main" val="4296157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8F83D8D-4AB7-20D6-6210-240E4BF874B2}"/>
              </a:ext>
            </a:extLst>
          </p:cNvPr>
          <p:cNvPicPr>
            <a:picLocks noChangeAspect="1"/>
          </p:cNvPicPr>
          <p:nvPr/>
        </p:nvPicPr>
        <p:blipFill>
          <a:blip r:embed="rId3"/>
          <a:stretch>
            <a:fillRect/>
          </a:stretch>
        </p:blipFill>
        <p:spPr>
          <a:xfrm>
            <a:off x="365772" y="933435"/>
            <a:ext cx="11430000" cy="5334000"/>
          </a:xfrm>
          <a:prstGeom prst="rect">
            <a:avLst/>
          </a:prstGeom>
        </p:spPr>
      </p:pic>
      <p:pic>
        <p:nvPicPr>
          <p:cNvPr id="4" name="Bilde 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975989" y="159132"/>
            <a:ext cx="5216011" cy="5936868"/>
          </a:xfrm>
          <a:prstGeom prst="rect">
            <a:avLst/>
          </a:prstGeom>
        </p:spPr>
      </p:pic>
      <p:pic>
        <p:nvPicPr>
          <p:cNvPr id="8" name="Bilde 2">
            <a:extLst>
              <a:ext uri="{FF2B5EF4-FFF2-40B4-BE49-F238E27FC236}">
                <a16:creationId xmlns:a16="http://schemas.microsoft.com/office/drawing/2014/main" id="{CB04CCFF-4E63-57A0-14EF-E7FA6958D0E7}"/>
              </a:ext>
            </a:extLst>
          </p:cNvPr>
          <p:cNvPicPr>
            <a:picLocks noChangeAspect="1"/>
          </p:cNvPicPr>
          <p:nvPr/>
        </p:nvPicPr>
        <p:blipFill>
          <a:blip r:embed="rId5"/>
          <a:stretch>
            <a:fillRect/>
          </a:stretch>
        </p:blipFill>
        <p:spPr>
          <a:xfrm>
            <a:off x="0" y="2212761"/>
            <a:ext cx="3345157" cy="3093968"/>
          </a:xfrm>
          <a:prstGeom prst="rect">
            <a:avLst/>
          </a:prstGeom>
        </p:spPr>
      </p:pic>
      <p:pic>
        <p:nvPicPr>
          <p:cNvPr id="40" name="Bilde 2"/>
          <p:cNvPicPr>
            <a:picLocks noChangeAspect="1"/>
          </p:cNvPicPr>
          <p:nvPr/>
        </p:nvPicPr>
        <p:blipFill>
          <a:blip r:embed="rId5"/>
          <a:stretch>
            <a:fillRect/>
          </a:stretch>
        </p:blipFill>
        <p:spPr>
          <a:xfrm>
            <a:off x="3234604" y="2212761"/>
            <a:ext cx="3345157" cy="3093968"/>
          </a:xfrm>
          <a:prstGeom prst="rect">
            <a:avLst/>
          </a:prstGeom>
        </p:spPr>
      </p:pic>
      <mc:AlternateContent xmlns:mc="http://schemas.openxmlformats.org/markup-compatibility/2006" xmlns:p14="http://schemas.microsoft.com/office/powerpoint/2010/main">
        <mc:Choice Requires="p14">
          <p:contentPart p14:bwMode="auto" r:id="rId6">
            <p14:nvContentPartPr>
              <p14:cNvPr id="41" name="Ink 40">
                <a:extLst>
                  <a:ext uri="{FF2B5EF4-FFF2-40B4-BE49-F238E27FC236}">
                    <a16:creationId xmlns:a16="http://schemas.microsoft.com/office/drawing/2014/main" id="{7FBD52E2-BB70-8EFA-C89D-8C30FA8149DD}"/>
                  </a:ext>
                </a:extLst>
              </p14:cNvPr>
              <p14:cNvContentPartPr/>
              <p14:nvPr/>
            </p14:nvContentPartPr>
            <p14:xfrm>
              <a:off x="4208081" y="3614103"/>
              <a:ext cx="438480" cy="10080"/>
            </p14:xfrm>
          </p:contentPart>
        </mc:Choice>
        <mc:Fallback xmlns="">
          <p:pic>
            <p:nvPicPr>
              <p:cNvPr id="41" name="Ink 40">
                <a:extLst>
                  <a:ext uri="{FF2B5EF4-FFF2-40B4-BE49-F238E27FC236}">
                    <a16:creationId xmlns:a16="http://schemas.microsoft.com/office/drawing/2014/main" id="{7FBD52E2-BB70-8EFA-C89D-8C30FA8149DD}"/>
                  </a:ext>
                </a:extLst>
              </p:cNvPr>
              <p:cNvPicPr/>
              <p:nvPr/>
            </p:nvPicPr>
            <p:blipFill>
              <a:blip r:embed="rId9"/>
              <a:stretch>
                <a:fillRect/>
              </a:stretch>
            </p:blipFill>
            <p:spPr>
              <a:xfrm>
                <a:off x="4172081" y="3578103"/>
                <a:ext cx="510120" cy="8172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42" name="Ink 41">
                <a:extLst>
                  <a:ext uri="{FF2B5EF4-FFF2-40B4-BE49-F238E27FC236}">
                    <a16:creationId xmlns:a16="http://schemas.microsoft.com/office/drawing/2014/main" id="{582BAFD6-5565-2F6E-466E-064FC97FCA7F}"/>
                  </a:ext>
                </a:extLst>
              </p14:cNvPr>
              <p14:cNvContentPartPr/>
              <p14:nvPr/>
            </p14:nvContentPartPr>
            <p14:xfrm>
              <a:off x="4189001" y="3614103"/>
              <a:ext cx="720" cy="743760"/>
            </p14:xfrm>
          </p:contentPart>
        </mc:Choice>
        <mc:Fallback xmlns="">
          <p:pic>
            <p:nvPicPr>
              <p:cNvPr id="42" name="Ink 41">
                <a:extLst>
                  <a:ext uri="{FF2B5EF4-FFF2-40B4-BE49-F238E27FC236}">
                    <a16:creationId xmlns:a16="http://schemas.microsoft.com/office/drawing/2014/main" id="{582BAFD6-5565-2F6E-466E-064FC97FCA7F}"/>
                  </a:ext>
                </a:extLst>
              </p:cNvPr>
              <p:cNvPicPr/>
              <p:nvPr/>
            </p:nvPicPr>
            <p:blipFill>
              <a:blip r:embed="rId11"/>
              <a:stretch>
                <a:fillRect/>
              </a:stretch>
            </p:blipFill>
            <p:spPr>
              <a:xfrm>
                <a:off x="4117001" y="3578103"/>
                <a:ext cx="144000" cy="81540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43" name="Ink 42">
                <a:extLst>
                  <a:ext uri="{FF2B5EF4-FFF2-40B4-BE49-F238E27FC236}">
                    <a16:creationId xmlns:a16="http://schemas.microsoft.com/office/drawing/2014/main" id="{725F005E-BC4F-3F9D-85F1-DFFDA77BCDDE}"/>
                  </a:ext>
                </a:extLst>
              </p14:cNvPr>
              <p14:cNvContentPartPr/>
              <p14:nvPr/>
            </p14:nvContentPartPr>
            <p14:xfrm>
              <a:off x="5474921" y="3614103"/>
              <a:ext cx="419400" cy="10080"/>
            </p14:xfrm>
          </p:contentPart>
        </mc:Choice>
        <mc:Fallback xmlns="">
          <p:pic>
            <p:nvPicPr>
              <p:cNvPr id="43" name="Ink 42">
                <a:extLst>
                  <a:ext uri="{FF2B5EF4-FFF2-40B4-BE49-F238E27FC236}">
                    <a16:creationId xmlns:a16="http://schemas.microsoft.com/office/drawing/2014/main" id="{725F005E-BC4F-3F9D-85F1-DFFDA77BCDDE}"/>
                  </a:ext>
                </a:extLst>
              </p:cNvPr>
              <p:cNvPicPr/>
              <p:nvPr/>
            </p:nvPicPr>
            <p:blipFill>
              <a:blip r:embed="rId13"/>
              <a:stretch>
                <a:fillRect/>
              </a:stretch>
            </p:blipFill>
            <p:spPr>
              <a:xfrm>
                <a:off x="5438921" y="3578103"/>
                <a:ext cx="491040" cy="81720"/>
              </a:xfrm>
              <a:prstGeom prst="rect">
                <a:avLst/>
              </a:prstGeom>
            </p:spPr>
          </p:pic>
        </mc:Fallback>
      </mc:AlternateContent>
      <p:grpSp>
        <p:nvGrpSpPr>
          <p:cNvPr id="44" name="Group 43">
            <a:extLst>
              <a:ext uri="{FF2B5EF4-FFF2-40B4-BE49-F238E27FC236}">
                <a16:creationId xmlns:a16="http://schemas.microsoft.com/office/drawing/2014/main" id="{E53AEC30-8BF7-D451-8D03-3A9786315832}"/>
              </a:ext>
            </a:extLst>
          </p:cNvPr>
          <p:cNvGrpSpPr/>
          <p:nvPr/>
        </p:nvGrpSpPr>
        <p:grpSpPr>
          <a:xfrm>
            <a:off x="4198361" y="3242583"/>
            <a:ext cx="1743120" cy="1124280"/>
            <a:chOff x="1609575" y="2857035"/>
            <a:chExt cx="1743120" cy="1124280"/>
          </a:xfrm>
        </p:grpSpPr>
        <mc:AlternateContent xmlns:mc="http://schemas.openxmlformats.org/markup-compatibility/2006" xmlns:p14="http://schemas.microsoft.com/office/powerpoint/2010/main">
          <mc:Choice Requires="p14">
            <p:contentPart p14:bwMode="auto" r:id="rId14">
              <p14:nvContentPartPr>
                <p14:cNvPr id="45" name="Ink 44">
                  <a:extLst>
                    <a:ext uri="{FF2B5EF4-FFF2-40B4-BE49-F238E27FC236}">
                      <a16:creationId xmlns:a16="http://schemas.microsoft.com/office/drawing/2014/main" id="{3FB5EF22-DF8E-FE8E-7CE8-8933DEE59B27}"/>
                    </a:ext>
                  </a:extLst>
                </p14:cNvPr>
                <p14:cNvContentPartPr/>
                <p14:nvPr/>
              </p14:nvContentPartPr>
              <p14:xfrm>
                <a:off x="1609575" y="3971235"/>
                <a:ext cx="1734480" cy="10080"/>
              </p14:xfrm>
            </p:contentPart>
          </mc:Choice>
          <mc:Fallback xmlns="">
            <p:pic>
              <p:nvPicPr>
                <p:cNvPr id="45" name="Ink 44">
                  <a:extLst>
                    <a:ext uri="{FF2B5EF4-FFF2-40B4-BE49-F238E27FC236}">
                      <a16:creationId xmlns:a16="http://schemas.microsoft.com/office/drawing/2014/main" id="{3FB5EF22-DF8E-FE8E-7CE8-8933DEE59B27}"/>
                    </a:ext>
                  </a:extLst>
                </p:cNvPr>
                <p:cNvPicPr/>
                <p:nvPr/>
              </p:nvPicPr>
              <p:blipFill>
                <a:blip r:embed="rId15"/>
                <a:stretch>
                  <a:fillRect/>
                </a:stretch>
              </p:blipFill>
              <p:spPr>
                <a:xfrm>
                  <a:off x="1573575" y="3935595"/>
                  <a:ext cx="1806120" cy="8172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46" name="Ink 45">
                  <a:extLst>
                    <a:ext uri="{FF2B5EF4-FFF2-40B4-BE49-F238E27FC236}">
                      <a16:creationId xmlns:a16="http://schemas.microsoft.com/office/drawing/2014/main" id="{0D9C8FF9-E138-E25B-A64A-CEA39E00050B}"/>
                    </a:ext>
                  </a:extLst>
                </p14:cNvPr>
                <p14:cNvContentPartPr/>
                <p14:nvPr/>
              </p14:nvContentPartPr>
              <p14:xfrm>
                <a:off x="3304095" y="3238275"/>
                <a:ext cx="48600" cy="666720"/>
              </p14:xfrm>
            </p:contentPart>
          </mc:Choice>
          <mc:Fallback xmlns="">
            <p:pic>
              <p:nvPicPr>
                <p:cNvPr id="46" name="Ink 45">
                  <a:extLst>
                    <a:ext uri="{FF2B5EF4-FFF2-40B4-BE49-F238E27FC236}">
                      <a16:creationId xmlns:a16="http://schemas.microsoft.com/office/drawing/2014/main" id="{0D9C8FF9-E138-E25B-A64A-CEA39E00050B}"/>
                    </a:ext>
                  </a:extLst>
                </p:cNvPr>
                <p:cNvPicPr/>
                <p:nvPr/>
              </p:nvPicPr>
              <p:blipFill>
                <a:blip r:embed="rId17"/>
                <a:stretch>
                  <a:fillRect/>
                </a:stretch>
              </p:blipFill>
              <p:spPr>
                <a:xfrm>
                  <a:off x="3268095" y="3202635"/>
                  <a:ext cx="120240" cy="73836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47" name="Ink 46">
                  <a:extLst>
                    <a:ext uri="{FF2B5EF4-FFF2-40B4-BE49-F238E27FC236}">
                      <a16:creationId xmlns:a16="http://schemas.microsoft.com/office/drawing/2014/main" id="{B0A3E3AB-85F9-34E1-4ADA-78F374D4FD9B}"/>
                    </a:ext>
                  </a:extLst>
                </p14:cNvPr>
                <p14:cNvContentPartPr/>
                <p14:nvPr/>
              </p14:nvContentPartPr>
              <p14:xfrm>
                <a:off x="2453415" y="2868555"/>
                <a:ext cx="432720" cy="370440"/>
              </p14:xfrm>
            </p:contentPart>
          </mc:Choice>
          <mc:Fallback xmlns="">
            <p:pic>
              <p:nvPicPr>
                <p:cNvPr id="47" name="Ink 46">
                  <a:extLst>
                    <a:ext uri="{FF2B5EF4-FFF2-40B4-BE49-F238E27FC236}">
                      <a16:creationId xmlns:a16="http://schemas.microsoft.com/office/drawing/2014/main" id="{B0A3E3AB-85F9-34E1-4ADA-78F374D4FD9B}"/>
                    </a:ext>
                  </a:extLst>
                </p:cNvPr>
                <p:cNvPicPr/>
                <p:nvPr/>
              </p:nvPicPr>
              <p:blipFill>
                <a:blip r:embed="rId19"/>
                <a:stretch>
                  <a:fillRect/>
                </a:stretch>
              </p:blipFill>
              <p:spPr>
                <a:xfrm>
                  <a:off x="2417775" y="2832555"/>
                  <a:ext cx="504360" cy="44208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48" name="Ink 47">
                  <a:extLst>
                    <a:ext uri="{FF2B5EF4-FFF2-40B4-BE49-F238E27FC236}">
                      <a16:creationId xmlns:a16="http://schemas.microsoft.com/office/drawing/2014/main" id="{168AEA32-FE59-D3B7-377F-F02D5B1D0CA7}"/>
                    </a:ext>
                  </a:extLst>
                </p14:cNvPr>
                <p14:cNvContentPartPr/>
                <p14:nvPr/>
              </p14:nvContentPartPr>
              <p14:xfrm>
                <a:off x="2099175" y="2857035"/>
                <a:ext cx="339120" cy="353880"/>
              </p14:xfrm>
            </p:contentPart>
          </mc:Choice>
          <mc:Fallback xmlns="">
            <p:pic>
              <p:nvPicPr>
                <p:cNvPr id="48" name="Ink 47">
                  <a:extLst>
                    <a:ext uri="{FF2B5EF4-FFF2-40B4-BE49-F238E27FC236}">
                      <a16:creationId xmlns:a16="http://schemas.microsoft.com/office/drawing/2014/main" id="{168AEA32-FE59-D3B7-377F-F02D5B1D0CA7}"/>
                    </a:ext>
                  </a:extLst>
                </p:cNvPr>
                <p:cNvPicPr/>
                <p:nvPr/>
              </p:nvPicPr>
              <p:blipFill>
                <a:blip r:embed="rId21"/>
                <a:stretch>
                  <a:fillRect/>
                </a:stretch>
              </p:blipFill>
              <p:spPr>
                <a:xfrm>
                  <a:off x="2063535" y="2821395"/>
                  <a:ext cx="410760" cy="425520"/>
                </a:xfrm>
                <a:prstGeom prst="rect">
                  <a:avLst/>
                </a:prstGeom>
              </p:spPr>
            </p:pic>
          </mc:Fallback>
        </mc:AlternateContent>
      </p:grpSp>
      <p:sp>
        <p:nvSpPr>
          <p:cNvPr id="49" name="Oval 48">
            <a:extLst>
              <a:ext uri="{FF2B5EF4-FFF2-40B4-BE49-F238E27FC236}">
                <a16:creationId xmlns:a16="http://schemas.microsoft.com/office/drawing/2014/main" id="{438913F8-007C-43D3-63A8-0A10D3D70911}"/>
              </a:ext>
            </a:extLst>
          </p:cNvPr>
          <p:cNvSpPr/>
          <p:nvPr/>
        </p:nvSpPr>
        <p:spPr>
          <a:xfrm>
            <a:off x="6975989" y="4495800"/>
            <a:ext cx="1615561" cy="1600200"/>
          </a:xfrm>
          <a:prstGeom prst="ellipse">
            <a:avLst/>
          </a:prstGeom>
          <a:noFill/>
          <a:ln w="571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custDataLst>
      <p:tags r:id="rId1"/>
    </p:custDataLst>
    <p:extLst>
      <p:ext uri="{BB962C8B-B14F-4D97-AF65-F5344CB8AC3E}">
        <p14:creationId xmlns:p14="http://schemas.microsoft.com/office/powerpoint/2010/main" val="95217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1" presetClass="entr" presetSubtype="1" fill="hold" grpId="0" nodeType="clickEffect">
                                  <p:stCondLst>
                                    <p:cond delay="0"/>
                                  </p:stCondLst>
                                  <p:childTnLst>
                                    <p:set>
                                      <p:cBhvr>
                                        <p:cTn id="10" dur="1" fill="hold">
                                          <p:stCondLst>
                                            <p:cond delay="0"/>
                                          </p:stCondLst>
                                        </p:cTn>
                                        <p:tgtEl>
                                          <p:spTgt spid="49"/>
                                        </p:tgtEl>
                                        <p:attrNameLst>
                                          <p:attrName>style.visibility</p:attrName>
                                        </p:attrNameLst>
                                      </p:cBhvr>
                                      <p:to>
                                        <p:strVal val="visible"/>
                                      </p:to>
                                    </p:set>
                                    <p:animEffect transition="in" filter="wheel(1)">
                                      <p:cBhvr>
                                        <p:cTn id="11" dur="2000"/>
                                        <p:tgtEl>
                                          <p:spTgt spid="49"/>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8"/>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40"/>
                                        </p:tgtEl>
                                        <p:attrNameLst>
                                          <p:attrName>style.visibility</p:attrName>
                                        </p:attrNameLst>
                                      </p:cBhvr>
                                      <p:to>
                                        <p:strVal val="visible"/>
                                      </p:to>
                                    </p:set>
                                    <p:animEffect transition="in" filter="fade">
                                      <p:cBhvr>
                                        <p:cTn id="20" dur="1000"/>
                                        <p:tgtEl>
                                          <p:spTgt spid="40"/>
                                        </p:tgtEl>
                                      </p:cBhvr>
                                    </p:animEffect>
                                    <p:anim calcmode="lin" valueType="num">
                                      <p:cBhvr>
                                        <p:cTn id="21" dur="1000" fill="hold"/>
                                        <p:tgtEl>
                                          <p:spTgt spid="40"/>
                                        </p:tgtEl>
                                        <p:attrNameLst>
                                          <p:attrName>ppt_x</p:attrName>
                                        </p:attrNameLst>
                                      </p:cBhvr>
                                      <p:tavLst>
                                        <p:tav tm="0">
                                          <p:val>
                                            <p:strVal val="#ppt_x"/>
                                          </p:val>
                                        </p:tav>
                                        <p:tav tm="100000">
                                          <p:val>
                                            <p:strVal val="#ppt_x"/>
                                          </p:val>
                                        </p:tav>
                                      </p:tavLst>
                                    </p:anim>
                                    <p:anim calcmode="lin" valueType="num">
                                      <p:cBhvr>
                                        <p:cTn id="22" dur="1000" fill="hold"/>
                                        <p:tgtEl>
                                          <p:spTgt spid="40"/>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41"/>
                                        </p:tgtEl>
                                        <p:attrNameLst>
                                          <p:attrName>style.visibility</p:attrName>
                                        </p:attrNameLst>
                                      </p:cBhvr>
                                      <p:to>
                                        <p:strVal val="visible"/>
                                      </p:to>
                                    </p:set>
                                    <p:animEffect transition="in" filter="fade">
                                      <p:cBhvr>
                                        <p:cTn id="25" dur="1000"/>
                                        <p:tgtEl>
                                          <p:spTgt spid="41"/>
                                        </p:tgtEl>
                                      </p:cBhvr>
                                    </p:animEffect>
                                    <p:anim calcmode="lin" valueType="num">
                                      <p:cBhvr>
                                        <p:cTn id="26" dur="1000" fill="hold"/>
                                        <p:tgtEl>
                                          <p:spTgt spid="41"/>
                                        </p:tgtEl>
                                        <p:attrNameLst>
                                          <p:attrName>ppt_x</p:attrName>
                                        </p:attrNameLst>
                                      </p:cBhvr>
                                      <p:tavLst>
                                        <p:tav tm="0">
                                          <p:val>
                                            <p:strVal val="#ppt_x"/>
                                          </p:val>
                                        </p:tav>
                                        <p:tav tm="100000">
                                          <p:val>
                                            <p:strVal val="#ppt_x"/>
                                          </p:val>
                                        </p:tav>
                                      </p:tavLst>
                                    </p:anim>
                                    <p:anim calcmode="lin" valueType="num">
                                      <p:cBhvr>
                                        <p:cTn id="27" dur="1000" fill="hold"/>
                                        <p:tgtEl>
                                          <p:spTgt spid="41"/>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0"/>
                                  </p:stCondLst>
                                  <p:childTnLst>
                                    <p:set>
                                      <p:cBhvr>
                                        <p:cTn id="29" dur="1" fill="hold">
                                          <p:stCondLst>
                                            <p:cond delay="0"/>
                                          </p:stCondLst>
                                        </p:cTn>
                                        <p:tgtEl>
                                          <p:spTgt spid="42"/>
                                        </p:tgtEl>
                                        <p:attrNameLst>
                                          <p:attrName>style.visibility</p:attrName>
                                        </p:attrNameLst>
                                      </p:cBhvr>
                                      <p:to>
                                        <p:strVal val="visible"/>
                                      </p:to>
                                    </p:set>
                                    <p:animEffect transition="in" filter="fade">
                                      <p:cBhvr>
                                        <p:cTn id="30" dur="1000"/>
                                        <p:tgtEl>
                                          <p:spTgt spid="42"/>
                                        </p:tgtEl>
                                      </p:cBhvr>
                                    </p:animEffect>
                                    <p:anim calcmode="lin" valueType="num">
                                      <p:cBhvr>
                                        <p:cTn id="31" dur="1000" fill="hold"/>
                                        <p:tgtEl>
                                          <p:spTgt spid="42"/>
                                        </p:tgtEl>
                                        <p:attrNameLst>
                                          <p:attrName>ppt_x</p:attrName>
                                        </p:attrNameLst>
                                      </p:cBhvr>
                                      <p:tavLst>
                                        <p:tav tm="0">
                                          <p:val>
                                            <p:strVal val="#ppt_x"/>
                                          </p:val>
                                        </p:tav>
                                        <p:tav tm="100000">
                                          <p:val>
                                            <p:strVal val="#ppt_x"/>
                                          </p:val>
                                        </p:tav>
                                      </p:tavLst>
                                    </p:anim>
                                    <p:anim calcmode="lin" valueType="num">
                                      <p:cBhvr>
                                        <p:cTn id="32" dur="1000" fill="hold"/>
                                        <p:tgtEl>
                                          <p:spTgt spid="42"/>
                                        </p:tgtEl>
                                        <p:attrNameLst>
                                          <p:attrName>ppt_y</p:attrName>
                                        </p:attrNameLst>
                                      </p:cBhvr>
                                      <p:tavLst>
                                        <p:tav tm="0">
                                          <p:val>
                                            <p:strVal val="#ppt_y+.1"/>
                                          </p:val>
                                        </p:tav>
                                        <p:tav tm="100000">
                                          <p:val>
                                            <p:strVal val="#ppt_y"/>
                                          </p:val>
                                        </p:tav>
                                      </p:tavLst>
                                    </p:anim>
                                  </p:childTnLst>
                                </p:cTn>
                              </p:par>
                              <p:par>
                                <p:cTn id="33" presetID="42" presetClass="entr" presetSubtype="0" fill="hold" nodeType="withEffect">
                                  <p:stCondLst>
                                    <p:cond delay="0"/>
                                  </p:stCondLst>
                                  <p:childTnLst>
                                    <p:set>
                                      <p:cBhvr>
                                        <p:cTn id="34" dur="1" fill="hold">
                                          <p:stCondLst>
                                            <p:cond delay="0"/>
                                          </p:stCondLst>
                                        </p:cTn>
                                        <p:tgtEl>
                                          <p:spTgt spid="43"/>
                                        </p:tgtEl>
                                        <p:attrNameLst>
                                          <p:attrName>style.visibility</p:attrName>
                                        </p:attrNameLst>
                                      </p:cBhvr>
                                      <p:to>
                                        <p:strVal val="visible"/>
                                      </p:to>
                                    </p:set>
                                    <p:animEffect transition="in" filter="fade">
                                      <p:cBhvr>
                                        <p:cTn id="35" dur="1000"/>
                                        <p:tgtEl>
                                          <p:spTgt spid="43"/>
                                        </p:tgtEl>
                                      </p:cBhvr>
                                    </p:animEffect>
                                    <p:anim calcmode="lin" valueType="num">
                                      <p:cBhvr>
                                        <p:cTn id="36" dur="1000" fill="hold"/>
                                        <p:tgtEl>
                                          <p:spTgt spid="43"/>
                                        </p:tgtEl>
                                        <p:attrNameLst>
                                          <p:attrName>ppt_x</p:attrName>
                                        </p:attrNameLst>
                                      </p:cBhvr>
                                      <p:tavLst>
                                        <p:tav tm="0">
                                          <p:val>
                                            <p:strVal val="#ppt_x"/>
                                          </p:val>
                                        </p:tav>
                                        <p:tav tm="100000">
                                          <p:val>
                                            <p:strVal val="#ppt_x"/>
                                          </p:val>
                                        </p:tav>
                                      </p:tavLst>
                                    </p:anim>
                                    <p:anim calcmode="lin" valueType="num">
                                      <p:cBhvr>
                                        <p:cTn id="37" dur="1000" fill="hold"/>
                                        <p:tgtEl>
                                          <p:spTgt spid="43"/>
                                        </p:tgtEl>
                                        <p:attrNameLst>
                                          <p:attrName>ppt_y</p:attrName>
                                        </p:attrNameLst>
                                      </p:cBhvr>
                                      <p:tavLst>
                                        <p:tav tm="0">
                                          <p:val>
                                            <p:strVal val="#ppt_y+.1"/>
                                          </p:val>
                                        </p:tav>
                                        <p:tav tm="100000">
                                          <p:val>
                                            <p:strVal val="#ppt_y"/>
                                          </p:val>
                                        </p:tav>
                                      </p:tavLst>
                                    </p:anim>
                                  </p:childTnLst>
                                </p:cTn>
                              </p:par>
                              <p:par>
                                <p:cTn id="38" presetID="42" presetClass="entr" presetSubtype="0" fill="hold" nodeType="withEffect">
                                  <p:stCondLst>
                                    <p:cond delay="0"/>
                                  </p:stCondLst>
                                  <p:childTnLst>
                                    <p:set>
                                      <p:cBhvr>
                                        <p:cTn id="39" dur="1" fill="hold">
                                          <p:stCondLst>
                                            <p:cond delay="0"/>
                                          </p:stCondLst>
                                        </p:cTn>
                                        <p:tgtEl>
                                          <p:spTgt spid="44"/>
                                        </p:tgtEl>
                                        <p:attrNameLst>
                                          <p:attrName>style.visibility</p:attrName>
                                        </p:attrNameLst>
                                      </p:cBhvr>
                                      <p:to>
                                        <p:strVal val="visible"/>
                                      </p:to>
                                    </p:set>
                                    <p:animEffect transition="in" filter="fade">
                                      <p:cBhvr>
                                        <p:cTn id="40" dur="1000"/>
                                        <p:tgtEl>
                                          <p:spTgt spid="44"/>
                                        </p:tgtEl>
                                      </p:cBhvr>
                                    </p:animEffect>
                                    <p:anim calcmode="lin" valueType="num">
                                      <p:cBhvr>
                                        <p:cTn id="41" dur="1000" fill="hold"/>
                                        <p:tgtEl>
                                          <p:spTgt spid="44"/>
                                        </p:tgtEl>
                                        <p:attrNameLst>
                                          <p:attrName>ppt_x</p:attrName>
                                        </p:attrNameLst>
                                      </p:cBhvr>
                                      <p:tavLst>
                                        <p:tav tm="0">
                                          <p:val>
                                            <p:strVal val="#ppt_x"/>
                                          </p:val>
                                        </p:tav>
                                        <p:tav tm="100000">
                                          <p:val>
                                            <p:strVal val="#ppt_x"/>
                                          </p:val>
                                        </p:tav>
                                      </p:tavLst>
                                    </p:anim>
                                    <p:anim calcmode="lin" valueType="num">
                                      <p:cBhvr>
                                        <p:cTn id="42"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ilde 7"/>
          <p:cNvPicPr>
            <a:picLocks noChangeAspect="1"/>
          </p:cNvPicPr>
          <p:nvPr/>
        </p:nvPicPr>
        <p:blipFill>
          <a:blip r:embed="rId3" cstate="email">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5232223" y="91637"/>
            <a:ext cx="1058224" cy="1058224"/>
          </a:xfrm>
          <a:prstGeom prst="rect">
            <a:avLst/>
          </a:prstGeom>
        </p:spPr>
      </p:pic>
      <p:sp>
        <p:nvSpPr>
          <p:cNvPr id="77" name="Rectangle 76"/>
          <p:cNvSpPr/>
          <p:nvPr/>
        </p:nvSpPr>
        <p:spPr>
          <a:xfrm>
            <a:off x="7701324" y="5680640"/>
            <a:ext cx="2837699" cy="245171"/>
          </a:xfrm>
          <a:prstGeom prst="rect">
            <a:avLst/>
          </a:prstGeom>
          <a:solidFill>
            <a:schemeClr val="accent2">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335" rtl="0" eaLnBrk="1" fontAlgn="auto" latinLnBrk="0" hangingPunct="1">
              <a:lnSpc>
                <a:spcPct val="100000"/>
              </a:lnSpc>
              <a:spcBef>
                <a:spcPts val="0"/>
              </a:spcBef>
              <a:spcAft>
                <a:spcPts val="0"/>
              </a:spcAft>
              <a:buClrTx/>
              <a:buSzTx/>
              <a:buFontTx/>
              <a:buNone/>
              <a:tabLst/>
              <a:defRPr/>
            </a:pPr>
            <a:endParaRPr kumimoji="0" lang="en-US" sz="1792" b="0" i="0" u="none" strike="noStrike" kern="1200" cap="none" spc="0" normalizeH="0" baseline="0" noProof="0">
              <a:ln>
                <a:noFill/>
              </a:ln>
              <a:solidFill>
                <a:prstClr val="white"/>
              </a:solidFill>
              <a:effectLst/>
              <a:uLnTx/>
              <a:uFillTx/>
              <a:latin typeface="Calibri"/>
              <a:ea typeface="+mn-ea"/>
              <a:cs typeface="+mn-cs"/>
            </a:endParaRPr>
          </a:p>
        </p:txBody>
      </p:sp>
      <p:sp>
        <p:nvSpPr>
          <p:cNvPr id="76" name="Rectangle 75"/>
          <p:cNvSpPr/>
          <p:nvPr/>
        </p:nvSpPr>
        <p:spPr>
          <a:xfrm>
            <a:off x="7720263" y="2571859"/>
            <a:ext cx="2855140" cy="245171"/>
          </a:xfrm>
          <a:prstGeom prst="rect">
            <a:avLst/>
          </a:prstGeom>
          <a:solidFill>
            <a:schemeClr val="accent2">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335" rtl="0" eaLnBrk="1" fontAlgn="auto" latinLnBrk="0" hangingPunct="1">
              <a:lnSpc>
                <a:spcPct val="100000"/>
              </a:lnSpc>
              <a:spcBef>
                <a:spcPts val="0"/>
              </a:spcBef>
              <a:spcAft>
                <a:spcPts val="0"/>
              </a:spcAft>
              <a:buClrTx/>
              <a:buSzTx/>
              <a:buFontTx/>
              <a:buNone/>
              <a:tabLst/>
              <a:defRPr/>
            </a:pPr>
            <a:endParaRPr kumimoji="0" lang="en-US" sz="1792" b="0" i="0" u="none" strike="noStrike" kern="1200" cap="none" spc="0" normalizeH="0" baseline="0" noProof="0">
              <a:ln>
                <a:noFill/>
              </a:ln>
              <a:solidFill>
                <a:prstClr val="white"/>
              </a:solidFill>
              <a:effectLst/>
              <a:uLnTx/>
              <a:uFillTx/>
              <a:latin typeface="Calibri"/>
              <a:ea typeface="+mn-ea"/>
              <a:cs typeface="+mn-cs"/>
            </a:endParaRPr>
          </a:p>
        </p:txBody>
      </p:sp>
      <p:sp>
        <p:nvSpPr>
          <p:cNvPr id="75" name="Rectangle 74"/>
          <p:cNvSpPr/>
          <p:nvPr/>
        </p:nvSpPr>
        <p:spPr>
          <a:xfrm>
            <a:off x="4582585" y="1293615"/>
            <a:ext cx="2905188" cy="245171"/>
          </a:xfrm>
          <a:prstGeom prst="rect">
            <a:avLst/>
          </a:prstGeom>
          <a:solidFill>
            <a:schemeClr val="accent2">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335" rtl="0" eaLnBrk="1" fontAlgn="auto" latinLnBrk="0" hangingPunct="1">
              <a:lnSpc>
                <a:spcPct val="100000"/>
              </a:lnSpc>
              <a:spcBef>
                <a:spcPts val="0"/>
              </a:spcBef>
              <a:spcAft>
                <a:spcPts val="0"/>
              </a:spcAft>
              <a:buClrTx/>
              <a:buSzTx/>
              <a:buFontTx/>
              <a:buNone/>
              <a:tabLst/>
              <a:defRPr/>
            </a:pPr>
            <a:endParaRPr kumimoji="0" lang="en-US" sz="1792" b="0" i="0" u="none" strike="noStrike" kern="1200" cap="none" spc="0" normalizeH="0" baseline="0" noProof="0">
              <a:ln>
                <a:noFill/>
              </a:ln>
              <a:solidFill>
                <a:prstClr val="white"/>
              </a:solidFill>
              <a:effectLst/>
              <a:uLnTx/>
              <a:uFillTx/>
              <a:latin typeface="Calibri"/>
              <a:ea typeface="+mn-ea"/>
              <a:cs typeface="+mn-cs"/>
            </a:endParaRPr>
          </a:p>
        </p:txBody>
      </p:sp>
      <p:sp>
        <p:nvSpPr>
          <p:cNvPr id="73" name="Rectangle 72"/>
          <p:cNvSpPr/>
          <p:nvPr/>
        </p:nvSpPr>
        <p:spPr>
          <a:xfrm>
            <a:off x="7720263" y="1288943"/>
            <a:ext cx="2855140" cy="245171"/>
          </a:xfrm>
          <a:prstGeom prst="rect">
            <a:avLst/>
          </a:prstGeom>
          <a:solidFill>
            <a:schemeClr val="accent2">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335" rtl="0" eaLnBrk="1" fontAlgn="auto" latinLnBrk="0" hangingPunct="1">
              <a:lnSpc>
                <a:spcPct val="100000"/>
              </a:lnSpc>
              <a:spcBef>
                <a:spcPts val="0"/>
              </a:spcBef>
              <a:spcAft>
                <a:spcPts val="0"/>
              </a:spcAft>
              <a:buClrTx/>
              <a:buSzTx/>
              <a:buFontTx/>
              <a:buNone/>
              <a:tabLst/>
              <a:defRPr/>
            </a:pPr>
            <a:endParaRPr kumimoji="0" lang="en-US" sz="1792" b="0" i="0" u="none" strike="noStrike" kern="1200" cap="none" spc="0" normalizeH="0" baseline="0" noProof="0">
              <a:ln>
                <a:noFill/>
              </a:ln>
              <a:solidFill>
                <a:prstClr val="white"/>
              </a:solidFill>
              <a:effectLst/>
              <a:uLnTx/>
              <a:uFillTx/>
              <a:latin typeface="Calibri"/>
              <a:ea typeface="+mn-ea"/>
              <a:cs typeface="+mn-cs"/>
            </a:endParaRPr>
          </a:p>
        </p:txBody>
      </p:sp>
      <p:sp>
        <p:nvSpPr>
          <p:cNvPr id="71" name="Rectangle 70"/>
          <p:cNvSpPr/>
          <p:nvPr/>
        </p:nvSpPr>
        <p:spPr>
          <a:xfrm>
            <a:off x="1629826" y="1303808"/>
            <a:ext cx="2800553" cy="245171"/>
          </a:xfrm>
          <a:prstGeom prst="rect">
            <a:avLst/>
          </a:prstGeom>
          <a:solidFill>
            <a:schemeClr val="accent2">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335" rtl="0" eaLnBrk="1" fontAlgn="auto" latinLnBrk="0" hangingPunct="1">
              <a:lnSpc>
                <a:spcPct val="100000"/>
              </a:lnSpc>
              <a:spcBef>
                <a:spcPts val="0"/>
              </a:spcBef>
              <a:spcAft>
                <a:spcPts val="0"/>
              </a:spcAft>
              <a:buClrTx/>
              <a:buSzTx/>
              <a:buFontTx/>
              <a:buNone/>
              <a:tabLst/>
              <a:defRPr/>
            </a:pPr>
            <a:endParaRPr kumimoji="0" lang="en-US" sz="1792" b="0" i="0" u="none" strike="noStrike" kern="1200" cap="none" spc="0" normalizeH="0" baseline="0" noProof="0">
              <a:ln>
                <a:noFill/>
              </a:ln>
              <a:solidFill>
                <a:prstClr val="white"/>
              </a:solidFill>
              <a:effectLst/>
              <a:uLnTx/>
              <a:uFillTx/>
              <a:latin typeface="Calibri"/>
              <a:ea typeface="+mn-ea"/>
              <a:cs typeface="+mn-cs"/>
            </a:endParaRPr>
          </a:p>
        </p:txBody>
      </p:sp>
      <p:sp>
        <p:nvSpPr>
          <p:cNvPr id="27" name="TextBox 26"/>
          <p:cNvSpPr txBox="1"/>
          <p:nvPr/>
        </p:nvSpPr>
        <p:spPr>
          <a:xfrm>
            <a:off x="2396059" y="1339893"/>
            <a:ext cx="1313799" cy="233462"/>
          </a:xfrm>
          <a:prstGeom prst="rect">
            <a:avLst/>
          </a:prstGeom>
          <a:noFill/>
        </p:spPr>
        <p:txBody>
          <a:bodyPr wrap="square" rtlCol="0">
            <a:spAutoFit/>
          </a:bodyPr>
          <a:lstStyle/>
          <a:p>
            <a:pPr marL="0" marR="0" lvl="0" indent="0" algn="ctr" defTabSz="457335" rtl="0" eaLnBrk="1" fontAlgn="auto" latinLnBrk="0" hangingPunct="1">
              <a:lnSpc>
                <a:spcPct val="100000"/>
              </a:lnSpc>
              <a:spcBef>
                <a:spcPts val="0"/>
              </a:spcBef>
              <a:spcAft>
                <a:spcPts val="0"/>
              </a:spcAft>
              <a:buClrTx/>
              <a:buSzTx/>
              <a:buFontTx/>
              <a:buNone/>
              <a:tabLst/>
              <a:defRPr/>
            </a:pPr>
            <a:r>
              <a:rPr kumimoji="0" lang="en-US" sz="917"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Background:</a:t>
            </a:r>
          </a:p>
        </p:txBody>
      </p:sp>
      <p:sp>
        <p:nvSpPr>
          <p:cNvPr id="30" name="TextBox 29"/>
          <p:cNvSpPr txBox="1"/>
          <p:nvPr/>
        </p:nvSpPr>
        <p:spPr>
          <a:xfrm>
            <a:off x="8491810" y="1339893"/>
            <a:ext cx="1313799" cy="233462"/>
          </a:xfrm>
          <a:prstGeom prst="rect">
            <a:avLst/>
          </a:prstGeom>
          <a:noFill/>
        </p:spPr>
        <p:txBody>
          <a:bodyPr wrap="square" rtlCol="0">
            <a:spAutoFit/>
          </a:bodyPr>
          <a:lstStyle/>
          <a:p>
            <a:pPr marL="0" marR="0" lvl="0" indent="0" algn="ctr" defTabSz="457335" rtl="0" eaLnBrk="1" fontAlgn="auto" latinLnBrk="0" hangingPunct="1">
              <a:lnSpc>
                <a:spcPct val="100000"/>
              </a:lnSpc>
              <a:spcBef>
                <a:spcPts val="0"/>
              </a:spcBef>
              <a:spcAft>
                <a:spcPts val="0"/>
              </a:spcAft>
              <a:buClrTx/>
              <a:buSzTx/>
              <a:buFontTx/>
              <a:buNone/>
              <a:tabLst/>
              <a:defRPr/>
            </a:pPr>
            <a:r>
              <a:rPr kumimoji="0" lang="en-US" sz="917"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Discussion:</a:t>
            </a:r>
          </a:p>
        </p:txBody>
      </p:sp>
      <p:sp>
        <p:nvSpPr>
          <p:cNvPr id="31" name="TextBox 30"/>
          <p:cNvSpPr txBox="1"/>
          <p:nvPr/>
        </p:nvSpPr>
        <p:spPr>
          <a:xfrm>
            <a:off x="5371242" y="1339893"/>
            <a:ext cx="1313799" cy="233462"/>
          </a:xfrm>
          <a:prstGeom prst="rect">
            <a:avLst/>
          </a:prstGeom>
          <a:noFill/>
        </p:spPr>
        <p:txBody>
          <a:bodyPr wrap="square" rtlCol="0">
            <a:spAutoFit/>
          </a:bodyPr>
          <a:lstStyle/>
          <a:p>
            <a:pPr marL="0" marR="0" lvl="0" indent="0" algn="ctr" defTabSz="457335" rtl="0" eaLnBrk="1" fontAlgn="auto" latinLnBrk="0" hangingPunct="1">
              <a:lnSpc>
                <a:spcPct val="100000"/>
              </a:lnSpc>
              <a:spcBef>
                <a:spcPts val="0"/>
              </a:spcBef>
              <a:spcAft>
                <a:spcPts val="0"/>
              </a:spcAft>
              <a:buClrTx/>
              <a:buSzTx/>
              <a:buFontTx/>
              <a:buNone/>
              <a:tabLst/>
              <a:defRPr/>
            </a:pPr>
            <a:r>
              <a:rPr kumimoji="0" lang="nb-NO" sz="917" b="1"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Results</a:t>
            </a:r>
            <a:endParaRPr kumimoji="0" lang="en-US" sz="917"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sp>
        <p:nvSpPr>
          <p:cNvPr id="32" name="TextBox 31"/>
          <p:cNvSpPr txBox="1"/>
          <p:nvPr/>
        </p:nvSpPr>
        <p:spPr>
          <a:xfrm>
            <a:off x="8453298" y="2603451"/>
            <a:ext cx="1313799" cy="233462"/>
          </a:xfrm>
          <a:prstGeom prst="rect">
            <a:avLst/>
          </a:prstGeom>
          <a:noFill/>
        </p:spPr>
        <p:txBody>
          <a:bodyPr wrap="square" rtlCol="0">
            <a:spAutoFit/>
          </a:bodyPr>
          <a:lstStyle/>
          <a:p>
            <a:pPr marL="0" marR="0" lvl="0" indent="0" algn="ctr" defTabSz="457335" rtl="0" eaLnBrk="1" fontAlgn="auto" latinLnBrk="0" hangingPunct="1">
              <a:lnSpc>
                <a:spcPct val="100000"/>
              </a:lnSpc>
              <a:spcBef>
                <a:spcPts val="0"/>
              </a:spcBef>
              <a:spcAft>
                <a:spcPts val="0"/>
              </a:spcAft>
              <a:buClrTx/>
              <a:buSzTx/>
              <a:buFontTx/>
              <a:buNone/>
              <a:tabLst/>
              <a:defRPr/>
            </a:pPr>
            <a:r>
              <a:rPr kumimoji="0" lang="en-US" sz="917"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References:</a:t>
            </a:r>
          </a:p>
        </p:txBody>
      </p:sp>
      <p:sp>
        <p:nvSpPr>
          <p:cNvPr id="33" name="TextBox 32"/>
          <p:cNvSpPr txBox="1"/>
          <p:nvPr/>
        </p:nvSpPr>
        <p:spPr>
          <a:xfrm>
            <a:off x="8430029" y="5704876"/>
            <a:ext cx="1313799" cy="233462"/>
          </a:xfrm>
          <a:prstGeom prst="rect">
            <a:avLst/>
          </a:prstGeom>
          <a:noFill/>
        </p:spPr>
        <p:txBody>
          <a:bodyPr wrap="square" rtlCol="0">
            <a:spAutoFit/>
          </a:bodyPr>
          <a:lstStyle/>
          <a:p>
            <a:pPr marL="0" marR="0" lvl="0" indent="0" algn="ctr" defTabSz="457335" rtl="0" eaLnBrk="1" fontAlgn="auto" latinLnBrk="0" hangingPunct="1">
              <a:lnSpc>
                <a:spcPct val="100000"/>
              </a:lnSpc>
              <a:spcBef>
                <a:spcPts val="0"/>
              </a:spcBef>
              <a:spcAft>
                <a:spcPts val="0"/>
              </a:spcAft>
              <a:buClrTx/>
              <a:buSzTx/>
              <a:buFontTx/>
              <a:buNone/>
              <a:tabLst/>
              <a:defRPr/>
            </a:pPr>
            <a:r>
              <a:rPr kumimoji="0" lang="nb-NO" sz="917" b="1" i="0" u="none" strike="noStrike" kern="1200" cap="none" spc="0" normalizeH="0" baseline="0" noProof="0" dirty="0" err="1">
                <a:ln>
                  <a:noFill/>
                </a:ln>
                <a:solidFill>
                  <a:srgbClr val="FFFFFF"/>
                </a:solidFill>
                <a:effectLst/>
                <a:uLnTx/>
                <a:uFillTx/>
                <a:latin typeface="Calibri"/>
                <a:ea typeface="+mn-ea"/>
                <a:cs typeface="+mn-cs"/>
              </a:rPr>
              <a:t>Contact</a:t>
            </a:r>
            <a:r>
              <a:rPr kumimoji="0" lang="nb-NO" sz="917" b="1" i="0" u="none" strike="noStrike" kern="1200" cap="none" spc="0" normalizeH="0" baseline="0" noProof="0" dirty="0">
                <a:ln>
                  <a:noFill/>
                </a:ln>
                <a:solidFill>
                  <a:srgbClr val="FFFFFF"/>
                </a:solidFill>
                <a:effectLst/>
                <a:uLnTx/>
                <a:uFillTx/>
                <a:latin typeface="Calibri"/>
                <a:ea typeface="+mn-ea"/>
                <a:cs typeface="+mn-cs"/>
              </a:rPr>
              <a:t> </a:t>
            </a:r>
            <a:r>
              <a:rPr kumimoji="0" lang="nb-NO" sz="917" b="1" i="0" u="none" strike="noStrike" kern="1200" cap="none" spc="0" normalizeH="0" baseline="0" noProof="0" dirty="0" err="1">
                <a:ln>
                  <a:noFill/>
                </a:ln>
                <a:solidFill>
                  <a:srgbClr val="FFFFFF"/>
                </a:solidFill>
                <a:effectLst/>
                <a:uLnTx/>
                <a:uFillTx/>
                <a:latin typeface="Calibri"/>
                <a:ea typeface="+mn-ea"/>
                <a:cs typeface="+mn-cs"/>
              </a:rPr>
              <a:t>Details</a:t>
            </a:r>
            <a:r>
              <a:rPr kumimoji="0" lang="nb-NO" sz="917" b="1" i="0" u="none" strike="noStrike" kern="1200" cap="none" spc="0" normalizeH="0" baseline="0" noProof="0" dirty="0">
                <a:ln>
                  <a:noFill/>
                </a:ln>
                <a:solidFill>
                  <a:srgbClr val="FFFFFF"/>
                </a:solidFill>
                <a:effectLst/>
                <a:uLnTx/>
                <a:uFillTx/>
                <a:latin typeface="Calibri"/>
                <a:ea typeface="+mn-ea"/>
                <a:cs typeface="+mn-cs"/>
              </a:rPr>
              <a:t>:</a:t>
            </a:r>
            <a:endParaRPr kumimoji="0" lang="en-US" sz="917" b="1" i="0" u="none" strike="noStrike" kern="1200" cap="none" spc="0" normalizeH="0" baseline="0" noProof="0" dirty="0">
              <a:ln>
                <a:noFill/>
              </a:ln>
              <a:solidFill>
                <a:srgbClr val="FFFFFF"/>
              </a:solidFill>
              <a:effectLst/>
              <a:uLnTx/>
              <a:uFillTx/>
              <a:latin typeface="Calibri"/>
              <a:ea typeface="+mn-ea"/>
              <a:cs typeface="+mn-cs"/>
            </a:endParaRPr>
          </a:p>
        </p:txBody>
      </p:sp>
      <p:sp>
        <p:nvSpPr>
          <p:cNvPr id="57" name="TextBox 56"/>
          <p:cNvSpPr txBox="1"/>
          <p:nvPr/>
        </p:nvSpPr>
        <p:spPr>
          <a:xfrm>
            <a:off x="1624813" y="1587752"/>
            <a:ext cx="2800553" cy="5410135"/>
          </a:xfrm>
          <a:prstGeom prst="rect">
            <a:avLst/>
          </a:prstGeom>
          <a:noFill/>
          <a:ln w="12700">
            <a:solidFill>
              <a:schemeClr val="bg1"/>
            </a:solidFill>
          </a:ln>
        </p:spPr>
        <p:txBody>
          <a:bodyPr wrap="square" rtlCol="0">
            <a:spAutoFit/>
          </a:bodyPr>
          <a:lstStyle/>
          <a:p>
            <a:pPr marL="0" marR="0" lvl="0" indent="0" algn="just" defTabSz="457335" rtl="0" eaLnBrk="1" fontAlgn="auto" latinLnBrk="0" hangingPunct="1">
              <a:lnSpc>
                <a:spcPct val="100000"/>
              </a:lnSpc>
              <a:spcBef>
                <a:spcPts val="0"/>
              </a:spcBef>
              <a:spcAft>
                <a:spcPts val="0"/>
              </a:spcAft>
              <a:buClrTx/>
              <a:buSzTx/>
              <a:buFontTx/>
              <a:buNone/>
              <a:tabLst/>
              <a:defRPr/>
            </a:pPr>
            <a:r>
              <a:rPr kumimoji="0" lang="en-US" sz="833"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Rapid technological developments and definition of the cyber domain as a battlefield has challenged the cognitive attributes of its operators. Little is known about the cognitive demands on and the profiles of cyber defense officers. While cyber incidents have been more common in recent times. The role of the human factor in cyber defense still lacks a comprehensive scientific framework.  The Cyber domain is now considered the 4th domain for warfare. but little is known about the properties of the soldiers who supervise the domain. Psychological determinants (i.e. decision-making) to investigate human factor in cyber </a:t>
            </a:r>
            <a:r>
              <a:rPr kumimoji="0" lang="en-US" sz="833"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defence</a:t>
            </a:r>
            <a:r>
              <a:rPr kumimoji="0" lang="en-US" sz="833"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operations need to be investigated to assess performance in cyber operators.</a:t>
            </a:r>
          </a:p>
          <a:p>
            <a:pPr marL="0" marR="0" lvl="0" indent="0" algn="just" defTabSz="457335"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457335" rtl="0" eaLnBrk="1" fontAlgn="auto" latinLnBrk="0" hangingPunct="1">
              <a:lnSpc>
                <a:spcPct val="100000"/>
              </a:lnSpc>
              <a:spcBef>
                <a:spcPts val="0"/>
              </a:spcBef>
              <a:spcAft>
                <a:spcPts val="0"/>
              </a:spcAft>
              <a:buClrTx/>
              <a:buSzTx/>
              <a:buFontTx/>
              <a:buNone/>
              <a:tabLst/>
              <a:defRPr/>
            </a:pPr>
            <a:r>
              <a:rPr kumimoji="0" lang="en-US" sz="833"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Field Independent (FID) cognitive style has been shown to be prevalent among individuals in occupations and fields of study consisting of analytical thinking and technical skills. As opposed to Field Dependent (FD) cognitive styles that are more contextually based (</a:t>
            </a:r>
            <a:r>
              <a:rPr kumimoji="0" lang="en-US" sz="833"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Witkin</a:t>
            </a:r>
            <a:r>
              <a:rPr kumimoji="0" lang="en-US" sz="833"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1971), high FID individuals also tend to score higher on working memory and linguistic tasks. FID is not advantageous over FD. FID styles are more efficient at problem-solving in ambiguous settings as posed in the cyber domain (Evans, Richardson &amp; Waring, 2013). Recent research has shown that high FID individuals outperform mixed FID/FD and FD individuals in tasks that involve computer settings (</a:t>
            </a:r>
            <a:r>
              <a:rPr kumimoji="0" lang="en-US" sz="833"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Angeli</a:t>
            </a:r>
            <a:r>
              <a:rPr kumimoji="0" lang="en-US" sz="833"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2013).</a:t>
            </a:r>
          </a:p>
          <a:p>
            <a:pPr marL="0" marR="0" lvl="0" indent="0" algn="just" defTabSz="457335"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457335" rtl="0" eaLnBrk="1" fontAlgn="auto" latinLnBrk="0" hangingPunct="1">
              <a:lnSpc>
                <a:spcPct val="100000"/>
              </a:lnSpc>
              <a:spcBef>
                <a:spcPts val="0"/>
              </a:spcBef>
              <a:spcAft>
                <a:spcPts val="0"/>
              </a:spcAft>
              <a:buClrTx/>
              <a:buSzTx/>
              <a:buFontTx/>
              <a:buNone/>
              <a:tabLst/>
              <a:defRPr/>
            </a:pPr>
            <a:r>
              <a:rPr kumimoji="0" lang="en-US" sz="833"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Selection processes are standards in today’s society. are time consuming. but are essential in recruiting the proper personnel for specific jobs (</a:t>
            </a:r>
            <a:r>
              <a:rPr kumimoji="0" lang="en-US" sz="833"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Carretero</a:t>
            </a:r>
            <a:r>
              <a:rPr kumimoji="0" lang="en-US" sz="833"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-Dios &amp; Pérez, 2007).  Cognitive ability was found to be a strong predictor for selection and job performance. The FID/FD construct may be a useful tool with predictive validity for selection purposes.  </a:t>
            </a:r>
          </a:p>
          <a:p>
            <a:pPr marL="0" marR="0" lvl="0" indent="0" algn="just" defTabSz="457335"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457335" rtl="0" eaLnBrk="1" fontAlgn="auto" latinLnBrk="0" hangingPunct="1">
              <a:lnSpc>
                <a:spcPct val="107000"/>
              </a:lnSpc>
              <a:spcBef>
                <a:spcPts val="0"/>
              </a:spcBef>
              <a:spcAft>
                <a:spcPts val="167"/>
              </a:spcAft>
              <a:buClrTx/>
              <a:buSzTx/>
              <a:buFontTx/>
              <a:buNone/>
              <a:tabLst/>
              <a:defRPr/>
            </a:pPr>
            <a:r>
              <a:rPr kumimoji="0" lang="en-GB" sz="833"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Research in this area is scarce, and also has not reflected gender differences.</a:t>
            </a:r>
            <a:r>
              <a:rPr kumimoji="0" lang="en-GB" sz="833"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Psychological factors have been found to influence performance in cyber defence operations (Lugo &amp; Sütterlin, 2018) but these findings did not include females. Female cyber cadet officers were tested against fellow male cadets and non-technical female cadets. Psychological factors tested included cognitive styles, personality, emotion regulation strategies, self-efficacy, and metacognition. </a:t>
            </a:r>
            <a:endParaRPr kumimoji="0" lang="en-GB" sz="833"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62" name="TextBox 61"/>
          <p:cNvSpPr txBox="1"/>
          <p:nvPr/>
        </p:nvSpPr>
        <p:spPr>
          <a:xfrm>
            <a:off x="7720263" y="1587163"/>
            <a:ext cx="2855140" cy="949362"/>
          </a:xfrm>
          <a:prstGeom prst="rect">
            <a:avLst/>
          </a:prstGeom>
          <a:noFill/>
          <a:ln w="12700">
            <a:solidFill>
              <a:schemeClr val="bg1"/>
            </a:solidFill>
          </a:ln>
        </p:spPr>
        <p:txBody>
          <a:bodyPr wrap="square" rtlCol="0">
            <a:spAutoFit/>
          </a:bodyPr>
          <a:lstStyle/>
          <a:p>
            <a:pPr marL="0" marR="0" lvl="0" indent="0" algn="just" defTabSz="457335" rtl="0" eaLnBrk="1" fontAlgn="auto" latinLnBrk="0" hangingPunct="1">
              <a:lnSpc>
                <a:spcPct val="107000"/>
              </a:lnSpc>
              <a:spcBef>
                <a:spcPts val="0"/>
              </a:spcBef>
              <a:spcAft>
                <a:spcPts val="167"/>
              </a:spcAft>
              <a:buClrTx/>
              <a:buSzTx/>
              <a:buFontTx/>
              <a:buNone/>
              <a:tabLst/>
              <a:defRPr/>
            </a:pPr>
            <a:r>
              <a:rPr kumimoji="0" lang="en-GB" sz="751"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Female officer cadets showed worrisome scores on psychological predictors of academic outcomes, but were not different on other cognitive measurements than their male counterparts. Cyber engineering is considered a STEM degree, but due to the novel domain, little is known about female operators. Future research needs to identify how factors used in previous studies might affect female performance in the cyber education and domain.</a:t>
            </a:r>
            <a:endParaRPr kumimoji="0" lang="en-GB" sz="751"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67" name="TextBox 66"/>
          <p:cNvSpPr txBox="1"/>
          <p:nvPr/>
        </p:nvSpPr>
        <p:spPr>
          <a:xfrm>
            <a:off x="7701324" y="6016655"/>
            <a:ext cx="2744219" cy="554511"/>
          </a:xfrm>
          <a:prstGeom prst="rect">
            <a:avLst/>
          </a:prstGeom>
          <a:noFill/>
          <a:ln w="12700">
            <a:solidFill>
              <a:schemeClr val="bg1"/>
            </a:solidFill>
          </a:ln>
        </p:spPr>
        <p:txBody>
          <a:bodyPr wrap="square" rtlCol="0">
            <a:spAutoFit/>
          </a:bodyPr>
          <a:lstStyle/>
          <a:p>
            <a:pPr marL="0" marR="0" lvl="0" indent="0" algn="l" defTabSz="457335" rtl="0" eaLnBrk="1" fontAlgn="auto" latinLnBrk="0" hangingPunct="1">
              <a:lnSpc>
                <a:spcPct val="100000"/>
              </a:lnSpc>
              <a:spcBef>
                <a:spcPts val="0"/>
              </a:spcBef>
              <a:spcAft>
                <a:spcPts val="0"/>
              </a:spcAft>
              <a:buClrTx/>
              <a:buSzTx/>
              <a:buFontTx/>
              <a:buNone/>
              <a:tabLst/>
              <a:defRPr/>
            </a:pPr>
            <a:r>
              <a:rPr kumimoji="0" lang="en-US" sz="751"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Ingrid Trolie Auestad, </a:t>
            </a:r>
            <a:r>
              <a:rPr kumimoji="0" lang="en-US" sz="751"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hlinkClick r:id="rId4"/>
              </a:rPr>
              <a:t>ingridtrau@outlook.com</a:t>
            </a:r>
            <a:r>
              <a:rPr kumimoji="0" lang="en-US" sz="751"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p>
          <a:p>
            <a:pPr marL="0" marR="0" lvl="0" indent="0" algn="l" defTabSz="457335" rtl="0" eaLnBrk="1" fontAlgn="auto" latinLnBrk="0" hangingPunct="1">
              <a:lnSpc>
                <a:spcPct val="100000"/>
              </a:lnSpc>
              <a:spcBef>
                <a:spcPts val="0"/>
              </a:spcBef>
              <a:spcAft>
                <a:spcPts val="0"/>
              </a:spcAft>
              <a:buClrTx/>
              <a:buSzTx/>
              <a:buFontTx/>
              <a:buNone/>
              <a:tabLst/>
              <a:defRPr/>
            </a:pPr>
            <a:r>
              <a:rPr kumimoji="0" lang="en-US" sz="751"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Ingeborg </a:t>
            </a:r>
            <a:r>
              <a:rPr kumimoji="0" lang="en-US" sz="751"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Åse</a:t>
            </a:r>
            <a:r>
              <a:rPr kumimoji="0" lang="en-US" sz="751"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Horgen, </a:t>
            </a:r>
            <a:r>
              <a:rPr kumimoji="0" lang="en-US" sz="751"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hlinkClick r:id="rId5"/>
              </a:rPr>
              <a:t>ingeborghorgenn@gmail.com</a:t>
            </a:r>
            <a:r>
              <a:rPr kumimoji="0" lang="en-US" sz="751"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p>
          <a:p>
            <a:pPr marL="0" marR="0" lvl="0" indent="0" algn="l" defTabSz="457335" rtl="0" eaLnBrk="1" fontAlgn="auto" latinLnBrk="0" hangingPunct="1">
              <a:lnSpc>
                <a:spcPct val="100000"/>
              </a:lnSpc>
              <a:spcBef>
                <a:spcPts val="0"/>
              </a:spcBef>
              <a:spcAft>
                <a:spcPts val="0"/>
              </a:spcAft>
              <a:buClrTx/>
              <a:buSzTx/>
              <a:buFontTx/>
              <a:buNone/>
              <a:tabLst/>
              <a:defRPr/>
            </a:pPr>
            <a:r>
              <a:rPr kumimoji="0" lang="en-US" sz="751"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Ricardo G. Lugo,</a:t>
            </a:r>
            <a:r>
              <a:rPr kumimoji="0" lang="en-US" sz="751"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751"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hlinkClick r:id="rId6"/>
              </a:rPr>
              <a:t>Ricardo.Lugo@inn.no</a:t>
            </a:r>
            <a:endParaRPr kumimoji="0" lang="en-US" sz="751"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a:p>
            <a:pPr marL="0" marR="0" lvl="0" indent="0" algn="l" defTabSz="457335" rtl="0" eaLnBrk="1" fontAlgn="auto" latinLnBrk="0" hangingPunct="1">
              <a:lnSpc>
                <a:spcPct val="100000"/>
              </a:lnSpc>
              <a:spcBef>
                <a:spcPts val="0"/>
              </a:spcBef>
              <a:spcAft>
                <a:spcPts val="0"/>
              </a:spcAft>
              <a:buClrTx/>
              <a:buSzTx/>
              <a:buFontTx/>
              <a:buNone/>
              <a:tabLst/>
              <a:defRPr/>
            </a:pPr>
            <a:endParaRPr kumimoji="0" lang="en-US" sz="751"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68" name="TextBox 67"/>
          <p:cNvSpPr txBox="1"/>
          <p:nvPr/>
        </p:nvSpPr>
        <p:spPr>
          <a:xfrm>
            <a:off x="4582583" y="486833"/>
            <a:ext cx="3249084" cy="246221"/>
          </a:xfrm>
          <a:prstGeom prst="rect">
            <a:avLst/>
          </a:prstGeom>
          <a:noFill/>
        </p:spPr>
        <p:txBody>
          <a:bodyPr wrap="square" rtlCol="0">
            <a:spAutoFit/>
          </a:bodyPr>
          <a:lstStyle/>
          <a:p>
            <a:pPr marL="0" marR="0" lvl="0" indent="0" algn="l" defTabSz="457335"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a:ea typeface="+mn-ea"/>
                <a:cs typeface="Calibri"/>
              </a:rPr>
              <a:t>Names of those who were involved with this body of work</a:t>
            </a:r>
          </a:p>
        </p:txBody>
      </p:sp>
      <p:sp>
        <p:nvSpPr>
          <p:cNvPr id="69" name="TextBox 68"/>
          <p:cNvSpPr txBox="1"/>
          <p:nvPr/>
        </p:nvSpPr>
        <p:spPr>
          <a:xfrm>
            <a:off x="2614083" y="214643"/>
            <a:ext cx="7313084" cy="368114"/>
          </a:xfrm>
          <a:prstGeom prst="rect">
            <a:avLst/>
          </a:prstGeom>
          <a:noFill/>
        </p:spPr>
        <p:txBody>
          <a:bodyPr wrap="square" rtlCol="0">
            <a:spAutoFit/>
          </a:bodyPr>
          <a:lstStyle/>
          <a:p>
            <a:pPr marL="0" marR="0" lvl="0" indent="0" algn="l" defTabSz="457335" rtl="0" eaLnBrk="1" fontAlgn="auto" latinLnBrk="0" hangingPunct="1">
              <a:lnSpc>
                <a:spcPct val="100000"/>
              </a:lnSpc>
              <a:spcBef>
                <a:spcPts val="0"/>
              </a:spcBef>
              <a:spcAft>
                <a:spcPts val="0"/>
              </a:spcAft>
              <a:buClrTx/>
              <a:buSzTx/>
              <a:buFontTx/>
              <a:buNone/>
              <a:tabLst/>
              <a:defRPr/>
            </a:pPr>
            <a:r>
              <a:rPr kumimoji="0" lang="en-US" sz="1792" b="0" i="0" u="none" strike="noStrike" kern="1200" cap="none" spc="0" normalizeH="0" baseline="0" noProof="0" dirty="0">
                <a:ln>
                  <a:noFill/>
                </a:ln>
                <a:solidFill>
                  <a:prstClr val="white"/>
                </a:solidFill>
                <a:effectLst/>
                <a:uLnTx/>
                <a:uFillTx/>
                <a:latin typeface="Calibri"/>
                <a:ea typeface="+mn-ea"/>
                <a:cs typeface="Calibri"/>
              </a:rPr>
              <a:t>Title which simply addresses the nature of the work presented in the poster</a:t>
            </a:r>
          </a:p>
        </p:txBody>
      </p:sp>
      <p:sp>
        <p:nvSpPr>
          <p:cNvPr id="70" name="TextBox 69"/>
          <p:cNvSpPr txBox="1"/>
          <p:nvPr/>
        </p:nvSpPr>
        <p:spPr>
          <a:xfrm>
            <a:off x="4050813" y="659957"/>
            <a:ext cx="4204188" cy="400110"/>
          </a:xfrm>
          <a:prstGeom prst="rect">
            <a:avLst/>
          </a:prstGeom>
          <a:noFill/>
        </p:spPr>
        <p:txBody>
          <a:bodyPr wrap="square" rtlCol="0">
            <a:spAutoFit/>
          </a:bodyPr>
          <a:lstStyle/>
          <a:p>
            <a:pPr marL="0" marR="0" lvl="0" indent="0" algn="l" defTabSz="457335"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a:ea typeface="+mn-ea"/>
                <a:cs typeface="Calibri"/>
              </a:rPr>
              <a:t>Contact information provided here to reach the authors of this body of research</a:t>
            </a:r>
          </a:p>
        </p:txBody>
      </p:sp>
      <p:sp>
        <p:nvSpPr>
          <p:cNvPr id="6" name="TekstSylinder 5"/>
          <p:cNvSpPr txBox="1"/>
          <p:nvPr/>
        </p:nvSpPr>
        <p:spPr>
          <a:xfrm>
            <a:off x="2682040" y="166569"/>
            <a:ext cx="6391776" cy="348300"/>
          </a:xfrm>
          <a:prstGeom prst="rect">
            <a:avLst/>
          </a:prstGeom>
          <a:noFill/>
        </p:spPr>
        <p:txBody>
          <a:bodyPr wrap="square" rtlCol="0">
            <a:spAutoFit/>
          </a:bodyPr>
          <a:lstStyle/>
          <a:p>
            <a:pPr marL="0" marR="0" lvl="0" indent="0" algn="ctr" defTabSz="457335" rtl="0" eaLnBrk="1" fontAlgn="auto" latinLnBrk="0" hangingPunct="1">
              <a:lnSpc>
                <a:spcPct val="107000"/>
              </a:lnSpc>
              <a:spcBef>
                <a:spcPts val="0"/>
              </a:spcBef>
              <a:spcAft>
                <a:spcPts val="167"/>
              </a:spcAft>
              <a:buClrTx/>
              <a:buSzTx/>
              <a:buFontTx/>
              <a:buNone/>
              <a:tabLst/>
              <a:defRPr/>
            </a:pPr>
            <a:r>
              <a:rPr kumimoji="0" lang="en-GB" sz="1667"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Cognitive Profiles of Female Cyber Defence Operators</a:t>
            </a:r>
            <a:endParaRPr kumimoji="0" lang="en-GB" sz="1667"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7" name="TekstSylinder 6"/>
          <p:cNvSpPr txBox="1"/>
          <p:nvPr/>
        </p:nvSpPr>
        <p:spPr>
          <a:xfrm>
            <a:off x="2464146" y="436037"/>
            <a:ext cx="6946567" cy="707886"/>
          </a:xfrm>
          <a:prstGeom prst="rect">
            <a:avLst/>
          </a:prstGeom>
          <a:noFill/>
        </p:spPr>
        <p:txBody>
          <a:bodyPr wrap="square" rtlCol="0">
            <a:spAutoFit/>
          </a:bodyPr>
          <a:lstStyle/>
          <a:p>
            <a:pPr marL="0" marR="0" lvl="0" indent="0" algn="ctr" defTabSz="457335"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Ingrid Trolie Auestad &amp; Ingeborg </a:t>
            </a:r>
            <a:r>
              <a:rPr kumimoji="0" lang="en-US" sz="1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Åse</a:t>
            </a:r>
            <a:r>
              <a:rPr kumimoji="0" lang="en-US" sz="1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Horgen, Ricardo Lugo, </a:t>
            </a:r>
            <a:r>
              <a:rPr kumimoji="0" lang="en-US" sz="10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Inland Norway University of Applied Sciences. Norway</a:t>
            </a:r>
            <a:endParaRPr kumimoji="0" lang="en-US" sz="1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ctr" defTabSz="457335"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Andrea Firth-Clark</a:t>
            </a:r>
            <a:r>
              <a:rPr kumimoji="0" lang="en-US" sz="10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University Campus of Football Business</a:t>
            </a:r>
          </a:p>
          <a:p>
            <a:pPr marL="0" marR="0" lvl="0" indent="0" algn="ctr" defTabSz="457335"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Benjamin J. Knox, Kirsi Helkala, Øyvind Jøsok, </a:t>
            </a:r>
            <a:r>
              <a:rPr kumimoji="0" lang="en-US" sz="10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Norwegian Cyber </a:t>
            </a:r>
            <a:r>
              <a:rPr kumimoji="0" lang="en-US" sz="10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Defence</a:t>
            </a:r>
            <a:r>
              <a:rPr kumimoji="0" lang="en-US" sz="10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Academy. Norway</a:t>
            </a:r>
            <a:endParaRPr kumimoji="0" lang="en-US" sz="1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ctr" defTabSz="457335"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Stefan Sütterlin </a:t>
            </a:r>
            <a:r>
              <a:rPr kumimoji="0" lang="en-US" sz="10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Østfold</a:t>
            </a:r>
            <a:r>
              <a:rPr kumimoji="0" lang="en-US" sz="10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University College</a:t>
            </a:r>
            <a:r>
              <a:rPr kumimoji="0" lang="en-US" sz="1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0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Oslo University Hospital</a:t>
            </a:r>
          </a:p>
        </p:txBody>
      </p:sp>
      <p:pic>
        <p:nvPicPr>
          <p:cNvPr id="4" name="Bilde 3"/>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705368" y="159398"/>
            <a:ext cx="1034729" cy="257253"/>
          </a:xfrm>
          <a:prstGeom prst="rect">
            <a:avLst/>
          </a:prstGeom>
        </p:spPr>
      </p:pic>
      <p:sp>
        <p:nvSpPr>
          <p:cNvPr id="5" name="TextBox 4"/>
          <p:cNvSpPr txBox="1"/>
          <p:nvPr/>
        </p:nvSpPr>
        <p:spPr>
          <a:xfrm>
            <a:off x="4425366" y="4132853"/>
            <a:ext cx="3146377" cy="1316451"/>
          </a:xfrm>
          <a:prstGeom prst="rect">
            <a:avLst/>
          </a:prstGeom>
          <a:noFill/>
        </p:spPr>
        <p:txBody>
          <a:bodyPr wrap="square" rtlCol="0">
            <a:spAutoFit/>
          </a:bodyPr>
          <a:lstStyle/>
          <a:p>
            <a:pPr marL="0" marR="0" lvl="0" indent="0" algn="just" defTabSz="457335" rtl="0" eaLnBrk="1" fontAlgn="auto" latinLnBrk="0" hangingPunct="1">
              <a:lnSpc>
                <a:spcPct val="107000"/>
              </a:lnSpc>
              <a:spcBef>
                <a:spcPts val="0"/>
              </a:spcBef>
              <a:spcAft>
                <a:spcPts val="167"/>
              </a:spcAft>
              <a:buClrTx/>
              <a:buSzTx/>
              <a:buFontTx/>
              <a:buNone/>
              <a:tabLst/>
              <a:defRPr/>
            </a:pPr>
            <a:r>
              <a:rPr kumimoji="0" lang="en-GB" sz="833"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Female cyber defence officers were different on several psychological factors than non-technical control females. They showed higher degrees of maladaptive emotion regulation strategies, less assertiveness, and self-efficacy, but had better metacognitive regulation strategies (see table 1).</a:t>
            </a:r>
            <a:endParaRPr kumimoji="0" lang="en-GB" sz="833"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just" defTabSz="457335" rtl="0" eaLnBrk="1" fontAlgn="auto" latinLnBrk="0" hangingPunct="1">
              <a:lnSpc>
                <a:spcPct val="100000"/>
              </a:lnSpc>
              <a:spcBef>
                <a:spcPts val="0"/>
              </a:spcBef>
              <a:spcAft>
                <a:spcPts val="0"/>
              </a:spcAft>
              <a:buClrTx/>
              <a:buSzTx/>
              <a:buFontTx/>
              <a:buNone/>
              <a:tabLst/>
              <a:defRPr/>
            </a:pPr>
            <a:endParaRPr kumimoji="0" lang="en-GB" sz="833"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just" defTabSz="457335" rtl="0" eaLnBrk="1" fontAlgn="auto" latinLnBrk="0" hangingPunct="1">
              <a:lnSpc>
                <a:spcPct val="100000"/>
              </a:lnSpc>
              <a:spcBef>
                <a:spcPts val="0"/>
              </a:spcBef>
              <a:spcAft>
                <a:spcPts val="0"/>
              </a:spcAft>
              <a:buClrTx/>
              <a:buSzTx/>
              <a:buFontTx/>
              <a:buNone/>
              <a:tabLst/>
              <a:defRPr/>
            </a:pPr>
            <a:r>
              <a:rPr kumimoji="0" lang="en-GB" sz="833"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Compared to male cyber defence officer cadets, females reported less positive affect, more anxiety, and lower self-efficacy. Female cadets also reported lower metacognition (see table 2).</a:t>
            </a:r>
            <a:endParaRPr kumimoji="0" lang="en-US" sz="833"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0" name="Rectangle 9"/>
          <p:cNvSpPr/>
          <p:nvPr/>
        </p:nvSpPr>
        <p:spPr>
          <a:xfrm>
            <a:off x="7701325" y="2859380"/>
            <a:ext cx="2855140" cy="3668825"/>
          </a:xfrm>
          <a:prstGeom prst="rect">
            <a:avLst/>
          </a:prstGeom>
        </p:spPr>
        <p:txBody>
          <a:bodyPr wrap="square">
            <a:spAutoFit/>
          </a:bodyPr>
          <a:lstStyle/>
          <a:p>
            <a:pPr marL="0" marR="0" lvl="0" indent="0" algn="l" defTabSz="457335" rtl="0" eaLnBrk="1" fontAlgn="auto" latinLnBrk="0" hangingPunct="1">
              <a:lnSpc>
                <a:spcPct val="115000"/>
              </a:lnSpc>
              <a:spcBef>
                <a:spcPts val="0"/>
              </a:spcBef>
              <a:spcAft>
                <a:spcPts val="0"/>
              </a:spcAft>
              <a:buClrTx/>
              <a:buSzTx/>
              <a:buFontTx/>
              <a:buNone/>
              <a:tabLst/>
              <a:defRPr/>
            </a:pPr>
            <a:r>
              <a:rPr kumimoji="0" lang="nb-NO" sz="751"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Angeli, C. (2013). </a:t>
            </a:r>
            <a:r>
              <a:rPr kumimoji="0" lang="nb-NO" sz="751"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Examining</a:t>
            </a:r>
            <a:r>
              <a:rPr kumimoji="0" lang="nb-NO" sz="751"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nb-NO" sz="751"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the</a:t>
            </a:r>
            <a:r>
              <a:rPr kumimoji="0" lang="nb-NO" sz="751"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nb-NO" sz="751"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effects</a:t>
            </a:r>
            <a:r>
              <a:rPr kumimoji="0" lang="nb-NO" sz="751"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nb-NO" sz="751"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of</a:t>
            </a:r>
            <a:r>
              <a:rPr kumimoji="0" lang="nb-NO" sz="751"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nb-NO" sz="751"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field</a:t>
            </a:r>
            <a:r>
              <a:rPr kumimoji="0" lang="nb-NO" sz="751"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nb-NO" sz="751"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dependence</a:t>
            </a:r>
            <a:r>
              <a:rPr kumimoji="0" lang="nb-NO" sz="751"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p>
          <a:p>
            <a:pPr marL="0" marR="0" lvl="0" indent="0" algn="l" defTabSz="457335" rtl="0" eaLnBrk="1" fontAlgn="auto" latinLnBrk="0" hangingPunct="1">
              <a:lnSpc>
                <a:spcPct val="115000"/>
              </a:lnSpc>
              <a:spcBef>
                <a:spcPts val="0"/>
              </a:spcBef>
              <a:spcAft>
                <a:spcPts val="0"/>
              </a:spcAft>
              <a:buClrTx/>
              <a:buSzTx/>
              <a:buFontTx/>
              <a:buNone/>
              <a:tabLst/>
              <a:defRPr/>
            </a:pPr>
            <a:r>
              <a:rPr kumimoji="0" lang="nb-NO" sz="751"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nb-NO" sz="751"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independence</a:t>
            </a:r>
            <a:r>
              <a:rPr kumimoji="0" lang="nb-NO" sz="751"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nb-NO" sz="751"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on</a:t>
            </a:r>
            <a:r>
              <a:rPr kumimoji="0" lang="nb-NO" sz="751"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nb-NO" sz="751"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learners</a:t>
            </a:r>
            <a:r>
              <a:rPr kumimoji="0" lang="nb-NO" sz="751"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problem-</a:t>
            </a:r>
            <a:r>
              <a:rPr kumimoji="0" lang="nb-NO" sz="751"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solving</a:t>
            </a:r>
            <a:r>
              <a:rPr kumimoji="0" lang="nb-NO" sz="751"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nb-NO" sz="751"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performance</a:t>
            </a:r>
            <a:r>
              <a:rPr kumimoji="0" lang="nb-NO" sz="751"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and </a:t>
            </a:r>
          </a:p>
          <a:p>
            <a:pPr marL="0" marR="0" lvl="0" indent="0" algn="l" defTabSz="457335" rtl="0" eaLnBrk="1" fontAlgn="auto" latinLnBrk="0" hangingPunct="1">
              <a:lnSpc>
                <a:spcPct val="115000"/>
              </a:lnSpc>
              <a:spcBef>
                <a:spcPts val="0"/>
              </a:spcBef>
              <a:spcAft>
                <a:spcPts val="0"/>
              </a:spcAft>
              <a:buClrTx/>
              <a:buSzTx/>
              <a:buFontTx/>
              <a:buNone/>
              <a:tabLst/>
              <a:defRPr/>
            </a:pPr>
            <a:r>
              <a:rPr kumimoji="0" lang="nb-NO" sz="751"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nb-NO" sz="751"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interaction</a:t>
            </a:r>
            <a:r>
              <a:rPr kumimoji="0" lang="nb-NO" sz="751"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nb-NO" sz="751"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with</a:t>
            </a:r>
            <a:r>
              <a:rPr kumimoji="0" lang="nb-NO" sz="751"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 computer </a:t>
            </a:r>
            <a:r>
              <a:rPr kumimoji="0" lang="nb-NO" sz="751"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modeling</a:t>
            </a:r>
            <a:r>
              <a:rPr kumimoji="0" lang="nb-NO" sz="751"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nb-NO" sz="751"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tool</a:t>
            </a:r>
            <a:r>
              <a:rPr kumimoji="0" lang="nb-NO" sz="751"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nb-NO" sz="751"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Implications</a:t>
            </a:r>
            <a:r>
              <a:rPr kumimoji="0" lang="nb-NO" sz="751"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for 	</a:t>
            </a:r>
            <a:r>
              <a:rPr kumimoji="0" lang="nb-NO" sz="751"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the</a:t>
            </a:r>
            <a:r>
              <a:rPr kumimoji="0" lang="nb-NO" sz="751"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design </a:t>
            </a:r>
            <a:r>
              <a:rPr kumimoji="0" lang="nb-NO" sz="751"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of</a:t>
            </a:r>
            <a:r>
              <a:rPr kumimoji="0" lang="nb-NO" sz="751"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joint </a:t>
            </a:r>
            <a:r>
              <a:rPr kumimoji="0" lang="nb-NO" sz="751"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cognitive</a:t>
            </a:r>
            <a:r>
              <a:rPr kumimoji="0" lang="nb-NO" sz="751"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systems. </a:t>
            </a:r>
            <a:r>
              <a:rPr kumimoji="0" lang="nb-NO" sz="751"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Computers &amp; </a:t>
            </a:r>
          </a:p>
          <a:p>
            <a:pPr marL="0" marR="0" lvl="0" indent="0" algn="l" defTabSz="457335" rtl="0" eaLnBrk="1" fontAlgn="auto" latinLnBrk="0" hangingPunct="1">
              <a:lnSpc>
                <a:spcPct val="115000"/>
              </a:lnSpc>
              <a:spcBef>
                <a:spcPts val="0"/>
              </a:spcBef>
              <a:spcAft>
                <a:spcPts val="0"/>
              </a:spcAft>
              <a:buClrTx/>
              <a:buSzTx/>
              <a:buFontTx/>
              <a:buNone/>
              <a:tabLst/>
              <a:defRPr/>
            </a:pPr>
            <a:r>
              <a:rPr kumimoji="0" lang="nb-NO" sz="751"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nb-NO" sz="751"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Education</a:t>
            </a:r>
            <a:r>
              <a:rPr kumimoji="0" lang="nb-NO" sz="751"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62,</a:t>
            </a:r>
            <a:r>
              <a:rPr kumimoji="0" lang="nb-NO" sz="751"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221-230.</a:t>
            </a:r>
            <a:endParaRPr kumimoji="0" lang="nb-NO" sz="667" b="0"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endParaRPr>
          </a:p>
          <a:p>
            <a:pPr marL="0" marR="0" lvl="0" indent="0" algn="l" defTabSz="457335" rtl="0" eaLnBrk="1" fontAlgn="auto" latinLnBrk="0" hangingPunct="1">
              <a:lnSpc>
                <a:spcPct val="115000"/>
              </a:lnSpc>
              <a:spcBef>
                <a:spcPts val="0"/>
              </a:spcBef>
              <a:spcAft>
                <a:spcPts val="0"/>
              </a:spcAft>
              <a:buClrTx/>
              <a:buSzTx/>
              <a:buFontTx/>
              <a:buNone/>
              <a:tabLst/>
              <a:defRPr/>
            </a:pPr>
            <a:endParaRPr kumimoji="0" lang="nb-NO" sz="751"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l" defTabSz="457335" rtl="0" eaLnBrk="1" fontAlgn="auto" latinLnBrk="0" hangingPunct="1">
              <a:lnSpc>
                <a:spcPct val="115000"/>
              </a:lnSpc>
              <a:spcBef>
                <a:spcPts val="0"/>
              </a:spcBef>
              <a:spcAft>
                <a:spcPts val="0"/>
              </a:spcAft>
              <a:buClrTx/>
              <a:buSzTx/>
              <a:buFontTx/>
              <a:buNone/>
              <a:tabLst/>
              <a:defRPr/>
            </a:pPr>
            <a:r>
              <a:rPr kumimoji="0" lang="nb-NO" sz="751"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Carretero-Dios</a:t>
            </a:r>
            <a:r>
              <a:rPr kumimoji="0" lang="nb-NO" sz="751"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H., &amp; Pérez, C. (2007). Standards for </a:t>
            </a:r>
            <a:r>
              <a:rPr kumimoji="0" lang="nb-NO" sz="751"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the</a:t>
            </a:r>
            <a:r>
              <a:rPr kumimoji="0" lang="nb-NO" sz="751"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nb-NO" sz="751"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development</a:t>
            </a:r>
            <a:r>
              <a:rPr kumimoji="0" lang="nb-NO" sz="751"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p>
          <a:p>
            <a:pPr marL="0" marR="0" lvl="0" indent="0" algn="l" defTabSz="457335" rtl="0" eaLnBrk="1" fontAlgn="auto" latinLnBrk="0" hangingPunct="1">
              <a:lnSpc>
                <a:spcPct val="115000"/>
              </a:lnSpc>
              <a:spcBef>
                <a:spcPts val="0"/>
              </a:spcBef>
              <a:spcAft>
                <a:spcPts val="0"/>
              </a:spcAft>
              <a:buClrTx/>
              <a:buSzTx/>
              <a:buFontTx/>
              <a:buNone/>
              <a:tabLst/>
              <a:defRPr/>
            </a:pPr>
            <a:r>
              <a:rPr kumimoji="0" lang="nb-NO" sz="751"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and </a:t>
            </a:r>
            <a:r>
              <a:rPr kumimoji="0" lang="nb-NO" sz="751"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review</a:t>
            </a:r>
            <a:r>
              <a:rPr kumimoji="0" lang="nb-NO" sz="751"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nb-NO" sz="751"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of</a:t>
            </a:r>
            <a:r>
              <a:rPr kumimoji="0" lang="nb-NO" sz="751"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instrumental studies: </a:t>
            </a:r>
            <a:r>
              <a:rPr kumimoji="0" lang="nb-NO" sz="751"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Considerations</a:t>
            </a:r>
            <a:r>
              <a:rPr kumimoji="0" lang="nb-NO" sz="751"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nb-NO" sz="751"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about</a:t>
            </a:r>
            <a:r>
              <a:rPr kumimoji="0" lang="nb-NO" sz="751"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test </a:t>
            </a:r>
          </a:p>
          <a:p>
            <a:pPr marL="0" marR="0" lvl="0" indent="0" algn="l" defTabSz="457335" rtl="0" eaLnBrk="1" fontAlgn="auto" latinLnBrk="0" hangingPunct="1">
              <a:lnSpc>
                <a:spcPct val="115000"/>
              </a:lnSpc>
              <a:spcBef>
                <a:spcPts val="0"/>
              </a:spcBef>
              <a:spcAft>
                <a:spcPts val="0"/>
              </a:spcAft>
              <a:buClrTx/>
              <a:buSzTx/>
              <a:buFontTx/>
              <a:buNone/>
              <a:tabLst/>
              <a:defRPr/>
            </a:pPr>
            <a:r>
              <a:rPr kumimoji="0" lang="nb-NO" sz="751"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nb-NO" sz="751"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selection</a:t>
            </a:r>
            <a:r>
              <a:rPr kumimoji="0" lang="nb-NO" sz="751"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in </a:t>
            </a:r>
            <a:r>
              <a:rPr kumimoji="0" lang="nb-NO" sz="751"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psychological</a:t>
            </a:r>
            <a:r>
              <a:rPr kumimoji="0" lang="nb-NO" sz="751"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research.</a:t>
            </a:r>
            <a:r>
              <a:rPr kumimoji="0" lang="nb-NO" sz="751"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International journal </a:t>
            </a:r>
            <a:r>
              <a:rPr kumimoji="0" lang="nb-NO" sz="751"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of</a:t>
            </a:r>
            <a:r>
              <a:rPr kumimoji="0" lang="nb-NO" sz="751"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p>
          <a:p>
            <a:pPr marL="0" marR="0" lvl="0" indent="0" algn="l" defTabSz="457335" rtl="0" eaLnBrk="1" fontAlgn="auto" latinLnBrk="0" hangingPunct="1">
              <a:lnSpc>
                <a:spcPct val="115000"/>
              </a:lnSpc>
              <a:spcBef>
                <a:spcPts val="0"/>
              </a:spcBef>
              <a:spcAft>
                <a:spcPts val="0"/>
              </a:spcAft>
              <a:buClrTx/>
              <a:buSzTx/>
              <a:buFontTx/>
              <a:buNone/>
              <a:tabLst/>
              <a:defRPr/>
            </a:pPr>
            <a:r>
              <a:rPr kumimoji="0" lang="nb-NO" sz="751"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nb-NO" sz="751"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clinical</a:t>
            </a:r>
            <a:r>
              <a:rPr kumimoji="0" lang="nb-NO" sz="751"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and </a:t>
            </a:r>
            <a:r>
              <a:rPr kumimoji="0" lang="nb-NO" sz="751"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health</a:t>
            </a:r>
            <a:r>
              <a:rPr kumimoji="0" lang="nb-NO" sz="751"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nb-NO" sz="751"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psychology</a:t>
            </a:r>
            <a:r>
              <a:rPr kumimoji="0" lang="nb-NO" sz="751"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7</a:t>
            </a:r>
            <a:r>
              <a:rPr kumimoji="0" lang="nb-NO" sz="751"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(3)</a:t>
            </a:r>
            <a:endParaRPr kumimoji="0" lang="nb-NO" sz="667" b="0"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endParaRPr>
          </a:p>
          <a:p>
            <a:pPr marL="0" marR="0" lvl="0" indent="0" algn="l" defTabSz="457335" rtl="0" eaLnBrk="1" fontAlgn="auto" latinLnBrk="0" hangingPunct="1">
              <a:lnSpc>
                <a:spcPct val="115000"/>
              </a:lnSpc>
              <a:spcBef>
                <a:spcPts val="0"/>
              </a:spcBef>
              <a:spcAft>
                <a:spcPts val="0"/>
              </a:spcAft>
              <a:buClrTx/>
              <a:buSzTx/>
              <a:buFontTx/>
              <a:buNone/>
              <a:tabLst/>
              <a:defRPr/>
            </a:pPr>
            <a:r>
              <a:rPr kumimoji="0" lang="nb-NO" sz="751"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endParaRPr kumimoji="0" lang="nb-NO" sz="667" b="0"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endParaRPr>
          </a:p>
          <a:p>
            <a:pPr marL="0" marR="0" lvl="0" indent="0" algn="l" defTabSz="457335" rtl="0" eaLnBrk="1" fontAlgn="auto" latinLnBrk="0" hangingPunct="1">
              <a:lnSpc>
                <a:spcPct val="115000"/>
              </a:lnSpc>
              <a:spcBef>
                <a:spcPts val="0"/>
              </a:spcBef>
              <a:spcAft>
                <a:spcPts val="0"/>
              </a:spcAft>
              <a:buClrTx/>
              <a:buSzTx/>
              <a:buFontTx/>
              <a:buNone/>
              <a:tabLst/>
              <a:defRPr/>
            </a:pPr>
            <a:r>
              <a:rPr kumimoji="0" lang="en-US" sz="751"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Lugo, R.G. &amp; Sütterlin, S. (2018). Performance Predictors in Cyber </a:t>
            </a:r>
          </a:p>
          <a:p>
            <a:pPr marL="0" marR="0" lvl="0" indent="0" algn="l" defTabSz="457335" rtl="0" eaLnBrk="1" fontAlgn="auto" latinLnBrk="0" hangingPunct="1">
              <a:lnSpc>
                <a:spcPct val="115000"/>
              </a:lnSpc>
              <a:spcBef>
                <a:spcPts val="0"/>
              </a:spcBef>
              <a:spcAft>
                <a:spcPts val="0"/>
              </a:spcAft>
              <a:buClrTx/>
              <a:buSzTx/>
              <a:buFontTx/>
              <a:buNone/>
              <a:tabLst/>
              <a:defRPr/>
            </a:pPr>
            <a:r>
              <a:rPr kumimoji="0" lang="en-US" sz="751"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751"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Defence</a:t>
            </a:r>
            <a:r>
              <a:rPr kumimoji="0" lang="en-US" sz="751"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Officers. </a:t>
            </a:r>
            <a:r>
              <a:rPr kumimoji="0" lang="en-US" sz="751" b="0"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Communications in Computer and </a:t>
            </a:r>
          </a:p>
          <a:p>
            <a:pPr marL="0" marR="0" lvl="0" indent="0" algn="l" defTabSz="457335" rtl="0" eaLnBrk="1" fontAlgn="auto" latinLnBrk="0" hangingPunct="1">
              <a:lnSpc>
                <a:spcPct val="115000"/>
              </a:lnSpc>
              <a:spcBef>
                <a:spcPts val="0"/>
              </a:spcBef>
              <a:spcAft>
                <a:spcPts val="0"/>
              </a:spcAft>
              <a:buClrTx/>
              <a:buSzTx/>
              <a:buFontTx/>
              <a:buNone/>
              <a:tabLst/>
              <a:defRPr/>
            </a:pPr>
            <a:r>
              <a:rPr kumimoji="0" lang="en-US" sz="751" b="0"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Information Science </a:t>
            </a:r>
            <a:r>
              <a:rPr kumimoji="0" lang="en-US" sz="751"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Volume 714.</a:t>
            </a:r>
            <a:endParaRPr kumimoji="0" lang="nb-NO" sz="751"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l" defTabSz="457335" rtl="0" eaLnBrk="1" fontAlgn="auto" latinLnBrk="0" hangingPunct="1">
              <a:lnSpc>
                <a:spcPct val="115000"/>
              </a:lnSpc>
              <a:spcBef>
                <a:spcPts val="0"/>
              </a:spcBef>
              <a:spcAft>
                <a:spcPts val="0"/>
              </a:spcAft>
              <a:buClrTx/>
              <a:buSzTx/>
              <a:buFontTx/>
              <a:buNone/>
              <a:tabLst/>
              <a:defRPr/>
            </a:pPr>
            <a:endParaRPr kumimoji="0" lang="nb-NO" sz="751"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l" defTabSz="457335" rtl="0" eaLnBrk="1" fontAlgn="auto" latinLnBrk="0" hangingPunct="1">
              <a:lnSpc>
                <a:spcPct val="115000"/>
              </a:lnSpc>
              <a:spcBef>
                <a:spcPts val="0"/>
              </a:spcBef>
              <a:spcAft>
                <a:spcPts val="0"/>
              </a:spcAft>
              <a:buClrTx/>
              <a:buSzTx/>
              <a:buFontTx/>
              <a:buNone/>
              <a:tabLst/>
              <a:defRPr/>
            </a:pPr>
            <a:r>
              <a:rPr kumimoji="0" lang="nb-NO" sz="751"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Salgado</a:t>
            </a:r>
            <a:r>
              <a:rPr kumimoji="0" lang="nb-NO" sz="751"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J. F. (2017). </a:t>
            </a:r>
            <a:r>
              <a:rPr kumimoji="0" lang="nb-NO" sz="751"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Personnel</a:t>
            </a:r>
            <a:r>
              <a:rPr kumimoji="0" lang="nb-NO" sz="751"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nb-NO" sz="751"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Selection.Oxford</a:t>
            </a:r>
            <a:r>
              <a:rPr kumimoji="0" lang="nb-NO" sz="751"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Research </a:t>
            </a:r>
            <a:r>
              <a:rPr kumimoji="0" lang="nb-NO" sz="751"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ncyclopedia</a:t>
            </a:r>
            <a:r>
              <a:rPr kumimoji="0" lang="nb-NO" sz="751"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p>
          <a:p>
            <a:pPr marL="0" marR="0" lvl="0" indent="0" algn="l" defTabSz="457335" rtl="0" eaLnBrk="1" fontAlgn="auto" latinLnBrk="0" hangingPunct="1">
              <a:lnSpc>
                <a:spcPct val="115000"/>
              </a:lnSpc>
              <a:spcBef>
                <a:spcPts val="0"/>
              </a:spcBef>
              <a:spcAft>
                <a:spcPts val="0"/>
              </a:spcAft>
              <a:buClrTx/>
              <a:buSzTx/>
              <a:buFontTx/>
              <a:buNone/>
              <a:tabLst/>
              <a:defRPr/>
            </a:pPr>
            <a:r>
              <a:rPr kumimoji="0" lang="nb-NO" sz="751"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nb-NO" sz="751"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Subject</a:t>
            </a:r>
            <a:r>
              <a:rPr kumimoji="0" lang="nb-NO" sz="751"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nb-NO" sz="751"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Industrial and </a:t>
            </a:r>
            <a:r>
              <a:rPr kumimoji="0" lang="nb-NO" sz="751"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Organizational</a:t>
            </a:r>
            <a:r>
              <a:rPr kumimoji="0" lang="nb-NO" sz="751"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Psychology Online </a:t>
            </a:r>
          </a:p>
          <a:p>
            <a:pPr marL="0" marR="0" lvl="0" indent="0" algn="l" defTabSz="457335" rtl="0" eaLnBrk="1" fontAlgn="auto" latinLnBrk="0" hangingPunct="1">
              <a:lnSpc>
                <a:spcPct val="115000"/>
              </a:lnSpc>
              <a:spcBef>
                <a:spcPts val="0"/>
              </a:spcBef>
              <a:spcAft>
                <a:spcPts val="0"/>
              </a:spcAft>
              <a:buClrTx/>
              <a:buSzTx/>
              <a:buFontTx/>
              <a:buNone/>
              <a:tabLst/>
              <a:defRPr/>
            </a:pPr>
            <a:r>
              <a:rPr kumimoji="0" lang="nb-NO" sz="751"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DOI:10.1093/</a:t>
            </a:r>
            <a:r>
              <a:rPr kumimoji="0" lang="nb-NO" sz="751"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acrefore</a:t>
            </a:r>
            <a:r>
              <a:rPr kumimoji="0" lang="nb-NO" sz="751"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/9780190236557.013.8</a:t>
            </a:r>
            <a:endParaRPr kumimoji="0" lang="nb-NO" sz="667" b="0"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endParaRPr>
          </a:p>
          <a:p>
            <a:pPr marL="0" marR="0" lvl="0" indent="0" algn="l" defTabSz="457335" rtl="0" eaLnBrk="1" fontAlgn="auto" latinLnBrk="0" hangingPunct="1">
              <a:lnSpc>
                <a:spcPct val="115000"/>
              </a:lnSpc>
              <a:spcBef>
                <a:spcPts val="0"/>
              </a:spcBef>
              <a:spcAft>
                <a:spcPts val="0"/>
              </a:spcAft>
              <a:buClrTx/>
              <a:buSzTx/>
              <a:buFontTx/>
              <a:buNone/>
              <a:tabLst/>
              <a:defRPr/>
            </a:pPr>
            <a:r>
              <a:rPr kumimoji="0" lang="nb-NO" sz="751" b="0" i="0" u="none" strike="noStrike" kern="1200" cap="none" spc="0" normalizeH="0" baseline="0" noProof="0" dirty="0">
                <a:ln>
                  <a:noFill/>
                </a:ln>
                <a:solidFill>
                  <a:prstClr val="black"/>
                </a:solidFill>
                <a:effectLst/>
                <a:highlight>
                  <a:srgbClr val="FFFFFF"/>
                </a:highlight>
                <a:uLnTx/>
                <a:uFillTx/>
                <a:latin typeface="Times New Roman" panose="02020603050405020304" pitchFamily="18" charset="0"/>
                <a:ea typeface="Times New Roman" panose="02020603050405020304" pitchFamily="18" charset="0"/>
                <a:cs typeface="Times New Roman" panose="02020603050405020304" pitchFamily="18" charset="0"/>
              </a:rPr>
              <a:t> </a:t>
            </a:r>
            <a:endParaRPr kumimoji="0" lang="nb-NO" sz="667" b="0"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endParaRPr>
          </a:p>
          <a:p>
            <a:pPr marL="0" marR="0" lvl="0" indent="0" algn="l" defTabSz="457335" rtl="0" eaLnBrk="1" fontAlgn="auto" latinLnBrk="0" hangingPunct="1">
              <a:lnSpc>
                <a:spcPct val="115000"/>
              </a:lnSpc>
              <a:spcBef>
                <a:spcPts val="0"/>
              </a:spcBef>
              <a:spcAft>
                <a:spcPts val="0"/>
              </a:spcAft>
              <a:buClrTx/>
              <a:buSzTx/>
              <a:buFontTx/>
              <a:buNone/>
              <a:tabLst/>
              <a:defRPr/>
            </a:pPr>
            <a:r>
              <a:rPr kumimoji="0" lang="nb-NO" sz="751" b="0" i="0" u="none" strike="noStrike" kern="1200" cap="none" spc="0" normalizeH="0" baseline="0" noProof="0" dirty="0" err="1">
                <a:ln>
                  <a:noFill/>
                </a:ln>
                <a:solidFill>
                  <a:prstClr val="black"/>
                </a:solidFill>
                <a:effectLst/>
                <a:highlight>
                  <a:srgbClr val="FFFFFF"/>
                </a:highlight>
                <a:uLnTx/>
                <a:uFillTx/>
                <a:latin typeface="Times New Roman" panose="02020603050405020304" pitchFamily="18" charset="0"/>
                <a:ea typeface="Times New Roman" panose="02020603050405020304" pitchFamily="18" charset="0"/>
                <a:cs typeface="Times New Roman" panose="02020603050405020304" pitchFamily="18" charset="0"/>
              </a:rPr>
              <a:t>Witkin</a:t>
            </a:r>
            <a:r>
              <a:rPr kumimoji="0" lang="nb-NO" sz="751" b="0" i="0" u="none" strike="noStrike" kern="1200" cap="none" spc="0" normalizeH="0" baseline="0" noProof="0" dirty="0">
                <a:ln>
                  <a:noFill/>
                </a:ln>
                <a:solidFill>
                  <a:prstClr val="black"/>
                </a:solidFill>
                <a:effectLst/>
                <a:highlight>
                  <a:srgbClr val="FFFFFF"/>
                </a:highlight>
                <a:uLnTx/>
                <a:uFillTx/>
                <a:latin typeface="Times New Roman" panose="02020603050405020304" pitchFamily="18" charset="0"/>
                <a:ea typeface="Times New Roman" panose="02020603050405020304" pitchFamily="18" charset="0"/>
                <a:cs typeface="Times New Roman" panose="02020603050405020304" pitchFamily="18" charset="0"/>
              </a:rPr>
              <a:t>, H. A. (1971). </a:t>
            </a:r>
            <a:r>
              <a:rPr kumimoji="0" lang="nb-NO" sz="751" b="0" i="1" u="none" strike="noStrike" kern="1200" cap="none" spc="0" normalizeH="0" baseline="0" noProof="0" dirty="0">
                <a:ln>
                  <a:noFill/>
                </a:ln>
                <a:solidFill>
                  <a:prstClr val="black"/>
                </a:solidFill>
                <a:effectLst/>
                <a:highlight>
                  <a:srgbClr val="FFFFFF"/>
                </a:highlight>
                <a:uLnTx/>
                <a:uFillTx/>
                <a:latin typeface="Times New Roman" panose="02020603050405020304" pitchFamily="18" charset="0"/>
                <a:ea typeface="Times New Roman" panose="02020603050405020304" pitchFamily="18" charset="0"/>
                <a:cs typeface="Times New Roman" panose="02020603050405020304" pitchFamily="18" charset="0"/>
              </a:rPr>
              <a:t>A manual for </a:t>
            </a:r>
            <a:r>
              <a:rPr kumimoji="0" lang="nb-NO" sz="751" b="0" i="1" u="none" strike="noStrike" kern="1200" cap="none" spc="0" normalizeH="0" baseline="0" noProof="0" dirty="0" err="1">
                <a:ln>
                  <a:noFill/>
                </a:ln>
                <a:solidFill>
                  <a:prstClr val="black"/>
                </a:solidFill>
                <a:effectLst/>
                <a:highlight>
                  <a:srgbClr val="FFFFFF"/>
                </a:highlight>
                <a:uLnTx/>
                <a:uFillTx/>
                <a:latin typeface="Times New Roman" panose="02020603050405020304" pitchFamily="18" charset="0"/>
                <a:ea typeface="Times New Roman" panose="02020603050405020304" pitchFamily="18" charset="0"/>
                <a:cs typeface="Times New Roman" panose="02020603050405020304" pitchFamily="18" charset="0"/>
              </a:rPr>
              <a:t>the</a:t>
            </a:r>
            <a:r>
              <a:rPr kumimoji="0" lang="nb-NO" sz="751" b="0" i="1" u="none" strike="noStrike" kern="1200" cap="none" spc="0" normalizeH="0" baseline="0" noProof="0" dirty="0">
                <a:ln>
                  <a:noFill/>
                </a:ln>
                <a:solidFill>
                  <a:prstClr val="black"/>
                </a:solidFill>
                <a:effectLst/>
                <a:highlight>
                  <a:srgbClr val="FFFFFF"/>
                </a:highligh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nb-NO" sz="751" b="0" i="1" u="none" strike="noStrike" kern="1200" cap="none" spc="0" normalizeH="0" baseline="0" noProof="0" dirty="0" err="1">
                <a:ln>
                  <a:noFill/>
                </a:ln>
                <a:solidFill>
                  <a:prstClr val="black"/>
                </a:solidFill>
                <a:effectLst/>
                <a:highlight>
                  <a:srgbClr val="FFFFFF"/>
                </a:highlight>
                <a:uLnTx/>
                <a:uFillTx/>
                <a:latin typeface="Times New Roman" panose="02020603050405020304" pitchFamily="18" charset="0"/>
                <a:ea typeface="Times New Roman" panose="02020603050405020304" pitchFamily="18" charset="0"/>
                <a:cs typeface="Times New Roman" panose="02020603050405020304" pitchFamily="18" charset="0"/>
              </a:rPr>
              <a:t>embedded</a:t>
            </a:r>
            <a:r>
              <a:rPr kumimoji="0" lang="nb-NO" sz="751" b="0" i="1" u="none" strike="noStrike" kern="1200" cap="none" spc="0" normalizeH="0" baseline="0" noProof="0" dirty="0">
                <a:ln>
                  <a:noFill/>
                </a:ln>
                <a:solidFill>
                  <a:prstClr val="black"/>
                </a:solidFill>
                <a:effectLst/>
                <a:highlight>
                  <a:srgbClr val="FFFFFF"/>
                </a:highligh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nb-NO" sz="751" b="0" i="1" u="none" strike="noStrike" kern="1200" cap="none" spc="0" normalizeH="0" baseline="0" noProof="0" dirty="0" err="1">
                <a:ln>
                  <a:noFill/>
                </a:ln>
                <a:solidFill>
                  <a:prstClr val="black"/>
                </a:solidFill>
                <a:effectLst/>
                <a:highlight>
                  <a:srgbClr val="FFFFFF"/>
                </a:highlight>
                <a:uLnTx/>
                <a:uFillTx/>
                <a:latin typeface="Times New Roman" panose="02020603050405020304" pitchFamily="18" charset="0"/>
                <a:ea typeface="Times New Roman" panose="02020603050405020304" pitchFamily="18" charset="0"/>
                <a:cs typeface="Times New Roman" panose="02020603050405020304" pitchFamily="18" charset="0"/>
              </a:rPr>
              <a:t>figures</a:t>
            </a:r>
            <a:r>
              <a:rPr kumimoji="0" lang="nb-NO" sz="751" b="0" i="1" u="none" strike="noStrike" kern="1200" cap="none" spc="0" normalizeH="0" baseline="0" noProof="0" dirty="0">
                <a:ln>
                  <a:noFill/>
                </a:ln>
                <a:solidFill>
                  <a:prstClr val="black"/>
                </a:solidFill>
                <a:effectLst/>
                <a:highlight>
                  <a:srgbClr val="FFFFFF"/>
                </a:highlight>
                <a:uLnTx/>
                <a:uFillTx/>
                <a:latin typeface="Times New Roman" panose="02020603050405020304" pitchFamily="18" charset="0"/>
                <a:ea typeface="Times New Roman" panose="02020603050405020304" pitchFamily="18" charset="0"/>
                <a:cs typeface="Times New Roman" panose="02020603050405020304" pitchFamily="18" charset="0"/>
              </a:rPr>
              <a:t> tests</a:t>
            </a:r>
            <a:r>
              <a:rPr kumimoji="0" lang="nb-NO" sz="751" b="0" i="0" u="none" strike="noStrike" kern="1200" cap="none" spc="0" normalizeH="0" baseline="0" noProof="0" dirty="0">
                <a:ln>
                  <a:noFill/>
                </a:ln>
                <a:solidFill>
                  <a:prstClr val="black"/>
                </a:solidFill>
                <a:effectLst/>
                <a:highlight>
                  <a:srgbClr val="FFFFFF"/>
                </a:highlight>
                <a:uLnTx/>
                <a:uFillTx/>
                <a:latin typeface="Times New Roman" panose="02020603050405020304" pitchFamily="18" charset="0"/>
                <a:ea typeface="Times New Roman" panose="02020603050405020304" pitchFamily="18" charset="0"/>
                <a:cs typeface="Times New Roman" panose="02020603050405020304" pitchFamily="18" charset="0"/>
              </a:rPr>
              <a:t>. </a:t>
            </a:r>
          </a:p>
          <a:p>
            <a:pPr marL="0" marR="0" lvl="0" indent="0" algn="l" defTabSz="457335" rtl="0" eaLnBrk="1" fontAlgn="auto" latinLnBrk="0" hangingPunct="1">
              <a:lnSpc>
                <a:spcPct val="115000"/>
              </a:lnSpc>
              <a:spcBef>
                <a:spcPts val="0"/>
              </a:spcBef>
              <a:spcAft>
                <a:spcPts val="0"/>
              </a:spcAft>
              <a:buClrTx/>
              <a:buSzTx/>
              <a:buFontTx/>
              <a:buNone/>
              <a:tabLst/>
              <a:defRPr/>
            </a:pPr>
            <a:r>
              <a:rPr kumimoji="0" lang="nb-NO" sz="751" b="0" i="0" u="none" strike="noStrike" kern="1200" cap="none" spc="0" normalizeH="0" baseline="0" noProof="0" dirty="0">
                <a:ln>
                  <a:noFill/>
                </a:ln>
                <a:solidFill>
                  <a:prstClr val="black"/>
                </a:solidFill>
                <a:effectLst/>
                <a:highlight>
                  <a:srgbClr val="FFFFFF"/>
                </a:highligh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nb-NO" sz="751" b="0" i="0" u="none" strike="noStrike" kern="1200" cap="none" spc="0" normalizeH="0" baseline="0" noProof="0" dirty="0" err="1">
                <a:ln>
                  <a:noFill/>
                </a:ln>
                <a:solidFill>
                  <a:prstClr val="black"/>
                </a:solidFill>
                <a:effectLst/>
                <a:highlight>
                  <a:srgbClr val="FFFFFF"/>
                </a:highlight>
                <a:uLnTx/>
                <a:uFillTx/>
                <a:latin typeface="Times New Roman" panose="02020603050405020304" pitchFamily="18" charset="0"/>
                <a:ea typeface="Times New Roman" panose="02020603050405020304" pitchFamily="18" charset="0"/>
                <a:cs typeface="Times New Roman" panose="02020603050405020304" pitchFamily="18" charset="0"/>
              </a:rPr>
              <a:t>Consulting</a:t>
            </a:r>
            <a:r>
              <a:rPr kumimoji="0" lang="nb-NO" sz="751" b="0" i="0" u="none" strike="noStrike" kern="1200" cap="none" spc="0" normalizeH="0" baseline="0" noProof="0" dirty="0">
                <a:ln>
                  <a:noFill/>
                </a:ln>
                <a:solidFill>
                  <a:prstClr val="black"/>
                </a:solidFill>
                <a:effectLst/>
                <a:highlight>
                  <a:srgbClr val="FFFFFF"/>
                </a:highligh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nb-NO" sz="751" b="0" i="0" u="none" strike="noStrike" kern="1200" cap="none" spc="0" normalizeH="0" baseline="0" noProof="0" dirty="0" err="1">
                <a:ln>
                  <a:noFill/>
                </a:ln>
                <a:solidFill>
                  <a:prstClr val="black"/>
                </a:solidFill>
                <a:effectLst/>
                <a:highlight>
                  <a:srgbClr val="FFFFFF"/>
                </a:highlight>
                <a:uLnTx/>
                <a:uFillTx/>
                <a:latin typeface="Times New Roman" panose="02020603050405020304" pitchFamily="18" charset="0"/>
                <a:ea typeface="Times New Roman" panose="02020603050405020304" pitchFamily="18" charset="0"/>
                <a:cs typeface="Times New Roman" panose="02020603050405020304" pitchFamily="18" charset="0"/>
              </a:rPr>
              <a:t>Psychologists</a:t>
            </a:r>
            <a:r>
              <a:rPr kumimoji="0" lang="nb-NO" sz="751" b="0" i="0" u="none" strike="noStrike" kern="1200" cap="none" spc="0" normalizeH="0" baseline="0" noProof="0" dirty="0">
                <a:ln>
                  <a:noFill/>
                </a:ln>
                <a:solidFill>
                  <a:prstClr val="black"/>
                </a:solidFill>
                <a:effectLst/>
                <a:highlight>
                  <a:srgbClr val="FFFFFF"/>
                </a:highlight>
                <a:uLnTx/>
                <a:uFillTx/>
                <a:latin typeface="Times New Roman" panose="02020603050405020304" pitchFamily="18" charset="0"/>
                <a:ea typeface="Times New Roman" panose="02020603050405020304" pitchFamily="18" charset="0"/>
                <a:cs typeface="Times New Roman" panose="02020603050405020304" pitchFamily="18" charset="0"/>
              </a:rPr>
              <a:t> Press.</a:t>
            </a:r>
            <a:endParaRPr kumimoji="0" lang="nb-NO" sz="667" b="0"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endParaRPr>
          </a:p>
        </p:txBody>
      </p:sp>
      <p:graphicFrame>
        <p:nvGraphicFramePr>
          <p:cNvPr id="3" name="Tabell 2"/>
          <p:cNvGraphicFramePr>
            <a:graphicFrameLocks noGrp="1"/>
          </p:cNvGraphicFramePr>
          <p:nvPr/>
        </p:nvGraphicFramePr>
        <p:xfrm>
          <a:off x="4431632" y="1572778"/>
          <a:ext cx="3213360" cy="2415244"/>
        </p:xfrm>
        <a:graphic>
          <a:graphicData uri="http://schemas.openxmlformats.org/drawingml/2006/table">
            <a:tbl>
              <a:tblPr>
                <a:tableStyleId>{2D5ABB26-0587-4C30-8999-92F81FD0307C}</a:tableStyleId>
              </a:tblPr>
              <a:tblGrid>
                <a:gridCol w="360037">
                  <a:extLst>
                    <a:ext uri="{9D8B030D-6E8A-4147-A177-3AD203B41FA5}">
                      <a16:colId xmlns:a16="http://schemas.microsoft.com/office/drawing/2014/main" val="2210070995"/>
                    </a:ext>
                  </a:extLst>
                </a:gridCol>
                <a:gridCol w="542137">
                  <a:extLst>
                    <a:ext uri="{9D8B030D-6E8A-4147-A177-3AD203B41FA5}">
                      <a16:colId xmlns:a16="http://schemas.microsoft.com/office/drawing/2014/main" val="3105708970"/>
                    </a:ext>
                  </a:extLst>
                </a:gridCol>
                <a:gridCol w="618344">
                  <a:extLst>
                    <a:ext uri="{9D8B030D-6E8A-4147-A177-3AD203B41FA5}">
                      <a16:colId xmlns:a16="http://schemas.microsoft.com/office/drawing/2014/main" val="1461994267"/>
                    </a:ext>
                  </a:extLst>
                </a:gridCol>
                <a:gridCol w="212872">
                  <a:extLst>
                    <a:ext uri="{9D8B030D-6E8A-4147-A177-3AD203B41FA5}">
                      <a16:colId xmlns:a16="http://schemas.microsoft.com/office/drawing/2014/main" val="1836663001"/>
                    </a:ext>
                  </a:extLst>
                </a:gridCol>
                <a:gridCol w="314240">
                  <a:extLst>
                    <a:ext uri="{9D8B030D-6E8A-4147-A177-3AD203B41FA5}">
                      <a16:colId xmlns:a16="http://schemas.microsoft.com/office/drawing/2014/main" val="1180655131"/>
                    </a:ext>
                  </a:extLst>
                </a:gridCol>
                <a:gridCol w="263556">
                  <a:extLst>
                    <a:ext uri="{9D8B030D-6E8A-4147-A177-3AD203B41FA5}">
                      <a16:colId xmlns:a16="http://schemas.microsoft.com/office/drawing/2014/main" val="3941741322"/>
                    </a:ext>
                  </a:extLst>
                </a:gridCol>
                <a:gridCol w="243283">
                  <a:extLst>
                    <a:ext uri="{9D8B030D-6E8A-4147-A177-3AD203B41FA5}">
                      <a16:colId xmlns:a16="http://schemas.microsoft.com/office/drawing/2014/main" val="3177851733"/>
                    </a:ext>
                  </a:extLst>
                </a:gridCol>
                <a:gridCol w="262928">
                  <a:extLst>
                    <a:ext uri="{9D8B030D-6E8A-4147-A177-3AD203B41FA5}">
                      <a16:colId xmlns:a16="http://schemas.microsoft.com/office/drawing/2014/main" val="2145008343"/>
                    </a:ext>
                  </a:extLst>
                </a:gridCol>
                <a:gridCol w="395963">
                  <a:extLst>
                    <a:ext uri="{9D8B030D-6E8A-4147-A177-3AD203B41FA5}">
                      <a16:colId xmlns:a16="http://schemas.microsoft.com/office/drawing/2014/main" val="2239372697"/>
                    </a:ext>
                  </a:extLst>
                </a:gridCol>
              </a:tblGrid>
              <a:tr h="292500">
                <a:tc gridSpan="9">
                  <a:txBody>
                    <a:bodyPr/>
                    <a:lstStyle/>
                    <a:p>
                      <a:pPr algn="ctr" fontAlgn="ctr"/>
                      <a:r>
                        <a:rPr lang="en-GB" sz="800" u="none" strike="noStrike" dirty="0">
                          <a:effectLst/>
                          <a:latin typeface="Times New Roman" panose="02020603050405020304" pitchFamily="18" charset="0"/>
                          <a:cs typeface="Times New Roman" panose="02020603050405020304" pitchFamily="18" charset="0"/>
                        </a:rPr>
                        <a:t>Table 1: Independent Samples Test (FIH vs HINN)</a:t>
                      </a:r>
                      <a:endParaRPr lang="en-GB" sz="800" b="1" i="0" u="none" strike="noStrike" dirty="0">
                        <a:solidFill>
                          <a:srgbClr val="993300"/>
                        </a:solidFill>
                        <a:effectLst/>
                        <a:latin typeface="Times New Roman" panose="02020603050405020304" pitchFamily="18" charset="0"/>
                        <a:cs typeface="Times New Roman" panose="02020603050405020304" pitchFamily="18" charset="0"/>
                      </a:endParaRPr>
                    </a:p>
                  </a:txBody>
                  <a:tcPr marL="1984" marR="1984" marT="1984" marB="0" anchor="ct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2711073845"/>
                  </a:ext>
                </a:extLst>
              </a:tr>
              <a:tr h="292500">
                <a:tc>
                  <a:txBody>
                    <a:bodyPr/>
                    <a:lstStyle/>
                    <a:p>
                      <a:pPr algn="ctr" fontAlgn="b"/>
                      <a:r>
                        <a:rPr lang="en-GB" sz="800" u="none" strike="noStrike">
                          <a:effectLst/>
                          <a:latin typeface="Times New Roman" panose="02020603050405020304" pitchFamily="18" charset="0"/>
                          <a:cs typeface="Times New Roman" panose="02020603050405020304" pitchFamily="18" charset="0"/>
                        </a:rPr>
                        <a:t> </a:t>
                      </a:r>
                      <a:endParaRPr lang="en-GB" sz="800" b="0" i="0" u="none" strike="noStrike">
                        <a:solidFill>
                          <a:srgbClr val="333399"/>
                        </a:solidFill>
                        <a:effectLst/>
                        <a:latin typeface="Times New Roman" panose="02020603050405020304" pitchFamily="18" charset="0"/>
                        <a:cs typeface="Times New Roman" panose="02020603050405020304" pitchFamily="18" charset="0"/>
                      </a:endParaRPr>
                    </a:p>
                  </a:txBody>
                  <a:tcPr marL="1984" marR="1984" marT="1984" marB="0" anchor="ctr"/>
                </a:tc>
                <a:tc>
                  <a:txBody>
                    <a:bodyPr/>
                    <a:lstStyle/>
                    <a:p>
                      <a:pPr algn="ctr" fontAlgn="b"/>
                      <a:r>
                        <a:rPr lang="en-GB" sz="800" u="none" strike="noStrike" dirty="0">
                          <a:effectLst/>
                          <a:latin typeface="Times New Roman" panose="02020603050405020304" pitchFamily="18" charset="0"/>
                          <a:cs typeface="Times New Roman" panose="02020603050405020304" pitchFamily="18" charset="0"/>
                        </a:rPr>
                        <a:t>FIH</a:t>
                      </a:r>
                      <a:r>
                        <a:rPr lang="en-GB" sz="800" i="1" u="none" strike="noStrike" dirty="0">
                          <a:effectLst/>
                          <a:latin typeface="Times New Roman" panose="02020603050405020304" pitchFamily="18" charset="0"/>
                          <a:cs typeface="Times New Roman" panose="02020603050405020304" pitchFamily="18" charset="0"/>
                        </a:rPr>
                        <a:t>: M (SD)</a:t>
                      </a:r>
                      <a:endParaRPr lang="en-GB" sz="800" b="0" i="1" u="none" strike="noStrike" dirty="0">
                        <a:solidFill>
                          <a:srgbClr val="000000"/>
                        </a:solidFill>
                        <a:effectLst/>
                        <a:latin typeface="Times New Roman" panose="02020603050405020304" pitchFamily="18" charset="0"/>
                        <a:cs typeface="Times New Roman" panose="02020603050405020304" pitchFamily="18" charset="0"/>
                      </a:endParaRPr>
                    </a:p>
                  </a:txBody>
                  <a:tcPr marL="1984" marR="1984" marT="1984" marB="0" anchor="ctr"/>
                </a:tc>
                <a:tc>
                  <a:txBody>
                    <a:bodyPr/>
                    <a:lstStyle/>
                    <a:p>
                      <a:pPr algn="ctr" fontAlgn="b"/>
                      <a:r>
                        <a:rPr lang="en-GB" sz="800" u="none" strike="noStrike" dirty="0">
                          <a:effectLst/>
                          <a:latin typeface="Times New Roman" panose="02020603050405020304" pitchFamily="18" charset="0"/>
                          <a:cs typeface="Times New Roman" panose="02020603050405020304" pitchFamily="18" charset="0"/>
                        </a:rPr>
                        <a:t>HINN: </a:t>
                      </a:r>
                      <a:r>
                        <a:rPr lang="en-GB" sz="800" i="1" u="none" strike="noStrike" dirty="0">
                          <a:effectLst/>
                          <a:latin typeface="Times New Roman" panose="02020603050405020304" pitchFamily="18" charset="0"/>
                          <a:cs typeface="Times New Roman" panose="02020603050405020304" pitchFamily="18" charset="0"/>
                        </a:rPr>
                        <a:t>M (SD)</a:t>
                      </a:r>
                      <a:endParaRPr lang="en-GB" sz="800" b="0" i="1" u="none" strike="noStrike" dirty="0">
                        <a:solidFill>
                          <a:srgbClr val="000000"/>
                        </a:solidFill>
                        <a:effectLst/>
                        <a:latin typeface="Times New Roman" panose="02020603050405020304" pitchFamily="18" charset="0"/>
                        <a:cs typeface="Times New Roman" panose="02020603050405020304" pitchFamily="18" charset="0"/>
                      </a:endParaRPr>
                    </a:p>
                  </a:txBody>
                  <a:tcPr marL="1984" marR="1984" marT="1984" marB="0" anchor="ctr"/>
                </a:tc>
                <a:tc>
                  <a:txBody>
                    <a:bodyPr/>
                    <a:lstStyle/>
                    <a:p>
                      <a:pPr algn="ctr" fontAlgn="b"/>
                      <a:r>
                        <a:rPr lang="en-GB" sz="800" i="1" u="none" strike="noStrike" dirty="0">
                          <a:effectLst/>
                          <a:latin typeface="Times New Roman" panose="02020603050405020304" pitchFamily="18" charset="0"/>
                          <a:cs typeface="Times New Roman" panose="02020603050405020304" pitchFamily="18" charset="0"/>
                        </a:rPr>
                        <a:t>t</a:t>
                      </a:r>
                      <a:endParaRPr lang="en-GB" sz="800" b="0" i="1" u="none" strike="noStrike" dirty="0">
                        <a:solidFill>
                          <a:srgbClr val="333399"/>
                        </a:solidFill>
                        <a:effectLst/>
                        <a:latin typeface="Times New Roman" panose="02020603050405020304" pitchFamily="18" charset="0"/>
                        <a:cs typeface="Times New Roman" panose="02020603050405020304" pitchFamily="18" charset="0"/>
                      </a:endParaRPr>
                    </a:p>
                  </a:txBody>
                  <a:tcPr marL="1984" marR="1984" marT="1984" marB="0" anchor="ctr"/>
                </a:tc>
                <a:tc>
                  <a:txBody>
                    <a:bodyPr/>
                    <a:lstStyle/>
                    <a:p>
                      <a:pPr algn="ctr" fontAlgn="b"/>
                      <a:r>
                        <a:rPr lang="en-GB" sz="800" i="1" u="none" strike="noStrike" dirty="0" err="1">
                          <a:effectLst/>
                          <a:latin typeface="Times New Roman" panose="02020603050405020304" pitchFamily="18" charset="0"/>
                          <a:cs typeface="Times New Roman" panose="02020603050405020304" pitchFamily="18" charset="0"/>
                        </a:rPr>
                        <a:t>df</a:t>
                      </a:r>
                      <a:endParaRPr lang="en-GB" sz="800" b="0" i="1" u="none" strike="noStrike" dirty="0">
                        <a:solidFill>
                          <a:srgbClr val="333399"/>
                        </a:solidFill>
                        <a:effectLst/>
                        <a:latin typeface="Times New Roman" panose="02020603050405020304" pitchFamily="18" charset="0"/>
                        <a:cs typeface="Times New Roman" panose="02020603050405020304" pitchFamily="18" charset="0"/>
                      </a:endParaRPr>
                    </a:p>
                  </a:txBody>
                  <a:tcPr marL="1984" marR="1984" marT="1984" marB="0" anchor="ctr"/>
                </a:tc>
                <a:tc>
                  <a:txBody>
                    <a:bodyPr/>
                    <a:lstStyle/>
                    <a:p>
                      <a:pPr algn="ctr" fontAlgn="b"/>
                      <a:r>
                        <a:rPr lang="en-GB" sz="800" i="1" u="none" strike="noStrike" dirty="0">
                          <a:effectLst/>
                          <a:latin typeface="Times New Roman" panose="02020603050405020304" pitchFamily="18" charset="0"/>
                          <a:cs typeface="Times New Roman" panose="02020603050405020304" pitchFamily="18" charset="0"/>
                        </a:rPr>
                        <a:t>p</a:t>
                      </a:r>
                      <a:endParaRPr lang="en-GB" sz="800" b="0" i="1" u="none" strike="noStrike" dirty="0">
                        <a:solidFill>
                          <a:srgbClr val="333399"/>
                        </a:solidFill>
                        <a:effectLst/>
                        <a:latin typeface="Times New Roman" panose="02020603050405020304" pitchFamily="18" charset="0"/>
                        <a:cs typeface="Times New Roman" panose="02020603050405020304" pitchFamily="18" charset="0"/>
                      </a:endParaRPr>
                    </a:p>
                  </a:txBody>
                  <a:tcPr marL="1984" marR="1984" marT="1984" marB="0" anchor="ctr"/>
                </a:tc>
                <a:tc>
                  <a:txBody>
                    <a:bodyPr/>
                    <a:lstStyle/>
                    <a:p>
                      <a:pPr algn="ctr" fontAlgn="b"/>
                      <a:r>
                        <a:rPr lang="en-GB" sz="800" i="1" u="none" strike="noStrike" dirty="0">
                          <a:effectLst/>
                          <a:latin typeface="Times New Roman" panose="02020603050405020304" pitchFamily="18" charset="0"/>
                          <a:cs typeface="Times New Roman" panose="02020603050405020304" pitchFamily="18" charset="0"/>
                        </a:rPr>
                        <a:t>CI LL</a:t>
                      </a:r>
                      <a:endParaRPr lang="en-GB" sz="800" b="0" i="1" u="none" strike="noStrike" dirty="0">
                        <a:solidFill>
                          <a:srgbClr val="333399"/>
                        </a:solidFill>
                        <a:effectLst/>
                        <a:latin typeface="Times New Roman" panose="02020603050405020304" pitchFamily="18" charset="0"/>
                        <a:cs typeface="Times New Roman" panose="02020603050405020304" pitchFamily="18" charset="0"/>
                      </a:endParaRPr>
                    </a:p>
                  </a:txBody>
                  <a:tcPr marL="1984" marR="1984" marT="1984" marB="0" anchor="ctr"/>
                </a:tc>
                <a:tc>
                  <a:txBody>
                    <a:bodyPr/>
                    <a:lstStyle/>
                    <a:p>
                      <a:pPr algn="ctr" fontAlgn="b"/>
                      <a:r>
                        <a:rPr lang="en-GB" sz="800" i="1" u="none" strike="noStrike" dirty="0">
                          <a:effectLst/>
                          <a:latin typeface="Times New Roman" panose="02020603050405020304" pitchFamily="18" charset="0"/>
                          <a:cs typeface="Times New Roman" panose="02020603050405020304" pitchFamily="18" charset="0"/>
                        </a:rPr>
                        <a:t>CI UL</a:t>
                      </a:r>
                      <a:endParaRPr lang="en-GB" sz="800" b="0" i="1" u="none" strike="noStrike" dirty="0">
                        <a:solidFill>
                          <a:srgbClr val="333399"/>
                        </a:solidFill>
                        <a:effectLst/>
                        <a:latin typeface="Times New Roman" panose="02020603050405020304" pitchFamily="18" charset="0"/>
                        <a:cs typeface="Times New Roman" panose="02020603050405020304" pitchFamily="18" charset="0"/>
                      </a:endParaRPr>
                    </a:p>
                  </a:txBody>
                  <a:tcPr marL="1984" marR="1984" marT="1984" marB="0" anchor="ctr"/>
                </a:tc>
                <a:tc>
                  <a:txBody>
                    <a:bodyPr/>
                    <a:lstStyle/>
                    <a:p>
                      <a:pPr algn="ctr" fontAlgn="b"/>
                      <a:r>
                        <a:rPr lang="en-GB" sz="800" u="none" strike="noStrike" dirty="0">
                          <a:effectLst/>
                          <a:latin typeface="Times New Roman" panose="02020603050405020304" pitchFamily="18" charset="0"/>
                          <a:cs typeface="Times New Roman" panose="02020603050405020304" pitchFamily="18" charset="0"/>
                        </a:rPr>
                        <a:t>Cohen's </a:t>
                      </a:r>
                      <a:r>
                        <a:rPr lang="en-GB" sz="800" i="1" u="none" strike="noStrike" dirty="0">
                          <a:effectLst/>
                          <a:latin typeface="Times New Roman" panose="02020603050405020304" pitchFamily="18" charset="0"/>
                          <a:cs typeface="Times New Roman" panose="02020603050405020304" pitchFamily="18" charset="0"/>
                        </a:rPr>
                        <a:t>d</a:t>
                      </a:r>
                      <a:endParaRPr lang="en-GB" sz="800" b="0" i="1" u="none" strike="noStrike" dirty="0">
                        <a:solidFill>
                          <a:srgbClr val="000000"/>
                        </a:solidFill>
                        <a:effectLst/>
                        <a:latin typeface="Times New Roman" panose="02020603050405020304" pitchFamily="18" charset="0"/>
                        <a:cs typeface="Times New Roman" panose="02020603050405020304" pitchFamily="18" charset="0"/>
                      </a:endParaRPr>
                    </a:p>
                  </a:txBody>
                  <a:tcPr marL="1984" marR="1984" marT="1984" marB="0" anchor="ctr"/>
                </a:tc>
                <a:extLst>
                  <a:ext uri="{0D108BD9-81ED-4DB2-BD59-A6C34878D82A}">
                    <a16:rowId xmlns:a16="http://schemas.microsoft.com/office/drawing/2014/main" val="3818728221"/>
                  </a:ext>
                </a:extLst>
              </a:tr>
              <a:tr h="292500">
                <a:tc>
                  <a:txBody>
                    <a:bodyPr/>
                    <a:lstStyle/>
                    <a:p>
                      <a:pPr algn="r" fontAlgn="t"/>
                      <a:r>
                        <a:rPr lang="en-GB" sz="800" u="none" strike="noStrike" dirty="0">
                          <a:effectLst/>
                          <a:latin typeface="Times New Roman" panose="02020603050405020304" pitchFamily="18" charset="0"/>
                          <a:cs typeface="Times New Roman" panose="02020603050405020304" pitchFamily="18" charset="0"/>
                        </a:rPr>
                        <a:t>GEFT</a:t>
                      </a:r>
                      <a:endParaRPr lang="en-GB" sz="800" b="0" i="0" u="none" strike="noStrike" dirty="0">
                        <a:solidFill>
                          <a:srgbClr val="333399"/>
                        </a:solidFill>
                        <a:effectLst/>
                        <a:latin typeface="Times New Roman" panose="02020603050405020304" pitchFamily="18" charset="0"/>
                        <a:cs typeface="Times New Roman" panose="02020603050405020304" pitchFamily="18" charset="0"/>
                      </a:endParaRPr>
                    </a:p>
                  </a:txBody>
                  <a:tcPr marL="1984" marR="1984" marT="1984" marB="0" anchor="ctr"/>
                </a:tc>
                <a:tc>
                  <a:txBody>
                    <a:bodyPr/>
                    <a:lstStyle/>
                    <a:p>
                      <a:pPr algn="ctr" fontAlgn="t"/>
                      <a:r>
                        <a:rPr lang="en-GB" sz="800" u="none" strike="noStrike" dirty="0">
                          <a:effectLst/>
                          <a:latin typeface="Times New Roman" panose="02020603050405020304" pitchFamily="18" charset="0"/>
                          <a:cs typeface="Times New Roman" panose="02020603050405020304" pitchFamily="18" charset="0"/>
                        </a:rPr>
                        <a:t>14,94 (2,39)</a:t>
                      </a:r>
                      <a:endParaRPr lang="en-GB" sz="800" b="0" i="0" u="none" strike="noStrike" dirty="0">
                        <a:solidFill>
                          <a:srgbClr val="993300"/>
                        </a:solidFill>
                        <a:effectLst/>
                        <a:latin typeface="Times New Roman" panose="02020603050405020304" pitchFamily="18" charset="0"/>
                        <a:cs typeface="Times New Roman" panose="02020603050405020304" pitchFamily="18" charset="0"/>
                      </a:endParaRPr>
                    </a:p>
                  </a:txBody>
                  <a:tcPr marL="1984" marR="1984" marT="1984" marB="0" anchor="ctr"/>
                </a:tc>
                <a:tc>
                  <a:txBody>
                    <a:bodyPr/>
                    <a:lstStyle/>
                    <a:p>
                      <a:pPr algn="ctr" fontAlgn="b"/>
                      <a:r>
                        <a:rPr lang="en-GB" sz="800" u="none" strike="noStrike" dirty="0">
                          <a:effectLst/>
                          <a:latin typeface="Times New Roman" panose="02020603050405020304" pitchFamily="18" charset="0"/>
                          <a:cs typeface="Times New Roman" panose="02020603050405020304" pitchFamily="18" charset="0"/>
                        </a:rPr>
                        <a:t>11,35 (4,49)</a:t>
                      </a:r>
                      <a:endParaRPr lang="en-GB" sz="8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1984" marR="1984" marT="1984" marB="0" anchor="ctr"/>
                </a:tc>
                <a:tc>
                  <a:txBody>
                    <a:bodyPr/>
                    <a:lstStyle/>
                    <a:p>
                      <a:pPr algn="ctr" fontAlgn="t"/>
                      <a:r>
                        <a:rPr lang="en-GB" sz="800" u="none" strike="noStrike">
                          <a:effectLst/>
                          <a:latin typeface="Times New Roman" panose="02020603050405020304" pitchFamily="18" charset="0"/>
                          <a:cs typeface="Times New Roman" panose="02020603050405020304" pitchFamily="18" charset="0"/>
                        </a:rPr>
                        <a:t>2,93</a:t>
                      </a:r>
                      <a:endParaRPr lang="en-GB" sz="800" b="0" i="0" u="none" strike="noStrike">
                        <a:solidFill>
                          <a:srgbClr val="993300"/>
                        </a:solidFill>
                        <a:effectLst/>
                        <a:latin typeface="Times New Roman" panose="02020603050405020304" pitchFamily="18" charset="0"/>
                        <a:cs typeface="Times New Roman" panose="02020603050405020304" pitchFamily="18" charset="0"/>
                      </a:endParaRPr>
                    </a:p>
                  </a:txBody>
                  <a:tcPr marL="1984" marR="1984" marT="1984" marB="0" anchor="ctr"/>
                </a:tc>
                <a:tc>
                  <a:txBody>
                    <a:bodyPr/>
                    <a:lstStyle/>
                    <a:p>
                      <a:pPr algn="ctr" fontAlgn="t"/>
                      <a:r>
                        <a:rPr lang="en-GB" sz="800" u="none" strike="noStrike" dirty="0">
                          <a:effectLst/>
                          <a:latin typeface="Times New Roman" panose="02020603050405020304" pitchFamily="18" charset="0"/>
                          <a:cs typeface="Times New Roman" panose="02020603050405020304" pitchFamily="18" charset="0"/>
                        </a:rPr>
                        <a:t>24,089</a:t>
                      </a:r>
                      <a:endParaRPr lang="en-GB" sz="800" b="0" i="0" u="none" strike="noStrike" dirty="0">
                        <a:solidFill>
                          <a:srgbClr val="993300"/>
                        </a:solidFill>
                        <a:effectLst/>
                        <a:latin typeface="Times New Roman" panose="02020603050405020304" pitchFamily="18" charset="0"/>
                        <a:cs typeface="Times New Roman" panose="02020603050405020304" pitchFamily="18" charset="0"/>
                      </a:endParaRPr>
                    </a:p>
                  </a:txBody>
                  <a:tcPr marL="1984" marR="1984" marT="1984" marB="0" anchor="ctr"/>
                </a:tc>
                <a:tc>
                  <a:txBody>
                    <a:bodyPr/>
                    <a:lstStyle/>
                    <a:p>
                      <a:pPr algn="ctr" fontAlgn="t"/>
                      <a:r>
                        <a:rPr lang="en-GB" sz="800" u="none" strike="noStrike">
                          <a:effectLst/>
                          <a:latin typeface="Times New Roman" panose="02020603050405020304" pitchFamily="18" charset="0"/>
                          <a:cs typeface="Times New Roman" panose="02020603050405020304" pitchFamily="18" charset="0"/>
                        </a:rPr>
                        <a:t>0,007</a:t>
                      </a:r>
                      <a:endParaRPr lang="en-GB" sz="800" b="0" i="0" u="none" strike="noStrike">
                        <a:solidFill>
                          <a:srgbClr val="993300"/>
                        </a:solidFill>
                        <a:effectLst/>
                        <a:latin typeface="Times New Roman" panose="02020603050405020304" pitchFamily="18" charset="0"/>
                        <a:cs typeface="Times New Roman" panose="02020603050405020304" pitchFamily="18" charset="0"/>
                      </a:endParaRPr>
                    </a:p>
                  </a:txBody>
                  <a:tcPr marL="1984" marR="1984" marT="1984" marB="0" anchor="ctr"/>
                </a:tc>
                <a:tc>
                  <a:txBody>
                    <a:bodyPr/>
                    <a:lstStyle/>
                    <a:p>
                      <a:pPr algn="ctr" fontAlgn="t"/>
                      <a:r>
                        <a:rPr lang="en-GB" sz="800" u="none" strike="noStrike">
                          <a:effectLst/>
                          <a:latin typeface="Times New Roman" panose="02020603050405020304" pitchFamily="18" charset="0"/>
                          <a:cs typeface="Times New Roman" panose="02020603050405020304" pitchFamily="18" charset="0"/>
                        </a:rPr>
                        <a:t>1,06</a:t>
                      </a:r>
                      <a:endParaRPr lang="en-GB" sz="800" b="0" i="0" u="none" strike="noStrike">
                        <a:solidFill>
                          <a:srgbClr val="993300"/>
                        </a:solidFill>
                        <a:effectLst/>
                        <a:latin typeface="Times New Roman" panose="02020603050405020304" pitchFamily="18" charset="0"/>
                        <a:cs typeface="Times New Roman" panose="02020603050405020304" pitchFamily="18" charset="0"/>
                      </a:endParaRPr>
                    </a:p>
                  </a:txBody>
                  <a:tcPr marL="1984" marR="1984" marT="1984" marB="0" anchor="ctr"/>
                </a:tc>
                <a:tc>
                  <a:txBody>
                    <a:bodyPr/>
                    <a:lstStyle/>
                    <a:p>
                      <a:pPr algn="ctr" fontAlgn="t"/>
                      <a:r>
                        <a:rPr lang="en-GB" sz="800" u="none" strike="noStrike">
                          <a:effectLst/>
                          <a:latin typeface="Times New Roman" panose="02020603050405020304" pitchFamily="18" charset="0"/>
                          <a:cs typeface="Times New Roman" panose="02020603050405020304" pitchFamily="18" charset="0"/>
                        </a:rPr>
                        <a:t>6,12</a:t>
                      </a:r>
                      <a:endParaRPr lang="en-GB" sz="800" b="0" i="0" u="none" strike="noStrike">
                        <a:solidFill>
                          <a:srgbClr val="993300"/>
                        </a:solidFill>
                        <a:effectLst/>
                        <a:latin typeface="Times New Roman" panose="02020603050405020304" pitchFamily="18" charset="0"/>
                        <a:cs typeface="Times New Roman" panose="02020603050405020304" pitchFamily="18" charset="0"/>
                      </a:endParaRPr>
                    </a:p>
                  </a:txBody>
                  <a:tcPr marL="1984" marR="1984" marT="1984" marB="0" anchor="ctr"/>
                </a:tc>
                <a:tc>
                  <a:txBody>
                    <a:bodyPr/>
                    <a:lstStyle/>
                    <a:p>
                      <a:pPr algn="ctr" fontAlgn="b"/>
                      <a:r>
                        <a:rPr lang="en-GB" sz="800" u="none" strike="noStrike" dirty="0">
                          <a:effectLst/>
                          <a:latin typeface="Times New Roman" panose="02020603050405020304" pitchFamily="18" charset="0"/>
                          <a:cs typeface="Times New Roman" panose="02020603050405020304" pitchFamily="18" charset="0"/>
                        </a:rPr>
                        <a:t>1,00</a:t>
                      </a:r>
                      <a:endParaRPr lang="en-GB" sz="8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1984" marR="1984" marT="1984" marB="0" anchor="ctr"/>
                </a:tc>
                <a:extLst>
                  <a:ext uri="{0D108BD9-81ED-4DB2-BD59-A6C34878D82A}">
                    <a16:rowId xmlns:a16="http://schemas.microsoft.com/office/drawing/2014/main" val="2001521645"/>
                  </a:ext>
                </a:extLst>
              </a:tr>
              <a:tr h="292500">
                <a:tc>
                  <a:txBody>
                    <a:bodyPr/>
                    <a:lstStyle/>
                    <a:p>
                      <a:pPr algn="r" fontAlgn="t"/>
                      <a:r>
                        <a:rPr lang="en-GB" sz="800" u="none" strike="noStrike" dirty="0">
                          <a:effectLst/>
                          <a:latin typeface="Times New Roman" panose="02020603050405020304" pitchFamily="18" charset="0"/>
                          <a:cs typeface="Times New Roman" panose="02020603050405020304" pitchFamily="18" charset="0"/>
                        </a:rPr>
                        <a:t>RSQ-B</a:t>
                      </a:r>
                      <a:endParaRPr lang="en-GB" sz="800" b="0" i="0" u="none" strike="noStrike" dirty="0">
                        <a:solidFill>
                          <a:srgbClr val="333399"/>
                        </a:solidFill>
                        <a:effectLst/>
                        <a:latin typeface="Times New Roman" panose="02020603050405020304" pitchFamily="18" charset="0"/>
                        <a:cs typeface="Times New Roman" panose="02020603050405020304" pitchFamily="18" charset="0"/>
                      </a:endParaRPr>
                    </a:p>
                  </a:txBody>
                  <a:tcPr marL="1984" marR="1984" marT="1984" marB="0" anchor="ctr"/>
                </a:tc>
                <a:tc>
                  <a:txBody>
                    <a:bodyPr/>
                    <a:lstStyle/>
                    <a:p>
                      <a:pPr algn="ctr" fontAlgn="b"/>
                      <a:r>
                        <a:rPr lang="en-GB" sz="800" u="none" strike="noStrike" dirty="0">
                          <a:effectLst/>
                          <a:latin typeface="Times New Roman" panose="02020603050405020304" pitchFamily="18" charset="0"/>
                          <a:cs typeface="Times New Roman" panose="02020603050405020304" pitchFamily="18" charset="0"/>
                        </a:rPr>
                        <a:t>2,9 (,45)</a:t>
                      </a:r>
                      <a:endParaRPr lang="en-GB" sz="8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1984" marR="1984" marT="1984" marB="0" anchor="ctr"/>
                </a:tc>
                <a:tc>
                  <a:txBody>
                    <a:bodyPr/>
                    <a:lstStyle/>
                    <a:p>
                      <a:pPr algn="ctr" fontAlgn="b"/>
                      <a:r>
                        <a:rPr lang="en-GB" sz="800" u="none" strike="noStrike" dirty="0">
                          <a:effectLst/>
                          <a:latin typeface="Times New Roman" panose="02020603050405020304" pitchFamily="18" charset="0"/>
                          <a:cs typeface="Times New Roman" panose="02020603050405020304" pitchFamily="18" charset="0"/>
                        </a:rPr>
                        <a:t>2,40 (1,07)</a:t>
                      </a:r>
                      <a:endParaRPr lang="en-GB" sz="8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1984" marR="1984" marT="1984" marB="0" anchor="ctr"/>
                </a:tc>
                <a:tc>
                  <a:txBody>
                    <a:bodyPr/>
                    <a:lstStyle/>
                    <a:p>
                      <a:pPr algn="ctr" fontAlgn="t"/>
                      <a:r>
                        <a:rPr lang="en-GB" sz="800" u="none" strike="noStrike" dirty="0">
                          <a:effectLst/>
                          <a:latin typeface="Times New Roman" panose="02020603050405020304" pitchFamily="18" charset="0"/>
                          <a:cs typeface="Times New Roman" panose="02020603050405020304" pitchFamily="18" charset="0"/>
                        </a:rPr>
                        <a:t>1,82</a:t>
                      </a:r>
                      <a:endParaRPr lang="en-GB" sz="800" b="0" i="0" u="none" strike="noStrike" dirty="0">
                        <a:solidFill>
                          <a:srgbClr val="993300"/>
                        </a:solidFill>
                        <a:effectLst/>
                        <a:latin typeface="Times New Roman" panose="02020603050405020304" pitchFamily="18" charset="0"/>
                        <a:cs typeface="Times New Roman" panose="02020603050405020304" pitchFamily="18" charset="0"/>
                      </a:endParaRPr>
                    </a:p>
                  </a:txBody>
                  <a:tcPr marL="1984" marR="1984" marT="1984" marB="0" anchor="ctr"/>
                </a:tc>
                <a:tc>
                  <a:txBody>
                    <a:bodyPr/>
                    <a:lstStyle/>
                    <a:p>
                      <a:pPr algn="ctr" fontAlgn="t"/>
                      <a:r>
                        <a:rPr lang="en-GB" sz="800" u="none" strike="noStrike">
                          <a:effectLst/>
                          <a:latin typeface="Times New Roman" panose="02020603050405020304" pitchFamily="18" charset="0"/>
                          <a:cs typeface="Times New Roman" panose="02020603050405020304" pitchFamily="18" charset="0"/>
                        </a:rPr>
                        <a:t>32</a:t>
                      </a:r>
                      <a:endParaRPr lang="en-GB" sz="800" b="0" i="0" u="none" strike="noStrike">
                        <a:solidFill>
                          <a:srgbClr val="993300"/>
                        </a:solidFill>
                        <a:effectLst/>
                        <a:latin typeface="Times New Roman" panose="02020603050405020304" pitchFamily="18" charset="0"/>
                        <a:cs typeface="Times New Roman" panose="02020603050405020304" pitchFamily="18" charset="0"/>
                      </a:endParaRPr>
                    </a:p>
                  </a:txBody>
                  <a:tcPr marL="1984" marR="1984" marT="1984" marB="0" anchor="ctr"/>
                </a:tc>
                <a:tc>
                  <a:txBody>
                    <a:bodyPr/>
                    <a:lstStyle/>
                    <a:p>
                      <a:pPr algn="ctr" fontAlgn="t"/>
                      <a:r>
                        <a:rPr lang="en-GB" sz="800" u="none" strike="noStrike">
                          <a:effectLst/>
                          <a:latin typeface="Times New Roman" panose="02020603050405020304" pitchFamily="18" charset="0"/>
                          <a:cs typeface="Times New Roman" panose="02020603050405020304" pitchFamily="18" charset="0"/>
                        </a:rPr>
                        <a:t>0,078</a:t>
                      </a:r>
                      <a:endParaRPr lang="en-GB" sz="800" b="0" i="0" u="none" strike="noStrike">
                        <a:solidFill>
                          <a:srgbClr val="993300"/>
                        </a:solidFill>
                        <a:effectLst/>
                        <a:latin typeface="Times New Roman" panose="02020603050405020304" pitchFamily="18" charset="0"/>
                        <a:cs typeface="Times New Roman" panose="02020603050405020304" pitchFamily="18" charset="0"/>
                      </a:endParaRPr>
                    </a:p>
                  </a:txBody>
                  <a:tcPr marL="1984" marR="1984" marT="1984" marB="0" anchor="ctr"/>
                </a:tc>
                <a:tc>
                  <a:txBody>
                    <a:bodyPr/>
                    <a:lstStyle/>
                    <a:p>
                      <a:pPr algn="ctr" fontAlgn="t"/>
                      <a:r>
                        <a:rPr lang="en-GB" sz="800" u="none" strike="noStrike">
                          <a:effectLst/>
                          <a:latin typeface="Times New Roman" panose="02020603050405020304" pitchFamily="18" charset="0"/>
                          <a:cs typeface="Times New Roman" panose="02020603050405020304" pitchFamily="18" charset="0"/>
                        </a:rPr>
                        <a:t>-0,06</a:t>
                      </a:r>
                      <a:endParaRPr lang="en-GB" sz="800" b="0" i="0" u="none" strike="noStrike">
                        <a:solidFill>
                          <a:srgbClr val="993300"/>
                        </a:solidFill>
                        <a:effectLst/>
                        <a:latin typeface="Times New Roman" panose="02020603050405020304" pitchFamily="18" charset="0"/>
                        <a:cs typeface="Times New Roman" panose="02020603050405020304" pitchFamily="18" charset="0"/>
                      </a:endParaRPr>
                    </a:p>
                  </a:txBody>
                  <a:tcPr marL="1984" marR="1984" marT="1984" marB="0" anchor="ctr"/>
                </a:tc>
                <a:tc>
                  <a:txBody>
                    <a:bodyPr/>
                    <a:lstStyle/>
                    <a:p>
                      <a:pPr algn="ctr" fontAlgn="t"/>
                      <a:r>
                        <a:rPr lang="en-GB" sz="800" u="none" strike="noStrike">
                          <a:effectLst/>
                          <a:latin typeface="Times New Roman" panose="02020603050405020304" pitchFamily="18" charset="0"/>
                          <a:cs typeface="Times New Roman" panose="02020603050405020304" pitchFamily="18" charset="0"/>
                        </a:rPr>
                        <a:t>1,06</a:t>
                      </a:r>
                      <a:endParaRPr lang="en-GB" sz="800" b="0" i="0" u="none" strike="noStrike">
                        <a:solidFill>
                          <a:srgbClr val="993300"/>
                        </a:solidFill>
                        <a:effectLst/>
                        <a:latin typeface="Times New Roman" panose="02020603050405020304" pitchFamily="18" charset="0"/>
                        <a:cs typeface="Times New Roman" panose="02020603050405020304" pitchFamily="18" charset="0"/>
                      </a:endParaRPr>
                    </a:p>
                  </a:txBody>
                  <a:tcPr marL="1984" marR="1984" marT="1984" marB="0" anchor="ctr"/>
                </a:tc>
                <a:tc>
                  <a:txBody>
                    <a:bodyPr/>
                    <a:lstStyle/>
                    <a:p>
                      <a:pPr algn="ctr" fontAlgn="b"/>
                      <a:r>
                        <a:rPr lang="en-GB" sz="800" u="none" strike="noStrike" dirty="0">
                          <a:effectLst/>
                          <a:latin typeface="Times New Roman" panose="02020603050405020304" pitchFamily="18" charset="0"/>
                          <a:cs typeface="Times New Roman" panose="02020603050405020304" pitchFamily="18" charset="0"/>
                        </a:rPr>
                        <a:t>0,61</a:t>
                      </a:r>
                      <a:endParaRPr lang="en-GB" sz="8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1984" marR="1984" marT="1984" marB="0" anchor="ctr"/>
                </a:tc>
                <a:extLst>
                  <a:ext uri="{0D108BD9-81ED-4DB2-BD59-A6C34878D82A}">
                    <a16:rowId xmlns:a16="http://schemas.microsoft.com/office/drawing/2014/main" val="411593194"/>
                  </a:ext>
                </a:extLst>
              </a:tr>
              <a:tr h="292500">
                <a:tc>
                  <a:txBody>
                    <a:bodyPr/>
                    <a:lstStyle/>
                    <a:p>
                      <a:pPr algn="r" fontAlgn="t"/>
                      <a:r>
                        <a:rPr lang="en-GB" sz="800" u="none" strike="noStrike" dirty="0">
                          <a:effectLst/>
                          <a:latin typeface="Times New Roman" panose="02020603050405020304" pitchFamily="18" charset="0"/>
                          <a:cs typeface="Times New Roman" panose="02020603050405020304" pitchFamily="18" charset="0"/>
                        </a:rPr>
                        <a:t>MC-IMS</a:t>
                      </a:r>
                      <a:endParaRPr lang="en-GB" sz="800" b="0" i="0" u="none" strike="noStrike" dirty="0">
                        <a:solidFill>
                          <a:srgbClr val="333399"/>
                        </a:solidFill>
                        <a:effectLst/>
                        <a:latin typeface="Times New Roman" panose="02020603050405020304" pitchFamily="18" charset="0"/>
                        <a:cs typeface="Times New Roman" panose="02020603050405020304" pitchFamily="18" charset="0"/>
                      </a:endParaRPr>
                    </a:p>
                  </a:txBody>
                  <a:tcPr marL="1984" marR="1984" marT="1984" marB="0" anchor="ctr"/>
                </a:tc>
                <a:tc>
                  <a:txBody>
                    <a:bodyPr/>
                    <a:lstStyle/>
                    <a:p>
                      <a:pPr algn="ctr" fontAlgn="b"/>
                      <a:r>
                        <a:rPr lang="en-GB" sz="800" u="none" strike="noStrike">
                          <a:effectLst/>
                          <a:latin typeface="Times New Roman" panose="02020603050405020304" pitchFamily="18" charset="0"/>
                          <a:cs typeface="Times New Roman" panose="02020603050405020304" pitchFamily="18" charset="0"/>
                        </a:rPr>
                        <a:t>1,22 (,13)</a:t>
                      </a:r>
                      <a:endParaRPr lang="en-GB" sz="800" b="0" i="0" u="none" strike="noStrike">
                        <a:solidFill>
                          <a:srgbClr val="000000"/>
                        </a:solidFill>
                        <a:effectLst/>
                        <a:latin typeface="Times New Roman" panose="02020603050405020304" pitchFamily="18" charset="0"/>
                        <a:cs typeface="Times New Roman" panose="02020603050405020304" pitchFamily="18" charset="0"/>
                      </a:endParaRPr>
                    </a:p>
                  </a:txBody>
                  <a:tcPr marL="1984" marR="1984" marT="1984" marB="0" anchor="ctr"/>
                </a:tc>
                <a:tc>
                  <a:txBody>
                    <a:bodyPr/>
                    <a:lstStyle/>
                    <a:p>
                      <a:pPr algn="ctr" fontAlgn="b"/>
                      <a:r>
                        <a:rPr lang="en-GB" sz="800" u="none" strike="noStrike" dirty="0">
                          <a:effectLst/>
                          <a:latin typeface="Times New Roman" panose="02020603050405020304" pitchFamily="18" charset="0"/>
                          <a:cs typeface="Times New Roman" panose="02020603050405020304" pitchFamily="18" charset="0"/>
                        </a:rPr>
                        <a:t>1,12 (,13)</a:t>
                      </a:r>
                      <a:endParaRPr lang="en-GB" sz="8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1984" marR="1984" marT="1984" marB="0" anchor="ctr"/>
                </a:tc>
                <a:tc>
                  <a:txBody>
                    <a:bodyPr/>
                    <a:lstStyle/>
                    <a:p>
                      <a:pPr algn="ctr" fontAlgn="t"/>
                      <a:r>
                        <a:rPr lang="en-GB" sz="800" u="none" strike="noStrike" dirty="0">
                          <a:effectLst/>
                          <a:latin typeface="Times New Roman" panose="02020603050405020304" pitchFamily="18" charset="0"/>
                          <a:cs typeface="Times New Roman" panose="02020603050405020304" pitchFamily="18" charset="0"/>
                        </a:rPr>
                        <a:t>2,17</a:t>
                      </a:r>
                      <a:endParaRPr lang="en-GB" sz="800" b="0" i="0" u="none" strike="noStrike" dirty="0">
                        <a:solidFill>
                          <a:srgbClr val="993300"/>
                        </a:solidFill>
                        <a:effectLst/>
                        <a:latin typeface="Times New Roman" panose="02020603050405020304" pitchFamily="18" charset="0"/>
                        <a:cs typeface="Times New Roman" panose="02020603050405020304" pitchFamily="18" charset="0"/>
                      </a:endParaRPr>
                    </a:p>
                  </a:txBody>
                  <a:tcPr marL="1984" marR="1984" marT="1984" marB="0" anchor="ctr"/>
                </a:tc>
                <a:tc>
                  <a:txBody>
                    <a:bodyPr/>
                    <a:lstStyle/>
                    <a:p>
                      <a:pPr algn="ctr" fontAlgn="t"/>
                      <a:r>
                        <a:rPr lang="en-GB" sz="800" u="none" strike="noStrike" dirty="0">
                          <a:effectLst/>
                          <a:latin typeface="Times New Roman" panose="02020603050405020304" pitchFamily="18" charset="0"/>
                          <a:cs typeface="Times New Roman" panose="02020603050405020304" pitchFamily="18" charset="0"/>
                        </a:rPr>
                        <a:t>32</a:t>
                      </a:r>
                      <a:endParaRPr lang="en-GB" sz="800" b="0" i="0" u="none" strike="noStrike" dirty="0">
                        <a:solidFill>
                          <a:srgbClr val="993300"/>
                        </a:solidFill>
                        <a:effectLst/>
                        <a:latin typeface="Times New Roman" panose="02020603050405020304" pitchFamily="18" charset="0"/>
                        <a:cs typeface="Times New Roman" panose="02020603050405020304" pitchFamily="18" charset="0"/>
                      </a:endParaRPr>
                    </a:p>
                  </a:txBody>
                  <a:tcPr marL="1984" marR="1984" marT="1984" marB="0" anchor="ctr"/>
                </a:tc>
                <a:tc>
                  <a:txBody>
                    <a:bodyPr/>
                    <a:lstStyle/>
                    <a:p>
                      <a:pPr algn="ctr" fontAlgn="t"/>
                      <a:r>
                        <a:rPr lang="en-GB" sz="800" u="none" strike="noStrike">
                          <a:effectLst/>
                          <a:latin typeface="Times New Roman" panose="02020603050405020304" pitchFamily="18" charset="0"/>
                          <a:cs typeface="Times New Roman" panose="02020603050405020304" pitchFamily="18" charset="0"/>
                        </a:rPr>
                        <a:t>0,037</a:t>
                      </a:r>
                      <a:endParaRPr lang="en-GB" sz="800" b="0" i="0" u="none" strike="noStrike">
                        <a:solidFill>
                          <a:srgbClr val="993300"/>
                        </a:solidFill>
                        <a:effectLst/>
                        <a:latin typeface="Times New Roman" panose="02020603050405020304" pitchFamily="18" charset="0"/>
                        <a:cs typeface="Times New Roman" panose="02020603050405020304" pitchFamily="18" charset="0"/>
                      </a:endParaRPr>
                    </a:p>
                  </a:txBody>
                  <a:tcPr marL="1984" marR="1984" marT="1984" marB="0" anchor="ctr"/>
                </a:tc>
                <a:tc>
                  <a:txBody>
                    <a:bodyPr/>
                    <a:lstStyle/>
                    <a:p>
                      <a:pPr algn="ctr" fontAlgn="t"/>
                      <a:r>
                        <a:rPr lang="en-GB" sz="800" u="none" strike="noStrike">
                          <a:effectLst/>
                          <a:latin typeface="Times New Roman" panose="02020603050405020304" pitchFamily="18" charset="0"/>
                          <a:cs typeface="Times New Roman" panose="02020603050405020304" pitchFamily="18" charset="0"/>
                        </a:rPr>
                        <a:t>0,01</a:t>
                      </a:r>
                      <a:endParaRPr lang="en-GB" sz="800" b="0" i="0" u="none" strike="noStrike">
                        <a:solidFill>
                          <a:srgbClr val="993300"/>
                        </a:solidFill>
                        <a:effectLst/>
                        <a:latin typeface="Times New Roman" panose="02020603050405020304" pitchFamily="18" charset="0"/>
                        <a:cs typeface="Times New Roman" panose="02020603050405020304" pitchFamily="18" charset="0"/>
                      </a:endParaRPr>
                    </a:p>
                  </a:txBody>
                  <a:tcPr marL="1984" marR="1984" marT="1984" marB="0" anchor="ctr"/>
                </a:tc>
                <a:tc>
                  <a:txBody>
                    <a:bodyPr/>
                    <a:lstStyle/>
                    <a:p>
                      <a:pPr algn="ctr" fontAlgn="t"/>
                      <a:r>
                        <a:rPr lang="en-GB" sz="800" u="none" strike="noStrike">
                          <a:effectLst/>
                          <a:latin typeface="Times New Roman" panose="02020603050405020304" pitchFamily="18" charset="0"/>
                          <a:cs typeface="Times New Roman" panose="02020603050405020304" pitchFamily="18" charset="0"/>
                        </a:rPr>
                        <a:t>0,19</a:t>
                      </a:r>
                      <a:endParaRPr lang="en-GB" sz="800" b="0" i="0" u="none" strike="noStrike">
                        <a:solidFill>
                          <a:srgbClr val="993300"/>
                        </a:solidFill>
                        <a:effectLst/>
                        <a:latin typeface="Times New Roman" panose="02020603050405020304" pitchFamily="18" charset="0"/>
                        <a:cs typeface="Times New Roman" panose="02020603050405020304" pitchFamily="18" charset="0"/>
                      </a:endParaRPr>
                    </a:p>
                  </a:txBody>
                  <a:tcPr marL="1984" marR="1984" marT="1984" marB="0" anchor="ctr"/>
                </a:tc>
                <a:tc>
                  <a:txBody>
                    <a:bodyPr/>
                    <a:lstStyle/>
                    <a:p>
                      <a:pPr algn="ctr" fontAlgn="b"/>
                      <a:r>
                        <a:rPr lang="en-GB" sz="800" u="none" strike="noStrike">
                          <a:effectLst/>
                          <a:latin typeface="Times New Roman" panose="02020603050405020304" pitchFamily="18" charset="0"/>
                          <a:cs typeface="Times New Roman" panose="02020603050405020304" pitchFamily="18" charset="0"/>
                        </a:rPr>
                        <a:t>0,75</a:t>
                      </a:r>
                      <a:endParaRPr lang="en-GB" sz="800" b="0" i="0" u="none" strike="noStrike">
                        <a:solidFill>
                          <a:srgbClr val="000000"/>
                        </a:solidFill>
                        <a:effectLst/>
                        <a:latin typeface="Times New Roman" panose="02020603050405020304" pitchFamily="18" charset="0"/>
                        <a:cs typeface="Times New Roman" panose="02020603050405020304" pitchFamily="18" charset="0"/>
                      </a:endParaRPr>
                    </a:p>
                  </a:txBody>
                  <a:tcPr marL="1984" marR="1984" marT="1984" marB="0" anchor="ctr"/>
                </a:tc>
                <a:extLst>
                  <a:ext uri="{0D108BD9-81ED-4DB2-BD59-A6C34878D82A}">
                    <a16:rowId xmlns:a16="http://schemas.microsoft.com/office/drawing/2014/main" val="2452579135"/>
                  </a:ext>
                </a:extLst>
              </a:tr>
              <a:tr h="292500">
                <a:tc>
                  <a:txBody>
                    <a:bodyPr/>
                    <a:lstStyle/>
                    <a:p>
                      <a:pPr algn="r" fontAlgn="t"/>
                      <a:r>
                        <a:rPr lang="en-GB" sz="800" u="none" strike="noStrike" dirty="0">
                          <a:effectLst/>
                          <a:latin typeface="Times New Roman" panose="02020603050405020304" pitchFamily="18" charset="0"/>
                          <a:cs typeface="Times New Roman" panose="02020603050405020304" pitchFamily="18" charset="0"/>
                        </a:rPr>
                        <a:t>MC-CM</a:t>
                      </a:r>
                      <a:endParaRPr lang="en-GB" sz="800" b="0" i="0" u="none" strike="noStrike" dirty="0">
                        <a:solidFill>
                          <a:srgbClr val="333399"/>
                        </a:solidFill>
                        <a:effectLst/>
                        <a:latin typeface="Times New Roman" panose="02020603050405020304" pitchFamily="18" charset="0"/>
                        <a:cs typeface="Times New Roman" panose="02020603050405020304" pitchFamily="18" charset="0"/>
                      </a:endParaRPr>
                    </a:p>
                  </a:txBody>
                  <a:tcPr marL="1984" marR="1984" marT="1984" marB="0" anchor="ctr"/>
                </a:tc>
                <a:tc>
                  <a:txBody>
                    <a:bodyPr/>
                    <a:lstStyle/>
                    <a:p>
                      <a:pPr algn="ctr" fontAlgn="b"/>
                      <a:r>
                        <a:rPr lang="en-GB" sz="800" u="none" strike="noStrike" dirty="0">
                          <a:effectLst/>
                          <a:latin typeface="Times New Roman" panose="02020603050405020304" pitchFamily="18" charset="0"/>
                          <a:cs typeface="Times New Roman" panose="02020603050405020304" pitchFamily="18" charset="0"/>
                        </a:rPr>
                        <a:t>1,39 (,19)</a:t>
                      </a:r>
                      <a:endParaRPr lang="en-GB" sz="8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1984" marR="1984" marT="1984" marB="0" anchor="ctr"/>
                </a:tc>
                <a:tc>
                  <a:txBody>
                    <a:bodyPr/>
                    <a:lstStyle/>
                    <a:p>
                      <a:pPr algn="ctr" fontAlgn="b"/>
                      <a:r>
                        <a:rPr lang="en-GB" sz="800" u="none" strike="noStrike" dirty="0">
                          <a:effectLst/>
                          <a:latin typeface="Times New Roman" panose="02020603050405020304" pitchFamily="18" charset="0"/>
                          <a:cs typeface="Times New Roman" panose="02020603050405020304" pitchFamily="18" charset="0"/>
                        </a:rPr>
                        <a:t>1,22 (,24)</a:t>
                      </a:r>
                      <a:endParaRPr lang="en-GB" sz="8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1984" marR="1984" marT="1984" marB="0" anchor="ctr"/>
                </a:tc>
                <a:tc>
                  <a:txBody>
                    <a:bodyPr/>
                    <a:lstStyle/>
                    <a:p>
                      <a:pPr algn="ctr" fontAlgn="t"/>
                      <a:r>
                        <a:rPr lang="en-GB" sz="800" u="none" strike="noStrike" dirty="0">
                          <a:effectLst/>
                          <a:latin typeface="Times New Roman" panose="02020603050405020304" pitchFamily="18" charset="0"/>
                          <a:cs typeface="Times New Roman" panose="02020603050405020304" pitchFamily="18" charset="0"/>
                        </a:rPr>
                        <a:t>2,20</a:t>
                      </a:r>
                      <a:endParaRPr lang="en-GB" sz="800" b="0" i="0" u="none" strike="noStrike" dirty="0">
                        <a:solidFill>
                          <a:srgbClr val="993300"/>
                        </a:solidFill>
                        <a:effectLst/>
                        <a:latin typeface="Times New Roman" panose="02020603050405020304" pitchFamily="18" charset="0"/>
                        <a:cs typeface="Times New Roman" panose="02020603050405020304" pitchFamily="18" charset="0"/>
                      </a:endParaRPr>
                    </a:p>
                  </a:txBody>
                  <a:tcPr marL="1984" marR="1984" marT="1984" marB="0" anchor="ctr"/>
                </a:tc>
                <a:tc>
                  <a:txBody>
                    <a:bodyPr/>
                    <a:lstStyle/>
                    <a:p>
                      <a:pPr algn="ctr" fontAlgn="t"/>
                      <a:r>
                        <a:rPr lang="en-GB" sz="800" u="none" strike="noStrike" dirty="0">
                          <a:effectLst/>
                          <a:latin typeface="Times New Roman" panose="02020603050405020304" pitchFamily="18" charset="0"/>
                          <a:cs typeface="Times New Roman" panose="02020603050405020304" pitchFamily="18" charset="0"/>
                        </a:rPr>
                        <a:t>32</a:t>
                      </a:r>
                      <a:endParaRPr lang="en-GB" sz="800" b="0" i="0" u="none" strike="noStrike" dirty="0">
                        <a:solidFill>
                          <a:srgbClr val="993300"/>
                        </a:solidFill>
                        <a:effectLst/>
                        <a:latin typeface="Times New Roman" panose="02020603050405020304" pitchFamily="18" charset="0"/>
                        <a:cs typeface="Times New Roman" panose="02020603050405020304" pitchFamily="18" charset="0"/>
                      </a:endParaRPr>
                    </a:p>
                  </a:txBody>
                  <a:tcPr marL="1984" marR="1984" marT="1984" marB="0" anchor="ctr"/>
                </a:tc>
                <a:tc>
                  <a:txBody>
                    <a:bodyPr/>
                    <a:lstStyle/>
                    <a:p>
                      <a:pPr algn="ctr" fontAlgn="t"/>
                      <a:r>
                        <a:rPr lang="en-GB" sz="800" u="none" strike="noStrike" dirty="0">
                          <a:effectLst/>
                          <a:latin typeface="Times New Roman" panose="02020603050405020304" pitchFamily="18" charset="0"/>
                          <a:cs typeface="Times New Roman" panose="02020603050405020304" pitchFamily="18" charset="0"/>
                        </a:rPr>
                        <a:t>0,035</a:t>
                      </a:r>
                      <a:endParaRPr lang="en-GB" sz="800" b="0" i="0" u="none" strike="noStrike" dirty="0">
                        <a:solidFill>
                          <a:srgbClr val="993300"/>
                        </a:solidFill>
                        <a:effectLst/>
                        <a:latin typeface="Times New Roman" panose="02020603050405020304" pitchFamily="18" charset="0"/>
                        <a:cs typeface="Times New Roman" panose="02020603050405020304" pitchFamily="18" charset="0"/>
                      </a:endParaRPr>
                    </a:p>
                  </a:txBody>
                  <a:tcPr marL="1984" marR="1984" marT="1984" marB="0" anchor="ctr"/>
                </a:tc>
                <a:tc>
                  <a:txBody>
                    <a:bodyPr/>
                    <a:lstStyle/>
                    <a:p>
                      <a:pPr algn="ctr" fontAlgn="t"/>
                      <a:r>
                        <a:rPr lang="en-GB" sz="800" u="none" strike="noStrike" dirty="0">
                          <a:effectLst/>
                          <a:latin typeface="Times New Roman" panose="02020603050405020304" pitchFamily="18" charset="0"/>
                          <a:cs typeface="Times New Roman" panose="02020603050405020304" pitchFamily="18" charset="0"/>
                        </a:rPr>
                        <a:t>0,01</a:t>
                      </a:r>
                      <a:endParaRPr lang="en-GB" sz="800" b="0" i="0" u="none" strike="noStrike" dirty="0">
                        <a:solidFill>
                          <a:srgbClr val="993300"/>
                        </a:solidFill>
                        <a:effectLst/>
                        <a:latin typeface="Times New Roman" panose="02020603050405020304" pitchFamily="18" charset="0"/>
                        <a:cs typeface="Times New Roman" panose="02020603050405020304" pitchFamily="18" charset="0"/>
                      </a:endParaRPr>
                    </a:p>
                  </a:txBody>
                  <a:tcPr marL="1984" marR="1984" marT="1984" marB="0" anchor="ctr"/>
                </a:tc>
                <a:tc>
                  <a:txBody>
                    <a:bodyPr/>
                    <a:lstStyle/>
                    <a:p>
                      <a:pPr algn="ctr" fontAlgn="t"/>
                      <a:r>
                        <a:rPr lang="en-GB" sz="800" u="none" strike="noStrike" dirty="0">
                          <a:effectLst/>
                          <a:latin typeface="Times New Roman" panose="02020603050405020304" pitchFamily="18" charset="0"/>
                          <a:cs typeface="Times New Roman" panose="02020603050405020304" pitchFamily="18" charset="0"/>
                        </a:rPr>
                        <a:t>0,32</a:t>
                      </a:r>
                      <a:endParaRPr lang="en-GB" sz="800" b="0" i="0" u="none" strike="noStrike" dirty="0">
                        <a:solidFill>
                          <a:srgbClr val="993300"/>
                        </a:solidFill>
                        <a:effectLst/>
                        <a:latin typeface="Times New Roman" panose="02020603050405020304" pitchFamily="18" charset="0"/>
                        <a:cs typeface="Times New Roman" panose="02020603050405020304" pitchFamily="18" charset="0"/>
                      </a:endParaRPr>
                    </a:p>
                  </a:txBody>
                  <a:tcPr marL="1984" marR="1984" marT="1984" marB="0" anchor="ctr"/>
                </a:tc>
                <a:tc>
                  <a:txBody>
                    <a:bodyPr/>
                    <a:lstStyle/>
                    <a:p>
                      <a:pPr algn="ctr" fontAlgn="b"/>
                      <a:r>
                        <a:rPr lang="en-GB" sz="800" u="none" strike="noStrike">
                          <a:effectLst/>
                          <a:latin typeface="Times New Roman" panose="02020603050405020304" pitchFamily="18" charset="0"/>
                          <a:cs typeface="Times New Roman" panose="02020603050405020304" pitchFamily="18" charset="0"/>
                        </a:rPr>
                        <a:t>0,75</a:t>
                      </a:r>
                      <a:endParaRPr lang="en-GB" sz="800" b="0" i="0" u="none" strike="noStrike">
                        <a:solidFill>
                          <a:srgbClr val="000000"/>
                        </a:solidFill>
                        <a:effectLst/>
                        <a:latin typeface="Times New Roman" panose="02020603050405020304" pitchFamily="18" charset="0"/>
                        <a:cs typeface="Times New Roman" panose="02020603050405020304" pitchFamily="18" charset="0"/>
                      </a:endParaRPr>
                    </a:p>
                  </a:txBody>
                  <a:tcPr marL="1984" marR="1984" marT="1984" marB="0" anchor="ctr"/>
                </a:tc>
                <a:extLst>
                  <a:ext uri="{0D108BD9-81ED-4DB2-BD59-A6C34878D82A}">
                    <a16:rowId xmlns:a16="http://schemas.microsoft.com/office/drawing/2014/main" val="518735148"/>
                  </a:ext>
                </a:extLst>
              </a:tr>
              <a:tr h="292500">
                <a:tc>
                  <a:txBody>
                    <a:bodyPr/>
                    <a:lstStyle/>
                    <a:p>
                      <a:pPr algn="r" fontAlgn="t"/>
                      <a:r>
                        <a:rPr lang="en-GB" sz="800" u="none" strike="noStrike" dirty="0">
                          <a:effectLst/>
                          <a:latin typeface="Times New Roman" panose="02020603050405020304" pitchFamily="18" charset="0"/>
                          <a:cs typeface="Times New Roman" panose="02020603050405020304" pitchFamily="18" charset="0"/>
                        </a:rPr>
                        <a:t>MC-E</a:t>
                      </a:r>
                      <a:endParaRPr lang="en-GB" sz="800" b="0" i="0" u="none" strike="noStrike" dirty="0">
                        <a:solidFill>
                          <a:srgbClr val="333399"/>
                        </a:solidFill>
                        <a:effectLst/>
                        <a:latin typeface="Times New Roman" panose="02020603050405020304" pitchFamily="18" charset="0"/>
                        <a:cs typeface="Times New Roman" panose="02020603050405020304" pitchFamily="18" charset="0"/>
                      </a:endParaRPr>
                    </a:p>
                  </a:txBody>
                  <a:tcPr marL="1984" marR="1984" marT="1984" marB="0" anchor="ctr"/>
                </a:tc>
                <a:tc>
                  <a:txBody>
                    <a:bodyPr/>
                    <a:lstStyle/>
                    <a:p>
                      <a:pPr algn="ctr" fontAlgn="b"/>
                      <a:r>
                        <a:rPr lang="en-GB" sz="800" u="none" strike="noStrike" dirty="0">
                          <a:effectLst/>
                          <a:latin typeface="Times New Roman" panose="02020603050405020304" pitchFamily="18" charset="0"/>
                          <a:cs typeface="Times New Roman" panose="02020603050405020304" pitchFamily="18" charset="0"/>
                        </a:rPr>
                        <a:t>1,48 (,23)</a:t>
                      </a:r>
                      <a:endParaRPr lang="en-GB" sz="8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1984" marR="1984" marT="1984" marB="0" anchor="ctr"/>
                </a:tc>
                <a:tc>
                  <a:txBody>
                    <a:bodyPr/>
                    <a:lstStyle/>
                    <a:p>
                      <a:pPr algn="ctr" fontAlgn="b"/>
                      <a:r>
                        <a:rPr lang="en-GB" sz="800" u="none" strike="noStrike">
                          <a:effectLst/>
                          <a:latin typeface="Times New Roman" panose="02020603050405020304" pitchFamily="18" charset="0"/>
                          <a:cs typeface="Times New Roman" panose="02020603050405020304" pitchFamily="18" charset="0"/>
                        </a:rPr>
                        <a:t>1,28 (,25)</a:t>
                      </a:r>
                      <a:endParaRPr lang="en-GB" sz="800" b="0" i="0" u="none" strike="noStrike">
                        <a:solidFill>
                          <a:srgbClr val="000000"/>
                        </a:solidFill>
                        <a:effectLst/>
                        <a:latin typeface="Times New Roman" panose="02020603050405020304" pitchFamily="18" charset="0"/>
                        <a:cs typeface="Times New Roman" panose="02020603050405020304" pitchFamily="18" charset="0"/>
                      </a:endParaRPr>
                    </a:p>
                  </a:txBody>
                  <a:tcPr marL="1984" marR="1984" marT="1984" marB="0" anchor="ctr"/>
                </a:tc>
                <a:tc>
                  <a:txBody>
                    <a:bodyPr/>
                    <a:lstStyle/>
                    <a:p>
                      <a:pPr algn="ctr" fontAlgn="t"/>
                      <a:r>
                        <a:rPr lang="en-GB" sz="800" u="none" strike="noStrike">
                          <a:effectLst/>
                          <a:latin typeface="Times New Roman" panose="02020603050405020304" pitchFamily="18" charset="0"/>
                          <a:cs typeface="Times New Roman" panose="02020603050405020304" pitchFamily="18" charset="0"/>
                        </a:rPr>
                        <a:t>2,45</a:t>
                      </a:r>
                      <a:endParaRPr lang="en-GB" sz="800" b="0" i="0" u="none" strike="noStrike">
                        <a:solidFill>
                          <a:srgbClr val="993300"/>
                        </a:solidFill>
                        <a:effectLst/>
                        <a:latin typeface="Times New Roman" panose="02020603050405020304" pitchFamily="18" charset="0"/>
                        <a:cs typeface="Times New Roman" panose="02020603050405020304" pitchFamily="18" charset="0"/>
                      </a:endParaRPr>
                    </a:p>
                  </a:txBody>
                  <a:tcPr marL="1984" marR="1984" marT="1984" marB="0" anchor="ctr"/>
                </a:tc>
                <a:tc>
                  <a:txBody>
                    <a:bodyPr/>
                    <a:lstStyle/>
                    <a:p>
                      <a:pPr algn="ctr" fontAlgn="t"/>
                      <a:r>
                        <a:rPr lang="en-GB" sz="800" u="none" strike="noStrike" dirty="0">
                          <a:effectLst/>
                          <a:latin typeface="Times New Roman" panose="02020603050405020304" pitchFamily="18" charset="0"/>
                          <a:cs typeface="Times New Roman" panose="02020603050405020304" pitchFamily="18" charset="0"/>
                        </a:rPr>
                        <a:t>32</a:t>
                      </a:r>
                      <a:endParaRPr lang="en-GB" sz="800" b="0" i="0" u="none" strike="noStrike" dirty="0">
                        <a:solidFill>
                          <a:srgbClr val="993300"/>
                        </a:solidFill>
                        <a:effectLst/>
                        <a:latin typeface="Times New Roman" panose="02020603050405020304" pitchFamily="18" charset="0"/>
                        <a:cs typeface="Times New Roman" panose="02020603050405020304" pitchFamily="18" charset="0"/>
                      </a:endParaRPr>
                    </a:p>
                  </a:txBody>
                  <a:tcPr marL="1984" marR="1984" marT="1984" marB="0" anchor="ctr"/>
                </a:tc>
                <a:tc>
                  <a:txBody>
                    <a:bodyPr/>
                    <a:lstStyle/>
                    <a:p>
                      <a:pPr algn="ctr" fontAlgn="t"/>
                      <a:r>
                        <a:rPr lang="en-GB" sz="800" u="none" strike="noStrike" dirty="0">
                          <a:effectLst/>
                          <a:latin typeface="Times New Roman" panose="02020603050405020304" pitchFamily="18" charset="0"/>
                          <a:cs typeface="Times New Roman" panose="02020603050405020304" pitchFamily="18" charset="0"/>
                        </a:rPr>
                        <a:t>0,020</a:t>
                      </a:r>
                      <a:endParaRPr lang="en-GB" sz="800" b="0" i="0" u="none" strike="noStrike" dirty="0">
                        <a:solidFill>
                          <a:srgbClr val="993300"/>
                        </a:solidFill>
                        <a:effectLst/>
                        <a:latin typeface="Times New Roman" panose="02020603050405020304" pitchFamily="18" charset="0"/>
                        <a:cs typeface="Times New Roman" panose="02020603050405020304" pitchFamily="18" charset="0"/>
                      </a:endParaRPr>
                    </a:p>
                  </a:txBody>
                  <a:tcPr marL="1984" marR="1984" marT="1984" marB="0" anchor="ctr"/>
                </a:tc>
                <a:tc>
                  <a:txBody>
                    <a:bodyPr/>
                    <a:lstStyle/>
                    <a:p>
                      <a:pPr algn="ctr" fontAlgn="t"/>
                      <a:r>
                        <a:rPr lang="en-GB" sz="800" u="none" strike="noStrike" dirty="0">
                          <a:effectLst/>
                          <a:latin typeface="Times New Roman" panose="02020603050405020304" pitchFamily="18" charset="0"/>
                          <a:cs typeface="Times New Roman" panose="02020603050405020304" pitchFamily="18" charset="0"/>
                        </a:rPr>
                        <a:t>0,03</a:t>
                      </a:r>
                      <a:endParaRPr lang="en-GB" sz="800" b="0" i="0" u="none" strike="noStrike" dirty="0">
                        <a:solidFill>
                          <a:srgbClr val="993300"/>
                        </a:solidFill>
                        <a:effectLst/>
                        <a:latin typeface="Times New Roman" panose="02020603050405020304" pitchFamily="18" charset="0"/>
                        <a:cs typeface="Times New Roman" panose="02020603050405020304" pitchFamily="18" charset="0"/>
                      </a:endParaRPr>
                    </a:p>
                  </a:txBody>
                  <a:tcPr marL="1984" marR="1984" marT="1984" marB="0" anchor="ctr"/>
                </a:tc>
                <a:tc>
                  <a:txBody>
                    <a:bodyPr/>
                    <a:lstStyle/>
                    <a:p>
                      <a:pPr algn="ctr" fontAlgn="t"/>
                      <a:r>
                        <a:rPr lang="en-GB" sz="800" u="none" strike="noStrike" dirty="0">
                          <a:effectLst/>
                          <a:latin typeface="Times New Roman" panose="02020603050405020304" pitchFamily="18" charset="0"/>
                          <a:cs typeface="Times New Roman" panose="02020603050405020304" pitchFamily="18" charset="0"/>
                        </a:rPr>
                        <a:t>0,37</a:t>
                      </a:r>
                      <a:endParaRPr lang="en-GB" sz="800" b="0" i="0" u="none" strike="noStrike" dirty="0">
                        <a:solidFill>
                          <a:srgbClr val="993300"/>
                        </a:solidFill>
                        <a:effectLst/>
                        <a:latin typeface="Times New Roman" panose="02020603050405020304" pitchFamily="18" charset="0"/>
                        <a:cs typeface="Times New Roman" panose="02020603050405020304" pitchFamily="18" charset="0"/>
                      </a:endParaRPr>
                    </a:p>
                  </a:txBody>
                  <a:tcPr marL="1984" marR="1984" marT="1984" marB="0" anchor="ctr"/>
                </a:tc>
                <a:tc>
                  <a:txBody>
                    <a:bodyPr/>
                    <a:lstStyle/>
                    <a:p>
                      <a:pPr algn="ctr" fontAlgn="b"/>
                      <a:r>
                        <a:rPr lang="en-GB" sz="800" u="none" strike="noStrike" dirty="0">
                          <a:effectLst/>
                          <a:latin typeface="Times New Roman" panose="02020603050405020304" pitchFamily="18" charset="0"/>
                          <a:cs typeface="Times New Roman" panose="02020603050405020304" pitchFamily="18" charset="0"/>
                        </a:rPr>
                        <a:t>0,84</a:t>
                      </a:r>
                      <a:endParaRPr lang="en-GB" sz="8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1984" marR="1984" marT="1984" marB="0" anchor="ctr"/>
                </a:tc>
                <a:extLst>
                  <a:ext uri="{0D108BD9-81ED-4DB2-BD59-A6C34878D82A}">
                    <a16:rowId xmlns:a16="http://schemas.microsoft.com/office/drawing/2014/main" val="2778301965"/>
                  </a:ext>
                </a:extLst>
              </a:tr>
              <a:tr h="367744">
                <a:tc gridSpan="9">
                  <a:txBody>
                    <a:bodyPr/>
                    <a:lstStyle/>
                    <a:p>
                      <a:pPr algn="l" fontAlgn="b"/>
                      <a:r>
                        <a:rPr lang="en-GB" sz="800" i="1" u="none" strike="noStrike" dirty="0">
                          <a:effectLst/>
                          <a:latin typeface="Times New Roman" panose="02020603050405020304" pitchFamily="18" charset="0"/>
                          <a:cs typeface="Times New Roman" panose="02020603050405020304" pitchFamily="18" charset="0"/>
                        </a:rPr>
                        <a:t>GEFT: Group Embedded Figures Test; RSQ-B: Rumination Brooding; MC-IMS: Metacognition Information Management Strategies; MC-CM: metacognition comprehension management; MC-E: Metacognition Evaluation</a:t>
                      </a:r>
                      <a:endParaRPr lang="en-GB" sz="800" b="0" i="1" u="none" strike="noStrike" dirty="0">
                        <a:solidFill>
                          <a:srgbClr val="000000"/>
                        </a:solidFill>
                        <a:effectLst/>
                        <a:latin typeface="Times New Roman" panose="02020603050405020304" pitchFamily="18" charset="0"/>
                        <a:cs typeface="Times New Roman" panose="02020603050405020304" pitchFamily="18" charset="0"/>
                      </a:endParaRPr>
                    </a:p>
                  </a:txBody>
                  <a:tcPr marL="1984" marR="1984" marT="1984" marB="0" anchor="b"/>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4029912213"/>
                  </a:ext>
                </a:extLst>
              </a:tr>
            </a:tbl>
          </a:graphicData>
        </a:graphic>
      </p:graphicFrame>
      <p:graphicFrame>
        <p:nvGraphicFramePr>
          <p:cNvPr id="9" name="Tabell 8"/>
          <p:cNvGraphicFramePr>
            <a:graphicFrameLocks noGrp="1"/>
          </p:cNvGraphicFramePr>
          <p:nvPr/>
        </p:nvGraphicFramePr>
        <p:xfrm>
          <a:off x="4425366" y="5274065"/>
          <a:ext cx="3219624" cy="1481784"/>
        </p:xfrm>
        <a:graphic>
          <a:graphicData uri="http://schemas.openxmlformats.org/drawingml/2006/table">
            <a:tbl>
              <a:tblPr>
                <a:tableStyleId>{2D5ABB26-0587-4C30-8999-92F81FD0307C}</a:tableStyleId>
              </a:tblPr>
              <a:tblGrid>
                <a:gridCol w="450297">
                  <a:extLst>
                    <a:ext uri="{9D8B030D-6E8A-4147-A177-3AD203B41FA5}">
                      <a16:colId xmlns:a16="http://schemas.microsoft.com/office/drawing/2014/main" val="2851332645"/>
                    </a:ext>
                  </a:extLst>
                </a:gridCol>
                <a:gridCol w="480317">
                  <a:extLst>
                    <a:ext uri="{9D8B030D-6E8A-4147-A177-3AD203B41FA5}">
                      <a16:colId xmlns:a16="http://schemas.microsoft.com/office/drawing/2014/main" val="2604477173"/>
                    </a:ext>
                  </a:extLst>
                </a:gridCol>
                <a:gridCol w="480317">
                  <a:extLst>
                    <a:ext uri="{9D8B030D-6E8A-4147-A177-3AD203B41FA5}">
                      <a16:colId xmlns:a16="http://schemas.microsoft.com/office/drawing/2014/main" val="1286006957"/>
                    </a:ext>
                  </a:extLst>
                </a:gridCol>
                <a:gridCol w="292693">
                  <a:extLst>
                    <a:ext uri="{9D8B030D-6E8A-4147-A177-3AD203B41FA5}">
                      <a16:colId xmlns:a16="http://schemas.microsoft.com/office/drawing/2014/main" val="2744228864"/>
                    </a:ext>
                  </a:extLst>
                </a:gridCol>
                <a:gridCol w="225148">
                  <a:extLst>
                    <a:ext uri="{9D8B030D-6E8A-4147-A177-3AD203B41FA5}">
                      <a16:colId xmlns:a16="http://schemas.microsoft.com/office/drawing/2014/main" val="3462720129"/>
                    </a:ext>
                  </a:extLst>
                </a:gridCol>
                <a:gridCol w="300199">
                  <a:extLst>
                    <a:ext uri="{9D8B030D-6E8A-4147-A177-3AD203B41FA5}">
                      <a16:colId xmlns:a16="http://schemas.microsoft.com/office/drawing/2014/main" val="3233499024"/>
                    </a:ext>
                  </a:extLst>
                </a:gridCol>
                <a:gridCol w="285188">
                  <a:extLst>
                    <a:ext uri="{9D8B030D-6E8A-4147-A177-3AD203B41FA5}">
                      <a16:colId xmlns:a16="http://schemas.microsoft.com/office/drawing/2014/main" val="2255919447"/>
                    </a:ext>
                  </a:extLst>
                </a:gridCol>
                <a:gridCol w="285188">
                  <a:extLst>
                    <a:ext uri="{9D8B030D-6E8A-4147-A177-3AD203B41FA5}">
                      <a16:colId xmlns:a16="http://schemas.microsoft.com/office/drawing/2014/main" val="2310216474"/>
                    </a:ext>
                  </a:extLst>
                </a:gridCol>
                <a:gridCol w="420277">
                  <a:extLst>
                    <a:ext uri="{9D8B030D-6E8A-4147-A177-3AD203B41FA5}">
                      <a16:colId xmlns:a16="http://schemas.microsoft.com/office/drawing/2014/main" val="135781233"/>
                    </a:ext>
                  </a:extLst>
                </a:gridCol>
              </a:tblGrid>
              <a:tr h="218987">
                <a:tc gridSpan="9">
                  <a:txBody>
                    <a:bodyPr/>
                    <a:lstStyle/>
                    <a:p>
                      <a:pPr algn="ctr" fontAlgn="ctr"/>
                      <a:r>
                        <a:rPr lang="en-GB" sz="800" u="none" strike="noStrike" dirty="0">
                          <a:effectLst/>
                          <a:latin typeface="Times New Roman" panose="02020603050405020304" pitchFamily="18" charset="0"/>
                          <a:cs typeface="Times New Roman" panose="02020603050405020304" pitchFamily="18" charset="0"/>
                        </a:rPr>
                        <a:t>Table 2: Independent Samples Test (FIH Gender Differences)</a:t>
                      </a:r>
                      <a:endParaRPr lang="en-GB" sz="8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1984" marR="1984" marT="1984" marB="0" anchor="ct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3411582462"/>
                  </a:ext>
                </a:extLst>
              </a:tr>
              <a:tr h="333993">
                <a:tc>
                  <a:txBody>
                    <a:bodyPr/>
                    <a:lstStyle/>
                    <a:p>
                      <a:pPr algn="l" fontAlgn="b"/>
                      <a:r>
                        <a:rPr lang="en-GB" sz="800" u="none" strike="noStrike" dirty="0">
                          <a:effectLst/>
                          <a:latin typeface="Times New Roman" panose="02020603050405020304" pitchFamily="18" charset="0"/>
                          <a:cs typeface="Times New Roman" panose="02020603050405020304" pitchFamily="18" charset="0"/>
                        </a:rPr>
                        <a:t> </a:t>
                      </a:r>
                      <a:endParaRPr lang="en-GB" sz="8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1984" marR="1984" marT="1984" marB="0" anchor="ctr"/>
                </a:tc>
                <a:tc>
                  <a:txBody>
                    <a:bodyPr/>
                    <a:lstStyle/>
                    <a:p>
                      <a:pPr algn="ctr" fontAlgn="b"/>
                      <a:r>
                        <a:rPr lang="en-GB" sz="800" u="none" strike="noStrike" dirty="0">
                          <a:effectLst/>
                          <a:latin typeface="Times New Roman" panose="02020603050405020304" pitchFamily="18" charset="0"/>
                          <a:cs typeface="Times New Roman" panose="02020603050405020304" pitchFamily="18" charset="0"/>
                        </a:rPr>
                        <a:t>Male FIH </a:t>
                      </a:r>
                      <a:r>
                        <a:rPr lang="en-GB" sz="800" i="1" u="none" strike="noStrike" dirty="0">
                          <a:effectLst/>
                          <a:latin typeface="Times New Roman" panose="02020603050405020304" pitchFamily="18" charset="0"/>
                          <a:cs typeface="Times New Roman" panose="02020603050405020304" pitchFamily="18" charset="0"/>
                        </a:rPr>
                        <a:t>M(SD)</a:t>
                      </a:r>
                      <a:endParaRPr lang="en-GB" sz="800" b="0" i="1" u="none" strike="noStrike" dirty="0">
                        <a:solidFill>
                          <a:srgbClr val="000000"/>
                        </a:solidFill>
                        <a:effectLst/>
                        <a:latin typeface="Times New Roman" panose="02020603050405020304" pitchFamily="18" charset="0"/>
                        <a:cs typeface="Times New Roman" panose="02020603050405020304" pitchFamily="18" charset="0"/>
                      </a:endParaRPr>
                    </a:p>
                  </a:txBody>
                  <a:tcPr marL="1984" marR="1984" marT="1984" marB="0" anchor="ctr"/>
                </a:tc>
                <a:tc>
                  <a:txBody>
                    <a:bodyPr/>
                    <a:lstStyle/>
                    <a:p>
                      <a:pPr algn="ctr" fontAlgn="b"/>
                      <a:r>
                        <a:rPr lang="en-GB" sz="800" u="none" strike="noStrike" dirty="0">
                          <a:effectLst/>
                          <a:latin typeface="Times New Roman" panose="02020603050405020304" pitchFamily="18" charset="0"/>
                          <a:cs typeface="Times New Roman" panose="02020603050405020304" pitchFamily="18" charset="0"/>
                        </a:rPr>
                        <a:t>Female </a:t>
                      </a:r>
                      <a:r>
                        <a:rPr lang="en-GB" sz="800" i="1" u="none" strike="noStrike" dirty="0">
                          <a:effectLst/>
                          <a:latin typeface="Times New Roman" panose="02020603050405020304" pitchFamily="18" charset="0"/>
                          <a:cs typeface="Times New Roman" panose="02020603050405020304" pitchFamily="18" charset="0"/>
                        </a:rPr>
                        <a:t>M(SD)</a:t>
                      </a:r>
                      <a:endParaRPr lang="en-GB" sz="800" b="0" i="1" u="none" strike="noStrike" dirty="0">
                        <a:solidFill>
                          <a:srgbClr val="000000"/>
                        </a:solidFill>
                        <a:effectLst/>
                        <a:latin typeface="Times New Roman" panose="02020603050405020304" pitchFamily="18" charset="0"/>
                        <a:cs typeface="Times New Roman" panose="02020603050405020304" pitchFamily="18" charset="0"/>
                      </a:endParaRPr>
                    </a:p>
                  </a:txBody>
                  <a:tcPr marL="1984" marR="1984" marT="1984" marB="0" anchor="ctr"/>
                </a:tc>
                <a:tc>
                  <a:txBody>
                    <a:bodyPr/>
                    <a:lstStyle/>
                    <a:p>
                      <a:pPr algn="ctr" fontAlgn="b"/>
                      <a:r>
                        <a:rPr lang="en-GB" sz="800" i="1" u="none" strike="noStrike" dirty="0">
                          <a:effectLst/>
                          <a:latin typeface="Times New Roman" panose="02020603050405020304" pitchFamily="18" charset="0"/>
                          <a:cs typeface="Times New Roman" panose="02020603050405020304" pitchFamily="18" charset="0"/>
                        </a:rPr>
                        <a:t>t</a:t>
                      </a:r>
                      <a:endParaRPr lang="en-GB" sz="800" b="0" i="1" u="none" strike="noStrike" dirty="0">
                        <a:solidFill>
                          <a:srgbClr val="000000"/>
                        </a:solidFill>
                        <a:effectLst/>
                        <a:latin typeface="Times New Roman" panose="02020603050405020304" pitchFamily="18" charset="0"/>
                        <a:cs typeface="Times New Roman" panose="02020603050405020304" pitchFamily="18" charset="0"/>
                      </a:endParaRPr>
                    </a:p>
                  </a:txBody>
                  <a:tcPr marL="1984" marR="1984" marT="1984" marB="0" anchor="ctr"/>
                </a:tc>
                <a:tc>
                  <a:txBody>
                    <a:bodyPr/>
                    <a:lstStyle/>
                    <a:p>
                      <a:pPr algn="ctr" fontAlgn="b"/>
                      <a:r>
                        <a:rPr lang="en-GB" sz="800" i="1" u="none" strike="noStrike" dirty="0" err="1">
                          <a:effectLst/>
                          <a:latin typeface="Times New Roman" panose="02020603050405020304" pitchFamily="18" charset="0"/>
                          <a:cs typeface="Times New Roman" panose="02020603050405020304" pitchFamily="18" charset="0"/>
                        </a:rPr>
                        <a:t>df</a:t>
                      </a:r>
                      <a:endParaRPr lang="en-GB" sz="800" b="0" i="1" u="none" strike="noStrike" dirty="0">
                        <a:solidFill>
                          <a:srgbClr val="000000"/>
                        </a:solidFill>
                        <a:effectLst/>
                        <a:latin typeface="Times New Roman" panose="02020603050405020304" pitchFamily="18" charset="0"/>
                        <a:cs typeface="Times New Roman" panose="02020603050405020304" pitchFamily="18" charset="0"/>
                      </a:endParaRPr>
                    </a:p>
                  </a:txBody>
                  <a:tcPr marL="1984" marR="1984" marT="1984" marB="0" anchor="ctr"/>
                </a:tc>
                <a:tc>
                  <a:txBody>
                    <a:bodyPr/>
                    <a:lstStyle/>
                    <a:p>
                      <a:pPr algn="ctr" fontAlgn="b"/>
                      <a:r>
                        <a:rPr lang="en-GB" sz="800" i="1" u="none" strike="noStrike" dirty="0">
                          <a:effectLst/>
                          <a:latin typeface="Times New Roman" panose="02020603050405020304" pitchFamily="18" charset="0"/>
                          <a:cs typeface="Times New Roman" panose="02020603050405020304" pitchFamily="18" charset="0"/>
                        </a:rPr>
                        <a:t>p</a:t>
                      </a:r>
                      <a:endParaRPr lang="en-GB" sz="800" b="0" i="1" u="none" strike="noStrike" dirty="0">
                        <a:solidFill>
                          <a:srgbClr val="000000"/>
                        </a:solidFill>
                        <a:effectLst/>
                        <a:latin typeface="Times New Roman" panose="02020603050405020304" pitchFamily="18" charset="0"/>
                        <a:cs typeface="Times New Roman" panose="02020603050405020304" pitchFamily="18" charset="0"/>
                      </a:endParaRPr>
                    </a:p>
                  </a:txBody>
                  <a:tcPr marL="1984" marR="1984" marT="1984" marB="0" anchor="ctr"/>
                </a:tc>
                <a:tc>
                  <a:txBody>
                    <a:bodyPr/>
                    <a:lstStyle/>
                    <a:p>
                      <a:pPr algn="ctr" fontAlgn="b"/>
                      <a:r>
                        <a:rPr lang="en-GB" sz="800" i="1" u="none" strike="noStrike" dirty="0">
                          <a:effectLst/>
                          <a:latin typeface="Times New Roman" panose="02020603050405020304" pitchFamily="18" charset="0"/>
                          <a:cs typeface="Times New Roman" panose="02020603050405020304" pitchFamily="18" charset="0"/>
                        </a:rPr>
                        <a:t>CI LL</a:t>
                      </a:r>
                      <a:endParaRPr lang="en-GB" sz="800" b="0" i="1" u="none" strike="noStrike" dirty="0">
                        <a:solidFill>
                          <a:srgbClr val="000000"/>
                        </a:solidFill>
                        <a:effectLst/>
                        <a:latin typeface="Times New Roman" panose="02020603050405020304" pitchFamily="18" charset="0"/>
                        <a:cs typeface="Times New Roman" panose="02020603050405020304" pitchFamily="18" charset="0"/>
                      </a:endParaRPr>
                    </a:p>
                  </a:txBody>
                  <a:tcPr marL="1984" marR="1984" marT="1984" marB="0" anchor="ctr"/>
                </a:tc>
                <a:tc>
                  <a:txBody>
                    <a:bodyPr/>
                    <a:lstStyle/>
                    <a:p>
                      <a:pPr algn="ctr" fontAlgn="b"/>
                      <a:r>
                        <a:rPr lang="en-GB" sz="800" i="1" u="none" strike="noStrike" dirty="0">
                          <a:effectLst/>
                          <a:latin typeface="Times New Roman" panose="02020603050405020304" pitchFamily="18" charset="0"/>
                          <a:cs typeface="Times New Roman" panose="02020603050405020304" pitchFamily="18" charset="0"/>
                        </a:rPr>
                        <a:t>CI UL</a:t>
                      </a:r>
                      <a:endParaRPr lang="en-GB" sz="800" b="0" i="1" u="none" strike="noStrike" dirty="0">
                        <a:solidFill>
                          <a:srgbClr val="000000"/>
                        </a:solidFill>
                        <a:effectLst/>
                        <a:latin typeface="Times New Roman" panose="02020603050405020304" pitchFamily="18" charset="0"/>
                        <a:cs typeface="Times New Roman" panose="02020603050405020304" pitchFamily="18" charset="0"/>
                      </a:endParaRPr>
                    </a:p>
                  </a:txBody>
                  <a:tcPr marL="1984" marR="1984" marT="1984" marB="0" anchor="ctr"/>
                </a:tc>
                <a:tc>
                  <a:txBody>
                    <a:bodyPr/>
                    <a:lstStyle/>
                    <a:p>
                      <a:pPr algn="ctr" fontAlgn="b"/>
                      <a:r>
                        <a:rPr lang="en-GB" sz="800" u="none" strike="noStrike" dirty="0">
                          <a:effectLst/>
                          <a:latin typeface="Times New Roman" panose="02020603050405020304" pitchFamily="18" charset="0"/>
                          <a:cs typeface="Times New Roman" panose="02020603050405020304" pitchFamily="18" charset="0"/>
                        </a:rPr>
                        <a:t>Cohen's </a:t>
                      </a:r>
                      <a:r>
                        <a:rPr lang="en-GB" sz="800" i="1" u="none" strike="noStrike" dirty="0">
                          <a:effectLst/>
                          <a:latin typeface="Times New Roman" panose="02020603050405020304" pitchFamily="18" charset="0"/>
                          <a:cs typeface="Times New Roman" panose="02020603050405020304" pitchFamily="18" charset="0"/>
                        </a:rPr>
                        <a:t>d</a:t>
                      </a:r>
                      <a:endParaRPr lang="en-GB" sz="800" b="0" i="1" u="none" strike="noStrike" dirty="0">
                        <a:solidFill>
                          <a:srgbClr val="000000"/>
                        </a:solidFill>
                        <a:effectLst/>
                        <a:latin typeface="Times New Roman" panose="02020603050405020304" pitchFamily="18" charset="0"/>
                        <a:cs typeface="Times New Roman" panose="02020603050405020304" pitchFamily="18" charset="0"/>
                      </a:endParaRPr>
                    </a:p>
                  </a:txBody>
                  <a:tcPr marL="1984" marR="1984" marT="1984" marB="0" anchor="ctr"/>
                </a:tc>
                <a:extLst>
                  <a:ext uri="{0D108BD9-81ED-4DB2-BD59-A6C34878D82A}">
                    <a16:rowId xmlns:a16="http://schemas.microsoft.com/office/drawing/2014/main" val="2580575996"/>
                  </a:ext>
                </a:extLst>
              </a:tr>
              <a:tr h="227660">
                <a:tc>
                  <a:txBody>
                    <a:bodyPr/>
                    <a:lstStyle/>
                    <a:p>
                      <a:pPr algn="r" fontAlgn="t"/>
                      <a:r>
                        <a:rPr lang="en-GB" sz="800" u="none" strike="noStrike" dirty="0">
                          <a:effectLst/>
                          <a:latin typeface="Times New Roman" panose="02020603050405020304" pitchFamily="18" charset="0"/>
                          <a:cs typeface="Times New Roman" panose="02020603050405020304" pitchFamily="18" charset="0"/>
                        </a:rPr>
                        <a:t>PA</a:t>
                      </a:r>
                      <a:endParaRPr lang="en-GB" sz="8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1984" marR="1984" marT="1984" marB="0" anchor="ctr"/>
                </a:tc>
                <a:tc>
                  <a:txBody>
                    <a:bodyPr/>
                    <a:lstStyle/>
                    <a:p>
                      <a:pPr algn="ctr" fontAlgn="b"/>
                      <a:r>
                        <a:rPr lang="en-GB" sz="800" u="none" strike="noStrike" dirty="0">
                          <a:effectLst/>
                          <a:latin typeface="Times New Roman" panose="02020603050405020304" pitchFamily="18" charset="0"/>
                          <a:cs typeface="Times New Roman" panose="02020603050405020304" pitchFamily="18" charset="0"/>
                        </a:rPr>
                        <a:t>3,41 (,41)</a:t>
                      </a:r>
                      <a:endParaRPr lang="en-GB" sz="8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1984" marR="1984" marT="1984" marB="0" anchor="ctr"/>
                </a:tc>
                <a:tc>
                  <a:txBody>
                    <a:bodyPr/>
                    <a:lstStyle/>
                    <a:p>
                      <a:pPr algn="ctr" fontAlgn="b"/>
                      <a:r>
                        <a:rPr lang="en-GB" sz="800" u="none" strike="noStrike" dirty="0">
                          <a:effectLst/>
                          <a:latin typeface="Times New Roman" panose="02020603050405020304" pitchFamily="18" charset="0"/>
                          <a:cs typeface="Times New Roman" panose="02020603050405020304" pitchFamily="18" charset="0"/>
                        </a:rPr>
                        <a:t>2,96 (,45)</a:t>
                      </a:r>
                      <a:endParaRPr lang="en-GB" sz="8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1984" marR="1984" marT="1984" marB="0" anchor="ctr"/>
                </a:tc>
                <a:tc>
                  <a:txBody>
                    <a:bodyPr/>
                    <a:lstStyle/>
                    <a:p>
                      <a:pPr algn="ctr" fontAlgn="t"/>
                      <a:r>
                        <a:rPr lang="en-GB" sz="800" u="none" strike="noStrike" dirty="0">
                          <a:effectLst/>
                          <a:latin typeface="Times New Roman" panose="02020603050405020304" pitchFamily="18" charset="0"/>
                          <a:cs typeface="Times New Roman" panose="02020603050405020304" pitchFamily="18" charset="0"/>
                        </a:rPr>
                        <a:t>2,18</a:t>
                      </a:r>
                      <a:endParaRPr lang="en-GB" sz="8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1984" marR="1984" marT="1984" marB="0" anchor="ctr"/>
                </a:tc>
                <a:tc>
                  <a:txBody>
                    <a:bodyPr/>
                    <a:lstStyle/>
                    <a:p>
                      <a:pPr algn="ctr" fontAlgn="t"/>
                      <a:r>
                        <a:rPr lang="en-GB" sz="800" u="none" strike="noStrike">
                          <a:effectLst/>
                          <a:latin typeface="Times New Roman" panose="02020603050405020304" pitchFamily="18" charset="0"/>
                          <a:cs typeface="Times New Roman" panose="02020603050405020304" pitchFamily="18" charset="0"/>
                        </a:rPr>
                        <a:t>16</a:t>
                      </a:r>
                      <a:endParaRPr lang="en-GB" sz="800" b="0" i="0" u="none" strike="noStrike">
                        <a:solidFill>
                          <a:srgbClr val="000000"/>
                        </a:solidFill>
                        <a:effectLst/>
                        <a:latin typeface="Times New Roman" panose="02020603050405020304" pitchFamily="18" charset="0"/>
                        <a:cs typeface="Times New Roman" panose="02020603050405020304" pitchFamily="18" charset="0"/>
                      </a:endParaRPr>
                    </a:p>
                  </a:txBody>
                  <a:tcPr marL="1984" marR="1984" marT="1984" marB="0" anchor="ctr"/>
                </a:tc>
                <a:tc>
                  <a:txBody>
                    <a:bodyPr/>
                    <a:lstStyle/>
                    <a:p>
                      <a:pPr algn="ctr" fontAlgn="t"/>
                      <a:r>
                        <a:rPr lang="en-GB" sz="800" u="none" strike="noStrike">
                          <a:effectLst/>
                          <a:latin typeface="Times New Roman" panose="02020603050405020304" pitchFamily="18" charset="0"/>
                          <a:cs typeface="Times New Roman" panose="02020603050405020304" pitchFamily="18" charset="0"/>
                        </a:rPr>
                        <a:t>0,044</a:t>
                      </a:r>
                      <a:endParaRPr lang="en-GB" sz="800" b="0" i="0" u="none" strike="noStrike">
                        <a:solidFill>
                          <a:srgbClr val="000000"/>
                        </a:solidFill>
                        <a:effectLst/>
                        <a:latin typeface="Times New Roman" panose="02020603050405020304" pitchFamily="18" charset="0"/>
                        <a:cs typeface="Times New Roman" panose="02020603050405020304" pitchFamily="18" charset="0"/>
                      </a:endParaRPr>
                    </a:p>
                  </a:txBody>
                  <a:tcPr marL="1984" marR="1984" marT="1984" marB="0" anchor="ctr"/>
                </a:tc>
                <a:tc>
                  <a:txBody>
                    <a:bodyPr/>
                    <a:lstStyle/>
                    <a:p>
                      <a:pPr algn="ctr" fontAlgn="t"/>
                      <a:r>
                        <a:rPr lang="en-GB" sz="800" u="none" strike="noStrike">
                          <a:effectLst/>
                          <a:latin typeface="Times New Roman" panose="02020603050405020304" pitchFamily="18" charset="0"/>
                          <a:cs typeface="Times New Roman" panose="02020603050405020304" pitchFamily="18" charset="0"/>
                        </a:rPr>
                        <a:t>0,01</a:t>
                      </a:r>
                      <a:endParaRPr lang="en-GB" sz="800" b="0" i="0" u="none" strike="noStrike">
                        <a:solidFill>
                          <a:srgbClr val="000000"/>
                        </a:solidFill>
                        <a:effectLst/>
                        <a:latin typeface="Times New Roman" panose="02020603050405020304" pitchFamily="18" charset="0"/>
                        <a:cs typeface="Times New Roman" panose="02020603050405020304" pitchFamily="18" charset="0"/>
                      </a:endParaRPr>
                    </a:p>
                  </a:txBody>
                  <a:tcPr marL="1984" marR="1984" marT="1984" marB="0" anchor="ctr"/>
                </a:tc>
                <a:tc>
                  <a:txBody>
                    <a:bodyPr/>
                    <a:lstStyle/>
                    <a:p>
                      <a:pPr algn="ctr" fontAlgn="t"/>
                      <a:r>
                        <a:rPr lang="en-GB" sz="800" u="none" strike="noStrike" dirty="0">
                          <a:effectLst/>
                          <a:latin typeface="Times New Roman" panose="02020603050405020304" pitchFamily="18" charset="0"/>
                          <a:cs typeface="Times New Roman" panose="02020603050405020304" pitchFamily="18" charset="0"/>
                        </a:rPr>
                        <a:t>0,88</a:t>
                      </a:r>
                      <a:endParaRPr lang="en-GB" sz="8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1984" marR="1984" marT="1984" marB="0" anchor="ctr"/>
                </a:tc>
                <a:tc>
                  <a:txBody>
                    <a:bodyPr/>
                    <a:lstStyle/>
                    <a:p>
                      <a:pPr algn="ctr" fontAlgn="b"/>
                      <a:r>
                        <a:rPr lang="en-GB" sz="800" u="none" strike="noStrike">
                          <a:effectLst/>
                          <a:latin typeface="Times New Roman" panose="02020603050405020304" pitchFamily="18" charset="0"/>
                          <a:cs typeface="Times New Roman" panose="02020603050405020304" pitchFamily="18" charset="0"/>
                        </a:rPr>
                        <a:t>1,03</a:t>
                      </a:r>
                      <a:endParaRPr lang="en-GB" sz="800" b="0" i="0" u="none" strike="noStrike">
                        <a:solidFill>
                          <a:srgbClr val="000000"/>
                        </a:solidFill>
                        <a:effectLst/>
                        <a:latin typeface="Times New Roman" panose="02020603050405020304" pitchFamily="18" charset="0"/>
                        <a:cs typeface="Times New Roman" panose="02020603050405020304" pitchFamily="18" charset="0"/>
                      </a:endParaRPr>
                    </a:p>
                  </a:txBody>
                  <a:tcPr marL="1984" marR="1984" marT="1984" marB="0" anchor="ctr"/>
                </a:tc>
                <a:extLst>
                  <a:ext uri="{0D108BD9-81ED-4DB2-BD59-A6C34878D82A}">
                    <a16:rowId xmlns:a16="http://schemas.microsoft.com/office/drawing/2014/main" val="4164622073"/>
                  </a:ext>
                </a:extLst>
              </a:tr>
              <a:tr h="245824">
                <a:tc>
                  <a:txBody>
                    <a:bodyPr/>
                    <a:lstStyle/>
                    <a:p>
                      <a:pPr algn="r" fontAlgn="t"/>
                      <a:r>
                        <a:rPr lang="en-GB" sz="800" u="none" strike="noStrike">
                          <a:effectLst/>
                          <a:latin typeface="Times New Roman" panose="02020603050405020304" pitchFamily="18" charset="0"/>
                          <a:cs typeface="Times New Roman" panose="02020603050405020304" pitchFamily="18" charset="0"/>
                        </a:rPr>
                        <a:t>Worry</a:t>
                      </a:r>
                      <a:endParaRPr lang="en-GB" sz="800" b="0" i="0" u="none" strike="noStrike">
                        <a:solidFill>
                          <a:srgbClr val="000000"/>
                        </a:solidFill>
                        <a:effectLst/>
                        <a:latin typeface="Times New Roman" panose="02020603050405020304" pitchFamily="18" charset="0"/>
                        <a:cs typeface="Times New Roman" panose="02020603050405020304" pitchFamily="18" charset="0"/>
                      </a:endParaRPr>
                    </a:p>
                  </a:txBody>
                  <a:tcPr marL="1984" marR="1984" marT="1984" marB="0" anchor="ctr"/>
                </a:tc>
                <a:tc>
                  <a:txBody>
                    <a:bodyPr/>
                    <a:lstStyle/>
                    <a:p>
                      <a:pPr algn="ctr" fontAlgn="b"/>
                      <a:r>
                        <a:rPr lang="en-GB" sz="800" u="none" strike="noStrike" dirty="0">
                          <a:effectLst/>
                          <a:latin typeface="Times New Roman" panose="02020603050405020304" pitchFamily="18" charset="0"/>
                          <a:cs typeface="Times New Roman" panose="02020603050405020304" pitchFamily="18" charset="0"/>
                        </a:rPr>
                        <a:t>37,40 (9,66)</a:t>
                      </a:r>
                      <a:endParaRPr lang="en-GB" sz="8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1984" marR="1984" marT="1984" marB="0" anchor="ctr"/>
                </a:tc>
                <a:tc>
                  <a:txBody>
                    <a:bodyPr/>
                    <a:lstStyle/>
                    <a:p>
                      <a:pPr algn="ctr" fontAlgn="b"/>
                      <a:r>
                        <a:rPr lang="en-GB" sz="800" u="none" strike="noStrike" dirty="0">
                          <a:effectLst/>
                          <a:latin typeface="Times New Roman" panose="02020603050405020304" pitchFamily="18" charset="0"/>
                          <a:cs typeface="Times New Roman" panose="02020603050405020304" pitchFamily="18" charset="0"/>
                        </a:rPr>
                        <a:t>49,38 (9,05)</a:t>
                      </a:r>
                      <a:endParaRPr lang="en-GB" sz="8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1984" marR="1984" marT="1984" marB="0" anchor="ctr"/>
                </a:tc>
                <a:tc>
                  <a:txBody>
                    <a:bodyPr/>
                    <a:lstStyle/>
                    <a:p>
                      <a:pPr algn="ctr" fontAlgn="t"/>
                      <a:r>
                        <a:rPr lang="en-GB" sz="800" u="none" strike="noStrike" dirty="0">
                          <a:effectLst/>
                          <a:latin typeface="Times New Roman" panose="02020603050405020304" pitchFamily="18" charset="0"/>
                          <a:cs typeface="Times New Roman" panose="02020603050405020304" pitchFamily="18" charset="0"/>
                        </a:rPr>
                        <a:t>-2,69</a:t>
                      </a:r>
                      <a:endParaRPr lang="en-GB" sz="8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1984" marR="1984" marT="1984" marB="0" anchor="ctr"/>
                </a:tc>
                <a:tc>
                  <a:txBody>
                    <a:bodyPr/>
                    <a:lstStyle/>
                    <a:p>
                      <a:pPr algn="ctr" fontAlgn="t"/>
                      <a:r>
                        <a:rPr lang="en-GB" sz="800" u="none" strike="noStrike" dirty="0">
                          <a:effectLst/>
                          <a:latin typeface="Times New Roman" panose="02020603050405020304" pitchFamily="18" charset="0"/>
                          <a:cs typeface="Times New Roman" panose="02020603050405020304" pitchFamily="18" charset="0"/>
                        </a:rPr>
                        <a:t>16</a:t>
                      </a:r>
                      <a:endParaRPr lang="en-GB" sz="8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1984" marR="1984" marT="1984" marB="0" anchor="ctr"/>
                </a:tc>
                <a:tc>
                  <a:txBody>
                    <a:bodyPr/>
                    <a:lstStyle/>
                    <a:p>
                      <a:pPr algn="ctr" fontAlgn="t"/>
                      <a:r>
                        <a:rPr lang="en-GB" sz="800" u="none" strike="noStrike">
                          <a:effectLst/>
                          <a:latin typeface="Times New Roman" panose="02020603050405020304" pitchFamily="18" charset="0"/>
                          <a:cs typeface="Times New Roman" panose="02020603050405020304" pitchFamily="18" charset="0"/>
                        </a:rPr>
                        <a:t>0,016</a:t>
                      </a:r>
                      <a:endParaRPr lang="en-GB" sz="800" b="0" i="0" u="none" strike="noStrike">
                        <a:solidFill>
                          <a:srgbClr val="000000"/>
                        </a:solidFill>
                        <a:effectLst/>
                        <a:latin typeface="Times New Roman" panose="02020603050405020304" pitchFamily="18" charset="0"/>
                        <a:cs typeface="Times New Roman" panose="02020603050405020304" pitchFamily="18" charset="0"/>
                      </a:endParaRPr>
                    </a:p>
                  </a:txBody>
                  <a:tcPr marL="1984" marR="1984" marT="1984" marB="0" anchor="ctr"/>
                </a:tc>
                <a:tc>
                  <a:txBody>
                    <a:bodyPr/>
                    <a:lstStyle/>
                    <a:p>
                      <a:pPr algn="ctr" fontAlgn="t"/>
                      <a:r>
                        <a:rPr lang="en-GB" sz="800" u="none" strike="noStrike">
                          <a:effectLst/>
                          <a:latin typeface="Times New Roman" panose="02020603050405020304" pitchFamily="18" charset="0"/>
                          <a:cs typeface="Times New Roman" panose="02020603050405020304" pitchFamily="18" charset="0"/>
                        </a:rPr>
                        <a:t>-21,42</a:t>
                      </a:r>
                      <a:endParaRPr lang="en-GB" sz="800" b="0" i="0" u="none" strike="noStrike">
                        <a:solidFill>
                          <a:srgbClr val="000000"/>
                        </a:solidFill>
                        <a:effectLst/>
                        <a:latin typeface="Times New Roman" panose="02020603050405020304" pitchFamily="18" charset="0"/>
                        <a:cs typeface="Times New Roman" panose="02020603050405020304" pitchFamily="18" charset="0"/>
                      </a:endParaRPr>
                    </a:p>
                  </a:txBody>
                  <a:tcPr marL="1984" marR="1984" marT="1984" marB="0" anchor="ctr"/>
                </a:tc>
                <a:tc>
                  <a:txBody>
                    <a:bodyPr/>
                    <a:lstStyle/>
                    <a:p>
                      <a:pPr algn="ctr" fontAlgn="t"/>
                      <a:r>
                        <a:rPr lang="en-GB" sz="800" u="none" strike="noStrike" dirty="0">
                          <a:effectLst/>
                          <a:latin typeface="Times New Roman" panose="02020603050405020304" pitchFamily="18" charset="0"/>
                          <a:cs typeface="Times New Roman" panose="02020603050405020304" pitchFamily="18" charset="0"/>
                        </a:rPr>
                        <a:t>-2,53</a:t>
                      </a:r>
                      <a:endParaRPr lang="en-GB" sz="8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1984" marR="1984" marT="1984" marB="0" anchor="ctr"/>
                </a:tc>
                <a:tc>
                  <a:txBody>
                    <a:bodyPr/>
                    <a:lstStyle/>
                    <a:p>
                      <a:pPr algn="ctr" fontAlgn="b"/>
                      <a:r>
                        <a:rPr lang="en-GB" sz="800" u="none" strike="noStrike" dirty="0">
                          <a:effectLst/>
                          <a:latin typeface="Times New Roman" panose="02020603050405020304" pitchFamily="18" charset="0"/>
                          <a:cs typeface="Times New Roman" panose="02020603050405020304" pitchFamily="18" charset="0"/>
                        </a:rPr>
                        <a:t>-1,28</a:t>
                      </a:r>
                      <a:endParaRPr lang="en-GB" sz="8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1984" marR="1984" marT="1984" marB="0" anchor="ctr"/>
                </a:tc>
                <a:extLst>
                  <a:ext uri="{0D108BD9-81ED-4DB2-BD59-A6C34878D82A}">
                    <a16:rowId xmlns:a16="http://schemas.microsoft.com/office/drawing/2014/main" val="37423216"/>
                  </a:ext>
                </a:extLst>
              </a:tr>
              <a:tr h="227660">
                <a:tc>
                  <a:txBody>
                    <a:bodyPr/>
                    <a:lstStyle/>
                    <a:p>
                      <a:pPr algn="r" fontAlgn="t"/>
                      <a:r>
                        <a:rPr lang="en-GB" sz="800" u="none" strike="noStrike">
                          <a:effectLst/>
                          <a:latin typeface="Times New Roman" panose="02020603050405020304" pitchFamily="18" charset="0"/>
                          <a:cs typeface="Times New Roman" panose="02020603050405020304" pitchFamily="18" charset="0"/>
                        </a:rPr>
                        <a:t>MC-P</a:t>
                      </a:r>
                      <a:endParaRPr lang="en-GB" sz="800" b="0" i="0" u="none" strike="noStrike">
                        <a:solidFill>
                          <a:srgbClr val="000000"/>
                        </a:solidFill>
                        <a:effectLst/>
                        <a:latin typeface="Times New Roman" panose="02020603050405020304" pitchFamily="18" charset="0"/>
                        <a:cs typeface="Times New Roman" panose="02020603050405020304" pitchFamily="18" charset="0"/>
                      </a:endParaRPr>
                    </a:p>
                  </a:txBody>
                  <a:tcPr marL="1984" marR="1984" marT="1984" marB="0" anchor="ctr"/>
                </a:tc>
                <a:tc>
                  <a:txBody>
                    <a:bodyPr/>
                    <a:lstStyle/>
                    <a:p>
                      <a:pPr algn="ctr" fontAlgn="b"/>
                      <a:r>
                        <a:rPr lang="en-GB" sz="800" u="none" strike="noStrike">
                          <a:effectLst/>
                          <a:latin typeface="Times New Roman" panose="02020603050405020304" pitchFamily="18" charset="0"/>
                          <a:cs typeface="Times New Roman" panose="02020603050405020304" pitchFamily="18" charset="0"/>
                        </a:rPr>
                        <a:t>1,53 (,18)</a:t>
                      </a:r>
                      <a:endParaRPr lang="en-GB" sz="800" b="0" i="0" u="none" strike="noStrike">
                        <a:solidFill>
                          <a:srgbClr val="000000"/>
                        </a:solidFill>
                        <a:effectLst/>
                        <a:latin typeface="Times New Roman" panose="02020603050405020304" pitchFamily="18" charset="0"/>
                        <a:cs typeface="Times New Roman" panose="02020603050405020304" pitchFamily="18" charset="0"/>
                      </a:endParaRPr>
                    </a:p>
                  </a:txBody>
                  <a:tcPr marL="1984" marR="1984" marT="1984" marB="0" anchor="ctr"/>
                </a:tc>
                <a:tc>
                  <a:txBody>
                    <a:bodyPr/>
                    <a:lstStyle/>
                    <a:p>
                      <a:pPr algn="ctr" fontAlgn="b"/>
                      <a:r>
                        <a:rPr lang="en-GB" sz="800" u="none" strike="noStrike">
                          <a:effectLst/>
                          <a:latin typeface="Times New Roman" panose="02020603050405020304" pitchFamily="18" charset="0"/>
                          <a:cs typeface="Times New Roman" panose="02020603050405020304" pitchFamily="18" charset="0"/>
                        </a:rPr>
                        <a:t>1,30 (,25)</a:t>
                      </a:r>
                      <a:endParaRPr lang="en-GB" sz="800" b="0" i="0" u="none" strike="noStrike">
                        <a:solidFill>
                          <a:srgbClr val="000000"/>
                        </a:solidFill>
                        <a:effectLst/>
                        <a:latin typeface="Times New Roman" panose="02020603050405020304" pitchFamily="18" charset="0"/>
                        <a:cs typeface="Times New Roman" panose="02020603050405020304" pitchFamily="18" charset="0"/>
                      </a:endParaRPr>
                    </a:p>
                  </a:txBody>
                  <a:tcPr marL="1984" marR="1984" marT="1984" marB="0" anchor="ctr"/>
                </a:tc>
                <a:tc>
                  <a:txBody>
                    <a:bodyPr/>
                    <a:lstStyle/>
                    <a:p>
                      <a:pPr algn="ctr" fontAlgn="t"/>
                      <a:r>
                        <a:rPr lang="en-GB" sz="800" u="none" strike="noStrike" dirty="0">
                          <a:effectLst/>
                          <a:latin typeface="Times New Roman" panose="02020603050405020304" pitchFamily="18" charset="0"/>
                          <a:cs typeface="Times New Roman" panose="02020603050405020304" pitchFamily="18" charset="0"/>
                        </a:rPr>
                        <a:t>2,25</a:t>
                      </a:r>
                      <a:endParaRPr lang="en-GB" sz="8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1984" marR="1984" marT="1984" marB="0" anchor="ctr"/>
                </a:tc>
                <a:tc>
                  <a:txBody>
                    <a:bodyPr/>
                    <a:lstStyle/>
                    <a:p>
                      <a:pPr algn="ctr" fontAlgn="t"/>
                      <a:r>
                        <a:rPr lang="en-GB" sz="800" u="none" strike="noStrike" dirty="0">
                          <a:effectLst/>
                          <a:latin typeface="Times New Roman" panose="02020603050405020304" pitchFamily="18" charset="0"/>
                          <a:cs typeface="Times New Roman" panose="02020603050405020304" pitchFamily="18" charset="0"/>
                        </a:rPr>
                        <a:t>16</a:t>
                      </a:r>
                      <a:endParaRPr lang="en-GB" sz="8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1984" marR="1984" marT="1984" marB="0" anchor="ctr"/>
                </a:tc>
                <a:tc>
                  <a:txBody>
                    <a:bodyPr/>
                    <a:lstStyle/>
                    <a:p>
                      <a:pPr algn="ctr" fontAlgn="t"/>
                      <a:r>
                        <a:rPr lang="en-GB" sz="800" u="none" strike="noStrike" dirty="0">
                          <a:effectLst/>
                          <a:latin typeface="Times New Roman" panose="02020603050405020304" pitchFamily="18" charset="0"/>
                          <a:cs typeface="Times New Roman" panose="02020603050405020304" pitchFamily="18" charset="0"/>
                        </a:rPr>
                        <a:t>0,039</a:t>
                      </a:r>
                      <a:endParaRPr lang="en-GB" sz="8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1984" marR="1984" marT="1984" marB="0" anchor="ctr"/>
                </a:tc>
                <a:tc>
                  <a:txBody>
                    <a:bodyPr/>
                    <a:lstStyle/>
                    <a:p>
                      <a:pPr algn="ctr" fontAlgn="t"/>
                      <a:r>
                        <a:rPr lang="en-GB" sz="800" u="none" strike="noStrike" dirty="0">
                          <a:effectLst/>
                          <a:latin typeface="Times New Roman" panose="02020603050405020304" pitchFamily="18" charset="0"/>
                          <a:cs typeface="Times New Roman" panose="02020603050405020304" pitchFamily="18" charset="0"/>
                        </a:rPr>
                        <a:t>0,01</a:t>
                      </a:r>
                      <a:endParaRPr lang="en-GB" sz="8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1984" marR="1984" marT="1984" marB="0" anchor="ctr"/>
                </a:tc>
                <a:tc>
                  <a:txBody>
                    <a:bodyPr/>
                    <a:lstStyle/>
                    <a:p>
                      <a:pPr algn="ctr" fontAlgn="t"/>
                      <a:r>
                        <a:rPr lang="en-GB" sz="800" u="none" strike="noStrike" dirty="0">
                          <a:effectLst/>
                          <a:latin typeface="Times New Roman" panose="02020603050405020304" pitchFamily="18" charset="0"/>
                          <a:cs typeface="Times New Roman" panose="02020603050405020304" pitchFamily="18" charset="0"/>
                        </a:rPr>
                        <a:t>0,44</a:t>
                      </a:r>
                      <a:endParaRPr lang="en-GB" sz="8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1984" marR="1984" marT="1984" marB="0" anchor="ctr"/>
                </a:tc>
                <a:tc>
                  <a:txBody>
                    <a:bodyPr/>
                    <a:lstStyle/>
                    <a:p>
                      <a:pPr algn="ctr" fontAlgn="b"/>
                      <a:r>
                        <a:rPr lang="en-GB" sz="800" u="none" strike="noStrike" dirty="0">
                          <a:effectLst/>
                          <a:latin typeface="Times New Roman" panose="02020603050405020304" pitchFamily="18" charset="0"/>
                          <a:cs typeface="Times New Roman" panose="02020603050405020304" pitchFamily="18" charset="0"/>
                        </a:rPr>
                        <a:t>1,04</a:t>
                      </a:r>
                      <a:endParaRPr lang="en-GB" sz="8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1984" marR="1984" marT="1984" marB="0" anchor="ctr"/>
                </a:tc>
                <a:extLst>
                  <a:ext uri="{0D108BD9-81ED-4DB2-BD59-A6C34878D82A}">
                    <a16:rowId xmlns:a16="http://schemas.microsoft.com/office/drawing/2014/main" val="3997063311"/>
                  </a:ext>
                </a:extLst>
              </a:tr>
              <a:tr h="227660">
                <a:tc gridSpan="8">
                  <a:txBody>
                    <a:bodyPr/>
                    <a:lstStyle/>
                    <a:p>
                      <a:pPr algn="l" fontAlgn="b"/>
                      <a:r>
                        <a:rPr lang="en-GB" sz="800" i="1" u="none" strike="noStrike" dirty="0">
                          <a:effectLst/>
                          <a:latin typeface="Times New Roman" panose="02020603050405020304" pitchFamily="18" charset="0"/>
                          <a:cs typeface="Times New Roman" panose="02020603050405020304" pitchFamily="18" charset="0"/>
                        </a:rPr>
                        <a:t>PA: Positive Affect; MC-P: Metacognition Planning</a:t>
                      </a:r>
                      <a:endParaRPr lang="en-GB" sz="800" b="0" i="1" u="none" strike="noStrike" dirty="0">
                        <a:solidFill>
                          <a:srgbClr val="000000"/>
                        </a:solidFill>
                        <a:effectLst/>
                        <a:latin typeface="Times New Roman" panose="02020603050405020304" pitchFamily="18" charset="0"/>
                        <a:cs typeface="Times New Roman" panose="02020603050405020304" pitchFamily="18" charset="0"/>
                      </a:endParaRPr>
                    </a:p>
                  </a:txBody>
                  <a:tcPr marL="1984" marR="1984" marT="1984" marB="0" anchor="ct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a:txBody>
                    <a:bodyPr/>
                    <a:lstStyle/>
                    <a:p>
                      <a:pPr algn="l" fontAlgn="b"/>
                      <a:endParaRPr lang="en-GB" sz="8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1984" marR="1984" marT="1984" marB="0" anchor="ctr"/>
                </a:tc>
                <a:extLst>
                  <a:ext uri="{0D108BD9-81ED-4DB2-BD59-A6C34878D82A}">
                    <a16:rowId xmlns:a16="http://schemas.microsoft.com/office/drawing/2014/main" val="1929338160"/>
                  </a:ext>
                </a:extLst>
              </a:tr>
            </a:tbl>
          </a:graphicData>
        </a:graphic>
      </p:graphicFrame>
      <p:pic>
        <p:nvPicPr>
          <p:cNvPr id="34" name="Bilde 33"/>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9162935" y="159778"/>
            <a:ext cx="574296" cy="593655"/>
          </a:xfrm>
          <a:prstGeom prst="rect">
            <a:avLst/>
          </a:prstGeom>
        </p:spPr>
      </p:pic>
      <p:pic>
        <p:nvPicPr>
          <p:cNvPr id="35" name="Bilde 34"/>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729122" y="676987"/>
            <a:ext cx="909249" cy="362781"/>
          </a:xfrm>
          <a:prstGeom prst="rect">
            <a:avLst/>
          </a:prstGeom>
        </p:spPr>
      </p:pic>
      <p:pic>
        <p:nvPicPr>
          <p:cNvPr id="36" name="Bilde 35"/>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10001229" y="91219"/>
            <a:ext cx="410943" cy="721367"/>
          </a:xfrm>
          <a:prstGeom prst="rect">
            <a:avLst/>
          </a:prstGeom>
        </p:spPr>
      </p:pic>
    </p:spTree>
    <p:extLst>
      <p:ext uri="{BB962C8B-B14F-4D97-AF65-F5344CB8AC3E}">
        <p14:creationId xmlns:p14="http://schemas.microsoft.com/office/powerpoint/2010/main" val="86716656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10A473-D278-05BD-E1F1-F51E67D75AD8}"/>
              </a:ext>
            </a:extLst>
          </p:cNvPr>
          <p:cNvSpPr>
            <a:spLocks noGrp="1"/>
          </p:cNvSpPr>
          <p:nvPr>
            <p:ph type="title"/>
          </p:nvPr>
        </p:nvSpPr>
        <p:spPr/>
        <p:txBody>
          <a:bodyPr/>
          <a:lstStyle/>
          <a:p>
            <a:endParaRPr lang="en-GB" dirty="0"/>
          </a:p>
        </p:txBody>
      </p:sp>
      <p:pic>
        <p:nvPicPr>
          <p:cNvPr id="9218" name="Picture 2" descr="System 1 and 2: Thinking fast? Slow down.">
            <a:extLst>
              <a:ext uri="{FF2B5EF4-FFF2-40B4-BE49-F238E27FC236}">
                <a16:creationId xmlns:a16="http://schemas.microsoft.com/office/drawing/2014/main" id="{91EA302E-DFC0-395E-DAE6-D225C86EBFF5}"/>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40872" y="886894"/>
            <a:ext cx="7055984" cy="486076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58D64141-927F-CC43-7FC0-C0107F36DAF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553133" y="1820636"/>
            <a:ext cx="4450695" cy="3471542"/>
          </a:xfrm>
          <a:custGeom>
            <a:avLst/>
            <a:gdLst/>
            <a:ahLst/>
            <a:cxnLst/>
            <a:rect l="l" t="t" r="r" b="b"/>
            <a:pathLst>
              <a:path w="4777381" h="5643794">
                <a:moveTo>
                  <a:pt x="143704" y="0"/>
                </a:moveTo>
                <a:lnTo>
                  <a:pt x="4633677" y="0"/>
                </a:lnTo>
                <a:cubicBezTo>
                  <a:pt x="4713043" y="0"/>
                  <a:pt x="4777381" y="64338"/>
                  <a:pt x="4777381" y="143704"/>
                </a:cubicBezTo>
                <a:lnTo>
                  <a:pt x="4777381" y="5500090"/>
                </a:lnTo>
                <a:cubicBezTo>
                  <a:pt x="4777381" y="5579456"/>
                  <a:pt x="4713043" y="5643794"/>
                  <a:pt x="4633677" y="5643794"/>
                </a:cubicBezTo>
                <a:lnTo>
                  <a:pt x="143704" y="5643794"/>
                </a:lnTo>
                <a:cubicBezTo>
                  <a:pt x="64338" y="5643794"/>
                  <a:pt x="0" y="5579456"/>
                  <a:pt x="0" y="5500090"/>
                </a:cubicBezTo>
                <a:lnTo>
                  <a:pt x="0" y="143704"/>
                </a:lnTo>
                <a:cubicBezTo>
                  <a:pt x="0" y="64338"/>
                  <a:pt x="64338" y="0"/>
                  <a:pt x="143704" y="0"/>
                </a:cubicBezTo>
                <a:close/>
              </a:path>
            </a:pathLst>
          </a:custGeom>
        </p:spPr>
      </p:pic>
    </p:spTree>
    <p:custDataLst>
      <p:tags r:id="rId1"/>
    </p:custDataLst>
    <p:extLst>
      <p:ext uri="{BB962C8B-B14F-4D97-AF65-F5344CB8AC3E}">
        <p14:creationId xmlns:p14="http://schemas.microsoft.com/office/powerpoint/2010/main" val="4234254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72"/>
        <p:cNvGrpSpPr/>
        <p:nvPr/>
      </p:nvGrpSpPr>
      <p:grpSpPr>
        <a:xfrm>
          <a:off x="0" y="0"/>
          <a:ext cx="0" cy="0"/>
          <a:chOff x="0" y="0"/>
          <a:chExt cx="0" cy="0"/>
        </a:xfrm>
      </p:grpSpPr>
      <p:sp>
        <p:nvSpPr>
          <p:cNvPr id="273" name="Google Shape;273;p46"/>
          <p:cNvSpPr txBox="1">
            <a:spLocks noGrp="1"/>
          </p:cNvSpPr>
          <p:nvPr>
            <p:ph type="title"/>
          </p:nvPr>
        </p:nvSpPr>
        <p:spPr>
          <a:xfrm>
            <a:off x="1097280" y="286603"/>
            <a:ext cx="10058400" cy="1450757"/>
          </a:xfrm>
        </p:spPr>
        <p:txBody>
          <a:bodyPr spcFirstLastPara="1" vert="horz" lIns="91433" tIns="45700" rIns="91433" bIns="45700" rtlCol="0" anchor="b" anchorCtr="0">
            <a:normAutofit/>
          </a:bodyPr>
          <a:lstStyle/>
          <a:p>
            <a:pPr>
              <a:spcBef>
                <a:spcPts val="0"/>
              </a:spcBef>
            </a:pPr>
            <a:r>
              <a:rPr lang="en-US" sz="4700"/>
              <a:t>4 Horsemen of Social Cognition (</a:t>
            </a:r>
            <a:r>
              <a:rPr lang="en-US" sz="4700" err="1"/>
              <a:t>Bargh</a:t>
            </a:r>
            <a:r>
              <a:rPr lang="en-US" sz="4700"/>
              <a:t>, 2000)</a:t>
            </a:r>
          </a:p>
        </p:txBody>
      </p:sp>
      <p:sp>
        <p:nvSpPr>
          <p:cNvPr id="274" name="Google Shape;274;p46"/>
          <p:cNvSpPr txBox="1">
            <a:spLocks noGrp="1"/>
          </p:cNvSpPr>
          <p:nvPr>
            <p:ph sz="half" idx="1"/>
          </p:nvPr>
        </p:nvSpPr>
        <p:spPr>
          <a:xfrm>
            <a:off x="838200" y="1825625"/>
            <a:ext cx="5181600" cy="4351338"/>
          </a:xfrm>
        </p:spPr>
        <p:txBody>
          <a:bodyPr spcFirstLastPara="1" vert="horz" lIns="91433" tIns="45700" rIns="91433" bIns="45700" rtlCol="0" anchorCtr="0">
            <a:normAutofit/>
          </a:bodyPr>
          <a:lstStyle/>
          <a:p>
            <a:pPr marL="609561" indent="-423306">
              <a:lnSpc>
                <a:spcPct val="90000"/>
              </a:lnSpc>
              <a:spcBef>
                <a:spcPts val="1067"/>
              </a:spcBef>
              <a:buSzPts val="1400"/>
              <a:buChar char="●"/>
            </a:pPr>
            <a:r>
              <a:rPr lang="en-US" sz="1700"/>
              <a:t>Naïve researchers</a:t>
            </a:r>
          </a:p>
          <a:p>
            <a:pPr marL="1219121" lvl="1" indent="-423306">
              <a:lnSpc>
                <a:spcPct val="90000"/>
              </a:lnSpc>
              <a:buSzPts val="1400"/>
              <a:buChar char="○"/>
            </a:pPr>
            <a:r>
              <a:rPr lang="en-US" sz="1700"/>
              <a:t>Use rational, scientific like approaches, cause-effect analysis to understand environment</a:t>
            </a:r>
          </a:p>
          <a:p>
            <a:pPr marL="609561" indent="-423306">
              <a:lnSpc>
                <a:spcPct val="90000"/>
              </a:lnSpc>
              <a:buSzPts val="1400"/>
              <a:buChar char="●"/>
            </a:pPr>
            <a:r>
              <a:rPr lang="en-US" sz="1700"/>
              <a:t>Cognitive Misers</a:t>
            </a:r>
          </a:p>
          <a:p>
            <a:pPr marL="1219121" lvl="1" indent="-423306">
              <a:lnSpc>
                <a:spcPct val="90000"/>
              </a:lnSpc>
              <a:buSzPts val="1400"/>
              <a:buChar char="○"/>
            </a:pPr>
            <a:r>
              <a:rPr lang="en-US" sz="1700"/>
              <a:t>Use the least possible for best result</a:t>
            </a:r>
          </a:p>
          <a:p>
            <a:pPr marL="609561" indent="-423306">
              <a:lnSpc>
                <a:spcPct val="90000"/>
              </a:lnSpc>
              <a:buSzPts val="1400"/>
              <a:buChar char="●"/>
            </a:pPr>
            <a:r>
              <a:rPr lang="en-US" sz="1700"/>
              <a:t>Cognitive consistency</a:t>
            </a:r>
          </a:p>
          <a:p>
            <a:pPr marL="1219121" lvl="1" indent="-423306">
              <a:lnSpc>
                <a:spcPct val="90000"/>
              </a:lnSpc>
              <a:buSzPts val="1400"/>
              <a:buChar char="○"/>
            </a:pPr>
            <a:r>
              <a:rPr lang="en-US" sz="1700"/>
              <a:t>We like what agrees with us</a:t>
            </a:r>
          </a:p>
          <a:p>
            <a:pPr marL="609561" indent="-423306">
              <a:lnSpc>
                <a:spcPct val="90000"/>
              </a:lnSpc>
              <a:buSzPts val="1400"/>
              <a:buChar char="●"/>
            </a:pPr>
            <a:r>
              <a:rPr lang="en-US" sz="1700"/>
              <a:t>Motivated tacticians</a:t>
            </a:r>
          </a:p>
          <a:p>
            <a:pPr marL="1219121" lvl="1" indent="-423306">
              <a:lnSpc>
                <a:spcPct val="90000"/>
              </a:lnSpc>
              <a:buSzPts val="1400"/>
              <a:buChar char="○"/>
            </a:pPr>
            <a:r>
              <a:rPr lang="en-US" sz="1700"/>
              <a:t>Several available strategies, and we choose from goals, needs, or other motives</a:t>
            </a:r>
          </a:p>
        </p:txBody>
      </p:sp>
      <p:pic>
        <p:nvPicPr>
          <p:cNvPr id="275" name="Google Shape;275;p46"/>
          <p:cNvPicPr preferRelativeResize="0"/>
          <p:nvPr/>
        </p:nvPicPr>
        <p:blipFill rotWithShape="1">
          <a:blip r:embed="rId4" cstate="email">
            <a:extLst>
              <a:ext uri="{28A0092B-C50C-407E-A947-70E740481C1C}">
                <a14:useLocalDpi xmlns:a14="http://schemas.microsoft.com/office/drawing/2010/main"/>
              </a:ext>
            </a:extLst>
          </a:blip>
          <a:srcRect l="16698" r="16318" b="-1"/>
          <a:stretch>
            <a:fillRect/>
          </a:stretch>
        </p:blipFill>
        <p:spPr>
          <a:xfrm>
            <a:off x="6172200" y="1825625"/>
            <a:ext cx="5181600" cy="4351338"/>
          </a:xfrm>
          <a:prstGeom prst="rect">
            <a:avLst/>
          </a:prstGeom>
          <a:noFill/>
        </p:spPr>
      </p:pic>
      <p:sp>
        <p:nvSpPr>
          <p:cNvPr id="2" name="Footer Placeholder 4">
            <a:extLst>
              <a:ext uri="{FF2B5EF4-FFF2-40B4-BE49-F238E27FC236}">
                <a16:creationId xmlns:a16="http://schemas.microsoft.com/office/drawing/2014/main" id="{1DB1A77B-D216-FE5F-6459-1270739707B5}"/>
              </a:ext>
            </a:extLst>
          </p:cNvPr>
          <p:cNvSpPr>
            <a:spLocks noGrp="1"/>
          </p:cNvSpPr>
          <p:nvPr>
            <p:ph type="ftr" sz="quarter" idx="11"/>
          </p:nvPr>
        </p:nvSpPr>
        <p:spPr>
          <a:xfrm>
            <a:off x="643051" y="6221324"/>
            <a:ext cx="6818262" cy="365125"/>
          </a:xfrm>
        </p:spPr>
        <p:txBody>
          <a:bodyPr vert="horz" lIns="76200" tIns="38100" rIns="76200" bIns="38100" rtlCol="0">
            <a:normAutofit/>
          </a:bodyPr>
          <a:lstStyle>
            <a:lvl1pPr algn="l">
              <a:defRPr sz="1000" b="0" i="0">
                <a:solidFill>
                  <a:schemeClr val="tx1"/>
                </a:solidFill>
                <a:effectLst/>
                <a:latin typeface="+mn-lt"/>
              </a:defRPr>
            </a:lvl1pPr>
          </a:lstStyle>
          <a:p>
            <a:pPr>
              <a:spcAft>
                <a:spcPts val="600"/>
              </a:spcAft>
            </a:pPr>
            <a:r>
              <a:rPr lang="en-US" sz="1100"/>
              <a:t>CSP002: Human Factors in Cybersecurity</a:t>
            </a:r>
          </a:p>
        </p:txBody>
      </p:sp>
      <p:sp>
        <p:nvSpPr>
          <p:cNvPr id="280" name="Slide Number Placeholder 5">
            <a:extLst>
              <a:ext uri="{FF2B5EF4-FFF2-40B4-BE49-F238E27FC236}">
                <a16:creationId xmlns:a16="http://schemas.microsoft.com/office/drawing/2014/main" id="{B0117C39-63BC-2FC0-D61B-98F212AC3FDC}"/>
              </a:ext>
            </a:extLst>
          </p:cNvPr>
          <p:cNvSpPr>
            <a:spLocks noGrp="1"/>
          </p:cNvSpPr>
          <p:nvPr>
            <p:ph type="sldNum" sz="quarter" idx="12"/>
          </p:nvPr>
        </p:nvSpPr>
        <p:spPr>
          <a:xfrm>
            <a:off x="10930596" y="6221324"/>
            <a:ext cx="617912" cy="365125"/>
          </a:xfrm>
        </p:spPr>
        <p:txBody>
          <a:bodyPr/>
          <a:lstStyle/>
          <a:p>
            <a:pPr>
              <a:spcAft>
                <a:spcPts val="600"/>
              </a:spcAft>
            </a:pPr>
            <a:fld id="{E4CD0EC0-177E-4739-A413-D1842B843026}" type="slidenum">
              <a:rPr lang="nb-NO" smtClean="0"/>
              <a:pPr>
                <a:spcAft>
                  <a:spcPts val="600"/>
                </a:spcAft>
              </a:pPr>
              <a:t>35</a:t>
            </a:fld>
            <a:endParaRPr lang="nb-NO"/>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4">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74">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74">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74">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74">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74">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74">
                                            <p:txEl>
                                              <p:pRg st="6" end="6"/>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74">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4"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sp>
        <p:nvSpPr>
          <p:cNvPr id="243" name="Google Shape;243;p42"/>
          <p:cNvSpPr txBox="1">
            <a:spLocks noGrp="1"/>
          </p:cNvSpPr>
          <p:nvPr>
            <p:ph type="title"/>
          </p:nvPr>
        </p:nvSpPr>
        <p:spPr>
          <a:xfrm>
            <a:off x="1246824" y="643468"/>
            <a:ext cx="6112981" cy="1800526"/>
          </a:xfrm>
          <a:prstGeom prst="rect">
            <a:avLst/>
          </a:prstGeom>
        </p:spPr>
        <p:txBody>
          <a:bodyPr spcFirstLastPara="1" vert="horz" lIns="91433" tIns="45700" rIns="91433" bIns="45700" rtlCol="0" anchor="ctr" anchorCtr="0">
            <a:normAutofit/>
          </a:bodyPr>
          <a:lstStyle/>
          <a:p>
            <a:pPr>
              <a:spcBef>
                <a:spcPts val="0"/>
              </a:spcBef>
            </a:pPr>
            <a:r>
              <a:rPr lang="en-GB" dirty="0"/>
              <a:t>Intuitive Decision-Making</a:t>
            </a:r>
          </a:p>
        </p:txBody>
      </p:sp>
      <p:sp>
        <p:nvSpPr>
          <p:cNvPr id="244" name="Google Shape;244;p42"/>
          <p:cNvSpPr txBox="1">
            <a:spLocks noGrp="1"/>
          </p:cNvSpPr>
          <p:nvPr>
            <p:ph idx="1"/>
          </p:nvPr>
        </p:nvSpPr>
        <p:spPr>
          <a:xfrm>
            <a:off x="1246825" y="2623382"/>
            <a:ext cx="4772974" cy="3553581"/>
          </a:xfrm>
          <a:prstGeom prst="rect">
            <a:avLst/>
          </a:prstGeom>
        </p:spPr>
        <p:txBody>
          <a:bodyPr spcFirstLastPara="1" vert="horz" lIns="91433" tIns="45700" rIns="91433" bIns="45700" rtlCol="0" anchor="ctr" anchorCtr="0">
            <a:normAutofit fontScale="77500" lnSpcReduction="20000"/>
          </a:bodyPr>
          <a:lstStyle/>
          <a:p>
            <a:pPr marL="609561" indent="-440238">
              <a:spcAft>
                <a:spcPts val="800"/>
              </a:spcAft>
              <a:buSzPts val="1600"/>
            </a:pPr>
            <a:r>
              <a:rPr lang="en-US" sz="1900" dirty="0"/>
              <a:t>Fast (“quick &amp; dirty”) decisions or tendencies towards decisions triggered by familiar cues.</a:t>
            </a:r>
          </a:p>
          <a:p>
            <a:pPr marL="609561" indent="-440238">
              <a:spcAft>
                <a:spcPts val="800"/>
              </a:spcAft>
              <a:buSzPts val="1600"/>
            </a:pPr>
            <a:r>
              <a:rPr lang="en-US" sz="1900" dirty="0"/>
              <a:t>Unconscious.</a:t>
            </a:r>
          </a:p>
          <a:p>
            <a:pPr marL="609561" indent="-440238">
              <a:spcAft>
                <a:spcPts val="800"/>
              </a:spcAft>
              <a:buSzPts val="1600"/>
            </a:pPr>
            <a:r>
              <a:rPr lang="en-US" sz="1900" dirty="0"/>
              <a:t>Mostly beneficial (evolutionary process).</a:t>
            </a:r>
          </a:p>
          <a:p>
            <a:pPr marL="609561" indent="-440238">
              <a:spcAft>
                <a:spcPts val="800"/>
              </a:spcAft>
              <a:buSzPts val="1600"/>
            </a:pPr>
            <a:r>
              <a:rPr lang="en-US" sz="1900" dirty="0"/>
              <a:t>Involving mostly subcortical brain structures and those involved in inner body perception (“interoception”)</a:t>
            </a:r>
          </a:p>
          <a:p>
            <a:pPr marL="609561" indent="-440238">
              <a:spcAft>
                <a:spcPts val="800"/>
              </a:spcAft>
              <a:buSzPts val="1600"/>
            </a:pPr>
            <a:r>
              <a:rPr lang="en-US" sz="1900" b="1" dirty="0"/>
              <a:t>Can be exploited</a:t>
            </a:r>
          </a:p>
          <a:p>
            <a:pPr marL="609561" indent="-440238">
              <a:spcAft>
                <a:spcPts val="800"/>
              </a:spcAft>
              <a:buSzPts val="1600"/>
            </a:pPr>
            <a:r>
              <a:rPr lang="en-US" sz="1900" dirty="0"/>
              <a:t>“Gut feeling”</a:t>
            </a:r>
          </a:p>
        </p:txBody>
      </p:sp>
      <p:pic>
        <p:nvPicPr>
          <p:cNvPr id="245" name="Google Shape;245;p42" descr="A screenshot of a game&#10;&#10;Description automatically generated"/>
          <p:cNvPicPr preferRelativeResize="0"/>
          <p:nvPr/>
        </p:nvPicPr>
        <p:blipFill rotWithShape="1">
          <a:blip r:embed="rId4" cstate="email">
            <a:extLst>
              <a:ext uri="{28A0092B-C50C-407E-A947-70E740481C1C}">
                <a14:useLocalDpi xmlns:a14="http://schemas.microsoft.com/office/drawing/2010/main"/>
              </a:ext>
            </a:extLst>
          </a:blip>
          <a:stretch/>
        </p:blipFill>
        <p:spPr>
          <a:xfrm>
            <a:off x="7700211" y="818034"/>
            <a:ext cx="3848322" cy="2195872"/>
          </a:xfrm>
          <a:prstGeom prst="rect">
            <a:avLst/>
          </a:prstGeom>
          <a:noFill/>
        </p:spPr>
      </p:pic>
      <p:pic>
        <p:nvPicPr>
          <p:cNvPr id="246" name="Google Shape;246;p42" descr="A graph showing the bad deck and good deck&#10;&#10;Description automatically generated"/>
          <p:cNvPicPr preferRelativeResize="0"/>
          <p:nvPr/>
        </p:nvPicPr>
        <p:blipFill rotWithShape="1">
          <a:blip r:embed="rId5" cstate="email">
            <a:extLst>
              <a:ext uri="{28A0092B-C50C-407E-A947-70E740481C1C}">
                <a14:useLocalDpi xmlns:a14="http://schemas.microsoft.com/office/drawing/2010/main"/>
              </a:ext>
            </a:extLst>
          </a:blip>
          <a:srcRect b="-2"/>
          <a:stretch/>
        </p:blipFill>
        <p:spPr>
          <a:xfrm>
            <a:off x="7700211" y="3848416"/>
            <a:ext cx="3848322" cy="2203879"/>
          </a:xfrm>
          <a:prstGeom prst="rect">
            <a:avLst/>
          </a:prstGeom>
          <a:noFill/>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44">
                                            <p:txEl>
                                              <p:pRg st="0" end="0"/>
                                            </p:txEl>
                                          </p:spTgt>
                                        </p:tgtEl>
                                        <p:attrNameLst>
                                          <p:attrName>style.visibility</p:attrName>
                                        </p:attrNameLst>
                                      </p:cBhvr>
                                      <p:to>
                                        <p:strVal val="visible"/>
                                      </p:to>
                                    </p:set>
                                    <p:animEffect transition="in" filter="fade">
                                      <p:cBhvr>
                                        <p:cTn id="7" dur="500"/>
                                        <p:tgtEl>
                                          <p:spTgt spid="24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44">
                                            <p:txEl>
                                              <p:pRg st="1" end="1"/>
                                            </p:txEl>
                                          </p:spTgt>
                                        </p:tgtEl>
                                        <p:attrNameLst>
                                          <p:attrName>style.visibility</p:attrName>
                                        </p:attrNameLst>
                                      </p:cBhvr>
                                      <p:to>
                                        <p:strVal val="visible"/>
                                      </p:to>
                                    </p:set>
                                    <p:animEffect transition="in" filter="fade">
                                      <p:cBhvr>
                                        <p:cTn id="12" dur="500"/>
                                        <p:tgtEl>
                                          <p:spTgt spid="24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44">
                                            <p:txEl>
                                              <p:pRg st="2" end="2"/>
                                            </p:txEl>
                                          </p:spTgt>
                                        </p:tgtEl>
                                        <p:attrNameLst>
                                          <p:attrName>style.visibility</p:attrName>
                                        </p:attrNameLst>
                                      </p:cBhvr>
                                      <p:to>
                                        <p:strVal val="visible"/>
                                      </p:to>
                                    </p:set>
                                    <p:animEffect transition="in" filter="fade">
                                      <p:cBhvr>
                                        <p:cTn id="17" dur="500"/>
                                        <p:tgtEl>
                                          <p:spTgt spid="24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44">
                                            <p:txEl>
                                              <p:pRg st="3" end="3"/>
                                            </p:txEl>
                                          </p:spTgt>
                                        </p:tgtEl>
                                        <p:attrNameLst>
                                          <p:attrName>style.visibility</p:attrName>
                                        </p:attrNameLst>
                                      </p:cBhvr>
                                      <p:to>
                                        <p:strVal val="visible"/>
                                      </p:to>
                                    </p:set>
                                    <p:animEffect transition="in" filter="fade">
                                      <p:cBhvr>
                                        <p:cTn id="22" dur="500"/>
                                        <p:tgtEl>
                                          <p:spTgt spid="24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44">
                                            <p:txEl>
                                              <p:pRg st="4" end="4"/>
                                            </p:txEl>
                                          </p:spTgt>
                                        </p:tgtEl>
                                        <p:attrNameLst>
                                          <p:attrName>style.visibility</p:attrName>
                                        </p:attrNameLst>
                                      </p:cBhvr>
                                      <p:to>
                                        <p:strVal val="visible"/>
                                      </p:to>
                                    </p:set>
                                    <p:animEffect transition="in" filter="fade">
                                      <p:cBhvr>
                                        <p:cTn id="27" dur="500"/>
                                        <p:tgtEl>
                                          <p:spTgt spid="24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44">
                                            <p:txEl>
                                              <p:pRg st="5" end="5"/>
                                            </p:txEl>
                                          </p:spTgt>
                                        </p:tgtEl>
                                        <p:attrNameLst>
                                          <p:attrName>style.visibility</p:attrName>
                                        </p:attrNameLst>
                                      </p:cBhvr>
                                      <p:to>
                                        <p:strVal val="visible"/>
                                      </p:to>
                                    </p:set>
                                    <p:animEffect transition="in" filter="fade">
                                      <p:cBhvr>
                                        <p:cTn id="32" dur="500"/>
                                        <p:tgtEl>
                                          <p:spTgt spid="24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4"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279"/>
        <p:cNvGrpSpPr/>
        <p:nvPr/>
      </p:nvGrpSpPr>
      <p:grpSpPr>
        <a:xfrm>
          <a:off x="0" y="0"/>
          <a:ext cx="0" cy="0"/>
          <a:chOff x="0" y="0"/>
          <a:chExt cx="0" cy="0"/>
        </a:xfrm>
      </p:grpSpPr>
      <p:sp>
        <p:nvSpPr>
          <p:cNvPr id="280" name="Google Shape;280;p47"/>
          <p:cNvSpPr txBox="1">
            <a:spLocks noGrp="1"/>
          </p:cNvSpPr>
          <p:nvPr>
            <p:ph type="title"/>
          </p:nvPr>
        </p:nvSpPr>
        <p:spPr>
          <a:xfrm>
            <a:off x="793662" y="386930"/>
            <a:ext cx="10066122" cy="1298448"/>
          </a:xfrm>
          <a:prstGeom prst="rect">
            <a:avLst/>
          </a:prstGeom>
        </p:spPr>
        <p:txBody>
          <a:bodyPr spcFirstLastPara="1" vert="horz" lIns="91433" tIns="45700" rIns="91433" bIns="45700" rtlCol="0" anchor="b" anchorCtr="0">
            <a:normAutofit/>
          </a:bodyPr>
          <a:lstStyle/>
          <a:p>
            <a:pPr>
              <a:spcBef>
                <a:spcPts val="0"/>
              </a:spcBef>
            </a:pPr>
            <a:r>
              <a:rPr lang="en-GB" sz="4800"/>
              <a:t>Attitudes and Beliefs</a:t>
            </a:r>
            <a:endParaRPr lang="nb-NO" sz="4800"/>
          </a:p>
        </p:txBody>
      </p:sp>
      <p:sp>
        <p:nvSpPr>
          <p:cNvPr id="281" name="Google Shape;281;p47"/>
          <p:cNvSpPr txBox="1">
            <a:spLocks noGrp="1"/>
          </p:cNvSpPr>
          <p:nvPr>
            <p:ph idx="1"/>
          </p:nvPr>
        </p:nvSpPr>
        <p:spPr>
          <a:xfrm>
            <a:off x="793661" y="2599509"/>
            <a:ext cx="4530898" cy="3639450"/>
          </a:xfrm>
          <a:prstGeom prst="rect">
            <a:avLst/>
          </a:prstGeom>
        </p:spPr>
        <p:txBody>
          <a:bodyPr spcFirstLastPara="1" vert="horz" lIns="91433" tIns="45700" rIns="91433" bIns="45700" rtlCol="0" anchor="ctr" anchorCtr="0">
            <a:normAutofit fontScale="92500" lnSpcReduction="10000"/>
          </a:bodyPr>
          <a:lstStyle/>
          <a:p>
            <a:pPr marL="0" indent="0">
              <a:spcBef>
                <a:spcPts val="1067"/>
              </a:spcBef>
              <a:buNone/>
            </a:pPr>
            <a:r>
              <a:rPr lang="en-GB" sz="2000"/>
              <a:t>Formation</a:t>
            </a:r>
            <a:endParaRPr lang="nb-NO" sz="2000"/>
          </a:p>
          <a:p>
            <a:pPr marL="0" indent="0">
              <a:spcBef>
                <a:spcPts val="1067"/>
              </a:spcBef>
              <a:buNone/>
            </a:pPr>
            <a:r>
              <a:rPr lang="en-GB" sz="2000"/>
              <a:t>Cognitive and Affective components</a:t>
            </a:r>
            <a:endParaRPr lang="nb-NO" sz="2000"/>
          </a:p>
          <a:p>
            <a:pPr marL="0" indent="0">
              <a:spcBef>
                <a:spcPts val="1067"/>
              </a:spcBef>
              <a:buNone/>
            </a:pPr>
            <a:r>
              <a:rPr lang="en-GB" sz="2000"/>
              <a:t>Primacy Recency effects</a:t>
            </a:r>
            <a:endParaRPr lang="nb-NO" sz="2000"/>
          </a:p>
          <a:p>
            <a:pPr marL="0" indent="0">
              <a:spcBef>
                <a:spcPts val="1067"/>
              </a:spcBef>
              <a:buNone/>
            </a:pPr>
            <a:r>
              <a:rPr lang="en-GB" sz="2000"/>
              <a:t>Exposure</a:t>
            </a:r>
            <a:endParaRPr lang="nb-NO" sz="2000"/>
          </a:p>
          <a:p>
            <a:pPr marL="609561" indent="-423306">
              <a:spcBef>
                <a:spcPts val="1067"/>
              </a:spcBef>
              <a:buSzPts val="1400"/>
              <a:buChar char="●"/>
            </a:pPr>
            <a:r>
              <a:rPr lang="en-GB" sz="2000"/>
              <a:t>Mere Exposure Effect</a:t>
            </a:r>
            <a:endParaRPr lang="nb-NO" sz="2000"/>
          </a:p>
          <a:p>
            <a:pPr marL="1219121" indent="-423306">
              <a:buSzPts val="1400"/>
              <a:buChar char="●"/>
            </a:pPr>
            <a:r>
              <a:rPr lang="en-GB" sz="2000"/>
              <a:t>We like what we see more of</a:t>
            </a:r>
            <a:endParaRPr lang="nb-NO" sz="2000"/>
          </a:p>
          <a:p>
            <a:pPr marL="1219121" indent="-423306">
              <a:buSzPts val="1400"/>
              <a:buChar char="●"/>
            </a:pPr>
            <a:r>
              <a:rPr lang="en-GB" sz="2000"/>
              <a:t>Fake News</a:t>
            </a:r>
            <a:endParaRPr lang="nb-NO" sz="2000"/>
          </a:p>
          <a:p>
            <a:pPr marL="0" indent="0">
              <a:spcBef>
                <a:spcPts val="1067"/>
              </a:spcBef>
              <a:buNone/>
            </a:pPr>
            <a:endParaRPr lang="nb-NO" sz="2000"/>
          </a:p>
        </p:txBody>
      </p:sp>
      <p:pic>
        <p:nvPicPr>
          <p:cNvPr id="282" name="Google Shape;282;p47"/>
          <p:cNvPicPr preferRelativeResize="0"/>
          <p:nvPr/>
        </p:nvPicPr>
        <p:blipFill>
          <a:blip r:embed="rId4"/>
          <a:stretch>
            <a:fillRect/>
          </a:stretch>
        </p:blipFill>
        <p:spPr>
          <a:xfrm>
            <a:off x="5911532" y="2796295"/>
            <a:ext cx="5150277" cy="3090166"/>
          </a:xfrm>
          <a:prstGeom prst="rect">
            <a:avLst/>
          </a:prstGeom>
          <a:solidFill>
            <a:srgbClr val="FFFFFF">
              <a:shade val="85000"/>
            </a:srgbClr>
          </a:solidFill>
          <a:scene3d>
            <a:camera prst="orthographicFront">
              <a:rot lat="0" lon="0" rev="360000"/>
            </a:camera>
            <a:lightRig rig="twoPt" dir="t">
              <a:rot lat="0" lon="0" rev="7200000"/>
            </a:lightRig>
          </a:scene3d>
          <a:sp3d contourW="12700">
            <a:bevelT w="25400" h="19050"/>
            <a:contourClr>
              <a:srgbClr val="969696"/>
            </a:contourClr>
          </a:sp3d>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8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8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81">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81">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81">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81">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1"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B5B0E2-4E6C-52DD-B19F-534425391402}"/>
              </a:ext>
            </a:extLst>
          </p:cNvPr>
          <p:cNvSpPr>
            <a:spLocks noGrp="1"/>
          </p:cNvSpPr>
          <p:nvPr>
            <p:ph type="title"/>
          </p:nvPr>
        </p:nvSpPr>
        <p:spPr/>
        <p:txBody>
          <a:bodyPr/>
          <a:lstStyle/>
          <a:p>
            <a:endParaRPr lang="en-GB"/>
          </a:p>
        </p:txBody>
      </p:sp>
      <p:pic>
        <p:nvPicPr>
          <p:cNvPr id="5" name="Content Placeholder 4" descr="A diagram of a brain&#10;&#10;Description automatically generated">
            <a:extLst>
              <a:ext uri="{FF2B5EF4-FFF2-40B4-BE49-F238E27FC236}">
                <a16:creationId xmlns:a16="http://schemas.microsoft.com/office/drawing/2014/main" id="{878767ED-2421-52A1-008C-9E521791171D}"/>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960583" y="-103903"/>
            <a:ext cx="8811490" cy="7043809"/>
          </a:xfrm>
        </p:spPr>
      </p:pic>
    </p:spTree>
    <p:extLst>
      <p:ext uri="{BB962C8B-B14F-4D97-AF65-F5344CB8AC3E}">
        <p14:creationId xmlns:p14="http://schemas.microsoft.com/office/powerpoint/2010/main" val="37778063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4D3FB2-D3E4-8088-40D6-2E1351AF3292}"/>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CE669AF1-FDD1-2DE2-1BDE-42CC821B4D57}"/>
              </a:ext>
            </a:extLst>
          </p:cNvPr>
          <p:cNvSpPr>
            <a:spLocks noGrp="1"/>
          </p:cNvSpPr>
          <p:nvPr>
            <p:ph idx="1"/>
          </p:nvPr>
        </p:nvSpPr>
        <p:spPr/>
        <p:txBody>
          <a:bodyPr/>
          <a:lstStyle/>
          <a:p>
            <a:endParaRPr lang="en-GB"/>
          </a:p>
        </p:txBody>
      </p:sp>
      <p:pic>
        <p:nvPicPr>
          <p:cNvPr id="5" name="Picture 4">
            <a:extLst>
              <a:ext uri="{FF2B5EF4-FFF2-40B4-BE49-F238E27FC236}">
                <a16:creationId xmlns:a16="http://schemas.microsoft.com/office/drawing/2014/main" id="{89FAC6EA-6CD6-BAD6-831D-3A7B0FDD497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0"/>
            <a:ext cx="7129425" cy="6858000"/>
          </a:xfrm>
          <a:prstGeom prst="rect">
            <a:avLst/>
          </a:prstGeom>
        </p:spPr>
      </p:pic>
      <p:pic>
        <p:nvPicPr>
          <p:cNvPr id="7" name="Picture 6">
            <a:extLst>
              <a:ext uri="{FF2B5EF4-FFF2-40B4-BE49-F238E27FC236}">
                <a16:creationId xmlns:a16="http://schemas.microsoft.com/office/drawing/2014/main" id="{74C779DC-DFF8-4A1F-1D25-B26FAF48214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82825" y="0"/>
            <a:ext cx="10226351" cy="6858000"/>
          </a:xfrm>
          <a:prstGeom prst="rect">
            <a:avLst/>
          </a:prstGeom>
        </p:spPr>
      </p:pic>
      <p:pic>
        <p:nvPicPr>
          <p:cNvPr id="9" name="Picture 8">
            <a:extLst>
              <a:ext uri="{FF2B5EF4-FFF2-40B4-BE49-F238E27FC236}">
                <a16:creationId xmlns:a16="http://schemas.microsoft.com/office/drawing/2014/main" id="{E8699CA7-F50C-6FB9-8508-95ACBDAA7E19}"/>
              </a:ext>
            </a:extLst>
          </p:cNvPr>
          <p:cNvPicPr>
            <a:picLocks noChangeAspect="1"/>
          </p:cNvPicPr>
          <p:nvPr/>
        </p:nvPicPr>
        <p:blipFill>
          <a:blip r:embed="rId5"/>
          <a:stretch>
            <a:fillRect/>
          </a:stretch>
        </p:blipFill>
        <p:spPr>
          <a:xfrm>
            <a:off x="410910" y="0"/>
            <a:ext cx="9511896" cy="6622473"/>
          </a:xfrm>
          <a:prstGeom prst="rect">
            <a:avLst/>
          </a:prstGeom>
        </p:spPr>
      </p:pic>
      <p:pic>
        <p:nvPicPr>
          <p:cNvPr id="11" name="Picture 10">
            <a:extLst>
              <a:ext uri="{FF2B5EF4-FFF2-40B4-BE49-F238E27FC236}">
                <a16:creationId xmlns:a16="http://schemas.microsoft.com/office/drawing/2014/main" id="{A88DA0BF-CE57-A291-FAE3-35CECF0A9B2C}"/>
              </a:ext>
            </a:extLst>
          </p:cNvPr>
          <p:cNvPicPr>
            <a:picLocks noChangeAspect="1"/>
          </p:cNvPicPr>
          <p:nvPr/>
        </p:nvPicPr>
        <p:blipFill>
          <a:blip r:embed="rId6"/>
          <a:stretch>
            <a:fillRect/>
          </a:stretch>
        </p:blipFill>
        <p:spPr>
          <a:xfrm>
            <a:off x="520094" y="365126"/>
            <a:ext cx="11405620" cy="6267212"/>
          </a:xfrm>
          <a:prstGeom prst="rect">
            <a:avLst/>
          </a:prstGeom>
        </p:spPr>
      </p:pic>
    </p:spTree>
    <p:custDataLst>
      <p:tags r:id="rId1"/>
    </p:custDataLst>
    <p:extLst>
      <p:ext uri="{BB962C8B-B14F-4D97-AF65-F5344CB8AC3E}">
        <p14:creationId xmlns:p14="http://schemas.microsoft.com/office/powerpoint/2010/main" val="4271787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randombar(horizont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randombar(horizont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randombar(horizontal)">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80316F-5877-0CE1-5826-80733952CB6E}"/>
              </a:ext>
            </a:extLst>
          </p:cNvPr>
          <p:cNvSpPr>
            <a:spLocks noGrp="1"/>
          </p:cNvSpPr>
          <p:nvPr>
            <p:ph type="title"/>
          </p:nvPr>
        </p:nvSpPr>
        <p:spPr/>
        <p:txBody>
          <a:bodyPr/>
          <a:lstStyle/>
          <a:p>
            <a:endParaRPr lang="en-GB" dirty="0"/>
          </a:p>
        </p:txBody>
      </p:sp>
      <p:sp>
        <p:nvSpPr>
          <p:cNvPr id="3" name="Content Placeholder 2">
            <a:extLst>
              <a:ext uri="{FF2B5EF4-FFF2-40B4-BE49-F238E27FC236}">
                <a16:creationId xmlns:a16="http://schemas.microsoft.com/office/drawing/2014/main" id="{06D5D617-C4ED-5CB9-1A53-CF66B336699C}"/>
              </a:ext>
            </a:extLst>
          </p:cNvPr>
          <p:cNvSpPr>
            <a:spLocks noGrp="1"/>
          </p:cNvSpPr>
          <p:nvPr>
            <p:ph idx="1"/>
          </p:nvPr>
        </p:nvSpPr>
        <p:spPr>
          <a:xfrm>
            <a:off x="419100" y="3148764"/>
            <a:ext cx="5819775" cy="1003300"/>
          </a:xfrm>
        </p:spPr>
        <p:txBody>
          <a:bodyPr>
            <a:normAutofit/>
          </a:bodyPr>
          <a:lstStyle/>
          <a:p>
            <a:pPr marL="0" indent="0" algn="ctr">
              <a:buNone/>
            </a:pPr>
            <a:r>
              <a:rPr lang="nb-NO" i="1" dirty="0"/>
              <a:t>Individual,</a:t>
            </a:r>
            <a:r>
              <a:rPr lang="en-GB" i="1" dirty="0"/>
              <a:t> social and organisational levels</a:t>
            </a:r>
            <a:endParaRPr lang="nb-NO" i="1" dirty="0"/>
          </a:p>
        </p:txBody>
      </p:sp>
      <p:pic>
        <p:nvPicPr>
          <p:cNvPr id="4" name="Picture 1" descr="page8image31863184">
            <a:extLst>
              <a:ext uri="{FF2B5EF4-FFF2-40B4-BE49-F238E27FC236}">
                <a16:creationId xmlns:a16="http://schemas.microsoft.com/office/drawing/2014/main" id="{A15655CB-E235-DC24-BCC1-D66CE5B1B489}"/>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338097" y="1382162"/>
            <a:ext cx="4554945" cy="4536504"/>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4D3A6B2D-79D3-CFD4-EFCF-0F9309BDECF4}"/>
              </a:ext>
            </a:extLst>
          </p:cNvPr>
          <p:cNvSpPr/>
          <p:nvPr/>
        </p:nvSpPr>
        <p:spPr>
          <a:xfrm>
            <a:off x="7067549" y="5918666"/>
            <a:ext cx="4752975" cy="461665"/>
          </a:xfrm>
          <a:prstGeom prst="rect">
            <a:avLst/>
          </a:prstGeom>
        </p:spPr>
        <p:txBody>
          <a:bodyPr wrap="square">
            <a:spAutoFit/>
          </a:bodyPr>
          <a:lstStyle/>
          <a:p>
            <a:pPr marL="457189" marR="0" lvl="0" indent="-457189" algn="l" defTabSz="914377" rtl="0" eaLnBrk="1" fontAlgn="auto" latinLnBrk="0" hangingPunct="1">
              <a:lnSpc>
                <a:spcPct val="100000"/>
              </a:lnSpc>
              <a:spcBef>
                <a:spcPts val="0"/>
              </a:spcBef>
              <a:spcAft>
                <a:spcPts val="500"/>
              </a:spcAft>
              <a:buClrTx/>
              <a:buSzTx/>
              <a:buFontTx/>
              <a:buNone/>
              <a:tabLst>
                <a:tab pos="2685984" algn="l"/>
              </a:tabLst>
              <a:defRPr/>
            </a:pPr>
            <a:r>
              <a:rPr kumimoji="0" lang="en-GB" sz="1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Joinson</a:t>
            </a:r>
            <a:r>
              <a:rPr kumimoji="0" lang="en-GB" sz="1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A.N., &amp; van Steen, T. (2018). Human Aspects of Cyber Security: Behaviour or Culture Change? </a:t>
            </a:r>
            <a:r>
              <a:rPr kumimoji="0" lang="en-GB" sz="12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Cyber Security, 1(4)</a:t>
            </a:r>
            <a:r>
              <a:rPr kumimoji="0" lang="en-GB" sz="1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351-360</a:t>
            </a:r>
            <a:r>
              <a:rPr kumimoji="0" lang="en-GB" sz="12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en-GB" sz="1200" b="0" i="0" u="none" strike="noStrike" kern="1200" cap="none" spc="0" normalizeH="0" baseline="0" noProof="0" dirty="0">
              <a:ln>
                <a:noFill/>
              </a:ln>
              <a:solidFill>
                <a:prstClr val="black"/>
              </a:solidFill>
              <a:effectLst/>
              <a:uLnTx/>
              <a:uFillTx/>
              <a:latin typeface="Verdana" panose="020B0604030504040204" pitchFamily="34" charset="0"/>
              <a:ea typeface="Times New Roman" panose="02020603050405020304" pitchFamily="18" charset="0"/>
              <a:cs typeface="Times New Roman" panose="02020603050405020304" pitchFamily="18" charset="0"/>
            </a:endParaRPr>
          </a:p>
        </p:txBody>
      </p:sp>
      <p:sp>
        <p:nvSpPr>
          <p:cNvPr id="6" name="Oval 5">
            <a:extLst>
              <a:ext uri="{FF2B5EF4-FFF2-40B4-BE49-F238E27FC236}">
                <a16:creationId xmlns:a16="http://schemas.microsoft.com/office/drawing/2014/main" id="{547E1DD7-F643-F864-9051-AB3BE934D333}"/>
              </a:ext>
            </a:extLst>
          </p:cNvPr>
          <p:cNvSpPr/>
          <p:nvPr/>
        </p:nvSpPr>
        <p:spPr>
          <a:xfrm>
            <a:off x="7490678" y="2109921"/>
            <a:ext cx="4249782" cy="380874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custDataLst>
      <p:tags r:id="rId1"/>
    </p:custDataLst>
    <p:extLst>
      <p:ext uri="{BB962C8B-B14F-4D97-AF65-F5344CB8AC3E}">
        <p14:creationId xmlns:p14="http://schemas.microsoft.com/office/powerpoint/2010/main" val="1166142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45B7EF2-D605-0070-AE81-D94956F5B9F3}"/>
              </a:ext>
            </a:extLst>
          </p:cNvPr>
          <p:cNvSpPr>
            <a:spLocks noGrp="1"/>
          </p:cNvSpPr>
          <p:nvPr>
            <p:ph type="title"/>
          </p:nvPr>
        </p:nvSpPr>
        <p:spPr/>
        <p:txBody>
          <a:bodyPr/>
          <a:lstStyle/>
          <a:p>
            <a:r>
              <a:rPr lang="nb-NO" dirty="0"/>
              <a:t>Let’s go EXPLOITING!</a:t>
            </a:r>
            <a:endParaRPr lang="en-GB" dirty="0"/>
          </a:p>
        </p:txBody>
      </p:sp>
      <p:sp>
        <p:nvSpPr>
          <p:cNvPr id="5" name="Text Placeholder 4">
            <a:extLst>
              <a:ext uri="{FF2B5EF4-FFF2-40B4-BE49-F238E27FC236}">
                <a16:creationId xmlns:a16="http://schemas.microsoft.com/office/drawing/2014/main" id="{C9AE7AD0-CD37-0867-EE2E-E7AB8B92D1EE}"/>
              </a:ext>
            </a:extLst>
          </p:cNvPr>
          <p:cNvSpPr>
            <a:spLocks noGrp="1"/>
          </p:cNvSpPr>
          <p:nvPr>
            <p:ph type="body" idx="1"/>
          </p:nvPr>
        </p:nvSpPr>
        <p:spPr/>
        <p:txBody>
          <a:bodyPr/>
          <a:lstStyle/>
          <a:p>
            <a:endParaRPr lang="en-GB"/>
          </a:p>
        </p:txBody>
      </p:sp>
    </p:spTree>
    <p:extLst>
      <p:ext uri="{BB962C8B-B14F-4D97-AF65-F5344CB8AC3E}">
        <p14:creationId xmlns:p14="http://schemas.microsoft.com/office/powerpoint/2010/main" val="371938555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ctrTitle"/>
          </p:nvPr>
        </p:nvSpPr>
        <p:spPr>
          <a:xfrm>
            <a:off x="6970326" y="1679216"/>
            <a:ext cx="4786877" cy="1518315"/>
          </a:xfrm>
        </p:spPr>
        <p:txBody>
          <a:bodyPr anchor="b">
            <a:normAutofit/>
          </a:bodyPr>
          <a:lstStyle/>
          <a:p>
            <a:r>
              <a:rPr lang="de-DE" sz="4700" err="1"/>
              <a:t>Attack</a:t>
            </a:r>
            <a:r>
              <a:rPr lang="de-DE" sz="4700"/>
              <a:t> </a:t>
            </a:r>
            <a:r>
              <a:rPr lang="de-DE" sz="4700" err="1"/>
              <a:t>vectors</a:t>
            </a:r>
            <a:r>
              <a:rPr lang="de-DE" sz="4700"/>
              <a:t> – </a:t>
            </a:r>
            <a:r>
              <a:rPr lang="de-DE" sz="4700" err="1"/>
              <a:t>Social</a:t>
            </a:r>
            <a:r>
              <a:rPr lang="de-DE" sz="4700"/>
              <a:t> </a:t>
            </a:r>
            <a:r>
              <a:rPr lang="de-DE" sz="4700" err="1"/>
              <a:t>approach</a:t>
            </a:r>
            <a:endParaRPr lang="nb-NO" sz="4700"/>
          </a:p>
        </p:txBody>
      </p:sp>
      <p:sp>
        <p:nvSpPr>
          <p:cNvPr id="3" name="Plassholder for innhold 2"/>
          <p:cNvSpPr>
            <a:spLocks noGrp="1"/>
          </p:cNvSpPr>
          <p:nvPr>
            <p:ph type="body" sz="quarter" idx="12"/>
          </p:nvPr>
        </p:nvSpPr>
        <p:spPr>
          <a:xfrm>
            <a:off x="6970326" y="3748958"/>
            <a:ext cx="4786878" cy="2258013"/>
          </a:xfrm>
        </p:spPr>
        <p:txBody>
          <a:bodyPr>
            <a:normAutofit/>
          </a:bodyPr>
          <a:lstStyle/>
          <a:p>
            <a:pPr>
              <a:spcAft>
                <a:spcPts val="600"/>
              </a:spcAft>
            </a:pPr>
            <a:r>
              <a:rPr lang="de-DE" dirty="0" err="1"/>
              <a:t>Tailgating</a:t>
            </a:r>
            <a:endParaRPr lang="de-DE"/>
          </a:p>
          <a:p>
            <a:pPr>
              <a:spcAft>
                <a:spcPts val="600"/>
              </a:spcAft>
            </a:pPr>
            <a:r>
              <a:rPr lang="de-DE" dirty="0" err="1"/>
              <a:t>Impersonating</a:t>
            </a:r>
            <a:endParaRPr lang="de-DE"/>
          </a:p>
          <a:p>
            <a:pPr>
              <a:spcAft>
                <a:spcPts val="600"/>
              </a:spcAft>
            </a:pPr>
            <a:r>
              <a:rPr lang="de-DE" dirty="0" err="1"/>
              <a:t>Eavesdropping</a:t>
            </a:r>
            <a:endParaRPr lang="de-DE"/>
          </a:p>
          <a:p>
            <a:pPr>
              <a:spcAft>
                <a:spcPts val="600"/>
              </a:spcAft>
            </a:pPr>
            <a:r>
              <a:rPr lang="de-DE" dirty="0" err="1"/>
              <a:t>Shoulder</a:t>
            </a:r>
            <a:r>
              <a:rPr lang="de-DE" dirty="0"/>
              <a:t> </a:t>
            </a:r>
            <a:r>
              <a:rPr lang="de-DE" dirty="0" err="1"/>
              <a:t>surfing</a:t>
            </a:r>
            <a:endParaRPr lang="de-DE"/>
          </a:p>
          <a:p>
            <a:pPr>
              <a:spcAft>
                <a:spcPts val="600"/>
              </a:spcAft>
            </a:pPr>
            <a:r>
              <a:rPr lang="de-DE" dirty="0" err="1"/>
              <a:t>Dumpster</a:t>
            </a:r>
            <a:r>
              <a:rPr lang="de-DE" dirty="0"/>
              <a:t> </a:t>
            </a:r>
            <a:r>
              <a:rPr lang="de-DE" dirty="0" err="1"/>
              <a:t>diving</a:t>
            </a:r>
            <a:endParaRPr lang="de-DE"/>
          </a:p>
          <a:p>
            <a:pPr>
              <a:spcAft>
                <a:spcPts val="600"/>
              </a:spcAft>
            </a:pPr>
            <a:r>
              <a:rPr lang="de-DE" dirty="0"/>
              <a:t>Reverse </a:t>
            </a:r>
            <a:r>
              <a:rPr lang="de-DE" dirty="0" err="1"/>
              <a:t>social</a:t>
            </a:r>
            <a:r>
              <a:rPr lang="de-DE" dirty="0"/>
              <a:t> </a:t>
            </a:r>
            <a:r>
              <a:rPr lang="de-DE" dirty="0" err="1"/>
              <a:t>engineering</a:t>
            </a:r>
            <a:endParaRPr lang="de-DE"/>
          </a:p>
        </p:txBody>
      </p:sp>
      <p:grpSp>
        <p:nvGrpSpPr>
          <p:cNvPr id="14" name="Gruppe 13"/>
          <p:cNvGrpSpPr/>
          <p:nvPr/>
        </p:nvGrpSpPr>
        <p:grpSpPr>
          <a:xfrm>
            <a:off x="-29498" y="1093020"/>
            <a:ext cx="6814125" cy="4680582"/>
            <a:chOff x="4835692" y="794084"/>
            <a:chExt cx="6758779" cy="4642567"/>
          </a:xfrm>
        </p:grpSpPr>
        <p:pic>
          <p:nvPicPr>
            <p:cNvPr id="4" name="Bild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489357" y="794084"/>
              <a:ext cx="2755161" cy="1552074"/>
            </a:xfrm>
            <a:prstGeom prst="rect">
              <a:avLst/>
            </a:prstGeom>
          </p:spPr>
        </p:pic>
        <p:pic>
          <p:nvPicPr>
            <p:cNvPr id="10" name="Bilde 9"/>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508768" y="1920422"/>
              <a:ext cx="2261357" cy="1876926"/>
            </a:xfrm>
            <a:prstGeom prst="rect">
              <a:avLst/>
            </a:prstGeom>
          </p:spPr>
        </p:pic>
        <p:pic>
          <p:nvPicPr>
            <p:cNvPr id="11" name="Bilde 10"/>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139403" y="3709117"/>
              <a:ext cx="3455068" cy="1727534"/>
            </a:xfrm>
            <a:prstGeom prst="rect">
              <a:avLst/>
            </a:prstGeom>
          </p:spPr>
        </p:pic>
        <p:pic>
          <p:nvPicPr>
            <p:cNvPr id="12" name="Bilde 11"/>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551651" y="3143227"/>
              <a:ext cx="2587752" cy="1947672"/>
            </a:xfrm>
            <a:prstGeom prst="rect">
              <a:avLst/>
            </a:prstGeom>
          </p:spPr>
        </p:pic>
        <p:pic>
          <p:nvPicPr>
            <p:cNvPr id="13" name="Bilde 12"/>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4835692" y="1140387"/>
              <a:ext cx="2857500" cy="1905000"/>
            </a:xfrm>
            <a:prstGeom prst="rect">
              <a:avLst/>
            </a:prstGeom>
          </p:spPr>
        </p:pic>
      </p:grpSp>
      <p:sp>
        <p:nvSpPr>
          <p:cNvPr id="5" name="Foliennummernplatzhalter 4" hidden="1">
            <a:extLst>
              <a:ext uri="{FF2B5EF4-FFF2-40B4-BE49-F238E27FC236}">
                <a16:creationId xmlns:a16="http://schemas.microsoft.com/office/drawing/2014/main" id="{70274B0C-ACC1-430A-2B10-D8D9ABE41B91}"/>
              </a:ext>
            </a:extLst>
          </p:cNvPr>
          <p:cNvSpPr>
            <a:spLocks noGrp="1"/>
          </p:cNvSpPr>
          <p:nvPr>
            <p:ph type="sldNum" sz="quarter" idx="4294967295"/>
          </p:nvPr>
        </p:nvSpPr>
        <p:spPr>
          <a:xfrm>
            <a:off x="10930596" y="6221324"/>
            <a:ext cx="617912" cy="365125"/>
          </a:xfrm>
        </p:spPr>
        <p:txBody>
          <a:bodyPr/>
          <a:lstStyle/>
          <a:p>
            <a:pPr>
              <a:spcAft>
                <a:spcPts val="600"/>
              </a:spcAft>
            </a:pPr>
            <a:fld id="{79D199B6-069C-4494-B074-391AD1ED88E0}" type="slidenum">
              <a:rPr lang="de-DE" smtClean="0"/>
              <a:pPr>
                <a:spcAft>
                  <a:spcPts val="600"/>
                </a:spcAft>
              </a:pPr>
              <a:t>41</a:t>
            </a:fld>
            <a:endParaRPr lang="de-DE"/>
          </a:p>
        </p:txBody>
      </p:sp>
    </p:spTree>
    <p:extLst>
      <p:ext uri="{BB962C8B-B14F-4D97-AF65-F5344CB8AC3E}">
        <p14:creationId xmlns:p14="http://schemas.microsoft.com/office/powerpoint/2010/main" val="102977797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1309593" y="274642"/>
            <a:ext cx="10242021" cy="701731"/>
          </a:xfrm>
        </p:spPr>
        <p:txBody>
          <a:bodyPr wrap="square" anchor="t">
            <a:normAutofit/>
          </a:bodyPr>
          <a:lstStyle/>
          <a:p>
            <a:r>
              <a:rPr lang="de-DE" sz="4200"/>
              <a:t>Social engineering and Cybersecurity</a:t>
            </a:r>
            <a:endParaRPr lang="nb-NO" sz="4200"/>
          </a:p>
        </p:txBody>
      </p:sp>
      <p:sp>
        <p:nvSpPr>
          <p:cNvPr id="4" name="Foliennummernplatzhalter 3" hidden="1">
            <a:extLst>
              <a:ext uri="{FF2B5EF4-FFF2-40B4-BE49-F238E27FC236}">
                <a16:creationId xmlns:a16="http://schemas.microsoft.com/office/drawing/2014/main" id="{00B0520D-1296-31F4-4C9A-CD4A67F224C2}"/>
              </a:ext>
            </a:extLst>
          </p:cNvPr>
          <p:cNvSpPr>
            <a:spLocks noGrp="1"/>
          </p:cNvSpPr>
          <p:nvPr>
            <p:ph type="sldNum" sz="quarter" idx="4294967295"/>
          </p:nvPr>
        </p:nvSpPr>
        <p:spPr>
          <a:xfrm>
            <a:off x="10768546" y="6290774"/>
            <a:ext cx="617912" cy="365125"/>
          </a:xfrm>
        </p:spPr>
        <p:txBody>
          <a:bodyPr>
            <a:normAutofit/>
          </a:bodyPr>
          <a:lstStyle/>
          <a:p>
            <a:pPr marL="0" marR="0" lvl="0" indent="0" defTabSz="914400" rtl="0" eaLnBrk="1" fontAlgn="auto" latinLnBrk="0" hangingPunct="1">
              <a:spcBef>
                <a:spcPts val="0"/>
              </a:spcBef>
              <a:spcAft>
                <a:spcPts val="600"/>
              </a:spcAft>
              <a:buClrTx/>
              <a:buSzTx/>
              <a:buFontTx/>
              <a:buNone/>
              <a:tabLst/>
              <a:defRPr/>
            </a:pPr>
            <a:fld id="{79D199B6-069C-4494-B074-391AD1ED88E0}" type="slidenum">
              <a:rPr kumimoji="0" lang="de-DE" b="0" i="0" u="none" strike="noStrike" kern="1200" cap="none" spc="0" normalizeH="0" baseline="0" noProof="0" smtClean="0">
                <a:ln>
                  <a:noFill/>
                </a:ln>
                <a:effectLst/>
                <a:uLnTx/>
                <a:uFillTx/>
              </a:rPr>
              <a:pPr marL="0" marR="0" lvl="0" indent="0" defTabSz="914400" rtl="0" eaLnBrk="1" fontAlgn="auto" latinLnBrk="0" hangingPunct="1">
                <a:spcBef>
                  <a:spcPts val="0"/>
                </a:spcBef>
                <a:spcAft>
                  <a:spcPts val="600"/>
                </a:spcAft>
                <a:buClrTx/>
                <a:buSzTx/>
                <a:buFontTx/>
                <a:buNone/>
                <a:tabLst/>
                <a:defRPr/>
              </a:pPr>
              <a:t>42</a:t>
            </a:fld>
            <a:endParaRPr kumimoji="0" lang="de-DE" b="0" i="0" u="none" strike="noStrike" kern="1200" cap="none" spc="0" normalizeH="0" baseline="0" noProof="0">
              <a:ln>
                <a:noFill/>
              </a:ln>
              <a:effectLst/>
              <a:uLnTx/>
              <a:uFillTx/>
            </a:endParaRPr>
          </a:p>
        </p:txBody>
      </p:sp>
      <p:graphicFrame>
        <p:nvGraphicFramePr>
          <p:cNvPr id="6" name="Plassholder for innhold 2">
            <a:extLst>
              <a:ext uri="{FF2B5EF4-FFF2-40B4-BE49-F238E27FC236}">
                <a16:creationId xmlns:a16="http://schemas.microsoft.com/office/drawing/2014/main" id="{B96EDEBA-D82D-C3C2-0F1C-EA7FB7E93052}"/>
              </a:ext>
            </a:extLst>
          </p:cNvPr>
          <p:cNvGraphicFramePr>
            <a:graphicFrameLocks noGrp="1"/>
          </p:cNvGraphicFramePr>
          <p:nvPr>
            <p:ph idx="1"/>
            <p:extLst>
              <p:ext uri="{D42A27DB-BD31-4B8C-83A1-F6EECF244321}">
                <p14:modId xmlns:p14="http://schemas.microsoft.com/office/powerpoint/2010/main" val="3250921380"/>
              </p:ext>
            </p:extLst>
          </p:nvPr>
        </p:nvGraphicFramePr>
        <p:xfrm>
          <a:off x="1309593" y="1258531"/>
          <a:ext cx="10242021" cy="516271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38393471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a:extLst>
              <a:ext uri="{FF2B5EF4-FFF2-40B4-BE49-F238E27FC236}">
                <a16:creationId xmlns:a16="http://schemas.microsoft.com/office/drawing/2014/main" id="{2E2B27C3-98E5-4BB2-AB23-B3E1506052B4}"/>
              </a:ext>
            </a:extLst>
          </p:cNvPr>
          <p:cNvSpPr txBox="1"/>
          <p:nvPr/>
        </p:nvSpPr>
        <p:spPr>
          <a:xfrm>
            <a:off x="1097280" y="286603"/>
            <a:ext cx="10058400" cy="1450757"/>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4700" spc="-50">
                <a:latin typeface="+mj-lt"/>
                <a:ea typeface="+mj-ea"/>
                <a:cs typeface="+mj-cs"/>
              </a:rPr>
              <a:t>Main Categories of Social Engineering</a:t>
            </a:r>
          </a:p>
        </p:txBody>
      </p:sp>
      <p:sp>
        <p:nvSpPr>
          <p:cNvPr id="10" name="Footer Placeholder 3">
            <a:extLst>
              <a:ext uri="{FF2B5EF4-FFF2-40B4-BE49-F238E27FC236}">
                <a16:creationId xmlns:a16="http://schemas.microsoft.com/office/drawing/2014/main" id="{B7A92D72-0664-0EA8-8CE3-300F0BB4D8A7}"/>
              </a:ext>
            </a:extLst>
          </p:cNvPr>
          <p:cNvSpPr>
            <a:spLocks noGrp="1"/>
          </p:cNvSpPr>
          <p:nvPr>
            <p:ph type="ftr" sz="quarter" idx="11"/>
          </p:nvPr>
        </p:nvSpPr>
        <p:spPr>
          <a:xfrm>
            <a:off x="643051" y="6221324"/>
            <a:ext cx="6818262" cy="365125"/>
          </a:xfrm>
        </p:spPr>
        <p:txBody>
          <a:bodyPr/>
          <a:lstStyle/>
          <a:p>
            <a:endParaRPr lang="en-GB"/>
          </a:p>
        </p:txBody>
      </p:sp>
      <p:sp>
        <p:nvSpPr>
          <p:cNvPr id="4" name="Foliennummernplatzhalter 3">
            <a:extLst>
              <a:ext uri="{FF2B5EF4-FFF2-40B4-BE49-F238E27FC236}">
                <a16:creationId xmlns:a16="http://schemas.microsoft.com/office/drawing/2014/main" id="{4F2E903D-2916-AB01-5530-D64A54252C43}"/>
              </a:ext>
            </a:extLst>
          </p:cNvPr>
          <p:cNvSpPr>
            <a:spLocks noGrp="1"/>
          </p:cNvSpPr>
          <p:nvPr>
            <p:ph type="sldNum" sz="quarter" idx="12"/>
          </p:nvPr>
        </p:nvSpPr>
        <p:spPr>
          <a:xfrm>
            <a:off x="10930596" y="6221324"/>
            <a:ext cx="617912" cy="365125"/>
          </a:xfrm>
        </p:spPr>
        <p:txBody>
          <a:bodyPr>
            <a:normAutofit/>
          </a:bodyPr>
          <a:lstStyle/>
          <a:p>
            <a:pPr>
              <a:spcAft>
                <a:spcPts val="600"/>
              </a:spcAft>
            </a:pPr>
            <a:fld id="{79D199B6-069C-4494-B074-391AD1ED88E0}" type="slidenum">
              <a:rPr lang="en-GB" smtClean="0"/>
              <a:pPr>
                <a:spcAft>
                  <a:spcPts val="600"/>
                </a:spcAft>
              </a:pPr>
              <a:t>43</a:t>
            </a:fld>
            <a:endParaRPr lang="en-GB"/>
          </a:p>
        </p:txBody>
      </p:sp>
      <p:graphicFrame>
        <p:nvGraphicFramePr>
          <p:cNvPr id="6" name="Plassholder for innhold 2">
            <a:extLst>
              <a:ext uri="{FF2B5EF4-FFF2-40B4-BE49-F238E27FC236}">
                <a16:creationId xmlns:a16="http://schemas.microsoft.com/office/drawing/2014/main" id="{2E5A9026-7C7F-31D8-EDB7-3A9759E34395}"/>
              </a:ext>
            </a:extLst>
          </p:cNvPr>
          <p:cNvGraphicFramePr>
            <a:graphicFrameLocks noGrp="1"/>
          </p:cNvGraphicFramePr>
          <p:nvPr>
            <p:ph idx="1"/>
            <p:extLst>
              <p:ext uri="{D42A27DB-BD31-4B8C-83A1-F6EECF244321}">
                <p14:modId xmlns:p14="http://schemas.microsoft.com/office/powerpoint/2010/main" val="2457311820"/>
              </p:ext>
            </p:extLst>
          </p:nvPr>
        </p:nvGraphicFramePr>
        <p:xfrm>
          <a:off x="1097280" y="2108201"/>
          <a:ext cx="10058400" cy="376089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16360576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A4C1A54E-F9A0-1A78-3238-54D3869B1CE9}"/>
              </a:ext>
            </a:extLst>
          </p:cNvPr>
          <p:cNvSpPr>
            <a:spLocks noGrp="1"/>
          </p:cNvSpPr>
          <p:nvPr>
            <p:ph type="title"/>
          </p:nvPr>
        </p:nvSpPr>
        <p:spPr/>
        <p:txBody>
          <a:bodyPr>
            <a:noAutofit/>
          </a:bodyPr>
          <a:lstStyle/>
          <a:p>
            <a:r>
              <a:rPr lang="de-DE" sz="4400" b="1" dirty="0"/>
              <a:t>Linking Personality </a:t>
            </a:r>
            <a:r>
              <a:rPr lang="de-DE" sz="4400" b="1" dirty="0" err="1"/>
              <a:t>with</a:t>
            </a:r>
            <a:r>
              <a:rPr lang="de-DE" sz="4400" b="1" dirty="0"/>
              <a:t> </a:t>
            </a:r>
            <a:r>
              <a:rPr lang="de-DE" sz="4400" b="1" dirty="0" err="1"/>
              <a:t>Social</a:t>
            </a:r>
            <a:r>
              <a:rPr lang="de-DE" sz="4400" b="1" dirty="0"/>
              <a:t> Engineering</a:t>
            </a:r>
            <a:br>
              <a:rPr lang="de-DE" sz="4400" dirty="0"/>
            </a:br>
            <a:endParaRPr lang="en-GB" sz="4400" dirty="0"/>
          </a:p>
        </p:txBody>
      </p:sp>
      <p:sp>
        <p:nvSpPr>
          <p:cNvPr id="3" name="Inhaltsplatzhalter 2">
            <a:extLst>
              <a:ext uri="{FF2B5EF4-FFF2-40B4-BE49-F238E27FC236}">
                <a16:creationId xmlns:a16="http://schemas.microsoft.com/office/drawing/2014/main" id="{2542BCEF-1B3B-4AFA-BBF9-793F57EB5718}"/>
              </a:ext>
            </a:extLst>
          </p:cNvPr>
          <p:cNvSpPr>
            <a:spLocks noGrp="1"/>
          </p:cNvSpPr>
          <p:nvPr>
            <p:ph type="body" idx="1"/>
          </p:nvPr>
        </p:nvSpPr>
        <p:spPr>
          <a:xfrm>
            <a:off x="415600" y="1536633"/>
            <a:ext cx="5309791" cy="4555200"/>
          </a:xfrm>
        </p:spPr>
        <p:txBody>
          <a:bodyPr>
            <a:normAutofit/>
          </a:bodyPr>
          <a:lstStyle/>
          <a:p>
            <a:pPr marL="0" indent="0">
              <a:buNone/>
            </a:pPr>
            <a:r>
              <a:rPr lang="de-DE" i="1" dirty="0" err="1"/>
              <a:t>Which</a:t>
            </a:r>
            <a:r>
              <a:rPr lang="de-DE" i="1" dirty="0"/>
              <a:t> </a:t>
            </a:r>
            <a:r>
              <a:rPr lang="de-DE" i="1" dirty="0" err="1"/>
              <a:t>personality</a:t>
            </a:r>
            <a:r>
              <a:rPr lang="de-DE" i="1" dirty="0"/>
              <a:t> </a:t>
            </a:r>
            <a:r>
              <a:rPr lang="de-DE" i="1" dirty="0" err="1"/>
              <a:t>dimension</a:t>
            </a:r>
            <a:r>
              <a:rPr lang="de-DE" i="1" dirty="0"/>
              <a:t> </a:t>
            </a:r>
            <a:r>
              <a:rPr lang="de-DE" i="1" dirty="0" err="1"/>
              <a:t>or</a:t>
            </a:r>
            <a:r>
              <a:rPr lang="de-DE" i="1" dirty="0"/>
              <a:t> </a:t>
            </a:r>
            <a:r>
              <a:rPr lang="de-DE" i="1" dirty="0" err="1"/>
              <a:t>profile</a:t>
            </a:r>
            <a:r>
              <a:rPr lang="de-DE" i="1" dirty="0"/>
              <a:t> </a:t>
            </a:r>
            <a:r>
              <a:rPr lang="de-DE" i="1" dirty="0" err="1"/>
              <a:t>could</a:t>
            </a:r>
            <a:r>
              <a:rPr lang="de-DE" i="1" dirty="0"/>
              <a:t> </a:t>
            </a:r>
            <a:r>
              <a:rPr lang="de-DE" i="1" dirty="0" err="1"/>
              <a:t>make</a:t>
            </a:r>
            <a:r>
              <a:rPr lang="de-DE" i="1" dirty="0"/>
              <a:t> a </a:t>
            </a:r>
            <a:r>
              <a:rPr lang="de-DE" i="1" dirty="0" err="1"/>
              <a:t>person</a:t>
            </a:r>
            <a:r>
              <a:rPr lang="de-DE" i="1" dirty="0"/>
              <a:t> </a:t>
            </a:r>
          </a:p>
          <a:p>
            <a:pPr marL="0" indent="0">
              <a:buNone/>
            </a:pPr>
            <a:r>
              <a:rPr lang="de-DE" i="1" dirty="0" err="1"/>
              <a:t>particularly</a:t>
            </a:r>
            <a:r>
              <a:rPr lang="de-DE" i="1" dirty="0"/>
              <a:t> vulnerable?</a:t>
            </a:r>
          </a:p>
        </p:txBody>
      </p:sp>
      <p:sp>
        <p:nvSpPr>
          <p:cNvPr id="2" name="Foliennummernplatzhalter 1">
            <a:extLst>
              <a:ext uri="{FF2B5EF4-FFF2-40B4-BE49-F238E27FC236}">
                <a16:creationId xmlns:a16="http://schemas.microsoft.com/office/drawing/2014/main" id="{3731045B-C8F2-D4A9-11E8-A38E601A20D3}"/>
              </a:ext>
            </a:extLst>
          </p:cNvPr>
          <p:cNvSpPr>
            <a:spLocks noGrp="1"/>
          </p:cNvSpPr>
          <p:nvPr>
            <p:ph type="sldNum" idx="12"/>
          </p:nvPr>
        </p:nvSpPr>
        <p:spPr/>
        <p:txBody>
          <a:bodyPr/>
          <a:lstStyle/>
          <a:p>
            <a:fld id="{79D199B6-069C-4494-B074-391AD1ED88E0}" type="slidenum">
              <a:rPr lang="de-DE" smtClean="0"/>
              <a:t>44</a:t>
            </a:fld>
            <a:endParaRPr lang="de-DE"/>
          </a:p>
        </p:txBody>
      </p:sp>
      <p:pic>
        <p:nvPicPr>
          <p:cNvPr id="5" name="Google Shape;132;p25">
            <a:extLst>
              <a:ext uri="{FF2B5EF4-FFF2-40B4-BE49-F238E27FC236}">
                <a16:creationId xmlns:a16="http://schemas.microsoft.com/office/drawing/2014/main" id="{3A0ACB75-22FC-561F-AC11-01A450EA05F7}"/>
              </a:ext>
            </a:extLst>
          </p:cNvPr>
          <p:cNvPicPr preferRelativeResize="0"/>
          <p:nvPr/>
        </p:nvPicPr>
        <p:blipFill>
          <a:blip r:embed="rId2" cstate="email">
            <a:alphaModFix/>
            <a:extLst>
              <a:ext uri="{28A0092B-C50C-407E-A947-70E740481C1C}">
                <a14:useLocalDpi xmlns:a14="http://schemas.microsoft.com/office/drawing/2010/main"/>
              </a:ext>
            </a:extLst>
          </a:blip>
          <a:stretch>
            <a:fillRect/>
          </a:stretch>
        </p:blipFill>
        <p:spPr>
          <a:xfrm>
            <a:off x="6629400" y="1282954"/>
            <a:ext cx="5147000" cy="5575045"/>
          </a:xfrm>
          <a:prstGeom prst="rect">
            <a:avLst/>
          </a:prstGeom>
          <a:noFill/>
          <a:ln>
            <a:noFill/>
          </a:ln>
        </p:spPr>
      </p:pic>
    </p:spTree>
    <p:extLst>
      <p:ext uri="{BB962C8B-B14F-4D97-AF65-F5344CB8AC3E}">
        <p14:creationId xmlns:p14="http://schemas.microsoft.com/office/powerpoint/2010/main" val="17343317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D00D60-A601-887E-2472-7493A23C5E65}"/>
              </a:ext>
            </a:extLst>
          </p:cNvPr>
          <p:cNvSpPr>
            <a:spLocks noGrp="1"/>
          </p:cNvSpPr>
          <p:nvPr>
            <p:ph type="title"/>
          </p:nvPr>
        </p:nvSpPr>
        <p:spPr>
          <a:xfrm>
            <a:off x="753924" y="1264462"/>
            <a:ext cx="10684151" cy="1991979"/>
          </a:xfrm>
        </p:spPr>
        <p:txBody>
          <a:bodyPr vert="horz" lIns="91440" tIns="45720" rIns="91440" bIns="45720" rtlCol="0" anchor="b">
            <a:normAutofit/>
          </a:bodyPr>
          <a:lstStyle/>
          <a:p>
            <a:pPr algn="ctr"/>
            <a:r>
              <a:rPr lang="en-US" sz="5200" i="1" kern="1200">
                <a:solidFill>
                  <a:schemeClr val="tx2"/>
                </a:solidFill>
                <a:latin typeface="+mj-lt"/>
                <a:ea typeface="+mj-ea"/>
                <a:cs typeface="+mj-cs"/>
              </a:rPr>
              <a:t>But First we need frameworks</a:t>
            </a:r>
          </a:p>
        </p:txBody>
      </p:sp>
      <p:sp>
        <p:nvSpPr>
          <p:cNvPr id="5" name="Text Placeholder 4">
            <a:extLst>
              <a:ext uri="{FF2B5EF4-FFF2-40B4-BE49-F238E27FC236}">
                <a16:creationId xmlns:a16="http://schemas.microsoft.com/office/drawing/2014/main" id="{C8C77F53-B05A-950A-D523-1DC4B89B5C9E}"/>
              </a:ext>
            </a:extLst>
          </p:cNvPr>
          <p:cNvSpPr>
            <a:spLocks noGrp="1"/>
          </p:cNvSpPr>
          <p:nvPr>
            <p:ph type="body" idx="1"/>
          </p:nvPr>
        </p:nvSpPr>
        <p:spPr>
          <a:xfrm>
            <a:off x="1361395" y="3525490"/>
            <a:ext cx="9469211" cy="865639"/>
          </a:xfrm>
        </p:spPr>
        <p:txBody>
          <a:bodyPr vert="horz" lIns="91440" tIns="45720" rIns="91440" bIns="45720" rtlCol="0" anchor="t">
            <a:normAutofit/>
          </a:bodyPr>
          <a:lstStyle/>
          <a:p>
            <a:pPr algn="ctr"/>
            <a:endParaRPr lang="en-US" sz="2400" kern="1200">
              <a:solidFill>
                <a:schemeClr val="tx2"/>
              </a:solidFill>
              <a:latin typeface="+mn-lt"/>
              <a:ea typeface="+mn-ea"/>
              <a:cs typeface="+mn-cs"/>
            </a:endParaRPr>
          </a:p>
        </p:txBody>
      </p:sp>
      <p:sp>
        <p:nvSpPr>
          <p:cNvPr id="4" name="Slide Number Placeholder 3">
            <a:extLst>
              <a:ext uri="{FF2B5EF4-FFF2-40B4-BE49-F238E27FC236}">
                <a16:creationId xmlns:a16="http://schemas.microsoft.com/office/drawing/2014/main" id="{D352A712-3014-3F05-0B6F-0DF9D990966C}"/>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79D199B6-069C-4494-B074-391AD1ED88E0}" type="slidenum">
              <a:rPr lang="en-US" smtClean="0"/>
              <a:pPr>
                <a:spcAft>
                  <a:spcPts val="600"/>
                </a:spcAft>
              </a:pPr>
              <a:t>45</a:t>
            </a:fld>
            <a:endParaRPr lang="en-US"/>
          </a:p>
        </p:txBody>
      </p:sp>
    </p:spTree>
    <p:extLst>
      <p:ext uri="{BB962C8B-B14F-4D97-AF65-F5344CB8AC3E}">
        <p14:creationId xmlns:p14="http://schemas.microsoft.com/office/powerpoint/2010/main" val="343370499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BBCA43D-6098-174D-466E-EDC3780F8357}"/>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r="-2"/>
          <a:stretch/>
        </p:blipFill>
        <p:spPr>
          <a:xfrm>
            <a:off x="4883024" y="339141"/>
            <a:ext cx="7308975" cy="3364982"/>
          </a:xfrm>
          <a:custGeom>
            <a:avLst/>
            <a:gdLst/>
            <a:ahLst/>
            <a:cxnLst/>
            <a:rect l="l" t="t" r="r" b="b"/>
            <a:pathLst>
              <a:path w="7308975" h="3364992">
                <a:moveTo>
                  <a:pt x="0" y="0"/>
                </a:moveTo>
                <a:lnTo>
                  <a:pt x="7308975" y="0"/>
                </a:lnTo>
                <a:lnTo>
                  <a:pt x="7308975" y="3364992"/>
                </a:lnTo>
                <a:lnTo>
                  <a:pt x="1210305" y="3364992"/>
                </a:lnTo>
                <a:lnTo>
                  <a:pt x="1192705" y="2943200"/>
                </a:lnTo>
                <a:cubicBezTo>
                  <a:pt x="1098874" y="1825108"/>
                  <a:pt x="684692" y="821621"/>
                  <a:pt x="62981" y="69271"/>
                </a:cubicBezTo>
                <a:close/>
              </a:path>
            </a:pathLst>
          </a:custGeom>
        </p:spPr>
      </p:pic>
      <p:pic>
        <p:nvPicPr>
          <p:cNvPr id="4" name="Picture 3">
            <a:extLst>
              <a:ext uri="{FF2B5EF4-FFF2-40B4-BE49-F238E27FC236}">
                <a16:creationId xmlns:a16="http://schemas.microsoft.com/office/drawing/2014/main" id="{2A98FAD7-1B6E-4B8D-8E38-1605D0C89C98}"/>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r="-2"/>
          <a:stretch/>
        </p:blipFill>
        <p:spPr>
          <a:xfrm>
            <a:off x="5280858" y="3704124"/>
            <a:ext cx="6850416" cy="3153875"/>
          </a:xfrm>
          <a:custGeom>
            <a:avLst/>
            <a:gdLst/>
            <a:ahLst/>
            <a:cxnLst/>
            <a:rect l="l" t="t" r="r" b="b"/>
            <a:pathLst>
              <a:path w="7308975" h="3364992">
                <a:moveTo>
                  <a:pt x="1210305" y="0"/>
                </a:moveTo>
                <a:lnTo>
                  <a:pt x="7308975" y="0"/>
                </a:lnTo>
                <a:lnTo>
                  <a:pt x="7308975" y="3364992"/>
                </a:lnTo>
                <a:lnTo>
                  <a:pt x="0" y="3364992"/>
                </a:lnTo>
                <a:lnTo>
                  <a:pt x="62981" y="3295722"/>
                </a:lnTo>
                <a:cubicBezTo>
                  <a:pt x="684692" y="2543371"/>
                  <a:pt x="1098874" y="1539884"/>
                  <a:pt x="1192705" y="421793"/>
                </a:cubicBezTo>
                <a:close/>
              </a:path>
            </a:pathLst>
          </a:custGeom>
        </p:spPr>
      </p:pic>
      <p:sp>
        <p:nvSpPr>
          <p:cNvPr id="2" name="Title 1">
            <a:extLst>
              <a:ext uri="{FF2B5EF4-FFF2-40B4-BE49-F238E27FC236}">
                <a16:creationId xmlns:a16="http://schemas.microsoft.com/office/drawing/2014/main" id="{D1A6EDB2-77F2-9367-5EA7-9968695C0D4A}"/>
              </a:ext>
            </a:extLst>
          </p:cNvPr>
          <p:cNvSpPr>
            <a:spLocks noGrp="1"/>
          </p:cNvSpPr>
          <p:nvPr>
            <p:ph type="title"/>
          </p:nvPr>
        </p:nvSpPr>
        <p:spPr>
          <a:xfrm>
            <a:off x="448056" y="859536"/>
            <a:ext cx="4832802" cy="1243584"/>
          </a:xfrm>
        </p:spPr>
        <p:txBody>
          <a:bodyPr vert="horz" lIns="91440" tIns="45720" rIns="91440" bIns="45720" rtlCol="0" anchor="ctr">
            <a:normAutofit/>
          </a:bodyPr>
          <a:lstStyle/>
          <a:p>
            <a:pPr>
              <a:spcBef>
                <a:spcPct val="0"/>
              </a:spcBef>
            </a:pPr>
            <a:endParaRPr lang="en-US" sz="3400" kern="1200">
              <a:solidFill>
                <a:schemeClr val="tx1"/>
              </a:solidFill>
              <a:latin typeface="+mj-lt"/>
              <a:ea typeface="+mj-ea"/>
              <a:cs typeface="+mj-cs"/>
            </a:endParaRPr>
          </a:p>
        </p:txBody>
      </p:sp>
      <p:sp>
        <p:nvSpPr>
          <p:cNvPr id="3" name="Text Placeholder 2">
            <a:extLst>
              <a:ext uri="{FF2B5EF4-FFF2-40B4-BE49-F238E27FC236}">
                <a16:creationId xmlns:a16="http://schemas.microsoft.com/office/drawing/2014/main" id="{EE5A51B4-8955-5FC3-43F9-92E40CFFFD19}"/>
              </a:ext>
            </a:extLst>
          </p:cNvPr>
          <p:cNvSpPr>
            <a:spLocks noGrp="1"/>
          </p:cNvSpPr>
          <p:nvPr>
            <p:ph type="body" idx="1"/>
          </p:nvPr>
        </p:nvSpPr>
        <p:spPr>
          <a:xfrm>
            <a:off x="448056" y="2512611"/>
            <a:ext cx="4832803" cy="3664351"/>
          </a:xfrm>
        </p:spPr>
        <p:txBody>
          <a:bodyPr vert="horz" lIns="91440" tIns="45720" rIns="91440" bIns="45720" rtlCol="0">
            <a:normAutofit/>
          </a:bodyPr>
          <a:lstStyle/>
          <a:p>
            <a:pPr indent="-228600">
              <a:buFont typeface="Arial" panose="020B0604020202020204" pitchFamily="34" charset="0"/>
              <a:buChar char="•"/>
            </a:pPr>
            <a:r>
              <a:rPr lang="en-US" sz="2000" dirty="0">
                <a:hlinkClick r:id="rId4"/>
              </a:rPr>
              <a:t>https://haveibeenpwned.com/</a:t>
            </a:r>
            <a:r>
              <a:rPr lang="en-US" sz="2000" dirty="0"/>
              <a:t> </a:t>
            </a:r>
          </a:p>
        </p:txBody>
      </p:sp>
    </p:spTree>
    <p:extLst>
      <p:ext uri="{BB962C8B-B14F-4D97-AF65-F5344CB8AC3E}">
        <p14:creationId xmlns:p14="http://schemas.microsoft.com/office/powerpoint/2010/main" val="255437561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sp>
        <p:nvSpPr>
          <p:cNvPr id="96" name="Google Shape;96;p20"/>
          <p:cNvSpPr txBox="1">
            <a:spLocks noGrp="1"/>
          </p:cNvSpPr>
          <p:nvPr>
            <p:ph type="title"/>
          </p:nvPr>
        </p:nvSpPr>
        <p:spPr>
          <a:xfrm>
            <a:off x="841249" y="548640"/>
            <a:ext cx="3600860" cy="5431536"/>
          </a:xfrm>
          <a:prstGeom prst="rect">
            <a:avLst/>
          </a:prstGeom>
        </p:spPr>
        <p:txBody>
          <a:bodyPr spcFirstLastPara="1" vert="horz" wrap="square" lIns="121920" tIns="60960" rIns="121920" bIns="60960" rtlCol="0" anchor="ctr" anchorCtr="0">
            <a:normAutofit/>
          </a:bodyPr>
          <a:lstStyle/>
          <a:p>
            <a:pPr defTabSz="1219170">
              <a:spcBef>
                <a:spcPct val="0"/>
              </a:spcBef>
            </a:pPr>
            <a:r>
              <a:rPr lang="en-US" sz="5467"/>
              <a:t>What is SE?</a:t>
            </a:r>
          </a:p>
        </p:txBody>
      </p:sp>
      <p:sp>
        <p:nvSpPr>
          <p:cNvPr id="97" name="Google Shape;97;p20"/>
          <p:cNvSpPr txBox="1">
            <a:spLocks noGrp="1"/>
          </p:cNvSpPr>
          <p:nvPr>
            <p:ph type="body" idx="1"/>
          </p:nvPr>
        </p:nvSpPr>
        <p:spPr>
          <a:xfrm>
            <a:off x="4884855" y="119530"/>
            <a:ext cx="7285808" cy="6466540"/>
          </a:xfrm>
          <a:prstGeom prst="rect">
            <a:avLst/>
          </a:prstGeom>
        </p:spPr>
        <p:txBody>
          <a:bodyPr spcFirstLastPara="1" vert="horz" wrap="square" lIns="121920" tIns="60960" rIns="121920" bIns="60960" rtlCol="0" anchor="ctr" anchorCtr="0">
            <a:normAutofit fontScale="92500" lnSpcReduction="10000"/>
          </a:bodyPr>
          <a:lstStyle/>
          <a:p>
            <a:pPr marL="0" indent="-304792" defTabSz="1219170">
              <a:buFont typeface="Arial" panose="020B0604020202020204" pitchFamily="34" charset="0"/>
              <a:buChar char="•"/>
            </a:pPr>
            <a:r>
              <a:rPr lang="en-US" sz="2133" dirty="0"/>
              <a:t>The term “Social Engineering” did not develop as a result of systematic research, but as a loose description used in the IT community to describe psychological effects with relevance for cyber security. The attempts to define the term </a:t>
            </a:r>
            <a:r>
              <a:rPr lang="en-US" sz="2133" dirty="0" err="1"/>
              <a:t>occured</a:t>
            </a:r>
            <a:r>
              <a:rPr lang="en-US" sz="2133" dirty="0"/>
              <a:t> years after they had spread. </a:t>
            </a:r>
            <a:r>
              <a:rPr lang="en-US" sz="2133" b="1" dirty="0"/>
              <a:t>Instead of SE, one could say “deception of a person to gain an advantage”.</a:t>
            </a:r>
          </a:p>
          <a:p>
            <a:pPr marL="0" indent="-304792" defTabSz="1219170">
              <a:spcBef>
                <a:spcPts val="2133"/>
              </a:spcBef>
              <a:buFont typeface="Arial" panose="020B0604020202020204" pitchFamily="34" charset="0"/>
              <a:buChar char="•"/>
            </a:pPr>
            <a:r>
              <a:rPr lang="en-US" sz="2133" dirty="0"/>
              <a:t>Other examples for attempted definitions:</a:t>
            </a:r>
          </a:p>
          <a:p>
            <a:pPr marL="0" indent="-304792" defTabSz="1219170">
              <a:spcBef>
                <a:spcPts val="2133"/>
              </a:spcBef>
              <a:buFont typeface="Arial" panose="020B0604020202020204" pitchFamily="34" charset="0"/>
              <a:buChar char="•"/>
            </a:pPr>
            <a:r>
              <a:rPr lang="en-US" sz="2133" i="1" dirty="0"/>
              <a:t>“Any act that influences a person to take an action that may or may not be in their best interest.” (social-engineer.org, 2017)</a:t>
            </a:r>
          </a:p>
          <a:p>
            <a:pPr marL="0" indent="-304792" defTabSz="1219170">
              <a:spcBef>
                <a:spcPts val="2133"/>
              </a:spcBef>
              <a:buFont typeface="Arial" panose="020B0604020202020204" pitchFamily="34" charset="0"/>
              <a:buChar char="•"/>
            </a:pPr>
            <a:r>
              <a:rPr lang="en-US" sz="2133" i="1" dirty="0"/>
              <a:t>“Social engineering, in the context of information security, refers to psychological manipulation of people into performing actions or divulging confidential information” (wikipedia.org, 2017)</a:t>
            </a:r>
          </a:p>
          <a:p>
            <a:pPr marL="0" indent="-304792" defTabSz="1219170">
              <a:spcBef>
                <a:spcPts val="2133"/>
              </a:spcBef>
              <a:spcAft>
                <a:spcPts val="2133"/>
              </a:spcAft>
              <a:buFont typeface="Arial" panose="020B0604020202020204" pitchFamily="34" charset="0"/>
              <a:buChar char="•"/>
            </a:pPr>
            <a:r>
              <a:rPr lang="en-US" sz="2133" dirty="0"/>
              <a:t>Goal: gain unauthorized access to systems or information to commit acts such as fraud, network intrusion, industrial espionage, or identity theft.</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7">
                                            <p:txEl>
                                              <p:pRg st="0" end="0"/>
                                            </p:txEl>
                                          </p:spTgt>
                                        </p:tgtEl>
                                        <p:attrNameLst>
                                          <p:attrName>style.visibility</p:attrName>
                                        </p:attrNameLst>
                                      </p:cBhvr>
                                      <p:to>
                                        <p:strVal val="visible"/>
                                      </p:to>
                                    </p:set>
                                    <p:animEffect transition="in" filter="fade">
                                      <p:cBhvr>
                                        <p:cTn id="7" dur="500"/>
                                        <p:tgtEl>
                                          <p:spTgt spid="9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7">
                                            <p:txEl>
                                              <p:pRg st="1" end="1"/>
                                            </p:txEl>
                                          </p:spTgt>
                                        </p:tgtEl>
                                        <p:attrNameLst>
                                          <p:attrName>style.visibility</p:attrName>
                                        </p:attrNameLst>
                                      </p:cBhvr>
                                      <p:to>
                                        <p:strVal val="visible"/>
                                      </p:to>
                                    </p:set>
                                    <p:animEffect transition="in" filter="fade">
                                      <p:cBhvr>
                                        <p:cTn id="12" dur="500"/>
                                        <p:tgtEl>
                                          <p:spTgt spid="9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7">
                                            <p:txEl>
                                              <p:pRg st="2" end="2"/>
                                            </p:txEl>
                                          </p:spTgt>
                                        </p:tgtEl>
                                        <p:attrNameLst>
                                          <p:attrName>style.visibility</p:attrName>
                                        </p:attrNameLst>
                                      </p:cBhvr>
                                      <p:to>
                                        <p:strVal val="visible"/>
                                      </p:to>
                                    </p:set>
                                    <p:animEffect transition="in" filter="fade">
                                      <p:cBhvr>
                                        <p:cTn id="17" dur="500"/>
                                        <p:tgtEl>
                                          <p:spTgt spid="9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7">
                                            <p:txEl>
                                              <p:pRg st="3" end="3"/>
                                            </p:txEl>
                                          </p:spTgt>
                                        </p:tgtEl>
                                        <p:attrNameLst>
                                          <p:attrName>style.visibility</p:attrName>
                                        </p:attrNameLst>
                                      </p:cBhvr>
                                      <p:to>
                                        <p:strVal val="visible"/>
                                      </p:to>
                                    </p:set>
                                    <p:animEffect transition="in" filter="fade">
                                      <p:cBhvr>
                                        <p:cTn id="22" dur="500"/>
                                        <p:tgtEl>
                                          <p:spTgt spid="9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97">
                                            <p:txEl>
                                              <p:pRg st="4" end="4"/>
                                            </p:txEl>
                                          </p:spTgt>
                                        </p:tgtEl>
                                        <p:attrNameLst>
                                          <p:attrName>style.visibility</p:attrName>
                                        </p:attrNameLst>
                                      </p:cBhvr>
                                      <p:to>
                                        <p:strVal val="visible"/>
                                      </p:to>
                                    </p:set>
                                    <p:animEffect transition="in" filter="fade">
                                      <p:cBhvr>
                                        <p:cTn id="27" dur="500"/>
                                        <p:tgtEl>
                                          <p:spTgt spid="9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build="p"/>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402"/>
        <p:cNvGrpSpPr/>
        <p:nvPr/>
      </p:nvGrpSpPr>
      <p:grpSpPr>
        <a:xfrm>
          <a:off x="0" y="0"/>
          <a:ext cx="0" cy="0"/>
          <a:chOff x="0" y="0"/>
          <a:chExt cx="0" cy="0"/>
        </a:xfrm>
      </p:grpSpPr>
      <p:sp>
        <p:nvSpPr>
          <p:cNvPr id="404" name="Google Shape;404;p65"/>
          <p:cNvSpPr txBox="1">
            <a:spLocks noGrp="1"/>
          </p:cNvSpPr>
          <p:nvPr>
            <p:ph type="title"/>
          </p:nvPr>
        </p:nvSpPr>
        <p:spPr>
          <a:xfrm>
            <a:off x="1309593" y="274642"/>
            <a:ext cx="10242021" cy="701731"/>
          </a:xfrm>
        </p:spPr>
        <p:txBody>
          <a:bodyPr spcFirstLastPara="1" vert="horz" wrap="square" lIns="91433" tIns="45700" rIns="91433" bIns="45700" rtlCol="0" anchor="t" anchorCtr="0">
            <a:normAutofit/>
          </a:bodyPr>
          <a:lstStyle/>
          <a:p>
            <a:pPr>
              <a:buClr>
                <a:schemeClr val="dk1"/>
              </a:buClr>
              <a:buSzPts val="3300"/>
            </a:pPr>
            <a:r>
              <a:rPr lang="en-GB" sz="4200"/>
              <a:t>Social Engineering</a:t>
            </a:r>
          </a:p>
        </p:txBody>
      </p:sp>
      <p:pic>
        <p:nvPicPr>
          <p:cNvPr id="403" name="Google Shape;403;p65" descr="image.tiff"/>
          <p:cNvPicPr preferRelativeResize="0"/>
          <p:nvPr/>
        </p:nvPicPr>
        <p:blipFill rotWithShape="1">
          <a:blip r:embed="rId3" cstate="email">
            <a:extLst>
              <a:ext uri="{28A0092B-C50C-407E-A947-70E740481C1C}">
                <a14:useLocalDpi xmlns:a14="http://schemas.microsoft.com/office/drawing/2010/main"/>
              </a:ext>
            </a:extLst>
          </a:blip>
          <a:stretch/>
        </p:blipFill>
        <p:spPr>
          <a:xfrm>
            <a:off x="2592151" y="1258531"/>
            <a:ext cx="7676904" cy="5162719"/>
          </a:xfrm>
          <a:prstGeom prst="rect">
            <a:avLst/>
          </a:prstGeom>
          <a:noFill/>
          <a:ln>
            <a:noFill/>
          </a:ln>
        </p:spPr>
      </p:pic>
      <p:sp>
        <p:nvSpPr>
          <p:cNvPr id="409" name="Footer Placeholder 3">
            <a:extLst>
              <a:ext uri="{FF2B5EF4-FFF2-40B4-BE49-F238E27FC236}">
                <a16:creationId xmlns:a16="http://schemas.microsoft.com/office/drawing/2014/main" id="{D5BA1FA9-4FB5-24E0-9245-9B5BB3F7681E}"/>
              </a:ext>
            </a:extLst>
          </p:cNvPr>
          <p:cNvSpPr>
            <a:spLocks noGrp="1"/>
          </p:cNvSpPr>
          <p:nvPr>
            <p:ph type="ftr" sz="quarter" idx="3"/>
          </p:nvPr>
        </p:nvSpPr>
        <p:spPr>
          <a:xfrm>
            <a:off x="485776" y="6352256"/>
            <a:ext cx="7827659" cy="377825"/>
          </a:xfrm>
        </p:spPr>
        <p:txBody>
          <a:bodyPr/>
          <a:lstStyle/>
          <a:p>
            <a:pPr>
              <a:spcAft>
                <a:spcPts val="600"/>
              </a:spcAft>
            </a:pPr>
            <a:r>
              <a:rPr lang="en-US"/>
              <a:t>CSP002: Human Factors in Cybersecurity</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85" name="Google Shape;85;p18"/>
          <p:cNvSpPr txBox="1"/>
          <p:nvPr/>
        </p:nvSpPr>
        <p:spPr>
          <a:xfrm>
            <a:off x="1097280" y="286603"/>
            <a:ext cx="10058400" cy="1450757"/>
          </a:xfrm>
          <a:prstGeom prst="rect">
            <a:avLst/>
          </a:prstGeom>
        </p:spPr>
        <p:txBody>
          <a:bodyPr spcFirstLastPara="1" vert="horz" lIns="91440" tIns="45720" rIns="91440" bIns="45720" rtlCol="0" anchor="b" anchorCtr="0">
            <a:normAutofit/>
          </a:bodyPr>
          <a:lstStyle/>
          <a:p>
            <a:pPr>
              <a:lnSpc>
                <a:spcPct val="90000"/>
              </a:lnSpc>
              <a:spcBef>
                <a:spcPct val="0"/>
              </a:spcBef>
              <a:spcAft>
                <a:spcPts val="600"/>
              </a:spcAft>
            </a:pPr>
            <a:r>
              <a:rPr lang="en-US" sz="6000" spc="-50">
                <a:latin typeface="+mj-lt"/>
                <a:ea typeface="+mj-ea"/>
                <a:cs typeface="+mj-cs"/>
              </a:rPr>
              <a:t>Canham (2019)</a:t>
            </a:r>
          </a:p>
        </p:txBody>
      </p:sp>
      <p:pic>
        <p:nvPicPr>
          <p:cNvPr id="84" name="Google Shape;84;p18"/>
          <p:cNvPicPr preferRelativeResize="0"/>
          <p:nvPr/>
        </p:nvPicPr>
        <p:blipFill>
          <a:blip r:embed="rId3" cstate="email">
            <a:extLst>
              <a:ext uri="{28A0092B-C50C-407E-A947-70E740481C1C}">
                <a14:useLocalDpi xmlns:a14="http://schemas.microsoft.com/office/drawing/2010/main"/>
              </a:ext>
            </a:extLst>
          </a:blip>
          <a:stretch>
            <a:fillRect/>
          </a:stretch>
        </p:blipFill>
        <p:spPr>
          <a:xfrm>
            <a:off x="2676121" y="2108201"/>
            <a:ext cx="6900717" cy="3760891"/>
          </a:xfrm>
          <a:prstGeom prst="rect">
            <a:avLst/>
          </a:prstGeom>
          <a:noFill/>
          <a:ln>
            <a:noFill/>
          </a:ln>
        </p:spPr>
      </p:pic>
      <p:sp>
        <p:nvSpPr>
          <p:cNvPr id="90" name="Footer Placeholder 3">
            <a:extLst>
              <a:ext uri="{FF2B5EF4-FFF2-40B4-BE49-F238E27FC236}">
                <a16:creationId xmlns:a16="http://schemas.microsoft.com/office/drawing/2014/main" id="{0C641AB3-B122-E0C1-AE6F-9E5B2C748CDA}"/>
              </a:ext>
            </a:extLst>
          </p:cNvPr>
          <p:cNvSpPr>
            <a:spLocks noGrp="1"/>
          </p:cNvSpPr>
          <p:nvPr>
            <p:ph type="ftr" sz="quarter" idx="11"/>
          </p:nvPr>
        </p:nvSpPr>
        <p:spPr>
          <a:xfrm>
            <a:off x="643051" y="6221324"/>
            <a:ext cx="6818262" cy="365125"/>
          </a:xfrm>
        </p:spPr>
        <p:txBody>
          <a:bodyPr/>
          <a:lstStyle/>
          <a:p>
            <a:endParaRPr lang="en-GB"/>
          </a:p>
        </p:txBody>
      </p:sp>
      <p:sp>
        <p:nvSpPr>
          <p:cNvPr id="92" name="Slide Number Placeholder 4">
            <a:extLst>
              <a:ext uri="{FF2B5EF4-FFF2-40B4-BE49-F238E27FC236}">
                <a16:creationId xmlns:a16="http://schemas.microsoft.com/office/drawing/2014/main" id="{0938EE78-0B24-A444-745A-402AE1060D45}"/>
              </a:ext>
            </a:extLst>
          </p:cNvPr>
          <p:cNvSpPr>
            <a:spLocks noGrp="1"/>
          </p:cNvSpPr>
          <p:nvPr>
            <p:ph type="sldNum" sz="quarter" idx="12"/>
          </p:nvPr>
        </p:nvSpPr>
        <p:spPr>
          <a:xfrm>
            <a:off x="10930596" y="6221324"/>
            <a:ext cx="617912" cy="365125"/>
          </a:xfrm>
        </p:spPr>
        <p:txBody>
          <a:bodyPr/>
          <a:lstStyle/>
          <a:p>
            <a:pPr>
              <a:spcAft>
                <a:spcPts val="600"/>
              </a:spcAft>
            </a:pPr>
            <a:fld id="{7D18FFC5-891B-42A6-97B0-E7D4B53D447F}" type="slidenum">
              <a:rPr lang="en-GB" smtClean="0"/>
              <a:pPr>
                <a:spcAft>
                  <a:spcPts val="600"/>
                </a:spcAft>
              </a:pPr>
              <a:t>49</a:t>
            </a:fld>
            <a:endParaRPr lang="en-GB"/>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1E3E59-74DD-C1E3-1170-C684ABEA4D28}"/>
              </a:ext>
            </a:extLst>
          </p:cNvPr>
          <p:cNvSpPr>
            <a:spLocks noGrp="1"/>
          </p:cNvSpPr>
          <p:nvPr>
            <p:ph type="ctrTitle"/>
          </p:nvPr>
        </p:nvSpPr>
        <p:spPr>
          <a:xfrm>
            <a:off x="796322" y="408820"/>
            <a:ext cx="8935507" cy="949467"/>
          </a:xfrm>
        </p:spPr>
        <p:txBody>
          <a:bodyPr anchor="b">
            <a:normAutofit/>
          </a:bodyPr>
          <a:lstStyle/>
          <a:p>
            <a:r>
              <a:rPr lang="nb-NO" dirty="0"/>
              <a:t>Behaviour</a:t>
            </a:r>
            <a:endParaRPr lang="en-GB" dirty="0"/>
          </a:p>
        </p:txBody>
      </p:sp>
      <p:sp>
        <p:nvSpPr>
          <p:cNvPr id="3" name="Content Placeholder 2">
            <a:extLst>
              <a:ext uri="{FF2B5EF4-FFF2-40B4-BE49-F238E27FC236}">
                <a16:creationId xmlns:a16="http://schemas.microsoft.com/office/drawing/2014/main" id="{4D426442-7FB7-A542-001D-1CEAA5036FDB}"/>
              </a:ext>
            </a:extLst>
          </p:cNvPr>
          <p:cNvSpPr>
            <a:spLocks noGrp="1"/>
          </p:cNvSpPr>
          <p:nvPr>
            <p:ph sz="quarter" idx="17"/>
          </p:nvPr>
        </p:nvSpPr>
        <p:spPr>
          <a:xfrm>
            <a:off x="796322" y="1986061"/>
            <a:ext cx="5797550" cy="4015244"/>
          </a:xfrm>
        </p:spPr>
        <p:txBody>
          <a:bodyPr>
            <a:normAutofit/>
          </a:bodyPr>
          <a:lstStyle/>
          <a:p>
            <a:r>
              <a:rPr lang="en-GB" dirty="0"/>
              <a:t>American Psychological Association (APA</a:t>
            </a:r>
          </a:p>
          <a:p>
            <a:pPr lvl="1"/>
            <a:r>
              <a:rPr lang="en-GB" i="1" dirty="0"/>
              <a:t>the activities of an organism in response to internal or external stimuli, encompassing objectively observable actions, internally perceived states, and nonconscious processes. </a:t>
            </a:r>
          </a:p>
          <a:p>
            <a:pPr lvl="1"/>
            <a:endParaRPr lang="en-GB" dirty="0"/>
          </a:p>
          <a:p>
            <a:pPr lvl="1"/>
            <a:r>
              <a:rPr lang="en-GB" dirty="0"/>
              <a:t>External</a:t>
            </a:r>
          </a:p>
          <a:p>
            <a:pPr lvl="2"/>
            <a:r>
              <a:rPr lang="en-GB" dirty="0"/>
              <a:t>like moving and speaking</a:t>
            </a:r>
          </a:p>
          <a:p>
            <a:pPr lvl="1"/>
            <a:r>
              <a:rPr lang="en-GB" dirty="0"/>
              <a:t>internal </a:t>
            </a:r>
          </a:p>
          <a:p>
            <a:pPr lvl="2"/>
            <a:r>
              <a:rPr lang="en-GB" b="1" dirty="0"/>
              <a:t>mental activities</a:t>
            </a:r>
            <a:r>
              <a:rPr lang="en-GB" dirty="0"/>
              <a:t>, like thoughts and feelings, as they are </a:t>
            </a:r>
            <a:r>
              <a:rPr lang="en-GB" b="1" dirty="0"/>
              <a:t>influenced by internal or external factors. </a:t>
            </a:r>
          </a:p>
          <a:p>
            <a:pPr lvl="2"/>
            <a:r>
              <a:rPr lang="en-GB" dirty="0"/>
              <a:t>And more (i.e. physiological changes)</a:t>
            </a:r>
          </a:p>
        </p:txBody>
      </p:sp>
      <p:pic>
        <p:nvPicPr>
          <p:cNvPr id="5" name="Picture 4" descr="Computer Generated Lights">
            <a:extLst>
              <a:ext uri="{FF2B5EF4-FFF2-40B4-BE49-F238E27FC236}">
                <a16:creationId xmlns:a16="http://schemas.microsoft.com/office/drawing/2014/main" id="{72414CD6-2F1C-D66A-70B1-8344FFAD96FE}"/>
              </a:ext>
            </a:extLst>
          </p:cNvPr>
          <p:cNvPicPr>
            <a:picLocks noChangeAspect="1"/>
          </p:cNvPicPr>
          <p:nvPr/>
        </p:nvPicPr>
        <p:blipFill>
          <a:blip r:embed="rId2"/>
          <a:srcRect l="17615" r="28165"/>
          <a:stretch>
            <a:fillRect/>
          </a:stretch>
        </p:blipFill>
        <p:spPr>
          <a:xfrm>
            <a:off x="7163691" y="10"/>
            <a:ext cx="5024825" cy="6857990"/>
          </a:xfrm>
          <a:custGeom>
            <a:avLst/>
            <a:gdLst>
              <a:gd name="connsiteX0" fmla="*/ 0 w 6064250"/>
              <a:gd name="connsiteY0" fmla="*/ 0 h 6877051"/>
              <a:gd name="connsiteX1" fmla="*/ 606425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6064250"/>
              <a:gd name="connsiteY0" fmla="*/ 0 h 6877051"/>
              <a:gd name="connsiteX1" fmla="*/ 584073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5840730"/>
              <a:gd name="connsiteY0" fmla="*/ 0 h 6887937"/>
              <a:gd name="connsiteX1" fmla="*/ 5840730 w 5840730"/>
              <a:gd name="connsiteY1" fmla="*/ 0 h 6887937"/>
              <a:gd name="connsiteX2" fmla="*/ 4028621 w 5840730"/>
              <a:gd name="connsiteY2" fmla="*/ 6887937 h 6887937"/>
              <a:gd name="connsiteX3" fmla="*/ 0 w 5840730"/>
              <a:gd name="connsiteY3" fmla="*/ 6877051 h 6887937"/>
              <a:gd name="connsiteX4" fmla="*/ 0 w 5840730"/>
              <a:gd name="connsiteY4" fmla="*/ 0 h 6887937"/>
              <a:gd name="connsiteX0" fmla="*/ 0 w 5840730"/>
              <a:gd name="connsiteY0" fmla="*/ 0 h 6887937"/>
              <a:gd name="connsiteX1" fmla="*/ 5840730 w 5840730"/>
              <a:gd name="connsiteY1" fmla="*/ 0 h 6887937"/>
              <a:gd name="connsiteX2" fmla="*/ 5090160 w 5840730"/>
              <a:gd name="connsiteY2" fmla="*/ 2775915 h 6887937"/>
              <a:gd name="connsiteX3" fmla="*/ 4028621 w 5840730"/>
              <a:gd name="connsiteY3" fmla="*/ 6887937 h 6887937"/>
              <a:gd name="connsiteX4" fmla="*/ 0 w 5840730"/>
              <a:gd name="connsiteY4" fmla="*/ 6877051 h 6887937"/>
              <a:gd name="connsiteX5" fmla="*/ 0 w 5840730"/>
              <a:gd name="connsiteY5"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028621 w 5840730"/>
              <a:gd name="connsiteY4" fmla="*/ 6887937 h 6887937"/>
              <a:gd name="connsiteX5" fmla="*/ 0 w 5840730"/>
              <a:gd name="connsiteY5" fmla="*/ 6877051 h 6887937"/>
              <a:gd name="connsiteX6" fmla="*/ 0 w 5840730"/>
              <a:gd name="connsiteY6"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785360 w 5840730"/>
              <a:gd name="connsiteY4" fmla="*/ 3926535 h 6887937"/>
              <a:gd name="connsiteX5" fmla="*/ 4028621 w 5840730"/>
              <a:gd name="connsiteY5" fmla="*/ 6887937 h 6887937"/>
              <a:gd name="connsiteX6" fmla="*/ 0 w 5840730"/>
              <a:gd name="connsiteY6" fmla="*/ 6877051 h 6887937"/>
              <a:gd name="connsiteX7" fmla="*/ 0 w 5840730"/>
              <a:gd name="connsiteY7"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22520 w 5840730"/>
              <a:gd name="connsiteY5" fmla="*/ 3415995 h 6887937"/>
              <a:gd name="connsiteX6" fmla="*/ 4785360 w 5840730"/>
              <a:gd name="connsiteY6" fmla="*/ 3926535 h 6887937"/>
              <a:gd name="connsiteX7" fmla="*/ 4028621 w 5840730"/>
              <a:gd name="connsiteY7" fmla="*/ 6887937 h 6887937"/>
              <a:gd name="connsiteX8" fmla="*/ 0 w 5840730"/>
              <a:gd name="connsiteY8" fmla="*/ 6877051 h 6887937"/>
              <a:gd name="connsiteX9" fmla="*/ 0 w 5840730"/>
              <a:gd name="connsiteY9"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4922520 w 5840730"/>
              <a:gd name="connsiteY6" fmla="*/ 341599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922520 w 5840730"/>
              <a:gd name="connsiteY7" fmla="*/ 341599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457700 w 5840730"/>
              <a:gd name="connsiteY7" fmla="*/ 384271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213860 w 5840730"/>
              <a:gd name="connsiteY7" fmla="*/ 4757115 h 6887937"/>
              <a:gd name="connsiteX8" fmla="*/ 4457700 w 5840730"/>
              <a:gd name="connsiteY8" fmla="*/ 384271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37760 w 5840730"/>
              <a:gd name="connsiteY5" fmla="*/ 16100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5681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933950 w 5840730"/>
              <a:gd name="connsiteY3" fmla="*/ 273781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61560 w 5840730"/>
              <a:gd name="connsiteY3" fmla="*/ 29435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42510 w 5840730"/>
              <a:gd name="connsiteY3" fmla="*/ 30197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560570 w 5840730"/>
              <a:gd name="connsiteY11" fmla="*/ 412084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09160 w 5840730"/>
              <a:gd name="connsiteY11" fmla="*/ 363316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655820 w 5840730"/>
              <a:gd name="connsiteY6" fmla="*/ 1770075 h 6887937"/>
              <a:gd name="connsiteX7" fmla="*/ 3893820 w 5840730"/>
              <a:gd name="connsiteY7" fmla="*/ 4688535 h 6887937"/>
              <a:gd name="connsiteX8" fmla="*/ 3992880 w 5840730"/>
              <a:gd name="connsiteY8" fmla="*/ 490570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3893820 w 5840730"/>
              <a:gd name="connsiteY6" fmla="*/ 4688535 h 6887937"/>
              <a:gd name="connsiteX7" fmla="*/ 3992880 w 5840730"/>
              <a:gd name="connsiteY7" fmla="*/ 4905705 h 6887937"/>
              <a:gd name="connsiteX8" fmla="*/ 4213860 w 5840730"/>
              <a:gd name="connsiteY8" fmla="*/ 4757115 h 6887937"/>
              <a:gd name="connsiteX9" fmla="*/ 4457700 w 5840730"/>
              <a:gd name="connsiteY9" fmla="*/ 3842715 h 6887937"/>
              <a:gd name="connsiteX10" fmla="*/ 4686300 w 5840730"/>
              <a:gd name="connsiteY10" fmla="*/ 371317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3893820 w 5840730"/>
              <a:gd name="connsiteY5" fmla="*/ 4688535 h 6887937"/>
              <a:gd name="connsiteX6" fmla="*/ 3992880 w 5840730"/>
              <a:gd name="connsiteY6" fmla="*/ 4905705 h 6887937"/>
              <a:gd name="connsiteX7" fmla="*/ 4213860 w 5840730"/>
              <a:gd name="connsiteY7" fmla="*/ 4757115 h 6887937"/>
              <a:gd name="connsiteX8" fmla="*/ 4457700 w 5840730"/>
              <a:gd name="connsiteY8" fmla="*/ 3842715 h 6887937"/>
              <a:gd name="connsiteX9" fmla="*/ 4686300 w 5840730"/>
              <a:gd name="connsiteY9" fmla="*/ 371317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3893820 w 5840730"/>
              <a:gd name="connsiteY4" fmla="*/ 4688535 h 6887937"/>
              <a:gd name="connsiteX5" fmla="*/ 3992880 w 5840730"/>
              <a:gd name="connsiteY5" fmla="*/ 4905705 h 6887937"/>
              <a:gd name="connsiteX6" fmla="*/ 4213860 w 5840730"/>
              <a:gd name="connsiteY6" fmla="*/ 4757115 h 6887937"/>
              <a:gd name="connsiteX7" fmla="*/ 4457700 w 5840730"/>
              <a:gd name="connsiteY7" fmla="*/ 3842715 h 6887937"/>
              <a:gd name="connsiteX8" fmla="*/ 4686300 w 5840730"/>
              <a:gd name="connsiteY8" fmla="*/ 371317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3893820 w 5840730"/>
              <a:gd name="connsiteY3" fmla="*/ 4688535 h 6887937"/>
              <a:gd name="connsiteX4" fmla="*/ 3992880 w 5840730"/>
              <a:gd name="connsiteY4" fmla="*/ 4905705 h 6887937"/>
              <a:gd name="connsiteX5" fmla="*/ 4213860 w 5840730"/>
              <a:gd name="connsiteY5" fmla="*/ 4757115 h 6887937"/>
              <a:gd name="connsiteX6" fmla="*/ 4457700 w 5840730"/>
              <a:gd name="connsiteY6" fmla="*/ 3842715 h 6887937"/>
              <a:gd name="connsiteX7" fmla="*/ 4686300 w 5840730"/>
              <a:gd name="connsiteY7" fmla="*/ 371317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3893820 w 5840730"/>
              <a:gd name="connsiteY2" fmla="*/ 4688535 h 6887937"/>
              <a:gd name="connsiteX3" fmla="*/ 3992880 w 5840730"/>
              <a:gd name="connsiteY3" fmla="*/ 4905705 h 6887937"/>
              <a:gd name="connsiteX4" fmla="*/ 4213860 w 5840730"/>
              <a:gd name="connsiteY4" fmla="*/ 4757115 h 6887937"/>
              <a:gd name="connsiteX5" fmla="*/ 4457700 w 5840730"/>
              <a:gd name="connsiteY5" fmla="*/ 3842715 h 6887937"/>
              <a:gd name="connsiteX6" fmla="*/ 4686300 w 5840730"/>
              <a:gd name="connsiteY6" fmla="*/ 371317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4790753"/>
              <a:gd name="connsiteY0" fmla="*/ 0 h 6887937"/>
              <a:gd name="connsiteX1" fmla="*/ 2674743 w 4790753"/>
              <a:gd name="connsiteY1" fmla="*/ 49345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310950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12040 w 4790753"/>
              <a:gd name="connsiteY2" fmla="*/ 3464777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244891 w 4790753"/>
              <a:gd name="connsiteY2" fmla="*/ 3464778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392375 w 4790753"/>
              <a:gd name="connsiteY2" fmla="*/ 3464779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5110169"/>
              <a:gd name="connsiteY0" fmla="*/ 0 h 6887937"/>
              <a:gd name="connsiteX1" fmla="*/ 2487931 w 5110169"/>
              <a:gd name="connsiteY1" fmla="*/ 0 h 6887937"/>
              <a:gd name="connsiteX2" fmla="*/ 3392375 w 5110169"/>
              <a:gd name="connsiteY2" fmla="*/ 3464779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66000 w 5110169"/>
              <a:gd name="connsiteY2" fmla="*/ 4629324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16839 w 5110169"/>
              <a:gd name="connsiteY2" fmla="*/ 4550372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589019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034002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300466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42040 w 5110169"/>
              <a:gd name="connsiteY3" fmla="*/ 5566930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05329 w 5110169"/>
              <a:gd name="connsiteY2" fmla="*/ 4974740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75832 w 5110169"/>
              <a:gd name="connsiteY2" fmla="*/ 503395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198620 w 5110169"/>
              <a:gd name="connsiteY7" fmla="*/ 4133044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251960 w 5110169"/>
              <a:gd name="connsiteY7" fmla="*/ 4071856 h 6887937"/>
              <a:gd name="connsiteX8" fmla="*/ 5110169 w 5110169"/>
              <a:gd name="connsiteY8" fmla="*/ 6887937 h 6887937"/>
              <a:gd name="connsiteX9" fmla="*/ 0 w 5110169"/>
              <a:gd name="connsiteY9" fmla="*/ 6877051 h 6887937"/>
              <a:gd name="connsiteX10" fmla="*/ 0 w 5110169"/>
              <a:gd name="connsiteY10" fmla="*/ 0 h 6887937"/>
              <a:gd name="connsiteX0" fmla="*/ 0 w 5030921"/>
              <a:gd name="connsiteY0" fmla="*/ 0 h 6877051"/>
              <a:gd name="connsiteX1" fmla="*/ 2487931 w 5030921"/>
              <a:gd name="connsiteY1" fmla="*/ 0 h 6877051"/>
              <a:gd name="connsiteX2" fmla="*/ 3834825 w 5030921"/>
              <a:gd name="connsiteY2" fmla="*/ 5142514 h 6877051"/>
              <a:gd name="connsiteX3" fmla="*/ 4074118 w 5030921"/>
              <a:gd name="connsiteY3" fmla="*/ 5314407 h 6877051"/>
              <a:gd name="connsiteX4" fmla="*/ 4168140 w 5030921"/>
              <a:gd name="connsiteY4" fmla="*/ 5055407 h 6877051"/>
              <a:gd name="connsiteX5" fmla="*/ 3935730 w 5030921"/>
              <a:gd name="connsiteY5" fmla="*/ 4175425 h 6877051"/>
              <a:gd name="connsiteX6" fmla="*/ 4061460 w 5030921"/>
              <a:gd name="connsiteY6" fmla="*/ 3931157 h 6877051"/>
              <a:gd name="connsiteX7" fmla="*/ 4251960 w 5030921"/>
              <a:gd name="connsiteY7" fmla="*/ 4071856 h 6877051"/>
              <a:gd name="connsiteX8" fmla="*/ 5030921 w 5030921"/>
              <a:gd name="connsiteY8" fmla="*/ 6875699 h 6877051"/>
              <a:gd name="connsiteX9" fmla="*/ 0 w 5030921"/>
              <a:gd name="connsiteY9" fmla="*/ 6877051 h 6877051"/>
              <a:gd name="connsiteX10" fmla="*/ 0 w 5030921"/>
              <a:gd name="connsiteY10" fmla="*/ 0 h 6877051"/>
              <a:gd name="connsiteX0" fmla="*/ 0 w 4963865"/>
              <a:gd name="connsiteY0" fmla="*/ 0 h 6877051"/>
              <a:gd name="connsiteX1" fmla="*/ 2487931 w 4963865"/>
              <a:gd name="connsiteY1" fmla="*/ 0 h 6877051"/>
              <a:gd name="connsiteX2" fmla="*/ 3834825 w 4963865"/>
              <a:gd name="connsiteY2" fmla="*/ 5142514 h 6877051"/>
              <a:gd name="connsiteX3" fmla="*/ 4074118 w 4963865"/>
              <a:gd name="connsiteY3" fmla="*/ 5314407 h 6877051"/>
              <a:gd name="connsiteX4" fmla="*/ 4168140 w 4963865"/>
              <a:gd name="connsiteY4" fmla="*/ 5055407 h 6877051"/>
              <a:gd name="connsiteX5" fmla="*/ 3935730 w 4963865"/>
              <a:gd name="connsiteY5" fmla="*/ 4175425 h 6877051"/>
              <a:gd name="connsiteX6" fmla="*/ 4061460 w 4963865"/>
              <a:gd name="connsiteY6" fmla="*/ 3931157 h 6877051"/>
              <a:gd name="connsiteX7" fmla="*/ 4251960 w 4963865"/>
              <a:gd name="connsiteY7" fmla="*/ 4071856 h 6877051"/>
              <a:gd name="connsiteX8" fmla="*/ 4963865 w 4963865"/>
              <a:gd name="connsiteY8" fmla="*/ 6875699 h 6877051"/>
              <a:gd name="connsiteX9" fmla="*/ 0 w 4963865"/>
              <a:gd name="connsiteY9" fmla="*/ 6877051 h 6877051"/>
              <a:gd name="connsiteX10" fmla="*/ 0 w 4963865"/>
              <a:gd name="connsiteY10" fmla="*/ 0 h 6877051"/>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24825" h="6881818">
                <a:moveTo>
                  <a:pt x="0" y="0"/>
                </a:moveTo>
                <a:lnTo>
                  <a:pt x="2487931" y="0"/>
                </a:lnTo>
                <a:lnTo>
                  <a:pt x="3834825" y="5142514"/>
                </a:lnTo>
                <a:cubicBezTo>
                  <a:pt x="3851116" y="5182666"/>
                  <a:pt x="3878538" y="5351369"/>
                  <a:pt x="4048718" y="5314407"/>
                </a:cubicBezTo>
                <a:cubicBezTo>
                  <a:pt x="4218898" y="5277445"/>
                  <a:pt x="4184015" y="5205230"/>
                  <a:pt x="4168140" y="5055407"/>
                </a:cubicBezTo>
                <a:lnTo>
                  <a:pt x="3935730" y="4175425"/>
                </a:lnTo>
                <a:cubicBezTo>
                  <a:pt x="3924300" y="4083966"/>
                  <a:pt x="3902710" y="3989870"/>
                  <a:pt x="4061460" y="3941355"/>
                </a:cubicBezTo>
                <a:cubicBezTo>
                  <a:pt x="4194810" y="3923207"/>
                  <a:pt x="4213860" y="4007005"/>
                  <a:pt x="4251960" y="4071856"/>
                </a:cubicBezTo>
                <a:lnTo>
                  <a:pt x="5024825" y="6881818"/>
                </a:lnTo>
                <a:lnTo>
                  <a:pt x="0" y="6877051"/>
                </a:lnTo>
                <a:lnTo>
                  <a:pt x="0" y="0"/>
                </a:lnTo>
                <a:close/>
              </a:path>
            </a:pathLst>
          </a:custGeom>
          <a:noFill/>
        </p:spPr>
      </p:pic>
      <p:sp>
        <p:nvSpPr>
          <p:cNvPr id="9" name="Footer Placeholder 4">
            <a:extLst>
              <a:ext uri="{FF2B5EF4-FFF2-40B4-BE49-F238E27FC236}">
                <a16:creationId xmlns:a16="http://schemas.microsoft.com/office/drawing/2014/main" id="{055DD061-E6A4-B903-581C-968CDE517955}"/>
              </a:ext>
            </a:extLst>
          </p:cNvPr>
          <p:cNvSpPr>
            <a:spLocks noGrp="1"/>
          </p:cNvSpPr>
          <p:nvPr>
            <p:ph type="ftr" sz="quarter" idx="3"/>
          </p:nvPr>
        </p:nvSpPr>
        <p:spPr>
          <a:xfrm>
            <a:off x="824241" y="6290774"/>
            <a:ext cx="6637071" cy="365125"/>
          </a:xfrm>
        </p:spPr>
        <p:txBody>
          <a:bodyPr/>
          <a:lstStyle/>
          <a:p>
            <a:pPr>
              <a:spcAft>
                <a:spcPts val="600"/>
              </a:spcAft>
            </a:pPr>
            <a:r>
              <a:rPr lang="en-US"/>
              <a:t>CSP Training Module Name: Presentation Template Created by PR</a:t>
            </a:r>
          </a:p>
        </p:txBody>
      </p:sp>
      <p:sp>
        <p:nvSpPr>
          <p:cNvPr id="11" name="Slide Number Placeholder 5">
            <a:extLst>
              <a:ext uri="{FF2B5EF4-FFF2-40B4-BE49-F238E27FC236}">
                <a16:creationId xmlns:a16="http://schemas.microsoft.com/office/drawing/2014/main" id="{437F1C12-B35B-AE57-DE01-30C3B1ACD686}"/>
              </a:ext>
            </a:extLst>
          </p:cNvPr>
          <p:cNvSpPr>
            <a:spLocks noGrp="1"/>
          </p:cNvSpPr>
          <p:nvPr>
            <p:ph type="sldNum" sz="quarter" idx="4"/>
          </p:nvPr>
        </p:nvSpPr>
        <p:spPr>
          <a:xfrm>
            <a:off x="10768546" y="6290774"/>
            <a:ext cx="617912" cy="365125"/>
          </a:xfrm>
        </p:spPr>
        <p:txBody>
          <a:bodyPr/>
          <a:lstStyle/>
          <a:p>
            <a:pPr>
              <a:spcAft>
                <a:spcPts val="600"/>
              </a:spcAft>
            </a:pPr>
            <a:fld id="{3A98EE3D-8CD1-4C3F-BD1C-C98C9596463C}" type="slidenum">
              <a:rPr lang="en-US" smtClean="0"/>
              <a:pPr>
                <a:spcAft>
                  <a:spcPts val="600"/>
                </a:spcAft>
              </a:pPr>
              <a:t>5</a:t>
            </a:fld>
            <a:endParaRPr lang="en-US"/>
          </a:p>
        </p:txBody>
      </p:sp>
    </p:spTree>
    <p:extLst>
      <p:ext uri="{BB962C8B-B14F-4D97-AF65-F5344CB8AC3E}">
        <p14:creationId xmlns:p14="http://schemas.microsoft.com/office/powerpoint/2010/main" val="377849192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ktangel 3"/>
          <p:cNvSpPr/>
          <p:nvPr/>
        </p:nvSpPr>
        <p:spPr>
          <a:xfrm>
            <a:off x="3623927" y="6459683"/>
            <a:ext cx="2483372" cy="300082"/>
          </a:xfrm>
          <a:prstGeom prst="rect">
            <a:avLst/>
          </a:prstGeom>
        </p:spPr>
        <p:txBody>
          <a:bodyPr wrap="none">
            <a:spAutoFit/>
          </a:bodyPr>
          <a:lstStyle/>
          <a:p>
            <a:r>
              <a:rPr lang="nb-NO" sz="1350" dirty="0"/>
              <a:t>https://apwg.org/trendsreports/</a:t>
            </a:r>
          </a:p>
        </p:txBody>
      </p:sp>
      <p:pic>
        <p:nvPicPr>
          <p:cNvPr id="5" name="Bilde 4"/>
          <p:cNvPicPr>
            <a:picLocks noChangeAspect="1"/>
          </p:cNvPicPr>
          <p:nvPr/>
        </p:nvPicPr>
        <p:blipFill>
          <a:blip r:embed="rId3"/>
          <a:stretch>
            <a:fillRect/>
          </a:stretch>
        </p:blipFill>
        <p:spPr>
          <a:xfrm>
            <a:off x="4782382" y="1328465"/>
            <a:ext cx="2873176" cy="2645548"/>
          </a:xfrm>
          <a:prstGeom prst="rect">
            <a:avLst/>
          </a:prstGeom>
        </p:spPr>
      </p:pic>
      <p:pic>
        <p:nvPicPr>
          <p:cNvPr id="6" name="Bilde 5"/>
          <p:cNvPicPr>
            <a:picLocks noChangeAspect="1"/>
          </p:cNvPicPr>
          <p:nvPr/>
        </p:nvPicPr>
        <p:blipFill>
          <a:blip r:embed="rId4"/>
          <a:stretch>
            <a:fillRect/>
          </a:stretch>
        </p:blipFill>
        <p:spPr>
          <a:xfrm>
            <a:off x="6516243" y="4109554"/>
            <a:ext cx="3156970" cy="2605753"/>
          </a:xfrm>
          <a:prstGeom prst="rect">
            <a:avLst/>
          </a:prstGeom>
        </p:spPr>
      </p:pic>
      <p:sp>
        <p:nvSpPr>
          <p:cNvPr id="2" name="Rektangel 1"/>
          <p:cNvSpPr/>
          <p:nvPr/>
        </p:nvSpPr>
        <p:spPr>
          <a:xfrm>
            <a:off x="1730201" y="5536353"/>
            <a:ext cx="4572000" cy="923330"/>
          </a:xfrm>
          <a:prstGeom prst="rect">
            <a:avLst/>
          </a:prstGeom>
        </p:spPr>
        <p:txBody>
          <a:bodyPr>
            <a:spAutoFit/>
          </a:bodyPr>
          <a:lstStyle/>
          <a:p>
            <a:r>
              <a:rPr lang="en-US" sz="900" dirty="0">
                <a:latin typeface="Arial" panose="020B0604020202020204" pitchFamily="34" charset="0"/>
              </a:rPr>
              <a:t>Founded in 2003, the Anti-Phishing Working Group (APWG) is a not-for-profit industry association focused on eliminating the identity theft and frauds that result from the growing problem of phishing, </a:t>
            </a:r>
            <a:r>
              <a:rPr lang="en-US" sz="900" dirty="0" err="1">
                <a:latin typeface="Arial" panose="020B0604020202020204" pitchFamily="34" charset="0"/>
              </a:rPr>
              <a:t>crimeware</a:t>
            </a:r>
            <a:r>
              <a:rPr lang="en-US" sz="900" dirty="0">
                <a:latin typeface="Arial" panose="020B0604020202020204" pitchFamily="34" charset="0"/>
              </a:rPr>
              <a:t>, and e-mail spoofing. Membership is open to qualified financial institutions, online retailers, ISPs, solutions providers, the law enforcement community, government agencies, multi-lateral treaty organizations, and NGOs. There are more than 2,000 enterprises worldwide participating in the APWG.</a:t>
            </a:r>
            <a:endParaRPr lang="nb-NO" sz="900" dirty="0"/>
          </a:p>
        </p:txBody>
      </p:sp>
      <p:sp>
        <p:nvSpPr>
          <p:cNvPr id="8" name="Tittel 1">
            <a:extLst>
              <a:ext uri="{FF2B5EF4-FFF2-40B4-BE49-F238E27FC236}">
                <a16:creationId xmlns:a16="http://schemas.microsoft.com/office/drawing/2014/main" id="{729752D5-D53D-4D54-AE55-63B10F550F97}"/>
              </a:ext>
            </a:extLst>
          </p:cNvPr>
          <p:cNvSpPr>
            <a:spLocks noGrp="1"/>
          </p:cNvSpPr>
          <p:nvPr>
            <p:ph type="title"/>
          </p:nvPr>
        </p:nvSpPr>
        <p:spPr>
          <a:xfrm>
            <a:off x="250371" y="483236"/>
            <a:ext cx="11745686" cy="430326"/>
          </a:xfrm>
        </p:spPr>
        <p:txBody>
          <a:bodyPr>
            <a:noAutofit/>
          </a:bodyPr>
          <a:lstStyle/>
          <a:p>
            <a:r>
              <a:rPr lang="de-DE" sz="4800" dirty="0"/>
              <a:t>Phishing </a:t>
            </a:r>
            <a:r>
              <a:rPr lang="de-DE" sz="4800" dirty="0" err="1"/>
              <a:t>as</a:t>
            </a:r>
            <a:r>
              <a:rPr lang="de-DE" sz="4800" dirty="0"/>
              <a:t> </a:t>
            </a:r>
            <a:r>
              <a:rPr lang="de-DE" sz="4800" dirty="0" err="1"/>
              <a:t>most</a:t>
            </a:r>
            <a:r>
              <a:rPr lang="de-DE" sz="4800" dirty="0"/>
              <a:t> </a:t>
            </a:r>
            <a:r>
              <a:rPr lang="de-DE" sz="4800" dirty="0" err="1"/>
              <a:t>common</a:t>
            </a:r>
            <a:r>
              <a:rPr lang="de-DE" sz="4800" dirty="0"/>
              <a:t> </a:t>
            </a:r>
            <a:r>
              <a:rPr lang="de-DE" sz="4800" dirty="0" err="1"/>
              <a:t>attack</a:t>
            </a:r>
            <a:r>
              <a:rPr lang="de-DE" sz="4800" dirty="0"/>
              <a:t> </a:t>
            </a:r>
            <a:r>
              <a:rPr lang="de-DE" sz="4800" dirty="0" err="1"/>
              <a:t>vector</a:t>
            </a:r>
            <a:endParaRPr lang="nb-NO" sz="4800" dirty="0"/>
          </a:p>
        </p:txBody>
      </p:sp>
      <p:pic>
        <p:nvPicPr>
          <p:cNvPr id="9" name="Grafik 8">
            <a:extLst>
              <a:ext uri="{FF2B5EF4-FFF2-40B4-BE49-F238E27FC236}">
                <a16:creationId xmlns:a16="http://schemas.microsoft.com/office/drawing/2014/main" id="{83A36956-FB7F-99A9-C25C-4E7EEDD3E174}"/>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804109" y="1129457"/>
            <a:ext cx="2575734" cy="2764202"/>
          </a:xfrm>
          <a:prstGeom prst="rect">
            <a:avLst/>
          </a:prstGeom>
        </p:spPr>
      </p:pic>
      <p:pic>
        <p:nvPicPr>
          <p:cNvPr id="11" name="Grafik 10">
            <a:extLst>
              <a:ext uri="{FF2B5EF4-FFF2-40B4-BE49-F238E27FC236}">
                <a16:creationId xmlns:a16="http://schemas.microsoft.com/office/drawing/2014/main" id="{959E2E27-65D8-10F7-19C0-C791EDF54F25}"/>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825468" y="1910267"/>
            <a:ext cx="2710976" cy="3326004"/>
          </a:xfrm>
          <a:prstGeom prst="rect">
            <a:avLst/>
          </a:prstGeom>
        </p:spPr>
      </p:pic>
      <p:sp>
        <p:nvSpPr>
          <p:cNvPr id="3" name="Foliennummernplatzhalter 2">
            <a:extLst>
              <a:ext uri="{FF2B5EF4-FFF2-40B4-BE49-F238E27FC236}">
                <a16:creationId xmlns:a16="http://schemas.microsoft.com/office/drawing/2014/main" id="{9E0B5B38-91FF-9D0F-A2E1-3074D23702C4}"/>
              </a:ext>
            </a:extLst>
          </p:cNvPr>
          <p:cNvSpPr>
            <a:spLocks noGrp="1"/>
          </p:cNvSpPr>
          <p:nvPr>
            <p:ph type="sldNum" sz="quarter" idx="12"/>
          </p:nvPr>
        </p:nvSpPr>
        <p:spPr/>
        <p:txBody>
          <a:bodyPr/>
          <a:lstStyle/>
          <a:p>
            <a:fld id="{79D199B6-069C-4494-B074-391AD1ED88E0}" type="slidenum">
              <a:rPr lang="de-DE" smtClean="0"/>
              <a:t>50</a:t>
            </a:fld>
            <a:endParaRPr lang="de-DE"/>
          </a:p>
        </p:txBody>
      </p:sp>
    </p:spTree>
    <p:extLst>
      <p:ext uri="{BB962C8B-B14F-4D97-AF65-F5344CB8AC3E}">
        <p14:creationId xmlns:p14="http://schemas.microsoft.com/office/powerpoint/2010/main" val="258767618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Diagram 10"/>
          <p:cNvGraphicFramePr/>
          <p:nvPr/>
        </p:nvGraphicFramePr>
        <p:xfrm>
          <a:off x="3048000" y="2186271"/>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2" name="TekstSylinder 11"/>
          <p:cNvSpPr txBox="1"/>
          <p:nvPr/>
        </p:nvSpPr>
        <p:spPr>
          <a:xfrm>
            <a:off x="1738314" y="1909271"/>
            <a:ext cx="1138236" cy="415498"/>
          </a:xfrm>
          <a:prstGeom prst="rect">
            <a:avLst/>
          </a:prstGeom>
          <a:noFill/>
        </p:spPr>
        <p:txBody>
          <a:bodyPr wrap="square" rtlCol="0">
            <a:spAutoFit/>
          </a:bodyPr>
          <a:lstStyle/>
          <a:p>
            <a:r>
              <a:rPr lang="de-DE" sz="2100" b="1" dirty="0" err="1"/>
              <a:t>Phases</a:t>
            </a:r>
            <a:endParaRPr lang="nb-NO" sz="2100" b="1" dirty="0"/>
          </a:p>
        </p:txBody>
      </p:sp>
      <p:sp>
        <p:nvSpPr>
          <p:cNvPr id="2" name="TekstSylinder 1"/>
          <p:cNvSpPr txBox="1"/>
          <p:nvPr/>
        </p:nvSpPr>
        <p:spPr>
          <a:xfrm>
            <a:off x="7660966" y="6100230"/>
            <a:ext cx="1483035" cy="300082"/>
          </a:xfrm>
          <a:prstGeom prst="rect">
            <a:avLst/>
          </a:prstGeom>
          <a:noFill/>
        </p:spPr>
        <p:txBody>
          <a:bodyPr wrap="none" rtlCol="0">
            <a:spAutoFit/>
          </a:bodyPr>
          <a:lstStyle/>
          <a:p>
            <a:r>
              <a:rPr lang="de-DE" sz="1350" dirty="0"/>
              <a:t>Breda et al. (2017)</a:t>
            </a:r>
            <a:endParaRPr lang="nb-NO" sz="1350" dirty="0"/>
          </a:p>
        </p:txBody>
      </p:sp>
      <p:sp>
        <p:nvSpPr>
          <p:cNvPr id="5" name="Tittel 1">
            <a:extLst>
              <a:ext uri="{FF2B5EF4-FFF2-40B4-BE49-F238E27FC236}">
                <a16:creationId xmlns:a16="http://schemas.microsoft.com/office/drawing/2014/main" id="{16BEDE14-3C5F-4F1B-B159-5D725545F8B9}"/>
              </a:ext>
            </a:extLst>
          </p:cNvPr>
          <p:cNvSpPr>
            <a:spLocks noGrp="1"/>
          </p:cNvSpPr>
          <p:nvPr>
            <p:ph type="title"/>
          </p:nvPr>
        </p:nvSpPr>
        <p:spPr>
          <a:xfrm>
            <a:off x="250371" y="482613"/>
            <a:ext cx="9990263" cy="430326"/>
          </a:xfrm>
        </p:spPr>
        <p:txBody>
          <a:bodyPr>
            <a:normAutofit fontScale="90000"/>
          </a:bodyPr>
          <a:lstStyle/>
          <a:p>
            <a:r>
              <a:rPr lang="de-DE" dirty="0" err="1"/>
              <a:t>Social</a:t>
            </a:r>
            <a:r>
              <a:rPr lang="de-DE" dirty="0"/>
              <a:t> Engineering „kill </a:t>
            </a:r>
            <a:r>
              <a:rPr lang="de-DE" dirty="0" err="1"/>
              <a:t>chain</a:t>
            </a:r>
            <a:r>
              <a:rPr lang="de-DE" dirty="0"/>
              <a:t>“</a:t>
            </a:r>
            <a:endParaRPr lang="nb-NO" dirty="0"/>
          </a:p>
        </p:txBody>
      </p:sp>
      <p:sp>
        <p:nvSpPr>
          <p:cNvPr id="3" name="Foliennummernplatzhalter 2">
            <a:extLst>
              <a:ext uri="{FF2B5EF4-FFF2-40B4-BE49-F238E27FC236}">
                <a16:creationId xmlns:a16="http://schemas.microsoft.com/office/drawing/2014/main" id="{41FFD32A-DEAB-0B46-E256-A4B1DB6539AD}"/>
              </a:ext>
            </a:extLst>
          </p:cNvPr>
          <p:cNvSpPr>
            <a:spLocks noGrp="1"/>
          </p:cNvSpPr>
          <p:nvPr>
            <p:ph type="sldNum" sz="quarter" idx="12"/>
          </p:nvPr>
        </p:nvSpPr>
        <p:spPr/>
        <p:txBody>
          <a:bodyPr/>
          <a:lstStyle/>
          <a:p>
            <a:fld id="{79D199B6-069C-4494-B074-391AD1ED88E0}" type="slidenum">
              <a:rPr lang="de-DE" smtClean="0"/>
              <a:t>51</a:t>
            </a:fld>
            <a:endParaRPr lang="de-DE"/>
          </a:p>
        </p:txBody>
      </p:sp>
    </p:spTree>
    <p:extLst>
      <p:ext uri="{BB962C8B-B14F-4D97-AF65-F5344CB8AC3E}">
        <p14:creationId xmlns:p14="http://schemas.microsoft.com/office/powerpoint/2010/main" val="99710275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sp>
        <p:nvSpPr>
          <p:cNvPr id="185" name="Google Shape;185;p33"/>
          <p:cNvSpPr txBox="1">
            <a:spLocks noGrp="1"/>
          </p:cNvSpPr>
          <p:nvPr>
            <p:ph type="title"/>
          </p:nvPr>
        </p:nvSpPr>
        <p:spPr>
          <a:xfrm>
            <a:off x="630936" y="639520"/>
            <a:ext cx="3429000" cy="1719072"/>
          </a:xfrm>
          <a:prstGeom prst="rect">
            <a:avLst/>
          </a:prstGeom>
        </p:spPr>
        <p:txBody>
          <a:bodyPr spcFirstLastPara="1" vert="horz" wrap="square" lIns="121920" tIns="60960" rIns="121920" bIns="60960" rtlCol="0" anchor="b" anchorCtr="0">
            <a:normAutofit/>
          </a:bodyPr>
          <a:lstStyle/>
          <a:p>
            <a:pPr defTabSz="1219170">
              <a:spcBef>
                <a:spcPct val="0"/>
              </a:spcBef>
            </a:pPr>
            <a:r>
              <a:rPr lang="en-US" sz="5467"/>
              <a:t>Phishing</a:t>
            </a:r>
          </a:p>
        </p:txBody>
      </p:sp>
      <p:sp>
        <p:nvSpPr>
          <p:cNvPr id="186" name="Google Shape;186;p33"/>
          <p:cNvSpPr txBox="1">
            <a:spLocks noGrp="1"/>
          </p:cNvSpPr>
          <p:nvPr>
            <p:ph type="body" idx="1"/>
          </p:nvPr>
        </p:nvSpPr>
        <p:spPr>
          <a:xfrm>
            <a:off x="630936" y="2807208"/>
            <a:ext cx="3429000" cy="3410712"/>
          </a:xfrm>
          <a:prstGeom prst="rect">
            <a:avLst/>
          </a:prstGeom>
        </p:spPr>
        <p:txBody>
          <a:bodyPr spcFirstLastPara="1" vert="horz" wrap="square" lIns="121920" tIns="60960" rIns="121920" bIns="60960" rtlCol="0" anchor="t" anchorCtr="0">
            <a:normAutofit/>
          </a:bodyPr>
          <a:lstStyle/>
          <a:p>
            <a:pPr marL="0" indent="-304792" defTabSz="1219170">
              <a:buFont typeface="Arial" panose="020B0604020202020204" pitchFamily="34" charset="0"/>
              <a:buChar char="•"/>
            </a:pPr>
            <a:r>
              <a:rPr lang="en-US" sz="2267" dirty="0"/>
              <a:t>Similarity</a:t>
            </a:r>
          </a:p>
          <a:p>
            <a:pPr marL="0" indent="-304792" defTabSz="1219170">
              <a:spcBef>
                <a:spcPts val="2133"/>
              </a:spcBef>
              <a:buFont typeface="Arial" panose="020B0604020202020204" pitchFamily="34" charset="0"/>
              <a:buChar char="•"/>
            </a:pPr>
            <a:r>
              <a:rPr lang="en-US" sz="2267" dirty="0"/>
              <a:t>Familiarity</a:t>
            </a:r>
          </a:p>
        </p:txBody>
      </p:sp>
      <p:pic>
        <p:nvPicPr>
          <p:cNvPr id="187" name="Google Shape;187;p33"/>
          <p:cNvPicPr preferRelativeResize="0"/>
          <p:nvPr/>
        </p:nvPicPr>
        <p:blipFill>
          <a:blip r:embed="rId4" cstate="email">
            <a:extLst>
              <a:ext uri="{28A0092B-C50C-407E-A947-70E740481C1C}">
                <a14:useLocalDpi xmlns:a14="http://schemas.microsoft.com/office/drawing/2010/main"/>
              </a:ext>
            </a:extLst>
          </a:blip>
          <a:stretch>
            <a:fillRect/>
          </a:stretch>
        </p:blipFill>
        <p:spPr>
          <a:xfrm>
            <a:off x="4735859" y="640080"/>
            <a:ext cx="7193175" cy="5796219"/>
          </a:xfrm>
          <a:prstGeom prst="rect">
            <a:avLst/>
          </a:prstGeom>
          <a:noFill/>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6">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6" grpId="0" build="p"/>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ktangel 3">
            <a:hlinkClick r:id="rId3"/>
          </p:cNvPr>
          <p:cNvSpPr/>
          <p:nvPr/>
        </p:nvSpPr>
        <p:spPr>
          <a:xfrm>
            <a:off x="2289503" y="5674738"/>
            <a:ext cx="2302746" cy="30008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350" b="0" i="0" u="none" strike="noStrike" kern="1200" cap="none" spc="0" normalizeH="0" baseline="0" noProof="0" dirty="0">
                <a:ln>
                  <a:noFill/>
                </a:ln>
                <a:solidFill>
                  <a:prstClr val="black"/>
                </a:solidFill>
                <a:effectLst/>
                <a:uLnTx/>
                <a:uFillTx/>
                <a:latin typeface="Calibri" panose="020F0502020204030204"/>
                <a:ea typeface="+mn-ea"/>
                <a:cs typeface="+mn-cs"/>
                <a:hlinkClick r:id="rId3"/>
              </a:rPr>
              <a:t>https://youtu.be/kv0sOX6Alrk</a:t>
            </a:r>
            <a:endParaRPr kumimoji="0" lang="nb-NO"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 name="Bilde 4">
            <a:hlinkClick r:id="rId3"/>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353563" y="1165213"/>
            <a:ext cx="7304403" cy="4509526"/>
          </a:xfrm>
          <a:prstGeom prst="rect">
            <a:avLst/>
          </a:prstGeom>
        </p:spPr>
      </p:pic>
      <p:sp>
        <p:nvSpPr>
          <p:cNvPr id="2" name="Foliennummernplatzhalter 1">
            <a:extLst>
              <a:ext uri="{FF2B5EF4-FFF2-40B4-BE49-F238E27FC236}">
                <a16:creationId xmlns:a16="http://schemas.microsoft.com/office/drawing/2014/main" id="{AB4A65CD-C62E-429D-FA74-B4981EEC38E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D199B6-069C-4494-B074-391AD1ED88E0}" type="slidenum">
              <a:rPr kumimoji="0" lang="de-DE"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de-D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956908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nline Media 2" title="Mastering Cialdini's Principles of Persuasion | DOT Marketing Psychology">
            <a:hlinkClick r:id="" action="ppaction://media"/>
            <a:extLst>
              <a:ext uri="{FF2B5EF4-FFF2-40B4-BE49-F238E27FC236}">
                <a16:creationId xmlns:a16="http://schemas.microsoft.com/office/drawing/2014/main" id="{28FE6080-F018-F60E-1B62-47E53E3EF000}"/>
              </a:ext>
            </a:extLst>
          </p:cNvPr>
          <p:cNvPicPr>
            <a:picLocks noRot="1" noChangeAspect="1"/>
          </p:cNvPicPr>
          <p:nvPr>
            <a:videoFile r:link="rId2"/>
          </p:nvPr>
        </p:nvPicPr>
        <p:blipFill>
          <a:blip r:embed="rId5"/>
          <a:stretch>
            <a:fillRect/>
          </a:stretch>
        </p:blipFill>
        <p:spPr>
          <a:xfrm>
            <a:off x="2025749" y="1128098"/>
            <a:ext cx="8136690" cy="4597230"/>
          </a:xfrm>
          <a:prstGeom prst="rect">
            <a:avLst/>
          </a:prstGeom>
        </p:spPr>
      </p:pic>
      <p:sp>
        <p:nvSpPr>
          <p:cNvPr id="2" name="Foliennummernplatzhalter 1">
            <a:extLst>
              <a:ext uri="{FF2B5EF4-FFF2-40B4-BE49-F238E27FC236}">
                <a16:creationId xmlns:a16="http://schemas.microsoft.com/office/drawing/2014/main" id="{AB4A65CD-C62E-429D-FA74-B4981EEC38E9}"/>
              </a:ext>
            </a:extLst>
          </p:cNvPr>
          <p:cNvSpPr>
            <a:spLocks noGrp="1"/>
          </p:cNvSpPr>
          <p:nvPr>
            <p:ph type="sldNum" sz="quarter" idx="12"/>
          </p:nvPr>
        </p:nvSpPr>
        <p:spPr>
          <a:xfrm>
            <a:off x="10266060" y="6429057"/>
            <a:ext cx="551167" cy="377825"/>
          </a:xfrm>
        </p:spPr>
        <p:txBody>
          <a:bodyPr vert="horz" lIns="76200" tIns="38100" rIns="76200" bIns="38100" rtlCol="0" anchor="ctr">
            <a:normAutofit/>
          </a:bodyPr>
          <a:lstStyle/>
          <a:p>
            <a:pPr>
              <a:spcAft>
                <a:spcPts val="500"/>
              </a:spcAft>
            </a:pPr>
            <a:fld id="{79D199B6-069C-4494-B074-391AD1ED88E0}" type="slidenum">
              <a:rPr lang="en-US" sz="833">
                <a:solidFill>
                  <a:schemeClr val="tx1">
                    <a:lumMod val="75000"/>
                    <a:lumOff val="25000"/>
                  </a:schemeClr>
                </a:solidFill>
              </a:rPr>
              <a:pPr>
                <a:spcAft>
                  <a:spcPts val="500"/>
                </a:spcAft>
              </a:pPr>
              <a:t>54</a:t>
            </a:fld>
            <a:endParaRPr lang="en-US" sz="833">
              <a:solidFill>
                <a:schemeClr val="tx1">
                  <a:lumMod val="75000"/>
                  <a:lumOff val="25000"/>
                </a:schemeClr>
              </a:solidFill>
            </a:endParaRPr>
          </a:p>
        </p:txBody>
      </p:sp>
      <p:sp>
        <p:nvSpPr>
          <p:cNvPr id="6" name="Footer Placeholder 4">
            <a:extLst>
              <a:ext uri="{FF2B5EF4-FFF2-40B4-BE49-F238E27FC236}">
                <a16:creationId xmlns:a16="http://schemas.microsoft.com/office/drawing/2014/main" id="{5DF93A35-B35A-7C09-3F5B-58332D3DD17C}"/>
              </a:ext>
            </a:extLst>
          </p:cNvPr>
          <p:cNvSpPr txBox="1">
            <a:spLocks/>
          </p:cNvSpPr>
          <p:nvPr/>
        </p:nvSpPr>
        <p:spPr>
          <a:xfrm>
            <a:off x="485776" y="6352256"/>
            <a:ext cx="7827659" cy="377825"/>
          </a:xfrm>
          <a:prstGeom prst="rect">
            <a:avLst/>
          </a:prstGeom>
        </p:spPr>
        <p:txBody>
          <a:bodyPr vert="horz" lIns="76200" tIns="38100" rIns="76200" bIns="38100" rtlCol="0" anchor="ctr"/>
          <a:lstStyle>
            <a:defPPr>
              <a:defRPr lang="en-US"/>
            </a:defPPr>
            <a:lvl1pPr marL="0" algn="l" defTabSz="457200" rtl="0" eaLnBrk="1" latinLnBrk="0" hangingPunct="1">
              <a:defRPr sz="1200" b="0" i="0" kern="1200">
                <a:solidFill>
                  <a:schemeClr val="tx1"/>
                </a:solidFill>
                <a:effectLst/>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000"/>
              <a:t>CSP002: Human Factors in Cybersecurity</a:t>
            </a:r>
            <a:endParaRPr lang="en-US" sz="1000" dirty="0"/>
          </a:p>
        </p:txBody>
      </p:sp>
    </p:spTree>
    <p:custDataLst>
      <p:tags r:id="rId1"/>
    </p:custDataLst>
    <p:extLst>
      <p:ext uri="{BB962C8B-B14F-4D97-AF65-F5344CB8AC3E}">
        <p14:creationId xmlns:p14="http://schemas.microsoft.com/office/powerpoint/2010/main" val="1859226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31F2B2-16D3-DA97-B4D8-A91CFFAB02D8}"/>
              </a:ext>
            </a:extLst>
          </p:cNvPr>
          <p:cNvSpPr>
            <a:spLocks noGrp="1"/>
          </p:cNvSpPr>
          <p:nvPr>
            <p:ph type="title"/>
          </p:nvPr>
        </p:nvSpPr>
        <p:spPr/>
        <p:txBody>
          <a:bodyPr>
            <a:normAutofit fontScale="90000"/>
          </a:bodyPr>
          <a:lstStyle/>
          <a:p>
            <a:endParaRPr lang="en-GB"/>
          </a:p>
        </p:txBody>
      </p:sp>
      <p:sp>
        <p:nvSpPr>
          <p:cNvPr id="3" name="Text Placeholder 2">
            <a:extLst>
              <a:ext uri="{FF2B5EF4-FFF2-40B4-BE49-F238E27FC236}">
                <a16:creationId xmlns:a16="http://schemas.microsoft.com/office/drawing/2014/main" id="{313E6C48-798C-07B5-51DB-B34C55A01B79}"/>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2FF57DD4-B576-D9FA-09EF-A95534BFC0E3}"/>
              </a:ext>
            </a:extLst>
          </p:cNvPr>
          <p:cNvSpPr>
            <a:spLocks noGrp="1"/>
          </p:cNvSpPr>
          <p:nvPr>
            <p:ph type="sldNum" idx="12"/>
          </p:nvPr>
        </p:nvSpPr>
        <p:spPr/>
        <p:txBody>
          <a:bodyPr/>
          <a:lstStyle/>
          <a:p>
            <a:fld id="{00000000-1234-1234-1234-123412341234}" type="slidenum">
              <a:rPr lang="en-GB" smtClean="0"/>
              <a:pPr/>
              <a:t>55</a:t>
            </a:fld>
            <a:endParaRPr lang="en-GB"/>
          </a:p>
        </p:txBody>
      </p:sp>
      <p:pic>
        <p:nvPicPr>
          <p:cNvPr id="6" name="Picture 5">
            <a:extLst>
              <a:ext uri="{FF2B5EF4-FFF2-40B4-BE49-F238E27FC236}">
                <a16:creationId xmlns:a16="http://schemas.microsoft.com/office/drawing/2014/main" id="{4FF71B52-6BE4-EE1C-4F81-32C8F6D70F9B}"/>
              </a:ext>
            </a:extLst>
          </p:cNvPr>
          <p:cNvPicPr>
            <a:picLocks noChangeAspect="1"/>
          </p:cNvPicPr>
          <p:nvPr/>
        </p:nvPicPr>
        <p:blipFill>
          <a:blip r:embed="rId3"/>
          <a:stretch>
            <a:fillRect/>
          </a:stretch>
        </p:blipFill>
        <p:spPr>
          <a:xfrm>
            <a:off x="0" y="1"/>
            <a:ext cx="11155332" cy="5687219"/>
          </a:xfrm>
          <a:prstGeom prst="rect">
            <a:avLst/>
          </a:prstGeom>
        </p:spPr>
      </p:pic>
      <p:pic>
        <p:nvPicPr>
          <p:cNvPr id="8" name="Picture 7">
            <a:extLst>
              <a:ext uri="{FF2B5EF4-FFF2-40B4-BE49-F238E27FC236}">
                <a16:creationId xmlns:a16="http://schemas.microsoft.com/office/drawing/2014/main" id="{A3D6F28F-A50E-14CC-C50C-FE7A58E98C23}"/>
              </a:ext>
            </a:extLst>
          </p:cNvPr>
          <p:cNvPicPr>
            <a:picLocks noChangeAspect="1"/>
          </p:cNvPicPr>
          <p:nvPr/>
        </p:nvPicPr>
        <p:blipFill>
          <a:blip r:embed="rId4"/>
          <a:stretch>
            <a:fillRect/>
          </a:stretch>
        </p:blipFill>
        <p:spPr>
          <a:xfrm>
            <a:off x="463232" y="314369"/>
            <a:ext cx="11107700" cy="5058481"/>
          </a:xfrm>
          <a:prstGeom prst="rect">
            <a:avLst/>
          </a:prstGeom>
        </p:spPr>
      </p:pic>
      <p:pic>
        <p:nvPicPr>
          <p:cNvPr id="10" name="Picture 9">
            <a:extLst>
              <a:ext uri="{FF2B5EF4-FFF2-40B4-BE49-F238E27FC236}">
                <a16:creationId xmlns:a16="http://schemas.microsoft.com/office/drawing/2014/main" id="{0E042C32-F90B-DFCB-1B61-649339F55C7C}"/>
              </a:ext>
            </a:extLst>
          </p:cNvPr>
          <p:cNvPicPr>
            <a:picLocks noChangeAspect="1"/>
          </p:cNvPicPr>
          <p:nvPr/>
        </p:nvPicPr>
        <p:blipFill>
          <a:blip r:embed="rId5"/>
          <a:stretch>
            <a:fillRect/>
          </a:stretch>
        </p:blipFill>
        <p:spPr>
          <a:xfrm>
            <a:off x="1332836" y="1638050"/>
            <a:ext cx="9526329" cy="3581900"/>
          </a:xfrm>
          <a:prstGeom prst="rect">
            <a:avLst/>
          </a:prstGeom>
        </p:spPr>
      </p:pic>
      <p:sp>
        <p:nvSpPr>
          <p:cNvPr id="5" name="Footer Placeholder 4">
            <a:extLst>
              <a:ext uri="{FF2B5EF4-FFF2-40B4-BE49-F238E27FC236}">
                <a16:creationId xmlns:a16="http://schemas.microsoft.com/office/drawing/2014/main" id="{E73B6441-67CA-2624-142E-B0F0C572BF16}"/>
              </a:ext>
            </a:extLst>
          </p:cNvPr>
          <p:cNvSpPr>
            <a:spLocks noGrp="1"/>
          </p:cNvSpPr>
          <p:nvPr>
            <p:ph type="ftr" sz="quarter" idx="3"/>
          </p:nvPr>
        </p:nvSpPr>
        <p:spPr>
          <a:xfrm>
            <a:off x="582931" y="7622707"/>
            <a:ext cx="9393191" cy="453390"/>
          </a:xfrm>
          <a:prstGeom prst="rect">
            <a:avLst/>
          </a:prstGeom>
        </p:spPr>
        <p:txBody>
          <a:bodyPr vert="horz" lIns="91440" tIns="45720" rIns="91440" bIns="45720" rtlCol="0" anchor="ctr"/>
          <a:lstStyle>
            <a:defPPr>
              <a:defRPr lang="en-US"/>
            </a:defPPr>
            <a:lvl1pPr marL="0" algn="l" defTabSz="457200" rtl="0" eaLnBrk="1" latinLnBrk="0" hangingPunct="1">
              <a:defRPr sz="1200" b="0" i="0" kern="1200">
                <a:solidFill>
                  <a:schemeClr val="tx1"/>
                </a:solidFill>
                <a:effectLst/>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CSP002: Human Factors in Cybersecurity</a:t>
            </a:r>
            <a:endParaRPr lang="en-US" dirty="0"/>
          </a:p>
        </p:txBody>
      </p:sp>
    </p:spTree>
    <p:custDataLst>
      <p:tags r:id="rId1"/>
    </p:custDataLst>
    <p:extLst>
      <p:ext uri="{BB962C8B-B14F-4D97-AF65-F5344CB8AC3E}">
        <p14:creationId xmlns:p14="http://schemas.microsoft.com/office/powerpoint/2010/main" val="2379632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e 4"/>
          <p:cNvPicPr>
            <a:picLocks noChangeAspect="1"/>
          </p:cNvPicPr>
          <p:nvPr/>
        </p:nvPicPr>
        <p:blipFill>
          <a:blip r:embed="rId3"/>
          <a:stretch>
            <a:fillRect/>
          </a:stretch>
        </p:blipFill>
        <p:spPr>
          <a:xfrm>
            <a:off x="1727111" y="189580"/>
            <a:ext cx="7179300" cy="4663774"/>
          </a:xfrm>
          <a:prstGeom prst="rect">
            <a:avLst/>
          </a:prstGeom>
        </p:spPr>
      </p:pic>
      <p:sp>
        <p:nvSpPr>
          <p:cNvPr id="6" name="TekstSylinder 5"/>
          <p:cNvSpPr txBox="1"/>
          <p:nvPr/>
        </p:nvSpPr>
        <p:spPr>
          <a:xfrm>
            <a:off x="1958942" y="5411681"/>
            <a:ext cx="3464410" cy="300082"/>
          </a:xfrm>
          <a:prstGeom prst="rect">
            <a:avLst/>
          </a:prstGeom>
          <a:noFill/>
        </p:spPr>
        <p:txBody>
          <a:bodyPr wrap="none" rtlCol="0">
            <a:spAutoFit/>
          </a:bodyPr>
          <a:lstStyle/>
          <a:p>
            <a:r>
              <a:rPr lang="de-DE" sz="1350" dirty="0" err="1"/>
              <a:t>Complete</a:t>
            </a:r>
            <a:r>
              <a:rPr lang="de-DE" sz="1350" dirty="0"/>
              <a:t> </a:t>
            </a:r>
            <a:r>
              <a:rPr lang="de-DE" sz="1350" dirty="0" err="1"/>
              <a:t>recording</a:t>
            </a:r>
            <a:r>
              <a:rPr lang="de-DE" sz="1350" dirty="0"/>
              <a:t> </a:t>
            </a:r>
            <a:r>
              <a:rPr lang="de-DE" sz="1350" dirty="0" err="1"/>
              <a:t>can</a:t>
            </a:r>
            <a:r>
              <a:rPr lang="de-DE" sz="1350" dirty="0"/>
              <a:t> </a:t>
            </a:r>
            <a:r>
              <a:rPr lang="de-DE" sz="1350" dirty="0" err="1"/>
              <a:t>be</a:t>
            </a:r>
            <a:r>
              <a:rPr lang="de-DE" sz="1350" dirty="0"/>
              <a:t> </a:t>
            </a:r>
            <a:r>
              <a:rPr lang="de-DE" sz="1350" dirty="0" err="1"/>
              <a:t>found</a:t>
            </a:r>
            <a:r>
              <a:rPr lang="de-DE" sz="1350" dirty="0"/>
              <a:t> on </a:t>
            </a:r>
            <a:r>
              <a:rPr lang="de-DE" sz="1350" dirty="0" err="1"/>
              <a:t>youtube</a:t>
            </a:r>
            <a:r>
              <a:rPr lang="de-DE" sz="1350" dirty="0"/>
              <a:t>.</a:t>
            </a:r>
            <a:endParaRPr lang="nb-NO" sz="1350" dirty="0"/>
          </a:p>
        </p:txBody>
      </p:sp>
      <p:sp>
        <p:nvSpPr>
          <p:cNvPr id="3" name="Rechteck 2">
            <a:extLst>
              <a:ext uri="{FF2B5EF4-FFF2-40B4-BE49-F238E27FC236}">
                <a16:creationId xmlns:a16="http://schemas.microsoft.com/office/drawing/2014/main" id="{69B0475C-893E-427B-B719-B0B7CD891558}"/>
              </a:ext>
            </a:extLst>
          </p:cNvPr>
          <p:cNvSpPr/>
          <p:nvPr/>
        </p:nvSpPr>
        <p:spPr>
          <a:xfrm>
            <a:off x="1958941" y="5909258"/>
            <a:ext cx="8049026" cy="300082"/>
          </a:xfrm>
          <a:prstGeom prst="rect">
            <a:avLst/>
          </a:prstGeom>
        </p:spPr>
        <p:txBody>
          <a:bodyPr wrap="square">
            <a:spAutoFit/>
          </a:bodyPr>
          <a:lstStyle/>
          <a:p>
            <a:r>
              <a:rPr lang="de-DE" sz="1350" dirty="0">
                <a:hlinkClick r:id="rId4"/>
              </a:rPr>
              <a:t>Call </a:t>
            </a:r>
            <a:r>
              <a:rPr lang="de-DE" sz="1350" dirty="0" err="1">
                <a:hlinkClick r:id="rId4"/>
              </a:rPr>
              <a:t>Between</a:t>
            </a:r>
            <a:r>
              <a:rPr lang="de-DE" sz="1350" dirty="0">
                <a:hlinkClick r:id="rId4"/>
              </a:rPr>
              <a:t> Alexey </a:t>
            </a:r>
            <a:r>
              <a:rPr lang="de-DE" sz="1350" dirty="0" err="1">
                <a:hlinkClick r:id="rId4"/>
              </a:rPr>
              <a:t>Navalny</a:t>
            </a:r>
            <a:r>
              <a:rPr lang="de-DE" sz="1350" dirty="0">
                <a:hlinkClick r:id="rId4"/>
              </a:rPr>
              <a:t> and FSB Officer Konstantin Kudryavtsev [English </a:t>
            </a:r>
            <a:r>
              <a:rPr lang="de-DE" sz="1350" dirty="0" err="1">
                <a:hlinkClick r:id="rId4"/>
              </a:rPr>
              <a:t>Subtitles</a:t>
            </a:r>
            <a:r>
              <a:rPr lang="de-DE" sz="1350" dirty="0">
                <a:hlinkClick r:id="rId4"/>
              </a:rPr>
              <a:t>] - YouTube</a:t>
            </a:r>
            <a:endParaRPr lang="de-DE" sz="1350" dirty="0"/>
          </a:p>
        </p:txBody>
      </p:sp>
      <p:sp>
        <p:nvSpPr>
          <p:cNvPr id="2" name="Foliennummernplatzhalter 1">
            <a:extLst>
              <a:ext uri="{FF2B5EF4-FFF2-40B4-BE49-F238E27FC236}">
                <a16:creationId xmlns:a16="http://schemas.microsoft.com/office/drawing/2014/main" id="{6E2E0312-87F6-8535-A1CA-1333D6CF4AEB}"/>
              </a:ext>
            </a:extLst>
          </p:cNvPr>
          <p:cNvSpPr>
            <a:spLocks noGrp="1"/>
          </p:cNvSpPr>
          <p:nvPr>
            <p:ph type="sldNum" sz="quarter" idx="12"/>
          </p:nvPr>
        </p:nvSpPr>
        <p:spPr/>
        <p:txBody>
          <a:bodyPr/>
          <a:lstStyle/>
          <a:p>
            <a:fld id="{79D199B6-069C-4494-B074-391AD1ED88E0}" type="slidenum">
              <a:rPr lang="de-DE" smtClean="0"/>
              <a:t>56</a:t>
            </a:fld>
            <a:endParaRPr lang="de-DE"/>
          </a:p>
        </p:txBody>
      </p:sp>
    </p:spTree>
    <p:extLst>
      <p:ext uri="{BB962C8B-B14F-4D97-AF65-F5344CB8AC3E}">
        <p14:creationId xmlns:p14="http://schemas.microsoft.com/office/powerpoint/2010/main" val="129724520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sp>
        <p:nvSpPr>
          <p:cNvPr id="102" name="Google Shape;102;p21"/>
          <p:cNvSpPr txBox="1">
            <a:spLocks noGrp="1"/>
          </p:cNvSpPr>
          <p:nvPr>
            <p:ph type="body" idx="1"/>
          </p:nvPr>
        </p:nvSpPr>
        <p:spPr>
          <a:prstGeom prst="rect">
            <a:avLst/>
          </a:prstGeom>
        </p:spPr>
        <p:txBody>
          <a:bodyPr spcFirstLastPara="1" vert="horz" wrap="square" lIns="121900" tIns="121900" rIns="121900" bIns="121900" rtlCol="0" anchor="t" anchorCtr="0">
            <a:noAutofit/>
          </a:bodyPr>
          <a:lstStyle/>
          <a:p>
            <a:pPr marL="0" indent="0">
              <a:buClr>
                <a:schemeClr val="dk1"/>
              </a:buClr>
              <a:buSzPts val="1100"/>
              <a:buNone/>
            </a:pPr>
            <a:endParaRPr/>
          </a:p>
          <a:p>
            <a:pPr marL="0" indent="0">
              <a:spcBef>
                <a:spcPts val="2133"/>
              </a:spcBef>
              <a:spcAft>
                <a:spcPts val="2133"/>
              </a:spcAft>
              <a:buNone/>
            </a:pPr>
            <a:endParaRPr/>
          </a:p>
        </p:txBody>
      </p:sp>
      <p:pic>
        <p:nvPicPr>
          <p:cNvPr id="103" name="Google Shape;103;p21"/>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651500" y="262768"/>
            <a:ext cx="9856833" cy="5829065"/>
          </a:xfrm>
          <a:prstGeom prst="rect">
            <a:avLst/>
          </a:prstGeom>
          <a:noFill/>
          <a:ln>
            <a:noFill/>
          </a:ln>
        </p:spPr>
      </p:pic>
      <p:sp>
        <p:nvSpPr>
          <p:cNvPr id="104" name="Google Shape;104;p21"/>
          <p:cNvSpPr txBox="1"/>
          <p:nvPr/>
        </p:nvSpPr>
        <p:spPr>
          <a:xfrm>
            <a:off x="8379418" y="6340100"/>
            <a:ext cx="3714116" cy="417600"/>
          </a:xfrm>
          <a:prstGeom prst="rect">
            <a:avLst/>
          </a:prstGeom>
          <a:noFill/>
          <a:ln>
            <a:noFill/>
          </a:ln>
        </p:spPr>
        <p:txBody>
          <a:bodyPr spcFirstLastPara="1" wrap="square" lIns="121900" tIns="121900" rIns="121900" bIns="121900" anchor="t" anchorCtr="0">
            <a:noAutofit/>
          </a:bodyPr>
          <a:lstStyle/>
          <a:p>
            <a:r>
              <a:rPr lang="en-GB" sz="2400" dirty="0"/>
              <a:t>Mouton et al. (2016)</a:t>
            </a:r>
            <a:endParaRPr sz="2400" dirty="0"/>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pic>
        <p:nvPicPr>
          <p:cNvPr id="109" name="Google Shape;109;p22"/>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1965467" y="203200"/>
            <a:ext cx="7957268" cy="6451603"/>
          </a:xfrm>
          <a:prstGeom prst="rect">
            <a:avLst/>
          </a:prstGeom>
          <a:noFill/>
          <a:ln>
            <a:noFill/>
          </a:ln>
        </p:spPr>
      </p:pic>
      <p:sp>
        <p:nvSpPr>
          <p:cNvPr id="110" name="Google Shape;110;p22"/>
          <p:cNvSpPr txBox="1"/>
          <p:nvPr/>
        </p:nvSpPr>
        <p:spPr>
          <a:xfrm>
            <a:off x="8927024" y="6340100"/>
            <a:ext cx="3166509" cy="417600"/>
          </a:xfrm>
          <a:prstGeom prst="rect">
            <a:avLst/>
          </a:prstGeom>
          <a:noFill/>
          <a:ln>
            <a:noFill/>
          </a:ln>
        </p:spPr>
        <p:txBody>
          <a:bodyPr spcFirstLastPara="1" wrap="square" lIns="121900" tIns="121900" rIns="121900" bIns="121900" anchor="t" anchorCtr="0">
            <a:noAutofit/>
          </a:bodyPr>
          <a:lstStyle/>
          <a:p>
            <a:r>
              <a:rPr lang="en-GB" sz="2400" dirty="0"/>
              <a:t>Mouton et al. (2016)</a:t>
            </a:r>
            <a:endParaRPr sz="2400" dirty="0"/>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598"/>
        <p:cNvGrpSpPr/>
        <p:nvPr/>
      </p:nvGrpSpPr>
      <p:grpSpPr>
        <a:xfrm>
          <a:off x="0" y="0"/>
          <a:ext cx="0" cy="0"/>
          <a:chOff x="0" y="0"/>
          <a:chExt cx="0" cy="0"/>
        </a:xfrm>
      </p:grpSpPr>
      <p:pic>
        <p:nvPicPr>
          <p:cNvPr id="599" name="Google Shape;599;p94"/>
          <p:cNvPicPr preferRelativeResize="0"/>
          <p:nvPr/>
        </p:nvPicPr>
        <p:blipFill>
          <a:blip r:embed="rId3">
            <a:alphaModFix/>
          </a:blip>
          <a:stretch>
            <a:fillRect/>
          </a:stretch>
        </p:blipFill>
        <p:spPr>
          <a:xfrm>
            <a:off x="1219200" y="2042567"/>
            <a:ext cx="9753600" cy="3543300"/>
          </a:xfrm>
          <a:prstGeom prst="rect">
            <a:avLst/>
          </a:prstGeom>
          <a:noFill/>
          <a:ln>
            <a:noFill/>
          </a:ln>
        </p:spPr>
      </p:pic>
      <p:sp>
        <p:nvSpPr>
          <p:cNvPr id="600" name="Google Shape;600;p94"/>
          <p:cNvSpPr txBox="1">
            <a:spLocks noGrp="1"/>
          </p:cNvSpPr>
          <p:nvPr>
            <p:ph type="title"/>
          </p:nvPr>
        </p:nvSpPr>
        <p:spPr>
          <a:xfrm>
            <a:off x="838200" y="433865"/>
            <a:ext cx="10515600" cy="1164400"/>
          </a:xfrm>
          <a:prstGeom prst="rect">
            <a:avLst/>
          </a:prstGeom>
        </p:spPr>
        <p:txBody>
          <a:bodyPr spcFirstLastPara="1" vert="horz" wrap="square" lIns="121900" tIns="121900" rIns="121900" bIns="121900" rtlCol="0" anchor="t" anchorCtr="0">
            <a:noAutofit/>
          </a:bodyPr>
          <a:lstStyle/>
          <a:p>
            <a:r>
              <a:rPr lang="en-GB" sz="4800" dirty="0" err="1"/>
              <a:t>Cogntive</a:t>
            </a:r>
            <a:r>
              <a:rPr lang="en-GB" sz="4800" dirty="0"/>
              <a:t> exploits and attack vectors</a:t>
            </a:r>
            <a:endParaRPr sz="480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err="1"/>
              <a:t>Interaction</a:t>
            </a:r>
            <a:r>
              <a:rPr lang="nb-NO" dirty="0"/>
              <a:t> </a:t>
            </a:r>
            <a:r>
              <a:rPr lang="nb-NO" dirty="0" err="1"/>
              <a:t>Paradigm</a:t>
            </a:r>
            <a:r>
              <a:rPr lang="nb-NO" dirty="0"/>
              <a:t> </a:t>
            </a:r>
          </a:p>
        </p:txBody>
      </p:sp>
      <p:sp>
        <p:nvSpPr>
          <p:cNvPr id="3" name="Plassholder for innhold 2"/>
          <p:cNvSpPr>
            <a:spLocks noGrp="1"/>
          </p:cNvSpPr>
          <p:nvPr>
            <p:ph idx="1"/>
          </p:nvPr>
        </p:nvSpPr>
        <p:spPr>
          <a:xfrm>
            <a:off x="541176" y="1825625"/>
            <a:ext cx="11122089" cy="4351338"/>
          </a:xfrm>
        </p:spPr>
        <p:txBody>
          <a:bodyPr>
            <a:normAutofit/>
          </a:bodyPr>
          <a:lstStyle/>
          <a:p>
            <a:pPr marL="0" indent="0" algn="ctr">
              <a:buNone/>
            </a:pPr>
            <a:r>
              <a:rPr lang="nb-NO" sz="9600" dirty="0"/>
              <a:t>B= ƒ(P x S)</a:t>
            </a:r>
          </a:p>
        </p:txBody>
      </p:sp>
    </p:spTree>
    <p:custDataLst>
      <p:tags r:id="rId1"/>
    </p:custDataLst>
    <p:extLst>
      <p:ext uri="{BB962C8B-B14F-4D97-AF65-F5344CB8AC3E}">
        <p14:creationId xmlns:p14="http://schemas.microsoft.com/office/powerpoint/2010/main" val="3418226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192" name="Google Shape;192;p34"/>
          <p:cNvSpPr txBox="1">
            <a:spLocks noGrp="1"/>
          </p:cNvSpPr>
          <p:nvPr>
            <p:ph type="title"/>
          </p:nvPr>
        </p:nvSpPr>
        <p:spPr>
          <a:xfrm>
            <a:off x="415600" y="152500"/>
            <a:ext cx="11360800" cy="763600"/>
          </a:xfrm>
          <a:prstGeom prst="rect">
            <a:avLst/>
          </a:prstGeom>
        </p:spPr>
        <p:txBody>
          <a:bodyPr spcFirstLastPara="1" vert="horz" wrap="square" lIns="121900" tIns="121900" rIns="121900" bIns="121900" rtlCol="0" anchor="t" anchorCtr="0">
            <a:noAutofit/>
          </a:bodyPr>
          <a:lstStyle/>
          <a:p>
            <a:endParaRPr/>
          </a:p>
        </p:txBody>
      </p:sp>
      <p:sp>
        <p:nvSpPr>
          <p:cNvPr id="193" name="Google Shape;193;p34"/>
          <p:cNvSpPr txBox="1">
            <a:spLocks noGrp="1"/>
          </p:cNvSpPr>
          <p:nvPr>
            <p:ph type="body" idx="1"/>
          </p:nvPr>
        </p:nvSpPr>
        <p:spPr>
          <a:prstGeom prst="rect">
            <a:avLst/>
          </a:prstGeom>
        </p:spPr>
        <p:txBody>
          <a:bodyPr spcFirstLastPara="1" vert="horz" wrap="square" lIns="121900" tIns="121900" rIns="121900" bIns="121900" rtlCol="0" anchor="t" anchorCtr="0">
            <a:noAutofit/>
          </a:bodyPr>
          <a:lstStyle/>
          <a:p>
            <a:pPr marL="0" indent="0">
              <a:spcAft>
                <a:spcPts val="2133"/>
              </a:spcAft>
              <a:buNone/>
            </a:pPr>
            <a:endParaRPr/>
          </a:p>
        </p:txBody>
      </p:sp>
      <p:pic>
        <p:nvPicPr>
          <p:cNvPr id="194" name="Google Shape;194;p34"/>
          <p:cNvPicPr preferRelativeResize="0"/>
          <p:nvPr/>
        </p:nvPicPr>
        <p:blipFill>
          <a:blip r:embed="rId3">
            <a:alphaModFix/>
          </a:blip>
          <a:stretch>
            <a:fillRect/>
          </a:stretch>
        </p:blipFill>
        <p:spPr>
          <a:xfrm>
            <a:off x="415600" y="7519"/>
            <a:ext cx="11360800" cy="6736181"/>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sp>
        <p:nvSpPr>
          <p:cNvPr id="130" name="Google Shape;130;p25"/>
          <p:cNvSpPr txBox="1">
            <a:spLocks noGrp="1"/>
          </p:cNvSpPr>
          <p:nvPr>
            <p:ph type="title"/>
          </p:nvPr>
        </p:nvSpPr>
        <p:spPr>
          <a:xfrm>
            <a:off x="1097280" y="286603"/>
            <a:ext cx="10058400" cy="1450757"/>
          </a:xfrm>
        </p:spPr>
        <p:txBody>
          <a:bodyPr spcFirstLastPara="1" vert="horz" lIns="121900" tIns="121900" rIns="121900" bIns="121900" rtlCol="0" anchor="b" anchorCtr="0">
            <a:normAutofit/>
          </a:bodyPr>
          <a:lstStyle/>
          <a:p>
            <a:r>
              <a:rPr lang="en-GB"/>
              <a:t>Individual Vulnerabilities </a:t>
            </a:r>
          </a:p>
        </p:txBody>
      </p:sp>
      <p:sp>
        <p:nvSpPr>
          <p:cNvPr id="131" name="Google Shape;131;p25"/>
          <p:cNvSpPr txBox="1">
            <a:spLocks noGrp="1"/>
          </p:cNvSpPr>
          <p:nvPr>
            <p:ph sz="half" idx="1"/>
          </p:nvPr>
        </p:nvSpPr>
        <p:spPr>
          <a:xfrm>
            <a:off x="838200" y="1825625"/>
            <a:ext cx="5181600" cy="4351338"/>
          </a:xfrm>
        </p:spPr>
        <p:txBody>
          <a:bodyPr spcFirstLastPara="1" vert="horz" lIns="121900" tIns="121900" rIns="121900" bIns="121900" rtlCol="0" anchorCtr="0">
            <a:normAutofit/>
          </a:bodyPr>
          <a:lstStyle/>
          <a:p>
            <a:pPr marL="0" indent="0">
              <a:buNone/>
            </a:pPr>
            <a:r>
              <a:rPr lang="en-GB"/>
              <a:t>Personality - a person’s relatively stable feelings, thoughts, and behavioural patterns</a:t>
            </a:r>
          </a:p>
          <a:p>
            <a:pPr marL="0" indent="0">
              <a:spcBef>
                <a:spcPts val="2133"/>
              </a:spcBef>
              <a:buNone/>
            </a:pPr>
            <a:r>
              <a:rPr lang="en-GB"/>
              <a:t>OCEAN/ FFM/ Big 5</a:t>
            </a:r>
            <a:br>
              <a:rPr lang="en-GB"/>
            </a:br>
            <a:r>
              <a:rPr lang="en-GB"/>
              <a:t>(Costa &amp; McRae, 1990)</a:t>
            </a:r>
          </a:p>
          <a:p>
            <a:pPr marL="0" indent="0">
              <a:spcBef>
                <a:spcPts val="2133"/>
              </a:spcBef>
              <a:buNone/>
            </a:pPr>
            <a:r>
              <a:rPr lang="en-GB"/>
              <a:t>Females higher in N &amp; A</a:t>
            </a:r>
          </a:p>
          <a:p>
            <a:pPr marL="0" indent="0">
              <a:spcBef>
                <a:spcPts val="2133"/>
              </a:spcBef>
              <a:buNone/>
            </a:pPr>
            <a:r>
              <a:rPr lang="en-GB"/>
              <a:t>Bigger differences in egalitarian cultures</a:t>
            </a:r>
          </a:p>
          <a:p>
            <a:pPr marL="0" indent="0">
              <a:spcBef>
                <a:spcPts val="2133"/>
              </a:spcBef>
              <a:spcAft>
                <a:spcPts val="2133"/>
              </a:spcAft>
              <a:buNone/>
            </a:pPr>
            <a:endParaRPr lang="en-GB"/>
          </a:p>
        </p:txBody>
      </p:sp>
      <p:pic>
        <p:nvPicPr>
          <p:cNvPr id="132" name="Google Shape;132;p25"/>
          <p:cNvPicPr preferRelativeResize="0"/>
          <p:nvPr/>
        </p:nvPicPr>
        <p:blipFill>
          <a:blip r:embed="rId3" cstate="email">
            <a:extLst>
              <a:ext uri="{28A0092B-C50C-407E-A947-70E740481C1C}">
                <a14:useLocalDpi xmlns:a14="http://schemas.microsoft.com/office/drawing/2010/main"/>
              </a:ext>
            </a:extLst>
          </a:blip>
          <a:srcRect t="15577" r="1" b="12204"/>
          <a:stretch>
            <a:fillRect/>
          </a:stretch>
        </p:blipFill>
        <p:spPr>
          <a:xfrm>
            <a:off x="6172200" y="1825625"/>
            <a:ext cx="5181600" cy="4351338"/>
          </a:xfrm>
          <a:prstGeom prst="rect">
            <a:avLst/>
          </a:prstGeom>
          <a:noFill/>
          <a:ln>
            <a:noFill/>
          </a:ln>
        </p:spPr>
      </p:pic>
      <p:sp>
        <p:nvSpPr>
          <p:cNvPr id="137" name="Footer Placeholder 4">
            <a:extLst>
              <a:ext uri="{FF2B5EF4-FFF2-40B4-BE49-F238E27FC236}">
                <a16:creationId xmlns:a16="http://schemas.microsoft.com/office/drawing/2014/main" id="{3EAD11C4-BFE4-3837-4BD0-653D0A69E1C1}"/>
              </a:ext>
            </a:extLst>
          </p:cNvPr>
          <p:cNvSpPr>
            <a:spLocks noGrp="1"/>
          </p:cNvSpPr>
          <p:nvPr>
            <p:ph type="ftr" sz="quarter" idx="11"/>
          </p:nvPr>
        </p:nvSpPr>
        <p:spPr>
          <a:xfrm>
            <a:off x="643051" y="6221324"/>
            <a:ext cx="6818262" cy="365125"/>
          </a:xfrm>
        </p:spPr>
        <p:txBody>
          <a:bodyPr/>
          <a:lstStyle/>
          <a:p>
            <a:endParaRPr lang="nb-NO"/>
          </a:p>
        </p:txBody>
      </p:sp>
      <p:sp>
        <p:nvSpPr>
          <p:cNvPr id="139" name="Slide Number Placeholder 5">
            <a:extLst>
              <a:ext uri="{FF2B5EF4-FFF2-40B4-BE49-F238E27FC236}">
                <a16:creationId xmlns:a16="http://schemas.microsoft.com/office/drawing/2014/main" id="{C260D8B6-62F2-F193-63FC-38D45DC62864}"/>
              </a:ext>
            </a:extLst>
          </p:cNvPr>
          <p:cNvSpPr>
            <a:spLocks noGrp="1"/>
          </p:cNvSpPr>
          <p:nvPr>
            <p:ph type="sldNum" sz="quarter" idx="12"/>
          </p:nvPr>
        </p:nvSpPr>
        <p:spPr>
          <a:xfrm>
            <a:off x="10930596" y="6221324"/>
            <a:ext cx="617912" cy="365125"/>
          </a:xfrm>
        </p:spPr>
        <p:txBody>
          <a:bodyPr/>
          <a:lstStyle/>
          <a:p>
            <a:pPr>
              <a:spcAft>
                <a:spcPts val="600"/>
              </a:spcAft>
            </a:pPr>
            <a:fld id="{E4CD0EC0-177E-4739-A413-D1842B843026}" type="slidenum">
              <a:rPr lang="nb-NO" smtClean="0"/>
              <a:pPr>
                <a:spcAft>
                  <a:spcPts val="600"/>
                </a:spcAft>
              </a:pPr>
              <a:t>61</a:t>
            </a:fld>
            <a:endParaRPr lang="nb-NO"/>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sp>
        <p:nvSpPr>
          <p:cNvPr id="137" name="Google Shape;137;p26"/>
          <p:cNvSpPr txBox="1">
            <a:spLocks noGrp="1"/>
          </p:cNvSpPr>
          <p:nvPr>
            <p:ph type="title"/>
          </p:nvPr>
        </p:nvSpPr>
        <p:spPr>
          <a:xfrm>
            <a:off x="630936" y="630936"/>
            <a:ext cx="3599688" cy="1463040"/>
          </a:xfrm>
          <a:prstGeom prst="rect">
            <a:avLst/>
          </a:prstGeom>
        </p:spPr>
        <p:txBody>
          <a:bodyPr spcFirstLastPara="1" vert="horz" wrap="square" lIns="121920" tIns="60960" rIns="121920" bIns="60960" rtlCol="0" anchor="ctr" anchorCtr="0">
            <a:normAutofit/>
          </a:bodyPr>
          <a:lstStyle/>
          <a:p>
            <a:pPr defTabSz="1219170">
              <a:spcBef>
                <a:spcPct val="0"/>
              </a:spcBef>
            </a:pPr>
            <a:r>
              <a:rPr lang="en-US" sz="3067"/>
              <a:t>Conscientiousness Strengths &amp; Vulnerabilities </a:t>
            </a:r>
            <a:endParaRPr lang="en-US" sz="3067" dirty="0"/>
          </a:p>
        </p:txBody>
      </p:sp>
      <p:sp>
        <p:nvSpPr>
          <p:cNvPr id="138" name="Google Shape;138;p26"/>
          <p:cNvSpPr txBox="1">
            <a:spLocks noGrp="1"/>
          </p:cNvSpPr>
          <p:nvPr>
            <p:ph type="body" idx="1"/>
          </p:nvPr>
        </p:nvSpPr>
        <p:spPr>
          <a:xfrm>
            <a:off x="4474463" y="801910"/>
            <a:ext cx="7074409" cy="2572452"/>
          </a:xfrm>
          <a:prstGeom prst="rect">
            <a:avLst/>
          </a:prstGeom>
        </p:spPr>
        <p:txBody>
          <a:bodyPr spcFirstLastPara="1" vert="horz" wrap="square" lIns="121920" tIns="60960" rIns="121920" bIns="60960" rtlCol="0" anchor="ctr" anchorCtr="0">
            <a:noAutofit/>
          </a:bodyPr>
          <a:lstStyle/>
          <a:p>
            <a:pPr marL="0" indent="-304792" defTabSz="1219170">
              <a:buClr>
                <a:schemeClr val="dk1"/>
              </a:buClr>
              <a:buSzPts val="1100"/>
              <a:buFont typeface="Arial" panose="020B0604020202020204" pitchFamily="34" charset="0"/>
              <a:buChar char="•"/>
            </a:pPr>
            <a:r>
              <a:rPr lang="en-US" sz="2133"/>
              <a:t>C: High C = lower rates of SE exploitation</a:t>
            </a:r>
          </a:p>
          <a:p>
            <a:pPr indent="-304792" defTabSz="1219170">
              <a:spcBef>
                <a:spcPts val="2133"/>
              </a:spcBef>
              <a:buFont typeface="Arial" panose="020B0604020202020204" pitchFamily="34" charset="0"/>
              <a:buChar char="•"/>
            </a:pPr>
            <a:r>
              <a:rPr lang="en-US" sz="2133"/>
              <a:t>Age, standards and procedures</a:t>
            </a:r>
          </a:p>
          <a:p>
            <a:pPr marL="0" indent="-304792" defTabSz="1219170">
              <a:spcBef>
                <a:spcPts val="2133"/>
              </a:spcBef>
              <a:buFont typeface="Arial" panose="020B0604020202020204" pitchFamily="34" charset="0"/>
              <a:buChar char="•"/>
            </a:pPr>
            <a:r>
              <a:rPr lang="en-US" sz="2133"/>
              <a:t>Dutifulness &amp; Order: Continuance Commitment - FITD</a:t>
            </a:r>
          </a:p>
          <a:p>
            <a:pPr marL="0" indent="-304792" defTabSz="1219170">
              <a:spcBef>
                <a:spcPts val="2133"/>
              </a:spcBef>
              <a:buFont typeface="Arial" panose="020B0604020202020204" pitchFamily="34" charset="0"/>
              <a:buChar char="•"/>
            </a:pPr>
            <a:r>
              <a:rPr lang="en-US" sz="2133"/>
              <a:t>Low C = less discipline, rule breaking</a:t>
            </a:r>
          </a:p>
          <a:p>
            <a:pPr marL="0" indent="-304792" defTabSz="1219170">
              <a:spcBef>
                <a:spcPts val="2133"/>
              </a:spcBef>
              <a:spcAft>
                <a:spcPts val="2133"/>
              </a:spcAft>
              <a:buFont typeface="Arial" panose="020B0604020202020204" pitchFamily="34" charset="0"/>
              <a:buChar char="•"/>
            </a:pPr>
            <a:endParaRPr lang="en-US" sz="2133" dirty="0"/>
          </a:p>
        </p:txBody>
      </p:sp>
      <p:pic>
        <p:nvPicPr>
          <p:cNvPr id="139" name="Google Shape;139;p26"/>
          <p:cNvPicPr preferRelativeResize="0"/>
          <p:nvPr/>
        </p:nvPicPr>
        <p:blipFill>
          <a:blip r:embed="rId4"/>
          <a:stretch>
            <a:fillRect/>
          </a:stretch>
        </p:blipFill>
        <p:spPr>
          <a:xfrm>
            <a:off x="630936" y="3109829"/>
            <a:ext cx="10917936" cy="3002431"/>
          </a:xfrm>
          <a:prstGeom prst="rect">
            <a:avLst/>
          </a:prstGeom>
          <a:noFill/>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8">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8" grpId="0" build="p"/>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sp>
        <p:nvSpPr>
          <p:cNvPr id="144" name="Google Shape;144;p27"/>
          <p:cNvSpPr txBox="1">
            <a:spLocks noGrp="1"/>
          </p:cNvSpPr>
          <p:nvPr>
            <p:ph type="title"/>
          </p:nvPr>
        </p:nvSpPr>
        <p:spPr>
          <a:xfrm>
            <a:off x="630936" y="647918"/>
            <a:ext cx="3599688" cy="1463040"/>
          </a:xfrm>
          <a:prstGeom prst="rect">
            <a:avLst/>
          </a:prstGeom>
        </p:spPr>
        <p:txBody>
          <a:bodyPr spcFirstLastPara="1" vert="horz" wrap="square" lIns="121920" tIns="60960" rIns="121920" bIns="60960" rtlCol="0" anchor="ctr" anchorCtr="0">
            <a:normAutofit fontScale="90000"/>
          </a:bodyPr>
          <a:lstStyle/>
          <a:p>
            <a:pPr defTabSz="1219170">
              <a:spcBef>
                <a:spcPct val="0"/>
              </a:spcBef>
            </a:pPr>
            <a:r>
              <a:rPr lang="en-US" sz="3733"/>
              <a:t>Agreeableness Strengths &amp; Vulnerabilities</a:t>
            </a:r>
          </a:p>
        </p:txBody>
      </p:sp>
      <p:sp>
        <p:nvSpPr>
          <p:cNvPr id="145" name="Google Shape;145;p27"/>
          <p:cNvSpPr txBox="1">
            <a:spLocks noGrp="1"/>
          </p:cNvSpPr>
          <p:nvPr>
            <p:ph type="body" idx="1"/>
          </p:nvPr>
        </p:nvSpPr>
        <p:spPr>
          <a:xfrm>
            <a:off x="4474462" y="630936"/>
            <a:ext cx="7074409" cy="1463040"/>
          </a:xfrm>
          <a:prstGeom prst="rect">
            <a:avLst/>
          </a:prstGeom>
        </p:spPr>
        <p:txBody>
          <a:bodyPr spcFirstLastPara="1" vert="horz" wrap="square" lIns="121920" tIns="60960" rIns="121920" bIns="60960" rtlCol="0" anchor="ctr" anchorCtr="0">
            <a:noAutofit/>
          </a:bodyPr>
          <a:lstStyle/>
          <a:p>
            <a:pPr marL="0" indent="-304792" defTabSz="1219170">
              <a:buFont typeface="Arial" panose="020B0604020202020204" pitchFamily="34" charset="0"/>
              <a:buChar char="•"/>
            </a:pPr>
            <a:r>
              <a:rPr lang="en-US" sz="2667" dirty="0"/>
              <a:t>No protective aspects found </a:t>
            </a:r>
          </a:p>
          <a:p>
            <a:pPr marL="0" indent="-304792" defTabSz="1219170">
              <a:spcBef>
                <a:spcPts val="2133"/>
              </a:spcBef>
              <a:spcAft>
                <a:spcPts val="2133"/>
              </a:spcAft>
              <a:buFont typeface="Arial" panose="020B0604020202020204" pitchFamily="34" charset="0"/>
              <a:buChar char="•"/>
            </a:pPr>
            <a:r>
              <a:rPr lang="en-US" sz="2667" dirty="0"/>
              <a:t>Trust, normative commitment (with E) with compliance &amp; altruism</a:t>
            </a:r>
          </a:p>
        </p:txBody>
      </p:sp>
      <p:pic>
        <p:nvPicPr>
          <p:cNvPr id="146" name="Google Shape;146;p27"/>
          <p:cNvPicPr preferRelativeResize="0"/>
          <p:nvPr/>
        </p:nvPicPr>
        <p:blipFill>
          <a:blip r:embed="rId4"/>
          <a:stretch>
            <a:fillRect/>
          </a:stretch>
        </p:blipFill>
        <p:spPr>
          <a:xfrm>
            <a:off x="630936" y="3369130"/>
            <a:ext cx="10917936" cy="2483829"/>
          </a:xfrm>
          <a:prstGeom prst="rect">
            <a:avLst/>
          </a:prstGeom>
          <a:noFill/>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5" grpId="0" build="p"/>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158" name="Google Shape;158;p29"/>
          <p:cNvSpPr txBox="1">
            <a:spLocks noGrp="1"/>
          </p:cNvSpPr>
          <p:nvPr>
            <p:ph type="title"/>
          </p:nvPr>
        </p:nvSpPr>
        <p:spPr>
          <a:xfrm>
            <a:off x="630936" y="630936"/>
            <a:ext cx="3599688" cy="1463040"/>
          </a:xfrm>
          <a:prstGeom prst="rect">
            <a:avLst/>
          </a:prstGeom>
        </p:spPr>
        <p:txBody>
          <a:bodyPr spcFirstLastPara="1" vert="horz" wrap="square" lIns="121920" tIns="60960" rIns="121920" bIns="60960" rtlCol="0" anchor="ctr" anchorCtr="0">
            <a:noAutofit/>
          </a:bodyPr>
          <a:lstStyle/>
          <a:p>
            <a:pPr defTabSz="1219170">
              <a:spcBef>
                <a:spcPct val="0"/>
              </a:spcBef>
            </a:pPr>
            <a:r>
              <a:rPr lang="en-US" sz="3200" dirty="0"/>
              <a:t>Openness Strengths and Vulnerabilities</a:t>
            </a:r>
          </a:p>
        </p:txBody>
      </p:sp>
      <p:sp>
        <p:nvSpPr>
          <p:cNvPr id="159" name="Google Shape;159;p29"/>
          <p:cNvSpPr txBox="1">
            <a:spLocks noGrp="1"/>
          </p:cNvSpPr>
          <p:nvPr>
            <p:ph type="body" idx="1"/>
          </p:nvPr>
        </p:nvSpPr>
        <p:spPr>
          <a:xfrm>
            <a:off x="4474462" y="630936"/>
            <a:ext cx="7074409" cy="1463040"/>
          </a:xfrm>
          <a:prstGeom prst="rect">
            <a:avLst/>
          </a:prstGeom>
        </p:spPr>
        <p:txBody>
          <a:bodyPr spcFirstLastPara="1" vert="horz" wrap="square" lIns="121920" tIns="60960" rIns="121920" bIns="60960" rtlCol="0" anchor="ctr" anchorCtr="0">
            <a:noAutofit/>
          </a:bodyPr>
          <a:lstStyle/>
          <a:p>
            <a:pPr marL="0" indent="-304792" defTabSz="1219170">
              <a:buFont typeface="Arial" panose="020B0604020202020204" pitchFamily="34" charset="0"/>
              <a:buChar char="•"/>
            </a:pPr>
            <a:r>
              <a:rPr lang="en-US" sz="2133" dirty="0"/>
              <a:t>High O: less violation of policies (values, actions)</a:t>
            </a:r>
          </a:p>
          <a:p>
            <a:pPr marL="0" indent="-304792" defTabSz="1219170">
              <a:spcBef>
                <a:spcPts val="2133"/>
              </a:spcBef>
              <a:buFont typeface="Arial" panose="020B0604020202020204" pitchFamily="34" charset="0"/>
              <a:buChar char="•"/>
            </a:pPr>
            <a:r>
              <a:rPr lang="en-US" sz="2133" dirty="0"/>
              <a:t>Underestimate risk of new experiences. </a:t>
            </a:r>
          </a:p>
          <a:p>
            <a:pPr marL="0" indent="-304792" defTabSz="1219170">
              <a:spcBef>
                <a:spcPts val="2133"/>
              </a:spcBef>
              <a:spcAft>
                <a:spcPts val="2133"/>
              </a:spcAft>
              <a:buFont typeface="Arial" panose="020B0604020202020204" pitchFamily="34" charset="0"/>
              <a:buChar char="•"/>
            </a:pPr>
            <a:r>
              <a:rPr lang="en-US" sz="2133" dirty="0"/>
              <a:t>Optimum stimulation level (Parrish et al. 2018)</a:t>
            </a:r>
          </a:p>
        </p:txBody>
      </p:sp>
      <p:pic>
        <p:nvPicPr>
          <p:cNvPr id="160" name="Google Shape;160;p29"/>
          <p:cNvPicPr preferRelativeResize="0"/>
          <p:nvPr/>
        </p:nvPicPr>
        <p:blipFill>
          <a:blip r:embed="rId4"/>
          <a:stretch>
            <a:fillRect/>
          </a:stretch>
        </p:blipFill>
        <p:spPr>
          <a:xfrm>
            <a:off x="630936" y="3355482"/>
            <a:ext cx="10917936" cy="2511124"/>
          </a:xfrm>
          <a:prstGeom prst="rect">
            <a:avLst/>
          </a:prstGeom>
          <a:noFill/>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9">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9" grpId="0" build="p"/>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Google Shape;165;p30"/>
          <p:cNvSpPr txBox="1">
            <a:spLocks noGrp="1"/>
          </p:cNvSpPr>
          <p:nvPr>
            <p:ph type="title"/>
          </p:nvPr>
        </p:nvSpPr>
        <p:spPr>
          <a:xfrm>
            <a:off x="630936" y="630936"/>
            <a:ext cx="3599688" cy="1463040"/>
          </a:xfrm>
          <a:prstGeom prst="rect">
            <a:avLst/>
          </a:prstGeom>
        </p:spPr>
        <p:txBody>
          <a:bodyPr spcFirstLastPara="1" vert="horz" wrap="square" lIns="121920" tIns="60960" rIns="121920" bIns="60960" rtlCol="0" anchor="ctr" anchorCtr="0">
            <a:normAutofit/>
          </a:bodyPr>
          <a:lstStyle/>
          <a:p>
            <a:pPr defTabSz="1219170">
              <a:spcBef>
                <a:spcPct val="0"/>
              </a:spcBef>
            </a:pPr>
            <a:r>
              <a:rPr lang="en-US" sz="3067" dirty="0"/>
              <a:t>Extraversion Strengths and Vulnerabilities</a:t>
            </a:r>
          </a:p>
        </p:txBody>
      </p:sp>
      <p:sp>
        <p:nvSpPr>
          <p:cNvPr id="166" name="Google Shape;166;p30"/>
          <p:cNvSpPr txBox="1">
            <a:spLocks noGrp="1"/>
          </p:cNvSpPr>
          <p:nvPr>
            <p:ph type="body" idx="1"/>
          </p:nvPr>
        </p:nvSpPr>
        <p:spPr>
          <a:xfrm>
            <a:off x="4486656" y="630936"/>
            <a:ext cx="7074409" cy="1463040"/>
          </a:xfrm>
          <a:prstGeom prst="rect">
            <a:avLst/>
          </a:prstGeom>
        </p:spPr>
        <p:txBody>
          <a:bodyPr spcFirstLastPara="1" vert="horz" wrap="square" lIns="121920" tIns="60960" rIns="121920" bIns="60960" rtlCol="0" anchor="ctr" anchorCtr="0">
            <a:noAutofit/>
          </a:bodyPr>
          <a:lstStyle/>
          <a:p>
            <a:pPr marL="0" indent="-304792" defTabSz="1219170">
              <a:buFont typeface="Arial" panose="020B0604020202020204" pitchFamily="34" charset="0"/>
              <a:buChar char="•"/>
            </a:pPr>
            <a:r>
              <a:rPr lang="en-US" sz="2133" dirty="0"/>
              <a:t>Low E - Lower risk (More introverted); High E + low preference for consistency </a:t>
            </a:r>
          </a:p>
          <a:p>
            <a:pPr marL="0" indent="-304792" defTabSz="1219170">
              <a:spcBef>
                <a:spcPts val="2133"/>
              </a:spcBef>
              <a:buFont typeface="Arial" panose="020B0604020202020204" pitchFamily="34" charset="0"/>
              <a:buChar char="•"/>
            </a:pPr>
            <a:r>
              <a:rPr lang="en-US" sz="2133" dirty="0"/>
              <a:t>Affective &amp; normative commitment (with A)</a:t>
            </a:r>
          </a:p>
          <a:p>
            <a:pPr marL="0" indent="-304792" defTabSz="1219170">
              <a:spcBef>
                <a:spcPts val="2133"/>
              </a:spcBef>
              <a:spcAft>
                <a:spcPts val="2133"/>
              </a:spcAft>
              <a:buFont typeface="Arial" panose="020B0604020202020204" pitchFamily="34" charset="0"/>
              <a:buChar char="•"/>
            </a:pPr>
            <a:r>
              <a:rPr lang="en-US" sz="2133" dirty="0"/>
              <a:t>Group that is very susceptible for SE</a:t>
            </a:r>
          </a:p>
        </p:txBody>
      </p:sp>
      <p:pic>
        <p:nvPicPr>
          <p:cNvPr id="167" name="Google Shape;167;p30"/>
          <p:cNvPicPr preferRelativeResize="0"/>
          <p:nvPr/>
        </p:nvPicPr>
        <p:blipFill>
          <a:blip r:embed="rId4" cstate="email">
            <a:extLst>
              <a:ext uri="{28A0092B-C50C-407E-A947-70E740481C1C}">
                <a14:useLocalDpi xmlns:a14="http://schemas.microsoft.com/office/drawing/2010/main"/>
              </a:ext>
            </a:extLst>
          </a:blip>
          <a:stretch>
            <a:fillRect/>
          </a:stretch>
        </p:blipFill>
        <p:spPr>
          <a:xfrm>
            <a:off x="630936" y="3341834"/>
            <a:ext cx="10917936" cy="2538420"/>
          </a:xfrm>
          <a:prstGeom prst="rect">
            <a:avLst/>
          </a:prstGeom>
          <a:noFill/>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6" grpId="0" build="p"/>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sp>
        <p:nvSpPr>
          <p:cNvPr id="151" name="Google Shape;151;p28"/>
          <p:cNvSpPr txBox="1">
            <a:spLocks noGrp="1"/>
          </p:cNvSpPr>
          <p:nvPr>
            <p:ph type="title"/>
          </p:nvPr>
        </p:nvSpPr>
        <p:spPr>
          <a:xfrm>
            <a:off x="630936" y="630936"/>
            <a:ext cx="3599688" cy="1463040"/>
          </a:xfrm>
          <a:prstGeom prst="rect">
            <a:avLst/>
          </a:prstGeom>
        </p:spPr>
        <p:txBody>
          <a:bodyPr spcFirstLastPara="1" vert="horz" wrap="square" lIns="121920" tIns="60960" rIns="121920" bIns="60960" rtlCol="0" anchor="ctr" anchorCtr="0">
            <a:normAutofit/>
          </a:bodyPr>
          <a:lstStyle/>
          <a:p>
            <a:pPr defTabSz="1219170">
              <a:spcBef>
                <a:spcPct val="0"/>
              </a:spcBef>
            </a:pPr>
            <a:r>
              <a:rPr lang="en-US" sz="3067"/>
              <a:t>Neuroticism Strengths &amp; Vulnerabilities</a:t>
            </a:r>
          </a:p>
        </p:txBody>
      </p:sp>
      <p:sp>
        <p:nvSpPr>
          <p:cNvPr id="152" name="Google Shape;152;p28"/>
          <p:cNvSpPr txBox="1">
            <a:spLocks noGrp="1"/>
          </p:cNvSpPr>
          <p:nvPr>
            <p:ph type="body" idx="1"/>
          </p:nvPr>
        </p:nvSpPr>
        <p:spPr>
          <a:xfrm>
            <a:off x="4474462" y="630936"/>
            <a:ext cx="7074409" cy="1463040"/>
          </a:xfrm>
          <a:prstGeom prst="rect">
            <a:avLst/>
          </a:prstGeom>
        </p:spPr>
        <p:txBody>
          <a:bodyPr spcFirstLastPara="1" vert="horz" wrap="square" lIns="121920" tIns="60960" rIns="121920" bIns="60960" rtlCol="0" anchor="ctr" anchorCtr="0">
            <a:normAutofit lnSpcReduction="10000"/>
          </a:bodyPr>
          <a:lstStyle/>
          <a:p>
            <a:pPr marL="0" indent="-304792" defTabSz="1219170">
              <a:buFont typeface="Arial" panose="020B0604020202020204" pitchFamily="34" charset="0"/>
              <a:buChar char="•"/>
            </a:pPr>
            <a:r>
              <a:rPr lang="en-US" sz="2667" dirty="0"/>
              <a:t>Protective in general</a:t>
            </a:r>
          </a:p>
          <a:p>
            <a:pPr marL="0" indent="-304792" defTabSz="1219170">
              <a:spcBef>
                <a:spcPts val="2133"/>
              </a:spcBef>
              <a:spcAft>
                <a:spcPts val="2133"/>
              </a:spcAft>
              <a:buFont typeface="Arial" panose="020B0604020202020204" pitchFamily="34" charset="0"/>
              <a:buChar char="•"/>
            </a:pPr>
            <a:r>
              <a:rPr lang="en-US" sz="2667" dirty="0"/>
              <a:t>Fear driven</a:t>
            </a:r>
          </a:p>
        </p:txBody>
      </p:sp>
      <p:pic>
        <p:nvPicPr>
          <p:cNvPr id="153" name="Google Shape;153;p28"/>
          <p:cNvPicPr preferRelativeResize="0"/>
          <p:nvPr/>
        </p:nvPicPr>
        <p:blipFill>
          <a:blip r:embed="rId4"/>
          <a:stretch>
            <a:fillRect/>
          </a:stretch>
        </p:blipFill>
        <p:spPr>
          <a:xfrm>
            <a:off x="630936" y="3369130"/>
            <a:ext cx="10917936" cy="2483829"/>
          </a:xfrm>
          <a:prstGeom prst="rect">
            <a:avLst/>
          </a:prstGeom>
          <a:noFill/>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2" grpId="0" build="p"/>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sp>
        <p:nvSpPr>
          <p:cNvPr id="178" name="Google Shape;178;p32"/>
          <p:cNvSpPr txBox="1">
            <a:spLocks noGrp="1"/>
          </p:cNvSpPr>
          <p:nvPr>
            <p:ph type="title"/>
          </p:nvPr>
        </p:nvSpPr>
        <p:spPr>
          <a:xfrm>
            <a:off x="1097280" y="286603"/>
            <a:ext cx="10058400" cy="1450757"/>
          </a:xfrm>
        </p:spPr>
        <p:txBody>
          <a:bodyPr spcFirstLastPara="1" vert="horz" lIns="91440" tIns="45720" rIns="91440" bIns="45720" rtlCol="0" anchor="b" anchorCtr="0">
            <a:normAutofit/>
          </a:bodyPr>
          <a:lstStyle/>
          <a:p>
            <a:pPr>
              <a:spcBef>
                <a:spcPct val="0"/>
              </a:spcBef>
            </a:pPr>
            <a:r>
              <a:rPr lang="en-US" sz="4700" kern="1200"/>
              <a:t>Social Engineering Personality Framework (SEPF)</a:t>
            </a:r>
          </a:p>
        </p:txBody>
      </p:sp>
      <p:pic>
        <p:nvPicPr>
          <p:cNvPr id="180" name="Google Shape;180;p32"/>
          <p:cNvPicPr preferRelativeResize="0"/>
          <p:nvPr/>
        </p:nvPicPr>
        <p:blipFill>
          <a:blip r:embed="rId4"/>
          <a:stretch>
            <a:fillRect/>
          </a:stretch>
        </p:blipFill>
        <p:spPr>
          <a:xfrm>
            <a:off x="838200" y="2304320"/>
            <a:ext cx="5181600" cy="3393947"/>
          </a:xfrm>
          <a:prstGeom prst="rect">
            <a:avLst/>
          </a:prstGeom>
          <a:noFill/>
        </p:spPr>
      </p:pic>
      <p:sp>
        <p:nvSpPr>
          <p:cNvPr id="179" name="Google Shape;179;p32"/>
          <p:cNvSpPr txBox="1">
            <a:spLocks noGrp="1"/>
          </p:cNvSpPr>
          <p:nvPr>
            <p:ph sz="half" idx="2"/>
          </p:nvPr>
        </p:nvSpPr>
        <p:spPr>
          <a:xfrm>
            <a:off x="6172200" y="1825625"/>
            <a:ext cx="5181600" cy="4351338"/>
          </a:xfrm>
        </p:spPr>
        <p:txBody>
          <a:bodyPr spcFirstLastPara="1" vert="horz" lIns="91440" tIns="45720" rIns="91440" bIns="45720" rtlCol="0" anchorCtr="0">
            <a:normAutofit/>
          </a:bodyPr>
          <a:lstStyle/>
          <a:p>
            <a:pPr marL="0" indent="-228600">
              <a:buFont typeface="Arial" panose="020B0604020202020204" pitchFamily="34" charset="0"/>
              <a:buChar char="•"/>
            </a:pPr>
            <a:r>
              <a:rPr lang="en-US"/>
              <a:t>Attack:</a:t>
            </a:r>
          </a:p>
          <a:p>
            <a:pPr marL="0" indent="-228600">
              <a:spcBef>
                <a:spcPts val="2133"/>
              </a:spcBef>
              <a:buFont typeface="Arial" panose="020B0604020202020204" pitchFamily="34" charset="0"/>
              <a:buChar char="•"/>
            </a:pPr>
            <a:r>
              <a:rPr lang="en-US"/>
              <a:t>C: rules</a:t>
            </a:r>
          </a:p>
          <a:p>
            <a:pPr marL="0" indent="-228600">
              <a:spcBef>
                <a:spcPts val="2133"/>
              </a:spcBef>
              <a:buFont typeface="Arial" panose="020B0604020202020204" pitchFamily="34" charset="0"/>
              <a:buChar char="•"/>
            </a:pPr>
            <a:r>
              <a:rPr lang="en-US"/>
              <a:t>E: Excitement</a:t>
            </a:r>
          </a:p>
          <a:p>
            <a:pPr marL="0" indent="-228600">
              <a:spcBef>
                <a:spcPts val="2133"/>
              </a:spcBef>
              <a:buFont typeface="Arial" panose="020B0604020202020204" pitchFamily="34" charset="0"/>
              <a:buChar char="•"/>
            </a:pPr>
            <a:r>
              <a:rPr lang="en-US"/>
              <a:t>A: Many ways in…</a:t>
            </a:r>
          </a:p>
          <a:p>
            <a:pPr marL="0" indent="-228600">
              <a:spcBef>
                <a:spcPts val="2133"/>
              </a:spcBef>
              <a:buFont typeface="Arial" panose="020B0604020202020204" pitchFamily="34" charset="0"/>
              <a:buChar char="•"/>
            </a:pPr>
            <a:r>
              <a:rPr lang="en-US"/>
              <a:t>O: Scarcity - restrict freedom</a:t>
            </a:r>
          </a:p>
          <a:p>
            <a:pPr marL="0" indent="-228600">
              <a:spcBef>
                <a:spcPts val="2133"/>
              </a:spcBef>
              <a:buFont typeface="Arial" panose="020B0604020202020204" pitchFamily="34" charset="0"/>
              <a:buChar char="•"/>
            </a:pPr>
            <a:r>
              <a:rPr lang="en-US"/>
              <a:t>N: Protective factors</a:t>
            </a:r>
          </a:p>
        </p:txBody>
      </p:sp>
      <p:sp>
        <p:nvSpPr>
          <p:cNvPr id="185" name="Footer Placeholder 4">
            <a:extLst>
              <a:ext uri="{FF2B5EF4-FFF2-40B4-BE49-F238E27FC236}">
                <a16:creationId xmlns:a16="http://schemas.microsoft.com/office/drawing/2014/main" id="{2D6A3449-4029-18FC-B165-DD0AA6A48FCC}"/>
              </a:ext>
            </a:extLst>
          </p:cNvPr>
          <p:cNvSpPr>
            <a:spLocks noGrp="1"/>
          </p:cNvSpPr>
          <p:nvPr>
            <p:ph type="ftr" sz="quarter" idx="11"/>
          </p:nvPr>
        </p:nvSpPr>
        <p:spPr>
          <a:xfrm>
            <a:off x="643051" y="6221324"/>
            <a:ext cx="6818262" cy="365125"/>
          </a:xfrm>
        </p:spPr>
        <p:txBody>
          <a:bodyPr/>
          <a:lstStyle/>
          <a:p>
            <a:endParaRPr lang="nb-NO"/>
          </a:p>
        </p:txBody>
      </p:sp>
      <p:sp>
        <p:nvSpPr>
          <p:cNvPr id="187" name="Slide Number Placeholder 5">
            <a:extLst>
              <a:ext uri="{FF2B5EF4-FFF2-40B4-BE49-F238E27FC236}">
                <a16:creationId xmlns:a16="http://schemas.microsoft.com/office/drawing/2014/main" id="{BFCC559B-FAF7-3FA8-FF09-BBD63B1C720E}"/>
              </a:ext>
            </a:extLst>
          </p:cNvPr>
          <p:cNvSpPr>
            <a:spLocks noGrp="1"/>
          </p:cNvSpPr>
          <p:nvPr>
            <p:ph type="sldNum" sz="quarter" idx="12"/>
          </p:nvPr>
        </p:nvSpPr>
        <p:spPr>
          <a:xfrm>
            <a:off x="10930596" y="6221324"/>
            <a:ext cx="617912" cy="365125"/>
          </a:xfrm>
        </p:spPr>
        <p:txBody>
          <a:bodyPr/>
          <a:lstStyle/>
          <a:p>
            <a:pPr>
              <a:spcAft>
                <a:spcPts val="600"/>
              </a:spcAft>
            </a:pPr>
            <a:fld id="{E4CD0EC0-177E-4739-A413-D1842B843026}" type="slidenum">
              <a:rPr lang="nb-NO" smtClean="0"/>
              <a:pPr>
                <a:spcAft>
                  <a:spcPts val="600"/>
                </a:spcAft>
              </a:pPr>
              <a:t>67</a:t>
            </a:fld>
            <a:endParaRPr lang="nb-NO"/>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9">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9">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79">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9" grpId="0" build="p"/>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sp>
        <p:nvSpPr>
          <p:cNvPr id="218" name="Google Shape;218;p38"/>
          <p:cNvSpPr txBox="1">
            <a:spLocks noGrp="1"/>
          </p:cNvSpPr>
          <p:nvPr>
            <p:ph type="title"/>
          </p:nvPr>
        </p:nvSpPr>
        <p:spPr>
          <a:xfrm>
            <a:off x="640080" y="1243013"/>
            <a:ext cx="3855720" cy="4371975"/>
          </a:xfrm>
          <a:prstGeom prst="rect">
            <a:avLst/>
          </a:prstGeom>
        </p:spPr>
        <p:txBody>
          <a:bodyPr spcFirstLastPara="1" vert="horz" wrap="square" lIns="121920" tIns="60960" rIns="121920" bIns="60960" rtlCol="0" anchor="ctr" anchorCtr="0">
            <a:normAutofit/>
          </a:bodyPr>
          <a:lstStyle/>
          <a:p>
            <a:pPr defTabSz="1219170">
              <a:spcBef>
                <a:spcPct val="0"/>
              </a:spcBef>
            </a:pPr>
            <a:r>
              <a:rPr lang="en-US" sz="3600">
                <a:solidFill>
                  <a:schemeClr val="tx2"/>
                </a:solidFill>
              </a:rPr>
              <a:t>Stajano &amp; Wilson principles</a:t>
            </a:r>
          </a:p>
        </p:txBody>
      </p:sp>
      <p:sp>
        <p:nvSpPr>
          <p:cNvPr id="219" name="Google Shape;219;p38"/>
          <p:cNvSpPr txBox="1">
            <a:spLocks noGrp="1"/>
          </p:cNvSpPr>
          <p:nvPr>
            <p:ph type="body" idx="1"/>
          </p:nvPr>
        </p:nvSpPr>
        <p:spPr>
          <a:xfrm>
            <a:off x="5215810" y="804672"/>
            <a:ext cx="6868615" cy="5230368"/>
          </a:xfrm>
          <a:prstGeom prst="rect">
            <a:avLst/>
          </a:prstGeom>
        </p:spPr>
        <p:txBody>
          <a:bodyPr spcFirstLastPara="1" vert="horz" wrap="square" lIns="121920" tIns="60960" rIns="121920" bIns="60960" rtlCol="0" anchor="ctr" anchorCtr="0">
            <a:noAutofit/>
          </a:bodyPr>
          <a:lstStyle/>
          <a:p>
            <a:pPr marL="0" indent="-304792" defTabSz="1219170">
              <a:buFont typeface="Arial" panose="020B0604020202020204" pitchFamily="34" charset="0"/>
              <a:buChar char="•"/>
            </a:pPr>
            <a:r>
              <a:rPr lang="en-US" sz="1600" b="1" dirty="0">
                <a:solidFill>
                  <a:schemeClr val="tx2"/>
                </a:solidFill>
              </a:rPr>
              <a:t>Distraction</a:t>
            </a:r>
            <a:br>
              <a:rPr lang="en-US" sz="1600" dirty="0">
                <a:solidFill>
                  <a:schemeClr val="tx2"/>
                </a:solidFill>
              </a:rPr>
            </a:br>
            <a:r>
              <a:rPr lang="en-US" sz="1600" dirty="0">
                <a:solidFill>
                  <a:schemeClr val="tx2"/>
                </a:solidFill>
              </a:rPr>
              <a:t>Divert attention buy keeping victim busy with a burdensome and important task. Example: fill in online forms.</a:t>
            </a:r>
          </a:p>
          <a:p>
            <a:pPr marL="0" indent="-304792" defTabSz="1219170">
              <a:spcBef>
                <a:spcPts val="2133"/>
              </a:spcBef>
              <a:buFont typeface="Arial" panose="020B0604020202020204" pitchFamily="34" charset="0"/>
              <a:buChar char="•"/>
            </a:pPr>
            <a:r>
              <a:rPr lang="en-US" sz="1600" b="1" dirty="0">
                <a:solidFill>
                  <a:schemeClr val="tx2"/>
                </a:solidFill>
              </a:rPr>
              <a:t>Social compliance</a:t>
            </a:r>
            <a:br>
              <a:rPr lang="en-US" sz="1600" dirty="0">
                <a:solidFill>
                  <a:schemeClr val="tx2"/>
                </a:solidFill>
              </a:rPr>
            </a:br>
            <a:r>
              <a:rPr lang="en-US" sz="1600" dirty="0">
                <a:solidFill>
                  <a:schemeClr val="tx2"/>
                </a:solidFill>
              </a:rPr>
              <a:t>Following authority (comp. Cialdini’s consistency &amp; commitment). Example: spearfishing a subordinate by impersonating a leader.</a:t>
            </a:r>
          </a:p>
          <a:p>
            <a:pPr marL="0" indent="-304792" defTabSz="1219170">
              <a:spcBef>
                <a:spcPts val="2133"/>
              </a:spcBef>
              <a:buFont typeface="Arial" panose="020B0604020202020204" pitchFamily="34" charset="0"/>
              <a:buChar char="•"/>
            </a:pPr>
            <a:r>
              <a:rPr lang="en-US" sz="1600" b="1" dirty="0">
                <a:solidFill>
                  <a:schemeClr val="tx2"/>
                </a:solidFill>
              </a:rPr>
              <a:t>Herd principle</a:t>
            </a:r>
            <a:br>
              <a:rPr lang="en-US" sz="1600" dirty="0">
                <a:solidFill>
                  <a:schemeClr val="tx2"/>
                </a:solidFill>
              </a:rPr>
            </a:br>
            <a:r>
              <a:rPr lang="en-US" sz="1600" dirty="0">
                <a:solidFill>
                  <a:schemeClr val="tx2"/>
                </a:solidFill>
              </a:rPr>
              <a:t>Use majority of others as reference point. Example: Rate someone’s credibility by number of friends - fake account.</a:t>
            </a:r>
          </a:p>
          <a:p>
            <a:pPr marL="0" indent="-304792" defTabSz="1219170">
              <a:spcBef>
                <a:spcPts val="2133"/>
              </a:spcBef>
              <a:buFont typeface="Arial" panose="020B0604020202020204" pitchFamily="34" charset="0"/>
              <a:buChar char="•"/>
            </a:pPr>
            <a:r>
              <a:rPr lang="en-US" sz="1600" b="1" dirty="0">
                <a:solidFill>
                  <a:schemeClr val="tx2"/>
                </a:solidFill>
              </a:rPr>
              <a:t>Dishonesty</a:t>
            </a:r>
            <a:br>
              <a:rPr lang="en-US" sz="1600" dirty="0">
                <a:solidFill>
                  <a:schemeClr val="tx2"/>
                </a:solidFill>
              </a:rPr>
            </a:br>
            <a:r>
              <a:rPr lang="en-US" sz="1600" dirty="0">
                <a:solidFill>
                  <a:schemeClr val="tx2"/>
                </a:solidFill>
              </a:rPr>
              <a:t>Victims can not complain if they broke the rules. Example: Prepaid card generator.</a:t>
            </a:r>
          </a:p>
          <a:p>
            <a:pPr marL="0" indent="-304792" defTabSz="1219170">
              <a:spcBef>
                <a:spcPts val="2133"/>
              </a:spcBef>
              <a:buFont typeface="Arial" panose="020B0604020202020204" pitchFamily="34" charset="0"/>
              <a:buChar char="•"/>
            </a:pPr>
            <a:r>
              <a:rPr lang="en-US" sz="1600" b="1" dirty="0">
                <a:solidFill>
                  <a:schemeClr val="tx2"/>
                </a:solidFill>
              </a:rPr>
              <a:t>Need and Greed</a:t>
            </a:r>
            <a:br>
              <a:rPr lang="en-US" sz="1600" dirty="0">
                <a:solidFill>
                  <a:schemeClr val="tx2"/>
                </a:solidFill>
              </a:rPr>
            </a:br>
            <a:r>
              <a:rPr lang="en-US" sz="1600" dirty="0">
                <a:solidFill>
                  <a:schemeClr val="tx2"/>
                </a:solidFill>
              </a:rPr>
              <a:t>Exploiting victim’s current needs, </a:t>
            </a:r>
            <a:r>
              <a:rPr lang="en-US" sz="1600" dirty="0" err="1">
                <a:solidFill>
                  <a:schemeClr val="tx2"/>
                </a:solidFill>
              </a:rPr>
              <a:t>greeds</a:t>
            </a:r>
            <a:r>
              <a:rPr lang="en-US" sz="1600" dirty="0">
                <a:solidFill>
                  <a:schemeClr val="tx2"/>
                </a:solidFill>
              </a:rPr>
              <a:t>, or interests. Example: Fake password manager.</a:t>
            </a:r>
          </a:p>
          <a:p>
            <a:pPr marL="0" indent="-304792" defTabSz="1219170">
              <a:spcBef>
                <a:spcPts val="2133"/>
              </a:spcBef>
              <a:spcAft>
                <a:spcPts val="2133"/>
              </a:spcAft>
              <a:buFont typeface="Arial" panose="020B0604020202020204" pitchFamily="34" charset="0"/>
              <a:buChar char="•"/>
            </a:pPr>
            <a:r>
              <a:rPr lang="en-US" sz="1600" b="1" dirty="0">
                <a:solidFill>
                  <a:schemeClr val="tx2"/>
                </a:solidFill>
              </a:rPr>
              <a:t>Time</a:t>
            </a:r>
            <a:br>
              <a:rPr lang="en-US" sz="1600" dirty="0">
                <a:solidFill>
                  <a:schemeClr val="tx2"/>
                </a:solidFill>
              </a:rPr>
            </a:br>
            <a:r>
              <a:rPr lang="en-US" sz="1600" dirty="0">
                <a:solidFill>
                  <a:schemeClr val="tx2"/>
                </a:solidFill>
              </a:rPr>
              <a:t>Like “scarcity” -&gt; Setting people under time pressure hinders System-2 engagement. Example: Various phishing mail ex.</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9">
                                            <p:txEl>
                                              <p:pRg st="0" end="0"/>
                                            </p:txEl>
                                          </p:spTgt>
                                        </p:tgtEl>
                                        <p:attrNameLst>
                                          <p:attrName>style.visibility</p:attrName>
                                        </p:attrNameLst>
                                      </p:cBhvr>
                                      <p:to>
                                        <p:strVal val="visible"/>
                                      </p:to>
                                    </p:set>
                                    <p:animEffect transition="in" filter="fade">
                                      <p:cBhvr>
                                        <p:cTn id="7" dur="500"/>
                                        <p:tgtEl>
                                          <p:spTgt spid="21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19">
                                            <p:txEl>
                                              <p:pRg st="1" end="1"/>
                                            </p:txEl>
                                          </p:spTgt>
                                        </p:tgtEl>
                                        <p:attrNameLst>
                                          <p:attrName>style.visibility</p:attrName>
                                        </p:attrNameLst>
                                      </p:cBhvr>
                                      <p:to>
                                        <p:strVal val="visible"/>
                                      </p:to>
                                    </p:set>
                                    <p:animEffect transition="in" filter="fade">
                                      <p:cBhvr>
                                        <p:cTn id="12" dur="500"/>
                                        <p:tgtEl>
                                          <p:spTgt spid="21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19">
                                            <p:txEl>
                                              <p:pRg st="2" end="2"/>
                                            </p:txEl>
                                          </p:spTgt>
                                        </p:tgtEl>
                                        <p:attrNameLst>
                                          <p:attrName>style.visibility</p:attrName>
                                        </p:attrNameLst>
                                      </p:cBhvr>
                                      <p:to>
                                        <p:strVal val="visible"/>
                                      </p:to>
                                    </p:set>
                                    <p:animEffect transition="in" filter="fade">
                                      <p:cBhvr>
                                        <p:cTn id="17" dur="500"/>
                                        <p:tgtEl>
                                          <p:spTgt spid="21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19">
                                            <p:txEl>
                                              <p:pRg st="3" end="3"/>
                                            </p:txEl>
                                          </p:spTgt>
                                        </p:tgtEl>
                                        <p:attrNameLst>
                                          <p:attrName>style.visibility</p:attrName>
                                        </p:attrNameLst>
                                      </p:cBhvr>
                                      <p:to>
                                        <p:strVal val="visible"/>
                                      </p:to>
                                    </p:set>
                                    <p:animEffect transition="in" filter="fade">
                                      <p:cBhvr>
                                        <p:cTn id="22" dur="500"/>
                                        <p:tgtEl>
                                          <p:spTgt spid="219">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19">
                                            <p:txEl>
                                              <p:pRg st="4" end="4"/>
                                            </p:txEl>
                                          </p:spTgt>
                                        </p:tgtEl>
                                        <p:attrNameLst>
                                          <p:attrName>style.visibility</p:attrName>
                                        </p:attrNameLst>
                                      </p:cBhvr>
                                      <p:to>
                                        <p:strVal val="visible"/>
                                      </p:to>
                                    </p:set>
                                    <p:animEffect transition="in" filter="fade">
                                      <p:cBhvr>
                                        <p:cTn id="27" dur="500"/>
                                        <p:tgtEl>
                                          <p:spTgt spid="219">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19">
                                            <p:txEl>
                                              <p:pRg st="5" end="5"/>
                                            </p:txEl>
                                          </p:spTgt>
                                        </p:tgtEl>
                                        <p:attrNameLst>
                                          <p:attrName>style.visibility</p:attrName>
                                        </p:attrNameLst>
                                      </p:cBhvr>
                                      <p:to>
                                        <p:strVal val="visible"/>
                                      </p:to>
                                    </p:set>
                                    <p:animEffect transition="in" filter="fade">
                                      <p:cBhvr>
                                        <p:cTn id="32" dur="500"/>
                                        <p:tgtEl>
                                          <p:spTgt spid="219">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9" grpId="0" build="p"/>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397"/>
        <p:cNvGrpSpPr/>
        <p:nvPr/>
      </p:nvGrpSpPr>
      <p:grpSpPr>
        <a:xfrm>
          <a:off x="0" y="0"/>
          <a:ext cx="0" cy="0"/>
          <a:chOff x="0" y="0"/>
          <a:chExt cx="0" cy="0"/>
        </a:xfrm>
      </p:grpSpPr>
      <p:sp>
        <p:nvSpPr>
          <p:cNvPr id="398" name="Google Shape;398;p32"/>
          <p:cNvSpPr txBox="1">
            <a:spLocks noGrp="1"/>
          </p:cNvSpPr>
          <p:nvPr>
            <p:ph type="title"/>
          </p:nvPr>
        </p:nvSpPr>
        <p:spPr>
          <a:xfrm>
            <a:off x="415600" y="152500"/>
            <a:ext cx="11360800" cy="763600"/>
          </a:xfrm>
          <a:prstGeom prst="rect">
            <a:avLst/>
          </a:prstGeom>
        </p:spPr>
        <p:txBody>
          <a:bodyPr spcFirstLastPara="1" vert="horz" wrap="square" lIns="121900" tIns="121900" rIns="121900" bIns="121900" rtlCol="0" anchor="t" anchorCtr="0">
            <a:normAutofit fontScale="90000"/>
          </a:bodyPr>
          <a:lstStyle/>
          <a:p>
            <a:endParaRPr/>
          </a:p>
        </p:txBody>
      </p:sp>
      <p:sp>
        <p:nvSpPr>
          <p:cNvPr id="399" name="Google Shape;399;p32"/>
          <p:cNvSpPr txBox="1">
            <a:spLocks noGrp="1"/>
          </p:cNvSpPr>
          <p:nvPr>
            <p:ph type="body" idx="1"/>
          </p:nvPr>
        </p:nvSpPr>
        <p:spPr>
          <a:prstGeom prst="rect">
            <a:avLst/>
          </a:prstGeom>
        </p:spPr>
        <p:txBody>
          <a:bodyPr spcFirstLastPara="1" vert="horz" wrap="square" lIns="121900" tIns="121900" rIns="121900" bIns="121900" rtlCol="0" anchor="t" anchorCtr="0">
            <a:normAutofit/>
          </a:bodyPr>
          <a:lstStyle/>
          <a:p>
            <a:pPr marL="0" indent="0">
              <a:spcAft>
                <a:spcPts val="1600"/>
              </a:spcAft>
              <a:buNone/>
            </a:pPr>
            <a:endParaRPr dirty="0"/>
          </a:p>
        </p:txBody>
      </p:sp>
      <p:pic>
        <p:nvPicPr>
          <p:cNvPr id="400" name="Google Shape;400;p32"/>
          <p:cNvPicPr preferRelativeResize="0"/>
          <p:nvPr/>
        </p:nvPicPr>
        <p:blipFill>
          <a:blip r:embed="rId3">
            <a:alphaModFix/>
          </a:blip>
          <a:stretch>
            <a:fillRect/>
          </a:stretch>
        </p:blipFill>
        <p:spPr>
          <a:xfrm>
            <a:off x="145398" y="107985"/>
            <a:ext cx="6061400" cy="4110633"/>
          </a:xfrm>
          <a:prstGeom prst="rect">
            <a:avLst/>
          </a:prstGeom>
          <a:noFill/>
          <a:ln>
            <a:noFill/>
          </a:ln>
        </p:spPr>
      </p:pic>
      <p:pic>
        <p:nvPicPr>
          <p:cNvPr id="5" name="Google Shape;421;p35">
            <a:extLst>
              <a:ext uri="{FF2B5EF4-FFF2-40B4-BE49-F238E27FC236}">
                <a16:creationId xmlns:a16="http://schemas.microsoft.com/office/drawing/2014/main" id="{35D33C0C-FAA4-41F8-9F9E-8C36F6811D26}"/>
              </a:ext>
            </a:extLst>
          </p:cNvPr>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6680200" y="152500"/>
            <a:ext cx="4854900" cy="3515882"/>
          </a:xfrm>
          <a:prstGeom prst="rect">
            <a:avLst/>
          </a:prstGeom>
          <a:noFill/>
          <a:ln>
            <a:noFill/>
          </a:ln>
        </p:spPr>
      </p:pic>
      <p:pic>
        <p:nvPicPr>
          <p:cNvPr id="6" name="Google Shape;392;p31">
            <a:extLst>
              <a:ext uri="{FF2B5EF4-FFF2-40B4-BE49-F238E27FC236}">
                <a16:creationId xmlns:a16="http://schemas.microsoft.com/office/drawing/2014/main" id="{4576EC33-89BC-429F-828D-70745D86CE54}"/>
              </a:ext>
            </a:extLst>
          </p:cNvPr>
          <p:cNvPicPr preferRelativeResize="0"/>
          <p:nvPr/>
        </p:nvPicPr>
        <p:blipFill>
          <a:blip r:embed="rId5" cstate="email">
            <a:alphaModFix/>
            <a:extLst>
              <a:ext uri="{28A0092B-C50C-407E-A947-70E740481C1C}">
                <a14:useLocalDpi xmlns:a14="http://schemas.microsoft.com/office/drawing/2010/main"/>
              </a:ext>
            </a:extLst>
          </a:blip>
          <a:stretch>
            <a:fillRect/>
          </a:stretch>
        </p:blipFill>
        <p:spPr>
          <a:xfrm>
            <a:off x="3176098" y="3725948"/>
            <a:ext cx="6119204" cy="3024067"/>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err="1"/>
              <a:t>Interaction</a:t>
            </a:r>
            <a:r>
              <a:rPr lang="nb-NO" dirty="0"/>
              <a:t> </a:t>
            </a:r>
            <a:r>
              <a:rPr lang="nb-NO" dirty="0" err="1"/>
              <a:t>Paradigm</a:t>
            </a:r>
            <a:endParaRPr lang="nb-NO" dirty="0"/>
          </a:p>
        </p:txBody>
      </p:sp>
      <p:sp>
        <p:nvSpPr>
          <p:cNvPr id="3" name="Plassholder for innhold 2"/>
          <p:cNvSpPr>
            <a:spLocks noGrp="1"/>
          </p:cNvSpPr>
          <p:nvPr>
            <p:ph idx="1"/>
          </p:nvPr>
        </p:nvSpPr>
        <p:spPr>
          <a:xfrm>
            <a:off x="541175" y="1825625"/>
            <a:ext cx="11122089" cy="4351338"/>
          </a:xfrm>
        </p:spPr>
        <p:txBody>
          <a:bodyPr>
            <a:normAutofit fontScale="92500" lnSpcReduction="20000"/>
          </a:bodyPr>
          <a:lstStyle/>
          <a:p>
            <a:pPr marL="0" indent="0">
              <a:buNone/>
            </a:pPr>
            <a:r>
              <a:rPr lang="nb-NO" sz="2000" dirty="0" err="1"/>
              <a:t>Other</a:t>
            </a:r>
            <a:r>
              <a:rPr lang="nb-NO" sz="2000" dirty="0"/>
              <a:t> </a:t>
            </a:r>
            <a:r>
              <a:rPr lang="nb-NO" sz="2000" dirty="0" err="1"/>
              <a:t>people</a:t>
            </a:r>
            <a:r>
              <a:rPr lang="nb-NO" sz="2000" dirty="0"/>
              <a:t> </a:t>
            </a:r>
            <a:r>
              <a:rPr lang="nb-NO" sz="2000" dirty="0" err="1"/>
              <a:t>become</a:t>
            </a:r>
            <a:r>
              <a:rPr lang="nb-NO" sz="2000" dirty="0"/>
              <a:t> </a:t>
            </a:r>
            <a:r>
              <a:rPr lang="nb-NO" sz="2000" dirty="0" err="1"/>
              <a:t>person’s</a:t>
            </a:r>
            <a:r>
              <a:rPr lang="nb-NO" sz="2000" dirty="0"/>
              <a:t> </a:t>
            </a:r>
            <a:r>
              <a:rPr lang="nb-NO" sz="2000" dirty="0" err="1"/>
              <a:t>situation</a:t>
            </a:r>
            <a:r>
              <a:rPr lang="nb-NO" sz="2000" dirty="0"/>
              <a:t> </a:t>
            </a:r>
          </a:p>
          <a:p>
            <a:pPr marL="0" indent="0" algn="ctr">
              <a:buNone/>
            </a:pPr>
            <a:r>
              <a:rPr lang="nb-NO" sz="9600" dirty="0"/>
              <a:t>B= f(P x S)</a:t>
            </a:r>
          </a:p>
          <a:p>
            <a:pPr marL="0" indent="0">
              <a:buNone/>
            </a:pPr>
            <a:r>
              <a:rPr lang="nb-NO" sz="4300" dirty="0" err="1"/>
              <a:t>Complicated</a:t>
            </a:r>
            <a:r>
              <a:rPr lang="nb-NO" sz="4300" dirty="0"/>
              <a:t> </a:t>
            </a:r>
            <a:r>
              <a:rPr lang="nb-NO" sz="4300" dirty="0" err="1"/>
              <a:t>picture</a:t>
            </a:r>
            <a:r>
              <a:rPr lang="nb-NO" sz="4300" dirty="0"/>
              <a:t>:</a:t>
            </a:r>
          </a:p>
          <a:p>
            <a:pPr marL="0" indent="0" algn="ctr">
              <a:buNone/>
            </a:pPr>
            <a:r>
              <a:rPr lang="nb-NO" sz="5400" dirty="0" err="1"/>
              <a:t>Behaviour</a:t>
            </a:r>
            <a:r>
              <a:rPr lang="nb-NO" sz="5400" dirty="0"/>
              <a:t>= f</a:t>
            </a:r>
            <a:r>
              <a:rPr lang="nb-NO" sz="5400" baseline="-25000" dirty="0"/>
              <a:t>c</a:t>
            </a:r>
            <a:r>
              <a:rPr lang="nb-NO" sz="5400" dirty="0"/>
              <a:t>[P</a:t>
            </a:r>
            <a:r>
              <a:rPr lang="nb-NO" sz="5400" baseline="-25000" dirty="0"/>
              <a:t>c</a:t>
            </a:r>
            <a:r>
              <a:rPr lang="nb-NO" sz="5400" dirty="0"/>
              <a:t>*</a:t>
            </a:r>
            <a:r>
              <a:rPr lang="nb-NO" sz="5400" dirty="0" err="1"/>
              <a:t>f</a:t>
            </a:r>
            <a:r>
              <a:rPr lang="nb-NO" sz="5400" baseline="-25000" dirty="0" err="1"/>
              <a:t>o</a:t>
            </a:r>
            <a:r>
              <a:rPr lang="nb-NO" sz="5400" dirty="0"/>
              <a:t>(S*P</a:t>
            </a:r>
            <a:r>
              <a:rPr lang="nb-NO" sz="5400" baseline="-25000" dirty="0"/>
              <a:t>o</a:t>
            </a:r>
            <a:r>
              <a:rPr lang="nb-NO" sz="5400" dirty="0"/>
              <a:t>)]*</a:t>
            </a:r>
            <a:r>
              <a:rPr lang="nb-NO" sz="5400" dirty="0" err="1"/>
              <a:t>f</a:t>
            </a:r>
            <a:r>
              <a:rPr lang="nb-NO" sz="5400" baseline="-25000" dirty="0" err="1"/>
              <a:t>o</a:t>
            </a:r>
            <a:r>
              <a:rPr lang="nb-NO" sz="5400" dirty="0"/>
              <a:t>[P</a:t>
            </a:r>
            <a:r>
              <a:rPr lang="nb-NO" sz="5400" baseline="-25000" dirty="0"/>
              <a:t>o</a:t>
            </a:r>
            <a:r>
              <a:rPr lang="nb-NO" sz="5400" dirty="0"/>
              <a:t>*f</a:t>
            </a:r>
            <a:r>
              <a:rPr lang="nb-NO" sz="5400" baseline="-25000" dirty="0"/>
              <a:t>c</a:t>
            </a:r>
            <a:r>
              <a:rPr lang="nb-NO" sz="5400" dirty="0"/>
              <a:t>(P</a:t>
            </a:r>
            <a:r>
              <a:rPr lang="nb-NO" sz="5400" baseline="-25000" dirty="0"/>
              <a:t>c</a:t>
            </a:r>
            <a:r>
              <a:rPr lang="nb-NO" sz="5400" dirty="0"/>
              <a:t>*S)]</a:t>
            </a:r>
          </a:p>
          <a:p>
            <a:pPr marL="0" indent="0" algn="ctr">
              <a:buNone/>
            </a:pPr>
            <a:r>
              <a:rPr lang="nb-NO" sz="1200" dirty="0"/>
              <a:t>C=cyber </a:t>
            </a:r>
            <a:r>
              <a:rPr lang="nb-NO" sz="1200" dirty="0" err="1"/>
              <a:t>officer</a:t>
            </a:r>
            <a:r>
              <a:rPr lang="nb-NO" sz="1200" dirty="0"/>
              <a:t>; o=</a:t>
            </a:r>
            <a:r>
              <a:rPr lang="nb-NO" sz="1200" dirty="0" err="1"/>
              <a:t>other</a:t>
            </a:r>
            <a:r>
              <a:rPr lang="nb-NO" sz="1200" dirty="0"/>
              <a:t> person</a:t>
            </a:r>
          </a:p>
          <a:p>
            <a:pPr marL="0" indent="0" algn="ctr">
              <a:buNone/>
            </a:pPr>
            <a:endParaRPr lang="nb-NO" sz="9600" dirty="0"/>
          </a:p>
        </p:txBody>
      </p:sp>
    </p:spTree>
    <p:custDataLst>
      <p:tags r:id="rId1"/>
    </p:custDataLst>
    <p:extLst>
      <p:ext uri="{BB962C8B-B14F-4D97-AF65-F5344CB8AC3E}">
        <p14:creationId xmlns:p14="http://schemas.microsoft.com/office/powerpoint/2010/main" val="38551997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randombar(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randombar(horizont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randombar(horizontal)">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425"/>
        <p:cNvGrpSpPr/>
        <p:nvPr/>
      </p:nvGrpSpPr>
      <p:grpSpPr>
        <a:xfrm>
          <a:off x="0" y="0"/>
          <a:ext cx="0" cy="0"/>
          <a:chOff x="0" y="0"/>
          <a:chExt cx="0" cy="0"/>
        </a:xfrm>
      </p:grpSpPr>
      <p:sp>
        <p:nvSpPr>
          <p:cNvPr id="426" name="Google Shape;426;p36"/>
          <p:cNvSpPr txBox="1">
            <a:spLocks noGrp="1"/>
          </p:cNvSpPr>
          <p:nvPr>
            <p:ph type="title"/>
          </p:nvPr>
        </p:nvSpPr>
        <p:spPr>
          <a:prstGeom prst="rect">
            <a:avLst/>
          </a:prstGeom>
        </p:spPr>
        <p:txBody>
          <a:bodyPr spcFirstLastPara="1" vert="horz" wrap="square" lIns="121900" tIns="121900" rIns="121900" bIns="121900" rtlCol="0" anchor="t" anchorCtr="0">
            <a:normAutofit fontScale="90000"/>
          </a:bodyPr>
          <a:lstStyle/>
          <a:p>
            <a:r>
              <a:rPr lang="en-GB" dirty="0"/>
              <a:t>Phishing mails and repeat offenders</a:t>
            </a:r>
            <a:endParaRPr dirty="0"/>
          </a:p>
        </p:txBody>
      </p:sp>
      <p:sp>
        <p:nvSpPr>
          <p:cNvPr id="427" name="Google Shape;427;p36"/>
          <p:cNvSpPr txBox="1">
            <a:spLocks noGrp="1"/>
          </p:cNvSpPr>
          <p:nvPr>
            <p:ph type="body" idx="1"/>
          </p:nvPr>
        </p:nvSpPr>
        <p:spPr>
          <a:prstGeom prst="rect">
            <a:avLst/>
          </a:prstGeom>
        </p:spPr>
        <p:txBody>
          <a:bodyPr spcFirstLastPara="1" vert="horz" wrap="square" lIns="121900" tIns="121900" rIns="121900" bIns="121900" rtlCol="0" anchor="t" anchorCtr="0">
            <a:normAutofit/>
          </a:bodyPr>
          <a:lstStyle/>
          <a:p>
            <a:pPr marL="0" indent="0">
              <a:buNone/>
            </a:pPr>
            <a:endParaRPr/>
          </a:p>
          <a:p>
            <a:pPr marL="0" indent="0">
              <a:spcBef>
                <a:spcPts val="1600"/>
              </a:spcBef>
              <a:buNone/>
            </a:pPr>
            <a:endParaRPr/>
          </a:p>
          <a:p>
            <a:pPr marL="0" indent="0">
              <a:spcBef>
                <a:spcPts val="1600"/>
              </a:spcBef>
              <a:spcAft>
                <a:spcPts val="1600"/>
              </a:spcAft>
              <a:buNone/>
            </a:pPr>
            <a:endParaRPr/>
          </a:p>
        </p:txBody>
      </p:sp>
      <p:pic>
        <p:nvPicPr>
          <p:cNvPr id="428" name="Google Shape;428;p36"/>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1720832" y="1655917"/>
            <a:ext cx="8732768" cy="3546167"/>
          </a:xfrm>
          <a:prstGeom prst="rect">
            <a:avLst/>
          </a:prstGeom>
          <a:noFill/>
          <a:ln>
            <a:noFill/>
          </a:ln>
        </p:spPr>
      </p:pic>
      <p:sp>
        <p:nvSpPr>
          <p:cNvPr id="429" name="Google Shape;429;p36"/>
          <p:cNvSpPr txBox="1"/>
          <p:nvPr/>
        </p:nvSpPr>
        <p:spPr>
          <a:xfrm>
            <a:off x="2125500" y="5171358"/>
            <a:ext cx="7672000" cy="475600"/>
          </a:xfrm>
          <a:prstGeom prst="rect">
            <a:avLst/>
          </a:prstGeom>
          <a:noFill/>
          <a:ln>
            <a:noFill/>
          </a:ln>
        </p:spPr>
        <p:txBody>
          <a:bodyPr spcFirstLastPara="1" wrap="square" lIns="121900" tIns="121900" rIns="121900" bIns="121900" anchor="t" anchorCtr="0">
            <a:noAutofit/>
          </a:bodyPr>
          <a:lstStyle/>
          <a:p>
            <a:r>
              <a:rPr lang="en-GB" sz="2400" dirty="0"/>
              <a:t>Canham, 2019; The Enduring Mystery of the Repeat Clickers</a:t>
            </a:r>
            <a:endParaRPr sz="2400" dirty="0"/>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F2268B-6701-E896-1DA1-048DE507D0F9}"/>
              </a:ext>
            </a:extLst>
          </p:cNvPr>
          <p:cNvSpPr>
            <a:spLocks noGrp="1"/>
          </p:cNvSpPr>
          <p:nvPr>
            <p:ph type="title"/>
          </p:nvPr>
        </p:nvSpPr>
        <p:spPr/>
        <p:txBody>
          <a:bodyPr>
            <a:normAutofit fontScale="90000"/>
          </a:bodyPr>
          <a:lstStyle/>
          <a:p>
            <a:endParaRPr lang="nb-NO"/>
          </a:p>
        </p:txBody>
      </p:sp>
      <p:sp>
        <p:nvSpPr>
          <p:cNvPr id="3" name="Text Placeholder 2">
            <a:extLst>
              <a:ext uri="{FF2B5EF4-FFF2-40B4-BE49-F238E27FC236}">
                <a16:creationId xmlns:a16="http://schemas.microsoft.com/office/drawing/2014/main" id="{D14BBD23-153D-3AD6-46B6-7834BF8E7544}"/>
              </a:ext>
            </a:extLst>
          </p:cNvPr>
          <p:cNvSpPr>
            <a:spLocks noGrp="1"/>
          </p:cNvSpPr>
          <p:nvPr>
            <p:ph type="body" idx="1"/>
          </p:nvPr>
        </p:nvSpPr>
        <p:spPr/>
        <p:txBody>
          <a:bodyPr/>
          <a:lstStyle/>
          <a:p>
            <a:endParaRPr lang="nb-NO" dirty="0"/>
          </a:p>
        </p:txBody>
      </p:sp>
      <p:sp>
        <p:nvSpPr>
          <p:cNvPr id="4" name="Slide Number Placeholder 3">
            <a:extLst>
              <a:ext uri="{FF2B5EF4-FFF2-40B4-BE49-F238E27FC236}">
                <a16:creationId xmlns:a16="http://schemas.microsoft.com/office/drawing/2014/main" id="{0C2C786C-40E2-07D4-CFF4-69A3475B840B}"/>
              </a:ext>
            </a:extLst>
          </p:cNvPr>
          <p:cNvSpPr>
            <a:spLocks noGrp="1"/>
          </p:cNvSpPr>
          <p:nvPr>
            <p:ph type="sldNum" idx="12"/>
          </p:nvPr>
        </p:nvSpPr>
        <p:spPr/>
        <p:txBody>
          <a:bodyPr/>
          <a:lstStyle/>
          <a:p>
            <a:fld id="{00000000-1234-1234-1234-123412341234}" type="slidenum">
              <a:rPr lang="en-GB" smtClean="0"/>
              <a:pPr/>
              <a:t>71</a:t>
            </a:fld>
            <a:endParaRPr lang="en-GB"/>
          </a:p>
        </p:txBody>
      </p:sp>
      <p:pic>
        <p:nvPicPr>
          <p:cNvPr id="6" name="Picture 5">
            <a:extLst>
              <a:ext uri="{FF2B5EF4-FFF2-40B4-BE49-F238E27FC236}">
                <a16:creationId xmlns:a16="http://schemas.microsoft.com/office/drawing/2014/main" id="{8AC59C36-76B9-75F5-C1C1-C61563925778}"/>
              </a:ext>
            </a:extLst>
          </p:cNvPr>
          <p:cNvPicPr>
            <a:picLocks noChangeAspect="1"/>
          </p:cNvPicPr>
          <p:nvPr/>
        </p:nvPicPr>
        <p:blipFill>
          <a:blip r:embed="rId2"/>
          <a:stretch>
            <a:fillRect/>
          </a:stretch>
        </p:blipFill>
        <p:spPr>
          <a:xfrm>
            <a:off x="251597" y="1114103"/>
            <a:ext cx="11688806" cy="4629796"/>
          </a:xfrm>
          <a:prstGeom prst="rect">
            <a:avLst/>
          </a:prstGeom>
        </p:spPr>
      </p:pic>
    </p:spTree>
    <p:extLst>
      <p:ext uri="{BB962C8B-B14F-4D97-AF65-F5344CB8AC3E}">
        <p14:creationId xmlns:p14="http://schemas.microsoft.com/office/powerpoint/2010/main" val="44535818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598"/>
        <p:cNvGrpSpPr/>
        <p:nvPr/>
      </p:nvGrpSpPr>
      <p:grpSpPr>
        <a:xfrm>
          <a:off x="0" y="0"/>
          <a:ext cx="0" cy="0"/>
          <a:chOff x="0" y="0"/>
          <a:chExt cx="0" cy="0"/>
        </a:xfrm>
      </p:grpSpPr>
      <p:sp>
        <p:nvSpPr>
          <p:cNvPr id="600" name="Google Shape;600;p94"/>
          <p:cNvSpPr txBox="1">
            <a:spLocks noGrp="1"/>
          </p:cNvSpPr>
          <p:nvPr>
            <p:ph type="title"/>
          </p:nvPr>
        </p:nvSpPr>
        <p:spPr>
          <a:xfrm>
            <a:off x="1097280" y="286603"/>
            <a:ext cx="10058400" cy="1450757"/>
          </a:xfrm>
        </p:spPr>
        <p:txBody>
          <a:bodyPr spcFirstLastPara="1" vert="horz" lIns="121900" tIns="121900" rIns="121900" bIns="121900" rtlCol="0" anchor="b" anchorCtr="0">
            <a:normAutofit/>
          </a:bodyPr>
          <a:lstStyle/>
          <a:p>
            <a:r>
              <a:rPr lang="en-GB" sz="4700"/>
              <a:t>Cogntive exploits and attack vectors</a:t>
            </a:r>
          </a:p>
        </p:txBody>
      </p:sp>
      <p:pic>
        <p:nvPicPr>
          <p:cNvPr id="599" name="Google Shape;599;p94"/>
          <p:cNvPicPr preferRelativeResize="0"/>
          <p:nvPr/>
        </p:nvPicPr>
        <p:blipFill>
          <a:blip r:embed="rId3"/>
          <a:stretch>
            <a:fillRect/>
          </a:stretch>
        </p:blipFill>
        <p:spPr>
          <a:xfrm>
            <a:off x="1097280" y="2165561"/>
            <a:ext cx="10058400" cy="3646170"/>
          </a:xfrm>
          <a:prstGeom prst="rect">
            <a:avLst/>
          </a:prstGeom>
          <a:noFill/>
          <a:ln>
            <a:noFill/>
          </a:ln>
        </p:spPr>
      </p:pic>
      <p:sp>
        <p:nvSpPr>
          <p:cNvPr id="605" name="Footer Placeholder 3">
            <a:extLst>
              <a:ext uri="{FF2B5EF4-FFF2-40B4-BE49-F238E27FC236}">
                <a16:creationId xmlns:a16="http://schemas.microsoft.com/office/drawing/2014/main" id="{126214B3-B9EA-38AD-AFCB-E050558261F4}"/>
              </a:ext>
            </a:extLst>
          </p:cNvPr>
          <p:cNvSpPr>
            <a:spLocks noGrp="1"/>
          </p:cNvSpPr>
          <p:nvPr>
            <p:ph type="ftr" sz="quarter" idx="11"/>
          </p:nvPr>
        </p:nvSpPr>
        <p:spPr>
          <a:xfrm>
            <a:off x="643051" y="6221324"/>
            <a:ext cx="6818262" cy="365125"/>
          </a:xfrm>
        </p:spPr>
        <p:txBody>
          <a:bodyPr/>
          <a:lstStyle/>
          <a:p>
            <a:endParaRPr lang="en-GB"/>
          </a:p>
        </p:txBody>
      </p:sp>
      <p:sp>
        <p:nvSpPr>
          <p:cNvPr id="607" name="Slide Number Placeholder 4">
            <a:extLst>
              <a:ext uri="{FF2B5EF4-FFF2-40B4-BE49-F238E27FC236}">
                <a16:creationId xmlns:a16="http://schemas.microsoft.com/office/drawing/2014/main" id="{8F74942E-0862-5536-8599-73975AA7B95A}"/>
              </a:ext>
            </a:extLst>
          </p:cNvPr>
          <p:cNvSpPr>
            <a:spLocks noGrp="1"/>
          </p:cNvSpPr>
          <p:nvPr>
            <p:ph type="sldNum" sz="quarter" idx="12"/>
          </p:nvPr>
        </p:nvSpPr>
        <p:spPr>
          <a:xfrm>
            <a:off x="10930596" y="6221324"/>
            <a:ext cx="617912" cy="365125"/>
          </a:xfrm>
        </p:spPr>
        <p:txBody>
          <a:bodyPr/>
          <a:lstStyle/>
          <a:p>
            <a:pPr>
              <a:spcAft>
                <a:spcPts val="600"/>
              </a:spcAft>
            </a:pPr>
            <a:fld id="{7D18FFC5-891B-42A6-97B0-E7D4B53D447F}" type="slidenum">
              <a:rPr lang="en-GB" smtClean="0"/>
              <a:pPr>
                <a:spcAft>
                  <a:spcPts val="600"/>
                </a:spcAft>
              </a:pPr>
              <a:t>72</a:t>
            </a:fld>
            <a:endParaRPr lang="en-GB"/>
          </a:p>
        </p:txBody>
      </p:sp>
    </p:spTree>
    <p:extLst>
      <p:ext uri="{BB962C8B-B14F-4D97-AF65-F5344CB8AC3E}">
        <p14:creationId xmlns:p14="http://schemas.microsoft.com/office/powerpoint/2010/main" val="420909810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604"/>
        <p:cNvGrpSpPr/>
        <p:nvPr/>
      </p:nvGrpSpPr>
      <p:grpSpPr>
        <a:xfrm>
          <a:off x="0" y="0"/>
          <a:ext cx="0" cy="0"/>
          <a:chOff x="0" y="0"/>
          <a:chExt cx="0" cy="0"/>
        </a:xfrm>
      </p:grpSpPr>
      <p:sp>
        <p:nvSpPr>
          <p:cNvPr id="612" name="Title 1">
            <a:extLst>
              <a:ext uri="{FF2B5EF4-FFF2-40B4-BE49-F238E27FC236}">
                <a16:creationId xmlns:a16="http://schemas.microsoft.com/office/drawing/2014/main" id="{1EFFC812-18F0-AF78-DAB0-EC1D6F623BB0}"/>
              </a:ext>
            </a:extLst>
          </p:cNvPr>
          <p:cNvSpPr>
            <a:spLocks noGrp="1"/>
          </p:cNvSpPr>
          <p:nvPr>
            <p:ph type="title"/>
          </p:nvPr>
        </p:nvSpPr>
        <p:spPr>
          <a:xfrm>
            <a:off x="1097280" y="286603"/>
            <a:ext cx="10058400" cy="1450757"/>
          </a:xfrm>
        </p:spPr>
        <p:txBody>
          <a:bodyPr/>
          <a:lstStyle/>
          <a:p>
            <a:endParaRPr lang="en-US"/>
          </a:p>
        </p:txBody>
      </p:sp>
      <p:pic>
        <p:nvPicPr>
          <p:cNvPr id="607" name="Google Shape;607;p95"/>
          <p:cNvPicPr preferRelativeResize="0"/>
          <p:nvPr/>
        </p:nvPicPr>
        <p:blipFill>
          <a:blip r:embed="rId3"/>
          <a:srcRect t="4534" r="-1" b="12498"/>
          <a:stretch>
            <a:fillRect/>
          </a:stretch>
        </p:blipFill>
        <p:spPr>
          <a:xfrm>
            <a:off x="1097280" y="2108201"/>
            <a:ext cx="10058400" cy="3760891"/>
          </a:xfrm>
          <a:prstGeom prst="rect">
            <a:avLst/>
          </a:prstGeom>
          <a:noFill/>
          <a:ln>
            <a:noFill/>
          </a:ln>
        </p:spPr>
      </p:pic>
      <p:sp>
        <p:nvSpPr>
          <p:cNvPr id="614" name="Footer Placeholder 3">
            <a:extLst>
              <a:ext uri="{FF2B5EF4-FFF2-40B4-BE49-F238E27FC236}">
                <a16:creationId xmlns:a16="http://schemas.microsoft.com/office/drawing/2014/main" id="{D3669A4E-FB09-63B4-1F09-74CD0BDC32D7}"/>
              </a:ext>
            </a:extLst>
          </p:cNvPr>
          <p:cNvSpPr>
            <a:spLocks noGrp="1"/>
          </p:cNvSpPr>
          <p:nvPr>
            <p:ph type="ftr" sz="quarter" idx="11"/>
          </p:nvPr>
        </p:nvSpPr>
        <p:spPr>
          <a:xfrm>
            <a:off x="643051" y="6221324"/>
            <a:ext cx="6818262" cy="365125"/>
          </a:xfrm>
        </p:spPr>
        <p:txBody>
          <a:bodyPr/>
          <a:lstStyle/>
          <a:p>
            <a:endParaRPr lang="en-GB"/>
          </a:p>
        </p:txBody>
      </p:sp>
      <p:sp>
        <p:nvSpPr>
          <p:cNvPr id="616" name="Slide Number Placeholder 4">
            <a:extLst>
              <a:ext uri="{FF2B5EF4-FFF2-40B4-BE49-F238E27FC236}">
                <a16:creationId xmlns:a16="http://schemas.microsoft.com/office/drawing/2014/main" id="{DBDAD727-F4BD-1D9A-D449-7CC484E70860}"/>
              </a:ext>
            </a:extLst>
          </p:cNvPr>
          <p:cNvSpPr>
            <a:spLocks noGrp="1"/>
          </p:cNvSpPr>
          <p:nvPr>
            <p:ph type="sldNum" sz="quarter" idx="12"/>
          </p:nvPr>
        </p:nvSpPr>
        <p:spPr>
          <a:xfrm>
            <a:off x="10930596" y="6221324"/>
            <a:ext cx="617912" cy="365125"/>
          </a:xfrm>
        </p:spPr>
        <p:txBody>
          <a:bodyPr/>
          <a:lstStyle/>
          <a:p>
            <a:pPr>
              <a:spcAft>
                <a:spcPts val="600"/>
              </a:spcAft>
            </a:pPr>
            <a:fld id="{7D18FFC5-891B-42A6-97B0-E7D4B53D447F}" type="slidenum">
              <a:rPr lang="en-GB" smtClean="0"/>
              <a:pPr>
                <a:spcAft>
                  <a:spcPts val="600"/>
                </a:spcAft>
              </a:pPr>
              <a:t>73</a:t>
            </a:fld>
            <a:endParaRPr lang="en-GB"/>
          </a:p>
        </p:txBody>
      </p:sp>
    </p:spTree>
    <p:extLst>
      <p:ext uri="{BB962C8B-B14F-4D97-AF65-F5344CB8AC3E}">
        <p14:creationId xmlns:p14="http://schemas.microsoft.com/office/powerpoint/2010/main" val="219555572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e 3"/>
          <p:cNvPicPr>
            <a:picLocks noChangeAspect="1"/>
          </p:cNvPicPr>
          <p:nvPr/>
        </p:nvPicPr>
        <p:blipFill>
          <a:blip r:embed="rId2"/>
          <a:stretch>
            <a:fillRect/>
          </a:stretch>
        </p:blipFill>
        <p:spPr>
          <a:xfrm>
            <a:off x="2577296" y="1339769"/>
            <a:ext cx="7037408" cy="4178461"/>
          </a:xfrm>
          <a:prstGeom prst="rect">
            <a:avLst/>
          </a:prstGeom>
        </p:spPr>
      </p:pic>
      <p:sp>
        <p:nvSpPr>
          <p:cNvPr id="2" name="Foliennummernplatzhalter 1">
            <a:extLst>
              <a:ext uri="{FF2B5EF4-FFF2-40B4-BE49-F238E27FC236}">
                <a16:creationId xmlns:a16="http://schemas.microsoft.com/office/drawing/2014/main" id="{D29CB9F3-72F8-D02B-1831-22AE4BEA820E}"/>
              </a:ext>
            </a:extLst>
          </p:cNvPr>
          <p:cNvSpPr>
            <a:spLocks noGrp="1"/>
          </p:cNvSpPr>
          <p:nvPr>
            <p:ph type="sldNum" sz="quarter" idx="12"/>
          </p:nvPr>
        </p:nvSpPr>
        <p:spPr/>
        <p:txBody>
          <a:bodyPr/>
          <a:lstStyle/>
          <a:p>
            <a:fld id="{79D199B6-069C-4494-B074-391AD1ED88E0}" type="slidenum">
              <a:rPr lang="de-DE" smtClean="0"/>
              <a:t>74</a:t>
            </a:fld>
            <a:endParaRPr lang="de-DE"/>
          </a:p>
        </p:txBody>
      </p:sp>
    </p:spTree>
    <p:extLst>
      <p:ext uri="{BB962C8B-B14F-4D97-AF65-F5344CB8AC3E}">
        <p14:creationId xmlns:p14="http://schemas.microsoft.com/office/powerpoint/2010/main" val="168474847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411"/>
        <p:cNvGrpSpPr/>
        <p:nvPr/>
      </p:nvGrpSpPr>
      <p:grpSpPr>
        <a:xfrm>
          <a:off x="0" y="0"/>
          <a:ext cx="0" cy="0"/>
          <a:chOff x="0" y="0"/>
          <a:chExt cx="0" cy="0"/>
        </a:xfrm>
      </p:grpSpPr>
      <p:sp>
        <p:nvSpPr>
          <p:cNvPr id="412" name="Google Shape;412;p34"/>
          <p:cNvSpPr txBox="1">
            <a:spLocks noGrp="1"/>
          </p:cNvSpPr>
          <p:nvPr>
            <p:ph type="title"/>
          </p:nvPr>
        </p:nvSpPr>
        <p:spPr>
          <a:xfrm>
            <a:off x="283157" y="38992"/>
            <a:ext cx="11360800" cy="763600"/>
          </a:xfrm>
          <a:prstGeom prst="rect">
            <a:avLst/>
          </a:prstGeom>
        </p:spPr>
        <p:txBody>
          <a:bodyPr spcFirstLastPara="1" vert="horz" wrap="square" lIns="121900" tIns="121900" rIns="121900" bIns="121900" rtlCol="0" anchor="t" anchorCtr="0">
            <a:normAutofit fontScale="90000"/>
          </a:bodyPr>
          <a:lstStyle/>
          <a:p>
            <a:r>
              <a:rPr lang="en-GB" dirty="0"/>
              <a:t>Healthcare worker profiles</a:t>
            </a:r>
            <a:endParaRPr dirty="0"/>
          </a:p>
        </p:txBody>
      </p:sp>
      <p:sp>
        <p:nvSpPr>
          <p:cNvPr id="413" name="Google Shape;413;p34"/>
          <p:cNvSpPr txBox="1">
            <a:spLocks noGrp="1"/>
          </p:cNvSpPr>
          <p:nvPr>
            <p:ph type="body" idx="1"/>
          </p:nvPr>
        </p:nvSpPr>
        <p:spPr>
          <a:xfrm>
            <a:off x="415599" y="1497800"/>
            <a:ext cx="5547958" cy="4547399"/>
          </a:xfrm>
          <a:prstGeom prst="rect">
            <a:avLst/>
          </a:prstGeom>
        </p:spPr>
        <p:txBody>
          <a:bodyPr spcFirstLastPara="1" vert="horz" wrap="square" lIns="121900" tIns="121900" rIns="121900" bIns="121900" rtlCol="0" anchor="t" anchorCtr="0">
            <a:normAutofit/>
          </a:bodyPr>
          <a:lstStyle/>
          <a:p>
            <a:pPr marL="0" indent="0">
              <a:buNone/>
            </a:pPr>
            <a:r>
              <a:rPr lang="en-GB" sz="1800" dirty="0"/>
              <a:t>Females are 70% of healthcare workforce</a:t>
            </a:r>
            <a:endParaRPr sz="1800" dirty="0"/>
          </a:p>
          <a:p>
            <a:pPr marL="0" indent="0">
              <a:spcBef>
                <a:spcPts val="1600"/>
              </a:spcBef>
              <a:buNone/>
            </a:pPr>
            <a:r>
              <a:rPr lang="en-GB" sz="1800" dirty="0"/>
              <a:t>Females higher in Neuroticism, Agreeableness, warmth (an extraversion facet) and openness to feelings</a:t>
            </a:r>
            <a:endParaRPr sz="1800" dirty="0"/>
          </a:p>
          <a:p>
            <a:pPr marL="0" indent="0">
              <a:spcBef>
                <a:spcPts val="1600"/>
              </a:spcBef>
              <a:buNone/>
            </a:pPr>
            <a:r>
              <a:rPr lang="en-GB" sz="1800" dirty="0"/>
              <a:t>Men higher assertiveness (a facet of extraversion) and openness to ideas </a:t>
            </a:r>
            <a:endParaRPr sz="1800" dirty="0"/>
          </a:p>
          <a:p>
            <a:pPr marL="0" indent="0">
              <a:spcBef>
                <a:spcPts val="1600"/>
              </a:spcBef>
              <a:buNone/>
            </a:pPr>
            <a:r>
              <a:rPr lang="en-GB" sz="1800" dirty="0"/>
              <a:t>Gender differences largest in egalitarian cultures</a:t>
            </a:r>
            <a:endParaRPr sz="1800" dirty="0"/>
          </a:p>
          <a:p>
            <a:pPr marL="0" indent="0">
              <a:spcBef>
                <a:spcPts val="1600"/>
              </a:spcBef>
              <a:buNone/>
            </a:pPr>
            <a:endParaRPr sz="1800" dirty="0"/>
          </a:p>
          <a:p>
            <a:pPr marL="0" indent="0">
              <a:spcBef>
                <a:spcPts val="1600"/>
              </a:spcBef>
              <a:spcAft>
                <a:spcPts val="1600"/>
              </a:spcAft>
              <a:buNone/>
            </a:pPr>
            <a:endParaRPr sz="1800" dirty="0"/>
          </a:p>
        </p:txBody>
      </p:sp>
      <p:pic>
        <p:nvPicPr>
          <p:cNvPr id="414" name="Google Shape;414;p34"/>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5988958" y="857048"/>
            <a:ext cx="6338368" cy="5410200"/>
          </a:xfrm>
          <a:prstGeom prst="rect">
            <a:avLst/>
          </a:prstGeom>
          <a:noFill/>
          <a:ln>
            <a:noFill/>
          </a:ln>
        </p:spPr>
      </p:pic>
      <p:pic>
        <p:nvPicPr>
          <p:cNvPr id="2" name="Picture 1">
            <a:extLst>
              <a:ext uri="{FF2B5EF4-FFF2-40B4-BE49-F238E27FC236}">
                <a16:creationId xmlns:a16="http://schemas.microsoft.com/office/drawing/2014/main" id="{8B716F6F-3A0A-4EB6-AB15-FD990CF5535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671247" y="4229299"/>
            <a:ext cx="3640981" cy="2639254"/>
          </a:xfrm>
          <a:prstGeom prst="rect">
            <a:avLst/>
          </a:prstGeom>
        </p:spPr>
      </p:pic>
      <p:sp>
        <p:nvSpPr>
          <p:cNvPr id="10" name="Oval 9">
            <a:extLst>
              <a:ext uri="{FF2B5EF4-FFF2-40B4-BE49-F238E27FC236}">
                <a16:creationId xmlns:a16="http://schemas.microsoft.com/office/drawing/2014/main" id="{E3500071-B705-4436-B86E-61254294D67E}"/>
              </a:ext>
            </a:extLst>
          </p:cNvPr>
          <p:cNvSpPr/>
          <p:nvPr/>
        </p:nvSpPr>
        <p:spPr>
          <a:xfrm>
            <a:off x="9669853" y="4230228"/>
            <a:ext cx="850900" cy="342499"/>
          </a:xfrm>
          <a:prstGeom prst="ellipse">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 name="Oval 10">
            <a:extLst>
              <a:ext uri="{FF2B5EF4-FFF2-40B4-BE49-F238E27FC236}">
                <a16:creationId xmlns:a16="http://schemas.microsoft.com/office/drawing/2014/main" id="{491CDA95-03FA-4E2B-9B50-62136965E57F}"/>
              </a:ext>
            </a:extLst>
          </p:cNvPr>
          <p:cNvSpPr/>
          <p:nvPr/>
        </p:nvSpPr>
        <p:spPr>
          <a:xfrm>
            <a:off x="9648372" y="1688447"/>
            <a:ext cx="850900" cy="342499"/>
          </a:xfrm>
          <a:prstGeom prst="ellipse">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 name="Oval 11">
            <a:extLst>
              <a:ext uri="{FF2B5EF4-FFF2-40B4-BE49-F238E27FC236}">
                <a16:creationId xmlns:a16="http://schemas.microsoft.com/office/drawing/2014/main" id="{5AAFB0D8-9FE9-4F7C-A53B-86A8BD13B0CF}"/>
              </a:ext>
            </a:extLst>
          </p:cNvPr>
          <p:cNvSpPr/>
          <p:nvPr/>
        </p:nvSpPr>
        <p:spPr>
          <a:xfrm>
            <a:off x="9648372" y="1371730"/>
            <a:ext cx="850900" cy="342499"/>
          </a:xfrm>
          <a:prstGeom prst="ellipse">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3" name="Oval 12">
            <a:extLst>
              <a:ext uri="{FF2B5EF4-FFF2-40B4-BE49-F238E27FC236}">
                <a16:creationId xmlns:a16="http://schemas.microsoft.com/office/drawing/2014/main" id="{B18B8233-0A32-419A-9F89-DD8C8CC1A5C3}"/>
              </a:ext>
            </a:extLst>
          </p:cNvPr>
          <p:cNvSpPr/>
          <p:nvPr/>
        </p:nvSpPr>
        <p:spPr>
          <a:xfrm>
            <a:off x="9648372" y="4922101"/>
            <a:ext cx="850900" cy="342499"/>
          </a:xfrm>
          <a:prstGeom prst="ellipse">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27046363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433"/>
        <p:cNvGrpSpPr/>
        <p:nvPr/>
      </p:nvGrpSpPr>
      <p:grpSpPr>
        <a:xfrm>
          <a:off x="0" y="0"/>
          <a:ext cx="0" cy="0"/>
          <a:chOff x="0" y="0"/>
          <a:chExt cx="0" cy="0"/>
        </a:xfrm>
      </p:grpSpPr>
      <p:sp>
        <p:nvSpPr>
          <p:cNvPr id="434" name="Google Shape;434;p37"/>
          <p:cNvSpPr txBox="1">
            <a:spLocks noGrp="1"/>
          </p:cNvSpPr>
          <p:nvPr>
            <p:ph type="title"/>
          </p:nvPr>
        </p:nvSpPr>
        <p:spPr>
          <a:xfrm>
            <a:off x="370114" y="286603"/>
            <a:ext cx="11440886" cy="1450757"/>
          </a:xfrm>
          <a:prstGeom prst="rect">
            <a:avLst/>
          </a:prstGeom>
        </p:spPr>
        <p:txBody>
          <a:bodyPr spcFirstLastPara="1" vert="horz" wrap="square" lIns="121900" tIns="121900" rIns="121900" bIns="121900" rtlCol="0" anchor="t" anchorCtr="0">
            <a:noAutofit/>
          </a:bodyPr>
          <a:lstStyle/>
          <a:p>
            <a:r>
              <a:rPr lang="en-GB" sz="4800" dirty="0"/>
              <a:t>Healthcare workers and repeat clicking </a:t>
            </a:r>
            <a:br>
              <a:rPr lang="en-GB" sz="4800" dirty="0"/>
            </a:br>
            <a:r>
              <a:rPr lang="en-GB" sz="1800" dirty="0"/>
              <a:t>(Gordon et al., 2019)</a:t>
            </a:r>
            <a:endParaRPr sz="4800" dirty="0"/>
          </a:p>
        </p:txBody>
      </p:sp>
      <p:sp>
        <p:nvSpPr>
          <p:cNvPr id="2" name="Content Placeholder 1">
            <a:extLst>
              <a:ext uri="{FF2B5EF4-FFF2-40B4-BE49-F238E27FC236}">
                <a16:creationId xmlns:a16="http://schemas.microsoft.com/office/drawing/2014/main" id="{A6E560A9-CC46-4114-8183-D31168EAAEA8}"/>
              </a:ext>
            </a:extLst>
          </p:cNvPr>
          <p:cNvSpPr>
            <a:spLocks noGrp="1"/>
          </p:cNvSpPr>
          <p:nvPr>
            <p:ph idx="1"/>
          </p:nvPr>
        </p:nvSpPr>
        <p:spPr/>
        <p:txBody>
          <a:bodyPr/>
          <a:lstStyle/>
          <a:p>
            <a:endParaRPr lang="nb-NO"/>
          </a:p>
        </p:txBody>
      </p:sp>
      <p:pic>
        <p:nvPicPr>
          <p:cNvPr id="436" name="Google Shape;436;p37"/>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489857" y="1817914"/>
            <a:ext cx="3126477" cy="4551886"/>
          </a:xfrm>
          <a:prstGeom prst="rect">
            <a:avLst/>
          </a:prstGeom>
          <a:noFill/>
          <a:ln>
            <a:noFill/>
          </a:ln>
        </p:spPr>
      </p:pic>
      <p:pic>
        <p:nvPicPr>
          <p:cNvPr id="437" name="Google Shape;437;p37"/>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3995057" y="1542140"/>
            <a:ext cx="8039100" cy="4893011"/>
          </a:xfrm>
          <a:prstGeom prst="rect">
            <a:avLst/>
          </a:prstGeom>
          <a:noFill/>
          <a:ln>
            <a:noFill/>
          </a:ln>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BF845A0-BBD7-7E1D-F171-A98342C4D614}"/>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523488" y="10"/>
            <a:ext cx="8668512" cy="6857990"/>
          </a:xfrm>
          <a:prstGeom prst="rect">
            <a:avLst/>
          </a:prstGeom>
        </p:spPr>
      </p:pic>
      <p:sp>
        <p:nvSpPr>
          <p:cNvPr id="5" name="Title 4">
            <a:extLst>
              <a:ext uri="{FF2B5EF4-FFF2-40B4-BE49-F238E27FC236}">
                <a16:creationId xmlns:a16="http://schemas.microsoft.com/office/drawing/2014/main" id="{D1A0B5B0-D18E-EBD9-DF1A-6F2AC796E8FB}"/>
              </a:ext>
            </a:extLst>
          </p:cNvPr>
          <p:cNvSpPr>
            <a:spLocks noGrp="1"/>
          </p:cNvSpPr>
          <p:nvPr>
            <p:ph type="title"/>
          </p:nvPr>
        </p:nvSpPr>
        <p:spPr>
          <a:xfrm>
            <a:off x="477981" y="1122364"/>
            <a:ext cx="4023360" cy="3204134"/>
          </a:xfrm>
        </p:spPr>
        <p:txBody>
          <a:bodyPr vert="horz" lIns="91440" tIns="45720" rIns="91440" bIns="45720" rtlCol="0" anchor="b">
            <a:normAutofit/>
          </a:bodyPr>
          <a:lstStyle/>
          <a:p>
            <a:r>
              <a:rPr lang="en-US" sz="4800" dirty="0"/>
              <a:t>Familiar examples</a:t>
            </a:r>
          </a:p>
        </p:txBody>
      </p:sp>
      <p:sp>
        <p:nvSpPr>
          <p:cNvPr id="6" name="Text Placeholder 5">
            <a:extLst>
              <a:ext uri="{FF2B5EF4-FFF2-40B4-BE49-F238E27FC236}">
                <a16:creationId xmlns:a16="http://schemas.microsoft.com/office/drawing/2014/main" id="{A8C26D1D-7414-3469-E40F-813774F96DCE}"/>
              </a:ext>
            </a:extLst>
          </p:cNvPr>
          <p:cNvSpPr>
            <a:spLocks noGrp="1"/>
          </p:cNvSpPr>
          <p:nvPr>
            <p:ph type="body" idx="1"/>
          </p:nvPr>
        </p:nvSpPr>
        <p:spPr>
          <a:xfrm>
            <a:off x="477981" y="4872923"/>
            <a:ext cx="4023359" cy="1208141"/>
          </a:xfrm>
        </p:spPr>
        <p:txBody>
          <a:bodyPr vert="horz" lIns="91440" tIns="45720" rIns="91440" bIns="45720" rtlCol="0" anchor="t">
            <a:normAutofit/>
          </a:bodyPr>
          <a:lstStyle/>
          <a:p>
            <a:endParaRPr lang="en-US">
              <a:solidFill>
                <a:schemeClr val="tx1"/>
              </a:solidFill>
            </a:endParaRPr>
          </a:p>
        </p:txBody>
      </p:sp>
      <p:sp>
        <p:nvSpPr>
          <p:cNvPr id="4" name="Slide Number Placeholder 3">
            <a:extLst>
              <a:ext uri="{FF2B5EF4-FFF2-40B4-BE49-F238E27FC236}">
                <a16:creationId xmlns:a16="http://schemas.microsoft.com/office/drawing/2014/main" id="{D2EE27F9-E0AB-E389-885C-3A70BC4A0D6B}"/>
              </a:ext>
            </a:extLst>
          </p:cNvPr>
          <p:cNvSpPr>
            <a:spLocks noGrp="1"/>
          </p:cNvSpPr>
          <p:nvPr>
            <p:ph type="sldNum" sz="quarter" idx="12"/>
          </p:nvPr>
        </p:nvSpPr>
        <p:spPr>
          <a:xfrm>
            <a:off x="8970819" y="6356351"/>
            <a:ext cx="2743200" cy="365125"/>
          </a:xfrm>
        </p:spPr>
        <p:txBody>
          <a:bodyPr vert="horz" lIns="91440" tIns="45720" rIns="91440" bIns="45720" rtlCol="0" anchor="ctr">
            <a:normAutofit/>
          </a:bodyPr>
          <a:lstStyle/>
          <a:p>
            <a:pPr>
              <a:spcAft>
                <a:spcPts val="600"/>
              </a:spcAft>
              <a:defRPr/>
            </a:pPr>
            <a:fld id="{00000000-1234-1234-1234-123412341234}" type="slidenum">
              <a:rPr lang="en-US">
                <a:solidFill>
                  <a:schemeClr val="bg1"/>
                </a:solidFill>
                <a:latin typeface="Calibri" panose="020F0502020204030204"/>
              </a:rPr>
              <a:pPr>
                <a:spcAft>
                  <a:spcPts val="600"/>
                </a:spcAft>
                <a:defRPr/>
              </a:pPr>
              <a:t>77</a:t>
            </a:fld>
            <a:endParaRPr lang="en-US">
              <a:solidFill>
                <a:schemeClr val="bg1"/>
              </a:solidFill>
              <a:latin typeface="Calibri" panose="020F0502020204030204"/>
            </a:endParaRPr>
          </a:p>
        </p:txBody>
      </p:sp>
    </p:spTree>
    <p:extLst>
      <p:ext uri="{BB962C8B-B14F-4D97-AF65-F5344CB8AC3E}">
        <p14:creationId xmlns:p14="http://schemas.microsoft.com/office/powerpoint/2010/main" val="396314711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357"/>
        <p:cNvGrpSpPr/>
        <p:nvPr/>
      </p:nvGrpSpPr>
      <p:grpSpPr>
        <a:xfrm>
          <a:off x="0" y="0"/>
          <a:ext cx="0" cy="0"/>
          <a:chOff x="0" y="0"/>
          <a:chExt cx="0" cy="0"/>
        </a:xfrm>
      </p:grpSpPr>
      <p:pic>
        <p:nvPicPr>
          <p:cNvPr id="8" name="Google Shape;132;p23">
            <a:extLst>
              <a:ext uri="{FF2B5EF4-FFF2-40B4-BE49-F238E27FC236}">
                <a16:creationId xmlns:a16="http://schemas.microsoft.com/office/drawing/2014/main" id="{F9FBDB88-BCFC-4C4D-A681-BDF949DED914}"/>
              </a:ext>
            </a:extLst>
          </p:cNvPr>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9159684" y="3994152"/>
            <a:ext cx="2972533" cy="2957400"/>
          </a:xfrm>
          <a:prstGeom prst="rect">
            <a:avLst/>
          </a:prstGeom>
          <a:noFill/>
          <a:ln>
            <a:noFill/>
          </a:ln>
        </p:spPr>
      </p:pic>
      <p:sp>
        <p:nvSpPr>
          <p:cNvPr id="358" name="Google Shape;358;p57"/>
          <p:cNvSpPr txBox="1">
            <a:spLocks noGrp="1"/>
          </p:cNvSpPr>
          <p:nvPr>
            <p:ph type="title"/>
          </p:nvPr>
        </p:nvSpPr>
        <p:spPr>
          <a:xfrm>
            <a:off x="838200" y="365125"/>
            <a:ext cx="10907486" cy="1325600"/>
          </a:xfrm>
          <a:prstGeom prst="rect">
            <a:avLst/>
          </a:prstGeom>
        </p:spPr>
        <p:txBody>
          <a:bodyPr spcFirstLastPara="1" vert="horz" wrap="square" lIns="91433" tIns="45700" rIns="91433" bIns="45700" rtlCol="0" anchor="ctr" anchorCtr="0">
            <a:noAutofit/>
          </a:bodyPr>
          <a:lstStyle/>
          <a:p>
            <a:pPr>
              <a:spcBef>
                <a:spcPts val="0"/>
              </a:spcBef>
            </a:pPr>
            <a:r>
              <a:rPr lang="nb-NO" sz="4800" dirty="0"/>
              <a:t>Example Persuasion Technique: Foot-in-the-door</a:t>
            </a:r>
            <a:endParaRPr sz="4800" dirty="0"/>
          </a:p>
        </p:txBody>
      </p:sp>
      <p:sp>
        <p:nvSpPr>
          <p:cNvPr id="359" name="Google Shape;359;p57"/>
          <p:cNvSpPr txBox="1">
            <a:spLocks noGrp="1"/>
          </p:cNvSpPr>
          <p:nvPr>
            <p:ph type="body" idx="1"/>
          </p:nvPr>
        </p:nvSpPr>
        <p:spPr>
          <a:xfrm>
            <a:off x="838200" y="1825625"/>
            <a:ext cx="10515600" cy="4351200"/>
          </a:xfrm>
          <a:prstGeom prst="rect">
            <a:avLst/>
          </a:prstGeom>
        </p:spPr>
        <p:txBody>
          <a:bodyPr spcFirstLastPara="1" vert="horz" wrap="square" lIns="91433" tIns="45700" rIns="91433" bIns="45700" rtlCol="0" anchor="t" anchorCtr="0">
            <a:noAutofit/>
          </a:bodyPr>
          <a:lstStyle/>
          <a:p>
            <a:pPr marL="0" indent="0">
              <a:spcBef>
                <a:spcPts val="1067"/>
              </a:spcBef>
              <a:buNone/>
            </a:pPr>
            <a:endParaRPr/>
          </a:p>
        </p:txBody>
      </p:sp>
      <p:pic>
        <p:nvPicPr>
          <p:cNvPr id="360" name="Google Shape;360;p57"/>
          <p:cNvPicPr preferRelativeResize="0"/>
          <p:nvPr/>
        </p:nvPicPr>
        <p:blipFill>
          <a:blip r:embed="rId5" cstate="email">
            <a:alphaModFix/>
            <a:extLst>
              <a:ext uri="{28A0092B-C50C-407E-A947-70E740481C1C}">
                <a14:useLocalDpi xmlns:a14="http://schemas.microsoft.com/office/drawing/2010/main"/>
              </a:ext>
            </a:extLst>
          </a:blip>
          <a:stretch>
            <a:fillRect/>
          </a:stretch>
        </p:blipFill>
        <p:spPr>
          <a:xfrm>
            <a:off x="851310" y="1825625"/>
            <a:ext cx="8764665" cy="4691043"/>
          </a:xfrm>
          <a:prstGeom prst="rect">
            <a:avLst/>
          </a:prstGeom>
          <a:noFill/>
          <a:ln>
            <a:noFill/>
          </a:ln>
        </p:spPr>
      </p:pic>
      <p:pic>
        <p:nvPicPr>
          <p:cNvPr id="2" name="Picture 1">
            <a:extLst>
              <a:ext uri="{FF2B5EF4-FFF2-40B4-BE49-F238E27FC236}">
                <a16:creationId xmlns:a16="http://schemas.microsoft.com/office/drawing/2014/main" id="{682B83D4-8A21-49F9-8D22-4DFE47DE5BDB}"/>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743369" y="1825625"/>
            <a:ext cx="5625420" cy="4956007"/>
          </a:xfrm>
          <a:prstGeom prst="rect">
            <a:avLst/>
          </a:prstGeom>
        </p:spPr>
      </p:pic>
      <p:pic>
        <p:nvPicPr>
          <p:cNvPr id="3" name="Picture 2">
            <a:extLst>
              <a:ext uri="{FF2B5EF4-FFF2-40B4-BE49-F238E27FC236}">
                <a16:creationId xmlns:a16="http://schemas.microsoft.com/office/drawing/2014/main" id="{61031253-25FA-4E44-B9FC-1A41161AE9FC}"/>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124174" y="1237599"/>
            <a:ext cx="3690613" cy="5582216"/>
          </a:xfrm>
          <a:prstGeom prst="rect">
            <a:avLst/>
          </a:prstGeom>
        </p:spPr>
      </p:pic>
      <p:pic>
        <p:nvPicPr>
          <p:cNvPr id="4" name="Picture 3">
            <a:extLst>
              <a:ext uri="{FF2B5EF4-FFF2-40B4-BE49-F238E27FC236}">
                <a16:creationId xmlns:a16="http://schemas.microsoft.com/office/drawing/2014/main" id="{A7C0BF3A-11DE-480C-9AB3-4A32B2959AA6}"/>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7915966" y="289440"/>
            <a:ext cx="3243733" cy="6644929"/>
          </a:xfrm>
          <a:prstGeom prst="rect">
            <a:avLst/>
          </a:prstGeom>
        </p:spPr>
      </p:pic>
    </p:spTree>
    <p:custDataLst>
      <p:tags r:id="rId1"/>
    </p:custDataLst>
    <p:extLst>
      <p:ext uri="{BB962C8B-B14F-4D97-AF65-F5344CB8AC3E}">
        <p14:creationId xmlns:p14="http://schemas.microsoft.com/office/powerpoint/2010/main" val="170956504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6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415"/>
        <p:cNvGrpSpPr/>
        <p:nvPr/>
      </p:nvGrpSpPr>
      <p:grpSpPr>
        <a:xfrm>
          <a:off x="0" y="0"/>
          <a:ext cx="0" cy="0"/>
          <a:chOff x="0" y="0"/>
          <a:chExt cx="0" cy="0"/>
        </a:xfrm>
      </p:grpSpPr>
      <p:sp>
        <p:nvSpPr>
          <p:cNvPr id="416" name="Google Shape;416;p64"/>
          <p:cNvSpPr txBox="1">
            <a:spLocks noGrp="1"/>
          </p:cNvSpPr>
          <p:nvPr>
            <p:ph type="title"/>
          </p:nvPr>
        </p:nvSpPr>
        <p:spPr>
          <a:xfrm>
            <a:off x="838200" y="500025"/>
            <a:ext cx="10515600" cy="1325600"/>
          </a:xfrm>
          <a:prstGeom prst="rect">
            <a:avLst/>
          </a:prstGeom>
        </p:spPr>
        <p:txBody>
          <a:bodyPr spcFirstLastPara="1" vert="horz" wrap="square" lIns="91433" tIns="45700" rIns="91433" bIns="45700" rtlCol="0" anchor="ctr" anchorCtr="0">
            <a:noAutofit/>
          </a:bodyPr>
          <a:lstStyle/>
          <a:p>
            <a:pPr>
              <a:spcBef>
                <a:spcPts val="0"/>
              </a:spcBef>
            </a:pPr>
            <a:r>
              <a:rPr lang="en-GB"/>
              <a:t>Confirmshaming</a:t>
            </a:r>
            <a:endParaRPr/>
          </a:p>
        </p:txBody>
      </p:sp>
      <p:sp>
        <p:nvSpPr>
          <p:cNvPr id="417" name="Google Shape;417;p64"/>
          <p:cNvSpPr txBox="1">
            <a:spLocks noGrp="1"/>
          </p:cNvSpPr>
          <p:nvPr>
            <p:ph type="body" idx="1"/>
          </p:nvPr>
        </p:nvSpPr>
        <p:spPr>
          <a:xfrm>
            <a:off x="838200" y="1485900"/>
            <a:ext cx="3701200" cy="4690800"/>
          </a:xfrm>
          <a:prstGeom prst="rect">
            <a:avLst/>
          </a:prstGeom>
        </p:spPr>
        <p:txBody>
          <a:bodyPr spcFirstLastPara="1" vert="horz" wrap="square" lIns="91433" tIns="45700" rIns="91433" bIns="45700" rtlCol="0" anchor="t" anchorCtr="0">
            <a:noAutofit/>
          </a:bodyPr>
          <a:lstStyle/>
          <a:p>
            <a:pPr marL="0" indent="0">
              <a:spcBef>
                <a:spcPts val="1067"/>
              </a:spcBef>
              <a:buNone/>
            </a:pPr>
            <a:r>
              <a:rPr lang="en-GB"/>
              <a:t>Shame: The ‘Master’ emotion. Holds social bonds together(Scheff, 2002)</a:t>
            </a:r>
            <a:endParaRPr/>
          </a:p>
          <a:p>
            <a:pPr marL="0" indent="0">
              <a:spcBef>
                <a:spcPts val="1067"/>
              </a:spcBef>
              <a:buNone/>
            </a:pPr>
            <a:endParaRPr/>
          </a:p>
          <a:p>
            <a:pPr marL="0" indent="0">
              <a:spcBef>
                <a:spcPts val="1067"/>
              </a:spcBef>
              <a:buNone/>
            </a:pPr>
            <a:endParaRPr/>
          </a:p>
          <a:p>
            <a:pPr marL="0" indent="0">
              <a:spcBef>
                <a:spcPts val="1067"/>
              </a:spcBef>
              <a:buNone/>
            </a:pPr>
            <a:endParaRPr/>
          </a:p>
        </p:txBody>
      </p:sp>
      <p:pic>
        <p:nvPicPr>
          <p:cNvPr id="418" name="Google Shape;418;p64"/>
          <p:cNvPicPr preferRelativeResize="0"/>
          <p:nvPr/>
        </p:nvPicPr>
        <p:blipFill>
          <a:blip r:embed="rId4">
            <a:alphaModFix/>
          </a:blip>
          <a:stretch>
            <a:fillRect/>
          </a:stretch>
        </p:blipFill>
        <p:spPr>
          <a:xfrm>
            <a:off x="5505449" y="90426"/>
            <a:ext cx="6686551" cy="4351200"/>
          </a:xfrm>
          <a:prstGeom prst="rect">
            <a:avLst/>
          </a:prstGeom>
          <a:noFill/>
          <a:ln>
            <a:noFill/>
          </a:ln>
        </p:spPr>
      </p:pic>
      <p:pic>
        <p:nvPicPr>
          <p:cNvPr id="419" name="Google Shape;419;p64"/>
          <p:cNvPicPr preferRelativeResize="0"/>
          <p:nvPr/>
        </p:nvPicPr>
        <p:blipFill>
          <a:blip r:embed="rId5">
            <a:alphaModFix/>
          </a:blip>
          <a:stretch>
            <a:fillRect/>
          </a:stretch>
        </p:blipFill>
        <p:spPr>
          <a:xfrm>
            <a:off x="293433" y="2797231"/>
            <a:ext cx="3701200" cy="3526451"/>
          </a:xfrm>
          <a:prstGeom prst="rect">
            <a:avLst/>
          </a:prstGeom>
          <a:noFill/>
          <a:ln>
            <a:noFill/>
          </a:ln>
        </p:spPr>
      </p:pic>
      <p:pic>
        <p:nvPicPr>
          <p:cNvPr id="420" name="Google Shape;420;p64"/>
          <p:cNvPicPr preferRelativeResize="0"/>
          <p:nvPr/>
        </p:nvPicPr>
        <p:blipFill>
          <a:blip r:embed="rId6">
            <a:alphaModFix/>
          </a:blip>
          <a:stretch>
            <a:fillRect/>
          </a:stretch>
        </p:blipFill>
        <p:spPr>
          <a:xfrm>
            <a:off x="4392052" y="4588577"/>
            <a:ext cx="5764000" cy="2104242"/>
          </a:xfrm>
          <a:prstGeom prst="rect">
            <a:avLst/>
          </a:prstGeom>
          <a:noFill/>
          <a:ln>
            <a:noFill/>
          </a:ln>
        </p:spPr>
      </p:pic>
      <p:pic>
        <p:nvPicPr>
          <p:cNvPr id="7" name="Google Shape;132;p23">
            <a:extLst>
              <a:ext uri="{FF2B5EF4-FFF2-40B4-BE49-F238E27FC236}">
                <a16:creationId xmlns:a16="http://schemas.microsoft.com/office/drawing/2014/main" id="{ACC8B5D3-911D-413C-A48E-C6394A8C1876}"/>
              </a:ext>
            </a:extLst>
          </p:cNvPr>
          <p:cNvPicPr preferRelativeResize="0"/>
          <p:nvPr/>
        </p:nvPicPr>
        <p:blipFill rotWithShape="1">
          <a:blip r:embed="rId7" cstate="screen">
            <a:alphaModFix/>
            <a:extLst>
              <a:ext uri="{28A0092B-C50C-407E-A947-70E740481C1C}">
                <a14:useLocalDpi xmlns:a14="http://schemas.microsoft.com/office/drawing/2010/main"/>
              </a:ext>
            </a:extLst>
          </a:blip>
          <a:srcRect/>
          <a:stretch/>
        </p:blipFill>
        <p:spPr>
          <a:xfrm>
            <a:off x="10008704" y="4661451"/>
            <a:ext cx="2284779" cy="2294015"/>
          </a:xfrm>
          <a:prstGeom prst="rect">
            <a:avLst/>
          </a:prstGeom>
          <a:noFill/>
          <a:ln>
            <a:noFill/>
          </a:ln>
        </p:spPr>
      </p:pic>
    </p:spTree>
    <p:custDataLst>
      <p:tags r:id="rId1"/>
    </p:custDataLst>
    <p:extLst>
      <p:ext uri="{BB962C8B-B14F-4D97-AF65-F5344CB8AC3E}">
        <p14:creationId xmlns:p14="http://schemas.microsoft.com/office/powerpoint/2010/main" val="360092964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1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7"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92C48746-8A48-4244-B53F-49EB0FDF29C5}"/>
              </a:ext>
            </a:extLst>
          </p:cNvPr>
          <p:cNvSpPr>
            <a:spLocks noGrp="1"/>
          </p:cNvSpPr>
          <p:nvPr>
            <p:ph type="title"/>
          </p:nvPr>
        </p:nvSpPr>
        <p:spPr>
          <a:xfrm>
            <a:off x="1097280" y="286603"/>
            <a:ext cx="10058400" cy="1450757"/>
          </a:xfrm>
        </p:spPr>
        <p:txBody>
          <a:bodyPr anchor="b">
            <a:normAutofit/>
          </a:bodyPr>
          <a:lstStyle/>
          <a:p>
            <a:r>
              <a:rPr lang="de-DE"/>
              <a:t>Starting point</a:t>
            </a:r>
          </a:p>
        </p:txBody>
      </p:sp>
      <p:pic>
        <p:nvPicPr>
          <p:cNvPr id="1026" name="Picture 2" descr="Medieval Market by Minnhagen on DeviantArt">
            <a:extLst>
              <a:ext uri="{FF2B5EF4-FFF2-40B4-BE49-F238E27FC236}">
                <a16:creationId xmlns:a16="http://schemas.microsoft.com/office/drawing/2014/main" id="{C4C9C0F1-E25C-45E1-BB1D-92419CFE6433}"/>
              </a:ext>
            </a:extLst>
          </p:cNvPr>
          <p:cNvPicPr>
            <a:picLocks noChangeAspect="1" noChangeArrowheads="1"/>
          </p:cNvPicPr>
          <p:nvPr/>
        </p:nvPicPr>
        <p:blipFill>
          <a:blip r:embed="rId4" cstate="email">
            <a:extLst>
              <a:ext uri="{28A0092B-C50C-407E-A947-70E740481C1C}">
                <a14:useLocalDpi xmlns:a14="http://schemas.microsoft.com/office/drawing/2010/main"/>
              </a:ext>
            </a:extLst>
          </a:blip>
          <a:stretch/>
        </p:blipFill>
        <p:spPr bwMode="auto">
          <a:xfrm>
            <a:off x="838200" y="2161826"/>
            <a:ext cx="5181600" cy="3678936"/>
          </a:xfrm>
          <a:prstGeom prst="rect">
            <a:avLst/>
          </a:prstGeom>
          <a:solidFill>
            <a:srgbClr val="FFFFFF"/>
          </a:solidFill>
        </p:spPr>
      </p:pic>
      <p:sp>
        <p:nvSpPr>
          <p:cNvPr id="2" name="Inhaltsplatzhalter 1">
            <a:extLst>
              <a:ext uri="{FF2B5EF4-FFF2-40B4-BE49-F238E27FC236}">
                <a16:creationId xmlns:a16="http://schemas.microsoft.com/office/drawing/2014/main" id="{89E31AD8-9748-4ACC-811A-81B35D6FB2BE}"/>
              </a:ext>
            </a:extLst>
          </p:cNvPr>
          <p:cNvSpPr>
            <a:spLocks noGrp="1"/>
          </p:cNvSpPr>
          <p:nvPr>
            <p:ph sz="half" idx="2"/>
          </p:nvPr>
        </p:nvSpPr>
        <p:spPr>
          <a:xfrm>
            <a:off x="6172200" y="1825625"/>
            <a:ext cx="5181600" cy="4351338"/>
          </a:xfrm>
        </p:spPr>
        <p:txBody>
          <a:bodyPr>
            <a:normAutofit/>
          </a:bodyPr>
          <a:lstStyle/>
          <a:p>
            <a:pPr marL="0" indent="0">
              <a:lnSpc>
                <a:spcPct val="90000"/>
              </a:lnSpc>
              <a:buNone/>
            </a:pPr>
            <a:r>
              <a:rPr lang="de-DE" err="1"/>
              <a:t>Our</a:t>
            </a:r>
            <a:r>
              <a:rPr lang="de-DE"/>
              <a:t> </a:t>
            </a:r>
            <a:r>
              <a:rPr lang="de-DE" err="1"/>
              <a:t>subjectively</a:t>
            </a:r>
            <a:r>
              <a:rPr lang="de-DE"/>
              <a:t> </a:t>
            </a:r>
            <a:r>
              <a:rPr lang="de-DE" err="1"/>
              <a:t>experienced</a:t>
            </a:r>
            <a:r>
              <a:rPr lang="de-DE"/>
              <a:t> </a:t>
            </a:r>
            <a:r>
              <a:rPr lang="de-DE" err="1"/>
              <a:t>rationality</a:t>
            </a:r>
            <a:r>
              <a:rPr lang="de-DE"/>
              <a:t> </a:t>
            </a:r>
            <a:r>
              <a:rPr lang="de-DE" err="1"/>
              <a:t>is</a:t>
            </a:r>
            <a:r>
              <a:rPr lang="de-DE"/>
              <a:t> </a:t>
            </a:r>
            <a:r>
              <a:rPr lang="de-DE" err="1"/>
              <a:t>usually</a:t>
            </a:r>
            <a:r>
              <a:rPr lang="de-DE"/>
              <a:t> </a:t>
            </a:r>
            <a:r>
              <a:rPr lang="de-DE" err="1"/>
              <a:t>overestimated</a:t>
            </a:r>
            <a:r>
              <a:rPr lang="de-DE"/>
              <a:t>.</a:t>
            </a:r>
          </a:p>
          <a:p>
            <a:pPr marL="0" indent="0">
              <a:lnSpc>
                <a:spcPct val="90000"/>
              </a:lnSpc>
              <a:buNone/>
            </a:pPr>
            <a:r>
              <a:rPr lang="de-DE" err="1"/>
              <a:t>Subtle</a:t>
            </a:r>
            <a:r>
              <a:rPr lang="de-DE"/>
              <a:t> </a:t>
            </a:r>
            <a:r>
              <a:rPr lang="de-DE" err="1"/>
              <a:t>manipulations</a:t>
            </a:r>
            <a:r>
              <a:rPr lang="de-DE"/>
              <a:t> – </a:t>
            </a:r>
            <a:r>
              <a:rPr lang="de-DE" err="1"/>
              <a:t>deliberate</a:t>
            </a:r>
            <a:r>
              <a:rPr lang="de-DE"/>
              <a:t> </a:t>
            </a:r>
            <a:r>
              <a:rPr lang="de-DE" err="1"/>
              <a:t>or</a:t>
            </a:r>
            <a:r>
              <a:rPr lang="de-DE"/>
              <a:t> not – </a:t>
            </a:r>
            <a:r>
              <a:rPr lang="de-DE" err="1"/>
              <a:t>bias</a:t>
            </a:r>
            <a:r>
              <a:rPr lang="de-DE"/>
              <a:t> </a:t>
            </a:r>
            <a:r>
              <a:rPr lang="de-DE" err="1"/>
              <a:t>our</a:t>
            </a:r>
            <a:r>
              <a:rPr lang="de-DE"/>
              <a:t> </a:t>
            </a:r>
            <a:r>
              <a:rPr lang="de-DE" err="1"/>
              <a:t>perception</a:t>
            </a:r>
            <a:r>
              <a:rPr lang="de-DE"/>
              <a:t> and </a:t>
            </a:r>
            <a:r>
              <a:rPr lang="de-DE" err="1"/>
              <a:t>thus</a:t>
            </a:r>
            <a:r>
              <a:rPr lang="de-DE"/>
              <a:t> </a:t>
            </a:r>
            <a:r>
              <a:rPr lang="de-DE" err="1"/>
              <a:t>influence</a:t>
            </a:r>
            <a:r>
              <a:rPr lang="de-DE"/>
              <a:t> </a:t>
            </a:r>
            <a:r>
              <a:rPr lang="de-DE" err="1"/>
              <a:t>our</a:t>
            </a:r>
            <a:r>
              <a:rPr lang="de-DE"/>
              <a:t> </a:t>
            </a:r>
            <a:r>
              <a:rPr lang="de-DE" err="1"/>
              <a:t>decision-making</a:t>
            </a:r>
            <a:r>
              <a:rPr lang="de-DE"/>
              <a:t>.</a:t>
            </a:r>
          </a:p>
          <a:p>
            <a:pPr marL="0" indent="0">
              <a:lnSpc>
                <a:spcPct val="90000"/>
              </a:lnSpc>
              <a:buNone/>
            </a:pPr>
            <a:r>
              <a:rPr lang="de-DE"/>
              <a:t>This </a:t>
            </a:r>
            <a:r>
              <a:rPr lang="de-DE" err="1"/>
              <a:t>has</a:t>
            </a:r>
            <a:r>
              <a:rPr lang="de-DE"/>
              <a:t> </a:t>
            </a:r>
            <a:r>
              <a:rPr lang="de-DE" err="1"/>
              <a:t>always</a:t>
            </a:r>
            <a:r>
              <a:rPr lang="de-DE"/>
              <a:t> </a:t>
            </a:r>
            <a:r>
              <a:rPr lang="de-DE" err="1"/>
              <a:t>been</a:t>
            </a:r>
            <a:r>
              <a:rPr lang="de-DE"/>
              <a:t> </a:t>
            </a:r>
            <a:r>
              <a:rPr lang="de-DE" err="1"/>
              <a:t>the</a:t>
            </a:r>
            <a:r>
              <a:rPr lang="de-DE"/>
              <a:t> </a:t>
            </a:r>
            <a:r>
              <a:rPr lang="de-DE" err="1"/>
              <a:t>basis</a:t>
            </a:r>
            <a:r>
              <a:rPr lang="de-DE"/>
              <a:t> </a:t>
            </a:r>
            <a:r>
              <a:rPr lang="de-DE" err="1"/>
              <a:t>of</a:t>
            </a:r>
            <a:r>
              <a:rPr lang="de-DE"/>
              <a:t> interpersonal </a:t>
            </a:r>
            <a:r>
              <a:rPr lang="de-DE" err="1"/>
              <a:t>manipulation</a:t>
            </a:r>
            <a:r>
              <a:rPr lang="de-DE"/>
              <a:t> – </a:t>
            </a:r>
            <a:r>
              <a:rPr lang="de-DE" err="1"/>
              <a:t>from</a:t>
            </a:r>
            <a:r>
              <a:rPr lang="de-DE"/>
              <a:t> </a:t>
            </a:r>
            <a:r>
              <a:rPr lang="de-DE" err="1"/>
              <a:t>flattering</a:t>
            </a:r>
            <a:r>
              <a:rPr lang="de-DE"/>
              <a:t> </a:t>
            </a:r>
            <a:r>
              <a:rPr lang="de-DE" err="1"/>
              <a:t>salespeople</a:t>
            </a:r>
            <a:r>
              <a:rPr lang="de-DE"/>
              <a:t> on </a:t>
            </a:r>
            <a:r>
              <a:rPr lang="de-DE" err="1"/>
              <a:t>medieval</a:t>
            </a:r>
            <a:r>
              <a:rPr lang="de-DE"/>
              <a:t> </a:t>
            </a:r>
            <a:r>
              <a:rPr lang="de-DE" err="1"/>
              <a:t>markets</a:t>
            </a:r>
            <a:r>
              <a:rPr lang="de-DE"/>
              <a:t> </a:t>
            </a:r>
            <a:r>
              <a:rPr lang="de-DE" err="1"/>
              <a:t>to</a:t>
            </a:r>
            <a:r>
              <a:rPr lang="de-DE"/>
              <a:t> </a:t>
            </a:r>
            <a:r>
              <a:rPr lang="de-DE" err="1"/>
              <a:t>the</a:t>
            </a:r>
            <a:r>
              <a:rPr lang="de-DE"/>
              <a:t> sophisticated </a:t>
            </a:r>
            <a:r>
              <a:rPr lang="de-DE" err="1"/>
              <a:t>phishing</a:t>
            </a:r>
            <a:r>
              <a:rPr lang="de-DE"/>
              <a:t> email.</a:t>
            </a:r>
          </a:p>
          <a:p>
            <a:pPr marL="0" indent="0">
              <a:lnSpc>
                <a:spcPct val="90000"/>
              </a:lnSpc>
              <a:buNone/>
            </a:pPr>
            <a:r>
              <a:rPr lang="de-DE"/>
              <a:t>As </a:t>
            </a:r>
            <a:r>
              <a:rPr lang="de-DE" err="1"/>
              <a:t>old</a:t>
            </a:r>
            <a:r>
              <a:rPr lang="de-DE"/>
              <a:t> </a:t>
            </a:r>
            <a:r>
              <a:rPr lang="de-DE" err="1"/>
              <a:t>as</a:t>
            </a:r>
            <a:r>
              <a:rPr lang="de-DE"/>
              <a:t> </a:t>
            </a:r>
            <a:r>
              <a:rPr lang="de-DE" err="1"/>
              <a:t>our</a:t>
            </a:r>
            <a:r>
              <a:rPr lang="de-DE"/>
              <a:t> </a:t>
            </a:r>
            <a:r>
              <a:rPr lang="de-DE" err="1"/>
              <a:t>weaknesses</a:t>
            </a:r>
            <a:r>
              <a:rPr lang="de-DE"/>
              <a:t> </a:t>
            </a:r>
            <a:r>
              <a:rPr lang="de-DE" err="1"/>
              <a:t>are</a:t>
            </a:r>
            <a:r>
              <a:rPr lang="de-DE"/>
              <a:t> </a:t>
            </a:r>
            <a:r>
              <a:rPr lang="de-DE" err="1"/>
              <a:t>the</a:t>
            </a:r>
            <a:r>
              <a:rPr lang="de-DE"/>
              <a:t> </a:t>
            </a:r>
            <a:r>
              <a:rPr lang="de-DE" err="1"/>
              <a:t>strategies</a:t>
            </a:r>
            <a:r>
              <a:rPr lang="de-DE"/>
              <a:t> </a:t>
            </a:r>
            <a:r>
              <a:rPr lang="de-DE" err="1"/>
              <a:t>used</a:t>
            </a:r>
            <a:r>
              <a:rPr lang="de-DE"/>
              <a:t> </a:t>
            </a:r>
            <a:r>
              <a:rPr lang="de-DE" err="1"/>
              <a:t>to</a:t>
            </a:r>
            <a:r>
              <a:rPr lang="de-DE"/>
              <a:t> </a:t>
            </a:r>
            <a:r>
              <a:rPr lang="de-DE" err="1"/>
              <a:t>exploit</a:t>
            </a:r>
            <a:r>
              <a:rPr lang="de-DE"/>
              <a:t> </a:t>
            </a:r>
            <a:r>
              <a:rPr lang="de-DE" err="1"/>
              <a:t>them</a:t>
            </a:r>
            <a:r>
              <a:rPr lang="de-DE"/>
              <a:t> </a:t>
            </a:r>
            <a:r>
              <a:rPr lang="de-DE" err="1"/>
              <a:t>professionally</a:t>
            </a:r>
            <a:r>
              <a:rPr lang="de-DE"/>
              <a:t>.</a:t>
            </a:r>
          </a:p>
        </p:txBody>
      </p:sp>
      <p:sp>
        <p:nvSpPr>
          <p:cNvPr id="1031" name="Footer Placeholder 4">
            <a:extLst>
              <a:ext uri="{FF2B5EF4-FFF2-40B4-BE49-F238E27FC236}">
                <a16:creationId xmlns:a16="http://schemas.microsoft.com/office/drawing/2014/main" id="{2176EB28-3AA5-94AC-1B19-60ADCBB8F29D}"/>
              </a:ext>
            </a:extLst>
          </p:cNvPr>
          <p:cNvSpPr>
            <a:spLocks noGrp="1"/>
          </p:cNvSpPr>
          <p:nvPr>
            <p:ph type="ftr" sz="quarter" idx="11"/>
          </p:nvPr>
        </p:nvSpPr>
        <p:spPr>
          <a:xfrm>
            <a:off x="643051" y="6221324"/>
            <a:ext cx="6818262" cy="365125"/>
          </a:xfrm>
        </p:spPr>
        <p:txBody>
          <a:bodyPr/>
          <a:lstStyle/>
          <a:p>
            <a:endParaRPr lang="nb-NO"/>
          </a:p>
        </p:txBody>
      </p:sp>
      <p:sp>
        <p:nvSpPr>
          <p:cNvPr id="3" name="Foliennummernplatzhalter 2">
            <a:extLst>
              <a:ext uri="{FF2B5EF4-FFF2-40B4-BE49-F238E27FC236}">
                <a16:creationId xmlns:a16="http://schemas.microsoft.com/office/drawing/2014/main" id="{65102C32-5F60-47C0-B97B-9E6127888E9F}"/>
              </a:ext>
            </a:extLst>
          </p:cNvPr>
          <p:cNvSpPr>
            <a:spLocks noGrp="1"/>
          </p:cNvSpPr>
          <p:nvPr>
            <p:ph type="sldNum" sz="quarter" idx="12"/>
          </p:nvPr>
        </p:nvSpPr>
        <p:spPr>
          <a:xfrm>
            <a:off x="10930596" y="6221324"/>
            <a:ext cx="617912" cy="365125"/>
          </a:xfrm>
        </p:spPr>
        <p:txBody>
          <a:bodyPr>
            <a:normAutofit/>
          </a:bodyPr>
          <a:lstStyle/>
          <a:p>
            <a:pPr marL="0" marR="0" lvl="0" indent="0" defTabSz="914400" rtl="0" eaLnBrk="1" fontAlgn="auto" latinLnBrk="0" hangingPunct="1">
              <a:spcBef>
                <a:spcPts val="0"/>
              </a:spcBef>
              <a:spcAft>
                <a:spcPts val="600"/>
              </a:spcAft>
              <a:buClrTx/>
              <a:buSzTx/>
              <a:buFontTx/>
              <a:buNone/>
              <a:tabLst/>
              <a:defRPr/>
            </a:pPr>
            <a:fld id="{571A4296-1FB3-43E8-9876-E6E45D2FCA7D}" type="slidenum">
              <a:rPr kumimoji="0" lang="de-DE" b="0" i="0" u="none" strike="noStrike" kern="1200" cap="none" spc="0" normalizeH="0" baseline="0" noProof="0" smtClean="0">
                <a:ln>
                  <a:noFill/>
                </a:ln>
                <a:effectLst/>
                <a:uLnTx/>
                <a:uFillTx/>
              </a:rPr>
              <a:pPr marL="0" marR="0" lvl="0" indent="0" defTabSz="914400" rtl="0" eaLnBrk="1" fontAlgn="auto" latinLnBrk="0" hangingPunct="1">
                <a:spcBef>
                  <a:spcPts val="0"/>
                </a:spcBef>
                <a:spcAft>
                  <a:spcPts val="600"/>
                </a:spcAft>
                <a:buClrTx/>
                <a:buSzTx/>
                <a:buFontTx/>
                <a:buNone/>
                <a:tabLst/>
                <a:defRPr/>
              </a:pPr>
              <a:t>8</a:t>
            </a:fld>
            <a:endParaRPr kumimoji="0" lang="de-DE" b="0" i="0" u="none" strike="noStrike" kern="1200" cap="none" spc="0" normalizeH="0" baseline="0" noProof="0">
              <a:ln>
                <a:noFill/>
              </a:ln>
              <a:effectLst/>
              <a:uLnTx/>
              <a:uFillTx/>
            </a:endParaRPr>
          </a:p>
        </p:txBody>
      </p:sp>
    </p:spTree>
    <p:custDataLst>
      <p:tags r:id="rId1"/>
    </p:custDataLst>
    <p:extLst>
      <p:ext uri="{BB962C8B-B14F-4D97-AF65-F5344CB8AC3E}">
        <p14:creationId xmlns:p14="http://schemas.microsoft.com/office/powerpoint/2010/main" val="3579930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fade">
                                      <p:cBhvr>
                                        <p:cTn id="22"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A34783-0CE9-470C-A48B-84BEBF1F3E86}"/>
              </a:ext>
            </a:extLst>
          </p:cNvPr>
          <p:cNvSpPr>
            <a:spLocks noGrp="1"/>
          </p:cNvSpPr>
          <p:nvPr>
            <p:ph type="title"/>
          </p:nvPr>
        </p:nvSpPr>
        <p:spPr>
          <a:xfrm>
            <a:off x="1097280" y="286603"/>
            <a:ext cx="10058400" cy="1450757"/>
          </a:xfrm>
        </p:spPr>
        <p:txBody>
          <a:bodyPr vert="horz" lIns="91440" tIns="45720" rIns="91440" bIns="45720" rtlCol="0" anchor="b">
            <a:normAutofit/>
          </a:bodyPr>
          <a:lstStyle/>
          <a:p>
            <a:r>
              <a:rPr lang="en-US"/>
              <a:t>Framing Effects</a:t>
            </a:r>
          </a:p>
        </p:txBody>
      </p:sp>
      <p:sp>
        <p:nvSpPr>
          <p:cNvPr id="3" name="Text Placeholder 2">
            <a:extLst>
              <a:ext uri="{FF2B5EF4-FFF2-40B4-BE49-F238E27FC236}">
                <a16:creationId xmlns:a16="http://schemas.microsoft.com/office/drawing/2014/main" id="{8A3D68CE-6C06-4EF3-BF7A-706C73F234DE}"/>
              </a:ext>
            </a:extLst>
          </p:cNvPr>
          <p:cNvSpPr>
            <a:spLocks noGrp="1"/>
          </p:cNvSpPr>
          <p:nvPr>
            <p:ph sz="half" idx="1"/>
          </p:nvPr>
        </p:nvSpPr>
        <p:spPr>
          <a:xfrm>
            <a:off x="838200" y="1825625"/>
            <a:ext cx="5181600" cy="4351338"/>
          </a:xfrm>
        </p:spPr>
        <p:txBody>
          <a:bodyPr vert="horz" lIns="91440" tIns="45720" rIns="91440" bIns="45720" rtlCol="0">
            <a:normAutofit/>
          </a:bodyPr>
          <a:lstStyle/>
          <a:p>
            <a:pPr marL="186254"/>
            <a:r>
              <a:rPr lang="en-US"/>
              <a:t>The </a:t>
            </a:r>
            <a:r>
              <a:rPr lang="en-US" i="1"/>
              <a:t>framing effect</a:t>
            </a:r>
            <a:r>
              <a:rPr lang="en-US"/>
              <a:t> is when our decisions are influenced by the way information is presented. Equivalent information can be more or less attractive depending on what features are highlighted.</a:t>
            </a:r>
          </a:p>
          <a:p>
            <a:pPr marL="186254"/>
            <a:r>
              <a:rPr lang="en-US"/>
              <a:t>Induce system 1, more peripheral evaluations </a:t>
            </a:r>
          </a:p>
          <a:p>
            <a:pPr marL="186254"/>
            <a:r>
              <a:rPr lang="en-US"/>
              <a:t>Biases</a:t>
            </a:r>
          </a:p>
        </p:txBody>
      </p:sp>
      <p:pic>
        <p:nvPicPr>
          <p:cNvPr id="5" name="Picture 4">
            <a:extLst>
              <a:ext uri="{FF2B5EF4-FFF2-40B4-BE49-F238E27FC236}">
                <a16:creationId xmlns:a16="http://schemas.microsoft.com/office/drawing/2014/main" id="{99A358DD-2A4C-4622-AFD8-DF0FB7850A47}"/>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r="-2"/>
          <a:stretch/>
        </p:blipFill>
        <p:spPr>
          <a:xfrm>
            <a:off x="6515561" y="1825625"/>
            <a:ext cx="4494877" cy="4351338"/>
          </a:xfrm>
          <a:prstGeom prst="rect">
            <a:avLst/>
          </a:prstGeom>
          <a:noFill/>
        </p:spPr>
      </p:pic>
      <p:sp>
        <p:nvSpPr>
          <p:cNvPr id="10" name="Footer Placeholder 4">
            <a:extLst>
              <a:ext uri="{FF2B5EF4-FFF2-40B4-BE49-F238E27FC236}">
                <a16:creationId xmlns:a16="http://schemas.microsoft.com/office/drawing/2014/main" id="{0712B253-CB64-4E23-4161-B6B5ECF69250}"/>
              </a:ext>
            </a:extLst>
          </p:cNvPr>
          <p:cNvSpPr>
            <a:spLocks noGrp="1"/>
          </p:cNvSpPr>
          <p:nvPr>
            <p:ph type="ftr" sz="quarter" idx="11"/>
          </p:nvPr>
        </p:nvSpPr>
        <p:spPr>
          <a:xfrm>
            <a:off x="643051" y="6221324"/>
            <a:ext cx="6818262" cy="365125"/>
          </a:xfrm>
        </p:spPr>
        <p:txBody>
          <a:bodyPr/>
          <a:lstStyle/>
          <a:p>
            <a:endParaRPr lang="nb-NO"/>
          </a:p>
        </p:txBody>
      </p:sp>
      <p:sp>
        <p:nvSpPr>
          <p:cNvPr id="12" name="Slide Number Placeholder 5">
            <a:extLst>
              <a:ext uri="{FF2B5EF4-FFF2-40B4-BE49-F238E27FC236}">
                <a16:creationId xmlns:a16="http://schemas.microsoft.com/office/drawing/2014/main" id="{A8550C36-EB48-84DD-61A8-C9D2C496701A}"/>
              </a:ext>
            </a:extLst>
          </p:cNvPr>
          <p:cNvSpPr>
            <a:spLocks noGrp="1"/>
          </p:cNvSpPr>
          <p:nvPr>
            <p:ph type="sldNum" sz="quarter" idx="12"/>
          </p:nvPr>
        </p:nvSpPr>
        <p:spPr>
          <a:xfrm>
            <a:off x="10930596" y="6221324"/>
            <a:ext cx="617912" cy="365125"/>
          </a:xfrm>
        </p:spPr>
        <p:txBody>
          <a:bodyPr/>
          <a:lstStyle/>
          <a:p>
            <a:pPr>
              <a:spcAft>
                <a:spcPts val="600"/>
              </a:spcAft>
            </a:pPr>
            <a:fld id="{E4CD0EC0-177E-4739-A413-D1842B843026}" type="slidenum">
              <a:rPr lang="nb-NO" smtClean="0"/>
              <a:pPr>
                <a:spcAft>
                  <a:spcPts val="600"/>
                </a:spcAft>
              </a:pPr>
              <a:t>80</a:t>
            </a:fld>
            <a:endParaRPr lang="nb-NO"/>
          </a:p>
        </p:txBody>
      </p:sp>
    </p:spTree>
    <p:custDataLst>
      <p:tags r:id="rId1"/>
    </p:custDataLst>
    <p:extLst>
      <p:ext uri="{BB962C8B-B14F-4D97-AF65-F5344CB8AC3E}">
        <p14:creationId xmlns:p14="http://schemas.microsoft.com/office/powerpoint/2010/main" val="3641348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314"/>
        <p:cNvGrpSpPr/>
        <p:nvPr/>
      </p:nvGrpSpPr>
      <p:grpSpPr>
        <a:xfrm>
          <a:off x="0" y="0"/>
          <a:ext cx="0" cy="0"/>
          <a:chOff x="0" y="0"/>
          <a:chExt cx="0" cy="0"/>
        </a:xfrm>
      </p:grpSpPr>
      <p:sp>
        <p:nvSpPr>
          <p:cNvPr id="315" name="Google Shape;315;p52"/>
          <p:cNvSpPr txBox="1">
            <a:spLocks noGrp="1"/>
          </p:cNvSpPr>
          <p:nvPr>
            <p:ph type="title"/>
          </p:nvPr>
        </p:nvSpPr>
        <p:spPr>
          <a:xfrm>
            <a:off x="685802" y="102074"/>
            <a:ext cx="11125198" cy="1456267"/>
          </a:xfrm>
          <a:prstGeom prst="rect">
            <a:avLst/>
          </a:prstGeom>
        </p:spPr>
        <p:txBody>
          <a:bodyPr spcFirstLastPara="1" vert="horz" wrap="square" lIns="91433" tIns="45700" rIns="91433" bIns="45700" rtlCol="0" anchor="ctr" anchorCtr="0">
            <a:noAutofit/>
          </a:bodyPr>
          <a:lstStyle/>
          <a:p>
            <a:pPr>
              <a:spcBef>
                <a:spcPts val="0"/>
              </a:spcBef>
            </a:pPr>
            <a:r>
              <a:rPr lang="nb-NO" sz="4800" dirty="0" err="1"/>
              <a:t>Influence</a:t>
            </a:r>
            <a:r>
              <a:rPr lang="nb-NO" sz="4800" dirty="0"/>
              <a:t>: </a:t>
            </a:r>
            <a:r>
              <a:rPr lang="nb-NO" sz="4800" dirty="0" err="1"/>
              <a:t>Consistency</a:t>
            </a:r>
            <a:r>
              <a:rPr lang="nb-NO" sz="4800" dirty="0"/>
              <a:t> and </a:t>
            </a:r>
            <a:r>
              <a:rPr lang="nb-NO" sz="4800" dirty="0" err="1"/>
              <a:t>Commitment</a:t>
            </a:r>
            <a:br>
              <a:rPr lang="nb-NO" sz="4800" dirty="0"/>
            </a:br>
            <a:r>
              <a:rPr lang="nb-NO" sz="4800" dirty="0"/>
              <a:t>&amp; Mere </a:t>
            </a:r>
            <a:r>
              <a:rPr lang="nb-NO" sz="4800" dirty="0" err="1"/>
              <a:t>Exposure</a:t>
            </a:r>
            <a:r>
              <a:rPr lang="nb-NO" sz="4800" dirty="0"/>
              <a:t> </a:t>
            </a:r>
            <a:r>
              <a:rPr lang="nb-NO" sz="4800" dirty="0" err="1"/>
              <a:t>effects</a:t>
            </a:r>
            <a:endParaRPr sz="4800" dirty="0"/>
          </a:p>
        </p:txBody>
      </p:sp>
      <p:sp>
        <p:nvSpPr>
          <p:cNvPr id="316" name="Google Shape;316;p52"/>
          <p:cNvSpPr txBox="1">
            <a:spLocks noGrp="1"/>
          </p:cNvSpPr>
          <p:nvPr>
            <p:ph idx="1"/>
          </p:nvPr>
        </p:nvSpPr>
        <p:spPr>
          <a:prstGeom prst="rect">
            <a:avLst/>
          </a:prstGeom>
        </p:spPr>
        <p:txBody>
          <a:bodyPr spcFirstLastPara="1" vert="horz" wrap="square" lIns="91433" tIns="45700" rIns="91433" bIns="45700" rtlCol="0" anchor="t" anchorCtr="0">
            <a:noAutofit/>
          </a:bodyPr>
          <a:lstStyle/>
          <a:p>
            <a:pPr marL="0" indent="0">
              <a:spcBef>
                <a:spcPts val="1067"/>
              </a:spcBef>
              <a:buNone/>
            </a:pPr>
            <a:endParaRPr/>
          </a:p>
        </p:txBody>
      </p:sp>
      <p:pic>
        <p:nvPicPr>
          <p:cNvPr id="317" name="Google Shape;317;p52"/>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4664178" y="1475018"/>
            <a:ext cx="7721167" cy="4983233"/>
          </a:xfrm>
          <a:prstGeom prst="rect">
            <a:avLst/>
          </a:prstGeom>
          <a:noFill/>
          <a:ln>
            <a:noFill/>
          </a:ln>
        </p:spPr>
      </p:pic>
      <p:pic>
        <p:nvPicPr>
          <p:cNvPr id="318" name="Google Shape;318;p52"/>
          <p:cNvPicPr preferRelativeResize="0"/>
          <p:nvPr/>
        </p:nvPicPr>
        <p:blipFill>
          <a:blip r:embed="rId5" cstate="email">
            <a:alphaModFix/>
            <a:extLst>
              <a:ext uri="{28A0092B-C50C-407E-A947-70E740481C1C}">
                <a14:useLocalDpi xmlns:a14="http://schemas.microsoft.com/office/drawing/2010/main"/>
              </a:ext>
            </a:extLst>
          </a:blip>
          <a:stretch>
            <a:fillRect/>
          </a:stretch>
        </p:blipFill>
        <p:spPr>
          <a:xfrm>
            <a:off x="165465" y="2537814"/>
            <a:ext cx="6939567" cy="3699200"/>
          </a:xfrm>
          <a:prstGeom prst="rect">
            <a:avLst/>
          </a:prstGeom>
          <a:noFill/>
          <a:ln>
            <a:noFill/>
          </a:ln>
        </p:spPr>
      </p:pic>
      <p:pic>
        <p:nvPicPr>
          <p:cNvPr id="2" name="Picture 1">
            <a:extLst>
              <a:ext uri="{FF2B5EF4-FFF2-40B4-BE49-F238E27FC236}">
                <a16:creationId xmlns:a16="http://schemas.microsoft.com/office/drawing/2014/main" id="{BACBAA88-439C-454C-A694-DD0BA0002507}"/>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65465" y="1229822"/>
            <a:ext cx="1240765" cy="1240765"/>
          </a:xfrm>
          <a:prstGeom prst="rect">
            <a:avLst/>
          </a:prstGeom>
        </p:spPr>
      </p:pic>
    </p:spTree>
    <p:custDataLst>
      <p:tags r:id="rId1"/>
    </p:custDataLst>
    <p:extLst>
      <p:ext uri="{BB962C8B-B14F-4D97-AF65-F5344CB8AC3E}">
        <p14:creationId xmlns:p14="http://schemas.microsoft.com/office/powerpoint/2010/main" val="1884415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F80138-9733-46F9-88CE-D5A7CA4BB988}"/>
              </a:ext>
            </a:extLst>
          </p:cNvPr>
          <p:cNvSpPr>
            <a:spLocks noGrp="1"/>
          </p:cNvSpPr>
          <p:nvPr>
            <p:ph type="title"/>
          </p:nvPr>
        </p:nvSpPr>
        <p:spPr>
          <a:xfrm>
            <a:off x="1097280" y="286603"/>
            <a:ext cx="10058400" cy="1450757"/>
          </a:xfrm>
        </p:spPr>
        <p:txBody>
          <a:bodyPr vert="horz" lIns="121920" tIns="60960" rIns="121920" bIns="60960" rtlCol="0" anchor="b">
            <a:normAutofit/>
          </a:bodyPr>
          <a:lstStyle/>
          <a:p>
            <a:pPr defTabSz="1219121"/>
            <a:r>
              <a:rPr lang="en-US"/>
              <a:t>Forced Choices</a:t>
            </a:r>
          </a:p>
        </p:txBody>
      </p:sp>
      <p:pic>
        <p:nvPicPr>
          <p:cNvPr id="4" name="Picture 3">
            <a:extLst>
              <a:ext uri="{FF2B5EF4-FFF2-40B4-BE49-F238E27FC236}">
                <a16:creationId xmlns:a16="http://schemas.microsoft.com/office/drawing/2014/main" id="{1EEF813C-E440-45C4-A805-73E81962863D}"/>
              </a:ext>
            </a:extLst>
          </p:cNvPr>
          <p:cNvPicPr>
            <a:picLocks noChangeAspect="1"/>
          </p:cNvPicPr>
          <p:nvPr/>
        </p:nvPicPr>
        <p:blipFill>
          <a:blip r:embed="rId3" cstate="email">
            <a:extLst>
              <a:ext uri="{28A0092B-C50C-407E-A947-70E740481C1C}">
                <a14:useLocalDpi xmlns:a14="http://schemas.microsoft.com/office/drawing/2010/main"/>
              </a:ext>
            </a:extLst>
          </a:blip>
          <a:srcRect t="20334" b="42741"/>
          <a:stretch>
            <a:fillRect/>
          </a:stretch>
        </p:blipFill>
        <p:spPr>
          <a:xfrm>
            <a:off x="838200" y="1825625"/>
            <a:ext cx="5181600" cy="4351338"/>
          </a:xfrm>
          <a:prstGeom prst="rect">
            <a:avLst/>
          </a:prstGeom>
          <a:noFill/>
        </p:spPr>
      </p:pic>
      <p:pic>
        <p:nvPicPr>
          <p:cNvPr id="5" name="Picture 4">
            <a:extLst>
              <a:ext uri="{FF2B5EF4-FFF2-40B4-BE49-F238E27FC236}">
                <a16:creationId xmlns:a16="http://schemas.microsoft.com/office/drawing/2014/main" id="{EDBDE7A1-76BA-4DC0-BE5B-25E16EAD5086}"/>
              </a:ext>
            </a:extLst>
          </p:cNvPr>
          <p:cNvPicPr>
            <a:picLocks noChangeAspect="1"/>
          </p:cNvPicPr>
          <p:nvPr/>
        </p:nvPicPr>
        <p:blipFill>
          <a:blip r:embed="rId4" cstate="email">
            <a:extLst>
              <a:ext uri="{28A0092B-C50C-407E-A947-70E740481C1C}">
                <a14:useLocalDpi xmlns:a14="http://schemas.microsoft.com/office/drawing/2010/main"/>
              </a:ext>
            </a:extLst>
          </a:blip>
          <a:srcRect r="7780"/>
          <a:stretch>
            <a:fillRect/>
          </a:stretch>
        </p:blipFill>
        <p:spPr>
          <a:xfrm>
            <a:off x="6172200" y="1825625"/>
            <a:ext cx="5181600" cy="4351338"/>
          </a:xfrm>
          <a:prstGeom prst="rect">
            <a:avLst/>
          </a:prstGeom>
          <a:noFill/>
        </p:spPr>
      </p:pic>
      <p:sp>
        <p:nvSpPr>
          <p:cNvPr id="10" name="Footer Placeholder 4">
            <a:extLst>
              <a:ext uri="{FF2B5EF4-FFF2-40B4-BE49-F238E27FC236}">
                <a16:creationId xmlns:a16="http://schemas.microsoft.com/office/drawing/2014/main" id="{8345501A-07DB-3412-74E7-4D3B759E1761}"/>
              </a:ext>
            </a:extLst>
          </p:cNvPr>
          <p:cNvSpPr>
            <a:spLocks noGrp="1"/>
          </p:cNvSpPr>
          <p:nvPr>
            <p:ph type="ftr" sz="quarter" idx="11"/>
          </p:nvPr>
        </p:nvSpPr>
        <p:spPr>
          <a:xfrm>
            <a:off x="643051" y="6221324"/>
            <a:ext cx="6818262" cy="365125"/>
          </a:xfrm>
        </p:spPr>
        <p:txBody>
          <a:bodyPr/>
          <a:lstStyle/>
          <a:p>
            <a:endParaRPr lang="nb-NO"/>
          </a:p>
        </p:txBody>
      </p:sp>
      <p:sp>
        <p:nvSpPr>
          <p:cNvPr id="12" name="Slide Number Placeholder 5">
            <a:extLst>
              <a:ext uri="{FF2B5EF4-FFF2-40B4-BE49-F238E27FC236}">
                <a16:creationId xmlns:a16="http://schemas.microsoft.com/office/drawing/2014/main" id="{3D414BA0-25EA-1170-151D-C5674C6EF9B6}"/>
              </a:ext>
            </a:extLst>
          </p:cNvPr>
          <p:cNvSpPr>
            <a:spLocks noGrp="1"/>
          </p:cNvSpPr>
          <p:nvPr>
            <p:ph type="sldNum" sz="quarter" idx="12"/>
          </p:nvPr>
        </p:nvSpPr>
        <p:spPr>
          <a:xfrm>
            <a:off x="10930596" y="6221324"/>
            <a:ext cx="617912" cy="365125"/>
          </a:xfrm>
        </p:spPr>
        <p:txBody>
          <a:bodyPr/>
          <a:lstStyle/>
          <a:p>
            <a:pPr>
              <a:spcAft>
                <a:spcPts val="600"/>
              </a:spcAft>
            </a:pPr>
            <a:fld id="{E4CD0EC0-177E-4739-A413-D1842B843026}" type="slidenum">
              <a:rPr lang="nb-NO" smtClean="0"/>
              <a:pPr>
                <a:spcAft>
                  <a:spcPts val="600"/>
                </a:spcAft>
              </a:pPr>
              <a:t>82</a:t>
            </a:fld>
            <a:endParaRPr lang="nb-NO"/>
          </a:p>
        </p:txBody>
      </p:sp>
    </p:spTree>
    <p:custDataLst>
      <p:tags r:id="rId1"/>
    </p:custDataLst>
    <p:extLst>
      <p:ext uri="{BB962C8B-B14F-4D97-AF65-F5344CB8AC3E}">
        <p14:creationId xmlns:p14="http://schemas.microsoft.com/office/powerpoint/2010/main" val="2865178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409"/>
        <p:cNvGrpSpPr/>
        <p:nvPr/>
      </p:nvGrpSpPr>
      <p:grpSpPr>
        <a:xfrm>
          <a:off x="0" y="0"/>
          <a:ext cx="0" cy="0"/>
          <a:chOff x="0" y="0"/>
          <a:chExt cx="0" cy="0"/>
        </a:xfrm>
      </p:grpSpPr>
      <p:sp>
        <p:nvSpPr>
          <p:cNvPr id="410" name="Google Shape;410;p63"/>
          <p:cNvSpPr txBox="1">
            <a:spLocks noGrp="1"/>
          </p:cNvSpPr>
          <p:nvPr>
            <p:ph type="title"/>
          </p:nvPr>
        </p:nvSpPr>
        <p:spPr>
          <a:xfrm>
            <a:off x="1097280" y="286603"/>
            <a:ext cx="10058400" cy="1450757"/>
          </a:xfrm>
        </p:spPr>
        <p:txBody>
          <a:bodyPr spcFirstLastPara="1" vert="horz" lIns="91433" tIns="45700" rIns="91433" bIns="45700" rtlCol="0" anchor="b" anchorCtr="0">
            <a:normAutofit/>
          </a:bodyPr>
          <a:lstStyle/>
          <a:p>
            <a:pPr>
              <a:spcBef>
                <a:spcPts val="0"/>
              </a:spcBef>
            </a:pPr>
            <a:r>
              <a:rPr lang="en-US" sz="3300"/>
              <a:t>Scratch my back, </a:t>
            </a:r>
            <a:br>
              <a:rPr lang="en-US" sz="3300"/>
            </a:br>
            <a:r>
              <a:rPr lang="en-US" sz="3300"/>
              <a:t>I scratch yours </a:t>
            </a:r>
            <a:br>
              <a:rPr lang="en-US" sz="3300"/>
            </a:br>
            <a:r>
              <a:rPr lang="en-US" sz="3300"/>
              <a:t>(</a:t>
            </a:r>
            <a:r>
              <a:rPr lang="en-US" sz="3300" err="1"/>
              <a:t>Happ</a:t>
            </a:r>
            <a:r>
              <a:rPr lang="en-US" sz="3300"/>
              <a:t> et al., 2016)</a:t>
            </a:r>
          </a:p>
        </p:txBody>
      </p:sp>
      <p:sp>
        <p:nvSpPr>
          <p:cNvPr id="411" name="Google Shape;411;p63"/>
          <p:cNvSpPr txBox="1">
            <a:spLocks noGrp="1"/>
          </p:cNvSpPr>
          <p:nvPr>
            <p:ph sz="half" idx="1"/>
          </p:nvPr>
        </p:nvSpPr>
        <p:spPr>
          <a:xfrm>
            <a:off x="838200" y="1825625"/>
            <a:ext cx="5181600" cy="4351338"/>
          </a:xfrm>
        </p:spPr>
        <p:txBody>
          <a:bodyPr spcFirstLastPara="1" vert="horz" lIns="91433" tIns="45700" rIns="91433" bIns="45700" rtlCol="0" anchorCtr="0">
            <a:normAutofit/>
          </a:bodyPr>
          <a:lstStyle/>
          <a:p>
            <a:pPr marL="609561" indent="-541832">
              <a:spcBef>
                <a:spcPts val="1333"/>
              </a:spcBef>
              <a:buSzPts val="2800"/>
              <a:buChar char="❖"/>
            </a:pPr>
            <a:r>
              <a:rPr lang="en-US"/>
              <a:t>9 out of 10 people reveal personal information to online strangers when given some chocolate</a:t>
            </a:r>
          </a:p>
          <a:p>
            <a:pPr marL="1219121" lvl="1" indent="-507966">
              <a:buSzPts val="2400"/>
              <a:buChar char="➢"/>
            </a:pPr>
            <a:r>
              <a:rPr lang="en-US" sz="2000"/>
              <a:t>4 out of 10 within 2 minutes</a:t>
            </a:r>
          </a:p>
          <a:p>
            <a:pPr marL="1219121" lvl="1" indent="-507966">
              <a:buSzPts val="2400"/>
              <a:buChar char="➢"/>
            </a:pPr>
            <a:r>
              <a:rPr lang="en-US" sz="2000"/>
              <a:t>Stronger when given right before asking for passwords (50%)</a:t>
            </a:r>
          </a:p>
          <a:p>
            <a:pPr marL="609561" indent="-541832">
              <a:buSzPts val="2800"/>
              <a:buChar char="❖"/>
            </a:pPr>
            <a:r>
              <a:rPr lang="en-US"/>
              <a:t>Risk factors:</a:t>
            </a:r>
          </a:p>
          <a:p>
            <a:pPr marL="1219121" lvl="1" indent="-507966">
              <a:buSzPts val="2400"/>
              <a:buChar char="➢"/>
            </a:pPr>
            <a:r>
              <a:rPr lang="en-US" sz="2000"/>
              <a:t>Men</a:t>
            </a:r>
          </a:p>
          <a:p>
            <a:pPr marL="1219121" lvl="1" indent="-507966">
              <a:buSzPts val="2400"/>
              <a:buChar char="➢"/>
            </a:pPr>
            <a:r>
              <a:rPr lang="en-US" sz="2000"/>
              <a:t>Younger age</a:t>
            </a:r>
          </a:p>
          <a:p>
            <a:pPr marL="0" indent="0">
              <a:spcBef>
                <a:spcPts val="1067"/>
              </a:spcBef>
              <a:buNone/>
            </a:pPr>
            <a:endParaRPr lang="en-US"/>
          </a:p>
        </p:txBody>
      </p:sp>
      <p:pic>
        <p:nvPicPr>
          <p:cNvPr id="2" name="Picture 1">
            <a:extLst>
              <a:ext uri="{FF2B5EF4-FFF2-40B4-BE49-F238E27FC236}">
                <a16:creationId xmlns:a16="http://schemas.microsoft.com/office/drawing/2014/main" id="{3CACEC42-182E-65B1-6A89-B09842B8D5AE}"/>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b="-2"/>
          <a:stretch/>
        </p:blipFill>
        <p:spPr>
          <a:xfrm>
            <a:off x="6826693" y="1825625"/>
            <a:ext cx="3872613" cy="4351338"/>
          </a:xfrm>
          <a:prstGeom prst="rect">
            <a:avLst/>
          </a:prstGeom>
          <a:noFill/>
        </p:spPr>
      </p:pic>
      <p:sp>
        <p:nvSpPr>
          <p:cNvPr id="416" name="Footer Placeholder 4">
            <a:extLst>
              <a:ext uri="{FF2B5EF4-FFF2-40B4-BE49-F238E27FC236}">
                <a16:creationId xmlns:a16="http://schemas.microsoft.com/office/drawing/2014/main" id="{AD976B39-1FA1-43BB-33AB-6731FDF2C9FB}"/>
              </a:ext>
            </a:extLst>
          </p:cNvPr>
          <p:cNvSpPr>
            <a:spLocks noGrp="1"/>
          </p:cNvSpPr>
          <p:nvPr>
            <p:ph type="ftr" sz="quarter" idx="11"/>
          </p:nvPr>
        </p:nvSpPr>
        <p:spPr>
          <a:xfrm>
            <a:off x="643051" y="6221324"/>
            <a:ext cx="6818262" cy="365125"/>
          </a:xfrm>
        </p:spPr>
        <p:txBody>
          <a:bodyPr/>
          <a:lstStyle/>
          <a:p>
            <a:endParaRPr lang="nb-NO"/>
          </a:p>
        </p:txBody>
      </p:sp>
      <p:sp>
        <p:nvSpPr>
          <p:cNvPr id="418" name="Slide Number Placeholder 5">
            <a:extLst>
              <a:ext uri="{FF2B5EF4-FFF2-40B4-BE49-F238E27FC236}">
                <a16:creationId xmlns:a16="http://schemas.microsoft.com/office/drawing/2014/main" id="{46AAAAF6-E814-8495-CAB8-4A9809DD72ED}"/>
              </a:ext>
            </a:extLst>
          </p:cNvPr>
          <p:cNvSpPr>
            <a:spLocks noGrp="1"/>
          </p:cNvSpPr>
          <p:nvPr>
            <p:ph type="sldNum" sz="quarter" idx="12"/>
          </p:nvPr>
        </p:nvSpPr>
        <p:spPr>
          <a:xfrm>
            <a:off x="10930596" y="6221324"/>
            <a:ext cx="617912" cy="365125"/>
          </a:xfrm>
        </p:spPr>
        <p:txBody>
          <a:bodyPr/>
          <a:lstStyle/>
          <a:p>
            <a:pPr>
              <a:spcAft>
                <a:spcPts val="600"/>
              </a:spcAft>
            </a:pPr>
            <a:fld id="{E4CD0EC0-177E-4739-A413-D1842B843026}" type="slidenum">
              <a:rPr lang="nb-NO" smtClean="0"/>
              <a:pPr>
                <a:spcAft>
                  <a:spcPts val="600"/>
                </a:spcAft>
              </a:pPr>
              <a:t>83</a:t>
            </a:fld>
            <a:endParaRPr lang="nb-NO"/>
          </a:p>
        </p:txBody>
      </p:sp>
    </p:spTree>
    <p:custDataLst>
      <p:tags r:id="rId1"/>
    </p:custDataLst>
    <p:extLst>
      <p:ext uri="{BB962C8B-B14F-4D97-AF65-F5344CB8AC3E}">
        <p14:creationId xmlns:p14="http://schemas.microsoft.com/office/powerpoint/2010/main" val="1759831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11">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11">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11">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11">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11">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11">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1" grpId="0" build="p"/>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sp>
        <p:nvSpPr>
          <p:cNvPr id="5" name="Title 4">
            <a:extLst>
              <a:ext uri="{FF2B5EF4-FFF2-40B4-BE49-F238E27FC236}">
                <a16:creationId xmlns:a16="http://schemas.microsoft.com/office/drawing/2014/main" id="{8314344C-E742-F8B4-D7DF-F88A161E8597}"/>
              </a:ext>
            </a:extLst>
          </p:cNvPr>
          <p:cNvSpPr>
            <a:spLocks noGrp="1"/>
          </p:cNvSpPr>
          <p:nvPr>
            <p:ph type="title"/>
          </p:nvPr>
        </p:nvSpPr>
        <p:spPr>
          <a:xfrm>
            <a:off x="763024" y="41493"/>
            <a:ext cx="10515600" cy="1325563"/>
          </a:xfrm>
        </p:spPr>
        <p:txBody>
          <a:bodyPr/>
          <a:lstStyle/>
          <a:p>
            <a:r>
              <a:rPr lang="nb-NO" dirty="0"/>
              <a:t>What to attack??</a:t>
            </a:r>
            <a:endParaRPr lang="et-EE" dirty="0"/>
          </a:p>
        </p:txBody>
      </p:sp>
      <p:pic>
        <p:nvPicPr>
          <p:cNvPr id="7" name="Picture 6">
            <a:extLst>
              <a:ext uri="{FF2B5EF4-FFF2-40B4-BE49-F238E27FC236}">
                <a16:creationId xmlns:a16="http://schemas.microsoft.com/office/drawing/2014/main" id="{9B1C2CF4-4B59-4AB1-DE00-D48FA88865A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1261389"/>
            <a:ext cx="5332388" cy="2800758"/>
          </a:xfrm>
          <a:prstGeom prst="rect">
            <a:avLst/>
          </a:prstGeom>
        </p:spPr>
      </p:pic>
      <p:pic>
        <p:nvPicPr>
          <p:cNvPr id="9" name="Picture 8">
            <a:extLst>
              <a:ext uri="{FF2B5EF4-FFF2-40B4-BE49-F238E27FC236}">
                <a16:creationId xmlns:a16="http://schemas.microsoft.com/office/drawing/2014/main" id="{7AD17CFA-C003-30BD-378D-B1D6E7F1813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443243" y="1373818"/>
            <a:ext cx="6325950" cy="2800759"/>
          </a:xfrm>
          <a:prstGeom prst="rect">
            <a:avLst/>
          </a:prstGeom>
        </p:spPr>
      </p:pic>
      <p:pic>
        <p:nvPicPr>
          <p:cNvPr id="11" name="Picture 10">
            <a:extLst>
              <a:ext uri="{FF2B5EF4-FFF2-40B4-BE49-F238E27FC236}">
                <a16:creationId xmlns:a16="http://schemas.microsoft.com/office/drawing/2014/main" id="{2B515FB7-582D-BA0A-1782-241E281A2398}"/>
              </a:ext>
            </a:extLst>
          </p:cNvPr>
          <p:cNvPicPr>
            <a:picLocks noChangeAspect="1"/>
          </p:cNvPicPr>
          <p:nvPr/>
        </p:nvPicPr>
        <p:blipFill>
          <a:blip r:embed="rId5"/>
          <a:stretch>
            <a:fillRect/>
          </a:stretch>
        </p:blipFill>
        <p:spPr>
          <a:xfrm>
            <a:off x="566150" y="3696108"/>
            <a:ext cx="8411749" cy="895475"/>
          </a:xfrm>
          <a:prstGeom prst="rect">
            <a:avLst/>
          </a:prstGeom>
        </p:spPr>
      </p:pic>
      <p:pic>
        <p:nvPicPr>
          <p:cNvPr id="13" name="Picture 12">
            <a:extLst>
              <a:ext uri="{FF2B5EF4-FFF2-40B4-BE49-F238E27FC236}">
                <a16:creationId xmlns:a16="http://schemas.microsoft.com/office/drawing/2014/main" id="{7816B951-A956-6689-3BF2-15F933564196}"/>
              </a:ext>
            </a:extLst>
          </p:cNvPr>
          <p:cNvPicPr>
            <a:picLocks noChangeAspect="1"/>
          </p:cNvPicPr>
          <p:nvPr/>
        </p:nvPicPr>
        <p:blipFill>
          <a:blip r:embed="rId6"/>
          <a:stretch>
            <a:fillRect/>
          </a:stretch>
        </p:blipFill>
        <p:spPr>
          <a:xfrm>
            <a:off x="2152033" y="3586555"/>
            <a:ext cx="8840434" cy="2010056"/>
          </a:xfrm>
          <a:prstGeom prst="rect">
            <a:avLst/>
          </a:prstGeom>
        </p:spPr>
      </p:pic>
      <p:pic>
        <p:nvPicPr>
          <p:cNvPr id="15" name="Picture 14">
            <a:extLst>
              <a:ext uri="{FF2B5EF4-FFF2-40B4-BE49-F238E27FC236}">
                <a16:creationId xmlns:a16="http://schemas.microsoft.com/office/drawing/2014/main" id="{9E9B8348-2B70-D64D-2B7C-3C64E60C8D4D}"/>
              </a:ext>
            </a:extLst>
          </p:cNvPr>
          <p:cNvPicPr>
            <a:picLocks noChangeAspect="1"/>
          </p:cNvPicPr>
          <p:nvPr/>
        </p:nvPicPr>
        <p:blipFill>
          <a:blip r:embed="rId7"/>
          <a:stretch>
            <a:fillRect/>
          </a:stretch>
        </p:blipFill>
        <p:spPr>
          <a:xfrm>
            <a:off x="1407326" y="2738712"/>
            <a:ext cx="9459645" cy="1914792"/>
          </a:xfrm>
          <a:prstGeom prst="rect">
            <a:avLst/>
          </a:prstGeom>
        </p:spPr>
      </p:pic>
    </p:spTree>
    <p:extLst>
      <p:ext uri="{BB962C8B-B14F-4D97-AF65-F5344CB8AC3E}">
        <p14:creationId xmlns:p14="http://schemas.microsoft.com/office/powerpoint/2010/main" val="279919629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598"/>
        <p:cNvGrpSpPr/>
        <p:nvPr/>
      </p:nvGrpSpPr>
      <p:grpSpPr>
        <a:xfrm>
          <a:off x="0" y="0"/>
          <a:ext cx="0" cy="0"/>
          <a:chOff x="0" y="0"/>
          <a:chExt cx="0" cy="0"/>
        </a:xfrm>
      </p:grpSpPr>
      <p:sp>
        <p:nvSpPr>
          <p:cNvPr id="600" name="Google Shape;600;p94"/>
          <p:cNvSpPr txBox="1">
            <a:spLocks noGrp="1"/>
          </p:cNvSpPr>
          <p:nvPr>
            <p:ph type="title"/>
          </p:nvPr>
        </p:nvSpPr>
        <p:spPr>
          <a:xfrm>
            <a:off x="1097280" y="286603"/>
            <a:ext cx="10058400" cy="1450757"/>
          </a:xfrm>
        </p:spPr>
        <p:txBody>
          <a:bodyPr spcFirstLastPara="1" vert="horz" lIns="121900" tIns="121900" rIns="121900" bIns="121900" rtlCol="0" anchor="b" anchorCtr="0">
            <a:normAutofit/>
          </a:bodyPr>
          <a:lstStyle/>
          <a:p>
            <a:r>
              <a:rPr lang="en-GB" sz="4700"/>
              <a:t>Cogntive exploits and attack vectors</a:t>
            </a:r>
          </a:p>
        </p:txBody>
      </p:sp>
      <p:pic>
        <p:nvPicPr>
          <p:cNvPr id="599" name="Google Shape;599;p94"/>
          <p:cNvPicPr preferRelativeResize="0"/>
          <p:nvPr/>
        </p:nvPicPr>
        <p:blipFill>
          <a:blip r:embed="rId3"/>
          <a:srcRect l="2089" r="961" b="-1"/>
          <a:stretch>
            <a:fillRect/>
          </a:stretch>
        </p:blipFill>
        <p:spPr>
          <a:xfrm>
            <a:off x="1097280" y="2108201"/>
            <a:ext cx="10058400" cy="3760891"/>
          </a:xfrm>
          <a:prstGeom prst="rect">
            <a:avLst/>
          </a:prstGeom>
          <a:noFill/>
          <a:ln>
            <a:noFill/>
          </a:ln>
        </p:spPr>
      </p:pic>
      <p:sp>
        <p:nvSpPr>
          <p:cNvPr id="605" name="Footer Placeholder 3">
            <a:extLst>
              <a:ext uri="{FF2B5EF4-FFF2-40B4-BE49-F238E27FC236}">
                <a16:creationId xmlns:a16="http://schemas.microsoft.com/office/drawing/2014/main" id="{831A83BD-15EC-7FB0-EF02-2D6D739A2F86}"/>
              </a:ext>
            </a:extLst>
          </p:cNvPr>
          <p:cNvSpPr>
            <a:spLocks noGrp="1"/>
          </p:cNvSpPr>
          <p:nvPr>
            <p:ph type="ftr" sz="quarter" idx="11"/>
          </p:nvPr>
        </p:nvSpPr>
        <p:spPr>
          <a:xfrm>
            <a:off x="643051" y="6221324"/>
            <a:ext cx="6818262" cy="365125"/>
          </a:xfrm>
        </p:spPr>
        <p:txBody>
          <a:bodyPr/>
          <a:lstStyle/>
          <a:p>
            <a:endParaRPr lang="en-GB"/>
          </a:p>
        </p:txBody>
      </p:sp>
      <p:sp>
        <p:nvSpPr>
          <p:cNvPr id="607" name="Slide Number Placeholder 4">
            <a:extLst>
              <a:ext uri="{FF2B5EF4-FFF2-40B4-BE49-F238E27FC236}">
                <a16:creationId xmlns:a16="http://schemas.microsoft.com/office/drawing/2014/main" id="{81036AB0-4AE3-7BDA-1AAB-FBB48C5C6876}"/>
              </a:ext>
            </a:extLst>
          </p:cNvPr>
          <p:cNvSpPr>
            <a:spLocks noGrp="1"/>
          </p:cNvSpPr>
          <p:nvPr>
            <p:ph type="sldNum" sz="quarter" idx="12"/>
          </p:nvPr>
        </p:nvSpPr>
        <p:spPr>
          <a:xfrm>
            <a:off x="10930596" y="6221324"/>
            <a:ext cx="617912" cy="365125"/>
          </a:xfrm>
        </p:spPr>
        <p:txBody>
          <a:bodyPr/>
          <a:lstStyle/>
          <a:p>
            <a:pPr>
              <a:spcAft>
                <a:spcPts val="600"/>
              </a:spcAft>
            </a:pPr>
            <a:fld id="{7D18FFC5-891B-42A6-97B0-E7D4B53D447F}" type="slidenum">
              <a:rPr lang="en-GB" smtClean="0"/>
              <a:pPr>
                <a:spcAft>
                  <a:spcPts val="600"/>
                </a:spcAft>
              </a:pPr>
              <a:t>85</a:t>
            </a:fld>
            <a:endParaRPr lang="en-GB"/>
          </a:p>
        </p:txBody>
      </p:sp>
    </p:spTree>
    <p:extLst>
      <p:ext uri="{BB962C8B-B14F-4D97-AF65-F5344CB8AC3E}">
        <p14:creationId xmlns:p14="http://schemas.microsoft.com/office/powerpoint/2010/main" val="376141281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604"/>
        <p:cNvGrpSpPr/>
        <p:nvPr/>
      </p:nvGrpSpPr>
      <p:grpSpPr>
        <a:xfrm>
          <a:off x="0" y="0"/>
          <a:ext cx="0" cy="0"/>
          <a:chOff x="0" y="0"/>
          <a:chExt cx="0" cy="0"/>
        </a:xfrm>
      </p:grpSpPr>
      <p:sp>
        <p:nvSpPr>
          <p:cNvPr id="605" name="Google Shape;605;p95"/>
          <p:cNvSpPr txBox="1">
            <a:spLocks noGrp="1"/>
          </p:cNvSpPr>
          <p:nvPr>
            <p:ph type="title"/>
          </p:nvPr>
        </p:nvSpPr>
        <p:spPr>
          <a:xfrm>
            <a:off x="838200" y="365125"/>
            <a:ext cx="10515600" cy="1325600"/>
          </a:xfrm>
          <a:prstGeom prst="rect">
            <a:avLst/>
          </a:prstGeom>
        </p:spPr>
        <p:txBody>
          <a:bodyPr spcFirstLastPara="1" vert="horz" wrap="square" lIns="91433" tIns="45700" rIns="91433" bIns="45700" rtlCol="0" anchor="ctr" anchorCtr="0">
            <a:normAutofit/>
          </a:bodyPr>
          <a:lstStyle/>
          <a:p>
            <a:pPr>
              <a:spcBef>
                <a:spcPts val="0"/>
              </a:spcBef>
            </a:pPr>
            <a:endParaRPr/>
          </a:p>
        </p:txBody>
      </p:sp>
      <p:sp>
        <p:nvSpPr>
          <p:cNvPr id="606" name="Google Shape;606;p95"/>
          <p:cNvSpPr txBox="1">
            <a:spLocks noGrp="1"/>
          </p:cNvSpPr>
          <p:nvPr>
            <p:ph idx="1"/>
          </p:nvPr>
        </p:nvSpPr>
        <p:spPr>
          <a:xfrm>
            <a:off x="838200" y="1825625"/>
            <a:ext cx="10515600" cy="4351200"/>
          </a:xfrm>
          <a:prstGeom prst="rect">
            <a:avLst/>
          </a:prstGeom>
        </p:spPr>
        <p:txBody>
          <a:bodyPr spcFirstLastPara="1" vert="horz" wrap="square" lIns="91433" tIns="45700" rIns="91433" bIns="45700" rtlCol="0" anchor="t" anchorCtr="0">
            <a:normAutofit/>
          </a:bodyPr>
          <a:lstStyle/>
          <a:p>
            <a:pPr marL="0" indent="0">
              <a:spcBef>
                <a:spcPts val="1067"/>
              </a:spcBef>
              <a:spcAft>
                <a:spcPts val="1600"/>
              </a:spcAft>
              <a:buNone/>
            </a:pPr>
            <a:endParaRPr/>
          </a:p>
        </p:txBody>
      </p:sp>
      <p:pic>
        <p:nvPicPr>
          <p:cNvPr id="607" name="Google Shape;607;p95"/>
          <p:cNvPicPr preferRelativeResize="0"/>
          <p:nvPr/>
        </p:nvPicPr>
        <p:blipFill>
          <a:blip r:embed="rId3">
            <a:alphaModFix/>
          </a:blip>
          <a:stretch>
            <a:fillRect/>
          </a:stretch>
        </p:blipFill>
        <p:spPr>
          <a:xfrm>
            <a:off x="0" y="1363506"/>
            <a:ext cx="12192000" cy="5494495"/>
          </a:xfrm>
          <a:prstGeom prst="rect">
            <a:avLst/>
          </a:prstGeom>
          <a:noFill/>
          <a:ln>
            <a:noFill/>
          </a:ln>
        </p:spPr>
      </p:pic>
    </p:spTree>
    <p:extLst>
      <p:ext uri="{BB962C8B-B14F-4D97-AF65-F5344CB8AC3E}">
        <p14:creationId xmlns:p14="http://schemas.microsoft.com/office/powerpoint/2010/main" val="348528800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pic>
        <p:nvPicPr>
          <p:cNvPr id="116" name="Google Shape;116;p21"/>
          <p:cNvPicPr preferRelativeResize="0"/>
          <p:nvPr/>
        </p:nvPicPr>
        <p:blipFill>
          <a:blip r:embed="rId4">
            <a:alphaModFix amt="35000"/>
          </a:blip>
          <a:stretch>
            <a:fillRect/>
          </a:stretch>
        </p:blipFill>
        <p:spPr>
          <a:xfrm>
            <a:off x="0" y="0"/>
            <a:ext cx="12192000" cy="6858000"/>
          </a:xfrm>
          <a:prstGeom prst="rect">
            <a:avLst/>
          </a:prstGeom>
          <a:noFill/>
          <a:ln>
            <a:noFill/>
          </a:ln>
        </p:spPr>
      </p:pic>
      <p:sp>
        <p:nvSpPr>
          <p:cNvPr id="114" name="Google Shape;114;p21"/>
          <p:cNvSpPr txBox="1">
            <a:spLocks noGrp="1"/>
          </p:cNvSpPr>
          <p:nvPr>
            <p:ph type="title"/>
          </p:nvPr>
        </p:nvSpPr>
        <p:spPr>
          <a:xfrm>
            <a:off x="415600" y="593367"/>
            <a:ext cx="11360800" cy="763600"/>
          </a:xfrm>
          <a:prstGeom prst="rect">
            <a:avLst/>
          </a:prstGeom>
        </p:spPr>
        <p:txBody>
          <a:bodyPr spcFirstLastPara="1" vert="horz" wrap="square" lIns="121900" tIns="121900" rIns="121900" bIns="121900" rtlCol="0" anchor="t" anchorCtr="0">
            <a:normAutofit fontScale="90000"/>
          </a:bodyPr>
          <a:lstStyle/>
          <a:p>
            <a:r>
              <a:rPr lang="no"/>
              <a:t>4 Horsemen of Social Cognition</a:t>
            </a:r>
            <a:endParaRPr/>
          </a:p>
        </p:txBody>
      </p:sp>
      <p:sp>
        <p:nvSpPr>
          <p:cNvPr id="115" name="Google Shape;115;p21"/>
          <p:cNvSpPr txBox="1">
            <a:spLocks noGrp="1"/>
          </p:cNvSpPr>
          <p:nvPr>
            <p:ph type="body" idx="1"/>
          </p:nvPr>
        </p:nvSpPr>
        <p:spPr>
          <a:xfrm>
            <a:off x="415600" y="1536633"/>
            <a:ext cx="6353200" cy="4555200"/>
          </a:xfrm>
          <a:prstGeom prst="rect">
            <a:avLst/>
          </a:prstGeom>
        </p:spPr>
        <p:txBody>
          <a:bodyPr spcFirstLastPara="1" vert="horz" wrap="square" lIns="121900" tIns="121900" rIns="121900" bIns="121900" rtlCol="0" anchor="t" anchorCtr="0">
            <a:normAutofit/>
          </a:bodyPr>
          <a:lstStyle/>
          <a:p>
            <a:r>
              <a:rPr lang="no" dirty="0"/>
              <a:t>Naïve researchers</a:t>
            </a:r>
            <a:endParaRPr dirty="0"/>
          </a:p>
          <a:p>
            <a:pPr lvl="1"/>
            <a:r>
              <a:rPr lang="no" dirty="0"/>
              <a:t>Use rational, scientific like approaches, cause-effect analysis to understand environment</a:t>
            </a:r>
            <a:endParaRPr dirty="0"/>
          </a:p>
          <a:p>
            <a:r>
              <a:rPr lang="no" dirty="0"/>
              <a:t>Cognitive Misers</a:t>
            </a:r>
            <a:endParaRPr dirty="0"/>
          </a:p>
          <a:p>
            <a:pPr lvl="1"/>
            <a:r>
              <a:rPr lang="no" dirty="0"/>
              <a:t>Use the least possible for best result</a:t>
            </a:r>
            <a:endParaRPr dirty="0"/>
          </a:p>
          <a:p>
            <a:r>
              <a:rPr lang="no" dirty="0"/>
              <a:t>Cognitive consistency</a:t>
            </a:r>
            <a:endParaRPr dirty="0"/>
          </a:p>
          <a:p>
            <a:pPr lvl="1"/>
            <a:r>
              <a:rPr lang="no" dirty="0"/>
              <a:t>We like what agrees with us</a:t>
            </a:r>
            <a:endParaRPr dirty="0"/>
          </a:p>
          <a:p>
            <a:r>
              <a:rPr lang="no" dirty="0"/>
              <a:t>Motivated tacticians</a:t>
            </a:r>
            <a:endParaRPr dirty="0"/>
          </a:p>
          <a:p>
            <a:pPr lvl="1"/>
            <a:r>
              <a:rPr lang="no" dirty="0"/>
              <a:t>Several available strategies, and we choose from goals, needs, or other motives</a:t>
            </a:r>
            <a:endParaRPr dirty="0"/>
          </a:p>
          <a:p>
            <a:pPr marL="0" indent="0">
              <a:spcBef>
                <a:spcPts val="1600"/>
              </a:spcBef>
              <a:spcAft>
                <a:spcPts val="1600"/>
              </a:spcAft>
              <a:buNone/>
            </a:pPr>
            <a:endParaRPr dirty="0"/>
          </a:p>
        </p:txBody>
      </p:sp>
      <p:sp>
        <p:nvSpPr>
          <p:cNvPr id="117" name="Google Shape;117;p21"/>
          <p:cNvSpPr txBox="1"/>
          <p:nvPr/>
        </p:nvSpPr>
        <p:spPr>
          <a:xfrm>
            <a:off x="7184400" y="1473169"/>
            <a:ext cx="5007600" cy="2352398"/>
          </a:xfrm>
          <a:prstGeom prst="rect">
            <a:avLst/>
          </a:prstGeom>
          <a:noFill/>
          <a:ln>
            <a:noFill/>
          </a:ln>
        </p:spPr>
        <p:txBody>
          <a:bodyPr spcFirstLastPara="1" wrap="square" lIns="121900" tIns="121900" rIns="121900" bIns="121900" anchor="t" anchorCtr="0">
            <a:spAutoFit/>
          </a:bodyPr>
          <a:lstStyle/>
          <a:p>
            <a:pPr marL="203195">
              <a:lnSpc>
                <a:spcPct val="90000"/>
              </a:lnSpc>
              <a:spcBef>
                <a:spcPts val="1333"/>
              </a:spcBef>
              <a:buClr>
                <a:schemeClr val="dk1"/>
              </a:buClr>
              <a:buSzPts val="1200"/>
            </a:pPr>
            <a:r>
              <a:rPr lang="no" sz="1600" dirty="0">
                <a:solidFill>
                  <a:schemeClr val="dk1"/>
                </a:solidFill>
              </a:rPr>
              <a:t>Usability Principles</a:t>
            </a:r>
          </a:p>
          <a:p>
            <a:pPr marL="609585" indent="-406390">
              <a:lnSpc>
                <a:spcPct val="90000"/>
              </a:lnSpc>
              <a:spcBef>
                <a:spcPts val="1333"/>
              </a:spcBef>
              <a:buClr>
                <a:schemeClr val="dk1"/>
              </a:buClr>
              <a:buSzPts val="1200"/>
              <a:buAutoNum type="arabicPeriod"/>
            </a:pPr>
            <a:r>
              <a:rPr lang="no" sz="1600" dirty="0">
                <a:solidFill>
                  <a:schemeClr val="dk1"/>
                </a:solidFill>
              </a:rPr>
              <a:t>Learnability (How quickly can I learn it?)</a:t>
            </a:r>
            <a:endParaRPr sz="1600" dirty="0">
              <a:solidFill>
                <a:schemeClr val="dk1"/>
              </a:solidFill>
            </a:endParaRPr>
          </a:p>
          <a:p>
            <a:pPr marL="609585" indent="-406390">
              <a:lnSpc>
                <a:spcPct val="90000"/>
              </a:lnSpc>
              <a:buClr>
                <a:schemeClr val="dk1"/>
              </a:buClr>
              <a:buSzPts val="1200"/>
              <a:buAutoNum type="arabicPeriod"/>
            </a:pPr>
            <a:r>
              <a:rPr lang="no" sz="1600" dirty="0">
                <a:solidFill>
                  <a:schemeClr val="dk1"/>
                </a:solidFill>
              </a:rPr>
              <a:t>Efficiency (How quick will I reach my goal?)</a:t>
            </a:r>
            <a:endParaRPr sz="1600" dirty="0">
              <a:solidFill>
                <a:schemeClr val="dk1"/>
              </a:solidFill>
            </a:endParaRPr>
          </a:p>
          <a:p>
            <a:pPr marL="609585" indent="-406390">
              <a:lnSpc>
                <a:spcPct val="90000"/>
              </a:lnSpc>
              <a:buClr>
                <a:schemeClr val="dk1"/>
              </a:buClr>
              <a:buSzPts val="1200"/>
              <a:buAutoNum type="arabicPeriod"/>
            </a:pPr>
            <a:r>
              <a:rPr lang="no" sz="1600" dirty="0">
                <a:solidFill>
                  <a:schemeClr val="dk1"/>
                </a:solidFill>
              </a:rPr>
              <a:t>Memorability (Easyness of use after a time of absence.)</a:t>
            </a:r>
            <a:endParaRPr sz="1600" dirty="0">
              <a:solidFill>
                <a:schemeClr val="dk1"/>
              </a:solidFill>
            </a:endParaRPr>
          </a:p>
          <a:p>
            <a:pPr marL="609585" indent="-406390">
              <a:lnSpc>
                <a:spcPct val="90000"/>
              </a:lnSpc>
              <a:buClr>
                <a:schemeClr val="dk1"/>
              </a:buClr>
              <a:buSzPts val="1200"/>
              <a:buAutoNum type="arabicPeriod"/>
            </a:pPr>
            <a:r>
              <a:rPr lang="no" sz="1600" dirty="0">
                <a:solidFill>
                  <a:schemeClr val="dk1"/>
                </a:solidFill>
              </a:rPr>
              <a:t>Errors (How often do I do sth wrong and how easy can I correct myself?)</a:t>
            </a:r>
            <a:endParaRPr sz="1600" dirty="0">
              <a:solidFill>
                <a:schemeClr val="dk1"/>
              </a:solidFill>
            </a:endParaRPr>
          </a:p>
          <a:p>
            <a:pPr marL="609585" indent="-406390">
              <a:lnSpc>
                <a:spcPct val="90000"/>
              </a:lnSpc>
              <a:buClr>
                <a:schemeClr val="dk1"/>
              </a:buClr>
              <a:buSzPts val="1200"/>
              <a:buAutoNum type="arabicPeriod"/>
            </a:pPr>
            <a:r>
              <a:rPr lang="no" sz="1600" dirty="0">
                <a:solidFill>
                  <a:schemeClr val="dk1"/>
                </a:solidFill>
              </a:rPr>
              <a:t>Satisfaction (How pleasant is the use?)</a:t>
            </a:r>
            <a:endParaRPr sz="2400" dirty="0"/>
          </a:p>
        </p:txBody>
      </p:sp>
    </p:spTree>
    <p:custDataLst>
      <p:tags r:id="rId1"/>
    </p:custData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5">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5">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5">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5">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15">
                                            <p:txEl>
                                              <p:pRg st="6" end="6"/>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15">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5" grpId="0" uiExpand="1" build="p"/>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sp>
        <p:nvSpPr>
          <p:cNvPr id="122" name="Google Shape;122;p22"/>
          <p:cNvSpPr txBox="1">
            <a:spLocks noGrp="1"/>
          </p:cNvSpPr>
          <p:nvPr>
            <p:ph type="title"/>
          </p:nvPr>
        </p:nvSpPr>
        <p:spPr>
          <a:xfrm>
            <a:off x="415600" y="593367"/>
            <a:ext cx="11360800" cy="763600"/>
          </a:xfrm>
          <a:prstGeom prst="rect">
            <a:avLst/>
          </a:prstGeom>
        </p:spPr>
        <p:txBody>
          <a:bodyPr spcFirstLastPara="1" vert="horz" wrap="square" lIns="121900" tIns="121900" rIns="121900" bIns="121900" rtlCol="0" anchor="t" anchorCtr="0">
            <a:normAutofit fontScale="90000"/>
          </a:bodyPr>
          <a:lstStyle/>
          <a:p>
            <a:r>
              <a:rPr lang="no"/>
              <a:t>Cognitive Dissonance - Cognitive Misers</a:t>
            </a:r>
            <a:endParaRPr/>
          </a:p>
        </p:txBody>
      </p:sp>
      <p:sp>
        <p:nvSpPr>
          <p:cNvPr id="123" name="Google Shape;123;p22"/>
          <p:cNvSpPr txBox="1">
            <a:spLocks noGrp="1"/>
          </p:cNvSpPr>
          <p:nvPr>
            <p:ph type="body" idx="1"/>
          </p:nvPr>
        </p:nvSpPr>
        <p:spPr>
          <a:xfrm>
            <a:off x="415600" y="1536633"/>
            <a:ext cx="11360800" cy="4555200"/>
          </a:xfrm>
          <a:prstGeom prst="rect">
            <a:avLst/>
          </a:prstGeom>
        </p:spPr>
        <p:txBody>
          <a:bodyPr spcFirstLastPara="1" vert="horz" wrap="square" lIns="121900" tIns="121900" rIns="121900" bIns="121900" rtlCol="0" anchor="t" anchorCtr="0">
            <a:normAutofit/>
          </a:bodyPr>
          <a:lstStyle/>
          <a:p>
            <a:pPr marL="0" indent="0">
              <a:spcAft>
                <a:spcPts val="1600"/>
              </a:spcAft>
              <a:buNone/>
            </a:pPr>
            <a:r>
              <a:rPr lang="nb-NO" dirty="0"/>
              <a:t>How long </a:t>
            </a:r>
            <a:r>
              <a:rPr lang="nb-NO" dirty="0" err="1"/>
              <a:t>does</a:t>
            </a:r>
            <a:r>
              <a:rPr lang="nb-NO" dirty="0"/>
              <a:t> it </a:t>
            </a:r>
            <a:r>
              <a:rPr lang="nb-NO" dirty="0" err="1"/>
              <a:t>take</a:t>
            </a:r>
            <a:r>
              <a:rPr lang="nb-NO" dirty="0"/>
              <a:t> t </a:t>
            </a:r>
            <a:r>
              <a:rPr lang="nb-NO" dirty="0" err="1"/>
              <a:t>read</a:t>
            </a:r>
            <a:r>
              <a:rPr lang="nb-NO" dirty="0"/>
              <a:t> a </a:t>
            </a:r>
            <a:r>
              <a:rPr lang="nb-NO" dirty="0" err="1"/>
              <a:t>privacy</a:t>
            </a:r>
            <a:r>
              <a:rPr lang="nb-NO" dirty="0"/>
              <a:t> policy (PP)?</a:t>
            </a:r>
          </a:p>
          <a:p>
            <a:pPr marL="0" indent="0">
              <a:spcAft>
                <a:spcPts val="1600"/>
              </a:spcAft>
              <a:buNone/>
            </a:pPr>
            <a:endParaRPr lang="nb-NO" dirty="0"/>
          </a:p>
          <a:p>
            <a:pPr marL="0" indent="0">
              <a:spcAft>
                <a:spcPts val="1600"/>
              </a:spcAft>
              <a:buNone/>
            </a:pPr>
            <a:r>
              <a:rPr lang="nb-NO" dirty="0"/>
              <a:t>Terms </a:t>
            </a:r>
            <a:r>
              <a:rPr lang="nb-NO" dirty="0" err="1"/>
              <a:t>of</a:t>
            </a:r>
            <a:r>
              <a:rPr lang="nb-NO" dirty="0"/>
              <a:t> Service (TOS)?</a:t>
            </a:r>
            <a:endParaRPr dirty="0"/>
          </a:p>
        </p:txBody>
      </p:sp>
      <p:pic>
        <p:nvPicPr>
          <p:cNvPr id="124" name="Google Shape;124;p22"/>
          <p:cNvPicPr preferRelativeResize="0"/>
          <p:nvPr/>
        </p:nvPicPr>
        <p:blipFill>
          <a:blip r:embed="rId4">
            <a:alphaModFix/>
          </a:blip>
          <a:stretch>
            <a:fillRect/>
          </a:stretch>
        </p:blipFill>
        <p:spPr>
          <a:xfrm>
            <a:off x="1" y="1403669"/>
            <a:ext cx="6337300" cy="4927600"/>
          </a:xfrm>
          <a:prstGeom prst="rect">
            <a:avLst/>
          </a:prstGeom>
          <a:noFill/>
          <a:ln>
            <a:noFill/>
          </a:ln>
        </p:spPr>
      </p:pic>
      <p:pic>
        <p:nvPicPr>
          <p:cNvPr id="125" name="Google Shape;125;p22"/>
          <p:cNvPicPr preferRelativeResize="0"/>
          <p:nvPr/>
        </p:nvPicPr>
        <p:blipFill>
          <a:blip r:embed="rId5">
            <a:alphaModFix/>
          </a:blip>
          <a:stretch>
            <a:fillRect/>
          </a:stretch>
        </p:blipFill>
        <p:spPr>
          <a:xfrm>
            <a:off x="5893200" y="3045533"/>
            <a:ext cx="6121400" cy="3606800"/>
          </a:xfrm>
          <a:prstGeom prst="rect">
            <a:avLst/>
          </a:prstGeom>
          <a:noFill/>
          <a:ln>
            <a:noFill/>
          </a:ln>
        </p:spPr>
      </p:pic>
      <p:sp>
        <p:nvSpPr>
          <p:cNvPr id="2" name="Oval 1">
            <a:extLst>
              <a:ext uri="{FF2B5EF4-FFF2-40B4-BE49-F238E27FC236}">
                <a16:creationId xmlns:a16="http://schemas.microsoft.com/office/drawing/2014/main" id="{4DFABC88-A87F-4B12-BD70-06FE3C03DBCD}"/>
              </a:ext>
            </a:extLst>
          </p:cNvPr>
          <p:cNvSpPr/>
          <p:nvPr/>
        </p:nvSpPr>
        <p:spPr>
          <a:xfrm>
            <a:off x="-91768" y="3683821"/>
            <a:ext cx="6121400" cy="2827116"/>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2400"/>
          </a:p>
        </p:txBody>
      </p:sp>
      <p:sp>
        <p:nvSpPr>
          <p:cNvPr id="4" name="Rectangle: Rounded Corners 3">
            <a:extLst>
              <a:ext uri="{FF2B5EF4-FFF2-40B4-BE49-F238E27FC236}">
                <a16:creationId xmlns:a16="http://schemas.microsoft.com/office/drawing/2014/main" id="{10E45A39-75CE-4021-9F9E-83E29BB89F39}"/>
              </a:ext>
            </a:extLst>
          </p:cNvPr>
          <p:cNvSpPr/>
          <p:nvPr/>
        </p:nvSpPr>
        <p:spPr>
          <a:xfrm>
            <a:off x="5893200" y="4313085"/>
            <a:ext cx="6121400" cy="2339249"/>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2400"/>
          </a:p>
        </p:txBody>
      </p:sp>
    </p:spTree>
    <p:custDataLst>
      <p:tags r:id="rId1"/>
    </p:custData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124"/>
                                        </p:tgtEl>
                                        <p:attrNameLst>
                                          <p:attrName>style.visibility</p:attrName>
                                        </p:attrNameLst>
                                      </p:cBhvr>
                                      <p:to>
                                        <p:strVal val="visible"/>
                                      </p:to>
                                    </p:set>
                                    <p:anim calcmode="lin" valueType="num">
                                      <p:cBhvr additive="base">
                                        <p:cTn id="15" dur="500" fill="hold"/>
                                        <p:tgtEl>
                                          <p:spTgt spid="124"/>
                                        </p:tgtEl>
                                        <p:attrNameLst>
                                          <p:attrName>ppt_x</p:attrName>
                                        </p:attrNameLst>
                                      </p:cBhvr>
                                      <p:tavLst>
                                        <p:tav tm="0">
                                          <p:val>
                                            <p:strVal val="#ppt_x"/>
                                          </p:val>
                                        </p:tav>
                                        <p:tav tm="100000">
                                          <p:val>
                                            <p:strVal val="#ppt_x"/>
                                          </p:val>
                                        </p:tav>
                                      </p:tavLst>
                                    </p:anim>
                                    <p:anim calcmode="lin" valueType="num">
                                      <p:cBhvr additive="base">
                                        <p:cTn id="16" dur="500" fill="hold"/>
                                        <p:tgtEl>
                                          <p:spTgt spid="124"/>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25"/>
                                        </p:tgtEl>
                                        <p:attrNameLst>
                                          <p:attrName>style.visibility</p:attrName>
                                        </p:attrNameLst>
                                      </p:cBhvr>
                                      <p:to>
                                        <p:strVal val="visible"/>
                                      </p:to>
                                    </p:set>
                                    <p:anim calcmode="lin" valueType="num">
                                      <p:cBhvr additive="base">
                                        <p:cTn id="25" dur="500" fill="hold"/>
                                        <p:tgtEl>
                                          <p:spTgt spid="125"/>
                                        </p:tgtEl>
                                        <p:attrNameLst>
                                          <p:attrName>ppt_x</p:attrName>
                                        </p:attrNameLst>
                                      </p:cBhvr>
                                      <p:tavLst>
                                        <p:tav tm="0">
                                          <p:val>
                                            <p:strVal val="#ppt_x"/>
                                          </p:val>
                                        </p:tav>
                                        <p:tav tm="100000">
                                          <p:val>
                                            <p:strVal val="#ppt_x"/>
                                          </p:val>
                                        </p:tav>
                                      </p:tavLst>
                                    </p:anim>
                                    <p:anim calcmode="lin" valueType="num">
                                      <p:cBhvr additive="base">
                                        <p:cTn id="26" dur="500" fill="hold"/>
                                        <p:tgtEl>
                                          <p:spTgt spid="125"/>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 grpId="0" uiExpand="1" build="p"/>
      <p:bldP spid="2" grpId="0" animBg="1"/>
      <p:bldP spid="4" grpId="0" animBg="1"/>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0B69D8-BAEA-531F-04AB-946814DD9B80}"/>
              </a:ext>
            </a:extLst>
          </p:cNvPr>
          <p:cNvSpPr>
            <a:spLocks noGrp="1"/>
          </p:cNvSpPr>
          <p:nvPr>
            <p:ph type="title"/>
          </p:nvPr>
        </p:nvSpPr>
        <p:spPr/>
        <p:txBody>
          <a:bodyPr>
            <a:normAutofit fontScale="90000"/>
          </a:bodyPr>
          <a:lstStyle/>
          <a:p>
            <a:r>
              <a:rPr lang="nb-NO" dirty="0"/>
              <a:t>Who are the attackers</a:t>
            </a:r>
            <a:endParaRPr lang="et-EE" dirty="0"/>
          </a:p>
        </p:txBody>
      </p:sp>
      <p:sp>
        <p:nvSpPr>
          <p:cNvPr id="3" name="Text Placeholder 2">
            <a:extLst>
              <a:ext uri="{FF2B5EF4-FFF2-40B4-BE49-F238E27FC236}">
                <a16:creationId xmlns:a16="http://schemas.microsoft.com/office/drawing/2014/main" id="{FBA61468-5BE7-3F4D-EECC-978A04EAA173}"/>
              </a:ext>
            </a:extLst>
          </p:cNvPr>
          <p:cNvSpPr>
            <a:spLocks noGrp="1"/>
          </p:cNvSpPr>
          <p:nvPr>
            <p:ph type="body" idx="1"/>
          </p:nvPr>
        </p:nvSpPr>
        <p:spPr/>
        <p:txBody>
          <a:bodyPr/>
          <a:lstStyle/>
          <a:p>
            <a:endParaRPr lang="et-EE"/>
          </a:p>
        </p:txBody>
      </p:sp>
      <p:sp>
        <p:nvSpPr>
          <p:cNvPr id="4" name="Slide Number Placeholder 3">
            <a:extLst>
              <a:ext uri="{FF2B5EF4-FFF2-40B4-BE49-F238E27FC236}">
                <a16:creationId xmlns:a16="http://schemas.microsoft.com/office/drawing/2014/main" id="{92428720-5178-E5C7-2747-7C31338FC83D}"/>
              </a:ext>
            </a:extLst>
          </p:cNvPr>
          <p:cNvSpPr>
            <a:spLocks noGrp="1"/>
          </p:cNvSpPr>
          <p:nvPr>
            <p:ph type="sldNum" idx="12"/>
          </p:nvPr>
        </p:nvSpPr>
        <p:spPr/>
        <p:txBody>
          <a:bodyPr/>
          <a:lstStyle/>
          <a:p>
            <a:fld id="{00000000-1234-1234-1234-123412341234}" type="slidenum">
              <a:rPr lang="en-GB" smtClean="0"/>
              <a:pPr/>
              <a:t>89</a:t>
            </a:fld>
            <a:endParaRPr lang="en-GB"/>
          </a:p>
        </p:txBody>
      </p:sp>
      <p:pic>
        <p:nvPicPr>
          <p:cNvPr id="6" name="Picture 5">
            <a:extLst>
              <a:ext uri="{FF2B5EF4-FFF2-40B4-BE49-F238E27FC236}">
                <a16:creationId xmlns:a16="http://schemas.microsoft.com/office/drawing/2014/main" id="{AC866362-E590-102B-A245-0D7D2946B98E}"/>
              </a:ext>
            </a:extLst>
          </p:cNvPr>
          <p:cNvPicPr>
            <a:picLocks noChangeAspect="1"/>
          </p:cNvPicPr>
          <p:nvPr/>
        </p:nvPicPr>
        <p:blipFill>
          <a:blip r:embed="rId2"/>
          <a:stretch>
            <a:fillRect/>
          </a:stretch>
        </p:blipFill>
        <p:spPr>
          <a:xfrm>
            <a:off x="415600" y="1290292"/>
            <a:ext cx="4410691" cy="1619476"/>
          </a:xfrm>
          <a:prstGeom prst="rect">
            <a:avLst/>
          </a:prstGeom>
        </p:spPr>
      </p:pic>
      <p:pic>
        <p:nvPicPr>
          <p:cNvPr id="8" name="Picture 7">
            <a:extLst>
              <a:ext uri="{FF2B5EF4-FFF2-40B4-BE49-F238E27FC236}">
                <a16:creationId xmlns:a16="http://schemas.microsoft.com/office/drawing/2014/main" id="{94007E12-158E-B2F2-9774-818989A49C79}"/>
              </a:ext>
            </a:extLst>
          </p:cNvPr>
          <p:cNvPicPr>
            <a:picLocks noChangeAspect="1"/>
          </p:cNvPicPr>
          <p:nvPr/>
        </p:nvPicPr>
        <p:blipFill>
          <a:blip r:embed="rId3"/>
          <a:stretch>
            <a:fillRect/>
          </a:stretch>
        </p:blipFill>
        <p:spPr>
          <a:xfrm>
            <a:off x="1366551" y="2824167"/>
            <a:ext cx="4105848" cy="3353268"/>
          </a:xfrm>
          <a:prstGeom prst="rect">
            <a:avLst/>
          </a:prstGeom>
        </p:spPr>
      </p:pic>
      <p:pic>
        <p:nvPicPr>
          <p:cNvPr id="10" name="Picture 9">
            <a:extLst>
              <a:ext uri="{FF2B5EF4-FFF2-40B4-BE49-F238E27FC236}">
                <a16:creationId xmlns:a16="http://schemas.microsoft.com/office/drawing/2014/main" id="{7CC1A28B-293B-C62D-2E62-8CAA92ACEADB}"/>
              </a:ext>
            </a:extLst>
          </p:cNvPr>
          <p:cNvPicPr>
            <a:picLocks noChangeAspect="1"/>
          </p:cNvPicPr>
          <p:nvPr/>
        </p:nvPicPr>
        <p:blipFill>
          <a:blip r:embed="rId4"/>
          <a:stretch>
            <a:fillRect/>
          </a:stretch>
        </p:blipFill>
        <p:spPr>
          <a:xfrm>
            <a:off x="5586099" y="1451031"/>
            <a:ext cx="4486901" cy="4477375"/>
          </a:xfrm>
          <a:prstGeom prst="rect">
            <a:avLst/>
          </a:prstGeom>
        </p:spPr>
      </p:pic>
    </p:spTree>
    <p:extLst>
      <p:ext uri="{BB962C8B-B14F-4D97-AF65-F5344CB8AC3E}">
        <p14:creationId xmlns:p14="http://schemas.microsoft.com/office/powerpoint/2010/main" val="29571113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e 4"/>
          <p:cNvPicPr>
            <a:picLocks noChangeAspect="1"/>
          </p:cNvPicPr>
          <p:nvPr/>
        </p:nvPicPr>
        <p:blipFill>
          <a:blip r:embed="rId3"/>
          <a:stretch>
            <a:fillRect/>
          </a:stretch>
        </p:blipFill>
        <p:spPr>
          <a:xfrm>
            <a:off x="1320028" y="1457710"/>
            <a:ext cx="2873552" cy="2074847"/>
          </a:xfrm>
          <a:prstGeom prst="rect">
            <a:avLst/>
          </a:prstGeom>
        </p:spPr>
      </p:pic>
      <p:pic>
        <p:nvPicPr>
          <p:cNvPr id="6" name="Bild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96907" y="4008094"/>
            <a:ext cx="4791238" cy="1826545"/>
          </a:xfrm>
          <a:prstGeom prst="rect">
            <a:avLst/>
          </a:prstGeom>
        </p:spPr>
      </p:pic>
      <p:pic>
        <p:nvPicPr>
          <p:cNvPr id="7" name="Bilde 6"/>
          <p:cNvPicPr>
            <a:picLocks noChangeAspect="1"/>
          </p:cNvPicPr>
          <p:nvPr/>
        </p:nvPicPr>
        <p:blipFill>
          <a:blip r:embed="rId5"/>
          <a:stretch>
            <a:fillRect/>
          </a:stretch>
        </p:blipFill>
        <p:spPr>
          <a:xfrm>
            <a:off x="7136433" y="1457710"/>
            <a:ext cx="3364493" cy="2189148"/>
          </a:xfrm>
          <a:prstGeom prst="rect">
            <a:avLst/>
          </a:prstGeom>
        </p:spPr>
      </p:pic>
      <p:pic>
        <p:nvPicPr>
          <p:cNvPr id="8" name="Bilde 7"/>
          <p:cNvPicPr>
            <a:picLocks noChangeAspect="1"/>
          </p:cNvPicPr>
          <p:nvPr/>
        </p:nvPicPr>
        <p:blipFill>
          <a:blip r:embed="rId6"/>
          <a:stretch>
            <a:fillRect/>
          </a:stretch>
        </p:blipFill>
        <p:spPr>
          <a:xfrm>
            <a:off x="6978542" y="4237666"/>
            <a:ext cx="3415161" cy="2207658"/>
          </a:xfrm>
          <a:prstGeom prst="rect">
            <a:avLst/>
          </a:prstGeom>
        </p:spPr>
      </p:pic>
      <p:sp>
        <p:nvSpPr>
          <p:cNvPr id="9" name="Titel 3">
            <a:extLst>
              <a:ext uri="{FF2B5EF4-FFF2-40B4-BE49-F238E27FC236}">
                <a16:creationId xmlns:a16="http://schemas.microsoft.com/office/drawing/2014/main" id="{03B123F2-2CD6-4938-A48F-F44FBF33A1F8}"/>
              </a:ext>
            </a:extLst>
          </p:cNvPr>
          <p:cNvSpPr>
            <a:spLocks noGrp="1"/>
          </p:cNvSpPr>
          <p:nvPr>
            <p:ph type="title"/>
          </p:nvPr>
        </p:nvSpPr>
        <p:spPr>
          <a:xfrm>
            <a:off x="576943" y="412677"/>
            <a:ext cx="10971565" cy="681037"/>
          </a:xfrm>
        </p:spPr>
        <p:txBody>
          <a:bodyPr>
            <a:noAutofit/>
          </a:bodyPr>
          <a:lstStyle/>
          <a:p>
            <a:pPr algn="ctr"/>
            <a:r>
              <a:rPr lang="de-DE" sz="4400" dirty="0"/>
              <a:t>Personality </a:t>
            </a:r>
            <a:r>
              <a:rPr lang="de-DE" sz="4400" dirty="0" err="1"/>
              <a:t>research</a:t>
            </a:r>
            <a:r>
              <a:rPr lang="de-DE" sz="4400" dirty="0"/>
              <a:t> in </a:t>
            </a:r>
            <a:r>
              <a:rPr lang="de-DE" sz="4400" dirty="0" err="1"/>
              <a:t>Cyberpsychology</a:t>
            </a:r>
            <a:endParaRPr lang="de-DE" sz="4400" dirty="0"/>
          </a:p>
        </p:txBody>
      </p:sp>
      <p:sp>
        <p:nvSpPr>
          <p:cNvPr id="2" name="Foliennummernplatzhalter 1">
            <a:extLst>
              <a:ext uri="{FF2B5EF4-FFF2-40B4-BE49-F238E27FC236}">
                <a16:creationId xmlns:a16="http://schemas.microsoft.com/office/drawing/2014/main" id="{BDD44482-61BE-82B5-B861-4427FED8DE3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D199B6-069C-4494-B074-391AD1ED88E0}" type="slidenum">
              <a:rPr kumimoji="0" lang="de-DE"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de-D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96780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barn(inVertical)">
                                      <p:cBhvr>
                                        <p:cTn id="11" dur="500"/>
                                        <p:tgtEl>
                                          <p:spTgt spid="7"/>
                                        </p:tgtEl>
                                      </p:cBhvr>
                                    </p:animEffect>
                                  </p:childTnLst>
                                </p:cTn>
                              </p:par>
                            </p:childTnLst>
                          </p:cTn>
                        </p:par>
                        <p:par>
                          <p:cTn id="12" fill="hold">
                            <p:stCondLst>
                              <p:cond delay="1000"/>
                            </p:stCondLst>
                            <p:childTnLst>
                              <p:par>
                                <p:cTn id="13" presetID="16" presetClass="entr" presetSubtype="21"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par>
                          <p:cTn id="16" fill="hold">
                            <p:stCondLst>
                              <p:cond delay="1500"/>
                            </p:stCondLst>
                            <p:childTnLst>
                              <p:par>
                                <p:cTn id="17" presetID="16" presetClass="entr" presetSubtype="21" fill="hold"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arn(inVertical)">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794C2A-0698-7477-1A0A-686A3193D952}"/>
              </a:ext>
            </a:extLst>
          </p:cNvPr>
          <p:cNvSpPr>
            <a:spLocks noGrp="1"/>
          </p:cNvSpPr>
          <p:nvPr>
            <p:ph type="title"/>
          </p:nvPr>
        </p:nvSpPr>
        <p:spPr/>
        <p:txBody>
          <a:bodyPr>
            <a:normAutofit fontScale="90000"/>
          </a:bodyPr>
          <a:lstStyle/>
          <a:p>
            <a:r>
              <a:rPr lang="nb-NO" dirty="0"/>
              <a:t>Profiles</a:t>
            </a:r>
            <a:endParaRPr lang="et-EE" dirty="0"/>
          </a:p>
        </p:txBody>
      </p:sp>
      <p:sp>
        <p:nvSpPr>
          <p:cNvPr id="3" name="Text Placeholder 2">
            <a:extLst>
              <a:ext uri="{FF2B5EF4-FFF2-40B4-BE49-F238E27FC236}">
                <a16:creationId xmlns:a16="http://schemas.microsoft.com/office/drawing/2014/main" id="{7710EDE9-4AE8-974D-8B13-5BC9E9BB0E97}"/>
              </a:ext>
            </a:extLst>
          </p:cNvPr>
          <p:cNvSpPr>
            <a:spLocks noGrp="1"/>
          </p:cNvSpPr>
          <p:nvPr>
            <p:ph type="body" idx="1"/>
          </p:nvPr>
        </p:nvSpPr>
        <p:spPr/>
        <p:txBody>
          <a:bodyPr>
            <a:normAutofit fontScale="85000" lnSpcReduction="10000"/>
          </a:bodyPr>
          <a:lstStyle/>
          <a:p>
            <a:pPr marL="152396" indent="0" algn="l">
              <a:buNone/>
            </a:pPr>
            <a:r>
              <a:rPr lang="en-US" sz="1800" b="1" i="0" dirty="0">
                <a:solidFill>
                  <a:srgbClr val="374151"/>
                </a:solidFill>
                <a:effectLst/>
                <a:latin typeface="Söhne"/>
              </a:rPr>
              <a:t>Motivations</a:t>
            </a:r>
            <a:r>
              <a:rPr lang="en-US" sz="1800" b="0" i="0" dirty="0">
                <a:solidFill>
                  <a:srgbClr val="374151"/>
                </a:solidFill>
                <a:effectLst/>
                <a:latin typeface="Söhne"/>
              </a:rPr>
              <a:t>:</a:t>
            </a:r>
          </a:p>
          <a:p>
            <a:pPr marL="742950" lvl="1" indent="-285750" algn="l">
              <a:buFont typeface="+mj-lt"/>
              <a:buAutoNum type="arabicPeriod"/>
            </a:pPr>
            <a:r>
              <a:rPr lang="en-US" sz="1600" b="1" i="0" dirty="0">
                <a:solidFill>
                  <a:srgbClr val="374151"/>
                </a:solidFill>
                <a:effectLst/>
                <a:latin typeface="Söhne"/>
              </a:rPr>
              <a:t>Financial Gain</a:t>
            </a:r>
            <a:r>
              <a:rPr lang="en-US" sz="1600" b="0" i="0" dirty="0">
                <a:solidFill>
                  <a:srgbClr val="374151"/>
                </a:solidFill>
                <a:effectLst/>
                <a:latin typeface="Söhne"/>
              </a:rPr>
              <a:t>: Many attackers are motivated by financial incentives</a:t>
            </a:r>
          </a:p>
          <a:p>
            <a:pPr marL="742950" lvl="1" indent="-285750" algn="l">
              <a:buFont typeface="+mj-lt"/>
              <a:buAutoNum type="arabicPeriod"/>
            </a:pPr>
            <a:r>
              <a:rPr lang="en-US" sz="1600" b="1" i="0" dirty="0">
                <a:solidFill>
                  <a:srgbClr val="374151"/>
                </a:solidFill>
                <a:effectLst/>
                <a:latin typeface="Söhne"/>
              </a:rPr>
              <a:t>Hacktivism</a:t>
            </a:r>
            <a:r>
              <a:rPr lang="en-US" sz="1600" b="0" i="0" dirty="0">
                <a:solidFill>
                  <a:srgbClr val="374151"/>
                </a:solidFill>
                <a:effectLst/>
                <a:latin typeface="Söhne"/>
              </a:rPr>
              <a:t>: Some attackers engage in cyberattacks to promote a social or political agenda, often using digital means to make a statement.</a:t>
            </a:r>
          </a:p>
          <a:p>
            <a:pPr marL="742950" lvl="1" indent="-285750" algn="l">
              <a:buFont typeface="+mj-lt"/>
              <a:buAutoNum type="arabicPeriod"/>
            </a:pPr>
            <a:r>
              <a:rPr lang="en-US" sz="1600" b="1" i="0" dirty="0">
                <a:solidFill>
                  <a:srgbClr val="374151"/>
                </a:solidFill>
                <a:effectLst/>
                <a:latin typeface="Söhne"/>
              </a:rPr>
              <a:t>Curiosity</a:t>
            </a:r>
            <a:r>
              <a:rPr lang="en-US" sz="1600" b="0" i="0" dirty="0">
                <a:solidFill>
                  <a:srgbClr val="374151"/>
                </a:solidFill>
                <a:effectLst/>
                <a:latin typeface="Söhne"/>
              </a:rPr>
              <a:t>: Curiosity-driven attackers, often referred to as "script kiddies," explore vulnerabilities for the thrill of it</a:t>
            </a:r>
          </a:p>
          <a:p>
            <a:pPr marL="742950" lvl="1" indent="-285750" algn="l">
              <a:buFont typeface="+mj-lt"/>
              <a:buAutoNum type="arabicPeriod"/>
            </a:pPr>
            <a:r>
              <a:rPr lang="en-US" sz="1600" b="1" i="0" dirty="0">
                <a:solidFill>
                  <a:srgbClr val="374151"/>
                </a:solidFill>
                <a:effectLst/>
                <a:latin typeface="Söhne"/>
              </a:rPr>
              <a:t>Espionage</a:t>
            </a:r>
            <a:r>
              <a:rPr lang="en-US" sz="1600" b="0" i="0" dirty="0">
                <a:solidFill>
                  <a:srgbClr val="374151"/>
                </a:solidFill>
                <a:effectLst/>
                <a:latin typeface="Söhne"/>
              </a:rPr>
              <a:t>: State-sponsored attackers or cyber spies aim to gather intelligence, classified information, or trade secrets.</a:t>
            </a:r>
          </a:p>
          <a:p>
            <a:pPr marL="742950" lvl="1" indent="-285750" algn="l">
              <a:buFont typeface="+mj-lt"/>
              <a:buAutoNum type="arabicPeriod"/>
            </a:pPr>
            <a:endParaRPr lang="en-US" sz="1600" b="0" i="0" dirty="0">
              <a:solidFill>
                <a:srgbClr val="374151"/>
              </a:solidFill>
              <a:effectLst/>
              <a:latin typeface="Söhne"/>
            </a:endParaRPr>
          </a:p>
          <a:p>
            <a:pPr marL="152396" indent="0" algn="l">
              <a:buNone/>
            </a:pPr>
            <a:r>
              <a:rPr lang="en-US" sz="1800" b="1" i="0" dirty="0">
                <a:solidFill>
                  <a:srgbClr val="374151"/>
                </a:solidFill>
                <a:effectLst/>
                <a:latin typeface="Söhne"/>
              </a:rPr>
              <a:t>Psychological Characteristics</a:t>
            </a:r>
            <a:r>
              <a:rPr lang="en-US" sz="1800" b="0" i="0" dirty="0">
                <a:solidFill>
                  <a:srgbClr val="374151"/>
                </a:solidFill>
                <a:effectLst/>
                <a:latin typeface="Söhne"/>
              </a:rPr>
              <a:t>:</a:t>
            </a:r>
          </a:p>
          <a:p>
            <a:pPr marL="742950" lvl="1" indent="-285750" algn="l">
              <a:buFont typeface="+mj-lt"/>
              <a:buAutoNum type="arabicPeriod"/>
            </a:pPr>
            <a:r>
              <a:rPr lang="en-US" sz="1600" b="1" i="0" dirty="0">
                <a:solidFill>
                  <a:srgbClr val="374151"/>
                </a:solidFill>
                <a:effectLst/>
                <a:latin typeface="Söhne"/>
              </a:rPr>
              <a:t>Anonymity</a:t>
            </a:r>
            <a:endParaRPr lang="en-US" sz="1600" dirty="0">
              <a:solidFill>
                <a:srgbClr val="374151"/>
              </a:solidFill>
              <a:latin typeface="Söhne"/>
            </a:endParaRPr>
          </a:p>
          <a:p>
            <a:pPr marL="742950" lvl="1" indent="-285750" algn="l">
              <a:buFont typeface="+mj-lt"/>
              <a:buAutoNum type="arabicPeriod"/>
            </a:pPr>
            <a:r>
              <a:rPr lang="en-US" sz="1600" b="1" i="0" dirty="0">
                <a:solidFill>
                  <a:srgbClr val="374151"/>
                </a:solidFill>
                <a:effectLst/>
                <a:latin typeface="Söhne"/>
              </a:rPr>
              <a:t>High Intelligence</a:t>
            </a:r>
            <a:endParaRPr lang="en-US" sz="1600" b="0" i="0" dirty="0">
              <a:solidFill>
                <a:srgbClr val="374151"/>
              </a:solidFill>
              <a:effectLst/>
              <a:latin typeface="Söhne"/>
            </a:endParaRPr>
          </a:p>
          <a:p>
            <a:pPr marL="742950" lvl="1" indent="-285750" algn="l">
              <a:buFont typeface="+mj-lt"/>
              <a:buAutoNum type="arabicPeriod"/>
            </a:pPr>
            <a:r>
              <a:rPr lang="en-US" sz="1600" b="1" i="0" dirty="0">
                <a:solidFill>
                  <a:srgbClr val="374151"/>
                </a:solidFill>
                <a:effectLst/>
                <a:latin typeface="Söhne"/>
              </a:rPr>
              <a:t>Risk-Taking</a:t>
            </a:r>
          </a:p>
          <a:p>
            <a:pPr marL="742950" lvl="1" indent="-285750" algn="l">
              <a:buFont typeface="+mj-lt"/>
              <a:buAutoNum type="arabicPeriod"/>
            </a:pPr>
            <a:r>
              <a:rPr lang="en-US" sz="1600" b="1" i="0" dirty="0">
                <a:solidFill>
                  <a:srgbClr val="374151"/>
                </a:solidFill>
                <a:effectLst/>
                <a:latin typeface="Söhne"/>
              </a:rPr>
              <a:t>Lack of Empathy</a:t>
            </a:r>
            <a:endParaRPr lang="en-US" sz="1600" b="0" i="0" dirty="0">
              <a:solidFill>
                <a:srgbClr val="374151"/>
              </a:solidFill>
              <a:effectLst/>
              <a:latin typeface="Söhne"/>
            </a:endParaRPr>
          </a:p>
          <a:p>
            <a:pPr marL="742950" lvl="1" indent="-285750" algn="l">
              <a:buFont typeface="+mj-lt"/>
              <a:buAutoNum type="arabicPeriod"/>
            </a:pPr>
            <a:endParaRPr lang="en-US" sz="1600" b="0" i="0" dirty="0">
              <a:solidFill>
                <a:srgbClr val="374151"/>
              </a:solidFill>
              <a:effectLst/>
              <a:latin typeface="Söhne"/>
            </a:endParaRPr>
          </a:p>
          <a:p>
            <a:pPr marL="152396" indent="0" algn="l">
              <a:buNone/>
            </a:pPr>
            <a:r>
              <a:rPr lang="en-US" sz="1800" b="1" i="0" dirty="0">
                <a:solidFill>
                  <a:srgbClr val="374151"/>
                </a:solidFill>
                <a:effectLst/>
                <a:latin typeface="Söhne"/>
              </a:rPr>
              <a:t>Attack Techniques</a:t>
            </a:r>
            <a:r>
              <a:rPr lang="en-US" sz="1800" b="0" i="0" dirty="0">
                <a:solidFill>
                  <a:srgbClr val="374151"/>
                </a:solidFill>
                <a:effectLst/>
                <a:latin typeface="Söhne"/>
              </a:rPr>
              <a:t>:</a:t>
            </a:r>
          </a:p>
          <a:p>
            <a:pPr marL="742950" lvl="1" indent="-285750" algn="l">
              <a:buFont typeface="+mj-lt"/>
              <a:buAutoNum type="arabicPeriod"/>
            </a:pPr>
            <a:r>
              <a:rPr lang="en-US" sz="1600" b="1" i="0" dirty="0">
                <a:solidFill>
                  <a:srgbClr val="374151"/>
                </a:solidFill>
                <a:effectLst/>
                <a:latin typeface="Söhne"/>
              </a:rPr>
              <a:t>Phishing</a:t>
            </a:r>
            <a:r>
              <a:rPr lang="en-US" sz="1600" b="0" i="0" dirty="0">
                <a:solidFill>
                  <a:srgbClr val="374151"/>
                </a:solidFill>
                <a:effectLst/>
                <a:latin typeface="Söhne"/>
              </a:rPr>
              <a:t>: Attackers often use social engineering techniques to trick individuals into revealing sensitive information or clicking on malicious links.</a:t>
            </a:r>
          </a:p>
          <a:p>
            <a:pPr marL="742950" lvl="1" indent="-285750" algn="l">
              <a:buFont typeface="+mj-lt"/>
              <a:buAutoNum type="arabicPeriod"/>
            </a:pPr>
            <a:r>
              <a:rPr lang="en-US" sz="1600" b="1" i="0" dirty="0">
                <a:solidFill>
                  <a:srgbClr val="374151"/>
                </a:solidFill>
                <a:effectLst/>
                <a:latin typeface="Söhne"/>
              </a:rPr>
              <a:t>Malware</a:t>
            </a:r>
            <a:r>
              <a:rPr lang="en-US" sz="1600" b="0" i="0" dirty="0">
                <a:solidFill>
                  <a:srgbClr val="374151"/>
                </a:solidFill>
                <a:effectLst/>
                <a:latin typeface="Söhne"/>
              </a:rPr>
              <a:t>: Attackers deploy various types of malicious software, like viruses, worms, and Trojans, to compromise systems and steal data.</a:t>
            </a:r>
          </a:p>
          <a:p>
            <a:pPr marL="742950" lvl="1" indent="-285750" algn="l">
              <a:buFont typeface="+mj-lt"/>
              <a:buAutoNum type="arabicPeriod"/>
            </a:pPr>
            <a:r>
              <a:rPr lang="en-US" sz="1600" b="1" i="0" dirty="0">
                <a:solidFill>
                  <a:srgbClr val="374151"/>
                </a:solidFill>
                <a:effectLst/>
                <a:latin typeface="Söhne"/>
              </a:rPr>
              <a:t>Advanced Persistent Threats (APTs)</a:t>
            </a:r>
            <a:r>
              <a:rPr lang="en-US" sz="1600" b="0" i="0" dirty="0">
                <a:solidFill>
                  <a:srgbClr val="374151"/>
                </a:solidFill>
                <a:effectLst/>
                <a:latin typeface="Söhne"/>
              </a:rPr>
              <a:t>: State-sponsored attackers employ APTs to infiltrate and maintain long-term access to target systems discreetly.</a:t>
            </a:r>
          </a:p>
          <a:p>
            <a:pPr marL="457200" lvl="1" indent="0" algn="l">
              <a:buNone/>
            </a:pPr>
            <a:endParaRPr lang="en-US" sz="1600" b="0" i="0" dirty="0">
              <a:solidFill>
                <a:srgbClr val="374151"/>
              </a:solidFill>
              <a:effectLst/>
              <a:latin typeface="Söhne"/>
            </a:endParaRPr>
          </a:p>
          <a:p>
            <a:pPr marL="152396" indent="0" algn="l">
              <a:buNone/>
            </a:pPr>
            <a:r>
              <a:rPr lang="en-US" sz="1800" b="1" i="0" dirty="0">
                <a:solidFill>
                  <a:srgbClr val="374151"/>
                </a:solidFill>
                <a:effectLst/>
                <a:latin typeface="Söhne"/>
              </a:rPr>
              <a:t>Psychological Factors</a:t>
            </a:r>
            <a:r>
              <a:rPr lang="en-US" sz="1800" b="0" i="0" dirty="0">
                <a:solidFill>
                  <a:srgbClr val="374151"/>
                </a:solidFill>
                <a:effectLst/>
                <a:latin typeface="Söhne"/>
              </a:rPr>
              <a:t>:</a:t>
            </a:r>
          </a:p>
          <a:p>
            <a:pPr marL="742950" lvl="1" indent="-285750" algn="l">
              <a:buFont typeface="+mj-lt"/>
              <a:buAutoNum type="arabicPeriod"/>
            </a:pPr>
            <a:r>
              <a:rPr lang="en-US" sz="1600" b="0" i="0" dirty="0">
                <a:solidFill>
                  <a:srgbClr val="374151"/>
                </a:solidFill>
                <a:effectLst/>
                <a:latin typeface="Söhne"/>
              </a:rPr>
              <a:t>sense of power and control when successfully breaching systems, leading to a cycle of addiction to cybercrime.</a:t>
            </a:r>
          </a:p>
          <a:p>
            <a:pPr marL="742950" lvl="1" indent="-285750" algn="l">
              <a:buFont typeface="+mj-lt"/>
              <a:buAutoNum type="arabicPeriod"/>
            </a:pPr>
            <a:r>
              <a:rPr lang="en-US" sz="1600" b="0" i="0" dirty="0">
                <a:solidFill>
                  <a:srgbClr val="374151"/>
                </a:solidFill>
                <a:effectLst/>
                <a:latin typeface="Söhne"/>
              </a:rPr>
              <a:t>justify their actions by believing they are exposing vulnerabilities or fighting for a cause they deem just.</a:t>
            </a:r>
          </a:p>
          <a:p>
            <a:endParaRPr lang="et-EE" sz="1800" dirty="0"/>
          </a:p>
        </p:txBody>
      </p:sp>
      <p:sp>
        <p:nvSpPr>
          <p:cNvPr id="4" name="Slide Number Placeholder 3">
            <a:extLst>
              <a:ext uri="{FF2B5EF4-FFF2-40B4-BE49-F238E27FC236}">
                <a16:creationId xmlns:a16="http://schemas.microsoft.com/office/drawing/2014/main" id="{7B0C60D3-9F66-F269-416E-B12F654D0B01}"/>
              </a:ext>
            </a:extLst>
          </p:cNvPr>
          <p:cNvSpPr>
            <a:spLocks noGrp="1"/>
          </p:cNvSpPr>
          <p:nvPr>
            <p:ph type="sldNum" idx="12"/>
          </p:nvPr>
        </p:nvSpPr>
        <p:spPr/>
        <p:txBody>
          <a:bodyPr/>
          <a:lstStyle/>
          <a:p>
            <a:fld id="{00000000-1234-1234-1234-123412341234}" type="slidenum">
              <a:rPr lang="en-GB" smtClean="0"/>
              <a:pPr/>
              <a:t>90</a:t>
            </a:fld>
            <a:endParaRPr lang="en-GB"/>
          </a:p>
        </p:txBody>
      </p:sp>
    </p:spTree>
    <p:custDataLst>
      <p:tags r:id="rId1"/>
    </p:custDataLst>
    <p:extLst>
      <p:ext uri="{BB962C8B-B14F-4D97-AF65-F5344CB8AC3E}">
        <p14:creationId xmlns:p14="http://schemas.microsoft.com/office/powerpoint/2010/main" val="2566490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fade">
                                      <p:cBhvr>
                                        <p:cTn id="19" dur="500"/>
                                        <p:tgtEl>
                                          <p:spTgt spid="3">
                                            <p:txEl>
                                              <p:pRg st="4" end="4"/>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
                                            <p:txEl>
                                              <p:pRg st="6" end="6"/>
                                            </p:txEl>
                                          </p:spTgt>
                                        </p:tgtEl>
                                        <p:attrNameLst>
                                          <p:attrName>style.visibility</p:attrName>
                                        </p:attrNameLst>
                                      </p:cBhvr>
                                      <p:to>
                                        <p:strVal val="visible"/>
                                      </p:to>
                                    </p:set>
                                    <p:animEffect transition="in" filter="fade">
                                      <p:cBhvr>
                                        <p:cTn id="24" dur="500"/>
                                        <p:tgtEl>
                                          <p:spTgt spid="3">
                                            <p:txEl>
                                              <p:pRg st="6" end="6"/>
                                            </p:txEl>
                                          </p:spTgt>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animEffect transition="in" filter="fade">
                                      <p:cBhvr>
                                        <p:cTn id="27" dur="500"/>
                                        <p:tgtEl>
                                          <p:spTgt spid="3">
                                            <p:txEl>
                                              <p:pRg st="7" end="7"/>
                                            </p:txEl>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3">
                                            <p:txEl>
                                              <p:pRg st="8" end="8"/>
                                            </p:txEl>
                                          </p:spTgt>
                                        </p:tgtEl>
                                        <p:attrNameLst>
                                          <p:attrName>style.visibility</p:attrName>
                                        </p:attrNameLst>
                                      </p:cBhvr>
                                      <p:to>
                                        <p:strVal val="visible"/>
                                      </p:to>
                                    </p:set>
                                    <p:animEffect transition="in" filter="fade">
                                      <p:cBhvr>
                                        <p:cTn id="30" dur="500"/>
                                        <p:tgtEl>
                                          <p:spTgt spid="3">
                                            <p:txEl>
                                              <p:pRg st="8" end="8"/>
                                            </p:txEl>
                                          </p:spTgt>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3">
                                            <p:txEl>
                                              <p:pRg st="9" end="9"/>
                                            </p:txEl>
                                          </p:spTgt>
                                        </p:tgtEl>
                                        <p:attrNameLst>
                                          <p:attrName>style.visibility</p:attrName>
                                        </p:attrNameLst>
                                      </p:cBhvr>
                                      <p:to>
                                        <p:strVal val="visible"/>
                                      </p:to>
                                    </p:set>
                                    <p:animEffect transition="in" filter="fade">
                                      <p:cBhvr>
                                        <p:cTn id="33" dur="500"/>
                                        <p:tgtEl>
                                          <p:spTgt spid="3">
                                            <p:txEl>
                                              <p:pRg st="9" end="9"/>
                                            </p:txEl>
                                          </p:spTgt>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3">
                                            <p:txEl>
                                              <p:pRg st="10" end="10"/>
                                            </p:txEl>
                                          </p:spTgt>
                                        </p:tgtEl>
                                        <p:attrNameLst>
                                          <p:attrName>style.visibility</p:attrName>
                                        </p:attrNameLst>
                                      </p:cBhvr>
                                      <p:to>
                                        <p:strVal val="visible"/>
                                      </p:to>
                                    </p:set>
                                    <p:animEffect transition="in" filter="fade">
                                      <p:cBhvr>
                                        <p:cTn id="36" dur="500"/>
                                        <p:tgtEl>
                                          <p:spTgt spid="3">
                                            <p:txEl>
                                              <p:pRg st="10" end="10"/>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3">
                                            <p:txEl>
                                              <p:pRg st="12" end="12"/>
                                            </p:txEl>
                                          </p:spTgt>
                                        </p:tgtEl>
                                        <p:attrNameLst>
                                          <p:attrName>style.visibility</p:attrName>
                                        </p:attrNameLst>
                                      </p:cBhvr>
                                      <p:to>
                                        <p:strVal val="visible"/>
                                      </p:to>
                                    </p:set>
                                    <p:animEffect transition="in" filter="fade">
                                      <p:cBhvr>
                                        <p:cTn id="41" dur="500"/>
                                        <p:tgtEl>
                                          <p:spTgt spid="3">
                                            <p:txEl>
                                              <p:pRg st="12" end="12"/>
                                            </p:txEl>
                                          </p:spTgt>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3">
                                            <p:txEl>
                                              <p:pRg st="13" end="13"/>
                                            </p:txEl>
                                          </p:spTgt>
                                        </p:tgtEl>
                                        <p:attrNameLst>
                                          <p:attrName>style.visibility</p:attrName>
                                        </p:attrNameLst>
                                      </p:cBhvr>
                                      <p:to>
                                        <p:strVal val="visible"/>
                                      </p:to>
                                    </p:set>
                                    <p:animEffect transition="in" filter="fade">
                                      <p:cBhvr>
                                        <p:cTn id="44" dur="500"/>
                                        <p:tgtEl>
                                          <p:spTgt spid="3">
                                            <p:txEl>
                                              <p:pRg st="13" end="13"/>
                                            </p:txEl>
                                          </p:spTgt>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3">
                                            <p:txEl>
                                              <p:pRg st="14" end="14"/>
                                            </p:txEl>
                                          </p:spTgt>
                                        </p:tgtEl>
                                        <p:attrNameLst>
                                          <p:attrName>style.visibility</p:attrName>
                                        </p:attrNameLst>
                                      </p:cBhvr>
                                      <p:to>
                                        <p:strVal val="visible"/>
                                      </p:to>
                                    </p:set>
                                    <p:animEffect transition="in" filter="fade">
                                      <p:cBhvr>
                                        <p:cTn id="47" dur="500"/>
                                        <p:tgtEl>
                                          <p:spTgt spid="3">
                                            <p:txEl>
                                              <p:pRg st="14" end="14"/>
                                            </p:txEl>
                                          </p:spTgt>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3">
                                            <p:txEl>
                                              <p:pRg st="15" end="15"/>
                                            </p:txEl>
                                          </p:spTgt>
                                        </p:tgtEl>
                                        <p:attrNameLst>
                                          <p:attrName>style.visibility</p:attrName>
                                        </p:attrNameLst>
                                      </p:cBhvr>
                                      <p:to>
                                        <p:strVal val="visible"/>
                                      </p:to>
                                    </p:set>
                                    <p:animEffect transition="in" filter="fade">
                                      <p:cBhvr>
                                        <p:cTn id="50" dur="500"/>
                                        <p:tgtEl>
                                          <p:spTgt spid="3">
                                            <p:txEl>
                                              <p:pRg st="15" end="15"/>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3">
                                            <p:txEl>
                                              <p:pRg st="17" end="17"/>
                                            </p:txEl>
                                          </p:spTgt>
                                        </p:tgtEl>
                                        <p:attrNameLst>
                                          <p:attrName>style.visibility</p:attrName>
                                        </p:attrNameLst>
                                      </p:cBhvr>
                                      <p:to>
                                        <p:strVal val="visible"/>
                                      </p:to>
                                    </p:set>
                                    <p:animEffect transition="in" filter="fade">
                                      <p:cBhvr>
                                        <p:cTn id="55" dur="500"/>
                                        <p:tgtEl>
                                          <p:spTgt spid="3">
                                            <p:txEl>
                                              <p:pRg st="17" end="17"/>
                                            </p:txEl>
                                          </p:spTgt>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3">
                                            <p:txEl>
                                              <p:pRg st="18" end="18"/>
                                            </p:txEl>
                                          </p:spTgt>
                                        </p:tgtEl>
                                        <p:attrNameLst>
                                          <p:attrName>style.visibility</p:attrName>
                                        </p:attrNameLst>
                                      </p:cBhvr>
                                      <p:to>
                                        <p:strVal val="visible"/>
                                      </p:to>
                                    </p:set>
                                    <p:animEffect transition="in" filter="fade">
                                      <p:cBhvr>
                                        <p:cTn id="58" dur="500"/>
                                        <p:tgtEl>
                                          <p:spTgt spid="3">
                                            <p:txEl>
                                              <p:pRg st="18" end="18"/>
                                            </p:txEl>
                                          </p:spTgt>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3">
                                            <p:txEl>
                                              <p:pRg st="19" end="19"/>
                                            </p:txEl>
                                          </p:spTgt>
                                        </p:tgtEl>
                                        <p:attrNameLst>
                                          <p:attrName>style.visibility</p:attrName>
                                        </p:attrNameLst>
                                      </p:cBhvr>
                                      <p:to>
                                        <p:strVal val="visible"/>
                                      </p:to>
                                    </p:set>
                                    <p:animEffect transition="in" filter="fade">
                                      <p:cBhvr>
                                        <p:cTn id="61" dur="500"/>
                                        <p:tgtEl>
                                          <p:spTgt spid="3">
                                            <p:txEl>
                                              <p:pRg st="19" end="1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sp>
        <p:nvSpPr>
          <p:cNvPr id="115" name="Google Shape;115;p23"/>
          <p:cNvSpPr txBox="1">
            <a:spLocks noGrp="1"/>
          </p:cNvSpPr>
          <p:nvPr>
            <p:ph type="title"/>
          </p:nvPr>
        </p:nvSpPr>
        <p:spPr>
          <a:xfrm>
            <a:off x="415600" y="593367"/>
            <a:ext cx="11360800" cy="474000"/>
          </a:xfrm>
          <a:prstGeom prst="rect">
            <a:avLst/>
          </a:prstGeom>
        </p:spPr>
        <p:txBody>
          <a:bodyPr spcFirstLastPara="1" vert="horz" wrap="square" lIns="121900" tIns="121900" rIns="121900" bIns="121900" rtlCol="0" anchor="t" anchorCtr="0">
            <a:noAutofit/>
          </a:bodyPr>
          <a:lstStyle/>
          <a:p>
            <a:r>
              <a:rPr lang="en-GB" sz="2400" i="1" dirty="0">
                <a:solidFill>
                  <a:schemeClr val="dk2"/>
                </a:solidFill>
              </a:rPr>
              <a:t>(very) little examples</a:t>
            </a:r>
            <a:endParaRPr dirty="0"/>
          </a:p>
        </p:txBody>
      </p:sp>
      <p:pic>
        <p:nvPicPr>
          <p:cNvPr id="2" name="Google Shape;599;p94">
            <a:extLst>
              <a:ext uri="{FF2B5EF4-FFF2-40B4-BE49-F238E27FC236}">
                <a16:creationId xmlns:a16="http://schemas.microsoft.com/office/drawing/2014/main" id="{2E633413-BB60-6B67-AB8F-478E13E32B78}"/>
              </a:ext>
            </a:extLst>
          </p:cNvPr>
          <p:cNvPicPr preferRelativeResize="0"/>
          <p:nvPr/>
        </p:nvPicPr>
        <p:blipFill>
          <a:blip r:embed="rId6" cstate="email">
            <a:alphaModFix/>
            <a:extLst>
              <a:ext uri="{28A0092B-C50C-407E-A947-70E740481C1C}">
                <a14:useLocalDpi xmlns:a14="http://schemas.microsoft.com/office/drawing/2010/main"/>
              </a:ext>
            </a:extLst>
          </a:blip>
          <a:stretch>
            <a:fillRect/>
          </a:stretch>
        </p:blipFill>
        <p:spPr>
          <a:xfrm>
            <a:off x="0" y="4669971"/>
            <a:ext cx="7045166" cy="1993581"/>
          </a:xfrm>
          <a:prstGeom prst="rect">
            <a:avLst/>
          </a:prstGeom>
          <a:noFill/>
          <a:ln>
            <a:noFill/>
          </a:ln>
        </p:spPr>
      </p:pic>
      <p:pic>
        <p:nvPicPr>
          <p:cNvPr id="3" name="Google Shape;607;p95">
            <a:extLst>
              <a:ext uri="{FF2B5EF4-FFF2-40B4-BE49-F238E27FC236}">
                <a16:creationId xmlns:a16="http://schemas.microsoft.com/office/drawing/2014/main" id="{4407FCC4-29C1-67C6-84BB-44B1D2E4BE07}"/>
              </a:ext>
            </a:extLst>
          </p:cNvPr>
          <p:cNvPicPr preferRelativeResize="0"/>
          <p:nvPr/>
        </p:nvPicPr>
        <p:blipFill>
          <a:blip r:embed="rId7">
            <a:alphaModFix/>
          </a:blip>
          <a:stretch>
            <a:fillRect/>
          </a:stretch>
        </p:blipFill>
        <p:spPr>
          <a:xfrm>
            <a:off x="6917872" y="4658802"/>
            <a:ext cx="5072743" cy="2061900"/>
          </a:xfrm>
          <a:prstGeom prst="rect">
            <a:avLst/>
          </a:prstGeom>
          <a:noFill/>
          <a:ln>
            <a:noFill/>
          </a:ln>
        </p:spPr>
      </p:pic>
      <p:pic>
        <p:nvPicPr>
          <p:cNvPr id="5" name="This is how hackers hack you using simple social engineering">
            <a:hlinkClick r:id="" action="ppaction://media"/>
            <a:extLst>
              <a:ext uri="{FF2B5EF4-FFF2-40B4-BE49-F238E27FC236}">
                <a16:creationId xmlns:a16="http://schemas.microsoft.com/office/drawing/2014/main" id="{ED8D275A-E4A1-ECCE-6704-9D5F6D9AD040}"/>
              </a:ext>
            </a:extLst>
          </p:cNvPr>
          <p:cNvPicPr>
            <a:picLocks noChangeAspect="1"/>
          </p:cNvPicPr>
          <p:nvPr>
            <a:videoFile r:link="rId3"/>
            <p:extLst>
              <p:ext uri="{DAA4B4D4-6D71-4841-9C94-3DE7FCFB9230}">
                <p14:media xmlns:p14="http://schemas.microsoft.com/office/powerpoint/2010/main" r:embed="rId2"/>
              </p:ext>
            </p:extLst>
          </p:nvPr>
        </p:nvPicPr>
        <p:blipFill>
          <a:blip r:embed="rId8"/>
          <a:stretch>
            <a:fillRect/>
          </a:stretch>
        </p:blipFill>
        <p:spPr>
          <a:xfrm>
            <a:off x="602492" y="137298"/>
            <a:ext cx="7905750" cy="4446984"/>
          </a:xfrm>
          <a:prstGeom prst="rect">
            <a:avLst/>
          </a:prstGeom>
        </p:spPr>
      </p:pic>
      <p:sp>
        <p:nvSpPr>
          <p:cNvPr id="6" name="Oval 5">
            <a:extLst>
              <a:ext uri="{FF2B5EF4-FFF2-40B4-BE49-F238E27FC236}">
                <a16:creationId xmlns:a16="http://schemas.microsoft.com/office/drawing/2014/main" id="{5933FABA-9C6A-4989-FDF2-0A440065E765}"/>
              </a:ext>
            </a:extLst>
          </p:cNvPr>
          <p:cNvSpPr/>
          <p:nvPr/>
        </p:nvSpPr>
        <p:spPr>
          <a:xfrm>
            <a:off x="-74089" y="4359300"/>
            <a:ext cx="2065565" cy="971550"/>
          </a:xfrm>
          <a:prstGeom prst="ellipse">
            <a:avLst/>
          </a:prstGeom>
          <a:noFill/>
          <a:ln w="38100">
            <a:solidFill>
              <a:srgbClr val="F640C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Oval 7">
            <a:extLst>
              <a:ext uri="{FF2B5EF4-FFF2-40B4-BE49-F238E27FC236}">
                <a16:creationId xmlns:a16="http://schemas.microsoft.com/office/drawing/2014/main" id="{7E2F361F-9705-321D-8042-DD208AC9F60B}"/>
              </a:ext>
            </a:extLst>
          </p:cNvPr>
          <p:cNvSpPr/>
          <p:nvPr/>
        </p:nvSpPr>
        <p:spPr>
          <a:xfrm>
            <a:off x="10014856" y="4694468"/>
            <a:ext cx="1823359" cy="636382"/>
          </a:xfrm>
          <a:prstGeom prst="ellipse">
            <a:avLst/>
          </a:prstGeom>
          <a:noFill/>
          <a:ln w="38100">
            <a:solidFill>
              <a:srgbClr val="F640C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a:extLst>
              <a:ext uri="{FF2B5EF4-FFF2-40B4-BE49-F238E27FC236}">
                <a16:creationId xmlns:a16="http://schemas.microsoft.com/office/drawing/2014/main" id="{13F67507-79BA-C2E1-CDF1-05323719675F}"/>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8440605" y="514780"/>
            <a:ext cx="3751395" cy="3692020"/>
          </a:xfrm>
          <a:prstGeom prst="rect">
            <a:avLst/>
          </a:prstGeom>
        </p:spPr>
      </p:pic>
      <p:sp>
        <p:nvSpPr>
          <p:cNvPr id="9" name="Oval 8">
            <a:extLst>
              <a:ext uri="{FF2B5EF4-FFF2-40B4-BE49-F238E27FC236}">
                <a16:creationId xmlns:a16="http://schemas.microsoft.com/office/drawing/2014/main" id="{B20BD543-8D4C-D5FB-60CB-7A3BD505AA8D}"/>
              </a:ext>
            </a:extLst>
          </p:cNvPr>
          <p:cNvSpPr/>
          <p:nvPr/>
        </p:nvSpPr>
        <p:spPr>
          <a:xfrm>
            <a:off x="8273143" y="465935"/>
            <a:ext cx="3985532" cy="819940"/>
          </a:xfrm>
          <a:prstGeom prst="ellipse">
            <a:avLst/>
          </a:prstGeom>
          <a:noFill/>
          <a:ln w="38100">
            <a:solidFill>
              <a:srgbClr val="F640C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a:extLst>
              <a:ext uri="{FF2B5EF4-FFF2-40B4-BE49-F238E27FC236}">
                <a16:creationId xmlns:a16="http://schemas.microsoft.com/office/drawing/2014/main" id="{B3F9BCAE-6A85-702A-9DC8-EFF0AC16741F}"/>
              </a:ext>
            </a:extLst>
          </p:cNvPr>
          <p:cNvSpPr/>
          <p:nvPr/>
        </p:nvSpPr>
        <p:spPr>
          <a:xfrm>
            <a:off x="8273143" y="3497828"/>
            <a:ext cx="3751395" cy="971550"/>
          </a:xfrm>
          <a:prstGeom prst="ellipse">
            <a:avLst/>
          </a:prstGeom>
          <a:noFill/>
          <a:ln w="38100">
            <a:solidFill>
              <a:srgbClr val="F640C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custDataLst>
      <p:tags r:id="rId1"/>
    </p:custDataLst>
    <p:extLst>
      <p:ext uri="{BB962C8B-B14F-4D97-AF65-F5344CB8AC3E}">
        <p14:creationId xmlns:p14="http://schemas.microsoft.com/office/powerpoint/2010/main" val="1194050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circle(in)">
                                      <p:cBhvr>
                                        <p:cTn id="10" dur="20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149791" fill="hold"/>
                                        <p:tgtEl>
                                          <p:spTgt spid="5"/>
                                        </p:tgtEl>
                                      </p:cBhvr>
                                    </p:cmd>
                                  </p:childTnLst>
                                </p:cTn>
                              </p:par>
                              <p:par>
                                <p:cTn id="15" presetID="16" presetClass="entr" presetSubtype="21"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barn(inVertical)">
                                      <p:cBhvr>
                                        <p:cTn id="2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6" fill="hold" display="0">
                  <p:stCondLst>
                    <p:cond delay="indefinite"/>
                  </p:stCondLst>
                </p:cTn>
                <p:tgtEl>
                  <p:spTgt spid="5"/>
                </p:tgtEl>
              </p:cMediaNode>
            </p:video>
            <p:seq concurrent="1" nextAc="seek">
              <p:cTn id="27" restart="whenNotActive" fill="hold" evtFilter="cancelBubble" nodeType="interactiveSeq">
                <p:stCondLst>
                  <p:cond evt="onClick" delay="0">
                    <p:tgtEl>
                      <p:spTgt spid="5"/>
                    </p:tgtEl>
                  </p:cond>
                </p:stCondLst>
                <p:endSync evt="end" delay="0">
                  <p:rtn val="all"/>
                </p:endSync>
                <p:childTnLst>
                  <p:par>
                    <p:cTn id="28" fill="hold">
                      <p:stCondLst>
                        <p:cond delay="0"/>
                      </p:stCondLst>
                      <p:childTnLst>
                        <p:par>
                          <p:cTn id="29" fill="hold">
                            <p:stCondLst>
                              <p:cond delay="0"/>
                            </p:stCondLst>
                            <p:childTnLst>
                              <p:par>
                                <p:cTn id="30" presetID="2" presetClass="mediacall" presetSubtype="0" fill="hold" nodeType="clickEffect">
                                  <p:stCondLst>
                                    <p:cond delay="0"/>
                                  </p:stCondLst>
                                  <p:childTnLst>
                                    <p:cmd type="call" cmd="togglePause">
                                      <p:cBhvr>
                                        <p:cTn id="31" dur="1" fill="hold"/>
                                        <p:tgtEl>
                                          <p:spTgt spid="5"/>
                                        </p:tgtEl>
                                      </p:cBhvr>
                                    </p:cmd>
                                  </p:childTnLst>
                                </p:cTn>
                              </p:par>
                            </p:childTnLst>
                          </p:cTn>
                        </p:par>
                      </p:childTnLst>
                    </p:cTn>
                  </p:par>
                </p:childTnLst>
              </p:cTn>
              <p:nextCondLst>
                <p:cond evt="onClick" delay="0">
                  <p:tgtEl>
                    <p:spTgt spid="5"/>
                  </p:tgtEl>
                </p:cond>
              </p:nextCondLst>
            </p:seq>
          </p:childTnLst>
        </p:cTn>
      </p:par>
    </p:tnLst>
    <p:bldLst>
      <p:bldP spid="6" grpId="0" animBg="1"/>
      <p:bldP spid="8" grpId="0" animBg="1"/>
      <p:bldP spid="9" grpId="0" animBg="1"/>
      <p:bldP spid="10" grpId="0" animBg="1"/>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77A9A55-C071-9287-E0A2-C6A1C53A48CA}"/>
              </a:ext>
            </a:extLst>
          </p:cNvPr>
          <p:cNvSpPr>
            <a:spLocks noGrp="1"/>
          </p:cNvSpPr>
          <p:nvPr>
            <p:ph type="title"/>
          </p:nvPr>
        </p:nvSpPr>
        <p:spPr>
          <a:xfrm>
            <a:off x="1309593" y="274642"/>
            <a:ext cx="10242021" cy="701731"/>
          </a:xfrm>
        </p:spPr>
        <p:txBody>
          <a:bodyPr wrap="square" anchor="t">
            <a:normAutofit/>
          </a:bodyPr>
          <a:lstStyle/>
          <a:p>
            <a:r>
              <a:rPr lang="nb-NO" sz="4200"/>
              <a:t>Other Factors</a:t>
            </a:r>
            <a:endParaRPr lang="en-GB" sz="4200"/>
          </a:p>
        </p:txBody>
      </p:sp>
      <p:pic>
        <p:nvPicPr>
          <p:cNvPr id="7" name="Picture 6" descr="Blue arrows pointing at a red button">
            <a:extLst>
              <a:ext uri="{FF2B5EF4-FFF2-40B4-BE49-F238E27FC236}">
                <a16:creationId xmlns:a16="http://schemas.microsoft.com/office/drawing/2014/main" id="{62AE3E25-6C62-ACBB-320E-F2DC3BF6B940}"/>
              </a:ext>
            </a:extLst>
          </p:cNvPr>
          <p:cNvPicPr>
            <a:picLocks noChangeAspect="1"/>
          </p:cNvPicPr>
          <p:nvPr/>
        </p:nvPicPr>
        <p:blipFill>
          <a:blip r:embed="rId2"/>
          <a:srcRect t="15203" b="9281"/>
          <a:stretch>
            <a:fillRect/>
          </a:stretch>
        </p:blipFill>
        <p:spPr>
          <a:xfrm>
            <a:off x="1309593" y="1258531"/>
            <a:ext cx="10242021" cy="5162719"/>
          </a:xfrm>
          <a:prstGeom prst="rect">
            <a:avLst/>
          </a:prstGeom>
          <a:noFill/>
        </p:spPr>
      </p:pic>
      <p:sp>
        <p:nvSpPr>
          <p:cNvPr id="11" name="Footer Placeholder 3">
            <a:extLst>
              <a:ext uri="{FF2B5EF4-FFF2-40B4-BE49-F238E27FC236}">
                <a16:creationId xmlns:a16="http://schemas.microsoft.com/office/drawing/2014/main" id="{C1B3DBD4-0E5F-CD25-5C53-07DB37A13388}"/>
              </a:ext>
            </a:extLst>
          </p:cNvPr>
          <p:cNvSpPr>
            <a:spLocks noGrp="1"/>
          </p:cNvSpPr>
          <p:nvPr>
            <p:ph type="ftr" sz="quarter" idx="3"/>
          </p:nvPr>
        </p:nvSpPr>
        <p:spPr>
          <a:xfrm>
            <a:off x="485776" y="6352256"/>
            <a:ext cx="7827659" cy="377825"/>
          </a:xfrm>
        </p:spPr>
        <p:txBody>
          <a:bodyPr/>
          <a:lstStyle/>
          <a:p>
            <a:pPr>
              <a:spcAft>
                <a:spcPts val="600"/>
              </a:spcAft>
            </a:pPr>
            <a:r>
              <a:rPr lang="en-US"/>
              <a:t>CSP002: Human Factors in Cybersecurity</a:t>
            </a:r>
          </a:p>
        </p:txBody>
      </p:sp>
    </p:spTree>
    <p:extLst>
      <p:ext uri="{BB962C8B-B14F-4D97-AF65-F5344CB8AC3E}">
        <p14:creationId xmlns:p14="http://schemas.microsoft.com/office/powerpoint/2010/main" val="321546813"/>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1097280" y="286603"/>
            <a:ext cx="10058400" cy="1450757"/>
          </a:xfrm>
        </p:spPr>
        <p:txBody>
          <a:bodyPr anchor="b">
            <a:normAutofit/>
          </a:bodyPr>
          <a:lstStyle/>
          <a:p>
            <a:r>
              <a:rPr lang="de-DE"/>
              <a:t>The Dark </a:t>
            </a:r>
            <a:r>
              <a:rPr lang="de-DE" err="1"/>
              <a:t>Tetrad</a:t>
            </a:r>
            <a:r>
              <a:rPr lang="de-DE"/>
              <a:t>/Triad</a:t>
            </a:r>
            <a:endParaRPr lang="nb-NO"/>
          </a:p>
        </p:txBody>
      </p:sp>
      <p:sp>
        <p:nvSpPr>
          <p:cNvPr id="7" name="Rectangle 3">
            <a:extLst>
              <a:ext uri="{FF2B5EF4-FFF2-40B4-BE49-F238E27FC236}">
                <a16:creationId xmlns:a16="http://schemas.microsoft.com/office/drawing/2014/main" id="{DF876D0A-6F38-1190-6687-E6AC13EE82C8}"/>
              </a:ext>
            </a:extLst>
          </p:cNvPr>
          <p:cNvSpPr>
            <a:spLocks noGrp="1" noChangeArrowheads="1"/>
          </p:cNvSpPr>
          <p:nvPr>
            <p:ph sz="half" idx="1"/>
          </p:nvPr>
        </p:nvSpPr>
        <p:spPr bwMode="auto">
          <a:xfrm>
            <a:off x="838200" y="1825625"/>
            <a:ext cx="5181600" cy="4351338"/>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numCol="1" anchorCtr="0" compatLnSpc="1">
            <a:prstTxWarp prst="textNoShape">
              <a:avLst/>
            </a:prstTxWarp>
            <a:normAutofit/>
          </a:bodyPr>
          <a:lstStyle/>
          <a:p>
            <a:pPr marL="0" marR="0" lvl="0" indent="0" defTabSz="914400" rtl="0" eaLnBrk="0" fontAlgn="base" latinLnBrk="0" hangingPunct="0">
              <a:lnSpc>
                <a:spcPct val="90000"/>
              </a:lnSpc>
              <a:spcBef>
                <a:spcPct val="0"/>
              </a:spcBef>
              <a:spcAft>
                <a:spcPts val="600"/>
              </a:spcAft>
              <a:buClrTx/>
              <a:buSzTx/>
              <a:buFontTx/>
              <a:buChar char="•"/>
              <a:tabLst/>
            </a:pPr>
            <a:r>
              <a:rPr kumimoji="0" lang="en-US" altLang="en-US" sz="1400" b="1" i="0" u="none" strike="noStrike" cap="none" normalizeH="0" baseline="0">
                <a:ln>
                  <a:noFill/>
                </a:ln>
                <a:effectLst/>
              </a:rPr>
              <a:t>Psychopathy</a:t>
            </a:r>
            <a:r>
              <a:rPr kumimoji="0" lang="en-US" altLang="en-US" sz="1400" b="0" i="0" u="none" strike="noStrike" cap="none" normalizeH="0" baseline="0">
                <a:ln>
                  <a:noFill/>
                </a:ln>
                <a:effectLst/>
              </a:rPr>
              <a:t> involves impulsivity, superficial charm, and a disregard for consequences, making individuals prone to reckless crimes.</a:t>
            </a:r>
          </a:p>
          <a:p>
            <a:pPr marL="0" marR="0" lvl="0" indent="0" defTabSz="914400" rtl="0" eaLnBrk="0" fontAlgn="base" latinLnBrk="0" hangingPunct="0">
              <a:lnSpc>
                <a:spcPct val="90000"/>
              </a:lnSpc>
              <a:spcBef>
                <a:spcPct val="0"/>
              </a:spcBef>
              <a:spcAft>
                <a:spcPts val="600"/>
              </a:spcAft>
              <a:buClrTx/>
              <a:buSzTx/>
              <a:buFontTx/>
              <a:buChar char="•"/>
              <a:tabLst/>
            </a:pPr>
            <a:endParaRPr kumimoji="0" lang="en-US" altLang="en-US" sz="1400" b="0" i="0" u="none" strike="noStrike" cap="none" normalizeH="0" baseline="0">
              <a:ln>
                <a:noFill/>
              </a:ln>
              <a:effectLst/>
            </a:endParaRPr>
          </a:p>
          <a:p>
            <a:pPr marL="0" marR="0" lvl="0" indent="0" defTabSz="914400" rtl="0" eaLnBrk="0" fontAlgn="base" latinLnBrk="0" hangingPunct="0">
              <a:lnSpc>
                <a:spcPct val="90000"/>
              </a:lnSpc>
              <a:spcBef>
                <a:spcPct val="0"/>
              </a:spcBef>
              <a:spcAft>
                <a:spcPts val="600"/>
              </a:spcAft>
              <a:buClrTx/>
              <a:buSzTx/>
              <a:buFontTx/>
              <a:buChar char="•"/>
              <a:tabLst/>
            </a:pPr>
            <a:r>
              <a:rPr kumimoji="0" lang="en-US" altLang="en-US" sz="1400" b="1" i="0" u="none" strike="noStrike" cap="none" normalizeH="0" baseline="0">
                <a:ln>
                  <a:noFill/>
                </a:ln>
                <a:effectLst/>
              </a:rPr>
              <a:t>Narcissism</a:t>
            </a:r>
            <a:r>
              <a:rPr kumimoji="0" lang="en-US" altLang="en-US" sz="1400" b="0" i="0" u="none" strike="noStrike" cap="none" normalizeH="0" baseline="0">
                <a:ln>
                  <a:noFill/>
                </a:ln>
                <a:effectLst/>
              </a:rPr>
              <a:t> is driven by overconfidence and entitlement, leading to impulsive decisions and antisocial actions when they feel denied what they believe is deserved.</a:t>
            </a:r>
          </a:p>
          <a:p>
            <a:pPr marL="0" marR="0" lvl="0" indent="0" defTabSz="914400" rtl="0" eaLnBrk="0" fontAlgn="base" latinLnBrk="0" hangingPunct="0">
              <a:lnSpc>
                <a:spcPct val="90000"/>
              </a:lnSpc>
              <a:spcBef>
                <a:spcPct val="0"/>
              </a:spcBef>
              <a:spcAft>
                <a:spcPts val="600"/>
              </a:spcAft>
              <a:buClrTx/>
              <a:buSzTx/>
              <a:buFontTx/>
              <a:buChar char="•"/>
              <a:tabLst/>
            </a:pPr>
            <a:endParaRPr kumimoji="0" lang="en-US" altLang="en-US" sz="1400" b="0" i="0" u="none" strike="noStrike" cap="none" normalizeH="0" baseline="0">
              <a:ln>
                <a:noFill/>
              </a:ln>
              <a:effectLst/>
            </a:endParaRPr>
          </a:p>
          <a:p>
            <a:pPr marL="0" marR="0" lvl="0" indent="0" defTabSz="914400" rtl="0" eaLnBrk="0" fontAlgn="base" latinLnBrk="0" hangingPunct="0">
              <a:lnSpc>
                <a:spcPct val="90000"/>
              </a:lnSpc>
              <a:spcBef>
                <a:spcPct val="0"/>
              </a:spcBef>
              <a:spcAft>
                <a:spcPts val="600"/>
              </a:spcAft>
              <a:buClrTx/>
              <a:buSzTx/>
              <a:buFontTx/>
              <a:buChar char="•"/>
              <a:tabLst/>
            </a:pPr>
            <a:r>
              <a:rPr kumimoji="0" lang="en-US" altLang="en-US" sz="1400" b="1" i="0" u="none" strike="noStrike" cap="none" normalizeH="0" baseline="0">
                <a:ln>
                  <a:noFill/>
                </a:ln>
                <a:effectLst/>
              </a:rPr>
              <a:t>Machiavellianism</a:t>
            </a:r>
            <a:r>
              <a:rPr kumimoji="0" lang="en-US" altLang="en-US" sz="1400" b="0" i="0" u="none" strike="noStrike" cap="none" normalizeH="0" baseline="0">
                <a:ln>
                  <a:noFill/>
                </a:ln>
                <a:effectLst/>
              </a:rPr>
              <a:t> is characterized by calculated dishonesty and strategic adaptability, engaging in antisocial behavior when it offers long-term benefits.</a:t>
            </a:r>
          </a:p>
          <a:p>
            <a:pPr marL="0" marR="0" lvl="0" indent="0" defTabSz="914400" rtl="0" eaLnBrk="0" fontAlgn="base" latinLnBrk="0" hangingPunct="0">
              <a:lnSpc>
                <a:spcPct val="90000"/>
              </a:lnSpc>
              <a:spcBef>
                <a:spcPct val="0"/>
              </a:spcBef>
              <a:spcAft>
                <a:spcPts val="600"/>
              </a:spcAft>
              <a:buClrTx/>
              <a:buSzTx/>
              <a:buNone/>
              <a:tabLst/>
            </a:pPr>
            <a:r>
              <a:rPr kumimoji="0" lang="en-US" altLang="en-US" sz="1400" b="0" i="0" u="none" strike="noStrike" cap="none" normalizeH="0" baseline="0">
                <a:ln>
                  <a:noFill/>
                </a:ln>
                <a:effectLst/>
              </a:rPr>
              <a:t> </a:t>
            </a:r>
          </a:p>
          <a:p>
            <a:pPr marL="0" marR="0" lvl="0" indent="0" defTabSz="914400" rtl="0" eaLnBrk="0" fontAlgn="base" latinLnBrk="0" hangingPunct="0">
              <a:lnSpc>
                <a:spcPct val="90000"/>
              </a:lnSpc>
              <a:spcBef>
                <a:spcPct val="0"/>
              </a:spcBef>
              <a:spcAft>
                <a:spcPts val="600"/>
              </a:spcAft>
              <a:buClrTx/>
              <a:buSzTx/>
              <a:buFontTx/>
              <a:buChar char="•"/>
              <a:tabLst/>
            </a:pPr>
            <a:r>
              <a:rPr kumimoji="0" lang="en-GB" altLang="en-US" sz="1400" b="1" i="0" u="none" strike="noStrike" cap="none" normalizeH="0" baseline="0">
                <a:ln>
                  <a:noFill/>
                </a:ln>
                <a:effectLst/>
              </a:rPr>
              <a:t>Sadism</a:t>
            </a:r>
            <a:r>
              <a:rPr kumimoji="0" lang="en-GB" altLang="en-US" sz="1400" b="0" i="0" u="none" strike="noStrike" cap="none" normalizeH="0" baseline="0">
                <a:ln>
                  <a:noFill/>
                </a:ln>
                <a:effectLst/>
              </a:rPr>
              <a:t> is characterized by deriving pleasure from causing others harm or suffering, and individuals with high levels of sadism often engage in cruel and harmful </a:t>
            </a:r>
            <a:r>
              <a:rPr kumimoji="0" lang="en-GB" altLang="en-US" sz="1400" b="0" i="0" u="none" strike="noStrike" cap="none" normalizeH="0" baseline="0" err="1">
                <a:ln>
                  <a:noFill/>
                </a:ln>
                <a:effectLst/>
              </a:rPr>
              <a:t>behaviors</a:t>
            </a:r>
            <a:r>
              <a:rPr kumimoji="0" lang="en-GB" altLang="en-US" sz="1400" b="0" i="0" u="none" strike="noStrike" cap="none" normalizeH="0" baseline="0">
                <a:ln>
                  <a:noFill/>
                </a:ln>
                <a:effectLst/>
              </a:rPr>
              <a:t> for personal enjoyment.</a:t>
            </a:r>
            <a:endParaRPr kumimoji="0" lang="en-US" altLang="en-US" sz="1400" b="0" i="0" u="none" strike="noStrike" cap="none" normalizeH="0" baseline="0">
              <a:ln>
                <a:noFill/>
              </a:ln>
              <a:effectLst/>
            </a:endParaRPr>
          </a:p>
        </p:txBody>
      </p:sp>
      <p:pic>
        <p:nvPicPr>
          <p:cNvPr id="1026" name="Picture 2" descr="What is... the Dark Triad/Tetrad - Mental Health @ Home">
            <a:extLst>
              <a:ext uri="{FF2B5EF4-FFF2-40B4-BE49-F238E27FC236}">
                <a16:creationId xmlns:a16="http://schemas.microsoft.com/office/drawing/2014/main" id="{CCF1726E-B190-8606-D520-00AF3329E838}"/>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t="8929" r="2" b="7096"/>
          <a:stretch>
            <a:fillRect/>
          </a:stretch>
        </p:blipFill>
        <p:spPr bwMode="auto">
          <a:xfrm>
            <a:off x="6172200" y="1825625"/>
            <a:ext cx="5181600" cy="4351338"/>
          </a:xfrm>
          <a:prstGeom prst="rect">
            <a:avLst/>
          </a:prstGeom>
          <a:solidFill>
            <a:srgbClr val="FFFFFF"/>
          </a:solidFill>
        </p:spPr>
      </p:pic>
      <p:sp>
        <p:nvSpPr>
          <p:cNvPr id="1031" name="Footer Placeholder 4">
            <a:extLst>
              <a:ext uri="{FF2B5EF4-FFF2-40B4-BE49-F238E27FC236}">
                <a16:creationId xmlns:a16="http://schemas.microsoft.com/office/drawing/2014/main" id="{4D16C4FD-AC93-F431-EDAC-50E464B88A21}"/>
              </a:ext>
            </a:extLst>
          </p:cNvPr>
          <p:cNvSpPr>
            <a:spLocks noGrp="1"/>
          </p:cNvSpPr>
          <p:nvPr>
            <p:ph type="ftr" sz="quarter" idx="11"/>
          </p:nvPr>
        </p:nvSpPr>
        <p:spPr>
          <a:xfrm>
            <a:off x="643051" y="6221324"/>
            <a:ext cx="6818262" cy="365125"/>
          </a:xfrm>
        </p:spPr>
        <p:txBody>
          <a:bodyPr/>
          <a:lstStyle/>
          <a:p>
            <a:endParaRPr lang="nb-NO"/>
          </a:p>
        </p:txBody>
      </p:sp>
      <p:sp>
        <p:nvSpPr>
          <p:cNvPr id="3" name="Foliennummernplatzhalter 2">
            <a:extLst>
              <a:ext uri="{FF2B5EF4-FFF2-40B4-BE49-F238E27FC236}">
                <a16:creationId xmlns:a16="http://schemas.microsoft.com/office/drawing/2014/main" id="{4878A970-853E-4435-5108-424E218BB632}"/>
              </a:ext>
            </a:extLst>
          </p:cNvPr>
          <p:cNvSpPr>
            <a:spLocks noGrp="1"/>
          </p:cNvSpPr>
          <p:nvPr>
            <p:ph type="sldNum" sz="quarter" idx="12"/>
          </p:nvPr>
        </p:nvSpPr>
        <p:spPr>
          <a:xfrm>
            <a:off x="10930596" y="6221324"/>
            <a:ext cx="617912" cy="365125"/>
          </a:xfrm>
        </p:spPr>
        <p:txBody>
          <a:bodyPr>
            <a:normAutofit/>
          </a:bodyPr>
          <a:lstStyle/>
          <a:p>
            <a:pPr marL="0" marR="0" lvl="0" indent="0" defTabSz="914400" rtl="0" eaLnBrk="1" fontAlgn="auto" latinLnBrk="0" hangingPunct="1">
              <a:spcBef>
                <a:spcPts val="0"/>
              </a:spcBef>
              <a:spcAft>
                <a:spcPts val="600"/>
              </a:spcAft>
              <a:buClrTx/>
              <a:buSzTx/>
              <a:buFontTx/>
              <a:buNone/>
              <a:tabLst/>
              <a:defRPr/>
            </a:pPr>
            <a:fld id="{79D199B6-069C-4494-B074-391AD1ED88E0}" type="slidenum">
              <a:rPr kumimoji="0" lang="de-DE" b="0" i="0" u="none" strike="noStrike" kern="1200" cap="none" spc="0" normalizeH="0" baseline="0" noProof="0">
                <a:ln>
                  <a:noFill/>
                </a:ln>
                <a:effectLst/>
                <a:uLnTx/>
                <a:uFillTx/>
              </a:rPr>
              <a:pPr marL="0" marR="0" lvl="0" indent="0" defTabSz="914400" rtl="0" eaLnBrk="1" fontAlgn="auto" latinLnBrk="0" hangingPunct="1">
                <a:spcBef>
                  <a:spcPts val="0"/>
                </a:spcBef>
                <a:spcAft>
                  <a:spcPts val="600"/>
                </a:spcAft>
                <a:buClrTx/>
                <a:buSzTx/>
                <a:buFontTx/>
                <a:buNone/>
                <a:tabLst/>
                <a:defRPr/>
              </a:pPr>
              <a:t>93</a:t>
            </a:fld>
            <a:endParaRPr kumimoji="0" lang="de-DE" b="0" i="0" u="none" strike="noStrike" kern="1200" cap="none" spc="0" normalizeH="0" baseline="0" noProof="0">
              <a:ln>
                <a:noFill/>
              </a:ln>
              <a:effectLst/>
              <a:uLnTx/>
              <a:uFillTx/>
            </a:endParaRPr>
          </a:p>
        </p:txBody>
      </p:sp>
    </p:spTree>
    <p:extLst>
      <p:ext uri="{BB962C8B-B14F-4D97-AF65-F5344CB8AC3E}">
        <p14:creationId xmlns:p14="http://schemas.microsoft.com/office/powerpoint/2010/main" val="3751816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1000"/>
                                        <p:tgtEl>
                                          <p:spTgt spid="7">
                                            <p:txEl>
                                              <p:pRg st="0" end="0"/>
                                            </p:txEl>
                                          </p:spTgt>
                                        </p:tgtEl>
                                      </p:cBhvr>
                                    </p:animEffect>
                                    <p:anim calcmode="lin" valueType="num">
                                      <p:cBhvr>
                                        <p:cTn id="8"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7">
                                            <p:txEl>
                                              <p:pRg st="2" end="2"/>
                                            </p:txEl>
                                          </p:spTgt>
                                        </p:tgtEl>
                                        <p:attrNameLst>
                                          <p:attrName>style.visibility</p:attrName>
                                        </p:attrNameLst>
                                      </p:cBhvr>
                                      <p:to>
                                        <p:strVal val="visible"/>
                                      </p:to>
                                    </p:set>
                                    <p:animEffect transition="in" filter="fade">
                                      <p:cBhvr>
                                        <p:cTn id="13" dur="1000"/>
                                        <p:tgtEl>
                                          <p:spTgt spid="7">
                                            <p:txEl>
                                              <p:pRg st="2" end="2"/>
                                            </p:txEl>
                                          </p:spTgt>
                                        </p:tgtEl>
                                      </p:cBhvr>
                                    </p:animEffect>
                                    <p:anim calcmode="lin" valueType="num">
                                      <p:cBhvr>
                                        <p:cTn id="14"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15" dur="100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7">
                                            <p:txEl>
                                              <p:pRg st="4" end="4"/>
                                            </p:txEl>
                                          </p:spTgt>
                                        </p:tgtEl>
                                        <p:attrNameLst>
                                          <p:attrName>style.visibility</p:attrName>
                                        </p:attrNameLst>
                                      </p:cBhvr>
                                      <p:to>
                                        <p:strVal val="visible"/>
                                      </p:to>
                                    </p:set>
                                    <p:animEffect transition="in" filter="fade">
                                      <p:cBhvr>
                                        <p:cTn id="19" dur="1000"/>
                                        <p:tgtEl>
                                          <p:spTgt spid="7">
                                            <p:txEl>
                                              <p:pRg st="4" end="4"/>
                                            </p:txEl>
                                          </p:spTgt>
                                        </p:tgtEl>
                                      </p:cBhvr>
                                    </p:animEffect>
                                    <p:anim calcmode="lin" valueType="num">
                                      <p:cBhvr>
                                        <p:cTn id="20" dur="1000" fill="hold"/>
                                        <p:tgtEl>
                                          <p:spTgt spid="7">
                                            <p:txEl>
                                              <p:pRg st="4" end="4"/>
                                            </p:txEl>
                                          </p:spTgt>
                                        </p:tgtEl>
                                        <p:attrNameLst>
                                          <p:attrName>ppt_x</p:attrName>
                                        </p:attrNameLst>
                                      </p:cBhvr>
                                      <p:tavLst>
                                        <p:tav tm="0">
                                          <p:val>
                                            <p:strVal val="#ppt_x"/>
                                          </p:val>
                                        </p:tav>
                                        <p:tav tm="100000">
                                          <p:val>
                                            <p:strVal val="#ppt_x"/>
                                          </p:val>
                                        </p:tav>
                                      </p:tavLst>
                                    </p:anim>
                                    <p:anim calcmode="lin" valueType="num">
                                      <p:cBhvr>
                                        <p:cTn id="21" dur="1000" fill="hold"/>
                                        <p:tgtEl>
                                          <p:spTgt spid="7">
                                            <p:txEl>
                                              <p:pRg st="4" end="4"/>
                                            </p:txEl>
                                          </p:spTgt>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grpId="0" nodeType="afterEffect">
                                  <p:stCondLst>
                                    <p:cond delay="0"/>
                                  </p:stCondLst>
                                  <p:childTnLst>
                                    <p:set>
                                      <p:cBhvr>
                                        <p:cTn id="24" dur="1" fill="hold">
                                          <p:stCondLst>
                                            <p:cond delay="0"/>
                                          </p:stCondLst>
                                        </p:cTn>
                                        <p:tgtEl>
                                          <p:spTgt spid="7">
                                            <p:txEl>
                                              <p:pRg st="5" end="5"/>
                                            </p:txEl>
                                          </p:spTgt>
                                        </p:tgtEl>
                                        <p:attrNameLst>
                                          <p:attrName>style.visibility</p:attrName>
                                        </p:attrNameLst>
                                      </p:cBhvr>
                                      <p:to>
                                        <p:strVal val="visible"/>
                                      </p:to>
                                    </p:set>
                                    <p:animEffect transition="in" filter="fade">
                                      <p:cBhvr>
                                        <p:cTn id="25" dur="1000"/>
                                        <p:tgtEl>
                                          <p:spTgt spid="7">
                                            <p:txEl>
                                              <p:pRg st="5" end="5"/>
                                            </p:txEl>
                                          </p:spTgt>
                                        </p:tgtEl>
                                      </p:cBhvr>
                                    </p:animEffect>
                                    <p:anim calcmode="lin" valueType="num">
                                      <p:cBhvr>
                                        <p:cTn id="26" dur="1000" fill="hold"/>
                                        <p:tgtEl>
                                          <p:spTgt spid="7">
                                            <p:txEl>
                                              <p:pRg st="5" end="5"/>
                                            </p:txEl>
                                          </p:spTgt>
                                        </p:tgtEl>
                                        <p:attrNameLst>
                                          <p:attrName>ppt_x</p:attrName>
                                        </p:attrNameLst>
                                      </p:cBhvr>
                                      <p:tavLst>
                                        <p:tav tm="0">
                                          <p:val>
                                            <p:strVal val="#ppt_x"/>
                                          </p:val>
                                        </p:tav>
                                        <p:tav tm="100000">
                                          <p:val>
                                            <p:strVal val="#ppt_x"/>
                                          </p:val>
                                        </p:tav>
                                      </p:tavLst>
                                    </p:anim>
                                    <p:anim calcmode="lin" valueType="num">
                                      <p:cBhvr>
                                        <p:cTn id="27" dur="1000" fill="hold"/>
                                        <p:tgtEl>
                                          <p:spTgt spid="7">
                                            <p:txEl>
                                              <p:pRg st="5" end="5"/>
                                            </p:txEl>
                                          </p:spTgt>
                                        </p:tgtEl>
                                        <p:attrNameLst>
                                          <p:attrName>ppt_y</p:attrName>
                                        </p:attrNameLst>
                                      </p:cBhvr>
                                      <p:tavLst>
                                        <p:tav tm="0">
                                          <p:val>
                                            <p:strVal val="#ppt_y+.1"/>
                                          </p:val>
                                        </p:tav>
                                        <p:tav tm="100000">
                                          <p:val>
                                            <p:strVal val="#ppt_y"/>
                                          </p:val>
                                        </p:tav>
                                      </p:tavLst>
                                    </p:anim>
                                  </p:childTnLst>
                                </p:cTn>
                              </p:par>
                            </p:childTnLst>
                          </p:cTn>
                        </p:par>
                        <p:par>
                          <p:cTn id="28" fill="hold">
                            <p:stCondLst>
                              <p:cond delay="4000"/>
                            </p:stCondLst>
                            <p:childTnLst>
                              <p:par>
                                <p:cTn id="29" presetID="42" presetClass="entr" presetSubtype="0" fill="hold" grpId="0" nodeType="afterEffect">
                                  <p:stCondLst>
                                    <p:cond delay="0"/>
                                  </p:stCondLst>
                                  <p:childTnLst>
                                    <p:set>
                                      <p:cBhvr>
                                        <p:cTn id="30" dur="1" fill="hold">
                                          <p:stCondLst>
                                            <p:cond delay="0"/>
                                          </p:stCondLst>
                                        </p:cTn>
                                        <p:tgtEl>
                                          <p:spTgt spid="7">
                                            <p:txEl>
                                              <p:pRg st="6" end="6"/>
                                            </p:txEl>
                                          </p:spTgt>
                                        </p:tgtEl>
                                        <p:attrNameLst>
                                          <p:attrName>style.visibility</p:attrName>
                                        </p:attrNameLst>
                                      </p:cBhvr>
                                      <p:to>
                                        <p:strVal val="visible"/>
                                      </p:to>
                                    </p:set>
                                    <p:animEffect transition="in" filter="fade">
                                      <p:cBhvr>
                                        <p:cTn id="31" dur="1000"/>
                                        <p:tgtEl>
                                          <p:spTgt spid="7">
                                            <p:txEl>
                                              <p:pRg st="6" end="6"/>
                                            </p:txEl>
                                          </p:spTgt>
                                        </p:tgtEl>
                                      </p:cBhvr>
                                    </p:animEffect>
                                    <p:anim calcmode="lin" valueType="num">
                                      <p:cBhvr>
                                        <p:cTn id="32" dur="1000" fill="hold"/>
                                        <p:tgtEl>
                                          <p:spTgt spid="7">
                                            <p:txEl>
                                              <p:pRg st="6" end="6"/>
                                            </p:txEl>
                                          </p:spTgt>
                                        </p:tgtEl>
                                        <p:attrNameLst>
                                          <p:attrName>ppt_x</p:attrName>
                                        </p:attrNameLst>
                                      </p:cBhvr>
                                      <p:tavLst>
                                        <p:tav tm="0">
                                          <p:val>
                                            <p:strVal val="#ppt_x"/>
                                          </p:val>
                                        </p:tav>
                                        <p:tav tm="100000">
                                          <p:val>
                                            <p:strVal val="#ppt_x"/>
                                          </p:val>
                                        </p:tav>
                                      </p:tavLst>
                                    </p:anim>
                                    <p:anim calcmode="lin" valueType="num">
                                      <p:cBhvr>
                                        <p:cTn id="33" dur="1000" fill="hold"/>
                                        <p:tgtEl>
                                          <p:spTgt spid="7">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42C77B2-1DCF-4752-8D4E-98F732C5B1F6}"/>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r="-2"/>
          <a:stretch/>
        </p:blipFill>
        <p:spPr>
          <a:xfrm>
            <a:off x="6015107" y="-1"/>
            <a:ext cx="6176895" cy="2937954"/>
          </a:xfrm>
          <a:prstGeom prst="rect">
            <a:avLst/>
          </a:prstGeom>
        </p:spPr>
      </p:pic>
      <p:pic>
        <p:nvPicPr>
          <p:cNvPr id="4" name="Bild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359589" y="3090354"/>
            <a:ext cx="6832411" cy="3352800"/>
          </a:xfrm>
          <a:prstGeom prst="rect">
            <a:avLst/>
          </a:prstGeom>
        </p:spPr>
      </p:pic>
      <p:sp>
        <p:nvSpPr>
          <p:cNvPr id="2" name="Tittel 1"/>
          <p:cNvSpPr>
            <a:spLocks noGrp="1"/>
          </p:cNvSpPr>
          <p:nvPr>
            <p:ph type="title"/>
          </p:nvPr>
        </p:nvSpPr>
        <p:spPr>
          <a:xfrm>
            <a:off x="804672" y="365125"/>
            <a:ext cx="5266155" cy="1325563"/>
          </a:xfrm>
        </p:spPr>
        <p:txBody>
          <a:bodyPr>
            <a:normAutofit fontScale="90000"/>
          </a:bodyPr>
          <a:lstStyle/>
          <a:p>
            <a:r>
              <a:rPr lang="nb-NO" dirty="0" err="1"/>
              <a:t>Psychoticism</a:t>
            </a:r>
            <a:r>
              <a:rPr lang="nb-NO" dirty="0"/>
              <a:t> and Sports</a:t>
            </a:r>
          </a:p>
        </p:txBody>
      </p:sp>
      <p:sp>
        <p:nvSpPr>
          <p:cNvPr id="3" name="Plassholder for innhold 2"/>
          <p:cNvSpPr>
            <a:spLocks noGrp="1"/>
          </p:cNvSpPr>
          <p:nvPr>
            <p:ph idx="1"/>
          </p:nvPr>
        </p:nvSpPr>
        <p:spPr>
          <a:xfrm>
            <a:off x="804672" y="2022601"/>
            <a:ext cx="3941499" cy="4154361"/>
          </a:xfrm>
        </p:spPr>
        <p:txBody>
          <a:bodyPr>
            <a:normAutofit/>
          </a:bodyPr>
          <a:lstStyle/>
          <a:p>
            <a:r>
              <a:rPr lang="nb-NO" sz="2000" dirty="0"/>
              <a:t>Adaptive in sports </a:t>
            </a:r>
          </a:p>
          <a:p>
            <a:r>
              <a:rPr lang="nb-NO" sz="2000" dirty="0"/>
              <a:t>Aggresion</a:t>
            </a:r>
          </a:p>
          <a:p>
            <a:r>
              <a:rPr lang="nb-NO" sz="2000" dirty="0"/>
              <a:t>Machiavellianism (</a:t>
            </a:r>
            <a:r>
              <a:rPr lang="nb-NO" sz="2000" dirty="0">
                <a:hlinkClick r:id="rId4"/>
              </a:rPr>
              <a:t>the ‘Dark Triad</a:t>
            </a:r>
            <a:r>
              <a:rPr lang="nb-NO" sz="2000" dirty="0"/>
              <a:t>’)</a:t>
            </a:r>
          </a:p>
          <a:p>
            <a:pPr lvl="1"/>
            <a:r>
              <a:rPr lang="nb-NO" sz="2000" dirty="0"/>
              <a:t>Manipulation, power seeking</a:t>
            </a:r>
          </a:p>
          <a:p>
            <a:pPr lvl="1"/>
            <a:r>
              <a:rPr lang="nb-NO" sz="2000" dirty="0"/>
              <a:t>E = social influence</a:t>
            </a:r>
          </a:p>
        </p:txBody>
      </p:sp>
    </p:spTree>
    <p:extLst>
      <p:ext uri="{BB962C8B-B14F-4D97-AF65-F5344CB8AC3E}">
        <p14:creationId xmlns:p14="http://schemas.microsoft.com/office/powerpoint/2010/main" val="8463930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barn(inVertical)">
                                      <p:cBhvr>
                                        <p:cTn id="11" dur="500"/>
                                        <p:tgtEl>
                                          <p:spTgt spid="3">
                                            <p:txEl>
                                              <p:pRg st="1" end="1"/>
                                            </p:txEl>
                                          </p:spTgt>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barn(inVertical)">
                                      <p:cBhvr>
                                        <p:cTn id="15" dur="500"/>
                                        <p:tgtEl>
                                          <p:spTgt spid="3">
                                            <p:txEl>
                                              <p:pRg st="2" end="2"/>
                                            </p:txEl>
                                          </p:spTgt>
                                        </p:tgtEl>
                                      </p:cBhvr>
                                    </p:animEffect>
                                  </p:child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barn(inVertical)">
                                      <p:cBhvr>
                                        <p:cTn id="19" dur="500"/>
                                        <p:tgtEl>
                                          <p:spTgt spid="3">
                                            <p:txEl>
                                              <p:pRg st="3" end="3"/>
                                            </p:txEl>
                                          </p:spTgt>
                                        </p:tgtEl>
                                      </p:cBhvr>
                                    </p:animEffect>
                                  </p:childTnLst>
                                </p:cTn>
                              </p:par>
                            </p:childTnLst>
                          </p:cTn>
                        </p:par>
                        <p:par>
                          <p:cTn id="20" fill="hold">
                            <p:stCondLst>
                              <p:cond delay="2000"/>
                            </p:stCondLst>
                            <p:childTnLst>
                              <p:par>
                                <p:cTn id="21" presetID="16" presetClass="entr" presetSubtype="21" fill="hold" grpId="0" nodeType="after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barn(inVertical)">
                                      <p:cBhvr>
                                        <p:cTn id="23"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5E23F6BF-A1C9-1FC6-C5D6-B1DA8EE19B13}"/>
              </a:ext>
            </a:extLst>
          </p:cNvPr>
          <p:cNvPicPr>
            <a:picLocks noGrp="1" noChangeAspect="1"/>
          </p:cNvPicPr>
          <p:nvPr>
            <p:ph idx="1"/>
          </p:nvPr>
        </p:nvPicPr>
        <p:blipFill>
          <a:blip r:embed="rId4" cstate="email">
            <a:extLst>
              <a:ext uri="{28A0092B-C50C-407E-A947-70E740481C1C}">
                <a14:useLocalDpi xmlns:a14="http://schemas.microsoft.com/office/drawing/2010/main"/>
              </a:ext>
            </a:extLst>
          </a:blip>
          <a:stretch>
            <a:fillRect/>
          </a:stretch>
        </p:blipFill>
        <p:spPr>
          <a:xfrm>
            <a:off x="0" y="-86202"/>
            <a:ext cx="12152353" cy="6944202"/>
          </a:xfrm>
          <a:prstGeom prst="rect">
            <a:avLst/>
          </a:prstGeom>
        </p:spPr>
      </p:pic>
      <p:sp>
        <p:nvSpPr>
          <p:cNvPr id="2" name="Title 1">
            <a:extLst>
              <a:ext uri="{FF2B5EF4-FFF2-40B4-BE49-F238E27FC236}">
                <a16:creationId xmlns:a16="http://schemas.microsoft.com/office/drawing/2014/main" id="{9C6F8F78-DF42-2E17-A554-A5210E4613F8}"/>
              </a:ext>
            </a:extLst>
          </p:cNvPr>
          <p:cNvSpPr>
            <a:spLocks noGrp="1"/>
          </p:cNvSpPr>
          <p:nvPr>
            <p:ph type="title"/>
          </p:nvPr>
        </p:nvSpPr>
        <p:spPr/>
        <p:txBody>
          <a:bodyPr/>
          <a:lstStyle/>
          <a:p>
            <a:endParaRPr lang="en-GB"/>
          </a:p>
        </p:txBody>
      </p:sp>
      <p:pic>
        <p:nvPicPr>
          <p:cNvPr id="5" name="Picture 4">
            <a:extLst>
              <a:ext uri="{FF2B5EF4-FFF2-40B4-BE49-F238E27FC236}">
                <a16:creationId xmlns:a16="http://schemas.microsoft.com/office/drawing/2014/main" id="{6861A883-0F40-9F38-6EF8-080FEDD5339A}"/>
              </a:ext>
            </a:extLst>
          </p:cNvPr>
          <p:cNvPicPr>
            <a:picLocks noChangeAspect="1"/>
          </p:cNvPicPr>
          <p:nvPr/>
        </p:nvPicPr>
        <p:blipFill>
          <a:blip r:embed="rId5"/>
          <a:stretch>
            <a:fillRect/>
          </a:stretch>
        </p:blipFill>
        <p:spPr>
          <a:xfrm>
            <a:off x="750933" y="179470"/>
            <a:ext cx="5715798" cy="5182323"/>
          </a:xfrm>
          <a:prstGeom prst="rect">
            <a:avLst/>
          </a:prstGeom>
        </p:spPr>
      </p:pic>
      <p:pic>
        <p:nvPicPr>
          <p:cNvPr id="8" name="Picture 7">
            <a:extLst>
              <a:ext uri="{FF2B5EF4-FFF2-40B4-BE49-F238E27FC236}">
                <a16:creationId xmlns:a16="http://schemas.microsoft.com/office/drawing/2014/main" id="{E0C17D46-0AE2-08A9-4ECD-73AD98478900}"/>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873007" y="498669"/>
            <a:ext cx="7720330" cy="4543924"/>
          </a:xfrm>
          <a:prstGeom prst="rect">
            <a:avLst/>
          </a:prstGeom>
        </p:spPr>
      </p:pic>
      <p:pic>
        <p:nvPicPr>
          <p:cNvPr id="10" name="Picture 9">
            <a:extLst>
              <a:ext uri="{FF2B5EF4-FFF2-40B4-BE49-F238E27FC236}">
                <a16:creationId xmlns:a16="http://schemas.microsoft.com/office/drawing/2014/main" id="{A7A7154B-B402-C50D-909E-DE45D168C812}"/>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3083759" y="1396458"/>
            <a:ext cx="6940477" cy="4259566"/>
          </a:xfrm>
          <a:prstGeom prst="rect">
            <a:avLst/>
          </a:prstGeom>
        </p:spPr>
      </p:pic>
      <p:pic>
        <p:nvPicPr>
          <p:cNvPr id="12" name="Picture 11">
            <a:extLst>
              <a:ext uri="{FF2B5EF4-FFF2-40B4-BE49-F238E27FC236}">
                <a16:creationId xmlns:a16="http://schemas.microsoft.com/office/drawing/2014/main" id="{03803671-AA56-6CAE-CE7E-49DAA4ECA7EA}"/>
              </a:ext>
            </a:extLst>
          </p:cNvPr>
          <p:cNvPicPr>
            <a:picLocks noChangeAspect="1"/>
          </p:cNvPicPr>
          <p:nvPr/>
        </p:nvPicPr>
        <p:blipFill>
          <a:blip r:embed="rId8"/>
          <a:stretch>
            <a:fillRect/>
          </a:stretch>
        </p:blipFill>
        <p:spPr>
          <a:xfrm>
            <a:off x="1460613" y="2427428"/>
            <a:ext cx="8545118" cy="2553056"/>
          </a:xfrm>
          <a:prstGeom prst="rect">
            <a:avLst/>
          </a:prstGeom>
        </p:spPr>
      </p:pic>
    </p:spTree>
    <p:custDataLst>
      <p:tags r:id="rId1"/>
    </p:custDataLst>
    <p:extLst>
      <p:ext uri="{BB962C8B-B14F-4D97-AF65-F5344CB8AC3E}">
        <p14:creationId xmlns:p14="http://schemas.microsoft.com/office/powerpoint/2010/main" val="258387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barn(inVertical)">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wipe(down)">
                                      <p:cBhvr>
                                        <p:cTn id="2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1B34A33-A3CA-4F06-4420-6716298E0D24}"/>
              </a:ext>
            </a:extLst>
          </p:cNvPr>
          <p:cNvPicPr>
            <a:picLocks noChangeAspect="1"/>
          </p:cNvPicPr>
          <p:nvPr/>
        </p:nvPicPr>
        <p:blipFill>
          <a:blip r:embed="rId3"/>
          <a:stretch>
            <a:fillRect/>
          </a:stretch>
        </p:blipFill>
        <p:spPr>
          <a:xfrm>
            <a:off x="166188" y="0"/>
            <a:ext cx="7154273" cy="3543795"/>
          </a:xfrm>
          <a:prstGeom prst="rect">
            <a:avLst/>
          </a:prstGeom>
        </p:spPr>
      </p:pic>
      <p:sp>
        <p:nvSpPr>
          <p:cNvPr id="2" name="Title 1">
            <a:extLst>
              <a:ext uri="{FF2B5EF4-FFF2-40B4-BE49-F238E27FC236}">
                <a16:creationId xmlns:a16="http://schemas.microsoft.com/office/drawing/2014/main" id="{1E739509-64E1-9CC9-9A70-CA71A97B1197}"/>
              </a:ext>
            </a:extLst>
          </p:cNvPr>
          <p:cNvSpPr>
            <a:spLocks noGrp="1"/>
          </p:cNvSpPr>
          <p:nvPr>
            <p:ph type="title"/>
          </p:nvPr>
        </p:nvSpPr>
        <p:spPr/>
        <p:txBody>
          <a:bodyPr/>
          <a:lstStyle/>
          <a:p>
            <a:endParaRPr lang="en-GB" dirty="0"/>
          </a:p>
        </p:txBody>
      </p:sp>
      <p:pic>
        <p:nvPicPr>
          <p:cNvPr id="8" name="Picture 7">
            <a:extLst>
              <a:ext uri="{FF2B5EF4-FFF2-40B4-BE49-F238E27FC236}">
                <a16:creationId xmlns:a16="http://schemas.microsoft.com/office/drawing/2014/main" id="{A5BD1608-C206-410B-C91B-83AEB81C7C05}"/>
              </a:ext>
            </a:extLst>
          </p:cNvPr>
          <p:cNvPicPr>
            <a:picLocks noChangeAspect="1"/>
          </p:cNvPicPr>
          <p:nvPr/>
        </p:nvPicPr>
        <p:blipFill>
          <a:blip r:embed="rId4"/>
          <a:stretch>
            <a:fillRect/>
          </a:stretch>
        </p:blipFill>
        <p:spPr>
          <a:xfrm>
            <a:off x="1418152" y="2537991"/>
            <a:ext cx="6206878" cy="2967917"/>
          </a:xfrm>
          <a:prstGeom prst="rect">
            <a:avLst/>
          </a:prstGeom>
        </p:spPr>
      </p:pic>
      <p:pic>
        <p:nvPicPr>
          <p:cNvPr id="10" name="Content Placeholder 9">
            <a:extLst>
              <a:ext uri="{FF2B5EF4-FFF2-40B4-BE49-F238E27FC236}">
                <a16:creationId xmlns:a16="http://schemas.microsoft.com/office/drawing/2014/main" id="{64CA15B4-62C3-F461-566B-C91616080B53}"/>
              </a:ext>
            </a:extLst>
          </p:cNvPr>
          <p:cNvPicPr>
            <a:picLocks noGrp="1" noChangeAspect="1"/>
          </p:cNvPicPr>
          <p:nvPr>
            <p:ph idx="1"/>
          </p:nvPr>
        </p:nvPicPr>
        <p:blipFill>
          <a:blip r:embed="rId5"/>
          <a:stretch>
            <a:fillRect/>
          </a:stretch>
        </p:blipFill>
        <p:spPr>
          <a:xfrm>
            <a:off x="1918958" y="888935"/>
            <a:ext cx="9002381" cy="2810267"/>
          </a:xfrm>
        </p:spPr>
      </p:pic>
      <p:sp>
        <p:nvSpPr>
          <p:cNvPr id="4" name="Slide Number Placeholder 3">
            <a:extLst>
              <a:ext uri="{FF2B5EF4-FFF2-40B4-BE49-F238E27FC236}">
                <a16:creationId xmlns:a16="http://schemas.microsoft.com/office/drawing/2014/main" id="{2F188330-16E1-AE6E-5F85-EB05A4BFB2B7}"/>
              </a:ext>
            </a:extLst>
          </p:cNvPr>
          <p:cNvSpPr>
            <a:spLocks noGrp="1"/>
          </p:cNvSpPr>
          <p:nvPr>
            <p:ph type="sldNum" sz="quarter" idx="12"/>
          </p:nvPr>
        </p:nvSpPr>
        <p:spPr/>
        <p:txBody>
          <a:bodyPr/>
          <a:lstStyle/>
          <a:p>
            <a:fld id="{79D199B6-069C-4494-B074-391AD1ED88E0}" type="slidenum">
              <a:rPr lang="de-DE" smtClean="0"/>
              <a:t>96</a:t>
            </a:fld>
            <a:endParaRPr lang="de-DE"/>
          </a:p>
        </p:txBody>
      </p:sp>
      <p:pic>
        <p:nvPicPr>
          <p:cNvPr id="12" name="Picture 11">
            <a:extLst>
              <a:ext uri="{FF2B5EF4-FFF2-40B4-BE49-F238E27FC236}">
                <a16:creationId xmlns:a16="http://schemas.microsoft.com/office/drawing/2014/main" id="{D04DB240-1E78-4B93-B0A2-E2ABD4B26C12}"/>
              </a:ext>
            </a:extLst>
          </p:cNvPr>
          <p:cNvPicPr>
            <a:picLocks noChangeAspect="1"/>
          </p:cNvPicPr>
          <p:nvPr/>
        </p:nvPicPr>
        <p:blipFill>
          <a:blip r:embed="rId6"/>
          <a:stretch>
            <a:fillRect/>
          </a:stretch>
        </p:blipFill>
        <p:spPr>
          <a:xfrm>
            <a:off x="4464433" y="3738530"/>
            <a:ext cx="4382112" cy="1409897"/>
          </a:xfrm>
          <a:prstGeom prst="rect">
            <a:avLst/>
          </a:prstGeom>
        </p:spPr>
      </p:pic>
      <p:pic>
        <p:nvPicPr>
          <p:cNvPr id="14" name="Picture 13">
            <a:extLst>
              <a:ext uri="{FF2B5EF4-FFF2-40B4-BE49-F238E27FC236}">
                <a16:creationId xmlns:a16="http://schemas.microsoft.com/office/drawing/2014/main" id="{06581B9D-37CC-2520-787E-FB87D00A60DB}"/>
              </a:ext>
            </a:extLst>
          </p:cNvPr>
          <p:cNvPicPr>
            <a:picLocks noChangeAspect="1"/>
          </p:cNvPicPr>
          <p:nvPr/>
        </p:nvPicPr>
        <p:blipFill>
          <a:blip r:embed="rId7"/>
          <a:stretch>
            <a:fillRect/>
          </a:stretch>
        </p:blipFill>
        <p:spPr>
          <a:xfrm>
            <a:off x="4521591" y="5148427"/>
            <a:ext cx="4267796" cy="1286054"/>
          </a:xfrm>
          <a:prstGeom prst="rect">
            <a:avLst/>
          </a:prstGeom>
        </p:spPr>
      </p:pic>
    </p:spTree>
    <p:custDataLst>
      <p:tags r:id="rId1"/>
    </p:custDataLst>
    <p:extLst>
      <p:ext uri="{BB962C8B-B14F-4D97-AF65-F5344CB8AC3E}">
        <p14:creationId xmlns:p14="http://schemas.microsoft.com/office/powerpoint/2010/main" val="2647311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randombar(horizontal)">
                                      <p:cBhvr>
                                        <p:cTn id="12" dur="500"/>
                                        <p:tgtEl>
                                          <p:spTgt spid="10"/>
                                        </p:tgtEl>
                                      </p:cBhvr>
                                    </p:animEffect>
                                  </p:childTnLst>
                                </p:cTn>
                              </p:par>
                              <p:par>
                                <p:cTn id="13" presetID="14" presetClass="entr" presetSubtype="1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randombar(horizontal)">
                                      <p:cBhvr>
                                        <p:cTn id="15" dur="500"/>
                                        <p:tgtEl>
                                          <p:spTgt spid="12"/>
                                        </p:tgtEl>
                                      </p:cBhvr>
                                    </p:animEffect>
                                  </p:childTnLst>
                                </p:cTn>
                              </p:par>
                              <p:par>
                                <p:cTn id="16" presetID="14" presetClass="entr" presetSubtype="10" fill="hold"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randombar(horizontal)">
                                      <p:cBhvr>
                                        <p:cTn id="1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06A0992F-5934-4E2D-8787-450814FD73D1}"/>
              </a:ext>
            </a:extLst>
          </p:cNvPr>
          <p:cNvSpPr>
            <a:spLocks noGrp="1"/>
          </p:cNvSpPr>
          <p:nvPr>
            <p:ph idx="1"/>
          </p:nvPr>
        </p:nvSpPr>
        <p:spPr>
          <a:xfrm>
            <a:off x="2152650" y="2743200"/>
            <a:ext cx="7886700" cy="3433763"/>
          </a:xfrm>
        </p:spPr>
        <p:txBody>
          <a:bodyPr/>
          <a:lstStyle/>
          <a:p>
            <a:pPr marL="0" indent="0">
              <a:buNone/>
            </a:pPr>
            <a:r>
              <a:rPr lang="de-DE" dirty="0" err="1"/>
              <a:t>Alright</a:t>
            </a:r>
            <a:r>
              <a:rPr lang="de-DE" dirty="0"/>
              <a:t>… </a:t>
            </a:r>
            <a:r>
              <a:rPr lang="de-DE" dirty="0" err="1"/>
              <a:t>personality</a:t>
            </a:r>
            <a:r>
              <a:rPr lang="de-DE" dirty="0"/>
              <a:t> </a:t>
            </a:r>
            <a:r>
              <a:rPr lang="de-DE" dirty="0" err="1"/>
              <a:t>factors</a:t>
            </a:r>
            <a:r>
              <a:rPr lang="de-DE" dirty="0"/>
              <a:t> </a:t>
            </a:r>
            <a:r>
              <a:rPr lang="de-DE" dirty="0" err="1"/>
              <a:t>can</a:t>
            </a:r>
            <a:r>
              <a:rPr lang="de-DE" dirty="0"/>
              <a:t> </a:t>
            </a:r>
            <a:r>
              <a:rPr lang="de-DE" dirty="0" err="1"/>
              <a:t>tell</a:t>
            </a:r>
            <a:r>
              <a:rPr lang="de-DE" dirty="0"/>
              <a:t> a </a:t>
            </a:r>
            <a:r>
              <a:rPr lang="de-DE" dirty="0" err="1"/>
              <a:t>bit</a:t>
            </a:r>
            <a:r>
              <a:rPr lang="de-DE" dirty="0"/>
              <a:t> </a:t>
            </a:r>
            <a:r>
              <a:rPr lang="de-DE" dirty="0" err="1"/>
              <a:t>about</a:t>
            </a:r>
            <a:r>
              <a:rPr lang="de-DE" dirty="0"/>
              <a:t> a </a:t>
            </a:r>
            <a:r>
              <a:rPr lang="de-DE" dirty="0" err="1"/>
              <a:t>person‘s</a:t>
            </a:r>
            <a:r>
              <a:rPr lang="de-DE" dirty="0"/>
              <a:t> </a:t>
            </a:r>
            <a:r>
              <a:rPr lang="de-DE" dirty="0" err="1"/>
              <a:t>vulnerability</a:t>
            </a:r>
            <a:r>
              <a:rPr lang="de-DE" dirty="0"/>
              <a:t>…</a:t>
            </a:r>
          </a:p>
          <a:p>
            <a:pPr marL="0" indent="0">
              <a:buNone/>
            </a:pPr>
            <a:endParaRPr lang="de-DE" dirty="0"/>
          </a:p>
          <a:p>
            <a:pPr marL="0" indent="0">
              <a:buNone/>
            </a:pPr>
            <a:r>
              <a:rPr lang="de-DE" i="1" dirty="0"/>
              <a:t>But </a:t>
            </a:r>
            <a:r>
              <a:rPr lang="de-DE" i="1" dirty="0" err="1"/>
              <a:t>how</a:t>
            </a:r>
            <a:r>
              <a:rPr lang="de-DE" i="1" dirty="0"/>
              <a:t> do </a:t>
            </a:r>
            <a:r>
              <a:rPr lang="de-DE" i="1" dirty="0" err="1"/>
              <a:t>they</a:t>
            </a:r>
            <a:r>
              <a:rPr lang="de-DE" i="1" dirty="0"/>
              <a:t> </a:t>
            </a:r>
            <a:r>
              <a:rPr lang="de-DE" i="1" dirty="0" err="1"/>
              <a:t>know</a:t>
            </a:r>
            <a:r>
              <a:rPr lang="de-DE" i="1" dirty="0"/>
              <a:t> </a:t>
            </a:r>
            <a:r>
              <a:rPr lang="de-DE" i="1" dirty="0" err="1"/>
              <a:t>about</a:t>
            </a:r>
            <a:r>
              <a:rPr lang="de-DE" i="1" dirty="0"/>
              <a:t> </a:t>
            </a:r>
            <a:r>
              <a:rPr lang="de-DE" i="1" dirty="0" err="1"/>
              <a:t>someone‘s</a:t>
            </a:r>
            <a:r>
              <a:rPr lang="de-DE" i="1" dirty="0"/>
              <a:t> </a:t>
            </a:r>
            <a:r>
              <a:rPr lang="de-DE" i="1" dirty="0" err="1"/>
              <a:t>personality</a:t>
            </a:r>
            <a:r>
              <a:rPr lang="de-DE" i="1" dirty="0"/>
              <a:t>?</a:t>
            </a:r>
          </a:p>
        </p:txBody>
      </p:sp>
      <p:sp>
        <p:nvSpPr>
          <p:cNvPr id="5" name="Titel 4">
            <a:extLst>
              <a:ext uri="{FF2B5EF4-FFF2-40B4-BE49-F238E27FC236}">
                <a16:creationId xmlns:a16="http://schemas.microsoft.com/office/drawing/2014/main" id="{BC145F19-C84E-59C0-77F9-4651D19CCC80}"/>
              </a:ext>
            </a:extLst>
          </p:cNvPr>
          <p:cNvSpPr>
            <a:spLocks noGrp="1"/>
          </p:cNvSpPr>
          <p:nvPr>
            <p:ph type="title"/>
          </p:nvPr>
        </p:nvSpPr>
        <p:spPr/>
        <p:txBody>
          <a:bodyPr/>
          <a:lstStyle/>
          <a:p>
            <a:endParaRPr lang="de-DE"/>
          </a:p>
        </p:txBody>
      </p:sp>
      <p:sp>
        <p:nvSpPr>
          <p:cNvPr id="2" name="Foliennummernplatzhalter 1">
            <a:extLst>
              <a:ext uri="{FF2B5EF4-FFF2-40B4-BE49-F238E27FC236}">
                <a16:creationId xmlns:a16="http://schemas.microsoft.com/office/drawing/2014/main" id="{9F3A541C-3979-1F17-90D2-15CD4A8001F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D199B6-069C-4494-B074-391AD1ED88E0}" type="slidenum">
              <a:rPr kumimoji="0" lang="de-DE"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97</a:t>
            </a:fld>
            <a:endParaRPr kumimoji="0" lang="de-D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ustDataLst>
      <p:tags r:id="rId1"/>
    </p:custDataLst>
    <p:extLst>
      <p:ext uri="{BB962C8B-B14F-4D97-AF65-F5344CB8AC3E}">
        <p14:creationId xmlns:p14="http://schemas.microsoft.com/office/powerpoint/2010/main" val="3906833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1097280" y="286603"/>
            <a:ext cx="10058400" cy="1450757"/>
          </a:xfrm>
        </p:spPr>
        <p:txBody>
          <a:bodyPr anchor="b">
            <a:normAutofit/>
          </a:bodyPr>
          <a:lstStyle/>
          <a:p>
            <a:r>
              <a:rPr lang="de-DE" dirty="0"/>
              <a:t>The Future</a:t>
            </a:r>
            <a:endParaRPr lang="nb-NO" dirty="0"/>
          </a:p>
        </p:txBody>
      </p:sp>
      <p:pic>
        <p:nvPicPr>
          <p:cNvPr id="5" name="Grafik 4">
            <a:extLst>
              <a:ext uri="{FF2B5EF4-FFF2-40B4-BE49-F238E27FC236}">
                <a16:creationId xmlns:a16="http://schemas.microsoft.com/office/drawing/2014/main" id="{45104A21-6413-41FF-BDB8-A4599B2291D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38200" y="2675908"/>
            <a:ext cx="5181600" cy="2650772"/>
          </a:xfrm>
          <a:prstGeom prst="rect">
            <a:avLst/>
          </a:prstGeom>
          <a:noFill/>
        </p:spPr>
      </p:pic>
      <p:sp>
        <p:nvSpPr>
          <p:cNvPr id="3" name="Plassholder for innhold 2"/>
          <p:cNvSpPr>
            <a:spLocks noGrp="1"/>
          </p:cNvSpPr>
          <p:nvPr>
            <p:ph sz="half" idx="2"/>
          </p:nvPr>
        </p:nvSpPr>
        <p:spPr>
          <a:xfrm>
            <a:off x="6172200" y="1825625"/>
            <a:ext cx="5181600" cy="4351338"/>
          </a:xfrm>
        </p:spPr>
        <p:txBody>
          <a:bodyPr>
            <a:normAutofit/>
          </a:bodyPr>
          <a:lstStyle/>
          <a:p>
            <a:pPr>
              <a:lnSpc>
                <a:spcPct val="90000"/>
              </a:lnSpc>
            </a:pPr>
            <a:r>
              <a:rPr lang="de-DE" dirty="0"/>
              <a:t>Semi-</a:t>
            </a:r>
            <a:r>
              <a:rPr lang="de-DE" dirty="0" err="1"/>
              <a:t>automatised</a:t>
            </a:r>
            <a:r>
              <a:rPr lang="de-DE" dirty="0"/>
              <a:t> </a:t>
            </a:r>
            <a:r>
              <a:rPr lang="de-DE" dirty="0" err="1"/>
              <a:t>analyzing</a:t>
            </a:r>
            <a:r>
              <a:rPr lang="de-DE" dirty="0"/>
              <a:t> </a:t>
            </a:r>
            <a:r>
              <a:rPr lang="de-DE" dirty="0" err="1"/>
              <a:t>tools</a:t>
            </a:r>
            <a:r>
              <a:rPr lang="de-DE" dirty="0"/>
              <a:t> </a:t>
            </a:r>
            <a:r>
              <a:rPr lang="de-DE" dirty="0" err="1"/>
              <a:t>establish</a:t>
            </a:r>
            <a:r>
              <a:rPr lang="de-DE" dirty="0"/>
              <a:t> </a:t>
            </a:r>
            <a:r>
              <a:rPr lang="de-DE" dirty="0" err="1"/>
              <a:t>profiles</a:t>
            </a:r>
            <a:r>
              <a:rPr lang="de-DE" dirty="0"/>
              <a:t> </a:t>
            </a:r>
            <a:r>
              <a:rPr lang="de-DE" dirty="0" err="1"/>
              <a:t>of</a:t>
            </a:r>
            <a:r>
              <a:rPr lang="de-DE" dirty="0"/>
              <a:t> </a:t>
            </a:r>
            <a:r>
              <a:rPr lang="de-DE" dirty="0" err="1"/>
              <a:t>humans</a:t>
            </a:r>
            <a:r>
              <a:rPr lang="de-DE" dirty="0"/>
              <a:t>‘ digital </a:t>
            </a:r>
            <a:r>
              <a:rPr lang="de-DE" dirty="0" err="1"/>
              <a:t>pluridentities</a:t>
            </a:r>
            <a:r>
              <a:rPr lang="de-DE" dirty="0"/>
              <a:t> (multiple digital personas) via </a:t>
            </a:r>
            <a:r>
              <a:rPr lang="de-DE" dirty="0" err="1"/>
              <a:t>collection</a:t>
            </a:r>
            <a:r>
              <a:rPr lang="de-DE" dirty="0"/>
              <a:t>, </a:t>
            </a:r>
            <a:r>
              <a:rPr lang="de-DE" dirty="0" err="1"/>
              <a:t>combination</a:t>
            </a:r>
            <a:r>
              <a:rPr lang="de-DE" dirty="0"/>
              <a:t> and </a:t>
            </a:r>
            <a:r>
              <a:rPr lang="de-DE" dirty="0" err="1"/>
              <a:t>thus</a:t>
            </a:r>
            <a:r>
              <a:rPr lang="de-DE" dirty="0"/>
              <a:t> </a:t>
            </a:r>
            <a:r>
              <a:rPr lang="de-DE" dirty="0" err="1"/>
              <a:t>generation</a:t>
            </a:r>
            <a:r>
              <a:rPr lang="de-DE" dirty="0"/>
              <a:t> </a:t>
            </a:r>
            <a:r>
              <a:rPr lang="de-DE" dirty="0" err="1"/>
              <a:t>of</a:t>
            </a:r>
            <a:r>
              <a:rPr lang="de-DE" dirty="0"/>
              <a:t> </a:t>
            </a:r>
            <a:r>
              <a:rPr lang="de-DE" dirty="0" err="1"/>
              <a:t>overexposures</a:t>
            </a:r>
            <a:r>
              <a:rPr lang="de-DE" dirty="0"/>
              <a:t>.</a:t>
            </a:r>
            <a:endParaRPr lang="de-DE"/>
          </a:p>
          <a:p>
            <a:pPr>
              <a:lnSpc>
                <a:spcPct val="90000"/>
              </a:lnSpc>
            </a:pPr>
            <a:r>
              <a:rPr lang="de-DE" dirty="0"/>
              <a:t>The </a:t>
            </a:r>
            <a:r>
              <a:rPr lang="de-DE" dirty="0" err="1"/>
              <a:t>emergent</a:t>
            </a:r>
            <a:r>
              <a:rPr lang="de-DE" dirty="0"/>
              <a:t> </a:t>
            </a:r>
            <a:r>
              <a:rPr lang="de-DE" dirty="0" err="1"/>
              <a:t>information</a:t>
            </a:r>
            <a:r>
              <a:rPr lang="de-DE" dirty="0"/>
              <a:t> </a:t>
            </a:r>
            <a:r>
              <a:rPr lang="de-DE" dirty="0" err="1"/>
              <a:t>allows</a:t>
            </a:r>
            <a:r>
              <a:rPr lang="de-DE" dirty="0"/>
              <a:t> </a:t>
            </a:r>
            <a:r>
              <a:rPr lang="de-DE" dirty="0" err="1"/>
              <a:t>for</a:t>
            </a:r>
            <a:r>
              <a:rPr lang="de-DE" dirty="0"/>
              <a:t> </a:t>
            </a:r>
            <a:r>
              <a:rPr lang="de-DE" dirty="0" err="1"/>
              <a:t>improved</a:t>
            </a:r>
            <a:r>
              <a:rPr lang="de-DE" dirty="0"/>
              <a:t> </a:t>
            </a:r>
            <a:r>
              <a:rPr lang="de-DE" dirty="0" err="1"/>
              <a:t>accurate</a:t>
            </a:r>
            <a:r>
              <a:rPr lang="de-DE" dirty="0"/>
              <a:t> </a:t>
            </a:r>
            <a:r>
              <a:rPr lang="de-DE" dirty="0" err="1"/>
              <a:t>personality</a:t>
            </a:r>
            <a:r>
              <a:rPr lang="de-DE" dirty="0"/>
              <a:t> </a:t>
            </a:r>
            <a:r>
              <a:rPr lang="de-DE" dirty="0" err="1"/>
              <a:t>profiling</a:t>
            </a:r>
            <a:r>
              <a:rPr lang="de-DE" dirty="0"/>
              <a:t> </a:t>
            </a:r>
            <a:r>
              <a:rPr lang="de-DE" dirty="0" err="1"/>
              <a:t>enabling</a:t>
            </a:r>
            <a:r>
              <a:rPr lang="de-DE" dirty="0"/>
              <a:t> </a:t>
            </a:r>
            <a:r>
              <a:rPr lang="de-DE" dirty="0" err="1"/>
              <a:t>the</a:t>
            </a:r>
            <a:r>
              <a:rPr lang="de-DE" dirty="0"/>
              <a:t> </a:t>
            </a:r>
            <a:r>
              <a:rPr lang="de-DE" dirty="0" err="1"/>
              <a:t>optimization</a:t>
            </a:r>
            <a:r>
              <a:rPr lang="de-DE" dirty="0"/>
              <a:t> </a:t>
            </a:r>
            <a:r>
              <a:rPr lang="de-DE" dirty="0" err="1"/>
              <a:t>of</a:t>
            </a:r>
            <a:r>
              <a:rPr lang="de-DE" dirty="0"/>
              <a:t> </a:t>
            </a:r>
            <a:r>
              <a:rPr lang="de-DE" dirty="0" err="1"/>
              <a:t>spear</a:t>
            </a:r>
            <a:r>
              <a:rPr lang="de-DE" dirty="0"/>
              <a:t>-phishing </a:t>
            </a:r>
            <a:r>
              <a:rPr lang="de-DE" dirty="0" err="1"/>
              <a:t>attacks</a:t>
            </a:r>
            <a:r>
              <a:rPr lang="de-DE" dirty="0"/>
              <a:t>.</a:t>
            </a:r>
            <a:endParaRPr lang="de-DE"/>
          </a:p>
          <a:p>
            <a:pPr>
              <a:lnSpc>
                <a:spcPct val="90000"/>
              </a:lnSpc>
            </a:pPr>
            <a:r>
              <a:rPr lang="de-DE" dirty="0"/>
              <a:t>The </a:t>
            </a:r>
            <a:r>
              <a:rPr lang="de-DE" dirty="0" err="1"/>
              <a:t>combination</a:t>
            </a:r>
            <a:r>
              <a:rPr lang="de-DE" dirty="0"/>
              <a:t> and </a:t>
            </a:r>
            <a:r>
              <a:rPr lang="de-DE" dirty="0" err="1"/>
              <a:t>progressing</a:t>
            </a:r>
            <a:r>
              <a:rPr lang="de-DE" dirty="0"/>
              <a:t> </a:t>
            </a:r>
            <a:r>
              <a:rPr lang="de-DE" dirty="0" err="1"/>
              <a:t>automatization</a:t>
            </a:r>
            <a:r>
              <a:rPr lang="de-DE" dirty="0"/>
              <a:t> </a:t>
            </a:r>
            <a:r>
              <a:rPr lang="de-DE" dirty="0" err="1"/>
              <a:t>of</a:t>
            </a:r>
            <a:r>
              <a:rPr lang="de-DE" dirty="0"/>
              <a:t> </a:t>
            </a:r>
            <a:r>
              <a:rPr lang="de-DE" dirty="0" err="1"/>
              <a:t>personality</a:t>
            </a:r>
            <a:r>
              <a:rPr lang="de-DE" dirty="0"/>
              <a:t> </a:t>
            </a:r>
            <a:r>
              <a:rPr lang="de-DE" dirty="0" err="1"/>
              <a:t>profiling</a:t>
            </a:r>
            <a:r>
              <a:rPr lang="de-DE" dirty="0"/>
              <a:t> and OSINT </a:t>
            </a:r>
            <a:r>
              <a:rPr lang="de-DE" dirty="0" err="1"/>
              <a:t>techniques</a:t>
            </a:r>
            <a:r>
              <a:rPr lang="de-DE" dirty="0"/>
              <a:t> </a:t>
            </a:r>
            <a:r>
              <a:rPr lang="de-DE" dirty="0" err="1"/>
              <a:t>can</a:t>
            </a:r>
            <a:r>
              <a:rPr lang="de-DE" dirty="0"/>
              <a:t> </a:t>
            </a:r>
            <a:r>
              <a:rPr lang="de-DE" dirty="0" err="1"/>
              <a:t>allow</a:t>
            </a:r>
            <a:r>
              <a:rPr lang="de-DE" dirty="0"/>
              <a:t> </a:t>
            </a:r>
            <a:r>
              <a:rPr lang="de-DE" dirty="0" err="1"/>
              <a:t>for</a:t>
            </a:r>
            <a:r>
              <a:rPr lang="de-DE" dirty="0"/>
              <a:t> </a:t>
            </a:r>
            <a:r>
              <a:rPr lang="de-DE" dirty="0" err="1"/>
              <a:t>higly</a:t>
            </a:r>
            <a:r>
              <a:rPr lang="de-DE" dirty="0"/>
              <a:t> </a:t>
            </a:r>
            <a:r>
              <a:rPr lang="de-DE" dirty="0" err="1"/>
              <a:t>automatized</a:t>
            </a:r>
            <a:r>
              <a:rPr lang="de-DE" dirty="0"/>
              <a:t> „</a:t>
            </a:r>
            <a:r>
              <a:rPr lang="de-DE" dirty="0" err="1"/>
              <a:t>mass</a:t>
            </a:r>
            <a:r>
              <a:rPr lang="de-DE" dirty="0"/>
              <a:t> </a:t>
            </a:r>
            <a:r>
              <a:rPr lang="de-DE" dirty="0" err="1"/>
              <a:t>spear</a:t>
            </a:r>
            <a:r>
              <a:rPr lang="de-DE" dirty="0"/>
              <a:t> </a:t>
            </a:r>
            <a:r>
              <a:rPr lang="de-DE" dirty="0" err="1"/>
              <a:t>phishing</a:t>
            </a:r>
            <a:r>
              <a:rPr lang="de-DE" dirty="0"/>
              <a:t>“ </a:t>
            </a:r>
            <a:r>
              <a:rPr lang="de-DE" dirty="0" err="1"/>
              <a:t>campaigns</a:t>
            </a:r>
            <a:r>
              <a:rPr lang="de-DE" dirty="0"/>
              <a:t> </a:t>
            </a:r>
            <a:r>
              <a:rPr lang="de-DE" dirty="0" err="1"/>
              <a:t>with</a:t>
            </a:r>
            <a:r>
              <a:rPr lang="de-DE" dirty="0"/>
              <a:t> </a:t>
            </a:r>
            <a:r>
              <a:rPr lang="de-DE" dirty="0" err="1"/>
              <a:t>increased</a:t>
            </a:r>
            <a:r>
              <a:rPr lang="de-DE" dirty="0"/>
              <a:t> </a:t>
            </a:r>
            <a:r>
              <a:rPr lang="de-DE" dirty="0" err="1"/>
              <a:t>hit</a:t>
            </a:r>
            <a:r>
              <a:rPr lang="de-DE" dirty="0"/>
              <a:t> </a:t>
            </a:r>
            <a:r>
              <a:rPr lang="de-DE" dirty="0" err="1"/>
              <a:t>rates</a:t>
            </a:r>
            <a:r>
              <a:rPr lang="de-DE" dirty="0"/>
              <a:t>.</a:t>
            </a:r>
            <a:endParaRPr lang="de-DE"/>
          </a:p>
          <a:p>
            <a:pPr>
              <a:lnSpc>
                <a:spcPct val="90000"/>
              </a:lnSpc>
            </a:pPr>
            <a:endParaRPr lang="nb-NO"/>
          </a:p>
        </p:txBody>
      </p:sp>
      <p:sp>
        <p:nvSpPr>
          <p:cNvPr id="10" name="Footer Placeholder 4">
            <a:extLst>
              <a:ext uri="{FF2B5EF4-FFF2-40B4-BE49-F238E27FC236}">
                <a16:creationId xmlns:a16="http://schemas.microsoft.com/office/drawing/2014/main" id="{54810526-AA6C-F1EB-C89A-42611AB28299}"/>
              </a:ext>
            </a:extLst>
          </p:cNvPr>
          <p:cNvSpPr>
            <a:spLocks noGrp="1"/>
          </p:cNvSpPr>
          <p:nvPr>
            <p:ph type="ftr" sz="quarter" idx="11"/>
          </p:nvPr>
        </p:nvSpPr>
        <p:spPr>
          <a:xfrm>
            <a:off x="643051" y="6221324"/>
            <a:ext cx="6818262" cy="365125"/>
          </a:xfrm>
        </p:spPr>
        <p:txBody>
          <a:bodyPr/>
          <a:lstStyle/>
          <a:p>
            <a:endParaRPr lang="nb-NO"/>
          </a:p>
        </p:txBody>
      </p:sp>
      <p:sp>
        <p:nvSpPr>
          <p:cNvPr id="4" name="Foliennummernplatzhalter 3">
            <a:extLst>
              <a:ext uri="{FF2B5EF4-FFF2-40B4-BE49-F238E27FC236}">
                <a16:creationId xmlns:a16="http://schemas.microsoft.com/office/drawing/2014/main" id="{1EBFF353-9299-3306-F62A-ACA6925BD192}"/>
              </a:ext>
            </a:extLst>
          </p:cNvPr>
          <p:cNvSpPr>
            <a:spLocks noGrp="1"/>
          </p:cNvSpPr>
          <p:nvPr>
            <p:ph type="sldNum" sz="quarter" idx="12"/>
          </p:nvPr>
        </p:nvSpPr>
        <p:spPr>
          <a:xfrm>
            <a:off x="10930596" y="6221324"/>
            <a:ext cx="617912" cy="365125"/>
          </a:xfrm>
        </p:spPr>
        <p:txBody>
          <a:bodyPr>
            <a:normAutofit/>
          </a:bodyPr>
          <a:lstStyle/>
          <a:p>
            <a:pPr marL="0" marR="0" lvl="0" indent="0" defTabSz="914400" rtl="0" eaLnBrk="1" fontAlgn="auto" latinLnBrk="0" hangingPunct="1">
              <a:spcBef>
                <a:spcPts val="0"/>
              </a:spcBef>
              <a:spcAft>
                <a:spcPts val="600"/>
              </a:spcAft>
              <a:buClrTx/>
              <a:buSzTx/>
              <a:buFontTx/>
              <a:buNone/>
              <a:tabLst/>
              <a:defRPr/>
            </a:pPr>
            <a:fld id="{79D199B6-069C-4494-B074-391AD1ED88E0}" type="slidenum">
              <a:rPr kumimoji="0" lang="de-DE" b="0" i="0" u="none" strike="noStrike" kern="1200" cap="none" spc="0" normalizeH="0" baseline="0" noProof="0" smtClean="0">
                <a:ln>
                  <a:noFill/>
                </a:ln>
                <a:effectLst/>
                <a:uLnTx/>
                <a:uFillTx/>
              </a:rPr>
              <a:pPr marL="0" marR="0" lvl="0" indent="0" defTabSz="914400" rtl="0" eaLnBrk="1" fontAlgn="auto" latinLnBrk="0" hangingPunct="1">
                <a:spcBef>
                  <a:spcPts val="0"/>
                </a:spcBef>
                <a:spcAft>
                  <a:spcPts val="600"/>
                </a:spcAft>
                <a:buClrTx/>
                <a:buSzTx/>
                <a:buFontTx/>
                <a:buNone/>
                <a:tabLst/>
                <a:defRPr/>
              </a:pPr>
              <a:t>98</a:t>
            </a:fld>
            <a:endParaRPr kumimoji="0" lang="de-DE" b="0" i="0" u="none" strike="noStrike" kern="1200" cap="none" spc="0" normalizeH="0" baseline="0" noProof="0">
              <a:ln>
                <a:noFill/>
              </a:ln>
              <a:effectLst/>
              <a:uLnTx/>
              <a:uFillTx/>
            </a:endParaRPr>
          </a:p>
        </p:txBody>
      </p:sp>
    </p:spTree>
    <p:extLst>
      <p:ext uri="{BB962C8B-B14F-4D97-AF65-F5344CB8AC3E}">
        <p14:creationId xmlns:p14="http://schemas.microsoft.com/office/powerpoint/2010/main" val="4120743008"/>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228600" y="408274"/>
            <a:ext cx="11484429" cy="928329"/>
          </a:xfrm>
        </p:spPr>
        <p:txBody>
          <a:bodyPr>
            <a:noAutofit/>
          </a:bodyPr>
          <a:lstStyle/>
          <a:p>
            <a:r>
              <a:rPr lang="de-DE" sz="4800" dirty="0" err="1"/>
              <a:t>Personality</a:t>
            </a:r>
            <a:r>
              <a:rPr lang="de-DE" sz="4800" dirty="0"/>
              <a:t>, </a:t>
            </a:r>
            <a:r>
              <a:rPr lang="de-DE" sz="4800" dirty="0" err="1"/>
              <a:t>Social</a:t>
            </a:r>
            <a:r>
              <a:rPr lang="de-DE" sz="4800" dirty="0"/>
              <a:t> Networks, and </a:t>
            </a:r>
            <a:r>
              <a:rPr lang="de-DE" sz="4800" dirty="0" err="1"/>
              <a:t>their</a:t>
            </a:r>
            <a:r>
              <a:rPr lang="de-DE" sz="4800" dirty="0"/>
              <a:t> </a:t>
            </a:r>
            <a:r>
              <a:rPr lang="de-DE" sz="4800" dirty="0" err="1"/>
              <a:t>social</a:t>
            </a:r>
            <a:r>
              <a:rPr lang="de-DE" sz="4800" dirty="0"/>
              <a:t> </a:t>
            </a:r>
            <a:r>
              <a:rPr lang="de-DE" sz="4800" dirty="0" err="1"/>
              <a:t>engineering</a:t>
            </a:r>
            <a:r>
              <a:rPr lang="de-DE" sz="4800" dirty="0"/>
              <a:t> potential</a:t>
            </a:r>
            <a:endParaRPr lang="nb-NO" sz="4800" dirty="0"/>
          </a:p>
        </p:txBody>
      </p:sp>
      <p:sp>
        <p:nvSpPr>
          <p:cNvPr id="3" name="Plassholder for innhold 2"/>
          <p:cNvSpPr>
            <a:spLocks noGrp="1"/>
          </p:cNvSpPr>
          <p:nvPr>
            <p:ph idx="1"/>
          </p:nvPr>
        </p:nvSpPr>
        <p:spPr>
          <a:xfrm>
            <a:off x="577900" y="1723470"/>
            <a:ext cx="6177429" cy="3983066"/>
          </a:xfrm>
        </p:spPr>
        <p:txBody>
          <a:bodyPr>
            <a:normAutofit/>
          </a:bodyPr>
          <a:lstStyle/>
          <a:p>
            <a:pPr marL="0" indent="0">
              <a:buNone/>
            </a:pPr>
            <a:r>
              <a:rPr lang="de-DE" dirty="0" err="1"/>
              <a:t>Applying</a:t>
            </a:r>
            <a:r>
              <a:rPr lang="de-DE" dirty="0"/>
              <a:t> OSINT </a:t>
            </a:r>
            <a:r>
              <a:rPr lang="de-DE" dirty="0" err="1"/>
              <a:t>methods</a:t>
            </a:r>
            <a:r>
              <a:rPr lang="de-DE" dirty="0"/>
              <a:t> </a:t>
            </a:r>
            <a:r>
              <a:rPr lang="de-DE" dirty="0" err="1"/>
              <a:t>to</a:t>
            </a:r>
            <a:r>
              <a:rPr lang="de-DE" dirty="0"/>
              <a:t> </a:t>
            </a:r>
            <a:r>
              <a:rPr lang="de-DE" dirty="0" err="1"/>
              <a:t>combine</a:t>
            </a:r>
            <a:r>
              <a:rPr lang="de-DE" dirty="0"/>
              <a:t> digital </a:t>
            </a:r>
            <a:r>
              <a:rPr lang="de-DE" dirty="0" err="1"/>
              <a:t>identities</a:t>
            </a:r>
            <a:r>
              <a:rPr lang="de-DE" dirty="0"/>
              <a:t> („</a:t>
            </a:r>
            <a:r>
              <a:rPr lang="de-DE" dirty="0" err="1"/>
              <a:t>pluridentities</a:t>
            </a:r>
            <a:r>
              <a:rPr lang="de-DE" dirty="0"/>
              <a:t>“) </a:t>
            </a:r>
            <a:r>
              <a:rPr lang="de-DE" dirty="0" err="1"/>
              <a:t>to</a:t>
            </a:r>
            <a:r>
              <a:rPr lang="de-DE" dirty="0"/>
              <a:t> </a:t>
            </a:r>
            <a:r>
              <a:rPr lang="de-DE" dirty="0" err="1"/>
              <a:t>generate</a:t>
            </a:r>
            <a:r>
              <a:rPr lang="de-DE" dirty="0"/>
              <a:t> </a:t>
            </a:r>
            <a:r>
              <a:rPr lang="de-DE" dirty="0" err="1"/>
              <a:t>emergent</a:t>
            </a:r>
            <a:r>
              <a:rPr lang="de-DE" dirty="0"/>
              <a:t> </a:t>
            </a:r>
            <a:r>
              <a:rPr lang="de-DE" dirty="0" err="1"/>
              <a:t>system</a:t>
            </a:r>
            <a:r>
              <a:rPr lang="de-DE" dirty="0"/>
              <a:t> </a:t>
            </a:r>
            <a:r>
              <a:rPr lang="de-DE" dirty="0" err="1"/>
              <a:t>characteristics</a:t>
            </a:r>
            <a:r>
              <a:rPr lang="de-DE" dirty="0"/>
              <a:t> </a:t>
            </a:r>
            <a:r>
              <a:rPr lang="de-DE" dirty="0" err="1"/>
              <a:t>indicating</a:t>
            </a:r>
            <a:r>
              <a:rPr lang="de-DE" dirty="0"/>
              <a:t> </a:t>
            </a:r>
            <a:r>
              <a:rPr lang="de-DE" dirty="0" err="1"/>
              <a:t>overexposure</a:t>
            </a:r>
            <a:r>
              <a:rPr lang="de-DE" dirty="0"/>
              <a:t>.</a:t>
            </a:r>
          </a:p>
          <a:p>
            <a:pPr lvl="1" indent="-342900">
              <a:buFont typeface="+mj-lt"/>
              <a:buAutoNum type="arabicPeriod"/>
            </a:pPr>
            <a:r>
              <a:rPr lang="de-DE" dirty="0" err="1"/>
              <a:t>Collect</a:t>
            </a:r>
            <a:r>
              <a:rPr lang="de-DE" dirty="0"/>
              <a:t> </a:t>
            </a:r>
            <a:r>
              <a:rPr lang="de-DE" dirty="0" err="1"/>
              <a:t>available</a:t>
            </a:r>
            <a:r>
              <a:rPr lang="de-DE" dirty="0"/>
              <a:t> </a:t>
            </a:r>
            <a:r>
              <a:rPr lang="de-DE" dirty="0" err="1"/>
              <a:t>data</a:t>
            </a:r>
            <a:r>
              <a:rPr lang="de-DE" dirty="0"/>
              <a:t> (Classic OSINT </a:t>
            </a:r>
            <a:r>
              <a:rPr lang="de-DE" dirty="0" err="1"/>
              <a:t>tools</a:t>
            </a:r>
            <a:r>
              <a:rPr lang="de-DE" dirty="0"/>
              <a:t>) &amp; SE </a:t>
            </a:r>
            <a:r>
              <a:rPr lang="de-DE" dirty="0" err="1"/>
              <a:t>attack</a:t>
            </a:r>
            <a:r>
              <a:rPr lang="de-DE" dirty="0"/>
              <a:t> </a:t>
            </a:r>
            <a:r>
              <a:rPr lang="de-DE" dirty="0" err="1"/>
              <a:t>frameworks</a:t>
            </a:r>
            <a:r>
              <a:rPr lang="de-DE" dirty="0"/>
              <a:t>.</a:t>
            </a:r>
          </a:p>
          <a:p>
            <a:pPr lvl="1" indent="-342900">
              <a:buFont typeface="+mj-lt"/>
              <a:buAutoNum type="arabicPeriod"/>
            </a:pPr>
            <a:r>
              <a:rPr lang="de-DE" dirty="0"/>
              <a:t>Combine and </a:t>
            </a:r>
            <a:r>
              <a:rPr lang="de-DE" dirty="0" err="1"/>
              <a:t>generate</a:t>
            </a:r>
            <a:r>
              <a:rPr lang="de-DE" dirty="0"/>
              <a:t> </a:t>
            </a:r>
            <a:r>
              <a:rPr lang="de-DE" dirty="0" err="1"/>
              <a:t>new</a:t>
            </a:r>
            <a:r>
              <a:rPr lang="de-DE" dirty="0"/>
              <a:t> </a:t>
            </a:r>
            <a:r>
              <a:rPr lang="de-DE" dirty="0" err="1"/>
              <a:t>data</a:t>
            </a:r>
            <a:r>
              <a:rPr lang="de-DE" dirty="0"/>
              <a:t> (super </a:t>
            </a:r>
            <a:r>
              <a:rPr lang="de-DE" dirty="0" err="1"/>
              <a:t>identities</a:t>
            </a:r>
            <a:r>
              <a:rPr lang="de-DE" dirty="0"/>
              <a:t>)</a:t>
            </a:r>
          </a:p>
          <a:p>
            <a:pPr lvl="1" indent="-342900">
              <a:buFont typeface="+mj-lt"/>
              <a:buAutoNum type="arabicPeriod"/>
            </a:pPr>
            <a:r>
              <a:rPr lang="de-DE" dirty="0"/>
              <a:t>Analyse </a:t>
            </a:r>
            <a:r>
              <a:rPr lang="de-DE" dirty="0" err="1"/>
              <a:t>vulnerabilities</a:t>
            </a:r>
            <a:r>
              <a:rPr lang="de-DE" dirty="0"/>
              <a:t> (e.g. </a:t>
            </a:r>
            <a:r>
              <a:rPr lang="de-DE" dirty="0" err="1"/>
              <a:t>knowledge</a:t>
            </a:r>
            <a:r>
              <a:rPr lang="de-DE" dirty="0"/>
              <a:t> </a:t>
            </a:r>
            <a:r>
              <a:rPr lang="de-DE" dirty="0" err="1"/>
              <a:t>based</a:t>
            </a:r>
            <a:r>
              <a:rPr lang="de-DE" dirty="0"/>
              <a:t> </a:t>
            </a:r>
            <a:r>
              <a:rPr lang="de-DE" dirty="0" err="1"/>
              <a:t>verifications</a:t>
            </a:r>
            <a:r>
              <a:rPr lang="de-DE" dirty="0"/>
              <a:t>, fake-</a:t>
            </a:r>
            <a:r>
              <a:rPr lang="de-DE" dirty="0" err="1"/>
              <a:t>delivery</a:t>
            </a:r>
            <a:r>
              <a:rPr lang="de-DE" dirty="0"/>
              <a:t> </a:t>
            </a:r>
            <a:r>
              <a:rPr lang="de-DE" dirty="0" err="1"/>
              <a:t>phishing</a:t>
            </a:r>
            <a:r>
              <a:rPr lang="de-DE" dirty="0"/>
              <a:t> </a:t>
            </a:r>
            <a:r>
              <a:rPr lang="de-DE" dirty="0" err="1"/>
              <a:t>etc</a:t>
            </a:r>
            <a:r>
              <a:rPr lang="de-DE" dirty="0"/>
              <a:t>)</a:t>
            </a:r>
            <a:br>
              <a:rPr lang="de-DE" dirty="0"/>
            </a:br>
            <a:endParaRPr lang="de-DE" dirty="0"/>
          </a:p>
          <a:p>
            <a:endParaRPr lang="nb-NO" dirty="0"/>
          </a:p>
        </p:txBody>
      </p:sp>
      <p:pic>
        <p:nvPicPr>
          <p:cNvPr id="4" name="Bilde 3"/>
          <p:cNvPicPr>
            <a:picLocks noChangeAspect="1"/>
          </p:cNvPicPr>
          <p:nvPr/>
        </p:nvPicPr>
        <p:blipFill>
          <a:blip r:embed="rId4"/>
          <a:stretch>
            <a:fillRect/>
          </a:stretch>
        </p:blipFill>
        <p:spPr>
          <a:xfrm>
            <a:off x="6755330" y="1723470"/>
            <a:ext cx="3719976" cy="3983066"/>
          </a:xfrm>
          <a:prstGeom prst="rect">
            <a:avLst/>
          </a:prstGeom>
        </p:spPr>
      </p:pic>
      <p:sp>
        <p:nvSpPr>
          <p:cNvPr id="5" name="TekstSylinder 4"/>
          <p:cNvSpPr txBox="1"/>
          <p:nvPr/>
        </p:nvSpPr>
        <p:spPr>
          <a:xfrm>
            <a:off x="9285238" y="6269884"/>
            <a:ext cx="1190069" cy="30008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350" b="0" i="0" u="none" strike="noStrike" kern="1200" cap="none" spc="0" normalizeH="0" baseline="0" noProof="0" dirty="0" err="1">
                <a:ln>
                  <a:noFill/>
                </a:ln>
                <a:solidFill>
                  <a:prstClr val="black"/>
                </a:solidFill>
                <a:effectLst/>
                <a:uLnTx/>
                <a:uFillTx/>
                <a:latin typeface="Calibri" panose="020F0502020204030204"/>
                <a:ea typeface="+mn-ea"/>
                <a:cs typeface="+mn-cs"/>
              </a:rPr>
              <a:t>Olivero</a:t>
            </a:r>
            <a:r>
              <a:rPr kumimoji="0" lang="de-DE" sz="1350" b="0" i="0" u="none" strike="noStrike" kern="1200" cap="none" spc="0" normalizeH="0" baseline="0" noProof="0" dirty="0">
                <a:ln>
                  <a:noFill/>
                </a:ln>
                <a:solidFill>
                  <a:prstClr val="black"/>
                </a:solidFill>
                <a:effectLst/>
                <a:uLnTx/>
                <a:uFillTx/>
                <a:latin typeface="Calibri" panose="020F0502020204030204"/>
                <a:ea typeface="+mn-ea"/>
                <a:cs typeface="+mn-cs"/>
              </a:rPr>
              <a:t> (2020)</a:t>
            </a:r>
            <a:endParaRPr kumimoji="0" lang="nb-NO"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Foliennummernplatzhalter 5">
            <a:extLst>
              <a:ext uri="{FF2B5EF4-FFF2-40B4-BE49-F238E27FC236}">
                <a16:creationId xmlns:a16="http://schemas.microsoft.com/office/drawing/2014/main" id="{418886DF-6B93-2790-D984-DD0D3177317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D199B6-069C-4494-B074-391AD1ED88E0}" type="slidenum">
              <a:rPr kumimoji="0" lang="de-DE"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99</a:t>
            </a:fld>
            <a:endParaRPr kumimoji="0" lang="de-D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ustDataLst>
      <p:tags r:id="rId1"/>
    </p:custDataLst>
    <p:extLst>
      <p:ext uri="{BB962C8B-B14F-4D97-AF65-F5344CB8AC3E}">
        <p14:creationId xmlns:p14="http://schemas.microsoft.com/office/powerpoint/2010/main" val="343588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barn(inVertical)">
                                      <p:cBhvr>
                                        <p:cTn id="10" dur="500"/>
                                        <p:tgtEl>
                                          <p:spTgt spid="3">
                                            <p:txEl>
                                              <p:pRg st="1" end="1"/>
                                            </p:txEl>
                                          </p:spTgt>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barn(inVertical)">
                                      <p:cBhvr>
                                        <p:cTn id="13" dur="500"/>
                                        <p:tgtEl>
                                          <p:spTgt spid="3">
                                            <p:txEl>
                                              <p:pRg st="2" end="2"/>
                                            </p:txEl>
                                          </p:spTgt>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barn(inVertical)">
                                      <p:cBhvr>
                                        <p:cTn id="16"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tags/tag1.xml><?xml version="1.0" encoding="utf-8"?>
<p:tagLst xmlns:a="http://schemas.openxmlformats.org/drawingml/2006/main" xmlns:r="http://schemas.openxmlformats.org/officeDocument/2006/relationships" xmlns:p="http://schemas.openxmlformats.org/presentationml/2006/main">
  <p:tag name="TIMING" val="|7.5"/>
</p:tagLst>
</file>

<file path=ppt/tags/tag10.xml><?xml version="1.0" encoding="utf-8"?>
<p:tagLst xmlns:a="http://schemas.openxmlformats.org/drawingml/2006/main" xmlns:r="http://schemas.openxmlformats.org/officeDocument/2006/relationships" xmlns:p="http://schemas.openxmlformats.org/presentationml/2006/main">
  <p:tag name="TIMING" val="|6.3|2.7|36.9|29.3"/>
</p:tagLst>
</file>

<file path=ppt/tags/tag11.xml><?xml version="1.0" encoding="utf-8"?>
<p:tagLst xmlns:a="http://schemas.openxmlformats.org/drawingml/2006/main" xmlns:r="http://schemas.openxmlformats.org/officeDocument/2006/relationships" xmlns:p="http://schemas.openxmlformats.org/presentationml/2006/main">
  <p:tag name="TIMING" val="|6.4|19|1.6|9.7|12|19.4"/>
</p:tagLst>
</file>

<file path=ppt/tags/tag12.xml><?xml version="1.0" encoding="utf-8"?>
<p:tagLst xmlns:a="http://schemas.openxmlformats.org/drawingml/2006/main" xmlns:r="http://schemas.openxmlformats.org/officeDocument/2006/relationships" xmlns:p="http://schemas.openxmlformats.org/presentationml/2006/main">
  <p:tag name="TIMING" val="|7.5|8.7|49.8|29.9|5.5|8.3|8.9"/>
</p:tagLst>
</file>

<file path=ppt/tags/tag13.xml><?xml version="1.0" encoding="utf-8"?>
<p:tagLst xmlns:a="http://schemas.openxmlformats.org/drawingml/2006/main" xmlns:r="http://schemas.openxmlformats.org/officeDocument/2006/relationships" xmlns:p="http://schemas.openxmlformats.org/presentationml/2006/main">
  <p:tag name="TIMING" val="|0.6|30.5|16.5|31.4"/>
</p:tagLst>
</file>

<file path=ppt/tags/tag14.xml><?xml version="1.0" encoding="utf-8"?>
<p:tagLst xmlns:a="http://schemas.openxmlformats.org/drawingml/2006/main" xmlns:r="http://schemas.openxmlformats.org/officeDocument/2006/relationships" xmlns:p="http://schemas.openxmlformats.org/presentationml/2006/main">
  <p:tag name="TIMING" val="|2.3|18.5|1.3|3.4|12.3"/>
</p:tagLst>
</file>

<file path=ppt/tags/tag15.xml><?xml version="1.0" encoding="utf-8"?>
<p:tagLst xmlns:a="http://schemas.openxmlformats.org/drawingml/2006/main" xmlns:r="http://schemas.openxmlformats.org/officeDocument/2006/relationships" xmlns:p="http://schemas.openxmlformats.org/presentationml/2006/main">
  <p:tag name="TIMING" val="|61.2|2.8"/>
</p:tagLst>
</file>

<file path=ppt/tags/tag16.xml><?xml version="1.0" encoding="utf-8"?>
<p:tagLst xmlns:a="http://schemas.openxmlformats.org/drawingml/2006/main" xmlns:r="http://schemas.openxmlformats.org/officeDocument/2006/relationships" xmlns:p="http://schemas.openxmlformats.org/presentationml/2006/main">
  <p:tag name="TIMING" val="|200.8"/>
</p:tagLst>
</file>

<file path=ppt/tags/tag17.xml><?xml version="1.0" encoding="utf-8"?>
<p:tagLst xmlns:a="http://schemas.openxmlformats.org/drawingml/2006/main" xmlns:r="http://schemas.openxmlformats.org/officeDocument/2006/relationships" xmlns:p="http://schemas.openxmlformats.org/presentationml/2006/main">
  <p:tag name="TIMING" val="|38.8|23.6"/>
</p:tagLst>
</file>

<file path=ppt/tags/tag18.xml><?xml version="1.0" encoding="utf-8"?>
<p:tagLst xmlns:a="http://schemas.openxmlformats.org/drawingml/2006/main" xmlns:r="http://schemas.openxmlformats.org/officeDocument/2006/relationships" xmlns:p="http://schemas.openxmlformats.org/presentationml/2006/main">
  <p:tag name="TIMING" val="|23.9|14.4|17.9|32.7"/>
</p:tagLst>
</file>

<file path=ppt/tags/tag19.xml><?xml version="1.0" encoding="utf-8"?>
<p:tagLst xmlns:a="http://schemas.openxmlformats.org/drawingml/2006/main" xmlns:r="http://schemas.openxmlformats.org/officeDocument/2006/relationships" xmlns:p="http://schemas.openxmlformats.org/presentationml/2006/main">
  <p:tag name="TIMING" val="|16.9|22.5"/>
</p:tagLst>
</file>

<file path=ppt/tags/tag2.xml><?xml version="1.0" encoding="utf-8"?>
<p:tagLst xmlns:a="http://schemas.openxmlformats.org/drawingml/2006/main" xmlns:r="http://schemas.openxmlformats.org/officeDocument/2006/relationships" xmlns:p="http://schemas.openxmlformats.org/presentationml/2006/main">
  <p:tag name="TIMING" val="|7.8"/>
</p:tagLst>
</file>

<file path=ppt/tags/tag20.xml><?xml version="1.0" encoding="utf-8"?>
<p:tagLst xmlns:a="http://schemas.openxmlformats.org/drawingml/2006/main" xmlns:r="http://schemas.openxmlformats.org/officeDocument/2006/relationships" xmlns:p="http://schemas.openxmlformats.org/presentationml/2006/main">
  <p:tag name="TIMING" val="|2.4|8.4|18.1"/>
</p:tagLst>
</file>

<file path=ppt/tags/tag21.xml><?xml version="1.0" encoding="utf-8"?>
<p:tagLst xmlns:a="http://schemas.openxmlformats.org/drawingml/2006/main" xmlns:r="http://schemas.openxmlformats.org/officeDocument/2006/relationships" xmlns:p="http://schemas.openxmlformats.org/presentationml/2006/main">
  <p:tag name="TIMING" val="|4.2|17.6|9.4"/>
</p:tagLst>
</file>

<file path=ppt/tags/tag22.xml><?xml version="1.0" encoding="utf-8"?>
<p:tagLst xmlns:a="http://schemas.openxmlformats.org/drawingml/2006/main" xmlns:r="http://schemas.openxmlformats.org/officeDocument/2006/relationships" xmlns:p="http://schemas.openxmlformats.org/presentationml/2006/main">
  <p:tag name="TIMING" val="|10.7|94.4"/>
</p:tagLst>
</file>

<file path=ppt/tags/tag23.xml><?xml version="1.0" encoding="utf-8"?>
<p:tagLst xmlns:a="http://schemas.openxmlformats.org/drawingml/2006/main" xmlns:r="http://schemas.openxmlformats.org/officeDocument/2006/relationships" xmlns:p="http://schemas.openxmlformats.org/presentationml/2006/main">
  <p:tag name="TIMING" val="|88.9|0.7|3.4|3|3.5|6"/>
</p:tagLst>
</file>

<file path=ppt/tags/tag24.xml><?xml version="1.0" encoding="utf-8"?>
<p:tagLst xmlns:a="http://schemas.openxmlformats.org/drawingml/2006/main" xmlns:r="http://schemas.openxmlformats.org/officeDocument/2006/relationships" xmlns:p="http://schemas.openxmlformats.org/presentationml/2006/main">
  <p:tag name="TIMING" val="|4.7|29.8|16.5|9.2|21.3|24.4"/>
</p:tagLst>
</file>

<file path=ppt/tags/tag25.xml><?xml version="1.0" encoding="utf-8"?>
<p:tagLst xmlns:a="http://schemas.openxmlformats.org/drawingml/2006/main" xmlns:r="http://schemas.openxmlformats.org/officeDocument/2006/relationships" xmlns:p="http://schemas.openxmlformats.org/presentationml/2006/main">
  <p:tag name="TIMING" val="|6.9|61|22.4|26.1"/>
</p:tagLst>
</file>

<file path=ppt/tags/tag26.xml><?xml version="1.0" encoding="utf-8"?>
<p:tagLst xmlns:a="http://schemas.openxmlformats.org/drawingml/2006/main" xmlns:r="http://schemas.openxmlformats.org/officeDocument/2006/relationships" xmlns:p="http://schemas.openxmlformats.org/presentationml/2006/main">
  <p:tag name="TIMING" val="|4.1|30.1|50.3|53.5"/>
</p:tagLst>
</file>

<file path=ppt/tags/tag27.xml><?xml version="1.0" encoding="utf-8"?>
<p:tagLst xmlns:a="http://schemas.openxmlformats.org/drawingml/2006/main" xmlns:r="http://schemas.openxmlformats.org/officeDocument/2006/relationships" xmlns:p="http://schemas.openxmlformats.org/presentationml/2006/main">
  <p:tag name="TIMING" val="|1.8|11.6|18.7"/>
</p:tagLst>
</file>

<file path=ppt/tags/tag28.xml><?xml version="1.0" encoding="utf-8"?>
<p:tagLst xmlns:a="http://schemas.openxmlformats.org/drawingml/2006/main" xmlns:r="http://schemas.openxmlformats.org/officeDocument/2006/relationships" xmlns:p="http://schemas.openxmlformats.org/presentationml/2006/main">
  <p:tag name="TIMING" val="|4.9|26.6"/>
</p:tagLst>
</file>

<file path=ppt/tags/tag29.xml><?xml version="1.0" encoding="utf-8"?>
<p:tagLst xmlns:a="http://schemas.openxmlformats.org/drawingml/2006/main" xmlns:r="http://schemas.openxmlformats.org/officeDocument/2006/relationships" xmlns:p="http://schemas.openxmlformats.org/presentationml/2006/main">
  <p:tag name="TIMING" val="|0.8|23"/>
</p:tagLst>
</file>

<file path=ppt/tags/tag3.xml><?xml version="1.0" encoding="utf-8"?>
<p:tagLst xmlns:a="http://schemas.openxmlformats.org/drawingml/2006/main" xmlns:r="http://schemas.openxmlformats.org/officeDocument/2006/relationships" xmlns:p="http://schemas.openxmlformats.org/presentationml/2006/main">
  <p:tag name="TIMING" val="|1.1|11.2|1.1|2.7|31.8"/>
</p:tagLst>
</file>

<file path=ppt/tags/tag30.xml><?xml version="1.0" encoding="utf-8"?>
<p:tagLst xmlns:a="http://schemas.openxmlformats.org/drawingml/2006/main" xmlns:r="http://schemas.openxmlformats.org/officeDocument/2006/relationships" xmlns:p="http://schemas.openxmlformats.org/presentationml/2006/main">
  <p:tag name="TIMING" val="|9.5|48.6"/>
</p:tagLst>
</file>

<file path=ppt/tags/tag31.xml><?xml version="1.0" encoding="utf-8"?>
<p:tagLst xmlns:a="http://schemas.openxmlformats.org/drawingml/2006/main" xmlns:r="http://schemas.openxmlformats.org/officeDocument/2006/relationships" xmlns:p="http://schemas.openxmlformats.org/presentationml/2006/main">
  <p:tag name="TIMING" val="|0.6|1|19.3|0.9"/>
</p:tagLst>
</file>

<file path=ppt/tags/tag32.xml><?xml version="1.0" encoding="utf-8"?>
<p:tagLst xmlns:a="http://schemas.openxmlformats.org/drawingml/2006/main" xmlns:r="http://schemas.openxmlformats.org/officeDocument/2006/relationships" xmlns:p="http://schemas.openxmlformats.org/presentationml/2006/main">
  <p:tag name="TIMING" val="|5.5|30.3|0|33.9|28.9|18.1"/>
</p:tagLst>
</file>

<file path=ppt/tags/tag33.xml><?xml version="1.0" encoding="utf-8"?>
<p:tagLst xmlns:a="http://schemas.openxmlformats.org/drawingml/2006/main" xmlns:r="http://schemas.openxmlformats.org/officeDocument/2006/relationships" xmlns:p="http://schemas.openxmlformats.org/presentationml/2006/main">
  <p:tag name="TIMING" val="|0.9|44.4|38.1|59.1"/>
</p:tagLst>
</file>

<file path=ppt/tags/tag34.xml><?xml version="1.0" encoding="utf-8"?>
<p:tagLst xmlns:a="http://schemas.openxmlformats.org/drawingml/2006/main" xmlns:r="http://schemas.openxmlformats.org/officeDocument/2006/relationships" xmlns:p="http://schemas.openxmlformats.org/presentationml/2006/main">
  <p:tag name="TIMING" val="|170.8|18.6|1.2"/>
</p:tagLst>
</file>

<file path=ppt/tags/tag35.xml><?xml version="1.0" encoding="utf-8"?>
<p:tagLst xmlns:a="http://schemas.openxmlformats.org/drawingml/2006/main" xmlns:r="http://schemas.openxmlformats.org/officeDocument/2006/relationships" xmlns:p="http://schemas.openxmlformats.org/presentationml/2006/main">
  <p:tag name="TIMING" val="|1.9|34.5|10.4|2.3"/>
</p:tagLst>
</file>

<file path=ppt/tags/tag36.xml><?xml version="1.0" encoding="utf-8"?>
<p:tagLst xmlns:a="http://schemas.openxmlformats.org/drawingml/2006/main" xmlns:r="http://schemas.openxmlformats.org/officeDocument/2006/relationships" xmlns:p="http://schemas.openxmlformats.org/presentationml/2006/main">
  <p:tag name="TIMING" val="|10.5|19.6"/>
</p:tagLst>
</file>

<file path=ppt/tags/tag37.xml><?xml version="1.0" encoding="utf-8"?>
<p:tagLst xmlns:a="http://schemas.openxmlformats.org/drawingml/2006/main" xmlns:r="http://schemas.openxmlformats.org/officeDocument/2006/relationships" xmlns:p="http://schemas.openxmlformats.org/presentationml/2006/main">
  <p:tag name="TIMING" val="|0.8|9.9"/>
</p:tagLst>
</file>

<file path=ppt/tags/tag38.xml><?xml version="1.0" encoding="utf-8"?>
<p:tagLst xmlns:a="http://schemas.openxmlformats.org/drawingml/2006/main" xmlns:r="http://schemas.openxmlformats.org/officeDocument/2006/relationships" xmlns:p="http://schemas.openxmlformats.org/presentationml/2006/main">
  <p:tag name="TIMING" val="|10.1"/>
</p:tagLst>
</file>

<file path=ppt/tags/tag39.xml><?xml version="1.0" encoding="utf-8"?>
<p:tagLst xmlns:a="http://schemas.openxmlformats.org/drawingml/2006/main" xmlns:r="http://schemas.openxmlformats.org/officeDocument/2006/relationships" xmlns:p="http://schemas.openxmlformats.org/presentationml/2006/main">
  <p:tag name="TIMING" val="|1.4|28.8|33.9"/>
</p:tagLst>
</file>

<file path=ppt/tags/tag4.xml><?xml version="1.0" encoding="utf-8"?>
<p:tagLst xmlns:a="http://schemas.openxmlformats.org/drawingml/2006/main" xmlns:r="http://schemas.openxmlformats.org/officeDocument/2006/relationships" xmlns:p="http://schemas.openxmlformats.org/presentationml/2006/main">
  <p:tag name="TIMING" val="|10.1|20.6|30|21.7"/>
</p:tagLst>
</file>

<file path=ppt/tags/tag5.xml><?xml version="1.0" encoding="utf-8"?>
<p:tagLst xmlns:a="http://schemas.openxmlformats.org/drawingml/2006/main" xmlns:r="http://schemas.openxmlformats.org/officeDocument/2006/relationships" xmlns:p="http://schemas.openxmlformats.org/presentationml/2006/main">
  <p:tag name="TIMING" val="|13|3|12.5|5.2"/>
</p:tagLst>
</file>

<file path=ppt/tags/tag6.xml><?xml version="1.0" encoding="utf-8"?>
<p:tagLst xmlns:a="http://schemas.openxmlformats.org/drawingml/2006/main" xmlns:r="http://schemas.openxmlformats.org/officeDocument/2006/relationships" xmlns:p="http://schemas.openxmlformats.org/presentationml/2006/main">
  <p:tag name="TIMING" val="|1.8|9.5"/>
</p:tagLst>
</file>

<file path=ppt/tags/tag7.xml><?xml version="1.0" encoding="utf-8"?>
<p:tagLst xmlns:a="http://schemas.openxmlformats.org/drawingml/2006/main" xmlns:r="http://schemas.openxmlformats.org/officeDocument/2006/relationships" xmlns:p="http://schemas.openxmlformats.org/presentationml/2006/main">
  <p:tag name="TIMING" val="|17.4|46.2|21.7|10.6|1.1"/>
</p:tagLst>
</file>

<file path=ppt/tags/tag8.xml><?xml version="1.0" encoding="utf-8"?>
<p:tagLst xmlns:a="http://schemas.openxmlformats.org/drawingml/2006/main" xmlns:r="http://schemas.openxmlformats.org/officeDocument/2006/relationships" xmlns:p="http://schemas.openxmlformats.org/presentationml/2006/main">
  <p:tag name="TIMING" val="|18|3.7|14.8"/>
</p:tagLst>
</file>

<file path=ppt/tags/tag9.xml><?xml version="1.0" encoding="utf-8"?>
<p:tagLst xmlns:a="http://schemas.openxmlformats.org/drawingml/2006/main" xmlns:r="http://schemas.openxmlformats.org/officeDocument/2006/relationships" xmlns:p="http://schemas.openxmlformats.org/presentationml/2006/main">
  <p:tag name="TIMING" val="|12.8"/>
</p:tagLst>
</file>

<file path=ppt/theme/theme1.xml><?xml version="1.0" encoding="utf-8"?>
<a:theme xmlns:a="http://schemas.openxmlformats.org/drawingml/2006/main" name="Custom">
  <a:themeElements>
    <a:clrScheme name="TM11534312">
      <a:dk1>
        <a:srgbClr val="000000"/>
      </a:dk1>
      <a:lt1>
        <a:srgbClr val="FFFFFF"/>
      </a:lt1>
      <a:dk2>
        <a:srgbClr val="D87A1A"/>
      </a:dk2>
      <a:lt2>
        <a:srgbClr val="E7E6E6"/>
      </a:lt2>
      <a:accent1>
        <a:srgbClr val="FFBA00"/>
      </a:accent1>
      <a:accent2>
        <a:srgbClr val="7229D2"/>
      </a:accent2>
      <a:accent3>
        <a:srgbClr val="C62FE1"/>
      </a:accent3>
      <a:accent4>
        <a:srgbClr val="CF1DA0"/>
      </a:accent4>
      <a:accent5>
        <a:srgbClr val="E12F68"/>
      </a:accent5>
      <a:accent6>
        <a:srgbClr val="CF2E1D"/>
      </a:accent6>
      <a:hlink>
        <a:srgbClr val="87882D"/>
      </a:hlink>
      <a:folHlink>
        <a:srgbClr val="7F7F7F"/>
      </a:folHlink>
    </a:clrScheme>
    <a:fontScheme name="Custom 62">
      <a:majorFont>
        <a:latin typeface="Book Antiqua"/>
        <a:ea typeface=""/>
        <a:cs typeface=""/>
      </a:majorFont>
      <a:minorFont>
        <a:latin typeface="Century Gothic"/>
        <a:ea typeface=""/>
        <a:cs typeface=""/>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Topic 1 - Introduction to Human Factors in Cybersecurity" id="{4B89DCC2-5285-4B92-8164-823953000EF8}" vid="{27B667D9-CFF1-49C9-AC13-A4266AE2136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Background xmlns="71af3243-3dd4-4a8d-8c0d-dd76da1f02a5">false</Background>
    <Status xmlns="71af3243-3dd4-4a8d-8c0d-dd76da1f02a5">Not started</Status>
    <_ip_UnifiedCompliancePolicyUIAction xmlns="http://schemas.microsoft.com/sharepoint/v3" xsi:nil="true"/>
    <Image xmlns="71af3243-3dd4-4a8d-8c0d-dd76da1f02a5">
      <Url xsi:nil="true"/>
      <Description xsi:nil="true"/>
    </Image>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xsi:nil="true"/>
    <MediaServiceKeyPoints xmlns="71af3243-3dd4-4a8d-8c0d-dd76da1f02a5"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7" ma:contentTypeDescription="Create a new document." ma:contentTypeScope="" ma:versionID="c6f9a84f66a9c8b9a21755b9ffafb945">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27df39e3e7036dff54f89ddd5805ce72"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Status" minOccurs="0"/>
                <xsd:element ref="ns2:Image" minOccurs="0"/>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1:_ip_UnifiedCompliancePolicyProperties" minOccurs="0"/>
                <xsd:element ref="ns1:_ip_UnifiedCompliancePolicyUIAction" minOccurs="0"/>
                <xsd:element ref="ns4:TaxCatchAll" minOccurs="0"/>
                <xsd:element ref="ns2:ImageTagsTaxHTField" minOccurs="0"/>
                <xsd:element ref="ns2:MediaServiceLocation" minOccurs="0"/>
                <xsd:element ref="ns2:MediaLengthInSeconds" minOccurs="0"/>
                <xsd:element ref="ns2:Background" minOccurs="0"/>
                <xsd:element ref="ns2:MediaServiceSearchProperties" minOccurs="0"/>
                <xsd:element ref="ns2:MediaServiceDocTag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ma:readOnly="false">
      <xsd:simpleType>
        <xsd:restriction base="dms:Note"/>
      </xsd:simpleType>
    </xsd:element>
    <xsd:element name="_ip_UnifiedCompliancePolicyUIAction" ma:index="21" nillable="true" ma:displayName="Unified Compliance Policy UI Action" ma:hidden="true" ma:internalName="_ip_UnifiedCompliancePolicyUIAction"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Status" ma:index="2" nillable="true" ma:displayName="Status" ma:default="Not started" ma:format="Dropdown" ma:internalName="Status" ma:readOnly="false">
      <xsd:simpleType>
        <xsd:restriction base="dms:Choice">
          <xsd:enumeration value="Not started"/>
          <xsd:enumeration value="In Progress"/>
          <xsd:enumeration value="Completed"/>
        </xsd:restriction>
      </xsd:simpleType>
    </xsd:element>
    <xsd:element name="Image" ma:index="3" nillable="true" ma:displayName="Image" ma:format="Image" ma:internalName="Image"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hidden="true" ma:internalName="MediaServiceOCR" ma:readOnly="true">
      <xsd:simpleType>
        <xsd:restriction base="dms:Note"/>
      </xsd:simpleType>
    </xsd:element>
    <xsd:element name="MediaServiceAutoTags" ma:index="11" nillable="true" ma:displayName="MediaServiceAutoTags" ma:hidden="true"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hidden="true" ma:internalName="MediaServiceKeyPoints" ma:readOnly="fals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hidden="true" ma:internalName="MediaServiceLocation" ma:readOnly="true">
      <xsd:simpleType>
        <xsd:restriction base="dms:Text"/>
      </xsd:simpleType>
    </xsd:element>
    <xsd:element name="MediaLengthInSeconds" ma:index="27" nillable="true" ma:displayName="MediaLengthInSeconds" ma:hidden="true" ma:internalName="MediaLengthInSeconds" ma:readOnly="true">
      <xsd:simpleType>
        <xsd:restriction base="dms:Unknown"/>
      </xsd:simpleType>
    </xsd:element>
    <xsd:element name="Background" ma:index="28" nillable="true" ma:displayName="Background" ma:default="0" ma:format="Dropdown" ma:internalName="Background">
      <xsd:simpleType>
        <xsd:restriction base="dms:Boolean"/>
      </xsd:simpleType>
    </xsd:element>
    <xsd:element name="MediaServiceSearchProperties" ma:index="29" nillable="true" ma:displayName="MediaServiceSearchProperties" ma:hidden="true" ma:internalName="MediaServiceSearchProperties" ma:readOnly="true">
      <xsd:simpleType>
        <xsd:restriction base="dms:Note"/>
      </xsd:simpleType>
    </xsd:element>
    <xsd:element name="MediaServiceDocTags" ma:index="30" nillable="true" ma:displayName="MediaServiceDocTags" ma:hidden="true" ma:internalName="MediaServiceDocTags" ma:readOnly="true">
      <xsd:simpleType>
        <xsd:restriction base="dms:Note"/>
      </xsd:simpleType>
    </xsd:element>
    <xsd:element name="MediaServiceObjectDetectorVersions" ma:index="31"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hidden="true" ma:internalName="SharedWithDetail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readOnly="false"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39EAE05-2D90-4440-A098-2E114DBDB54E}">
  <ds:schemaRefs>
    <ds:schemaRef ds:uri="http://schemas.microsoft.com/sharepoint/v3/contenttype/forms"/>
  </ds:schemaRefs>
</ds:datastoreItem>
</file>

<file path=customXml/itemProps2.xml><?xml version="1.0" encoding="utf-8"?>
<ds:datastoreItem xmlns:ds="http://schemas.openxmlformats.org/officeDocument/2006/customXml" ds:itemID="{EC15CCAF-B227-4420-8A82-899C4EC33714}">
  <ds:schemaRefs>
    <ds:schemaRef ds:uri="http://schemas.microsoft.com/office/2006/metadata/properties"/>
    <ds:schemaRef ds:uri="http://schemas.microsoft.com/office/infopath/2007/PartnerControls"/>
    <ds:schemaRef ds:uri="71af3243-3dd4-4a8d-8c0d-dd76da1f02a5"/>
    <ds:schemaRef ds:uri="http://schemas.microsoft.com/sharepoint/v3"/>
    <ds:schemaRef ds:uri="230e9df3-be65-4c73-a93b-d1236ebd677e"/>
  </ds:schemaRefs>
</ds:datastoreItem>
</file>

<file path=customXml/itemProps3.xml><?xml version="1.0" encoding="utf-8"?>
<ds:datastoreItem xmlns:ds="http://schemas.openxmlformats.org/officeDocument/2006/customXml" ds:itemID="{89BB42C3-98F0-4E09-AE96-62EE07CAC5C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emplate>Topic 2  – Personality and Social Engineering in Cybersecurity</Template>
  <TotalTime>1</TotalTime>
  <Words>11117</Words>
  <Application>Microsoft Office PowerPoint</Application>
  <PresentationFormat>Widescreen</PresentationFormat>
  <Paragraphs>817</Paragraphs>
  <Slides>107</Slides>
  <Notes>69</Notes>
  <HiddenSlides>0</HiddenSlides>
  <MMClips>2</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107</vt:i4>
      </vt:variant>
    </vt:vector>
  </HeadingPairs>
  <TitlesOfParts>
    <vt:vector size="117" baseType="lpstr">
      <vt:lpstr>Arial</vt:lpstr>
      <vt:lpstr>Book Antiqua</vt:lpstr>
      <vt:lpstr>Calibri</vt:lpstr>
      <vt:lpstr>Century Gothic</vt:lpstr>
      <vt:lpstr>Courier New</vt:lpstr>
      <vt:lpstr>Söhne</vt:lpstr>
      <vt:lpstr>Times New Roman</vt:lpstr>
      <vt:lpstr>Verdana</vt:lpstr>
      <vt:lpstr>Wingdings</vt:lpstr>
      <vt:lpstr>Custom</vt:lpstr>
      <vt:lpstr>Topic 2  – Personality and Social Engineering in Cybersecurity</vt:lpstr>
      <vt:lpstr>Acknowledgement</vt:lpstr>
      <vt:lpstr>Agenda </vt:lpstr>
      <vt:lpstr>PowerPoint Presentation</vt:lpstr>
      <vt:lpstr>Behaviour</vt:lpstr>
      <vt:lpstr>Interaction Paradigm </vt:lpstr>
      <vt:lpstr>Interaction Paradigm</vt:lpstr>
      <vt:lpstr>Starting point</vt:lpstr>
      <vt:lpstr>Personality research in Cyberpsychology</vt:lpstr>
      <vt:lpstr>Personality research in Cyberpsychology</vt:lpstr>
      <vt:lpstr>PowerPoint Presentation</vt:lpstr>
      <vt:lpstr>What is a personality factor?</vt:lpstr>
      <vt:lpstr>Interaction</vt:lpstr>
      <vt:lpstr>PowerPoint Presentation</vt:lpstr>
      <vt:lpstr>PowerPoint Presentation</vt:lpstr>
      <vt:lpstr>Big-5</vt:lpstr>
      <vt:lpstr>Factors and Facets</vt:lpstr>
      <vt:lpstr>Life span and personality</vt:lpstr>
      <vt:lpstr>Personality and Performance</vt:lpstr>
      <vt:lpstr>LCFC Findings</vt:lpstr>
      <vt:lpstr>PowerPoint Presentation</vt:lpstr>
      <vt:lpstr>PowerPoint Presentation</vt:lpstr>
      <vt:lpstr>PowerPoint Presentation</vt:lpstr>
      <vt:lpstr>PowerPoint Presentation</vt:lpstr>
      <vt:lpstr>Personality in Cyber Security</vt:lpstr>
      <vt:lpstr>Cyber</vt:lpstr>
      <vt:lpstr>Individual Vulnerabilities </vt:lpstr>
      <vt:lpstr>PowerPoint Presentation</vt:lpstr>
      <vt:lpstr>PowerPoint Presentation</vt:lpstr>
      <vt:lpstr>Cognitive Processes</vt:lpstr>
      <vt:lpstr>PowerPoint Presentation</vt:lpstr>
      <vt:lpstr>PowerPoint Presentation</vt:lpstr>
      <vt:lpstr>PowerPoint Presentation</vt:lpstr>
      <vt:lpstr>PowerPoint Presentation</vt:lpstr>
      <vt:lpstr>4 Horsemen of Social Cognition (Bargh, 2000)</vt:lpstr>
      <vt:lpstr>Intuitive Decision-Making</vt:lpstr>
      <vt:lpstr>Attitudes and Beliefs</vt:lpstr>
      <vt:lpstr>PowerPoint Presentation</vt:lpstr>
      <vt:lpstr>PowerPoint Presentation</vt:lpstr>
      <vt:lpstr>Let’s go EXPLOITING!</vt:lpstr>
      <vt:lpstr>Attack vectors – Social approach</vt:lpstr>
      <vt:lpstr>Social engineering and Cybersecurity</vt:lpstr>
      <vt:lpstr>PowerPoint Presentation</vt:lpstr>
      <vt:lpstr>Linking Personality with Social Engineering </vt:lpstr>
      <vt:lpstr>But First we need frameworks</vt:lpstr>
      <vt:lpstr>PowerPoint Presentation</vt:lpstr>
      <vt:lpstr>What is SE?</vt:lpstr>
      <vt:lpstr>Social Engineering</vt:lpstr>
      <vt:lpstr>PowerPoint Presentation</vt:lpstr>
      <vt:lpstr>Phishing as most common attack vector</vt:lpstr>
      <vt:lpstr>Social Engineering „kill chain“</vt:lpstr>
      <vt:lpstr>Phishing</vt:lpstr>
      <vt:lpstr>PowerPoint Presentation</vt:lpstr>
      <vt:lpstr>PowerPoint Presentation</vt:lpstr>
      <vt:lpstr>PowerPoint Presentation</vt:lpstr>
      <vt:lpstr>PowerPoint Presentation</vt:lpstr>
      <vt:lpstr>PowerPoint Presentation</vt:lpstr>
      <vt:lpstr>PowerPoint Presentation</vt:lpstr>
      <vt:lpstr>Cogntive exploits and attack vectors</vt:lpstr>
      <vt:lpstr>PowerPoint Presentation</vt:lpstr>
      <vt:lpstr>Individual Vulnerabilities </vt:lpstr>
      <vt:lpstr>Conscientiousness Strengths &amp; Vulnerabilities </vt:lpstr>
      <vt:lpstr>Agreeableness Strengths &amp; Vulnerabilities</vt:lpstr>
      <vt:lpstr>Openness Strengths and Vulnerabilities</vt:lpstr>
      <vt:lpstr>Extraversion Strengths and Vulnerabilities</vt:lpstr>
      <vt:lpstr>Neuroticism Strengths &amp; Vulnerabilities</vt:lpstr>
      <vt:lpstr>Social Engineering Personality Framework (SEPF)</vt:lpstr>
      <vt:lpstr>Stajano &amp; Wilson principles</vt:lpstr>
      <vt:lpstr>PowerPoint Presentation</vt:lpstr>
      <vt:lpstr>Phishing mails and repeat offenders</vt:lpstr>
      <vt:lpstr>PowerPoint Presentation</vt:lpstr>
      <vt:lpstr>Cogntive exploits and attack vectors</vt:lpstr>
      <vt:lpstr>PowerPoint Presentation</vt:lpstr>
      <vt:lpstr>PowerPoint Presentation</vt:lpstr>
      <vt:lpstr>Healthcare worker profiles</vt:lpstr>
      <vt:lpstr>Healthcare workers and repeat clicking  (Gordon et al., 2019)</vt:lpstr>
      <vt:lpstr>Familiar examples</vt:lpstr>
      <vt:lpstr>Example Persuasion Technique: Foot-in-the-door</vt:lpstr>
      <vt:lpstr>Confirmshaming</vt:lpstr>
      <vt:lpstr>Framing Effects</vt:lpstr>
      <vt:lpstr>Influence: Consistency and Commitment &amp; Mere Exposure effects</vt:lpstr>
      <vt:lpstr>Forced Choices</vt:lpstr>
      <vt:lpstr>Scratch my back,  I scratch yours  (Happ et al., 2016)</vt:lpstr>
      <vt:lpstr>What to attack??</vt:lpstr>
      <vt:lpstr>Cogntive exploits and attack vectors</vt:lpstr>
      <vt:lpstr>PowerPoint Presentation</vt:lpstr>
      <vt:lpstr>4 Horsemen of Social Cognition</vt:lpstr>
      <vt:lpstr>Cognitive Dissonance - Cognitive Misers</vt:lpstr>
      <vt:lpstr>Who are the attackers</vt:lpstr>
      <vt:lpstr>Profiles</vt:lpstr>
      <vt:lpstr>(very) little examples</vt:lpstr>
      <vt:lpstr>Other Factors</vt:lpstr>
      <vt:lpstr>The Dark Tetrad/Triad</vt:lpstr>
      <vt:lpstr>Psychoticism and Sports</vt:lpstr>
      <vt:lpstr>PowerPoint Presentation</vt:lpstr>
      <vt:lpstr>PowerPoint Presentation</vt:lpstr>
      <vt:lpstr>PowerPoint Presentation</vt:lpstr>
      <vt:lpstr>The Future</vt:lpstr>
      <vt:lpstr>Personality, Social Networks, and their social engineering potential</vt:lpstr>
      <vt:lpstr>Patented automated spear-phishing technology</vt:lpstr>
      <vt:lpstr>PowerPoint Presentation</vt:lpstr>
      <vt:lpstr>PowerPoint Presentation</vt:lpstr>
      <vt:lpstr>PowerPoint Presentation</vt:lpstr>
      <vt:lpstr>Summary Personality in SE</vt:lpstr>
      <vt:lpstr>Personality Interactions</vt:lpstr>
      <vt:lpstr>The „master switch“</vt:lpstr>
      <vt:lpstr>Thank you</vt:lpstr>
    </vt:vector>
  </TitlesOfParts>
  <Company>Tallinn University of Technology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CyberSecPro Modules</dc:subject>
  <dc:creator>Ricardo Gregorio Lugo</dc:creator>
  <cp:lastModifiedBy>Ricardo Gregorio Lugo</cp:lastModifiedBy>
  <cp:revision>1</cp:revision>
  <dcterms:created xsi:type="dcterms:W3CDTF">2026-02-02T10:56:32Z</dcterms:created>
  <dcterms:modified xsi:type="dcterms:W3CDTF">2026-02-02T10:57:59Z</dcterms:modified>
  <cp:version>Ver-1</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