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ACEB5C-8F45-120D-CC5E-DFE93D2B7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DDB0BBA-F57D-1124-C1CF-0CD8355E3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10958B-3EAF-9EE6-C83F-B3D59931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1BA172-74D8-014A-990C-9A31213E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87B1ED-3D28-1DDC-3790-F01FA72A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37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DB8EE-8E92-743D-86CA-B269E7A2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4EACA9-BFD5-15F4-DDDA-F059479F7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578A1F-2340-3EF8-6DB2-569E19E90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BF0013-6C90-7294-E35F-DB87C19BD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918DB1-16DC-CA0D-C738-3114C30B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2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184134D-8252-45AC-095D-6E7514A746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B989162-B495-F98F-8951-DB77D1D18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DA65A8-75B7-CDE9-D317-CD009515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10098F-A87A-D3EA-631C-B94C27AA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2F20CF-187B-935C-85A3-2539C509A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02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CBCE53-9D41-0C6D-6334-3A56091E2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76740D-A4ED-1DC5-4004-4CED05617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C406AF-BA3D-B7D8-CF49-366A4B5DE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54B44B-555C-9BC8-1662-CBED36D78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36A7E8-4453-A62F-8195-193D4310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093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42BA2B-F319-617C-670A-4A57210D6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37E965-555E-3922-82A6-D45B5E965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AEA8C4-0454-C611-E413-0272C553A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33B3C1-88C5-4BA5-67A3-80178326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3F3795-BC01-B0EA-A48F-6059CCC4C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96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C7BEFF-F65C-7F96-ADC3-800AFC6D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B19776-2262-C7A5-B97D-6B1D1EBEE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6B67E2-211B-2BB2-CCE2-163E81D67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49BF61-094C-C2B9-3F2E-A7E213DE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DD10BF-00ED-5641-1FC9-2EE03282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8B5CF0-C412-9E8E-4D3C-F9F4A919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77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4002F5-3D57-AEBD-B5BD-9797CD55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8A0302-41A9-4C93-D524-FA5005DE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8086BE-4C47-23F6-159C-D270E1DB6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22EA9E-C477-CF15-4F51-9EA3820567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6EA7DB8-BDA6-BD93-130D-7A9C65EBA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21C8AB-0AC6-59E9-6FDC-556A6578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34C04BB-783C-237C-EF2D-575255EA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8BCF0D3-DA8F-8809-71EA-6C5CEF35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700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E5AFB-A9CE-888C-045B-D9A6A313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44C7339-EB87-D3B6-B783-FF70B06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44F087-7BFD-F1A1-B72C-3242529FE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D6E135-C247-5398-DBE1-4F28632B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21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DF31FE7-716E-29A6-8416-0CA2AD2C0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0A69E8F-EE1D-D5FB-188C-E00C1973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1B0636-782D-9A96-E0A6-7F01196B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C71483-8865-3FFC-D8DA-572BF082B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BBEFD7-EA03-F121-D4DF-9CCC2908D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D97B59-D209-8B73-697E-A7F2B045A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3445C1-8DAB-E462-905F-3D548228E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301D72-8797-B3F7-CC93-F2170D72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AE6059-FFFC-7533-A46F-6266DD78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53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79FBD5-AE88-9C38-FFF7-40BD2F49B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03DEA75-C63E-08B5-1B4C-0A1D188D8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C857C7-B339-019F-CF74-7466ADB85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11E989-CD60-5CFA-539C-422F37A2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7CACF1-1654-B0CA-FF79-3B8F2F3B1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0F462B-6F0C-E025-050A-41D985DC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12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57F5B76-AFF0-EA9B-9D02-BC4F60112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BBABEE-2B7C-84AA-1D0F-F61A77203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14EFAD-1852-9B33-0934-F63E2C6D3C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3197C-FA54-4FD1-8E9A-56B423515018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9A06FA-F482-8899-7126-D35BAAAAD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D7DE87-94A7-7F2E-CC4A-3B4EC6C00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51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tbadnews.com/en" TargetMode="External"/><Relationship Id="rId5" Type="http://schemas.openxmlformats.org/officeDocument/2006/relationships/hyperlink" Target="https://harmonysquare.game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626B9-DD0E-6D3B-23A2-617167999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6939" y="297955"/>
            <a:ext cx="6029325" cy="854075"/>
          </a:xfrm>
        </p:spPr>
        <p:txBody>
          <a:bodyPr/>
          <a:lstStyle/>
          <a:p>
            <a:r>
              <a:rPr lang="el-GR" dirty="0"/>
              <a:t>Άσκηση</a:t>
            </a:r>
            <a:endParaRPr lang="de-DE" dirty="0"/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F3C8D5CC-6A8E-42C9-39CD-E1DDBC5FAE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47459" y="3273351"/>
            <a:ext cx="4715891" cy="3511691"/>
          </a:xfr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FD441D2-2E7E-2A1A-B971-CDE37FA839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946" y="365125"/>
            <a:ext cx="4715891" cy="424497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BCB41700-C6F8-3A0D-52F2-72E8E9C6B750}"/>
              </a:ext>
            </a:extLst>
          </p:cNvPr>
          <p:cNvSpPr txBox="1"/>
          <p:nvPr/>
        </p:nvSpPr>
        <p:spPr>
          <a:xfrm>
            <a:off x="5386939" y="968376"/>
            <a:ext cx="6176411" cy="2308324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l-GR" dirty="0"/>
              <a:t>Παίξτε κάθε ένα από αυτά τα παιχνίδια εντελώς.
Ποιος είναι ο σκοπός του παιχνιδιού; Ποιος βρίσκεται πίσω από αυτό;
Ποιος είναι ο υποτιθέμενος μηχανισμός μέσω του οποίου υποτίθεται ότι λειτουργεί;
Λειτουργεί...;
Ποιες είναι οι πιθανές ανεπιθύμητες παρενέργειες, εάν υπάρχουν;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23A475A-0F80-2035-6AB8-6B14F1AF5C19}"/>
              </a:ext>
            </a:extLst>
          </p:cNvPr>
          <p:cNvSpPr txBox="1"/>
          <p:nvPr/>
        </p:nvSpPr>
        <p:spPr>
          <a:xfrm>
            <a:off x="369115" y="5201174"/>
            <a:ext cx="3374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hlinkClick r:id="rId5"/>
              </a:rPr>
              <a:t>https://harmonysquare.game/</a:t>
            </a:r>
            <a:endParaRPr lang="de-DE" dirty="0"/>
          </a:p>
          <a:p>
            <a:r>
              <a:rPr lang="de-DE" dirty="0">
                <a:hlinkClick r:id="rId6"/>
              </a:rPr>
              <a:t>https://www.getbadnews.com/en</a:t>
            </a:r>
            <a:endParaRPr lang="de-D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C9498A-B6A8-DEDF-1E07-A37E3486274F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3399D7D-AED2-1D3C-4C68-FDBBEA871F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8D4643B-C99E-FCB6-77FC-E7A7C9CD1E4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896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Άσκηση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</dc:title>
  <dc:creator>Stefan Sütterlin</dc:creator>
  <cp:lastModifiedBy>a a</cp:lastModifiedBy>
  <cp:revision>5</cp:revision>
  <dcterms:created xsi:type="dcterms:W3CDTF">2023-10-16T08:56:56Z</dcterms:created>
  <dcterms:modified xsi:type="dcterms:W3CDTF">2026-02-16T13:55:35Z</dcterms:modified>
</cp:coreProperties>
</file>