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83E951-4CEA-14EC-DCB4-6AEA1A1D33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7E3935F-26FB-1CE9-9D36-315DC6EFF7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99F891-BFE9-450F-DE8D-96C1B4C8C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5478A9-70B0-0468-2F63-ACF120B76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78DE5EC-4ACF-A0B9-D729-044C2356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982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F9B127-9A39-EBC1-84CC-EE74579E4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823BC59-D93B-1037-E1B6-0953653E6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B25CE5-6DDD-C93E-3DC1-11653B51E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DC573F-9D3E-C770-209A-00032DDC7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F9FE0C-6F6E-9DDB-57AD-25D232552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5583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DB3F08E-0E06-361F-BECF-7DE78B5861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1F11A4D-9E62-D669-FB9E-BE5EBBBF9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7B087C-BA7E-1E20-F28B-6E3D9B940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EAFB79-17A6-2CED-0BC5-D66EA8B23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57C152-8A4A-7547-2A5B-894D3E423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1293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6BB1FA-DB7A-CB01-DAAA-ED2E161B4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271DA6-DB78-EDEB-8C00-E358A47E3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DF6BF8-185A-2640-53D6-C4547DB5A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683724-F625-E700-B361-30114E0DD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5537F7-9BD9-A6BC-C12C-33649FBC3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0203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AEB528-4929-538E-047C-55680D6C7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0BD29E8-D36B-C2AF-7498-3AAB4AD54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08E8D2-064E-EBBA-FE23-004C2F6C5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BFC931-1B74-0FEF-B4EB-884161291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169A64-15D4-3523-9BC8-FA3415F5D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573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937A0F-9E22-3FDC-3495-47D0BA41C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049565-96EA-C969-1A5F-9B97C486E1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19040A0-4220-21AC-E7B2-0942BF128D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C5C1760-E67C-00A2-28E1-EFE26F229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249F7FE-3715-0BFE-52E6-EC152FDC2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42B8CAF-51A2-ABEE-3422-F24830789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1881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8E3DB1-B5E0-AE34-3836-9BA59918F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FA98008-09FF-41B9-CFAE-DE9335E1C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943AC42-55DC-1BBD-691C-581318538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0379009-427B-03AB-9BFC-6CDEDBC89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5B2A0E7-5601-4EE0-D19B-976D9EDB63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4DD955A-C131-05A6-C40E-C31ACAC28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70B641B-43BA-2697-FC97-7DE7EAF67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39E6E96-058B-EE9F-D9FE-D2C60A1A1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6801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B16CB3-664C-973C-7B88-AA24486DD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CC20C6C-8E1C-ADCE-8441-C147AFE5F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61D6334-FF02-08B6-DE66-5F5AA5CCD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EF04128-2504-F1B1-3FAA-E152B020E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1490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6161037-05EC-C491-1B28-20D162B53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2B1605C-D8DA-7DA5-5204-83DED44F0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E1CD162-6B7A-4C60-92DF-338C5ABBE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8644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69AC53-A441-3DDC-74E3-AF5FB63F4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0825AA-E4D2-D3F2-6FAB-6C2F05FD3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78D6894-1FDB-30AB-DA2C-B3F03562D3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9BBBB04-272A-C174-AB7D-3F7D36864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C0BB908-8DA4-562C-98EA-2482ECF8E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10F5144-289B-706C-995C-6AC12A981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170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2127AC-9A30-974D-F752-F876FC2EC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591968B-43F9-A693-F515-EFCFD671D7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2BC57B5-4F7F-B1F0-F0EF-62834DA54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815F7A2-581A-DDAC-202B-CA38489AB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4980F9D-1823-ADBB-935D-B043A3693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E9115DD-AA07-088B-B204-758E40241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5633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6B4012D-F7B6-BBCB-F1DF-43D61F104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1A8409-A324-49DA-48CD-F6B705F40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74860F-F48C-6B67-EBAA-11328B7805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50A62-DE11-4C03-89B7-C921559A17F7}" type="datetimeFigureOut">
              <a:rPr lang="de-DE" smtClean="0"/>
              <a:t>16.02.2026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D0DEC9-E014-E38D-C602-F1DF9AE0BF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786051-1F8B-88F3-E428-7C81A96310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547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tratcomcoe.org/publications/inoculation-theory-and-misinformation/217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>
            <a:extLst>
              <a:ext uri="{FF2B5EF4-FFF2-40B4-BE49-F238E27FC236}">
                <a16:creationId xmlns:a16="http://schemas.microsoft.com/office/drawing/2014/main" id="{C03EDB8C-BEF6-2ADE-7B24-BD768E5A07F1}"/>
              </a:ext>
            </a:extLst>
          </p:cNvPr>
          <p:cNvSpPr/>
          <p:nvPr/>
        </p:nvSpPr>
        <p:spPr>
          <a:xfrm>
            <a:off x="0" y="0"/>
            <a:ext cx="12179559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n>
                <a:solidFill>
                  <a:schemeClr val="accent1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1E26DA8B-6C11-E660-F639-D9777B92A1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1" y="0"/>
            <a:ext cx="4855080" cy="68580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CDA4452E-E092-DFD0-63EB-EB73F7B8D1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1174" y="2235518"/>
            <a:ext cx="4015527" cy="2761025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ECF0F7DB-20D6-CF64-6415-534120D709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0932" y="137192"/>
            <a:ext cx="3172268" cy="1724266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627CF8C1-6AD5-E2D6-6B6F-73603DCE90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05489" y="374060"/>
            <a:ext cx="3172268" cy="1746636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6860F706-7059-C76D-808B-30DA0CFDAA10}"/>
              </a:ext>
            </a:extLst>
          </p:cNvPr>
          <p:cNvSpPr txBox="1"/>
          <p:nvPr/>
        </p:nvSpPr>
        <p:spPr>
          <a:xfrm>
            <a:off x="5201174" y="5035904"/>
            <a:ext cx="6769916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b="1" dirty="0"/>
              <a:t>Εργασίες για τη θεωρία του γνωστικού εμβολιασμού</a:t>
            </a:r>
            <a:endParaRPr lang="de-DE" b="1" dirty="0"/>
          </a:p>
          <a:p>
            <a:pPr marL="342900" indent="-342900">
              <a:buFont typeface="+mj-lt"/>
              <a:buAutoNum type="arabicPeriod"/>
            </a:pPr>
            <a:r>
              <a:rPr lang="el-GR" dirty="0"/>
              <a:t>Διαβάστε το έγγραφο </a:t>
            </a:r>
            <a:r>
              <a:rPr lang="el-GR" dirty="0" err="1"/>
              <a:t>StratCom</a:t>
            </a:r>
            <a:r>
              <a:rPr lang="el-GR" dirty="0"/>
              <a:t> του ΝΑΤΟ.
Εξηγήστε τους βασικούς μηχανισμούς της θεωρίας εμβολιασμού.
Σκεφτείτε τα δυνατά και αδύνατα σημεία και τις πιθανές παρενέργειες.</a:t>
            </a:r>
            <a:endParaRPr lang="de-DE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3B551C7-7B7F-A30B-FB3F-DC1ED9EF1CEB}"/>
              </a:ext>
            </a:extLst>
          </p:cNvPr>
          <p:cNvSpPr txBox="1"/>
          <p:nvPr/>
        </p:nvSpPr>
        <p:spPr>
          <a:xfrm>
            <a:off x="9378892" y="2624292"/>
            <a:ext cx="2290194" cy="175432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dirty="0" err="1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StratCom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| NATO Strategic Communications </a:t>
            </a:r>
            <a:r>
              <a:rPr lang="de-DE" dirty="0" err="1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Centre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de-DE" dirty="0" err="1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Excellence Riga, </a:t>
            </a:r>
            <a:r>
              <a:rPr lang="de-DE" dirty="0" err="1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Latvia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(stratcomcoe.org)</a:t>
            </a:r>
            <a:endParaRPr lang="de-DE" dirty="0">
              <a:ln>
                <a:solidFill>
                  <a:schemeClr val="accent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7CADDE8-A73D-E09D-894E-165C53F8EA69}"/>
              </a:ext>
            </a:extLst>
          </p:cNvPr>
          <p:cNvGrpSpPr/>
          <p:nvPr/>
        </p:nvGrpSpPr>
        <p:grpSpPr>
          <a:xfrm>
            <a:off x="8419382" y="6414932"/>
            <a:ext cx="2415387" cy="443068"/>
            <a:chOff x="5179092" y="5483822"/>
            <a:chExt cx="3294001" cy="61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15202B21-47B9-CA12-DB9A-989DABF84B9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E0F1A56-68F4-96AE-66AD-1BAD2DFBA03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62599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Stefan Sütterlin</dc:creator>
  <cp:lastModifiedBy>a a</cp:lastModifiedBy>
  <cp:revision>5</cp:revision>
  <dcterms:created xsi:type="dcterms:W3CDTF">2023-10-30T07:06:55Z</dcterms:created>
  <dcterms:modified xsi:type="dcterms:W3CDTF">2026-02-16T13:58:22Z</dcterms:modified>
</cp:coreProperties>
</file>