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D5D00-4EC1-0851-3797-12B0B76B0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CB3DBF-7698-F58A-AE57-70DAB9A69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BE2B2-682F-DE31-7589-B48838B95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18EA10-A5EE-9F0A-3F47-40D6DC1E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E13E6-A924-9270-FD92-A1D15E45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2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0E353-C3A4-B247-0541-3F66B1466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7590E4-65CE-9389-5D41-3ECEDD459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A627E-C43F-3C35-2B83-A3474FA4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4EEBB9-AFD1-535C-5661-FDA9A200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B9AD26-279C-F446-0C1F-B4427D68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2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C94527-7F82-CB8D-E172-DEA027044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85EC05-8437-3DA1-76A4-D7A3434B4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F8C690-C0C3-63EC-9092-C28E5632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C4D41F-7139-1474-E2AC-EC346429B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EE58-BC73-E047-B3B3-666EA40C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44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F5192-368F-79EE-8453-ECCFAB99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A126C-1552-9FC2-9C7B-C38072353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2A0E9A-04C9-9730-62D5-602831D4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1CD58F-E0B9-6F2B-1620-A07801AF4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ED413D-D8D2-1299-CB9C-0C76108A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49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BF38B-C0B7-3932-C0C6-37DCD08F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A134DD-61B0-2580-51AD-2CDFAF67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92BFF8-A149-338D-5468-24F70984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5153E8-20B9-EEA3-D792-EC195A7F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17CDD1-4CAE-5834-6486-8D01685A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22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AC178-41CC-D57B-9EC1-136D3158A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7FF822-7EFA-F0DD-D2C2-D074661D4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3192C1-BE4B-6143-D765-518FC1E2F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BCB3E-9033-12CF-7D83-624247C59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75BBE1-F693-1609-0A76-0D59F2CC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ECCF37-FD4F-CC8E-6049-36EF7897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5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C8AFD-A6E7-B949-54A4-08B1DDFA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FCA758-737C-11C8-6BF3-77F479CDC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FEBC94-5D60-1287-B970-4049CFC32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4BB02A-0AC2-8ACA-5A21-0EA31AE82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AEFB43-9992-EE88-041E-D7199FB71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BEEAD1-4656-9C31-2D77-68F24EC6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41B3E7D-4246-6E79-D441-AC3CE41E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75736E-98C9-776A-B8FC-F4818700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17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FD664-E361-2D7D-A858-6A968BCA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B5E24B-A01E-E91B-5508-6F7897B9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68DCF4-022F-DB1A-E987-45165038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50543-9B9D-EA2D-2741-E509C304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4A49B1-7553-F6DD-79F7-C7348457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12ADC3-AF8A-3089-6144-80DEFA0D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5BF7E8-B928-C1E7-34A1-8D0A856D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61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076EB-1FC7-1E36-43A0-2C06A7693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AE5560-F9F4-CB3D-BCC1-D728A314C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4AB860-646E-6A94-7B10-C8B936082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85E2F2-A452-CC10-3B14-8969F052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6C4879-5831-E74D-9565-539C34D0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194F2D-0A0E-B3B5-9444-0D3712D6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27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D06D3-DE74-67B6-44B0-FE8046A7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3AE759-69B4-1324-B411-CCD0B85B4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4EF74D-0F7C-1E7A-28B5-97D84DE7C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DA96CB-FDC6-7812-0731-0BB7B545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47AFB1-2ACA-3D44-A93B-27DAE7D3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26473C-A8E8-4C0E-1D9F-320C6F5D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2EC344-FD6B-7374-CC63-57655370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2C19A-03E8-CFA2-A9EB-733F98071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0347BA-CA2A-82A4-E16C-D3EBD7FDA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E57B-A76E-4DFD-ADB6-346119E950D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DA9702-F4B8-243F-1F79-A7E6B5021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B2D325-522B-4AF1-B97E-E75D9FB9D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66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C44C9-E655-2857-BE2A-F1A1F45CA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Άσκηση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B35AA5-D371-BB37-A512-DF15F29D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361908" cy="4351339"/>
          </a:xfrm>
        </p:spPr>
        <p:txBody>
          <a:bodyPr/>
          <a:lstStyle/>
          <a:p>
            <a:r>
              <a:rPr lang="el-GR" dirty="0"/>
              <a:t>Βρείτε και εμφανίστε ένα σκοτεινό μοτίβο με άμεσες ή έμμεσες επιπτώσεις σε ζητήματα ασφάλειας πληροφορικής ή/και απορρήτου.
Δείξτε το σε ένα στιγμιότυπο οθόνης και εξηγήστε τους ψυχολογικούς μηχανισμούς που εφαρμόζονται (μπορείτε να το κάνετε με απλούς όρους, αλλά χρησιμοποιήστε τεχνικούς όρους εάν τους γνωρίζετε).</a:t>
            </a:r>
            <a:endParaRPr lang="de-D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DDFA72C-017C-5656-4A44-95F732468647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D7F81DD-366E-F25D-3A4E-9C2C6B720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1886BEF-BA65-08B5-2C8F-DECE5A502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0701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Άσκηση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Stefan Sütterlin</dc:creator>
  <cp:lastModifiedBy>a a</cp:lastModifiedBy>
  <cp:revision>3</cp:revision>
  <dcterms:created xsi:type="dcterms:W3CDTF">2023-09-18T11:31:24Z</dcterms:created>
  <dcterms:modified xsi:type="dcterms:W3CDTF">2026-02-16T13:54:27Z</dcterms:modified>
</cp:coreProperties>
</file>