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E76AC-BFB8-6C6E-B506-DAFB719D2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960F4-B824-C796-6C05-6A67D8610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42B14-849D-67F8-4815-98055006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AA742-6316-A62C-097E-4B21DACEC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5E169-ADA5-575F-B64C-DE417D99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9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14B65-3D04-D36A-8AC9-C69014AE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34906-6573-B491-F8F0-08BEE2283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B9FAE-936A-FB66-0D96-77C55CC3A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4DA6-04CA-52E3-0DD2-D3FD882E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75C4D-9A56-26B8-8EAD-42BC6695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73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FC7D3A-39BF-F431-37C6-857783573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55A8ED-A778-270B-7430-9880D9A07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3B7D7-76B4-52E5-34C5-B91BF64C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A277F-1DFA-6C5B-09FB-967B124E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33930-660D-C6A4-E326-8A3DE449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78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5D0FE-4531-AA9C-F7EB-FD4A138B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4FBB0-1B8A-8151-EC02-C1CD211C6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03A4E-9119-C994-DEAC-4A615DEB9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DA10D-E738-364A-9CA4-66B9FDCB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BFDC6-E68A-9C22-A30D-16CBE0A26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74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06448-777A-567B-B70F-F45AE0D0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8BC7B-016A-6387-4397-B42B599C8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AD732-3FF8-F82B-E294-86CB43FB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FB5AE-583D-33EB-9262-1706CE5A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FF86E-5D59-EC6A-3B6E-14DC1CD9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16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173C-5363-3C88-AC9B-6D9B3992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BF759-E119-1408-074D-6E4121DC7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0CC65-D4CE-97A4-603B-D8AACFDC9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C5731-B70E-8E3A-A12B-4D296DDA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D8AFC-A646-E2A4-90B2-7E30EBDBD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351B1-C35F-B2EF-5AFF-0BB0B6C2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38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68A60-1C8D-47B6-01AA-43A1B4AFD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88430-94C5-888A-BA49-996187DB9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DFC40-1835-DA42-E142-CE35BAF2A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BC591-725E-3DCC-9161-AB6F7BF06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5F146F-F720-3F3B-C364-64ADC4414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1451C1-9A8E-F8FD-4347-CF8544FBC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9A8DA-8101-9A11-7D83-72D6B342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9C809B-36C4-C7E9-070C-FD533297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6DAA-E0E5-5A33-8FC2-C98B28BE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598BA-501A-16E3-75AB-E27C4ED97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9B5B3-0C5F-EAB7-3F1F-708FBD73C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22957-9A27-2C17-2894-72128DE4C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60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553CF1-7A61-C93C-76D4-28B3AE90D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32DFC6-5B21-9F9D-F0C1-6C27CD07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D2B01-DA05-6505-0934-A2BE265C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7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D5499-BA96-0EC8-D12F-2F76FF90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D724B-BC25-E16F-D808-5ED622162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980F1-7207-E838-D226-1B6D8495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86783-8519-719B-2D94-E75F2D07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29E69-190F-AD22-21B9-DA1CC30D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98CFE-462C-B470-8763-B65197A1B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08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3DE2-FEA7-60B4-3027-00CCC8C1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3A2A6D-3B64-12EA-0426-B0794F7D0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A37BB-3EAB-DF50-1756-9AC9C682A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E168F-7EA1-D04A-0B80-1FCBC88CE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29200-CB60-F92E-C932-C7EE567C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F4489-CD38-9D96-383C-DDABE41A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17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FA563-99C0-A9EA-D045-EBBA4B47E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Clicca per modificare lo stile del titolo principale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2858D-F7EE-7E28-0DBD-3CDB26281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Clicca per modificare gli stili del testo principale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ED7A0-508B-BD20-FE01-DEB07D8BB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720AEA-1C9B-44FF-B3DD-0751AA07F4F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7D3C0-B1A2-92D7-2B4C-8312CA650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0C552-D42E-030A-E173-18DF35D5C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11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D98R7s3AE0&amp;t=1549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197F6C-30EE-4937-A537-47BD7398EF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2BA867-AB41-2591-B733-873837257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46" y="226580"/>
            <a:ext cx="10515600" cy="1325563"/>
          </a:xfrm>
        </p:spPr>
        <p:txBody>
          <a:bodyPr/>
          <a:lstStyle/>
          <a:p>
            <a:r>
              <a:rPr lang="de-DE" dirty="0" err="1"/>
              <a:t>Il</a:t>
            </a:r>
            <a:r>
              <a:rPr lang="de-DE" dirty="0"/>
              <a:t> tuo </a:t>
            </a:r>
            <a:r>
              <a:rPr lang="de-DE" dirty="0" err="1"/>
              <a:t>compito</a:t>
            </a:r>
            <a:r>
              <a:rPr lang="de-DE" dirty="0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D07203-B388-0B6E-3BF3-FD6150BA3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873" y="1499790"/>
            <a:ext cx="5544127" cy="513162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Guarda il video di James (Jim) Lawler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questo compito potrai 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scoprire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 dice la ricerca sui fattori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possono contribuire alle minacce interne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 strategie di mitigazione esistono per prevenire le minacce interne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Ricordati di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verificare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tue fonti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qualità dei risultati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Struttura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IMRAD e stile APA,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massimo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1200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parole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Attendiamo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interesse le tue osservazioni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F5711DC-0C8D-338D-22E8-2E2733DFD078}"/>
              </a:ext>
            </a:extLst>
          </p:cNvPr>
          <p:cNvSpPr txBox="1"/>
          <p:nvPr/>
        </p:nvSpPr>
        <p:spPr>
          <a:xfrm>
            <a:off x="6096000" y="520479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>
                <a:hlinkClick r:id="rId3"/>
              </a:rPr>
              <a:t>Soulcatcher</a:t>
            </a:r>
            <a:r>
              <a:rPr lang="de-DE" dirty="0">
                <a:hlinkClick r:id="rId3"/>
              </a:rPr>
              <a:t>: </a:t>
            </a:r>
            <a:r>
              <a:rPr lang="de-DE" dirty="0" err="1">
                <a:hlinkClick r:id="rId3"/>
              </a:rPr>
              <a:t>Operazioni di reclutamento </a:t>
            </a:r>
            <a:r>
              <a:rPr lang="de-DE" dirty="0">
                <a:hlinkClick r:id="rId3"/>
              </a:rPr>
              <a:t>con l'ex agente della CIA James Lawler | CSI Talks #3 - YouTube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DCD5C9E-9063-D072-9C34-0BCFAA014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674" y="1552143"/>
            <a:ext cx="5562723" cy="281604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3AA119B-B4AF-5D0A-0D68-A0BBB4C3F0D4}"/>
              </a:ext>
            </a:extLst>
          </p:cNvPr>
          <p:cNvGrpSpPr/>
          <p:nvPr/>
        </p:nvGrpSpPr>
        <p:grpSpPr>
          <a:xfrm>
            <a:off x="8474977" y="6376443"/>
            <a:ext cx="2591913" cy="481557"/>
            <a:chOff x="5179092" y="5483822"/>
            <a:chExt cx="3294001" cy="612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417EEA-D540-D975-891B-833810D12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FF947E3-AB7F-CCF2-2ED9-CF012C18B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772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91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Il tuo compito:</vt:lpstr>
    </vt:vector>
  </TitlesOfParts>
  <Company>Tallinn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Ricardo Gregorio Lugo</dc:creator>
  <cp:keywords>, docId:5077C8C36B4AA6056EDF9119B17A38B0</cp:keywords>
  <cp:lastModifiedBy>Cosimo Melella</cp:lastModifiedBy>
  <cp:revision>3</cp:revision>
  <dcterms:created xsi:type="dcterms:W3CDTF">2025-10-02T14:21:38Z</dcterms:created>
  <dcterms:modified xsi:type="dcterms:W3CDTF">2026-02-06T16:17:02Z</dcterms:modified>
</cp:coreProperties>
</file>