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FD5D00-4EC1-0851-3797-12B0B76B09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ACB3DBF-7698-F58A-AE57-70DAB9A69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BE2B2-682F-DE31-7589-B48838B95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18EA10-A5EE-9F0A-3F47-40D6DC1E4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AE13E6-A924-9270-FD92-A1D15E45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122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0E353-C3A4-B247-0541-3F66B1466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67590E4-65CE-9389-5D41-3ECEDD459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A627E-C43F-3C35-2B83-A3474FA4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4EEBB9-AFD1-535C-5661-FDA9A200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B9AD26-279C-F446-0C1F-B4427D68C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24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EC94527-7F82-CB8D-E172-DEA0270444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85EC05-8437-3DA1-76A4-D7A3434B4E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F8C690-C0C3-63EC-9092-C28E5632A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C4D41F-7139-1474-E2AC-EC346429B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B9EE58-BC73-E047-B3B3-666EA40C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944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CF5192-368F-79EE-8453-ECCFAB995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EA126C-1552-9FC2-9C7B-C38072353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2A0E9A-04C9-9730-62D5-602831D49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1CD58F-E0B9-6F2B-1620-A07801AF4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ED413D-D8D2-1299-CB9C-0C76108A7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449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BF38B-C0B7-3932-C0C6-37DCD08F6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A134DD-61B0-2580-51AD-2CDFAF671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92BFF8-A149-338D-5468-24F709843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5153E8-20B9-EEA3-D792-EC195A7F1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17CDD1-4CAE-5834-6486-8D01685AA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22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AC178-41CC-D57B-9EC1-136D3158A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7FF822-7EFA-F0DD-D2C2-D074661D4D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43192C1-BE4B-6143-D765-518FC1E2F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BBCB3E-9033-12CF-7D83-624247C59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75BBE1-F693-1609-0A76-0D59F2CC2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AECCF37-FD4F-CC8E-6049-36EF7897B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25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7C8AFD-A6E7-B949-54A4-08B1DDFA5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FCA758-737C-11C8-6BF3-77F479CDC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BFEBC94-5D60-1287-B970-4049CFC32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C4BB02A-0AC2-8ACA-5A21-0EA31AE825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DAEFB43-9992-EE88-041E-D7199FB71B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FBEEAD1-4656-9C31-2D77-68F24EC6A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41B3E7D-4246-6E79-D441-AC3CE41EF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875736E-98C9-776A-B8FC-F48187001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17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9FD664-E361-2D7D-A858-6A968BCAD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EB5E24B-A01E-E91B-5508-6F7897B9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E68DCF4-022F-DB1A-E987-451650381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E50543-9B9D-EA2D-2741-E509C304C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0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E4A49B1-7553-F6DD-79F7-C73484575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412ADC3-AF8A-3089-6144-80DEFA0DA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35BF7E8-B928-C1E7-34A1-8D0A856D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8611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2076EB-1FC7-1E36-43A0-2C06A7693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AE5560-F9F4-CB3D-BCC1-D728A314C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A4AB860-646E-6A94-7B10-C8B936082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85E2F2-A452-CC10-3B14-8969F0529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E6C4879-5831-E74D-9565-539C34D0E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C194F2D-0A0E-B3B5-9444-0D3712D6D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0270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DD06D3-DE74-67B6-44B0-FE8046A7C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33AE759-69B4-1324-B411-CCD0B85B4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4EF74D-0F7C-1E7A-28B5-97D84DE7C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2DA96CB-FDC6-7812-0731-0BB7B545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47AFB1-2ACA-3D44-A93B-27DAE7D3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526473C-A8E8-4C0E-1D9F-320C6F5D7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5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32EC344-FD6B-7374-CC63-57655370C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92C19A-03E8-CFA2-A9EB-733F98071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0347BA-CA2A-82A4-E16C-D3EBD7FDA3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DA9702-F4B8-243F-1F79-A7E6B50213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B2D325-522B-4AF1-B97E-E75D9FB9D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1669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CC44C9-E655-2857-BE2A-F1A1F45CA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Task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1B35AA5-D371-BB37-A512-DF15F29D9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0361908" cy="4351339"/>
          </a:xfrm>
        </p:spPr>
        <p:txBody>
          <a:bodyPr/>
          <a:lstStyle/>
          <a:p>
            <a:r>
              <a:rPr lang="de-DE" dirty="0"/>
              <a:t>Find and </a:t>
            </a:r>
            <a:r>
              <a:rPr lang="de-DE" dirty="0" err="1"/>
              <a:t>show</a:t>
            </a:r>
            <a:r>
              <a:rPr lang="de-DE" dirty="0"/>
              <a:t> a Dark Pattern with </a:t>
            </a:r>
            <a:r>
              <a:rPr lang="de-DE" dirty="0" err="1"/>
              <a:t>direct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indirect</a:t>
            </a:r>
            <a:r>
              <a:rPr lang="de-DE" dirty="0"/>
              <a:t> </a:t>
            </a:r>
            <a:r>
              <a:rPr lang="de-DE" dirty="0" err="1"/>
              <a:t>implications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IT-</a:t>
            </a:r>
            <a:r>
              <a:rPr lang="de-DE" dirty="0" err="1"/>
              <a:t>security</a:t>
            </a:r>
            <a:r>
              <a:rPr lang="de-DE" dirty="0"/>
              <a:t> and/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privacy</a:t>
            </a:r>
            <a:r>
              <a:rPr lang="de-DE" dirty="0"/>
              <a:t> </a:t>
            </a:r>
            <a:r>
              <a:rPr lang="de-DE" dirty="0" err="1"/>
              <a:t>considerations</a:t>
            </a:r>
            <a:r>
              <a:rPr lang="de-DE" dirty="0"/>
              <a:t>.</a:t>
            </a:r>
          </a:p>
          <a:p>
            <a:r>
              <a:rPr lang="de-DE" dirty="0"/>
              <a:t>Show </a:t>
            </a:r>
            <a:r>
              <a:rPr lang="de-DE" dirty="0" err="1"/>
              <a:t>it</a:t>
            </a:r>
            <a:r>
              <a:rPr lang="de-DE" dirty="0"/>
              <a:t> in a </a:t>
            </a:r>
            <a:r>
              <a:rPr lang="de-DE" dirty="0" err="1"/>
              <a:t>screenshot</a:t>
            </a:r>
            <a:r>
              <a:rPr lang="de-DE" dirty="0"/>
              <a:t> and </a:t>
            </a:r>
            <a:r>
              <a:rPr lang="de-DE" dirty="0" err="1"/>
              <a:t>explain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psychological</a:t>
            </a:r>
            <a:r>
              <a:rPr lang="de-DE" dirty="0"/>
              <a:t> </a:t>
            </a:r>
            <a:r>
              <a:rPr lang="de-DE" dirty="0" err="1"/>
              <a:t>mechanisms</a:t>
            </a:r>
            <a:r>
              <a:rPr lang="de-DE" dirty="0"/>
              <a:t> that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applied</a:t>
            </a:r>
            <a:r>
              <a:rPr lang="de-DE" dirty="0"/>
              <a:t> (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do so in </a:t>
            </a:r>
            <a:r>
              <a:rPr lang="de-DE" dirty="0" err="1"/>
              <a:t>laymen‘s</a:t>
            </a:r>
            <a:r>
              <a:rPr lang="de-DE" dirty="0"/>
              <a:t> </a:t>
            </a:r>
            <a:r>
              <a:rPr lang="de-DE" dirty="0" err="1"/>
              <a:t>terms</a:t>
            </a:r>
            <a:r>
              <a:rPr lang="de-DE" dirty="0"/>
              <a:t>, but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technical</a:t>
            </a:r>
            <a:r>
              <a:rPr lang="de-DE" dirty="0"/>
              <a:t> </a:t>
            </a:r>
            <a:r>
              <a:rPr lang="de-DE" dirty="0" err="1"/>
              <a:t>terms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aware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them).</a:t>
            </a:r>
          </a:p>
          <a:p>
            <a:endParaRPr lang="de-DE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DDFA72C-017C-5656-4A44-95F732468647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D7F81DD-366E-F25D-3A4E-9C2C6B7202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1886BEF-BA65-08B5-2C8F-DECE5A5026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30701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</dc:title>
  <dc:creator>Stefan Sütterlin</dc:creator>
  <cp:lastModifiedBy>Ricardo Gregorio Lugo</cp:lastModifiedBy>
  <cp:revision>2</cp:revision>
  <dcterms:created xsi:type="dcterms:W3CDTF">2023-09-18T11:31:24Z</dcterms:created>
  <dcterms:modified xsi:type="dcterms:W3CDTF">2026-02-04T09:33:13Z</dcterms:modified>
</cp:coreProperties>
</file>