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FF1D27-85B5-F65C-BCC2-CF30D9913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BB0B744-5B6F-0F23-2F3B-8CD56BCEA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FA60C6-ABC0-6A02-4ED8-E81FA4FAE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B764CE-FA50-C2DA-518A-B0B0AC3A8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98C5A4-2E79-9B29-1667-64C66654E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9278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098F0C-57BE-0494-4748-AB354C7A9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17566D9-B285-655D-6D30-900F53F4F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9709C7-88F8-8ABD-2865-73EFA0602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CD7B48-4B65-732A-68A7-5F7E110D7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B5D5FD-5224-C79C-6F35-1045BCF0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066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FF86537-5B81-6969-449C-B764FAD6F4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4D53D3C-8A43-C686-1377-AEC075825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0EAB90-F316-66EC-9216-14BE8B735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84B985-E5DD-286F-1682-262F0EC4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6FAB5D-BD0A-D9D2-F3A0-8BBC8831A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532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D47A7F-5D63-2932-1BB0-E4B6A8E70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0E775B-2C48-C7E8-3DEE-FB1F3E03C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2BC8D5-CCD6-72C6-ECFD-1ED7EC7A5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966AB3-411D-4A54-666A-3C70BA92C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77B928-FF45-7A40-DD5F-C75E7BA9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498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1EDA0E-31A9-963E-AC9D-30ACADBA7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BF3222A-39AE-3D63-6B0C-8AD93D1D4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FF1C9E-0682-D2A1-31E9-637573725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4982B1-267D-5376-A0D9-A94ECC0C3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B04117-65FA-8E9F-2DD5-6442CA521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022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17510A-9699-6937-1131-2BA764030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13FE04-E1C0-6750-35CC-E32E2BB41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06BB0A0-5E2D-CDCB-AC98-99096606B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E6109DD-652E-309B-AFE6-20DA03E2A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32D05D-CCE4-0AF6-0D34-FD8AAEB85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527F95-B0AF-2A7B-ABA2-BB6D37479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692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B871F7-C1DF-97DD-7C95-DF282EDD7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A0C55B4-B557-19E6-075A-C05A85DE5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705DCC8-34F2-FC0A-D67C-675010C25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7AC4E38-50FF-6B22-C4CC-AF2F6F5E23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CC94B05-2201-80EB-54DD-F3298B0FBA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140F76B-61E4-4C2A-4726-A2A051B2F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FC11E3D-A0CD-3C4D-F7FA-BC3ABC98A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489EACC-A2DC-2279-FA27-F9CD9860D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308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1C3496-842D-0106-5D72-4067DED43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567E919-327A-4992-F396-88E2CCB2C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E14068-AA9F-6521-6D28-6D343676B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0C80B89-C894-7D5F-B1B1-42AF8391D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1851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0F76FF6-18D9-0D0C-FEDD-C4CAB56D8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37B89A6-2496-00F2-5D68-C22770AA0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1C691CC-69C5-B2EC-093D-131D48E0B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773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37062C-1D0C-C93F-6137-81ABDBA2C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26DC01-A664-0391-AD94-A6C5E3A0B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3CB6AC-3E8E-3659-B8CE-E4910816F0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EF7C460-F136-F6AB-F503-0AC7A003D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760B9F-8D41-507B-F0A9-98A3DF84D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450859-F7CF-8680-051D-CFDF3036F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069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BB7152-8D8B-EA6E-23D3-1F20DB801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575A4F3-DF96-95C8-0F1A-7165114476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31F48B1-4192-07A0-259B-0B9079410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2EA55BC-8255-4A12-93EE-F3A9A4920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3EF9910-5D1A-7F68-9C48-658DC2256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C4C8C0-84FA-3B8C-C8C2-C293F25C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9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BFA3211-1A26-9FAA-0C65-61B984809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Modifica formato titolo master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33488F-55B7-23FC-BD9A-AB2ACBB81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Modifica formato testo master</a:t>
            </a:r>
          </a:p>
          <a:p>
            <a:pPr lvl="1"/>
            <a:r>
              <a:rPr lang="de-DE"/>
              <a:t>Secondo livello</a:t>
            </a:r>
          </a:p>
          <a:p>
            <a:pPr lvl="2"/>
            <a:r>
              <a:rPr lang="de-DE"/>
              <a:t>Terzo livello</a:t>
            </a:r>
          </a:p>
          <a:p>
            <a:pPr lvl="3"/>
            <a:r>
              <a:rPr lang="de-DE"/>
              <a:t>Quarto livello</a:t>
            </a:r>
          </a:p>
          <a:p>
            <a:pPr lvl="4"/>
            <a:r>
              <a:rPr lang="de-DE"/>
              <a:t>Quinto livello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7D2DCD-99D1-C665-C4FE-FCF3FC5B0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BFCA8-B694-4BC4-AB57-93F31034714D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CBA0C4-8A5D-C703-32FE-3024A404F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2DB973-4EC2-18EA-A9E1-A678106401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D383D-0090-47BC-B806-8B5F404983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349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openpsychometrics.org/tests/IPIP-BFF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12F27-BD4D-AC46-7634-0EC9BE9C1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Compito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16A99F-5A1F-D969-555D-BA7ACECBD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Compila il test della personalità Big5</a:t>
            </a:r>
          </a:p>
          <a:p>
            <a:r>
              <a:rPr lang="en-US" dirty="0">
                <a:hlinkClick r:id="rId2"/>
              </a:rPr>
              <a:t>Test della personalità Big Five (openpsychometrics.org)</a:t>
            </a:r>
            <a:endParaRPr lang="en-US" dirty="0"/>
          </a:p>
          <a:p>
            <a:pPr marL="0" indent="0" algn="l">
              <a:buNone/>
            </a:pPr>
            <a:endParaRPr lang="de-DE" sz="1800" dirty="0">
              <a:latin typeface="MinionPro-Regular"/>
            </a:endParaRPr>
          </a:p>
          <a:p>
            <a:pPr marL="0" indent="0" algn="l">
              <a:buNone/>
            </a:pPr>
            <a:r>
              <a:rPr lang="en-US" dirty="0"/>
              <a:t>Leggi il seguente articolo sulla profilazione della personalità basata sull'utilizzo dello smartphone:</a:t>
            </a:r>
          </a:p>
          <a:p>
            <a:pPr marL="0" indent="0" algn="l">
              <a:buNone/>
            </a:pPr>
            <a:r>
              <a:rPr lang="en-US" sz="1800" i="1" dirty="0" err="1"/>
              <a:t>Stachl</a:t>
            </a:r>
            <a:r>
              <a:rPr lang="en-US" sz="1800" i="1" dirty="0"/>
              <a:t>, C., Au, Q., </a:t>
            </a:r>
            <a:r>
              <a:rPr lang="en-US" sz="1800" i="1" dirty="0" err="1"/>
              <a:t>Schoedel</a:t>
            </a:r>
            <a:r>
              <a:rPr lang="en-US" sz="1800" i="1" dirty="0"/>
              <a:t>, R., Gosling, S. D., Harari, G. M., </a:t>
            </a:r>
            <a:r>
              <a:rPr lang="en-US" sz="1800" i="1" dirty="0" err="1"/>
              <a:t>Buschek</a:t>
            </a:r>
            <a:r>
              <a:rPr lang="en-US" sz="1800" i="1" dirty="0"/>
              <a:t>, D., ... &amp; </a:t>
            </a:r>
            <a:r>
              <a:rPr lang="en-US" sz="1800" i="1" dirty="0" err="1"/>
              <a:t>Bühner</a:t>
            </a:r>
            <a:r>
              <a:rPr lang="en-US" sz="1800" i="1" dirty="0"/>
              <a:t>, M. (2020). Predicting personality from patterns of behavior collected with smartphones. Atti dell'Accademia Nazionale delle Scienze, 117(30), 17680-17687.</a:t>
            </a:r>
          </a:p>
          <a:p>
            <a:pPr marL="0" indent="0" algn="l">
              <a:buNone/>
            </a:pPr>
            <a:r>
              <a:rPr lang="en-US" sz="1800" dirty="0"/>
              <a:t>Troverete questo articolo nella cartella della letteratura della sala Teams (nome del file: </a:t>
            </a:r>
            <a:r>
              <a:rPr lang="en-US" sz="1800" dirty="0" err="1"/>
              <a:t>Stachl</a:t>
            </a:r>
            <a:r>
              <a:rPr lang="en-US" sz="1800" dirty="0"/>
              <a:t>, 2020 - PNAS…).</a:t>
            </a:r>
          </a:p>
          <a:p>
            <a:pPr marL="0" indent="0" algn="l">
              <a:buNone/>
            </a:pPr>
            <a:r>
              <a:rPr lang="en-US" sz="1800" dirty="0"/>
              <a:t>Nota: l'articolo è complesso, ricco di gergo psicologico, statistiche ecc. Non dovete necessariamente comprenderlo tutto e leggerlo con facilità. Questo è intenzionale. Affronteremo l'argomento in modo lento e comprensibile durante la nostra prossima lezione. Tuttavia, provate a dedicargli un po' di tempo, cercate di capire come sono strutturati gli articoli di ricerca psicologica, provate a orientarvi un po' al loro interno ed estraete i risultati principali. Non dovete inviare/presentare nulla: lo scopo e la mia speranza è che iniziate a familiarizzare con questo campo di ricerca e che in seguito sappiate meglio cosa aspettarvi e quanto tempo occorre per leggere alcuni risultati psicologici, ad esempio quando preparate un </a:t>
            </a:r>
            <a:r>
              <a:rPr lang="en-US" sz="1800" dirty="0" err="1"/>
              <a:t>pentest</a:t>
            </a:r>
            <a:r>
              <a:rPr lang="en-US" sz="1800" dirty="0"/>
              <a:t> basato sull'ingegneria sociale e </a:t>
            </a:r>
            <a:r>
              <a:rPr lang="en-US" sz="1800" dirty="0"/>
              <a:t>costruito su principi psicologici, o quando progettate soluzioni software (addestramento di IA) e cercate di comprendere i modelli psicologici per ottimizzarne l'uso.</a:t>
            </a:r>
            <a:endParaRPr lang="de-DE" sz="18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71BDC1E-AFDF-A9A1-815C-E26CB9D0B7E3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4B61027-3EEA-6A85-E2D2-B2D331B5DD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9CBA696-293E-BC81-1639-E4B29B6E4D9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88739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MinionPro-Regular</vt:lpstr>
      <vt:lpstr>Office</vt:lpstr>
      <vt:lpstr>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PowerPoint-Präsentation</dc:title>
  <dc:creator>Stefan Sütterlin</dc:creator>
  <lastModifiedBy>Ricardo Gregorio Lugo</lastModifiedBy>
  <revision>3</revision>
  <dcterms:created xsi:type="dcterms:W3CDTF">2023-09-25T08:24:04.0000000Z</dcterms:created>
  <dcterms:modified xsi:type="dcterms:W3CDTF">2026-02-04T09:34:03.0000000Z</dcterms:modified>
  <keywords>, docId:A2CDCE8047043F50E2763CC550CC3F1B</keywords>
</coreProperties>
</file>