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2E5B-4C3C-29DD-9C1F-2BB7FDF59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7545-5FBC-A767-8F1E-1C32BAF48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1FA26-85AD-579E-270A-3B6D2F8D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B6A-35D7-4E09-04CA-5B2D1D4A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A4D8-D64B-923B-8729-D25064C3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3395-2893-9B2B-BB34-EAE04F9A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97E56-F43C-3981-DE24-40512125A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40DD-903A-5D33-14F1-D4C9236D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45CF-7802-AE68-0406-B52D0929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A98F1-E5EA-DC0E-6B9C-379EFB39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0D9085-B7D5-9A93-8AD3-A7FEB8597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22B2B-C9FF-A519-7F50-DFAFA862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1D0A-D1DB-7615-CC33-CA3051E6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54CAF-913F-F807-CAF6-AB213F2E0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1A11-7570-5DBE-17A6-965EB9C8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1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E8A9-6979-B212-E88E-FD6C2C51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F4A96-2FAD-B9F4-56AB-C3EEB57B0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12A2-6D9F-94A7-3A14-CB029C94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C0815-0401-240E-8DC6-EAD5AC91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77968-B609-9A81-67EA-1EADB040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57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E56FE-C3F3-D6BA-7E48-767006BD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1D0E0-B186-ED24-E012-9B41CBEDB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D39D-9667-084D-5992-0B92A493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88DB3-BFF6-7347-33F7-2871D949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53D89-B8CE-49DA-A707-7359B512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9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5A04-BFD9-FAB5-9A4D-4EFDAB60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0CBFB-E59C-D835-B41D-994BBFDD6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F5649-0C6D-F8A4-A94A-E593ABB9D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C574C-27FA-8F60-66E3-2E2BE8DE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2C65-39ED-548B-1B7F-FBF5C0A4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5F992-73CD-F052-69AD-1E08246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0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30F7-1926-AA8D-A42D-B9183A6C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AB75E-7D89-62E1-E646-9ED14521B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F8DE7-BE23-83F2-E934-A026852E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21FFF-E769-E1CB-A13F-703C069A4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85608-B6AC-13B9-43D6-43964654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651BF-CF27-5BA1-502B-EE0EE59C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1BD11-51B3-30CA-0A91-4DD37B0C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15F37-A026-5D08-D63C-B26A05008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6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1B21-CFD6-547E-0325-4D2C43B9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D23273-CEFA-4CD3-36C3-47C4682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CBD5E-80C5-B396-6D3B-F94A40CB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BF27B-BE5C-ED30-ACEE-C9BD7194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5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170F0-1A0C-B010-AD9A-AC616BE5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437AA-BD35-1A29-2020-A276AE33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24924-74EC-2BA7-2961-E04F46D2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EF9D-C7E6-5661-4F65-FB98A0A5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76D1E-307D-3CBC-3BC2-48B6D1633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4F1F4-E2F7-FBF6-C498-07CFDF697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EA83-04D1-CF40-B0C9-6EA490165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A1D3E-6C5F-53E9-2FB0-43B641A1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1F476-9383-B357-0EBA-25D2D864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3BEF3-0809-33BE-B169-85BDD493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E7D8F7-8FCC-61B5-2909-27F033F596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2F62B-4C6D-BA3E-B016-10AECAADB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0F426-7BB9-BF38-9F62-7CF97039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ED7D8-94D4-5A2C-66F9-F9755143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84FA2-A5E2-4125-0CCB-2B923503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92885-A584-976C-E837-C8747FCA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Clicca per modificare lo stile del titolo principale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37FDA-CC35-C83A-BF07-F27BACF1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Clicca per modificare gli stili del testo principale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E5E7C-0DE7-3C46-F23A-7F843DBEA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6C5B3-EA72-107B-0DB0-6383B512A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5212E-B04B-A311-A113-722C0D61D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aSBSLYx3rwA?feature=oembed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522D-B920-E7D9-BE0A-65965AA5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Compito: </a:t>
            </a:r>
            <a:r>
              <a:rPr lang="nb-NO" dirty="0"/>
              <a:t>Progettazione della consapevolezza della situazione informatica</a:t>
            </a:r>
            <a:endParaRPr lang="en-GB" dirty="0"/>
          </a:p>
        </p:txBody>
      </p:sp>
      <p:pic>
        <p:nvPicPr>
          <p:cNvPr id="4" name="Online Media 3" title="InTouch 2014 Situational Awareness Design Elements">
            <a:hlinkClick r:id="" action="ppaction://media"/>
            <a:extLst>
              <a:ext uri="{FF2B5EF4-FFF2-40B4-BE49-F238E27FC236}">
                <a16:creationId xmlns:a16="http://schemas.microsoft.com/office/drawing/2014/main" id="{D10C60A0-0EC6-4DBD-967B-1A5954171E50}"/>
              </a:ext>
            </a:extLst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23996" y="1690688"/>
            <a:ext cx="6368004" cy="3598764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A9A65B-D8D6-08B9-3D9E-7B500C65D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90688"/>
            <a:ext cx="5181600" cy="4351338"/>
          </a:xfrm>
        </p:spPr>
        <p:txBody>
          <a:bodyPr>
            <a:normAutofit/>
          </a:bodyPr>
          <a:lstStyle/>
          <a:p>
            <a:r>
              <a:rPr lang="en-GB" dirty="0"/>
              <a:t>Utilizza il quadro di riferimento per la consapevolezza della situazione per valutare l'efficacia delle visualizzazioni</a:t>
            </a:r>
          </a:p>
          <a:p>
            <a:r>
              <a:rPr lang="en-GB" dirty="0"/>
              <a:t>Trova 2-3 articoli -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Ricordati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controllare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fonti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qualità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risultati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Struttura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IMRAD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stile APA,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massimo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1200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parole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nb-NO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E2FD2AA-66A7-6C44-9D74-26A89AD38FC7}"/>
              </a:ext>
            </a:extLst>
          </p:cNvPr>
          <p:cNvGrpSpPr/>
          <p:nvPr/>
        </p:nvGrpSpPr>
        <p:grpSpPr>
          <a:xfrm>
            <a:off x="8534401" y="6252096"/>
            <a:ext cx="2591913" cy="481557"/>
            <a:chOff x="5179092" y="5483822"/>
            <a:chExt cx="3294001" cy="612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556AF72-0A91-F923-B87F-664CEC7C91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E6F19BD-7E88-ECE4-4FBB-D780353741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924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</Words>
  <Application>Microsoft Office PowerPoint</Application>
  <PresentationFormat>Widescreen</PresentationFormat>
  <Paragraphs>4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Task: Cyber Situational Awareness Design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>Ricardo Gregorio Lugo</dc:creator>
  <lastModifiedBy>Ricardo Gregorio Lugo</lastModifiedBy>
  <revision>4</revision>
  <dcterms:created xsi:type="dcterms:W3CDTF">2024-11-07T13:22:15.0000000Z</dcterms:created>
  <dcterms:modified xsi:type="dcterms:W3CDTF">2026-02-04T09:30:26.0000000Z</dcterms:modified>
  <keywords>, docId:6FB18ACB145EE9A47AC84EA4D100CA65</keywords>
</coreProperties>
</file>