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57"/>
  </p:notesMasterIdLst>
  <p:handoutMasterIdLst>
    <p:handoutMasterId r:id="rId58"/>
  </p:handoutMasterIdLst>
  <p:sldIdLst>
    <p:sldId id="376" r:id="rId5"/>
    <p:sldId id="410" r:id="rId6"/>
    <p:sldId id="337" r:id="rId7"/>
    <p:sldId id="257" r:id="rId8"/>
    <p:sldId id="258" r:id="rId9"/>
    <p:sldId id="272" r:id="rId10"/>
    <p:sldId id="259" r:id="rId11"/>
    <p:sldId id="260" r:id="rId12"/>
    <p:sldId id="338" r:id="rId13"/>
    <p:sldId id="339" r:id="rId14"/>
    <p:sldId id="340" r:id="rId15"/>
    <p:sldId id="341" r:id="rId16"/>
    <p:sldId id="265" r:id="rId17"/>
    <p:sldId id="342" r:id="rId18"/>
    <p:sldId id="343" r:id="rId19"/>
    <p:sldId id="344" r:id="rId20"/>
    <p:sldId id="269" r:id="rId21"/>
    <p:sldId id="266" r:id="rId22"/>
    <p:sldId id="267" r:id="rId23"/>
    <p:sldId id="261" r:id="rId24"/>
    <p:sldId id="263" r:id="rId25"/>
    <p:sldId id="262" r:id="rId26"/>
    <p:sldId id="296" r:id="rId27"/>
    <p:sldId id="295" r:id="rId28"/>
    <p:sldId id="264" r:id="rId29"/>
    <p:sldId id="273" r:id="rId30"/>
    <p:sldId id="274" r:id="rId31"/>
    <p:sldId id="268" r:id="rId32"/>
    <p:sldId id="285" r:id="rId33"/>
    <p:sldId id="270" r:id="rId34"/>
    <p:sldId id="289" r:id="rId35"/>
    <p:sldId id="290" r:id="rId36"/>
    <p:sldId id="318" r:id="rId37"/>
    <p:sldId id="319" r:id="rId38"/>
    <p:sldId id="317" r:id="rId39"/>
    <p:sldId id="320" r:id="rId40"/>
    <p:sldId id="327" r:id="rId41"/>
    <p:sldId id="329" r:id="rId42"/>
    <p:sldId id="330" r:id="rId43"/>
    <p:sldId id="331" r:id="rId44"/>
    <p:sldId id="321" r:id="rId45"/>
    <p:sldId id="322" r:id="rId46"/>
    <p:sldId id="323" r:id="rId47"/>
    <p:sldId id="324" r:id="rId48"/>
    <p:sldId id="325" r:id="rId49"/>
    <p:sldId id="326" r:id="rId50"/>
    <p:sldId id="328" r:id="rId51"/>
    <p:sldId id="301" r:id="rId52"/>
    <p:sldId id="314" r:id="rId53"/>
    <p:sldId id="315" r:id="rId54"/>
    <p:sldId id="345" r:id="rId55"/>
    <p:sldId id="38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E4234E-F8B4-47F8-8CF9-28AF8B0BB8F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70FB894-6D43-49F2-A1C6-A3D1C9BF751C}">
      <dgm:prSet/>
      <dgm:spPr/>
      <dgm:t>
        <a:bodyPr/>
        <a:lstStyle/>
        <a:p>
          <a:r>
            <a:rPr lang="el"/>
            <a:t>Υποθετικές κατασκευές</a:t>
          </a:r>
          <a:endParaRPr lang="en-US"/>
        </a:p>
      </dgm:t>
    </dgm:pt>
    <dgm:pt modelId="{8587A672-FEFD-4F1D-A5AE-A3D9E5459C26}" type="parTrans" cxnId="{094EE791-1555-4FB0-AAF3-FB3E9680ADD8}">
      <dgm:prSet/>
      <dgm:spPr/>
      <dgm:t>
        <a:bodyPr/>
        <a:lstStyle/>
        <a:p>
          <a:endParaRPr lang="en-US"/>
        </a:p>
      </dgm:t>
    </dgm:pt>
    <dgm:pt modelId="{8904806F-C20A-4A2A-817E-388802E9767B}" type="sibTrans" cxnId="{094EE791-1555-4FB0-AAF3-FB3E9680ADD8}">
      <dgm:prSet/>
      <dgm:spPr/>
      <dgm:t>
        <a:bodyPr/>
        <a:lstStyle/>
        <a:p>
          <a:endParaRPr lang="en-US"/>
        </a:p>
      </dgm:t>
    </dgm:pt>
    <dgm:pt modelId="{1624D928-F243-4EC4-BEE1-1ED1FBC6B580}">
      <dgm:prSet/>
      <dgm:spPr/>
      <dgm:t>
        <a:bodyPr/>
        <a:lstStyle/>
        <a:p>
          <a:r>
            <a:rPr lang="el"/>
            <a:t>Ερευνητικός Κύκλος</a:t>
          </a:r>
          <a:endParaRPr lang="en-US"/>
        </a:p>
      </dgm:t>
    </dgm:pt>
    <dgm:pt modelId="{B55FBB08-E928-48B2-81CC-1A48C4CA5E96}" type="parTrans" cxnId="{2ACB004D-53A0-4AD9-94DF-5CD70E5C6FBD}">
      <dgm:prSet/>
      <dgm:spPr/>
      <dgm:t>
        <a:bodyPr/>
        <a:lstStyle/>
        <a:p>
          <a:endParaRPr lang="en-US"/>
        </a:p>
      </dgm:t>
    </dgm:pt>
    <dgm:pt modelId="{78A97C2F-5B3B-4CC2-A023-422E6DB99E5E}" type="sibTrans" cxnId="{2ACB004D-53A0-4AD9-94DF-5CD70E5C6FBD}">
      <dgm:prSet/>
      <dgm:spPr/>
      <dgm:t>
        <a:bodyPr/>
        <a:lstStyle/>
        <a:p>
          <a:endParaRPr lang="en-US"/>
        </a:p>
      </dgm:t>
    </dgm:pt>
    <dgm:pt modelId="{7700D71D-9249-4BCD-A6D6-1C7717EC0DF4}">
      <dgm:prSet/>
      <dgm:spPr/>
      <dgm:t>
        <a:bodyPr/>
        <a:lstStyle/>
        <a:p>
          <a:r>
            <a:rPr lang="el"/>
            <a:t>Αξιοπιστία</a:t>
          </a:r>
          <a:endParaRPr lang="en-US"/>
        </a:p>
      </dgm:t>
    </dgm:pt>
    <dgm:pt modelId="{17BFC576-7558-4FE0-BA0E-8CF41C02155F}" type="parTrans" cxnId="{88829BD2-E8E1-4E7F-A8E7-4DE3AF382DD8}">
      <dgm:prSet/>
      <dgm:spPr/>
      <dgm:t>
        <a:bodyPr/>
        <a:lstStyle/>
        <a:p>
          <a:endParaRPr lang="en-US"/>
        </a:p>
      </dgm:t>
    </dgm:pt>
    <dgm:pt modelId="{4DA43994-785F-4081-838D-BE352CB9E461}" type="sibTrans" cxnId="{88829BD2-E8E1-4E7F-A8E7-4DE3AF382DD8}">
      <dgm:prSet/>
      <dgm:spPr/>
      <dgm:t>
        <a:bodyPr/>
        <a:lstStyle/>
        <a:p>
          <a:endParaRPr lang="en-US"/>
        </a:p>
      </dgm:t>
    </dgm:pt>
    <dgm:pt modelId="{488C6AF3-A906-44CB-AB39-2B2C70B4909D}">
      <dgm:prSet/>
      <dgm:spPr/>
      <dgm:t>
        <a:bodyPr/>
        <a:lstStyle/>
        <a:p>
          <a:r>
            <a:rPr lang="el"/>
            <a:t>Εγκυρότητα</a:t>
          </a:r>
          <a:endParaRPr lang="en-US"/>
        </a:p>
      </dgm:t>
    </dgm:pt>
    <dgm:pt modelId="{AF00CF86-E184-44A2-9FEF-2CBCAF861F41}" type="parTrans" cxnId="{004B1DE0-B438-442F-8EEF-4BACF034C8E7}">
      <dgm:prSet/>
      <dgm:spPr/>
      <dgm:t>
        <a:bodyPr/>
        <a:lstStyle/>
        <a:p>
          <a:endParaRPr lang="en-US"/>
        </a:p>
      </dgm:t>
    </dgm:pt>
    <dgm:pt modelId="{FA04D57A-9AB5-432F-9D0C-DF9400B432FD}" type="sibTrans" cxnId="{004B1DE0-B438-442F-8EEF-4BACF034C8E7}">
      <dgm:prSet/>
      <dgm:spPr/>
      <dgm:t>
        <a:bodyPr/>
        <a:lstStyle/>
        <a:p>
          <a:endParaRPr lang="en-US"/>
        </a:p>
      </dgm:t>
    </dgm:pt>
    <dgm:pt modelId="{FA168CD5-5271-4A72-88F3-C8D6FC527ABF}">
      <dgm:prSet/>
      <dgm:spPr/>
      <dgm:t>
        <a:bodyPr/>
        <a:lstStyle/>
        <a:p>
          <a:r>
            <a:rPr lang="el"/>
            <a:t>Πειράματα</a:t>
          </a:r>
          <a:endParaRPr lang="en-US"/>
        </a:p>
      </dgm:t>
    </dgm:pt>
    <dgm:pt modelId="{5A30ECCD-2127-459C-A8B7-D0E065B259CB}" type="parTrans" cxnId="{8EBDAB9E-AC30-4167-B292-03A261F66F13}">
      <dgm:prSet/>
      <dgm:spPr/>
      <dgm:t>
        <a:bodyPr/>
        <a:lstStyle/>
        <a:p>
          <a:endParaRPr lang="en-US"/>
        </a:p>
      </dgm:t>
    </dgm:pt>
    <dgm:pt modelId="{B15D8CD0-0645-4C45-BBE5-302CBFE24701}" type="sibTrans" cxnId="{8EBDAB9E-AC30-4167-B292-03A261F66F13}">
      <dgm:prSet/>
      <dgm:spPr/>
      <dgm:t>
        <a:bodyPr/>
        <a:lstStyle/>
        <a:p>
          <a:endParaRPr lang="en-US"/>
        </a:p>
      </dgm:t>
    </dgm:pt>
    <dgm:pt modelId="{B73E6C52-B9A0-4000-AC59-25EC3C52C426}" type="pres">
      <dgm:prSet presAssocID="{B6E4234E-F8B4-47F8-8CF9-28AF8B0BB8F8}" presName="linear" presStyleCnt="0">
        <dgm:presLayoutVars>
          <dgm:animLvl val="lvl"/>
          <dgm:resizeHandles val="exact"/>
        </dgm:presLayoutVars>
      </dgm:prSet>
      <dgm:spPr/>
    </dgm:pt>
    <dgm:pt modelId="{B69E4F7F-6C2C-4537-9DE7-68378378D92B}" type="pres">
      <dgm:prSet presAssocID="{070FB894-6D43-49F2-A1C6-A3D1C9BF751C}" presName="parentText" presStyleLbl="node1" presStyleIdx="0" presStyleCnt="5">
        <dgm:presLayoutVars>
          <dgm:chMax val="0"/>
          <dgm:bulletEnabled val="1"/>
        </dgm:presLayoutVars>
      </dgm:prSet>
      <dgm:spPr/>
    </dgm:pt>
    <dgm:pt modelId="{C881C333-4D9A-4EFC-9C8B-03684CD13281}" type="pres">
      <dgm:prSet presAssocID="{8904806F-C20A-4A2A-817E-388802E9767B}" presName="spacer" presStyleCnt="0"/>
      <dgm:spPr/>
    </dgm:pt>
    <dgm:pt modelId="{05406233-20E7-4A5E-8062-7FE371E0308B}" type="pres">
      <dgm:prSet presAssocID="{1624D928-F243-4EC4-BEE1-1ED1FBC6B580}" presName="parentText" presStyleLbl="node1" presStyleIdx="1" presStyleCnt="5">
        <dgm:presLayoutVars>
          <dgm:chMax val="0"/>
          <dgm:bulletEnabled val="1"/>
        </dgm:presLayoutVars>
      </dgm:prSet>
      <dgm:spPr/>
    </dgm:pt>
    <dgm:pt modelId="{6491503D-1665-4909-AC68-751F83F3DB04}" type="pres">
      <dgm:prSet presAssocID="{78A97C2F-5B3B-4CC2-A023-422E6DB99E5E}" presName="spacer" presStyleCnt="0"/>
      <dgm:spPr/>
    </dgm:pt>
    <dgm:pt modelId="{37CFC5F7-B3B2-4242-B25D-DC161AEEBF7B}" type="pres">
      <dgm:prSet presAssocID="{7700D71D-9249-4BCD-A6D6-1C7717EC0DF4}" presName="parentText" presStyleLbl="node1" presStyleIdx="2" presStyleCnt="5">
        <dgm:presLayoutVars>
          <dgm:chMax val="0"/>
          <dgm:bulletEnabled val="1"/>
        </dgm:presLayoutVars>
      </dgm:prSet>
      <dgm:spPr/>
    </dgm:pt>
    <dgm:pt modelId="{0DA16E0F-88A1-4BF7-B714-48789C38F6CF}" type="pres">
      <dgm:prSet presAssocID="{4DA43994-785F-4081-838D-BE352CB9E461}" presName="spacer" presStyleCnt="0"/>
      <dgm:spPr/>
    </dgm:pt>
    <dgm:pt modelId="{AA91B3D4-976A-49F0-AA70-35B88046EC7A}" type="pres">
      <dgm:prSet presAssocID="{488C6AF3-A906-44CB-AB39-2B2C70B4909D}" presName="parentText" presStyleLbl="node1" presStyleIdx="3" presStyleCnt="5">
        <dgm:presLayoutVars>
          <dgm:chMax val="0"/>
          <dgm:bulletEnabled val="1"/>
        </dgm:presLayoutVars>
      </dgm:prSet>
      <dgm:spPr/>
    </dgm:pt>
    <dgm:pt modelId="{E4FE5DAF-FD59-4756-AEA9-81AB215FFDB6}" type="pres">
      <dgm:prSet presAssocID="{FA04D57A-9AB5-432F-9D0C-DF9400B432FD}" presName="spacer" presStyleCnt="0"/>
      <dgm:spPr/>
    </dgm:pt>
    <dgm:pt modelId="{B85F03D4-D4E8-4761-AD0E-FEE52F35F1C6}" type="pres">
      <dgm:prSet presAssocID="{FA168CD5-5271-4A72-88F3-C8D6FC527ABF}" presName="parentText" presStyleLbl="node1" presStyleIdx="4" presStyleCnt="5">
        <dgm:presLayoutVars>
          <dgm:chMax val="0"/>
          <dgm:bulletEnabled val="1"/>
        </dgm:presLayoutVars>
      </dgm:prSet>
      <dgm:spPr/>
    </dgm:pt>
  </dgm:ptLst>
  <dgm:cxnLst>
    <dgm:cxn modelId="{8DC02E20-35F9-4260-A6D5-671EEF10A9DF}" type="presOf" srcId="{070FB894-6D43-49F2-A1C6-A3D1C9BF751C}" destId="{B69E4F7F-6C2C-4537-9DE7-68378378D92B}" srcOrd="0" destOrd="0" presId="urn:microsoft.com/office/officeart/2005/8/layout/vList2"/>
    <dgm:cxn modelId="{CA703E5D-196F-42EC-9719-4E279F670795}" type="presOf" srcId="{7700D71D-9249-4BCD-A6D6-1C7717EC0DF4}" destId="{37CFC5F7-B3B2-4242-B25D-DC161AEEBF7B}" srcOrd="0" destOrd="0" presId="urn:microsoft.com/office/officeart/2005/8/layout/vList2"/>
    <dgm:cxn modelId="{21E69065-6D39-45AA-8547-BDD77F9D98EF}" type="presOf" srcId="{FA168CD5-5271-4A72-88F3-C8D6FC527ABF}" destId="{B85F03D4-D4E8-4761-AD0E-FEE52F35F1C6}" srcOrd="0" destOrd="0" presId="urn:microsoft.com/office/officeart/2005/8/layout/vList2"/>
    <dgm:cxn modelId="{2ACB004D-53A0-4AD9-94DF-5CD70E5C6FBD}" srcId="{B6E4234E-F8B4-47F8-8CF9-28AF8B0BB8F8}" destId="{1624D928-F243-4EC4-BEE1-1ED1FBC6B580}" srcOrd="1" destOrd="0" parTransId="{B55FBB08-E928-48B2-81CC-1A48C4CA5E96}" sibTransId="{78A97C2F-5B3B-4CC2-A023-422E6DB99E5E}"/>
    <dgm:cxn modelId="{094EE791-1555-4FB0-AAF3-FB3E9680ADD8}" srcId="{B6E4234E-F8B4-47F8-8CF9-28AF8B0BB8F8}" destId="{070FB894-6D43-49F2-A1C6-A3D1C9BF751C}" srcOrd="0" destOrd="0" parTransId="{8587A672-FEFD-4F1D-A5AE-A3D9E5459C26}" sibTransId="{8904806F-C20A-4A2A-817E-388802E9767B}"/>
    <dgm:cxn modelId="{91730B92-7569-458A-95CF-E452852AD16F}" type="presOf" srcId="{488C6AF3-A906-44CB-AB39-2B2C70B4909D}" destId="{AA91B3D4-976A-49F0-AA70-35B88046EC7A}" srcOrd="0" destOrd="0" presId="urn:microsoft.com/office/officeart/2005/8/layout/vList2"/>
    <dgm:cxn modelId="{822BFF9D-064A-4B1D-A85F-6698A567CAF2}" type="presOf" srcId="{B6E4234E-F8B4-47F8-8CF9-28AF8B0BB8F8}" destId="{B73E6C52-B9A0-4000-AC59-25EC3C52C426}" srcOrd="0" destOrd="0" presId="urn:microsoft.com/office/officeart/2005/8/layout/vList2"/>
    <dgm:cxn modelId="{8EBDAB9E-AC30-4167-B292-03A261F66F13}" srcId="{B6E4234E-F8B4-47F8-8CF9-28AF8B0BB8F8}" destId="{FA168CD5-5271-4A72-88F3-C8D6FC527ABF}" srcOrd="4" destOrd="0" parTransId="{5A30ECCD-2127-459C-A8B7-D0E065B259CB}" sibTransId="{B15D8CD0-0645-4C45-BBE5-302CBFE24701}"/>
    <dgm:cxn modelId="{88829BD2-E8E1-4E7F-A8E7-4DE3AF382DD8}" srcId="{B6E4234E-F8B4-47F8-8CF9-28AF8B0BB8F8}" destId="{7700D71D-9249-4BCD-A6D6-1C7717EC0DF4}" srcOrd="2" destOrd="0" parTransId="{17BFC576-7558-4FE0-BA0E-8CF41C02155F}" sibTransId="{4DA43994-785F-4081-838D-BE352CB9E461}"/>
    <dgm:cxn modelId="{004B1DE0-B438-442F-8EEF-4BACF034C8E7}" srcId="{B6E4234E-F8B4-47F8-8CF9-28AF8B0BB8F8}" destId="{488C6AF3-A906-44CB-AB39-2B2C70B4909D}" srcOrd="3" destOrd="0" parTransId="{AF00CF86-E184-44A2-9FEF-2CBCAF861F41}" sibTransId="{FA04D57A-9AB5-432F-9D0C-DF9400B432FD}"/>
    <dgm:cxn modelId="{FC1101F5-2C27-4224-B588-76DED4B27D27}" type="presOf" srcId="{1624D928-F243-4EC4-BEE1-1ED1FBC6B580}" destId="{05406233-20E7-4A5E-8062-7FE371E0308B}" srcOrd="0" destOrd="0" presId="urn:microsoft.com/office/officeart/2005/8/layout/vList2"/>
    <dgm:cxn modelId="{4164B6B5-E55A-4E8B-B8E2-0B3BE188BE8A}" type="presParOf" srcId="{B73E6C52-B9A0-4000-AC59-25EC3C52C426}" destId="{B69E4F7F-6C2C-4537-9DE7-68378378D92B}" srcOrd="0" destOrd="0" presId="urn:microsoft.com/office/officeart/2005/8/layout/vList2"/>
    <dgm:cxn modelId="{574D6747-3F4F-4725-AC9C-78B0319CBF76}" type="presParOf" srcId="{B73E6C52-B9A0-4000-AC59-25EC3C52C426}" destId="{C881C333-4D9A-4EFC-9C8B-03684CD13281}" srcOrd="1" destOrd="0" presId="urn:microsoft.com/office/officeart/2005/8/layout/vList2"/>
    <dgm:cxn modelId="{1500D539-8929-46C7-A792-DF59628307F4}" type="presParOf" srcId="{B73E6C52-B9A0-4000-AC59-25EC3C52C426}" destId="{05406233-20E7-4A5E-8062-7FE371E0308B}" srcOrd="2" destOrd="0" presId="urn:microsoft.com/office/officeart/2005/8/layout/vList2"/>
    <dgm:cxn modelId="{C44D94A5-2D9B-4091-8399-C38788B00E9C}" type="presParOf" srcId="{B73E6C52-B9A0-4000-AC59-25EC3C52C426}" destId="{6491503D-1665-4909-AC68-751F83F3DB04}" srcOrd="3" destOrd="0" presId="urn:microsoft.com/office/officeart/2005/8/layout/vList2"/>
    <dgm:cxn modelId="{26AC63CF-A7DA-4AD0-8010-D01508FC10E5}" type="presParOf" srcId="{B73E6C52-B9A0-4000-AC59-25EC3C52C426}" destId="{37CFC5F7-B3B2-4242-B25D-DC161AEEBF7B}" srcOrd="4" destOrd="0" presId="urn:microsoft.com/office/officeart/2005/8/layout/vList2"/>
    <dgm:cxn modelId="{21934A02-4ADA-4D8B-BB15-D7D296E49DC5}" type="presParOf" srcId="{B73E6C52-B9A0-4000-AC59-25EC3C52C426}" destId="{0DA16E0F-88A1-4BF7-B714-48789C38F6CF}" srcOrd="5" destOrd="0" presId="urn:microsoft.com/office/officeart/2005/8/layout/vList2"/>
    <dgm:cxn modelId="{74B28F83-99DF-4665-98D5-B6A33DBACA2F}" type="presParOf" srcId="{B73E6C52-B9A0-4000-AC59-25EC3C52C426}" destId="{AA91B3D4-976A-49F0-AA70-35B88046EC7A}" srcOrd="6" destOrd="0" presId="urn:microsoft.com/office/officeart/2005/8/layout/vList2"/>
    <dgm:cxn modelId="{65FCB0B5-8D8C-47C1-B0D4-7BF4B35AE08F}" type="presParOf" srcId="{B73E6C52-B9A0-4000-AC59-25EC3C52C426}" destId="{E4FE5DAF-FD59-4756-AEA9-81AB215FFDB6}" srcOrd="7" destOrd="0" presId="urn:microsoft.com/office/officeart/2005/8/layout/vList2"/>
    <dgm:cxn modelId="{7FFB61E4-224F-49EA-BF68-83B7B8B24AA0}" type="presParOf" srcId="{B73E6C52-B9A0-4000-AC59-25EC3C52C426}" destId="{B85F03D4-D4E8-4761-AD0E-FEE52F35F1C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F696DE-1614-49CE-8AAB-AC2AAC0F571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b-NO"/>
        </a:p>
      </dgm:t>
    </dgm:pt>
    <dgm:pt modelId="{2E7A0F8C-17EA-475A-BE6D-86873DD0FAFC}">
      <dgm:prSet phldrT="[Tekst]"/>
      <dgm:spPr/>
      <dgm:t>
        <a:bodyPr/>
        <a:lstStyle/>
        <a:p>
          <a:r>
            <a:rPr lang="el" err="1"/>
            <a:t>Υπόθεση</a:t>
          </a:r>
          <a:endParaRPr lang="nb-NO"/>
        </a:p>
      </dgm:t>
    </dgm:pt>
    <dgm:pt modelId="{BCC7CEF9-50A4-41B1-BD32-80C74CE096C4}" type="parTrans" cxnId="{A93AD349-99C7-42AB-9863-DE5085349668}">
      <dgm:prSet/>
      <dgm:spPr/>
      <dgm:t>
        <a:bodyPr/>
        <a:lstStyle/>
        <a:p>
          <a:endParaRPr lang="nb-NO"/>
        </a:p>
      </dgm:t>
    </dgm:pt>
    <dgm:pt modelId="{37B384EF-4EE6-40BA-BEE2-9CC9E0E9560D}" type="sibTrans" cxnId="{A93AD349-99C7-42AB-9863-DE5085349668}">
      <dgm:prSet/>
      <dgm:spPr/>
      <dgm:t>
        <a:bodyPr/>
        <a:lstStyle/>
        <a:p>
          <a:endParaRPr lang="nb-NO"/>
        </a:p>
      </dgm:t>
    </dgm:pt>
    <dgm:pt modelId="{A54F4377-9CCE-4F42-AD53-79973302A3DC}">
      <dgm:prSet phldrT="[Tekst]"/>
      <dgm:spPr/>
      <dgm:t>
        <a:bodyPr/>
        <a:lstStyle/>
        <a:p>
          <a:r>
            <a:rPr lang="el" err="1"/>
            <a:t>Πρόβλεψη</a:t>
          </a:r>
          <a:endParaRPr lang="nb-NO"/>
        </a:p>
      </dgm:t>
    </dgm:pt>
    <dgm:pt modelId="{9D4C0F82-3497-4E58-AA66-AC23D18BEABF}" type="parTrans" cxnId="{8458FB9D-2428-4421-8001-8F00F821472F}">
      <dgm:prSet/>
      <dgm:spPr/>
      <dgm:t>
        <a:bodyPr/>
        <a:lstStyle/>
        <a:p>
          <a:endParaRPr lang="nb-NO"/>
        </a:p>
      </dgm:t>
    </dgm:pt>
    <dgm:pt modelId="{033915B3-26C7-4EBA-A43F-BAA178EC2FD9}" type="sibTrans" cxnId="{8458FB9D-2428-4421-8001-8F00F821472F}">
      <dgm:prSet/>
      <dgm:spPr/>
      <dgm:t>
        <a:bodyPr/>
        <a:lstStyle/>
        <a:p>
          <a:endParaRPr lang="nb-NO"/>
        </a:p>
      </dgm:t>
    </dgm:pt>
    <dgm:pt modelId="{6FDB34E9-6FA9-4CDB-9D55-991D5D2EB3F0}">
      <dgm:prSet phldrT="[Tekst]"/>
      <dgm:spPr/>
      <dgm:t>
        <a:bodyPr/>
        <a:lstStyle/>
        <a:p>
          <a:r>
            <a:rPr lang="el"/>
            <a:t>Τεστ Πρόβλεψης</a:t>
          </a:r>
          <a:endParaRPr lang="nb-NO"/>
        </a:p>
      </dgm:t>
    </dgm:pt>
    <dgm:pt modelId="{AB82B944-2788-4D7A-A3DC-D3EC531F743E}" type="parTrans" cxnId="{257A008F-8BE7-427D-919C-A77C26434D22}">
      <dgm:prSet/>
      <dgm:spPr/>
      <dgm:t>
        <a:bodyPr/>
        <a:lstStyle/>
        <a:p>
          <a:endParaRPr lang="nb-NO"/>
        </a:p>
      </dgm:t>
    </dgm:pt>
    <dgm:pt modelId="{A5AA3410-C572-49BC-8EF4-7D7F6FA2849E}" type="sibTrans" cxnId="{257A008F-8BE7-427D-919C-A77C26434D22}">
      <dgm:prSet/>
      <dgm:spPr/>
      <dgm:t>
        <a:bodyPr/>
        <a:lstStyle/>
        <a:p>
          <a:endParaRPr lang="nb-NO"/>
        </a:p>
      </dgm:t>
    </dgm:pt>
    <dgm:pt modelId="{7615DD44-AAD4-4E53-BE8F-C171D8F391FF}" type="pres">
      <dgm:prSet presAssocID="{3CF696DE-1614-49CE-8AAB-AC2AAC0F5711}" presName="cycle" presStyleCnt="0">
        <dgm:presLayoutVars>
          <dgm:dir/>
          <dgm:resizeHandles val="exact"/>
        </dgm:presLayoutVars>
      </dgm:prSet>
      <dgm:spPr/>
    </dgm:pt>
    <dgm:pt modelId="{A09FF86A-45A2-4AFA-859F-0BD9C1258D8F}" type="pres">
      <dgm:prSet presAssocID="{2E7A0F8C-17EA-475A-BE6D-86873DD0FAFC}" presName="node" presStyleLbl="node1" presStyleIdx="0" presStyleCnt="3">
        <dgm:presLayoutVars>
          <dgm:bulletEnabled val="1"/>
        </dgm:presLayoutVars>
      </dgm:prSet>
      <dgm:spPr/>
    </dgm:pt>
    <dgm:pt modelId="{37B774A6-DB06-4D7A-8ACE-6C40C8BFDA38}" type="pres">
      <dgm:prSet presAssocID="{37B384EF-4EE6-40BA-BEE2-9CC9E0E9560D}" presName="sibTrans" presStyleLbl="sibTrans2D1" presStyleIdx="0" presStyleCnt="3" custScaleX="168131"/>
      <dgm:spPr/>
    </dgm:pt>
    <dgm:pt modelId="{513A57FB-BC98-4ABA-B459-3BD60AD6EE1E}" type="pres">
      <dgm:prSet presAssocID="{37B384EF-4EE6-40BA-BEE2-9CC9E0E9560D}" presName="connectorText" presStyleLbl="sibTrans2D1" presStyleIdx="0" presStyleCnt="3"/>
      <dgm:spPr/>
    </dgm:pt>
    <dgm:pt modelId="{58230185-E93C-4E6F-AED9-87D2CAA6C109}" type="pres">
      <dgm:prSet presAssocID="{A54F4377-9CCE-4F42-AD53-79973302A3DC}" presName="node" presStyleLbl="node1" presStyleIdx="1" presStyleCnt="3" custRadScaleRad="167814" custRadScaleInc="-20493">
        <dgm:presLayoutVars>
          <dgm:bulletEnabled val="1"/>
        </dgm:presLayoutVars>
      </dgm:prSet>
      <dgm:spPr/>
    </dgm:pt>
    <dgm:pt modelId="{7C441BD6-0213-4F3D-89D4-7287B8BCDB2B}" type="pres">
      <dgm:prSet presAssocID="{033915B3-26C7-4EBA-A43F-BAA178EC2FD9}" presName="sibTrans" presStyleLbl="sibTrans2D1" presStyleIdx="1" presStyleCnt="3" custScaleX="170058" custScaleY="102606" custLinFactNeighborX="-4508" custLinFactNeighborY="417"/>
      <dgm:spPr/>
    </dgm:pt>
    <dgm:pt modelId="{DE9E6FAC-908F-40EC-A907-54FA1931F924}" type="pres">
      <dgm:prSet presAssocID="{033915B3-26C7-4EBA-A43F-BAA178EC2FD9}" presName="connectorText" presStyleLbl="sibTrans2D1" presStyleIdx="1" presStyleCnt="3"/>
      <dgm:spPr/>
    </dgm:pt>
    <dgm:pt modelId="{803547BF-CF86-441E-A7E8-32EBC638AE1B}" type="pres">
      <dgm:prSet presAssocID="{6FDB34E9-6FA9-4CDB-9D55-991D5D2EB3F0}" presName="node" presStyleLbl="node1" presStyleIdx="2" presStyleCnt="3" custRadScaleRad="153318" custRadScaleInc="18614">
        <dgm:presLayoutVars>
          <dgm:bulletEnabled val="1"/>
        </dgm:presLayoutVars>
      </dgm:prSet>
      <dgm:spPr/>
    </dgm:pt>
    <dgm:pt modelId="{BEEB8D47-F699-4EB0-95BF-679008C2D4F9}" type="pres">
      <dgm:prSet presAssocID="{A5AA3410-C572-49BC-8EF4-7D7F6FA2849E}" presName="sibTrans" presStyleLbl="sibTrans2D1" presStyleIdx="2" presStyleCnt="3" custScaleX="185831"/>
      <dgm:spPr/>
    </dgm:pt>
    <dgm:pt modelId="{A6A66736-4F3B-494A-9AC7-A860EB9A82EF}" type="pres">
      <dgm:prSet presAssocID="{A5AA3410-C572-49BC-8EF4-7D7F6FA2849E}" presName="connectorText" presStyleLbl="sibTrans2D1" presStyleIdx="2" presStyleCnt="3"/>
      <dgm:spPr/>
    </dgm:pt>
  </dgm:ptLst>
  <dgm:cxnLst>
    <dgm:cxn modelId="{222E0E02-8791-4F34-93D2-53421B704445}" type="presOf" srcId="{A5AA3410-C572-49BC-8EF4-7D7F6FA2849E}" destId="{BEEB8D47-F699-4EB0-95BF-679008C2D4F9}" srcOrd="0" destOrd="0" presId="urn:microsoft.com/office/officeart/2005/8/layout/cycle2"/>
    <dgm:cxn modelId="{D6A8CF06-381F-4831-BDD2-6618228C4A78}" type="presOf" srcId="{A54F4377-9CCE-4F42-AD53-79973302A3DC}" destId="{58230185-E93C-4E6F-AED9-87D2CAA6C109}" srcOrd="0" destOrd="0" presId="urn:microsoft.com/office/officeart/2005/8/layout/cycle2"/>
    <dgm:cxn modelId="{14BBD220-AB04-4C26-A9D1-1FDCA8A33334}" type="presOf" srcId="{033915B3-26C7-4EBA-A43F-BAA178EC2FD9}" destId="{7C441BD6-0213-4F3D-89D4-7287B8BCDB2B}" srcOrd="0" destOrd="0" presId="urn:microsoft.com/office/officeart/2005/8/layout/cycle2"/>
    <dgm:cxn modelId="{1108DC35-5B00-4A9B-8A06-765BA44139CA}" type="presOf" srcId="{033915B3-26C7-4EBA-A43F-BAA178EC2FD9}" destId="{DE9E6FAC-908F-40EC-A907-54FA1931F924}" srcOrd="1" destOrd="0" presId="urn:microsoft.com/office/officeart/2005/8/layout/cycle2"/>
    <dgm:cxn modelId="{261B0F5E-E7E1-410A-A500-732CA3F7A731}" type="presOf" srcId="{6FDB34E9-6FA9-4CDB-9D55-991D5D2EB3F0}" destId="{803547BF-CF86-441E-A7E8-32EBC638AE1B}" srcOrd="0" destOrd="0" presId="urn:microsoft.com/office/officeart/2005/8/layout/cycle2"/>
    <dgm:cxn modelId="{A93AD349-99C7-42AB-9863-DE5085349668}" srcId="{3CF696DE-1614-49CE-8AAB-AC2AAC0F5711}" destId="{2E7A0F8C-17EA-475A-BE6D-86873DD0FAFC}" srcOrd="0" destOrd="0" parTransId="{BCC7CEF9-50A4-41B1-BD32-80C74CE096C4}" sibTransId="{37B384EF-4EE6-40BA-BEE2-9CC9E0E9560D}"/>
    <dgm:cxn modelId="{E377B253-1781-4EE7-B198-8B4B192AF739}" type="presOf" srcId="{2E7A0F8C-17EA-475A-BE6D-86873DD0FAFC}" destId="{A09FF86A-45A2-4AFA-859F-0BD9C1258D8F}" srcOrd="0" destOrd="0" presId="urn:microsoft.com/office/officeart/2005/8/layout/cycle2"/>
    <dgm:cxn modelId="{257A008F-8BE7-427D-919C-A77C26434D22}" srcId="{3CF696DE-1614-49CE-8AAB-AC2AAC0F5711}" destId="{6FDB34E9-6FA9-4CDB-9D55-991D5D2EB3F0}" srcOrd="2" destOrd="0" parTransId="{AB82B944-2788-4D7A-A3DC-D3EC531F743E}" sibTransId="{A5AA3410-C572-49BC-8EF4-7D7F6FA2849E}"/>
    <dgm:cxn modelId="{8458FB9D-2428-4421-8001-8F00F821472F}" srcId="{3CF696DE-1614-49CE-8AAB-AC2AAC0F5711}" destId="{A54F4377-9CCE-4F42-AD53-79973302A3DC}" srcOrd="1" destOrd="0" parTransId="{9D4C0F82-3497-4E58-AA66-AC23D18BEABF}" sibTransId="{033915B3-26C7-4EBA-A43F-BAA178EC2FD9}"/>
    <dgm:cxn modelId="{4BBFFBC4-A61A-408D-86DF-6767DE1BBFE4}" type="presOf" srcId="{37B384EF-4EE6-40BA-BEE2-9CC9E0E9560D}" destId="{37B774A6-DB06-4D7A-8ACE-6C40C8BFDA38}" srcOrd="0" destOrd="0" presId="urn:microsoft.com/office/officeart/2005/8/layout/cycle2"/>
    <dgm:cxn modelId="{CB9D0EC5-84CC-48E9-8B37-5F53A3622CEA}" type="presOf" srcId="{A5AA3410-C572-49BC-8EF4-7D7F6FA2849E}" destId="{A6A66736-4F3B-494A-9AC7-A860EB9A82EF}" srcOrd="1" destOrd="0" presId="urn:microsoft.com/office/officeart/2005/8/layout/cycle2"/>
    <dgm:cxn modelId="{09627ED7-2E8B-49F6-AA04-9327F1EFA896}" type="presOf" srcId="{37B384EF-4EE6-40BA-BEE2-9CC9E0E9560D}" destId="{513A57FB-BC98-4ABA-B459-3BD60AD6EE1E}" srcOrd="1" destOrd="0" presId="urn:microsoft.com/office/officeart/2005/8/layout/cycle2"/>
    <dgm:cxn modelId="{6918B5D9-D990-4E40-8B1B-A2A7949F6EC4}" type="presOf" srcId="{3CF696DE-1614-49CE-8AAB-AC2AAC0F5711}" destId="{7615DD44-AAD4-4E53-BE8F-C171D8F391FF}" srcOrd="0" destOrd="0" presId="urn:microsoft.com/office/officeart/2005/8/layout/cycle2"/>
    <dgm:cxn modelId="{5ABB9C7B-F19A-4489-954C-F128CAB9C6F5}" type="presParOf" srcId="{7615DD44-AAD4-4E53-BE8F-C171D8F391FF}" destId="{A09FF86A-45A2-4AFA-859F-0BD9C1258D8F}" srcOrd="0" destOrd="0" presId="urn:microsoft.com/office/officeart/2005/8/layout/cycle2"/>
    <dgm:cxn modelId="{2B5C7DB3-C675-4AE7-9652-2BD0F2B11927}" type="presParOf" srcId="{7615DD44-AAD4-4E53-BE8F-C171D8F391FF}" destId="{37B774A6-DB06-4D7A-8ACE-6C40C8BFDA38}" srcOrd="1" destOrd="0" presId="urn:microsoft.com/office/officeart/2005/8/layout/cycle2"/>
    <dgm:cxn modelId="{4229F640-1120-48A9-8F25-0EF437AF0996}" type="presParOf" srcId="{37B774A6-DB06-4D7A-8ACE-6C40C8BFDA38}" destId="{513A57FB-BC98-4ABA-B459-3BD60AD6EE1E}" srcOrd="0" destOrd="0" presId="urn:microsoft.com/office/officeart/2005/8/layout/cycle2"/>
    <dgm:cxn modelId="{E579FCBF-8958-467F-96BE-3193AE57B8CE}" type="presParOf" srcId="{7615DD44-AAD4-4E53-BE8F-C171D8F391FF}" destId="{58230185-E93C-4E6F-AED9-87D2CAA6C109}" srcOrd="2" destOrd="0" presId="urn:microsoft.com/office/officeart/2005/8/layout/cycle2"/>
    <dgm:cxn modelId="{F62DDB03-5BA5-4AFB-8C20-796729A6F40D}" type="presParOf" srcId="{7615DD44-AAD4-4E53-BE8F-C171D8F391FF}" destId="{7C441BD6-0213-4F3D-89D4-7287B8BCDB2B}" srcOrd="3" destOrd="0" presId="urn:microsoft.com/office/officeart/2005/8/layout/cycle2"/>
    <dgm:cxn modelId="{2088823D-FE4A-44AA-A702-D14D100A2667}" type="presParOf" srcId="{7C441BD6-0213-4F3D-89D4-7287B8BCDB2B}" destId="{DE9E6FAC-908F-40EC-A907-54FA1931F924}" srcOrd="0" destOrd="0" presId="urn:microsoft.com/office/officeart/2005/8/layout/cycle2"/>
    <dgm:cxn modelId="{9154238E-1D3A-48DE-AF32-C9B27D486EAA}" type="presParOf" srcId="{7615DD44-AAD4-4E53-BE8F-C171D8F391FF}" destId="{803547BF-CF86-441E-A7E8-32EBC638AE1B}" srcOrd="4" destOrd="0" presId="urn:microsoft.com/office/officeart/2005/8/layout/cycle2"/>
    <dgm:cxn modelId="{39C2BEFA-2081-45D0-A0BF-15FC07B3A91D}" type="presParOf" srcId="{7615DD44-AAD4-4E53-BE8F-C171D8F391FF}" destId="{BEEB8D47-F699-4EB0-95BF-679008C2D4F9}" srcOrd="5" destOrd="0" presId="urn:microsoft.com/office/officeart/2005/8/layout/cycle2"/>
    <dgm:cxn modelId="{BFA00DA0-F8B5-4447-9EBE-D6CA2E3501D6}" type="presParOf" srcId="{BEEB8D47-F699-4EB0-95BF-679008C2D4F9}" destId="{A6A66736-4F3B-494A-9AC7-A860EB9A82E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6AB90E8-1413-4FE2-ABC8-9FBD3E734164}"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nb-NO"/>
        </a:p>
      </dgm:t>
    </dgm:pt>
    <dgm:pt modelId="{52F69961-CC3A-466C-99E6-A4C4EA88505E}">
      <dgm:prSet phldrT="[Tekst]"/>
      <dgm:spPr/>
      <dgm:t>
        <a:bodyPr/>
        <a:lstStyle/>
        <a:p>
          <a:r>
            <a:rPr lang="el" err="1"/>
            <a:t>Εγκυρότητα κατασκευής</a:t>
          </a:r>
          <a:endParaRPr lang="nb-NO"/>
        </a:p>
      </dgm:t>
    </dgm:pt>
    <dgm:pt modelId="{7F566525-0EC2-4433-B48A-581E554D36C4}" type="parTrans" cxnId="{81DFE174-AEF9-4402-BFCB-B806749A7852}">
      <dgm:prSet/>
      <dgm:spPr/>
      <dgm:t>
        <a:bodyPr/>
        <a:lstStyle/>
        <a:p>
          <a:endParaRPr lang="nb-NO"/>
        </a:p>
      </dgm:t>
    </dgm:pt>
    <dgm:pt modelId="{0AB82693-DC48-41EC-8EA5-C2F76DDBA068}" type="sibTrans" cxnId="{81DFE174-AEF9-4402-BFCB-B806749A7852}">
      <dgm:prSet/>
      <dgm:spPr/>
      <dgm:t>
        <a:bodyPr/>
        <a:lstStyle/>
        <a:p>
          <a:endParaRPr lang="nb-NO"/>
        </a:p>
      </dgm:t>
    </dgm:pt>
    <dgm:pt modelId="{AE1EFC5B-BF69-4799-9865-F69CEC980D6B}">
      <dgm:prSet phldrT="[Tekst]"/>
      <dgm:spPr/>
      <dgm:t>
        <a:bodyPr/>
        <a:lstStyle/>
        <a:p>
          <a:r>
            <a:rPr lang="el"/>
            <a:t>Πρόσωπο</a:t>
          </a:r>
        </a:p>
      </dgm:t>
    </dgm:pt>
    <dgm:pt modelId="{05CC707C-F5D4-4AE3-818D-633F793557CE}" type="parTrans" cxnId="{AEC3A57C-F439-4690-8CE0-335F7413C74C}">
      <dgm:prSet/>
      <dgm:spPr/>
      <dgm:t>
        <a:bodyPr/>
        <a:lstStyle/>
        <a:p>
          <a:endParaRPr lang="nb-NO"/>
        </a:p>
      </dgm:t>
    </dgm:pt>
    <dgm:pt modelId="{C44CDFE8-205F-4BBB-8AFF-5686F50B8A38}" type="sibTrans" cxnId="{AEC3A57C-F439-4690-8CE0-335F7413C74C}">
      <dgm:prSet/>
      <dgm:spPr/>
      <dgm:t>
        <a:bodyPr/>
        <a:lstStyle/>
        <a:p>
          <a:endParaRPr lang="nb-NO"/>
        </a:p>
      </dgm:t>
    </dgm:pt>
    <dgm:pt modelId="{B7C1B19B-A359-40E8-8B2A-806DA0016438}">
      <dgm:prSet phldrT="[Tekst]"/>
      <dgm:spPr/>
      <dgm:t>
        <a:bodyPr/>
        <a:lstStyle/>
        <a:p>
          <a:r>
            <a:rPr lang="el" err="1"/>
            <a:t>Διακριτική</a:t>
          </a:r>
          <a:endParaRPr lang="nb-NO"/>
        </a:p>
      </dgm:t>
    </dgm:pt>
    <dgm:pt modelId="{E7C510C8-0610-43A6-9C5A-0D0929C84499}" type="parTrans" cxnId="{2ABED855-1F57-412A-824E-5214F5A04F52}">
      <dgm:prSet/>
      <dgm:spPr/>
      <dgm:t>
        <a:bodyPr/>
        <a:lstStyle/>
        <a:p>
          <a:endParaRPr lang="nb-NO"/>
        </a:p>
      </dgm:t>
    </dgm:pt>
    <dgm:pt modelId="{AB11538A-88CD-445E-9DEF-7C471E3F0282}" type="sibTrans" cxnId="{2ABED855-1F57-412A-824E-5214F5A04F52}">
      <dgm:prSet/>
      <dgm:spPr/>
      <dgm:t>
        <a:bodyPr/>
        <a:lstStyle/>
        <a:p>
          <a:endParaRPr lang="nb-NO"/>
        </a:p>
      </dgm:t>
    </dgm:pt>
    <dgm:pt modelId="{DB840D2B-45C6-42F0-BC99-AE786CED942D}">
      <dgm:prSet phldrT="[Tekst]"/>
      <dgm:spPr/>
      <dgm:t>
        <a:bodyPr/>
        <a:lstStyle/>
        <a:p>
          <a:r>
            <a:rPr lang="el"/>
            <a:t>περιεχόμενο</a:t>
          </a:r>
        </a:p>
      </dgm:t>
    </dgm:pt>
    <dgm:pt modelId="{6EE50EAB-5D1E-4FCE-B959-124D768225B3}" type="parTrans" cxnId="{90446A12-03D2-466F-A3E7-FECD89CEF1D5}">
      <dgm:prSet/>
      <dgm:spPr/>
      <dgm:t>
        <a:bodyPr/>
        <a:lstStyle/>
        <a:p>
          <a:endParaRPr lang="nb-NO"/>
        </a:p>
      </dgm:t>
    </dgm:pt>
    <dgm:pt modelId="{AFDE8AA7-50F9-473C-A0D4-10B80E24F503}" type="sibTrans" cxnId="{90446A12-03D2-466F-A3E7-FECD89CEF1D5}">
      <dgm:prSet/>
      <dgm:spPr/>
      <dgm:t>
        <a:bodyPr/>
        <a:lstStyle/>
        <a:p>
          <a:endParaRPr lang="nb-NO"/>
        </a:p>
      </dgm:t>
    </dgm:pt>
    <dgm:pt modelId="{4E057B5C-BD99-46A7-AA22-0F0CC36779C1}">
      <dgm:prSet phldrT="[Tekst]"/>
      <dgm:spPr/>
      <dgm:t>
        <a:bodyPr/>
        <a:lstStyle/>
        <a:p>
          <a:r>
            <a:rPr lang="el" err="1"/>
            <a:t>Συγκλίνουσα</a:t>
          </a:r>
          <a:endParaRPr lang="nb-NO"/>
        </a:p>
      </dgm:t>
    </dgm:pt>
    <dgm:pt modelId="{813BA395-1B19-4216-B1C5-6D811DE4AADF}" type="parTrans" cxnId="{FF5EF85D-9594-47DB-AC49-D972D5A630CF}">
      <dgm:prSet/>
      <dgm:spPr/>
      <dgm:t>
        <a:bodyPr/>
        <a:lstStyle/>
        <a:p>
          <a:endParaRPr lang="nb-NO"/>
        </a:p>
      </dgm:t>
    </dgm:pt>
    <dgm:pt modelId="{92530E5F-FEB0-4007-8E5C-F389B32B33CD}" type="sibTrans" cxnId="{FF5EF85D-9594-47DB-AC49-D972D5A630CF}">
      <dgm:prSet/>
      <dgm:spPr/>
      <dgm:t>
        <a:bodyPr/>
        <a:lstStyle/>
        <a:p>
          <a:endParaRPr lang="en-US"/>
        </a:p>
      </dgm:t>
    </dgm:pt>
    <dgm:pt modelId="{5FE297A3-FE5F-4154-A4A0-BBE08627F011}">
      <dgm:prSet phldrT="[Tekst]"/>
      <dgm:spPr/>
      <dgm:t>
        <a:bodyPr/>
        <a:lstStyle/>
        <a:p>
          <a:r>
            <a:rPr lang="el" err="1"/>
            <a:t>Προγνωστικός</a:t>
          </a:r>
          <a:endParaRPr lang="nb-NO"/>
        </a:p>
      </dgm:t>
    </dgm:pt>
    <dgm:pt modelId="{F3393CC2-7076-40F8-A5BF-65729D4E5BD6}" type="parTrans" cxnId="{59E6BBA8-3F2C-4B57-8249-887F8EF4EA89}">
      <dgm:prSet/>
      <dgm:spPr/>
      <dgm:t>
        <a:bodyPr/>
        <a:lstStyle/>
        <a:p>
          <a:endParaRPr lang="nb-NO"/>
        </a:p>
      </dgm:t>
    </dgm:pt>
    <dgm:pt modelId="{6A99F8FC-CACE-4708-BFF9-6C05EA89CC13}" type="sibTrans" cxnId="{59E6BBA8-3F2C-4B57-8249-887F8EF4EA89}">
      <dgm:prSet/>
      <dgm:spPr/>
      <dgm:t>
        <a:bodyPr/>
        <a:lstStyle/>
        <a:p>
          <a:endParaRPr lang="en-US"/>
        </a:p>
      </dgm:t>
    </dgm:pt>
    <dgm:pt modelId="{A8F1EA56-519E-4090-9C86-1FED70B094A1}" type="pres">
      <dgm:prSet presAssocID="{A6AB90E8-1413-4FE2-ABC8-9FBD3E734164}" presName="cycle" presStyleCnt="0">
        <dgm:presLayoutVars>
          <dgm:chMax val="1"/>
          <dgm:dir/>
          <dgm:animLvl val="ctr"/>
          <dgm:resizeHandles val="exact"/>
        </dgm:presLayoutVars>
      </dgm:prSet>
      <dgm:spPr/>
    </dgm:pt>
    <dgm:pt modelId="{CE80FF90-91C9-4254-BDBE-E960979500AA}" type="pres">
      <dgm:prSet presAssocID="{52F69961-CC3A-466C-99E6-A4C4EA88505E}" presName="centerShape" presStyleLbl="node0" presStyleIdx="0" presStyleCnt="1"/>
      <dgm:spPr/>
    </dgm:pt>
    <dgm:pt modelId="{1EFFD6D3-4C6F-4BB1-9118-D98897EE3218}" type="pres">
      <dgm:prSet presAssocID="{05CC707C-F5D4-4AE3-818D-633F793557CE}" presName="Name9" presStyleLbl="parChTrans1D2" presStyleIdx="0" presStyleCnt="5"/>
      <dgm:spPr/>
    </dgm:pt>
    <dgm:pt modelId="{E2CFD96F-AA7D-4CE2-A0E0-4C7160D6BA6F}" type="pres">
      <dgm:prSet presAssocID="{05CC707C-F5D4-4AE3-818D-633F793557CE}" presName="connTx" presStyleLbl="parChTrans1D2" presStyleIdx="0" presStyleCnt="5"/>
      <dgm:spPr/>
    </dgm:pt>
    <dgm:pt modelId="{FD65A802-75C9-4E5A-B862-AC04B33856A5}" type="pres">
      <dgm:prSet presAssocID="{AE1EFC5B-BF69-4799-9865-F69CEC980D6B}" presName="node" presStyleLbl="node1" presStyleIdx="0" presStyleCnt="5">
        <dgm:presLayoutVars>
          <dgm:bulletEnabled val="1"/>
        </dgm:presLayoutVars>
      </dgm:prSet>
      <dgm:spPr/>
    </dgm:pt>
    <dgm:pt modelId="{23115290-CE80-45F6-B4A0-707A692633BF}" type="pres">
      <dgm:prSet presAssocID="{F3393CC2-7076-40F8-A5BF-65729D4E5BD6}" presName="Name9" presStyleLbl="parChTrans1D2" presStyleIdx="1" presStyleCnt="5"/>
      <dgm:spPr/>
    </dgm:pt>
    <dgm:pt modelId="{B2FCE86C-D048-4243-8AFE-219AAB37A6E4}" type="pres">
      <dgm:prSet presAssocID="{F3393CC2-7076-40F8-A5BF-65729D4E5BD6}" presName="connTx" presStyleLbl="parChTrans1D2" presStyleIdx="1" presStyleCnt="5"/>
      <dgm:spPr/>
    </dgm:pt>
    <dgm:pt modelId="{132568C0-AF75-4738-A6BB-1A3DA32828AC}" type="pres">
      <dgm:prSet presAssocID="{5FE297A3-FE5F-4154-A4A0-BBE08627F011}" presName="node" presStyleLbl="node1" presStyleIdx="1" presStyleCnt="5">
        <dgm:presLayoutVars>
          <dgm:bulletEnabled val="1"/>
        </dgm:presLayoutVars>
      </dgm:prSet>
      <dgm:spPr/>
    </dgm:pt>
    <dgm:pt modelId="{AF569196-3D30-4BA2-8F3D-E7758A18AFC1}" type="pres">
      <dgm:prSet presAssocID="{E7C510C8-0610-43A6-9C5A-0D0929C84499}" presName="Name9" presStyleLbl="parChTrans1D2" presStyleIdx="2" presStyleCnt="5"/>
      <dgm:spPr/>
    </dgm:pt>
    <dgm:pt modelId="{BF95E5D7-0670-4866-A302-0782BA8752F3}" type="pres">
      <dgm:prSet presAssocID="{E7C510C8-0610-43A6-9C5A-0D0929C84499}" presName="connTx" presStyleLbl="parChTrans1D2" presStyleIdx="2" presStyleCnt="5"/>
      <dgm:spPr/>
    </dgm:pt>
    <dgm:pt modelId="{A42660BB-DFAF-4AFA-BDB7-8FC18D1F9D89}" type="pres">
      <dgm:prSet presAssocID="{B7C1B19B-A359-40E8-8B2A-806DA0016438}" presName="node" presStyleLbl="node1" presStyleIdx="2" presStyleCnt="5">
        <dgm:presLayoutVars>
          <dgm:bulletEnabled val="1"/>
        </dgm:presLayoutVars>
      </dgm:prSet>
      <dgm:spPr/>
    </dgm:pt>
    <dgm:pt modelId="{62C95E1C-F1E1-4649-A50E-1B5171815EAF}" type="pres">
      <dgm:prSet presAssocID="{6EE50EAB-5D1E-4FCE-B959-124D768225B3}" presName="Name9" presStyleLbl="parChTrans1D2" presStyleIdx="3" presStyleCnt="5"/>
      <dgm:spPr/>
    </dgm:pt>
    <dgm:pt modelId="{F599249D-810E-4437-9A19-0EC10B7C5158}" type="pres">
      <dgm:prSet presAssocID="{6EE50EAB-5D1E-4FCE-B959-124D768225B3}" presName="connTx" presStyleLbl="parChTrans1D2" presStyleIdx="3" presStyleCnt="5"/>
      <dgm:spPr/>
    </dgm:pt>
    <dgm:pt modelId="{3FE57EB6-B816-41D3-8A4E-BD5E81941E2A}" type="pres">
      <dgm:prSet presAssocID="{DB840D2B-45C6-42F0-BC99-AE786CED942D}" presName="node" presStyleLbl="node1" presStyleIdx="3" presStyleCnt="5">
        <dgm:presLayoutVars>
          <dgm:bulletEnabled val="1"/>
        </dgm:presLayoutVars>
      </dgm:prSet>
      <dgm:spPr/>
    </dgm:pt>
    <dgm:pt modelId="{E8CAA940-FB5A-4511-807B-486E9345A181}" type="pres">
      <dgm:prSet presAssocID="{813BA395-1B19-4216-B1C5-6D811DE4AADF}" presName="Name9" presStyleLbl="parChTrans1D2" presStyleIdx="4" presStyleCnt="5"/>
      <dgm:spPr/>
    </dgm:pt>
    <dgm:pt modelId="{40CB9654-99B6-42D9-B7D2-20D1FDEF2F0C}" type="pres">
      <dgm:prSet presAssocID="{813BA395-1B19-4216-B1C5-6D811DE4AADF}" presName="connTx" presStyleLbl="parChTrans1D2" presStyleIdx="4" presStyleCnt="5"/>
      <dgm:spPr/>
    </dgm:pt>
    <dgm:pt modelId="{259CB2F9-A110-4012-867B-CF0C4871FA4F}" type="pres">
      <dgm:prSet presAssocID="{4E057B5C-BD99-46A7-AA22-0F0CC36779C1}" presName="node" presStyleLbl="node1" presStyleIdx="4" presStyleCnt="5">
        <dgm:presLayoutVars>
          <dgm:bulletEnabled val="1"/>
        </dgm:presLayoutVars>
      </dgm:prSet>
      <dgm:spPr/>
    </dgm:pt>
  </dgm:ptLst>
  <dgm:cxnLst>
    <dgm:cxn modelId="{90446A12-03D2-466F-A3E7-FECD89CEF1D5}" srcId="{52F69961-CC3A-466C-99E6-A4C4EA88505E}" destId="{DB840D2B-45C6-42F0-BC99-AE786CED942D}" srcOrd="3" destOrd="0" parTransId="{6EE50EAB-5D1E-4FCE-B959-124D768225B3}" sibTransId="{AFDE8AA7-50F9-473C-A0D4-10B80E24F503}"/>
    <dgm:cxn modelId="{D270D82A-F02B-4511-8489-EA45343396E6}" type="presOf" srcId="{F3393CC2-7076-40F8-A5BF-65729D4E5BD6}" destId="{B2FCE86C-D048-4243-8AFE-219AAB37A6E4}" srcOrd="1" destOrd="0" presId="urn:microsoft.com/office/officeart/2005/8/layout/radial1"/>
    <dgm:cxn modelId="{C7381040-57C2-4619-9867-D96BCC0C32B3}" type="presOf" srcId="{F3393CC2-7076-40F8-A5BF-65729D4E5BD6}" destId="{23115290-CE80-45F6-B4A0-707A692633BF}" srcOrd="0" destOrd="0" presId="urn:microsoft.com/office/officeart/2005/8/layout/radial1"/>
    <dgm:cxn modelId="{FF5EF85D-9594-47DB-AC49-D972D5A630CF}" srcId="{52F69961-CC3A-466C-99E6-A4C4EA88505E}" destId="{4E057B5C-BD99-46A7-AA22-0F0CC36779C1}" srcOrd="4" destOrd="0" parTransId="{813BA395-1B19-4216-B1C5-6D811DE4AADF}" sibTransId="{92530E5F-FEB0-4007-8E5C-F389B32B33CD}"/>
    <dgm:cxn modelId="{BE4CB441-5AE8-4184-9A4B-8C08E4A0F357}" type="presOf" srcId="{E7C510C8-0610-43A6-9C5A-0D0929C84499}" destId="{BF95E5D7-0670-4866-A302-0782BA8752F3}" srcOrd="1" destOrd="0" presId="urn:microsoft.com/office/officeart/2005/8/layout/radial1"/>
    <dgm:cxn modelId="{6E83BA43-68EC-40EC-A86D-2E836EDBF001}" type="presOf" srcId="{5FE297A3-FE5F-4154-A4A0-BBE08627F011}" destId="{132568C0-AF75-4738-A6BB-1A3DA32828AC}" srcOrd="0" destOrd="0" presId="urn:microsoft.com/office/officeart/2005/8/layout/radial1"/>
    <dgm:cxn modelId="{B71AD94D-36E8-4FD6-9766-1F05ADBC6167}" type="presOf" srcId="{52F69961-CC3A-466C-99E6-A4C4EA88505E}" destId="{CE80FF90-91C9-4254-BDBE-E960979500AA}" srcOrd="0" destOrd="0" presId="urn:microsoft.com/office/officeart/2005/8/layout/radial1"/>
    <dgm:cxn modelId="{D6560F72-C1D0-4191-B1E9-129893BC7D38}" type="presOf" srcId="{813BA395-1B19-4216-B1C5-6D811DE4AADF}" destId="{E8CAA940-FB5A-4511-807B-486E9345A181}" srcOrd="0" destOrd="0" presId="urn:microsoft.com/office/officeart/2005/8/layout/radial1"/>
    <dgm:cxn modelId="{81DFE174-AEF9-4402-BFCB-B806749A7852}" srcId="{A6AB90E8-1413-4FE2-ABC8-9FBD3E734164}" destId="{52F69961-CC3A-466C-99E6-A4C4EA88505E}" srcOrd="0" destOrd="0" parTransId="{7F566525-0EC2-4433-B48A-581E554D36C4}" sibTransId="{0AB82693-DC48-41EC-8EA5-C2F76DDBA068}"/>
    <dgm:cxn modelId="{2ABED855-1F57-412A-824E-5214F5A04F52}" srcId="{52F69961-CC3A-466C-99E6-A4C4EA88505E}" destId="{B7C1B19B-A359-40E8-8B2A-806DA0016438}" srcOrd="2" destOrd="0" parTransId="{E7C510C8-0610-43A6-9C5A-0D0929C84499}" sibTransId="{AB11538A-88CD-445E-9DEF-7C471E3F0282}"/>
    <dgm:cxn modelId="{AEC3A57C-F439-4690-8CE0-335F7413C74C}" srcId="{52F69961-CC3A-466C-99E6-A4C4EA88505E}" destId="{AE1EFC5B-BF69-4799-9865-F69CEC980D6B}" srcOrd="0" destOrd="0" parTransId="{05CC707C-F5D4-4AE3-818D-633F793557CE}" sibTransId="{C44CDFE8-205F-4BBB-8AFF-5686F50B8A38}"/>
    <dgm:cxn modelId="{E558B18C-7BE3-4BB2-BDA0-FF964614A008}" type="presOf" srcId="{6EE50EAB-5D1E-4FCE-B959-124D768225B3}" destId="{F599249D-810E-4437-9A19-0EC10B7C5158}" srcOrd="1" destOrd="0" presId="urn:microsoft.com/office/officeart/2005/8/layout/radial1"/>
    <dgm:cxn modelId="{85403690-D2A5-4345-84F4-2697E17014E8}" type="presOf" srcId="{A6AB90E8-1413-4FE2-ABC8-9FBD3E734164}" destId="{A8F1EA56-519E-4090-9C86-1FED70B094A1}" srcOrd="0" destOrd="0" presId="urn:microsoft.com/office/officeart/2005/8/layout/radial1"/>
    <dgm:cxn modelId="{67818B95-6413-4375-B0CB-5843098ACD58}" type="presOf" srcId="{6EE50EAB-5D1E-4FCE-B959-124D768225B3}" destId="{62C95E1C-F1E1-4649-A50E-1B5171815EAF}" srcOrd="0" destOrd="0" presId="urn:microsoft.com/office/officeart/2005/8/layout/radial1"/>
    <dgm:cxn modelId="{55D3369E-8341-4E17-95A1-2D4A2726011B}" type="presOf" srcId="{B7C1B19B-A359-40E8-8B2A-806DA0016438}" destId="{A42660BB-DFAF-4AFA-BDB7-8FC18D1F9D89}" srcOrd="0" destOrd="0" presId="urn:microsoft.com/office/officeart/2005/8/layout/radial1"/>
    <dgm:cxn modelId="{59E6BBA8-3F2C-4B57-8249-887F8EF4EA89}" srcId="{52F69961-CC3A-466C-99E6-A4C4EA88505E}" destId="{5FE297A3-FE5F-4154-A4A0-BBE08627F011}" srcOrd="1" destOrd="0" parTransId="{F3393CC2-7076-40F8-A5BF-65729D4E5BD6}" sibTransId="{6A99F8FC-CACE-4708-BFF9-6C05EA89CC13}"/>
    <dgm:cxn modelId="{241278BC-3E48-46F6-AE51-81031A9122BA}" type="presOf" srcId="{05CC707C-F5D4-4AE3-818D-633F793557CE}" destId="{1EFFD6D3-4C6F-4BB1-9118-D98897EE3218}" srcOrd="0" destOrd="0" presId="urn:microsoft.com/office/officeart/2005/8/layout/radial1"/>
    <dgm:cxn modelId="{533C79D7-2114-43DF-BED6-D86CB2A113A7}" type="presOf" srcId="{813BA395-1B19-4216-B1C5-6D811DE4AADF}" destId="{40CB9654-99B6-42D9-B7D2-20D1FDEF2F0C}" srcOrd="1" destOrd="0" presId="urn:microsoft.com/office/officeart/2005/8/layout/radial1"/>
    <dgm:cxn modelId="{0B4809D9-61A0-4C02-A1C6-C6CD9DB02652}" type="presOf" srcId="{AE1EFC5B-BF69-4799-9865-F69CEC980D6B}" destId="{FD65A802-75C9-4E5A-B862-AC04B33856A5}" srcOrd="0" destOrd="0" presId="urn:microsoft.com/office/officeart/2005/8/layout/radial1"/>
    <dgm:cxn modelId="{26D854E7-DAE1-427A-8387-4750288E3A49}" type="presOf" srcId="{DB840D2B-45C6-42F0-BC99-AE786CED942D}" destId="{3FE57EB6-B816-41D3-8A4E-BD5E81941E2A}" srcOrd="0" destOrd="0" presId="urn:microsoft.com/office/officeart/2005/8/layout/radial1"/>
    <dgm:cxn modelId="{77DAFDF2-F4A0-4B40-9A5F-E47CA866A1DD}" type="presOf" srcId="{E7C510C8-0610-43A6-9C5A-0D0929C84499}" destId="{AF569196-3D30-4BA2-8F3D-E7758A18AFC1}" srcOrd="0" destOrd="0" presId="urn:microsoft.com/office/officeart/2005/8/layout/radial1"/>
    <dgm:cxn modelId="{0C3A9DF5-3F48-47C1-BBD9-2F2DA41FED9C}" type="presOf" srcId="{4E057B5C-BD99-46A7-AA22-0F0CC36779C1}" destId="{259CB2F9-A110-4012-867B-CF0C4871FA4F}" srcOrd="0" destOrd="0" presId="urn:microsoft.com/office/officeart/2005/8/layout/radial1"/>
    <dgm:cxn modelId="{22FFC9FD-0360-4199-918E-3A7FDABDD567}" type="presOf" srcId="{05CC707C-F5D4-4AE3-818D-633F793557CE}" destId="{E2CFD96F-AA7D-4CE2-A0E0-4C7160D6BA6F}" srcOrd="1" destOrd="0" presId="urn:microsoft.com/office/officeart/2005/8/layout/radial1"/>
    <dgm:cxn modelId="{39379CDC-A8A3-4335-A67B-686BD3395E9F}" type="presParOf" srcId="{A8F1EA56-519E-4090-9C86-1FED70B094A1}" destId="{CE80FF90-91C9-4254-BDBE-E960979500AA}" srcOrd="0" destOrd="0" presId="urn:microsoft.com/office/officeart/2005/8/layout/radial1"/>
    <dgm:cxn modelId="{A57587FF-C563-4E77-A97A-5D3BF96FAEE4}" type="presParOf" srcId="{A8F1EA56-519E-4090-9C86-1FED70B094A1}" destId="{1EFFD6D3-4C6F-4BB1-9118-D98897EE3218}" srcOrd="1" destOrd="0" presId="urn:microsoft.com/office/officeart/2005/8/layout/radial1"/>
    <dgm:cxn modelId="{B42F6130-E195-4F60-BBA2-47A24D83C2FB}" type="presParOf" srcId="{1EFFD6D3-4C6F-4BB1-9118-D98897EE3218}" destId="{E2CFD96F-AA7D-4CE2-A0E0-4C7160D6BA6F}" srcOrd="0" destOrd="0" presId="urn:microsoft.com/office/officeart/2005/8/layout/radial1"/>
    <dgm:cxn modelId="{8A640D94-BCD1-4934-B8CA-878D0CC49623}" type="presParOf" srcId="{A8F1EA56-519E-4090-9C86-1FED70B094A1}" destId="{FD65A802-75C9-4E5A-B862-AC04B33856A5}" srcOrd="2" destOrd="0" presId="urn:microsoft.com/office/officeart/2005/8/layout/radial1"/>
    <dgm:cxn modelId="{4495B64D-9DAB-4FDA-A273-55DB47E98C32}" type="presParOf" srcId="{A8F1EA56-519E-4090-9C86-1FED70B094A1}" destId="{23115290-CE80-45F6-B4A0-707A692633BF}" srcOrd="3" destOrd="0" presId="urn:microsoft.com/office/officeart/2005/8/layout/radial1"/>
    <dgm:cxn modelId="{5FADC0D6-B302-4A86-9CFE-9F45A0E9E931}" type="presParOf" srcId="{23115290-CE80-45F6-B4A0-707A692633BF}" destId="{B2FCE86C-D048-4243-8AFE-219AAB37A6E4}" srcOrd="0" destOrd="0" presId="urn:microsoft.com/office/officeart/2005/8/layout/radial1"/>
    <dgm:cxn modelId="{927CC871-3F43-4011-9242-D8AECBB026B5}" type="presParOf" srcId="{A8F1EA56-519E-4090-9C86-1FED70B094A1}" destId="{132568C0-AF75-4738-A6BB-1A3DA32828AC}" srcOrd="4" destOrd="0" presId="urn:microsoft.com/office/officeart/2005/8/layout/radial1"/>
    <dgm:cxn modelId="{DACF1B6D-9D1D-4207-8D5A-D8FE908DEF3C}" type="presParOf" srcId="{A8F1EA56-519E-4090-9C86-1FED70B094A1}" destId="{AF569196-3D30-4BA2-8F3D-E7758A18AFC1}" srcOrd="5" destOrd="0" presId="urn:microsoft.com/office/officeart/2005/8/layout/radial1"/>
    <dgm:cxn modelId="{C6E9340C-49E4-41CC-A69B-92CDB63C1E2E}" type="presParOf" srcId="{AF569196-3D30-4BA2-8F3D-E7758A18AFC1}" destId="{BF95E5D7-0670-4866-A302-0782BA8752F3}" srcOrd="0" destOrd="0" presId="urn:microsoft.com/office/officeart/2005/8/layout/radial1"/>
    <dgm:cxn modelId="{B985CF4C-6222-4726-A657-8DFA7790A36F}" type="presParOf" srcId="{A8F1EA56-519E-4090-9C86-1FED70B094A1}" destId="{A42660BB-DFAF-4AFA-BDB7-8FC18D1F9D89}" srcOrd="6" destOrd="0" presId="urn:microsoft.com/office/officeart/2005/8/layout/radial1"/>
    <dgm:cxn modelId="{8B4442A7-E8C9-4226-A559-BDB645C1B310}" type="presParOf" srcId="{A8F1EA56-519E-4090-9C86-1FED70B094A1}" destId="{62C95E1C-F1E1-4649-A50E-1B5171815EAF}" srcOrd="7" destOrd="0" presId="urn:microsoft.com/office/officeart/2005/8/layout/radial1"/>
    <dgm:cxn modelId="{8CD09BFF-B592-4EC4-B47C-2C1B49CD3828}" type="presParOf" srcId="{62C95E1C-F1E1-4649-A50E-1B5171815EAF}" destId="{F599249D-810E-4437-9A19-0EC10B7C5158}" srcOrd="0" destOrd="0" presId="urn:microsoft.com/office/officeart/2005/8/layout/radial1"/>
    <dgm:cxn modelId="{0FBE058E-4BB5-4767-8FF9-CBF0C32E2B68}" type="presParOf" srcId="{A8F1EA56-519E-4090-9C86-1FED70B094A1}" destId="{3FE57EB6-B816-41D3-8A4E-BD5E81941E2A}" srcOrd="8" destOrd="0" presId="urn:microsoft.com/office/officeart/2005/8/layout/radial1"/>
    <dgm:cxn modelId="{A1DB10E6-562A-4E25-BDE1-281A7D94C070}" type="presParOf" srcId="{A8F1EA56-519E-4090-9C86-1FED70B094A1}" destId="{E8CAA940-FB5A-4511-807B-486E9345A181}" srcOrd="9" destOrd="0" presId="urn:microsoft.com/office/officeart/2005/8/layout/radial1"/>
    <dgm:cxn modelId="{C1054D29-058A-449C-AC36-36E960A54C29}" type="presParOf" srcId="{E8CAA940-FB5A-4511-807B-486E9345A181}" destId="{40CB9654-99B6-42D9-B7D2-20D1FDEF2F0C}" srcOrd="0" destOrd="0" presId="urn:microsoft.com/office/officeart/2005/8/layout/radial1"/>
    <dgm:cxn modelId="{3E84DC33-2ADA-436E-B64E-AD5773D8DCD8}" type="presParOf" srcId="{A8F1EA56-519E-4090-9C86-1FED70B094A1}" destId="{259CB2F9-A110-4012-867B-CF0C4871FA4F}"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CF4D7-2EEA-4BFB-9631-13C43FF935C8}"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en-US"/>
        </a:p>
      </dgm:t>
    </dgm:pt>
    <dgm:pt modelId="{0E6DC9CD-E4C2-479A-A7AF-F25CBFBE1EE7}">
      <dgm:prSet/>
      <dgm:spPr/>
      <dgm:t>
        <a:bodyPr/>
        <a:lstStyle/>
        <a:p>
          <a:r>
            <a:rPr lang="el"/>
            <a:t>Τι μπορούμε να μετρήσουμε;</a:t>
          </a:r>
          <a:endParaRPr lang="en-US"/>
        </a:p>
      </dgm:t>
    </dgm:pt>
    <dgm:pt modelId="{CEAC0CB2-E937-4FC6-A728-57839CFE8872}" type="parTrans" cxnId="{C90761AA-3E8E-4651-A01E-2B6C52FC87A5}">
      <dgm:prSet/>
      <dgm:spPr/>
      <dgm:t>
        <a:bodyPr/>
        <a:lstStyle/>
        <a:p>
          <a:endParaRPr lang="en-US"/>
        </a:p>
      </dgm:t>
    </dgm:pt>
    <dgm:pt modelId="{DC8F2CB7-9700-4986-9059-B97A9ABE7E88}" type="sibTrans" cxnId="{C90761AA-3E8E-4651-A01E-2B6C52FC87A5}">
      <dgm:prSet/>
      <dgm:spPr/>
      <dgm:t>
        <a:bodyPr/>
        <a:lstStyle/>
        <a:p>
          <a:endParaRPr lang="en-US"/>
        </a:p>
      </dgm:t>
    </dgm:pt>
    <dgm:pt modelId="{3410597A-838B-4938-8EC9-61D3DC9B4D0D}">
      <dgm:prSet/>
      <dgm:spPr/>
      <dgm:t>
        <a:bodyPr/>
        <a:lstStyle/>
        <a:p>
          <a:r>
            <a:rPr lang="el"/>
            <a:t>Στάση και κίνητρο</a:t>
          </a:r>
          <a:endParaRPr lang="en-US"/>
        </a:p>
      </dgm:t>
    </dgm:pt>
    <dgm:pt modelId="{7C603A9D-55BC-4B5A-A65B-52D4B0279B72}" type="parTrans" cxnId="{458C1C36-452B-4703-A1BA-D0758AFD6039}">
      <dgm:prSet/>
      <dgm:spPr/>
      <dgm:t>
        <a:bodyPr/>
        <a:lstStyle/>
        <a:p>
          <a:endParaRPr lang="en-US"/>
        </a:p>
      </dgm:t>
    </dgm:pt>
    <dgm:pt modelId="{D105AB84-06E0-464F-838C-0C1DB32E5E89}" type="sibTrans" cxnId="{458C1C36-452B-4703-A1BA-D0758AFD6039}">
      <dgm:prSet/>
      <dgm:spPr/>
      <dgm:t>
        <a:bodyPr/>
        <a:lstStyle/>
        <a:p>
          <a:endParaRPr lang="en-US"/>
        </a:p>
      </dgm:t>
    </dgm:pt>
    <dgm:pt modelId="{CC4524F7-C21B-41D7-81B7-A110979C26BE}">
      <dgm:prSet/>
      <dgm:spPr/>
      <dgm:t>
        <a:bodyPr/>
        <a:lstStyle/>
        <a:p>
          <a:r>
            <a:rPr lang="el"/>
            <a:t>Προτιμήσεις</a:t>
          </a:r>
          <a:endParaRPr lang="en-US"/>
        </a:p>
      </dgm:t>
    </dgm:pt>
    <dgm:pt modelId="{0B4D055D-C273-4406-B49D-444525BEA7C3}" type="parTrans" cxnId="{1FA67403-568E-4188-81F7-6699C4602AB7}">
      <dgm:prSet/>
      <dgm:spPr/>
      <dgm:t>
        <a:bodyPr/>
        <a:lstStyle/>
        <a:p>
          <a:endParaRPr lang="en-US"/>
        </a:p>
      </dgm:t>
    </dgm:pt>
    <dgm:pt modelId="{6DE8B40C-AAAF-4C5B-936B-BC9B03EA8D62}" type="sibTrans" cxnId="{1FA67403-568E-4188-81F7-6699C4602AB7}">
      <dgm:prSet/>
      <dgm:spPr/>
      <dgm:t>
        <a:bodyPr/>
        <a:lstStyle/>
        <a:p>
          <a:endParaRPr lang="en-US"/>
        </a:p>
      </dgm:t>
    </dgm:pt>
    <dgm:pt modelId="{C44DF37D-11A8-43CF-A675-86D7B68737EC}">
      <dgm:prSet/>
      <dgm:spPr/>
      <dgm:t>
        <a:bodyPr/>
        <a:lstStyle/>
        <a:p>
          <a:r>
            <a:rPr lang="el"/>
            <a:t>Η γνώση</a:t>
          </a:r>
          <a:endParaRPr lang="en-US"/>
        </a:p>
      </dgm:t>
    </dgm:pt>
    <dgm:pt modelId="{5919AC84-D36C-4B27-8797-9FBB1870DC85}" type="parTrans" cxnId="{B10CB7E5-8D06-4965-B1EF-DD88160E93C9}">
      <dgm:prSet/>
      <dgm:spPr/>
      <dgm:t>
        <a:bodyPr/>
        <a:lstStyle/>
        <a:p>
          <a:endParaRPr lang="en-US"/>
        </a:p>
      </dgm:t>
    </dgm:pt>
    <dgm:pt modelId="{7AEE873F-DA57-448B-8DCE-81FA82F96D6F}" type="sibTrans" cxnId="{B10CB7E5-8D06-4965-B1EF-DD88160E93C9}">
      <dgm:prSet/>
      <dgm:spPr/>
      <dgm:t>
        <a:bodyPr/>
        <a:lstStyle/>
        <a:p>
          <a:endParaRPr lang="en-US"/>
        </a:p>
      </dgm:t>
    </dgm:pt>
    <dgm:pt modelId="{47BE0116-ACAC-435B-9953-6F0B7FE86A63}">
      <dgm:prSet/>
      <dgm:spPr/>
      <dgm:t>
        <a:bodyPr/>
        <a:lstStyle/>
        <a:p>
          <a:r>
            <a:rPr lang="el"/>
            <a:t>Δεξιότητες και ικανότητες (σωματικές και πνευματικές)</a:t>
          </a:r>
          <a:endParaRPr lang="en-US"/>
        </a:p>
      </dgm:t>
    </dgm:pt>
    <dgm:pt modelId="{821B6EE0-7876-46B3-8217-F44D2B5CC2F8}" type="parTrans" cxnId="{303EA46E-1074-4935-8C1D-A696A7FA61EA}">
      <dgm:prSet/>
      <dgm:spPr/>
      <dgm:t>
        <a:bodyPr/>
        <a:lstStyle/>
        <a:p>
          <a:endParaRPr lang="en-US"/>
        </a:p>
      </dgm:t>
    </dgm:pt>
    <dgm:pt modelId="{3D1E17E8-C965-4620-878D-9914743985D4}" type="sibTrans" cxnId="{303EA46E-1074-4935-8C1D-A696A7FA61EA}">
      <dgm:prSet/>
      <dgm:spPr/>
      <dgm:t>
        <a:bodyPr/>
        <a:lstStyle/>
        <a:p>
          <a:endParaRPr lang="en-US"/>
        </a:p>
      </dgm:t>
    </dgm:pt>
    <dgm:pt modelId="{38B2C5D5-FE4B-40AC-8609-731649D758D2}">
      <dgm:prSet/>
      <dgm:spPr/>
      <dgm:t>
        <a:bodyPr/>
        <a:lstStyle/>
        <a:p>
          <a:r>
            <a:rPr lang="el"/>
            <a:t>Ικανότητα και δυνατότητα απόδοσης/επιτυχίας</a:t>
          </a:r>
          <a:endParaRPr lang="en-US"/>
        </a:p>
      </dgm:t>
    </dgm:pt>
    <dgm:pt modelId="{5AB1FF82-AFEA-41EA-A147-A073E290D070}" type="parTrans" cxnId="{3CDC5F87-FFD5-4C0F-A59A-43638A7C1187}">
      <dgm:prSet/>
      <dgm:spPr/>
      <dgm:t>
        <a:bodyPr/>
        <a:lstStyle/>
        <a:p>
          <a:endParaRPr lang="en-US"/>
        </a:p>
      </dgm:t>
    </dgm:pt>
    <dgm:pt modelId="{4D1C944E-174B-4178-B02C-9CD158293DF3}" type="sibTrans" cxnId="{3CDC5F87-FFD5-4C0F-A59A-43638A7C1187}">
      <dgm:prSet/>
      <dgm:spPr/>
      <dgm:t>
        <a:bodyPr/>
        <a:lstStyle/>
        <a:p>
          <a:endParaRPr lang="en-US"/>
        </a:p>
      </dgm:t>
    </dgm:pt>
    <dgm:pt modelId="{1F95ADF2-2142-4D7F-A961-796F8004E06C}">
      <dgm:prSet/>
      <dgm:spPr/>
      <dgm:t>
        <a:bodyPr/>
        <a:lstStyle/>
        <a:p>
          <a:r>
            <a:rPr lang="el"/>
            <a:t>Συναίσθημα (χαρούμενος, λυπημένος, θυμωμένος, ενθουσιασμένος, τεταμένος)</a:t>
          </a:r>
          <a:endParaRPr lang="en-US"/>
        </a:p>
      </dgm:t>
    </dgm:pt>
    <dgm:pt modelId="{FBBCF35E-8C9B-4F0F-A244-DF78D9866F12}" type="parTrans" cxnId="{9A2EE3FC-FD92-4A0E-9C13-05B9B63A0EC9}">
      <dgm:prSet/>
      <dgm:spPr/>
      <dgm:t>
        <a:bodyPr/>
        <a:lstStyle/>
        <a:p>
          <a:endParaRPr lang="en-US"/>
        </a:p>
      </dgm:t>
    </dgm:pt>
    <dgm:pt modelId="{1ACAF0B7-CC3B-4859-A6C5-BB759E72CF47}" type="sibTrans" cxnId="{9A2EE3FC-FD92-4A0E-9C13-05B9B63A0EC9}">
      <dgm:prSet/>
      <dgm:spPr/>
      <dgm:t>
        <a:bodyPr/>
        <a:lstStyle/>
        <a:p>
          <a:endParaRPr lang="en-US"/>
        </a:p>
      </dgm:t>
    </dgm:pt>
    <dgm:pt modelId="{D9AAD3F9-A66A-4F5D-A42C-5041DD1577B6}">
      <dgm:prSet/>
      <dgm:spPr/>
      <dgm:t>
        <a:bodyPr/>
        <a:lstStyle/>
        <a:p>
          <a:r>
            <a:rPr lang="el"/>
            <a:t>Φυσιολογικές καταστάσεις</a:t>
          </a:r>
          <a:endParaRPr lang="en-US"/>
        </a:p>
      </dgm:t>
    </dgm:pt>
    <dgm:pt modelId="{894BEB43-677D-4CC2-AA97-5EC67511B23F}" type="parTrans" cxnId="{8AB33EBB-8CE5-4AFF-8DD7-91A46C983452}">
      <dgm:prSet/>
      <dgm:spPr/>
      <dgm:t>
        <a:bodyPr/>
        <a:lstStyle/>
        <a:p>
          <a:endParaRPr lang="en-US"/>
        </a:p>
      </dgm:t>
    </dgm:pt>
    <dgm:pt modelId="{6ACAA626-CD6B-4D75-B879-2072DD3AD954}" type="sibTrans" cxnId="{8AB33EBB-8CE5-4AFF-8DD7-91A46C983452}">
      <dgm:prSet/>
      <dgm:spPr/>
      <dgm:t>
        <a:bodyPr/>
        <a:lstStyle/>
        <a:p>
          <a:endParaRPr lang="en-US"/>
        </a:p>
      </dgm:t>
    </dgm:pt>
    <dgm:pt modelId="{050F808A-0B06-433B-81B2-6509A9759754}">
      <dgm:prSet/>
      <dgm:spPr/>
      <dgm:t>
        <a:bodyPr/>
        <a:lstStyle/>
        <a:p>
          <a:r>
            <a:rPr lang="el"/>
            <a:t>Η ΣΥΜΠΕΡΙΦΟΡΑ</a:t>
          </a:r>
          <a:endParaRPr lang="en-US"/>
        </a:p>
      </dgm:t>
    </dgm:pt>
    <dgm:pt modelId="{E9D47EEA-0673-40AD-BF70-829F0C6AF5BD}" type="parTrans" cxnId="{48B1F731-D668-4B3B-B6DE-607E21EFE4F8}">
      <dgm:prSet/>
      <dgm:spPr/>
      <dgm:t>
        <a:bodyPr/>
        <a:lstStyle/>
        <a:p>
          <a:endParaRPr lang="en-US"/>
        </a:p>
      </dgm:t>
    </dgm:pt>
    <dgm:pt modelId="{CC6D47BF-A470-432E-84BF-E98570C25C1D}" type="sibTrans" cxnId="{48B1F731-D668-4B3B-B6DE-607E21EFE4F8}">
      <dgm:prSet/>
      <dgm:spPr/>
      <dgm:t>
        <a:bodyPr/>
        <a:lstStyle/>
        <a:p>
          <a:endParaRPr lang="en-US"/>
        </a:p>
      </dgm:t>
    </dgm:pt>
    <dgm:pt modelId="{80AC9C45-2561-4576-ACD5-B57AF2F82351}">
      <dgm:prSet/>
      <dgm:spPr/>
      <dgm:t>
        <a:bodyPr/>
        <a:lstStyle/>
        <a:p>
          <a:r>
            <a:rPr lang="el"/>
            <a:t>επίδοση</a:t>
          </a:r>
          <a:endParaRPr lang="en-US"/>
        </a:p>
      </dgm:t>
    </dgm:pt>
    <dgm:pt modelId="{536491A3-BFD5-43EB-9DF7-CC685D2A4029}" type="parTrans" cxnId="{DDA03D74-A339-47AD-8F2C-23A5E56194D9}">
      <dgm:prSet/>
      <dgm:spPr/>
      <dgm:t>
        <a:bodyPr/>
        <a:lstStyle/>
        <a:p>
          <a:endParaRPr lang="en-US"/>
        </a:p>
      </dgm:t>
    </dgm:pt>
    <dgm:pt modelId="{6588B48D-042A-4D25-A5C8-54E573FAA688}" type="sibTrans" cxnId="{DDA03D74-A339-47AD-8F2C-23A5E56194D9}">
      <dgm:prSet/>
      <dgm:spPr/>
      <dgm:t>
        <a:bodyPr/>
        <a:lstStyle/>
        <a:p>
          <a:endParaRPr lang="en-US"/>
        </a:p>
      </dgm:t>
    </dgm:pt>
    <dgm:pt modelId="{CEEE47DD-4EAF-4387-A4C5-6622B1911BD6}">
      <dgm:prSet/>
      <dgm:spPr/>
      <dgm:t>
        <a:bodyPr/>
        <a:lstStyle/>
        <a:p>
          <a:r>
            <a:rPr lang="el"/>
            <a:t>Τόσο ποιοτικά όσο και ποσοτικά</a:t>
          </a:r>
          <a:endParaRPr lang="en-US"/>
        </a:p>
      </dgm:t>
    </dgm:pt>
    <dgm:pt modelId="{584B8847-4569-458F-A511-7393E2C49918}" type="parTrans" cxnId="{6B9ACBE6-6359-4E1D-93F7-7478EAC6E586}">
      <dgm:prSet/>
      <dgm:spPr/>
      <dgm:t>
        <a:bodyPr/>
        <a:lstStyle/>
        <a:p>
          <a:endParaRPr lang="en-US"/>
        </a:p>
      </dgm:t>
    </dgm:pt>
    <dgm:pt modelId="{827F4279-3429-4DDA-BDDF-FADD8EB55A3A}" type="sibTrans" cxnId="{6B9ACBE6-6359-4E1D-93F7-7478EAC6E586}">
      <dgm:prSet/>
      <dgm:spPr/>
      <dgm:t>
        <a:bodyPr/>
        <a:lstStyle/>
        <a:p>
          <a:endParaRPr lang="en-US"/>
        </a:p>
      </dgm:t>
    </dgm:pt>
    <dgm:pt modelId="{E164B889-5C00-4860-9642-236CADBB7DCB}" type="pres">
      <dgm:prSet presAssocID="{596CF4D7-2EEA-4BFB-9631-13C43FF935C8}" presName="linear" presStyleCnt="0">
        <dgm:presLayoutVars>
          <dgm:animLvl val="lvl"/>
          <dgm:resizeHandles val="exact"/>
        </dgm:presLayoutVars>
      </dgm:prSet>
      <dgm:spPr/>
    </dgm:pt>
    <dgm:pt modelId="{0D5E7787-A360-47E8-B15C-B38B409426C1}" type="pres">
      <dgm:prSet presAssocID="{0E6DC9CD-E4C2-479A-A7AF-F25CBFBE1EE7}" presName="parentText" presStyleLbl="node1" presStyleIdx="0" presStyleCnt="2">
        <dgm:presLayoutVars>
          <dgm:chMax val="0"/>
          <dgm:bulletEnabled val="1"/>
        </dgm:presLayoutVars>
      </dgm:prSet>
      <dgm:spPr/>
    </dgm:pt>
    <dgm:pt modelId="{12B543B0-D34E-4217-B0C9-99CD36FA15B5}" type="pres">
      <dgm:prSet presAssocID="{0E6DC9CD-E4C2-479A-A7AF-F25CBFBE1EE7}" presName="childText" presStyleLbl="revTx" presStyleIdx="0" presStyleCnt="1">
        <dgm:presLayoutVars>
          <dgm:bulletEnabled val="1"/>
        </dgm:presLayoutVars>
      </dgm:prSet>
      <dgm:spPr/>
    </dgm:pt>
    <dgm:pt modelId="{9B5A9968-43BA-4A5B-ABCA-E8429B40B359}" type="pres">
      <dgm:prSet presAssocID="{CEEE47DD-4EAF-4387-A4C5-6622B1911BD6}" presName="parentText" presStyleLbl="node1" presStyleIdx="1" presStyleCnt="2">
        <dgm:presLayoutVars>
          <dgm:chMax val="0"/>
          <dgm:bulletEnabled val="1"/>
        </dgm:presLayoutVars>
      </dgm:prSet>
      <dgm:spPr/>
    </dgm:pt>
  </dgm:ptLst>
  <dgm:cxnLst>
    <dgm:cxn modelId="{1FA67403-568E-4188-81F7-6699C4602AB7}" srcId="{0E6DC9CD-E4C2-479A-A7AF-F25CBFBE1EE7}" destId="{CC4524F7-C21B-41D7-81B7-A110979C26BE}" srcOrd="1" destOrd="0" parTransId="{0B4D055D-C273-4406-B49D-444525BEA7C3}" sibTransId="{6DE8B40C-AAAF-4C5B-936B-BC9B03EA8D62}"/>
    <dgm:cxn modelId="{DF2B0814-4A9D-4442-BE2C-D9BA41FD752C}" type="presOf" srcId="{47BE0116-ACAC-435B-9953-6F0B7FE86A63}" destId="{12B543B0-D34E-4217-B0C9-99CD36FA15B5}" srcOrd="0" destOrd="3" presId="urn:microsoft.com/office/officeart/2005/8/layout/vList2"/>
    <dgm:cxn modelId="{D1DE012D-E88D-4171-97F9-DA9482383F64}" type="presOf" srcId="{3410597A-838B-4938-8EC9-61D3DC9B4D0D}" destId="{12B543B0-D34E-4217-B0C9-99CD36FA15B5}" srcOrd="0" destOrd="0" presId="urn:microsoft.com/office/officeart/2005/8/layout/vList2"/>
    <dgm:cxn modelId="{48B1F731-D668-4B3B-B6DE-607E21EFE4F8}" srcId="{0E6DC9CD-E4C2-479A-A7AF-F25CBFBE1EE7}" destId="{050F808A-0B06-433B-81B2-6509A9759754}" srcOrd="7" destOrd="0" parTransId="{E9D47EEA-0673-40AD-BF70-829F0C6AF5BD}" sibTransId="{CC6D47BF-A470-432E-84BF-E98570C25C1D}"/>
    <dgm:cxn modelId="{458C1C36-452B-4703-A1BA-D0758AFD6039}" srcId="{0E6DC9CD-E4C2-479A-A7AF-F25CBFBE1EE7}" destId="{3410597A-838B-4938-8EC9-61D3DC9B4D0D}" srcOrd="0" destOrd="0" parTransId="{7C603A9D-55BC-4B5A-A65B-52D4B0279B72}" sibTransId="{D105AB84-06E0-464F-838C-0C1DB32E5E89}"/>
    <dgm:cxn modelId="{CAA6A13F-F949-4EC1-91AA-B7DF1B4D0F60}" type="presOf" srcId="{1F95ADF2-2142-4D7F-A961-796F8004E06C}" destId="{12B543B0-D34E-4217-B0C9-99CD36FA15B5}" srcOrd="0" destOrd="5" presId="urn:microsoft.com/office/officeart/2005/8/layout/vList2"/>
    <dgm:cxn modelId="{B5036C48-63AC-4B12-9F3B-E9E25FDBA14E}" type="presOf" srcId="{D9AAD3F9-A66A-4F5D-A42C-5041DD1577B6}" destId="{12B543B0-D34E-4217-B0C9-99CD36FA15B5}" srcOrd="0" destOrd="6" presId="urn:microsoft.com/office/officeart/2005/8/layout/vList2"/>
    <dgm:cxn modelId="{98E3F968-320A-44FD-BA32-EC33016DD85E}" type="presOf" srcId="{C44DF37D-11A8-43CF-A675-86D7B68737EC}" destId="{12B543B0-D34E-4217-B0C9-99CD36FA15B5}" srcOrd="0" destOrd="2" presId="urn:microsoft.com/office/officeart/2005/8/layout/vList2"/>
    <dgm:cxn modelId="{303EA46E-1074-4935-8C1D-A696A7FA61EA}" srcId="{0E6DC9CD-E4C2-479A-A7AF-F25CBFBE1EE7}" destId="{47BE0116-ACAC-435B-9953-6F0B7FE86A63}" srcOrd="3" destOrd="0" parTransId="{821B6EE0-7876-46B3-8217-F44D2B5CC2F8}" sibTransId="{3D1E17E8-C965-4620-878D-9914743985D4}"/>
    <dgm:cxn modelId="{E959BF50-6091-4F0C-AAEE-F679E725BD9A}" type="presOf" srcId="{0E6DC9CD-E4C2-479A-A7AF-F25CBFBE1EE7}" destId="{0D5E7787-A360-47E8-B15C-B38B409426C1}" srcOrd="0" destOrd="0" presId="urn:microsoft.com/office/officeart/2005/8/layout/vList2"/>
    <dgm:cxn modelId="{DDA03D74-A339-47AD-8F2C-23A5E56194D9}" srcId="{0E6DC9CD-E4C2-479A-A7AF-F25CBFBE1EE7}" destId="{80AC9C45-2561-4576-ACD5-B57AF2F82351}" srcOrd="8" destOrd="0" parTransId="{536491A3-BFD5-43EB-9DF7-CC685D2A4029}" sibTransId="{6588B48D-042A-4D25-A5C8-54E573FAA688}"/>
    <dgm:cxn modelId="{3630177D-8A90-4125-BB41-C9F09BAEA603}" type="presOf" srcId="{CC4524F7-C21B-41D7-81B7-A110979C26BE}" destId="{12B543B0-D34E-4217-B0C9-99CD36FA15B5}" srcOrd="0" destOrd="1" presId="urn:microsoft.com/office/officeart/2005/8/layout/vList2"/>
    <dgm:cxn modelId="{3CDC5F87-FFD5-4C0F-A59A-43638A7C1187}" srcId="{0E6DC9CD-E4C2-479A-A7AF-F25CBFBE1EE7}" destId="{38B2C5D5-FE4B-40AC-8609-731649D758D2}" srcOrd="4" destOrd="0" parTransId="{5AB1FF82-AFEA-41EA-A147-A073E290D070}" sibTransId="{4D1C944E-174B-4178-B02C-9CD158293DF3}"/>
    <dgm:cxn modelId="{239B17A4-A149-4C2A-B3BC-44FFC05AE15C}" type="presOf" srcId="{80AC9C45-2561-4576-ACD5-B57AF2F82351}" destId="{12B543B0-D34E-4217-B0C9-99CD36FA15B5}" srcOrd="0" destOrd="8" presId="urn:microsoft.com/office/officeart/2005/8/layout/vList2"/>
    <dgm:cxn modelId="{C90761AA-3E8E-4651-A01E-2B6C52FC87A5}" srcId="{596CF4D7-2EEA-4BFB-9631-13C43FF935C8}" destId="{0E6DC9CD-E4C2-479A-A7AF-F25CBFBE1EE7}" srcOrd="0" destOrd="0" parTransId="{CEAC0CB2-E937-4FC6-A728-57839CFE8872}" sibTransId="{DC8F2CB7-9700-4986-9059-B97A9ABE7E88}"/>
    <dgm:cxn modelId="{8AB33EBB-8CE5-4AFF-8DD7-91A46C983452}" srcId="{0E6DC9CD-E4C2-479A-A7AF-F25CBFBE1EE7}" destId="{D9AAD3F9-A66A-4F5D-A42C-5041DD1577B6}" srcOrd="6" destOrd="0" parTransId="{894BEB43-677D-4CC2-AA97-5EC67511B23F}" sibTransId="{6ACAA626-CD6B-4D75-B879-2072DD3AD954}"/>
    <dgm:cxn modelId="{FA1BBED7-8E61-482B-818F-89C2A7BF0A03}" type="presOf" srcId="{050F808A-0B06-433B-81B2-6509A9759754}" destId="{12B543B0-D34E-4217-B0C9-99CD36FA15B5}" srcOrd="0" destOrd="7" presId="urn:microsoft.com/office/officeart/2005/8/layout/vList2"/>
    <dgm:cxn modelId="{6D1FFCDF-5523-4B02-B359-2EEF589E84AD}" type="presOf" srcId="{596CF4D7-2EEA-4BFB-9631-13C43FF935C8}" destId="{E164B889-5C00-4860-9642-236CADBB7DCB}" srcOrd="0" destOrd="0" presId="urn:microsoft.com/office/officeart/2005/8/layout/vList2"/>
    <dgm:cxn modelId="{B10CB7E5-8D06-4965-B1EF-DD88160E93C9}" srcId="{0E6DC9CD-E4C2-479A-A7AF-F25CBFBE1EE7}" destId="{C44DF37D-11A8-43CF-A675-86D7B68737EC}" srcOrd="2" destOrd="0" parTransId="{5919AC84-D36C-4B27-8797-9FBB1870DC85}" sibTransId="{7AEE873F-DA57-448B-8DCE-81FA82F96D6F}"/>
    <dgm:cxn modelId="{6B9ACBE6-6359-4E1D-93F7-7478EAC6E586}" srcId="{596CF4D7-2EEA-4BFB-9631-13C43FF935C8}" destId="{CEEE47DD-4EAF-4387-A4C5-6622B1911BD6}" srcOrd="1" destOrd="0" parTransId="{584B8847-4569-458F-A511-7393E2C49918}" sibTransId="{827F4279-3429-4DDA-BDDF-FADD8EB55A3A}"/>
    <dgm:cxn modelId="{0E4D06F0-0967-45F8-A1F0-1944E39A8050}" type="presOf" srcId="{CEEE47DD-4EAF-4387-A4C5-6622B1911BD6}" destId="{9B5A9968-43BA-4A5B-ABCA-E8429B40B359}" srcOrd="0" destOrd="0" presId="urn:microsoft.com/office/officeart/2005/8/layout/vList2"/>
    <dgm:cxn modelId="{7FD659F0-4968-4640-8F2E-98ABA029FE2B}" type="presOf" srcId="{38B2C5D5-FE4B-40AC-8609-731649D758D2}" destId="{12B543B0-D34E-4217-B0C9-99CD36FA15B5}" srcOrd="0" destOrd="4" presId="urn:microsoft.com/office/officeart/2005/8/layout/vList2"/>
    <dgm:cxn modelId="{9A2EE3FC-FD92-4A0E-9C13-05B9B63A0EC9}" srcId="{0E6DC9CD-E4C2-479A-A7AF-F25CBFBE1EE7}" destId="{1F95ADF2-2142-4D7F-A961-796F8004E06C}" srcOrd="5" destOrd="0" parTransId="{FBBCF35E-8C9B-4F0F-A244-DF78D9866F12}" sibTransId="{1ACAF0B7-CC3B-4859-A6C5-BB759E72CF47}"/>
    <dgm:cxn modelId="{85431101-1E86-47DE-B86F-98D1410F6EB7}" type="presParOf" srcId="{E164B889-5C00-4860-9642-236CADBB7DCB}" destId="{0D5E7787-A360-47E8-B15C-B38B409426C1}" srcOrd="0" destOrd="0" presId="urn:microsoft.com/office/officeart/2005/8/layout/vList2"/>
    <dgm:cxn modelId="{42410D90-E067-43E3-953C-94D2E4CE0591}" type="presParOf" srcId="{E164B889-5C00-4860-9642-236CADBB7DCB}" destId="{12B543B0-D34E-4217-B0C9-99CD36FA15B5}" srcOrd="1" destOrd="0" presId="urn:microsoft.com/office/officeart/2005/8/layout/vList2"/>
    <dgm:cxn modelId="{4F6A7218-D958-4B4E-B524-157FE50C611B}" type="presParOf" srcId="{E164B889-5C00-4860-9642-236CADBB7DCB}" destId="{9B5A9968-43BA-4A5B-ABCA-E8429B40B35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59DD4C-5257-47F3-B9FC-8462907292E7}"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F4368E83-65E3-4FB6-B2F4-5AC3E20EF0BB}">
      <dgm:prSet/>
      <dgm:spPr/>
      <dgm:t>
        <a:bodyPr/>
        <a:lstStyle/>
        <a:p>
          <a:r>
            <a:rPr lang="el"/>
            <a:t>Ορίστε το πρόβλημα και τις υποθέσεις</a:t>
          </a:r>
          <a:endParaRPr lang="en-US"/>
        </a:p>
      </dgm:t>
    </dgm:pt>
    <dgm:pt modelId="{4D085F96-EA01-475D-BC8B-E3E6342EBF86}" type="parTrans" cxnId="{2306A99B-AA2B-49CB-A5C9-0CED42C23FF3}">
      <dgm:prSet/>
      <dgm:spPr/>
      <dgm:t>
        <a:bodyPr/>
        <a:lstStyle/>
        <a:p>
          <a:endParaRPr lang="en-US"/>
        </a:p>
      </dgm:t>
    </dgm:pt>
    <dgm:pt modelId="{EECD410E-269B-406D-BF89-B0FF6DA2B7BB}" type="sibTrans" cxnId="{2306A99B-AA2B-49CB-A5C9-0CED42C23FF3}">
      <dgm:prSet/>
      <dgm:spPr/>
      <dgm:t>
        <a:bodyPr/>
        <a:lstStyle/>
        <a:p>
          <a:endParaRPr lang="en-US"/>
        </a:p>
      </dgm:t>
    </dgm:pt>
    <dgm:pt modelId="{A95A198A-F600-461F-8B0C-EC10B098C422}">
      <dgm:prSet/>
      <dgm:spPr/>
      <dgm:t>
        <a:bodyPr/>
        <a:lstStyle/>
        <a:p>
          <a:r>
            <a:rPr lang="el"/>
            <a:t>Ποιες ερωτήσεις θέλετε να απαντήσετε;</a:t>
          </a:r>
          <a:endParaRPr lang="en-US"/>
        </a:p>
      </dgm:t>
    </dgm:pt>
    <dgm:pt modelId="{EBD37600-BC75-4042-8F91-A691E58D03CA}" type="parTrans" cxnId="{07CC9D5C-DF34-40F2-BB55-309F5AC5688C}">
      <dgm:prSet/>
      <dgm:spPr/>
      <dgm:t>
        <a:bodyPr/>
        <a:lstStyle/>
        <a:p>
          <a:endParaRPr lang="en-US"/>
        </a:p>
      </dgm:t>
    </dgm:pt>
    <dgm:pt modelId="{DD2B2EF6-397A-427E-81D3-8B8189C0808E}" type="sibTrans" cxnId="{07CC9D5C-DF34-40F2-BB55-309F5AC5688C}">
      <dgm:prSet/>
      <dgm:spPr/>
      <dgm:t>
        <a:bodyPr/>
        <a:lstStyle/>
        <a:p>
          <a:endParaRPr lang="en-US"/>
        </a:p>
      </dgm:t>
    </dgm:pt>
    <dgm:pt modelId="{03AE7830-C675-4930-B103-B1587E0B676F}">
      <dgm:prSet/>
      <dgm:spPr/>
      <dgm:t>
        <a:bodyPr/>
        <a:lstStyle/>
        <a:p>
          <a:r>
            <a:rPr lang="el"/>
            <a:t>Ποιες σχέσεις αιτίου/αποτελέσματος περιμένετε να δείτε;</a:t>
          </a:r>
          <a:endParaRPr lang="en-US"/>
        </a:p>
      </dgm:t>
    </dgm:pt>
    <dgm:pt modelId="{F022B811-9D37-40BB-87F8-7F227A3A570D}" type="parTrans" cxnId="{A953BFDA-A6B1-484A-B479-A3BF67DA803B}">
      <dgm:prSet/>
      <dgm:spPr/>
      <dgm:t>
        <a:bodyPr/>
        <a:lstStyle/>
        <a:p>
          <a:endParaRPr lang="en-US"/>
        </a:p>
      </dgm:t>
    </dgm:pt>
    <dgm:pt modelId="{30785A20-DC2C-41E1-8C8A-197E69B1B92B}" type="sibTrans" cxnId="{A953BFDA-A6B1-484A-B479-A3BF67DA803B}">
      <dgm:prSet/>
      <dgm:spPr/>
      <dgm:t>
        <a:bodyPr/>
        <a:lstStyle/>
        <a:p>
          <a:endParaRPr lang="en-US"/>
        </a:p>
      </dgm:t>
    </dgm:pt>
    <dgm:pt modelId="{1C96C3AD-B41C-4C82-9B93-BD79AE1BB309}">
      <dgm:prSet/>
      <dgm:spPr/>
      <dgm:t>
        <a:bodyPr/>
        <a:lstStyle/>
        <a:p>
          <a:r>
            <a:rPr lang="el"/>
            <a:t>Καθορίστε το πειραματικό σχέδιο</a:t>
          </a:r>
          <a:endParaRPr lang="en-US"/>
        </a:p>
      </dgm:t>
    </dgm:pt>
    <dgm:pt modelId="{1601F238-1602-460A-B76A-38C4C66D69DB}" type="parTrans" cxnId="{65A01CD0-5C77-41DD-8B00-E5DB42E15BF8}">
      <dgm:prSet/>
      <dgm:spPr/>
      <dgm:t>
        <a:bodyPr/>
        <a:lstStyle/>
        <a:p>
          <a:endParaRPr lang="en-US"/>
        </a:p>
      </dgm:t>
    </dgm:pt>
    <dgm:pt modelId="{1F37BF26-0CE8-4786-AB46-994C4EB1867D}" type="sibTrans" cxnId="{65A01CD0-5C77-41DD-8B00-E5DB42E15BF8}">
      <dgm:prSet/>
      <dgm:spPr/>
      <dgm:t>
        <a:bodyPr/>
        <a:lstStyle/>
        <a:p>
          <a:endParaRPr lang="en-US"/>
        </a:p>
      </dgm:t>
    </dgm:pt>
    <dgm:pt modelId="{B4B62EBA-6EF9-4E8D-B515-82696E007F05}">
      <dgm:prSet/>
      <dgm:spPr/>
      <dgm:t>
        <a:bodyPr/>
        <a:lstStyle/>
        <a:p>
          <a:r>
            <a:rPr lang="el"/>
            <a:t>Ανεξάρτητες μεταβλητές (Θεραπεία)</a:t>
          </a:r>
          <a:endParaRPr lang="en-US"/>
        </a:p>
      </dgm:t>
    </dgm:pt>
    <dgm:pt modelId="{A51B4E40-02CC-41B6-B0CF-5C804C36EEBA}" type="parTrans" cxnId="{DD7ADB36-5785-416F-A1A9-B094354AFE9F}">
      <dgm:prSet/>
      <dgm:spPr/>
      <dgm:t>
        <a:bodyPr/>
        <a:lstStyle/>
        <a:p>
          <a:endParaRPr lang="en-US"/>
        </a:p>
      </dgm:t>
    </dgm:pt>
    <dgm:pt modelId="{C5E41CEA-2715-46EA-B716-3E97CD3B384A}" type="sibTrans" cxnId="{DD7ADB36-5785-416F-A1A9-B094354AFE9F}">
      <dgm:prSet/>
      <dgm:spPr/>
      <dgm:t>
        <a:bodyPr/>
        <a:lstStyle/>
        <a:p>
          <a:endParaRPr lang="en-US"/>
        </a:p>
      </dgm:t>
    </dgm:pt>
    <dgm:pt modelId="{61209D80-B8E9-4AAE-968E-54439FDD101F}">
      <dgm:prSet/>
      <dgm:spPr/>
      <dgm:t>
        <a:bodyPr/>
        <a:lstStyle/>
        <a:p>
          <a:r>
            <a:rPr lang="el"/>
            <a:t>Εξαρτημένες μεταβλητές (Επίδραση)</a:t>
          </a:r>
          <a:endParaRPr lang="en-US"/>
        </a:p>
      </dgm:t>
    </dgm:pt>
    <dgm:pt modelId="{59863CA0-48BB-46E7-88BD-D756EC1085C9}" type="parTrans" cxnId="{B237EEB8-997F-4B5B-98F5-B8F0169F36A7}">
      <dgm:prSet/>
      <dgm:spPr/>
      <dgm:t>
        <a:bodyPr/>
        <a:lstStyle/>
        <a:p>
          <a:endParaRPr lang="en-US"/>
        </a:p>
      </dgm:t>
    </dgm:pt>
    <dgm:pt modelId="{1B4D4CE3-2A3D-4653-9B0F-8A8DC76A5187}" type="sibTrans" cxnId="{B237EEB8-997F-4B5B-98F5-B8F0169F36A7}">
      <dgm:prSet/>
      <dgm:spPr/>
      <dgm:t>
        <a:bodyPr/>
        <a:lstStyle/>
        <a:p>
          <a:endParaRPr lang="en-US"/>
        </a:p>
      </dgm:t>
    </dgm:pt>
    <dgm:pt modelId="{3F9F3B17-7CCC-438E-AF1A-E8DF4A07699F}">
      <dgm:prSet/>
      <dgm:spPr/>
      <dgm:t>
        <a:bodyPr/>
        <a:lstStyle/>
        <a:p>
          <a:r>
            <a:rPr lang="el"/>
            <a:t>Πειραματικός σχεδιασμός</a:t>
          </a:r>
          <a:endParaRPr lang="en-US"/>
        </a:p>
      </dgm:t>
    </dgm:pt>
    <dgm:pt modelId="{52693A2B-BDA2-4CF9-BFDF-B314CF6AC974}" type="parTrans" cxnId="{0A962C93-854C-4FD6-8263-17389674CC2F}">
      <dgm:prSet/>
      <dgm:spPr/>
      <dgm:t>
        <a:bodyPr/>
        <a:lstStyle/>
        <a:p>
          <a:endParaRPr lang="en-US"/>
        </a:p>
      </dgm:t>
    </dgm:pt>
    <dgm:pt modelId="{E9199C9E-5E2E-4B7F-B679-A6A07FF4CA9D}" type="sibTrans" cxnId="{0A962C93-854C-4FD6-8263-17389674CC2F}">
      <dgm:prSet/>
      <dgm:spPr/>
      <dgm:t>
        <a:bodyPr/>
        <a:lstStyle/>
        <a:p>
          <a:endParaRPr lang="en-US"/>
        </a:p>
      </dgm:t>
    </dgm:pt>
    <dgm:pt modelId="{AA6DE2D2-2686-421F-A25B-26AE4F949E06}">
      <dgm:prSet/>
      <dgm:spPr/>
      <dgm:t>
        <a:bodyPr/>
        <a:lstStyle/>
        <a:p>
          <a:r>
            <a:rPr lang="el"/>
            <a:t>Λεπτομέρειες:</a:t>
          </a:r>
          <a:endParaRPr lang="en-US"/>
        </a:p>
      </dgm:t>
    </dgm:pt>
    <dgm:pt modelId="{6F353FCE-D731-477C-A9AD-0C45A5A17014}" type="parTrans" cxnId="{A93D5533-9D4A-4DA4-860F-1DBBDD720CA4}">
      <dgm:prSet/>
      <dgm:spPr/>
      <dgm:t>
        <a:bodyPr/>
        <a:lstStyle/>
        <a:p>
          <a:endParaRPr lang="en-US"/>
        </a:p>
      </dgm:t>
    </dgm:pt>
    <dgm:pt modelId="{0AF386A9-6442-415B-B149-A41D5FB55C89}" type="sibTrans" cxnId="{A93D5533-9D4A-4DA4-860F-1DBBDD720CA4}">
      <dgm:prSet/>
      <dgm:spPr/>
      <dgm:t>
        <a:bodyPr/>
        <a:lstStyle/>
        <a:p>
          <a:endParaRPr lang="en-US"/>
        </a:p>
      </dgm:t>
    </dgm:pt>
    <dgm:pt modelId="{F2CE1E1F-AE8D-4EE4-95EC-5B8029030A0B}" type="pres">
      <dgm:prSet presAssocID="{7759DD4C-5257-47F3-B9FC-8462907292E7}" presName="diagram" presStyleCnt="0">
        <dgm:presLayoutVars>
          <dgm:dir/>
          <dgm:resizeHandles val="exact"/>
        </dgm:presLayoutVars>
      </dgm:prSet>
      <dgm:spPr/>
    </dgm:pt>
    <dgm:pt modelId="{7040FDD1-D9F4-491F-9B3F-35881F7F05E8}" type="pres">
      <dgm:prSet presAssocID="{F4368E83-65E3-4FB6-B2F4-5AC3E20EF0BB}" presName="node" presStyleLbl="node1" presStyleIdx="0" presStyleCnt="8">
        <dgm:presLayoutVars>
          <dgm:bulletEnabled val="1"/>
        </dgm:presLayoutVars>
      </dgm:prSet>
      <dgm:spPr/>
    </dgm:pt>
    <dgm:pt modelId="{C3B9AF85-CE0F-426C-AC26-7E1A2C2AE257}" type="pres">
      <dgm:prSet presAssocID="{EECD410E-269B-406D-BF89-B0FF6DA2B7BB}" presName="sibTrans" presStyleCnt="0"/>
      <dgm:spPr/>
    </dgm:pt>
    <dgm:pt modelId="{9AC6EADB-0F55-4DAD-8220-032E9F8564F3}" type="pres">
      <dgm:prSet presAssocID="{A95A198A-F600-461F-8B0C-EC10B098C422}" presName="node" presStyleLbl="node1" presStyleIdx="1" presStyleCnt="8">
        <dgm:presLayoutVars>
          <dgm:bulletEnabled val="1"/>
        </dgm:presLayoutVars>
      </dgm:prSet>
      <dgm:spPr/>
    </dgm:pt>
    <dgm:pt modelId="{8CF7780F-FDCE-4AAF-908B-C428568E7710}" type="pres">
      <dgm:prSet presAssocID="{DD2B2EF6-397A-427E-81D3-8B8189C0808E}" presName="sibTrans" presStyleCnt="0"/>
      <dgm:spPr/>
    </dgm:pt>
    <dgm:pt modelId="{CF695184-C275-447C-8575-6411C8B252E6}" type="pres">
      <dgm:prSet presAssocID="{03AE7830-C675-4930-B103-B1587E0B676F}" presName="node" presStyleLbl="node1" presStyleIdx="2" presStyleCnt="8">
        <dgm:presLayoutVars>
          <dgm:bulletEnabled val="1"/>
        </dgm:presLayoutVars>
      </dgm:prSet>
      <dgm:spPr/>
    </dgm:pt>
    <dgm:pt modelId="{5ACA66FA-75F7-42E9-823F-7AC293B1B580}" type="pres">
      <dgm:prSet presAssocID="{30785A20-DC2C-41E1-8C8A-197E69B1B92B}" presName="sibTrans" presStyleCnt="0"/>
      <dgm:spPr/>
    </dgm:pt>
    <dgm:pt modelId="{4C3A4FDF-60C0-44E8-972F-82961A83070A}" type="pres">
      <dgm:prSet presAssocID="{1C96C3AD-B41C-4C82-9B93-BD79AE1BB309}" presName="node" presStyleLbl="node1" presStyleIdx="3" presStyleCnt="8">
        <dgm:presLayoutVars>
          <dgm:bulletEnabled val="1"/>
        </dgm:presLayoutVars>
      </dgm:prSet>
      <dgm:spPr/>
    </dgm:pt>
    <dgm:pt modelId="{925B903D-C85B-4A26-BCEC-3DE7926F3EF7}" type="pres">
      <dgm:prSet presAssocID="{1F37BF26-0CE8-4786-AB46-994C4EB1867D}" presName="sibTrans" presStyleCnt="0"/>
      <dgm:spPr/>
    </dgm:pt>
    <dgm:pt modelId="{3238EC77-F078-4FFD-94F9-FDD84C142080}" type="pres">
      <dgm:prSet presAssocID="{B4B62EBA-6EF9-4E8D-B515-82696E007F05}" presName="node" presStyleLbl="node1" presStyleIdx="4" presStyleCnt="8">
        <dgm:presLayoutVars>
          <dgm:bulletEnabled val="1"/>
        </dgm:presLayoutVars>
      </dgm:prSet>
      <dgm:spPr/>
    </dgm:pt>
    <dgm:pt modelId="{DFCDEF22-6006-49F0-B650-6C1D42E33593}" type="pres">
      <dgm:prSet presAssocID="{C5E41CEA-2715-46EA-B716-3E97CD3B384A}" presName="sibTrans" presStyleCnt="0"/>
      <dgm:spPr/>
    </dgm:pt>
    <dgm:pt modelId="{B20297A2-9ECE-4997-9A55-B4CB17F72A51}" type="pres">
      <dgm:prSet presAssocID="{61209D80-B8E9-4AAE-968E-54439FDD101F}" presName="node" presStyleLbl="node1" presStyleIdx="5" presStyleCnt="8">
        <dgm:presLayoutVars>
          <dgm:bulletEnabled val="1"/>
        </dgm:presLayoutVars>
      </dgm:prSet>
      <dgm:spPr/>
    </dgm:pt>
    <dgm:pt modelId="{9FF2E8E6-D2FB-4D5A-A3ED-F3AF6934E804}" type="pres">
      <dgm:prSet presAssocID="{1B4D4CE3-2A3D-4653-9B0F-8A8DC76A5187}" presName="sibTrans" presStyleCnt="0"/>
      <dgm:spPr/>
    </dgm:pt>
    <dgm:pt modelId="{0F5C663D-DE06-4733-BA87-EA5100DB4B38}" type="pres">
      <dgm:prSet presAssocID="{3F9F3B17-7CCC-438E-AF1A-E8DF4A07699F}" presName="node" presStyleLbl="node1" presStyleIdx="6" presStyleCnt="8">
        <dgm:presLayoutVars>
          <dgm:bulletEnabled val="1"/>
        </dgm:presLayoutVars>
      </dgm:prSet>
      <dgm:spPr/>
    </dgm:pt>
    <dgm:pt modelId="{04A7178D-3E21-47E7-B06C-C56844188A2D}" type="pres">
      <dgm:prSet presAssocID="{E9199C9E-5E2E-4B7F-B679-A6A07FF4CA9D}" presName="sibTrans" presStyleCnt="0"/>
      <dgm:spPr/>
    </dgm:pt>
    <dgm:pt modelId="{7F5DAEC4-3301-4AE9-A428-4C31321CD00D}" type="pres">
      <dgm:prSet presAssocID="{AA6DE2D2-2686-421F-A25B-26AE4F949E06}" presName="node" presStyleLbl="node1" presStyleIdx="7" presStyleCnt="8">
        <dgm:presLayoutVars>
          <dgm:bulletEnabled val="1"/>
        </dgm:presLayoutVars>
      </dgm:prSet>
      <dgm:spPr/>
    </dgm:pt>
  </dgm:ptLst>
  <dgm:cxnLst>
    <dgm:cxn modelId="{CDA9DC1C-2327-4928-927B-B193A723F32C}" type="presOf" srcId="{61209D80-B8E9-4AAE-968E-54439FDD101F}" destId="{B20297A2-9ECE-4997-9A55-B4CB17F72A51}" srcOrd="0" destOrd="0" presId="urn:microsoft.com/office/officeart/2005/8/layout/default"/>
    <dgm:cxn modelId="{A93D5533-9D4A-4DA4-860F-1DBBDD720CA4}" srcId="{7759DD4C-5257-47F3-B9FC-8462907292E7}" destId="{AA6DE2D2-2686-421F-A25B-26AE4F949E06}" srcOrd="7" destOrd="0" parTransId="{6F353FCE-D731-477C-A9AD-0C45A5A17014}" sibTransId="{0AF386A9-6442-415B-B149-A41D5FB55C89}"/>
    <dgm:cxn modelId="{DD7ADB36-5785-416F-A1A9-B094354AFE9F}" srcId="{7759DD4C-5257-47F3-B9FC-8462907292E7}" destId="{B4B62EBA-6EF9-4E8D-B515-82696E007F05}" srcOrd="4" destOrd="0" parTransId="{A51B4E40-02CC-41B6-B0CF-5C804C36EEBA}" sibTransId="{C5E41CEA-2715-46EA-B716-3E97CD3B384A}"/>
    <dgm:cxn modelId="{07CC9D5C-DF34-40F2-BB55-309F5AC5688C}" srcId="{7759DD4C-5257-47F3-B9FC-8462907292E7}" destId="{A95A198A-F600-461F-8B0C-EC10B098C422}" srcOrd="1" destOrd="0" parTransId="{EBD37600-BC75-4042-8F91-A691E58D03CA}" sibTransId="{DD2B2EF6-397A-427E-81D3-8B8189C0808E}"/>
    <dgm:cxn modelId="{157D3785-5E22-451A-A50A-566CF2D6F2E9}" type="presOf" srcId="{1C96C3AD-B41C-4C82-9B93-BD79AE1BB309}" destId="{4C3A4FDF-60C0-44E8-972F-82961A83070A}" srcOrd="0" destOrd="0" presId="urn:microsoft.com/office/officeart/2005/8/layout/default"/>
    <dgm:cxn modelId="{195BAC88-FA97-43F7-BD0C-77D6A204D33E}" type="presOf" srcId="{F4368E83-65E3-4FB6-B2F4-5AC3E20EF0BB}" destId="{7040FDD1-D9F4-491F-9B3F-35881F7F05E8}" srcOrd="0" destOrd="0" presId="urn:microsoft.com/office/officeart/2005/8/layout/default"/>
    <dgm:cxn modelId="{2C64AB91-EB99-48A4-852C-AE38F430ABC2}" type="presOf" srcId="{3F9F3B17-7CCC-438E-AF1A-E8DF4A07699F}" destId="{0F5C663D-DE06-4733-BA87-EA5100DB4B38}" srcOrd="0" destOrd="0" presId="urn:microsoft.com/office/officeart/2005/8/layout/default"/>
    <dgm:cxn modelId="{0A962C93-854C-4FD6-8263-17389674CC2F}" srcId="{7759DD4C-5257-47F3-B9FC-8462907292E7}" destId="{3F9F3B17-7CCC-438E-AF1A-E8DF4A07699F}" srcOrd="6" destOrd="0" parTransId="{52693A2B-BDA2-4CF9-BFDF-B314CF6AC974}" sibTransId="{E9199C9E-5E2E-4B7F-B679-A6A07FF4CA9D}"/>
    <dgm:cxn modelId="{07EBEE9A-0AF2-458E-AB3D-94844CFB8D91}" type="presOf" srcId="{A95A198A-F600-461F-8B0C-EC10B098C422}" destId="{9AC6EADB-0F55-4DAD-8220-032E9F8564F3}" srcOrd="0" destOrd="0" presId="urn:microsoft.com/office/officeart/2005/8/layout/default"/>
    <dgm:cxn modelId="{2306A99B-AA2B-49CB-A5C9-0CED42C23FF3}" srcId="{7759DD4C-5257-47F3-B9FC-8462907292E7}" destId="{F4368E83-65E3-4FB6-B2F4-5AC3E20EF0BB}" srcOrd="0" destOrd="0" parTransId="{4D085F96-EA01-475D-BC8B-E3E6342EBF86}" sibTransId="{EECD410E-269B-406D-BF89-B0FF6DA2B7BB}"/>
    <dgm:cxn modelId="{B237EEB8-997F-4B5B-98F5-B8F0169F36A7}" srcId="{7759DD4C-5257-47F3-B9FC-8462907292E7}" destId="{61209D80-B8E9-4AAE-968E-54439FDD101F}" srcOrd="5" destOrd="0" parTransId="{59863CA0-48BB-46E7-88BD-D756EC1085C9}" sibTransId="{1B4D4CE3-2A3D-4653-9B0F-8A8DC76A5187}"/>
    <dgm:cxn modelId="{F0AD03C6-8805-4A35-9589-6A707780F588}" type="presOf" srcId="{7759DD4C-5257-47F3-B9FC-8462907292E7}" destId="{F2CE1E1F-AE8D-4EE4-95EC-5B8029030A0B}" srcOrd="0" destOrd="0" presId="urn:microsoft.com/office/officeart/2005/8/layout/default"/>
    <dgm:cxn modelId="{C9C3BECC-FE12-490B-9979-47F0B5176915}" type="presOf" srcId="{B4B62EBA-6EF9-4E8D-B515-82696E007F05}" destId="{3238EC77-F078-4FFD-94F9-FDD84C142080}" srcOrd="0" destOrd="0" presId="urn:microsoft.com/office/officeart/2005/8/layout/default"/>
    <dgm:cxn modelId="{65A01CD0-5C77-41DD-8B00-E5DB42E15BF8}" srcId="{7759DD4C-5257-47F3-B9FC-8462907292E7}" destId="{1C96C3AD-B41C-4C82-9B93-BD79AE1BB309}" srcOrd="3" destOrd="0" parTransId="{1601F238-1602-460A-B76A-38C4C66D69DB}" sibTransId="{1F37BF26-0CE8-4786-AB46-994C4EB1867D}"/>
    <dgm:cxn modelId="{A953BFDA-A6B1-484A-B479-A3BF67DA803B}" srcId="{7759DD4C-5257-47F3-B9FC-8462907292E7}" destId="{03AE7830-C675-4930-B103-B1587E0B676F}" srcOrd="2" destOrd="0" parTransId="{F022B811-9D37-40BB-87F8-7F227A3A570D}" sibTransId="{30785A20-DC2C-41E1-8C8A-197E69B1B92B}"/>
    <dgm:cxn modelId="{E86E48DC-39A8-4629-B270-3FA6AB1D18E6}" type="presOf" srcId="{03AE7830-C675-4930-B103-B1587E0B676F}" destId="{CF695184-C275-447C-8575-6411C8B252E6}" srcOrd="0" destOrd="0" presId="urn:microsoft.com/office/officeart/2005/8/layout/default"/>
    <dgm:cxn modelId="{DA690BE0-43CA-4B89-BEFE-BDBEFBB10ED2}" type="presOf" srcId="{AA6DE2D2-2686-421F-A25B-26AE4F949E06}" destId="{7F5DAEC4-3301-4AE9-A428-4C31321CD00D}" srcOrd="0" destOrd="0" presId="urn:microsoft.com/office/officeart/2005/8/layout/default"/>
    <dgm:cxn modelId="{AB6688A5-E4B2-4700-9028-96F257CF3468}" type="presParOf" srcId="{F2CE1E1F-AE8D-4EE4-95EC-5B8029030A0B}" destId="{7040FDD1-D9F4-491F-9B3F-35881F7F05E8}" srcOrd="0" destOrd="0" presId="urn:microsoft.com/office/officeart/2005/8/layout/default"/>
    <dgm:cxn modelId="{35A7CA2B-3A46-421C-91C9-FCB52D3A90B5}" type="presParOf" srcId="{F2CE1E1F-AE8D-4EE4-95EC-5B8029030A0B}" destId="{C3B9AF85-CE0F-426C-AC26-7E1A2C2AE257}" srcOrd="1" destOrd="0" presId="urn:microsoft.com/office/officeart/2005/8/layout/default"/>
    <dgm:cxn modelId="{E1B3E075-43CF-4748-91D1-DFD858B90E0A}" type="presParOf" srcId="{F2CE1E1F-AE8D-4EE4-95EC-5B8029030A0B}" destId="{9AC6EADB-0F55-4DAD-8220-032E9F8564F3}" srcOrd="2" destOrd="0" presId="urn:microsoft.com/office/officeart/2005/8/layout/default"/>
    <dgm:cxn modelId="{75AE7C55-A2C1-4025-A942-7C45E4F592BB}" type="presParOf" srcId="{F2CE1E1F-AE8D-4EE4-95EC-5B8029030A0B}" destId="{8CF7780F-FDCE-4AAF-908B-C428568E7710}" srcOrd="3" destOrd="0" presId="urn:microsoft.com/office/officeart/2005/8/layout/default"/>
    <dgm:cxn modelId="{4FB2F537-F5AF-40B5-8FE2-621E63E20945}" type="presParOf" srcId="{F2CE1E1F-AE8D-4EE4-95EC-5B8029030A0B}" destId="{CF695184-C275-447C-8575-6411C8B252E6}" srcOrd="4" destOrd="0" presId="urn:microsoft.com/office/officeart/2005/8/layout/default"/>
    <dgm:cxn modelId="{B9CE0816-82FF-4339-8675-D153AED020F6}" type="presParOf" srcId="{F2CE1E1F-AE8D-4EE4-95EC-5B8029030A0B}" destId="{5ACA66FA-75F7-42E9-823F-7AC293B1B580}" srcOrd="5" destOrd="0" presId="urn:microsoft.com/office/officeart/2005/8/layout/default"/>
    <dgm:cxn modelId="{D62F1280-8E9D-4906-955F-552EECF266CD}" type="presParOf" srcId="{F2CE1E1F-AE8D-4EE4-95EC-5B8029030A0B}" destId="{4C3A4FDF-60C0-44E8-972F-82961A83070A}" srcOrd="6" destOrd="0" presId="urn:microsoft.com/office/officeart/2005/8/layout/default"/>
    <dgm:cxn modelId="{5167E5AE-45E1-427F-9D4C-0B1656A5C391}" type="presParOf" srcId="{F2CE1E1F-AE8D-4EE4-95EC-5B8029030A0B}" destId="{925B903D-C85B-4A26-BCEC-3DE7926F3EF7}" srcOrd="7" destOrd="0" presId="urn:microsoft.com/office/officeart/2005/8/layout/default"/>
    <dgm:cxn modelId="{E92D73EA-BD94-495D-BB79-97DC8F133CFB}" type="presParOf" srcId="{F2CE1E1F-AE8D-4EE4-95EC-5B8029030A0B}" destId="{3238EC77-F078-4FFD-94F9-FDD84C142080}" srcOrd="8" destOrd="0" presId="urn:microsoft.com/office/officeart/2005/8/layout/default"/>
    <dgm:cxn modelId="{581B9A44-D6C0-482E-B15B-542A18F41214}" type="presParOf" srcId="{F2CE1E1F-AE8D-4EE4-95EC-5B8029030A0B}" destId="{DFCDEF22-6006-49F0-B650-6C1D42E33593}" srcOrd="9" destOrd="0" presId="urn:microsoft.com/office/officeart/2005/8/layout/default"/>
    <dgm:cxn modelId="{55A4545D-E213-4F4A-9BEA-7AD4401AC921}" type="presParOf" srcId="{F2CE1E1F-AE8D-4EE4-95EC-5B8029030A0B}" destId="{B20297A2-9ECE-4997-9A55-B4CB17F72A51}" srcOrd="10" destOrd="0" presId="urn:microsoft.com/office/officeart/2005/8/layout/default"/>
    <dgm:cxn modelId="{F7B0FE1D-1FA4-4C5D-B3A2-F02360D34EA3}" type="presParOf" srcId="{F2CE1E1F-AE8D-4EE4-95EC-5B8029030A0B}" destId="{9FF2E8E6-D2FB-4D5A-A3ED-F3AF6934E804}" srcOrd="11" destOrd="0" presId="urn:microsoft.com/office/officeart/2005/8/layout/default"/>
    <dgm:cxn modelId="{813F4A1C-D1FD-49E4-B4FC-D525FF7FECFB}" type="presParOf" srcId="{F2CE1E1F-AE8D-4EE4-95EC-5B8029030A0B}" destId="{0F5C663D-DE06-4733-BA87-EA5100DB4B38}" srcOrd="12" destOrd="0" presId="urn:microsoft.com/office/officeart/2005/8/layout/default"/>
    <dgm:cxn modelId="{31D5EA77-0357-45D4-8A37-A1D0F022574A}" type="presParOf" srcId="{F2CE1E1F-AE8D-4EE4-95EC-5B8029030A0B}" destId="{04A7178D-3E21-47E7-B06C-C56844188A2D}" srcOrd="13" destOrd="0" presId="urn:microsoft.com/office/officeart/2005/8/layout/default"/>
    <dgm:cxn modelId="{D754C5E9-DDD0-460E-9B74-101D0C4FC08B}" type="presParOf" srcId="{F2CE1E1F-AE8D-4EE4-95EC-5B8029030A0B}" destId="{7F5DAEC4-3301-4AE9-A428-4C31321CD00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F902DA-CA8B-43A0-8E46-6FF941AFAF7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D32DFF9-5F70-40C4-989F-876D5ACC2007}">
      <dgm:prSet/>
      <dgm:spPr/>
      <dgm:t>
        <a:bodyPr/>
        <a:lstStyle/>
        <a:p>
          <a:r>
            <a:rPr lang="el"/>
            <a:t>Διεξαγωγή της μελέτης</a:t>
          </a:r>
          <a:endParaRPr lang="en-US"/>
        </a:p>
      </dgm:t>
    </dgm:pt>
    <dgm:pt modelId="{21D9DE76-5179-48CE-BCD0-E3E9C6C66E2D}" type="parTrans" cxnId="{3413A0B5-E96C-4727-B038-EE900C83EB30}">
      <dgm:prSet/>
      <dgm:spPr/>
      <dgm:t>
        <a:bodyPr/>
        <a:lstStyle/>
        <a:p>
          <a:endParaRPr lang="en-US"/>
        </a:p>
      </dgm:t>
    </dgm:pt>
    <dgm:pt modelId="{F3649AD3-D2A6-43F1-977A-FA46CD929787}" type="sibTrans" cxnId="{3413A0B5-E96C-4727-B038-EE900C83EB30}">
      <dgm:prSet/>
      <dgm:spPr/>
      <dgm:t>
        <a:bodyPr/>
        <a:lstStyle/>
        <a:p>
          <a:endParaRPr lang="en-US"/>
        </a:p>
      </dgm:t>
    </dgm:pt>
    <dgm:pt modelId="{A1E355C6-DBA6-4F8C-A108-0334B11D0127}">
      <dgm:prSet/>
      <dgm:spPr/>
      <dgm:t>
        <a:bodyPr/>
        <a:lstStyle/>
        <a:p>
          <a:r>
            <a:rPr lang="el"/>
            <a:t>Ακολουθήστε το σχέδιο που ορίσατε</a:t>
          </a:r>
          <a:endParaRPr lang="en-US"/>
        </a:p>
      </dgm:t>
    </dgm:pt>
    <dgm:pt modelId="{3815E5A2-988D-46FA-B8B6-BDD69F229CDE}" type="parTrans" cxnId="{81B8CEAE-AEBF-436B-B00C-1DF563CEA949}">
      <dgm:prSet/>
      <dgm:spPr/>
      <dgm:t>
        <a:bodyPr/>
        <a:lstStyle/>
        <a:p>
          <a:endParaRPr lang="en-US"/>
        </a:p>
      </dgm:t>
    </dgm:pt>
    <dgm:pt modelId="{879BC85A-3D48-4BA5-BD79-FED9C3EF0FF6}" type="sibTrans" cxnId="{81B8CEAE-AEBF-436B-B00C-1DF563CEA949}">
      <dgm:prSet/>
      <dgm:spPr/>
      <dgm:t>
        <a:bodyPr/>
        <a:lstStyle/>
        <a:p>
          <a:endParaRPr lang="en-US"/>
        </a:p>
      </dgm:t>
    </dgm:pt>
    <dgm:pt modelId="{4B096EDA-0118-4DE0-98DB-3793B219058C}">
      <dgm:prSet/>
      <dgm:spPr/>
      <dgm:t>
        <a:bodyPr/>
        <a:lstStyle/>
        <a:p>
          <a:r>
            <a:rPr lang="el"/>
            <a:t>Χρησιμοποιήστε μια «πιλοτική μελέτη» εάν δεν είστε σίγουροι για το σχέδιό σας</a:t>
          </a:r>
          <a:endParaRPr lang="en-US"/>
        </a:p>
      </dgm:t>
    </dgm:pt>
    <dgm:pt modelId="{AC0DB103-5762-437B-9A33-58C28973A52F}" type="parTrans" cxnId="{60302EF0-2250-45A8-9565-DBEA6B70499E}">
      <dgm:prSet/>
      <dgm:spPr/>
      <dgm:t>
        <a:bodyPr/>
        <a:lstStyle/>
        <a:p>
          <a:endParaRPr lang="en-US"/>
        </a:p>
      </dgm:t>
    </dgm:pt>
    <dgm:pt modelId="{39A075E1-B5DE-4994-B7EF-95D8700F38DC}" type="sibTrans" cxnId="{60302EF0-2250-45A8-9565-DBEA6B70499E}">
      <dgm:prSet/>
      <dgm:spPr/>
      <dgm:t>
        <a:bodyPr/>
        <a:lstStyle/>
        <a:p>
          <a:endParaRPr lang="en-US"/>
        </a:p>
      </dgm:t>
    </dgm:pt>
    <dgm:pt modelId="{E5D0B851-A516-4708-969F-8D3A93FD8D94}">
      <dgm:prSet/>
      <dgm:spPr/>
      <dgm:t>
        <a:bodyPr/>
        <a:lstStyle/>
        <a:p>
          <a:r>
            <a:rPr lang="el"/>
            <a:t>Αναλύστε τα δεδομένα </a:t>
          </a:r>
          <a:endParaRPr lang="en-US"/>
        </a:p>
      </dgm:t>
    </dgm:pt>
    <dgm:pt modelId="{A84C0DF2-6E17-4E69-963D-5DCD3AB80F73}" type="parTrans" cxnId="{C0A71804-1B39-4706-909A-D34359A401BB}">
      <dgm:prSet/>
      <dgm:spPr/>
      <dgm:t>
        <a:bodyPr/>
        <a:lstStyle/>
        <a:p>
          <a:endParaRPr lang="en-US"/>
        </a:p>
      </dgm:t>
    </dgm:pt>
    <dgm:pt modelId="{06569A19-D003-415D-89D5-75D285554C94}" type="sibTrans" cxnId="{C0A71804-1B39-4706-909A-D34359A401BB}">
      <dgm:prSet/>
      <dgm:spPr/>
      <dgm:t>
        <a:bodyPr/>
        <a:lstStyle/>
        <a:p>
          <a:endParaRPr lang="en-US"/>
        </a:p>
      </dgm:t>
    </dgm:pt>
    <dgm:pt modelId="{889C0D03-3246-40A7-B662-72847742A1CB}">
      <dgm:prSet/>
      <dgm:spPr/>
      <dgm:t>
        <a:bodyPr/>
        <a:lstStyle/>
        <a:p>
          <a:r>
            <a:rPr lang="el"/>
            <a:t>Ποσοτικά/αντικειμενικά δεδομένα</a:t>
          </a:r>
          <a:endParaRPr lang="en-US"/>
        </a:p>
      </dgm:t>
    </dgm:pt>
    <dgm:pt modelId="{9B516001-3763-477B-B408-08A088A3FBF0}" type="parTrans" cxnId="{942CBAA1-3A4C-4CAA-8DA8-42411A712F1D}">
      <dgm:prSet/>
      <dgm:spPr/>
      <dgm:t>
        <a:bodyPr/>
        <a:lstStyle/>
        <a:p>
          <a:endParaRPr lang="en-US"/>
        </a:p>
      </dgm:t>
    </dgm:pt>
    <dgm:pt modelId="{EBB35550-A2C8-45E7-8438-A37EFA02DA62}" type="sibTrans" cxnId="{942CBAA1-3A4C-4CAA-8DA8-42411A712F1D}">
      <dgm:prSet/>
      <dgm:spPr/>
      <dgm:t>
        <a:bodyPr/>
        <a:lstStyle/>
        <a:p>
          <a:endParaRPr lang="en-US"/>
        </a:p>
      </dgm:t>
    </dgm:pt>
    <dgm:pt modelId="{A8F0A553-0D4D-4DCB-8E67-92A9FD85ACE9}">
      <dgm:prSet/>
      <dgm:spPr/>
      <dgm:t>
        <a:bodyPr/>
        <a:lstStyle/>
        <a:p>
          <a:r>
            <a:rPr lang="el"/>
            <a:t>Υποκειμενικά δεδομένα</a:t>
          </a:r>
          <a:endParaRPr lang="en-US"/>
        </a:p>
      </dgm:t>
    </dgm:pt>
    <dgm:pt modelId="{E2AC3D9B-6515-47C1-9E59-6FF13734138C}" type="parTrans" cxnId="{C31A8852-8D6A-4BC2-B5FD-8EA38C3323ED}">
      <dgm:prSet/>
      <dgm:spPr/>
      <dgm:t>
        <a:bodyPr/>
        <a:lstStyle/>
        <a:p>
          <a:endParaRPr lang="en-US"/>
        </a:p>
      </dgm:t>
    </dgm:pt>
    <dgm:pt modelId="{7CD7F67B-BD8B-465F-A5CE-0BAF85D55F6B}" type="sibTrans" cxnId="{C31A8852-8D6A-4BC2-B5FD-8EA38C3323ED}">
      <dgm:prSet/>
      <dgm:spPr/>
      <dgm:t>
        <a:bodyPr/>
        <a:lstStyle/>
        <a:p>
          <a:endParaRPr lang="en-US"/>
        </a:p>
      </dgm:t>
    </dgm:pt>
    <dgm:pt modelId="{FEAD6B2A-476F-41C1-AA31-0E69D15C2355}">
      <dgm:prSet/>
      <dgm:spPr/>
      <dgm:t>
        <a:bodyPr/>
        <a:lstStyle/>
        <a:p>
          <a:r>
            <a:rPr lang="el"/>
            <a:t>Αναλύσεις πρωτοκόλλων</a:t>
          </a:r>
          <a:endParaRPr lang="en-US"/>
        </a:p>
      </dgm:t>
    </dgm:pt>
    <dgm:pt modelId="{058EE07D-C62A-4711-A9D2-866A8682FC3B}" type="parTrans" cxnId="{E12EA1CD-EE33-470E-A8B1-843F55941B01}">
      <dgm:prSet/>
      <dgm:spPr/>
      <dgm:t>
        <a:bodyPr/>
        <a:lstStyle/>
        <a:p>
          <a:endParaRPr lang="en-US"/>
        </a:p>
      </dgm:t>
    </dgm:pt>
    <dgm:pt modelId="{5BE969CC-E11B-40EA-9147-45512DD57765}" type="sibTrans" cxnId="{E12EA1CD-EE33-470E-A8B1-843F55941B01}">
      <dgm:prSet/>
      <dgm:spPr/>
      <dgm:t>
        <a:bodyPr/>
        <a:lstStyle/>
        <a:p>
          <a:endParaRPr lang="en-US"/>
        </a:p>
      </dgm:t>
    </dgm:pt>
    <dgm:pt modelId="{B81E652A-C9D0-43F0-860C-C9F81DB17F30}" type="pres">
      <dgm:prSet presAssocID="{0CF902DA-CA8B-43A0-8E46-6FF941AFAF72}" presName="vert0" presStyleCnt="0">
        <dgm:presLayoutVars>
          <dgm:dir/>
          <dgm:animOne val="branch"/>
          <dgm:animLvl val="lvl"/>
        </dgm:presLayoutVars>
      </dgm:prSet>
      <dgm:spPr/>
    </dgm:pt>
    <dgm:pt modelId="{1459DD5F-F04B-40D9-B53E-F596FD360460}" type="pres">
      <dgm:prSet presAssocID="{2D32DFF9-5F70-40C4-989F-876D5ACC2007}" presName="thickLine" presStyleLbl="alignNode1" presStyleIdx="0" presStyleCnt="7"/>
      <dgm:spPr/>
    </dgm:pt>
    <dgm:pt modelId="{ECDC346F-AEF2-4B33-9BCD-E6D072C15907}" type="pres">
      <dgm:prSet presAssocID="{2D32DFF9-5F70-40C4-989F-876D5ACC2007}" presName="horz1" presStyleCnt="0"/>
      <dgm:spPr/>
    </dgm:pt>
    <dgm:pt modelId="{EE761E76-A070-447F-97A4-2FBD354B8AEE}" type="pres">
      <dgm:prSet presAssocID="{2D32DFF9-5F70-40C4-989F-876D5ACC2007}" presName="tx1" presStyleLbl="revTx" presStyleIdx="0" presStyleCnt="7"/>
      <dgm:spPr/>
    </dgm:pt>
    <dgm:pt modelId="{C360374C-CC05-411C-BA24-FD1F8A38AE9B}" type="pres">
      <dgm:prSet presAssocID="{2D32DFF9-5F70-40C4-989F-876D5ACC2007}" presName="vert1" presStyleCnt="0"/>
      <dgm:spPr/>
    </dgm:pt>
    <dgm:pt modelId="{B4C29305-710C-4C31-A4A7-C2E850F955DC}" type="pres">
      <dgm:prSet presAssocID="{A1E355C6-DBA6-4F8C-A108-0334B11D0127}" presName="thickLine" presStyleLbl="alignNode1" presStyleIdx="1" presStyleCnt="7"/>
      <dgm:spPr/>
    </dgm:pt>
    <dgm:pt modelId="{B16EFF4E-CEE1-4A9C-9132-8ED58F111EDD}" type="pres">
      <dgm:prSet presAssocID="{A1E355C6-DBA6-4F8C-A108-0334B11D0127}" presName="horz1" presStyleCnt="0"/>
      <dgm:spPr/>
    </dgm:pt>
    <dgm:pt modelId="{7478FD16-BC8C-4B3F-9ECE-D8D3DA61244E}" type="pres">
      <dgm:prSet presAssocID="{A1E355C6-DBA6-4F8C-A108-0334B11D0127}" presName="tx1" presStyleLbl="revTx" presStyleIdx="1" presStyleCnt="7"/>
      <dgm:spPr/>
    </dgm:pt>
    <dgm:pt modelId="{256053BB-1C1E-4F94-B7E8-9333DA2FC9AF}" type="pres">
      <dgm:prSet presAssocID="{A1E355C6-DBA6-4F8C-A108-0334B11D0127}" presName="vert1" presStyleCnt="0"/>
      <dgm:spPr/>
    </dgm:pt>
    <dgm:pt modelId="{98AD9FEF-5093-476D-B8E9-421A661A23EB}" type="pres">
      <dgm:prSet presAssocID="{4B096EDA-0118-4DE0-98DB-3793B219058C}" presName="thickLine" presStyleLbl="alignNode1" presStyleIdx="2" presStyleCnt="7"/>
      <dgm:spPr/>
    </dgm:pt>
    <dgm:pt modelId="{24D3BD90-96B8-436D-9716-CDB39B1449FF}" type="pres">
      <dgm:prSet presAssocID="{4B096EDA-0118-4DE0-98DB-3793B219058C}" presName="horz1" presStyleCnt="0"/>
      <dgm:spPr/>
    </dgm:pt>
    <dgm:pt modelId="{1CFEB086-75BB-4ADE-974E-3AAE9E67FC63}" type="pres">
      <dgm:prSet presAssocID="{4B096EDA-0118-4DE0-98DB-3793B219058C}" presName="tx1" presStyleLbl="revTx" presStyleIdx="2" presStyleCnt="7"/>
      <dgm:spPr/>
    </dgm:pt>
    <dgm:pt modelId="{BE019253-3DBA-4B0F-A1ED-48A206141A51}" type="pres">
      <dgm:prSet presAssocID="{4B096EDA-0118-4DE0-98DB-3793B219058C}" presName="vert1" presStyleCnt="0"/>
      <dgm:spPr/>
    </dgm:pt>
    <dgm:pt modelId="{C1254A20-1BE9-426F-9410-09EDDF7EE39C}" type="pres">
      <dgm:prSet presAssocID="{E5D0B851-A516-4708-969F-8D3A93FD8D94}" presName="thickLine" presStyleLbl="alignNode1" presStyleIdx="3" presStyleCnt="7"/>
      <dgm:spPr/>
    </dgm:pt>
    <dgm:pt modelId="{4A2881F8-DBC5-4312-B7B5-2F06F5EFBE0B}" type="pres">
      <dgm:prSet presAssocID="{E5D0B851-A516-4708-969F-8D3A93FD8D94}" presName="horz1" presStyleCnt="0"/>
      <dgm:spPr/>
    </dgm:pt>
    <dgm:pt modelId="{685043DA-680A-4536-ADDF-51425B1FB870}" type="pres">
      <dgm:prSet presAssocID="{E5D0B851-A516-4708-969F-8D3A93FD8D94}" presName="tx1" presStyleLbl="revTx" presStyleIdx="3" presStyleCnt="7"/>
      <dgm:spPr/>
    </dgm:pt>
    <dgm:pt modelId="{880EEEDA-AB01-4416-B2AE-3C2517C05860}" type="pres">
      <dgm:prSet presAssocID="{E5D0B851-A516-4708-969F-8D3A93FD8D94}" presName="vert1" presStyleCnt="0"/>
      <dgm:spPr/>
    </dgm:pt>
    <dgm:pt modelId="{D181F804-5AEE-42C8-B0D2-933B3ECD3EEA}" type="pres">
      <dgm:prSet presAssocID="{889C0D03-3246-40A7-B662-72847742A1CB}" presName="thickLine" presStyleLbl="alignNode1" presStyleIdx="4" presStyleCnt="7"/>
      <dgm:spPr/>
    </dgm:pt>
    <dgm:pt modelId="{500C53CF-FDF1-4B43-9831-5EFA169A4AF6}" type="pres">
      <dgm:prSet presAssocID="{889C0D03-3246-40A7-B662-72847742A1CB}" presName="horz1" presStyleCnt="0"/>
      <dgm:spPr/>
    </dgm:pt>
    <dgm:pt modelId="{457F8760-A3C3-440F-84EC-CEE23CC23D1F}" type="pres">
      <dgm:prSet presAssocID="{889C0D03-3246-40A7-B662-72847742A1CB}" presName="tx1" presStyleLbl="revTx" presStyleIdx="4" presStyleCnt="7"/>
      <dgm:spPr/>
    </dgm:pt>
    <dgm:pt modelId="{7C63816C-1CA5-4576-9B4B-86AED133ADFE}" type="pres">
      <dgm:prSet presAssocID="{889C0D03-3246-40A7-B662-72847742A1CB}" presName="vert1" presStyleCnt="0"/>
      <dgm:spPr/>
    </dgm:pt>
    <dgm:pt modelId="{5EEE3833-C624-40A5-AA7F-5CA7C822C888}" type="pres">
      <dgm:prSet presAssocID="{A8F0A553-0D4D-4DCB-8E67-92A9FD85ACE9}" presName="thickLine" presStyleLbl="alignNode1" presStyleIdx="5" presStyleCnt="7"/>
      <dgm:spPr/>
    </dgm:pt>
    <dgm:pt modelId="{F1A1DDE4-B1F1-4FCA-9415-70318E2185FB}" type="pres">
      <dgm:prSet presAssocID="{A8F0A553-0D4D-4DCB-8E67-92A9FD85ACE9}" presName="horz1" presStyleCnt="0"/>
      <dgm:spPr/>
    </dgm:pt>
    <dgm:pt modelId="{6396BFE2-AD16-4D72-9CCE-BF446473DE9F}" type="pres">
      <dgm:prSet presAssocID="{A8F0A553-0D4D-4DCB-8E67-92A9FD85ACE9}" presName="tx1" presStyleLbl="revTx" presStyleIdx="5" presStyleCnt="7"/>
      <dgm:spPr/>
    </dgm:pt>
    <dgm:pt modelId="{2B6A8C6D-1F3A-4D6C-BA48-E8014FC75390}" type="pres">
      <dgm:prSet presAssocID="{A8F0A553-0D4D-4DCB-8E67-92A9FD85ACE9}" presName="vert1" presStyleCnt="0"/>
      <dgm:spPr/>
    </dgm:pt>
    <dgm:pt modelId="{A1040DD7-7248-4F73-A20A-B0EB4EE53DD6}" type="pres">
      <dgm:prSet presAssocID="{FEAD6B2A-476F-41C1-AA31-0E69D15C2355}" presName="thickLine" presStyleLbl="alignNode1" presStyleIdx="6" presStyleCnt="7"/>
      <dgm:spPr/>
    </dgm:pt>
    <dgm:pt modelId="{FDBA2E8B-D65B-40AA-B851-A802BDD5D461}" type="pres">
      <dgm:prSet presAssocID="{FEAD6B2A-476F-41C1-AA31-0E69D15C2355}" presName="horz1" presStyleCnt="0"/>
      <dgm:spPr/>
    </dgm:pt>
    <dgm:pt modelId="{BD675D96-EE22-4635-828C-4109F494840E}" type="pres">
      <dgm:prSet presAssocID="{FEAD6B2A-476F-41C1-AA31-0E69D15C2355}" presName="tx1" presStyleLbl="revTx" presStyleIdx="6" presStyleCnt="7"/>
      <dgm:spPr/>
    </dgm:pt>
    <dgm:pt modelId="{623DE415-A6A7-45F0-9762-47BDC20E5935}" type="pres">
      <dgm:prSet presAssocID="{FEAD6B2A-476F-41C1-AA31-0E69D15C2355}" presName="vert1" presStyleCnt="0"/>
      <dgm:spPr/>
    </dgm:pt>
  </dgm:ptLst>
  <dgm:cxnLst>
    <dgm:cxn modelId="{C0A71804-1B39-4706-909A-D34359A401BB}" srcId="{0CF902DA-CA8B-43A0-8E46-6FF941AFAF72}" destId="{E5D0B851-A516-4708-969F-8D3A93FD8D94}" srcOrd="3" destOrd="0" parTransId="{A84C0DF2-6E17-4E69-963D-5DCD3AB80F73}" sibTransId="{06569A19-D003-415D-89D5-75D285554C94}"/>
    <dgm:cxn modelId="{B2FFFE14-6641-49E3-9604-DE3234BD2A44}" type="presOf" srcId="{2D32DFF9-5F70-40C4-989F-876D5ACC2007}" destId="{EE761E76-A070-447F-97A4-2FBD354B8AEE}" srcOrd="0" destOrd="0" presId="urn:microsoft.com/office/officeart/2008/layout/LinedList"/>
    <dgm:cxn modelId="{D1CEE115-F887-436F-BC1B-90AC45A258F1}" type="presOf" srcId="{889C0D03-3246-40A7-B662-72847742A1CB}" destId="{457F8760-A3C3-440F-84EC-CEE23CC23D1F}" srcOrd="0" destOrd="0" presId="urn:microsoft.com/office/officeart/2008/layout/LinedList"/>
    <dgm:cxn modelId="{B06EEE2B-4DE4-44F0-823D-7EDECEDF73B0}" type="presOf" srcId="{FEAD6B2A-476F-41C1-AA31-0E69D15C2355}" destId="{BD675D96-EE22-4635-828C-4109F494840E}" srcOrd="0" destOrd="0" presId="urn:microsoft.com/office/officeart/2008/layout/LinedList"/>
    <dgm:cxn modelId="{AADEEE35-C704-4963-89AB-FA11F5E67165}" type="presOf" srcId="{A8F0A553-0D4D-4DCB-8E67-92A9FD85ACE9}" destId="{6396BFE2-AD16-4D72-9CCE-BF446473DE9F}" srcOrd="0" destOrd="0" presId="urn:microsoft.com/office/officeart/2008/layout/LinedList"/>
    <dgm:cxn modelId="{8DBA6037-48F2-43EA-A731-2F1A10A3C9DD}" type="presOf" srcId="{4B096EDA-0118-4DE0-98DB-3793B219058C}" destId="{1CFEB086-75BB-4ADE-974E-3AAE9E67FC63}" srcOrd="0" destOrd="0" presId="urn:microsoft.com/office/officeart/2008/layout/LinedList"/>
    <dgm:cxn modelId="{C31A8852-8D6A-4BC2-B5FD-8EA38C3323ED}" srcId="{0CF902DA-CA8B-43A0-8E46-6FF941AFAF72}" destId="{A8F0A553-0D4D-4DCB-8E67-92A9FD85ACE9}" srcOrd="5" destOrd="0" parTransId="{E2AC3D9B-6515-47C1-9E59-6FF13734138C}" sibTransId="{7CD7F67B-BD8B-465F-A5CE-0BAF85D55F6B}"/>
    <dgm:cxn modelId="{B3172C74-87E2-4668-ABFB-4F0E00629D34}" type="presOf" srcId="{A1E355C6-DBA6-4F8C-A108-0334B11D0127}" destId="{7478FD16-BC8C-4B3F-9ECE-D8D3DA61244E}" srcOrd="0" destOrd="0" presId="urn:microsoft.com/office/officeart/2008/layout/LinedList"/>
    <dgm:cxn modelId="{6110099B-9EA2-413A-BD51-6A162AD7529E}" type="presOf" srcId="{E5D0B851-A516-4708-969F-8D3A93FD8D94}" destId="{685043DA-680A-4536-ADDF-51425B1FB870}" srcOrd="0" destOrd="0" presId="urn:microsoft.com/office/officeart/2008/layout/LinedList"/>
    <dgm:cxn modelId="{942CBAA1-3A4C-4CAA-8DA8-42411A712F1D}" srcId="{0CF902DA-CA8B-43A0-8E46-6FF941AFAF72}" destId="{889C0D03-3246-40A7-B662-72847742A1CB}" srcOrd="4" destOrd="0" parTransId="{9B516001-3763-477B-B408-08A088A3FBF0}" sibTransId="{EBB35550-A2C8-45E7-8438-A37EFA02DA62}"/>
    <dgm:cxn modelId="{81B8CEAE-AEBF-436B-B00C-1DF563CEA949}" srcId="{0CF902DA-CA8B-43A0-8E46-6FF941AFAF72}" destId="{A1E355C6-DBA6-4F8C-A108-0334B11D0127}" srcOrd="1" destOrd="0" parTransId="{3815E5A2-988D-46FA-B8B6-BDD69F229CDE}" sibTransId="{879BC85A-3D48-4BA5-BD79-FED9C3EF0FF6}"/>
    <dgm:cxn modelId="{3413A0B5-E96C-4727-B038-EE900C83EB30}" srcId="{0CF902DA-CA8B-43A0-8E46-6FF941AFAF72}" destId="{2D32DFF9-5F70-40C4-989F-876D5ACC2007}" srcOrd="0" destOrd="0" parTransId="{21D9DE76-5179-48CE-BCD0-E3E9C6C66E2D}" sibTransId="{F3649AD3-D2A6-43F1-977A-FA46CD929787}"/>
    <dgm:cxn modelId="{1F2505BA-B0C7-41FF-8C7D-E3570F8172A2}" type="presOf" srcId="{0CF902DA-CA8B-43A0-8E46-6FF941AFAF72}" destId="{B81E652A-C9D0-43F0-860C-C9F81DB17F30}" srcOrd="0" destOrd="0" presId="urn:microsoft.com/office/officeart/2008/layout/LinedList"/>
    <dgm:cxn modelId="{E12EA1CD-EE33-470E-A8B1-843F55941B01}" srcId="{0CF902DA-CA8B-43A0-8E46-6FF941AFAF72}" destId="{FEAD6B2A-476F-41C1-AA31-0E69D15C2355}" srcOrd="6" destOrd="0" parTransId="{058EE07D-C62A-4711-A9D2-866A8682FC3B}" sibTransId="{5BE969CC-E11B-40EA-9147-45512DD57765}"/>
    <dgm:cxn modelId="{60302EF0-2250-45A8-9565-DBEA6B70499E}" srcId="{0CF902DA-CA8B-43A0-8E46-6FF941AFAF72}" destId="{4B096EDA-0118-4DE0-98DB-3793B219058C}" srcOrd="2" destOrd="0" parTransId="{AC0DB103-5762-437B-9A33-58C28973A52F}" sibTransId="{39A075E1-B5DE-4994-B7EF-95D8700F38DC}"/>
    <dgm:cxn modelId="{81B7969B-2D7A-4D5E-A729-8F1EA7431600}" type="presParOf" srcId="{B81E652A-C9D0-43F0-860C-C9F81DB17F30}" destId="{1459DD5F-F04B-40D9-B53E-F596FD360460}" srcOrd="0" destOrd="0" presId="urn:microsoft.com/office/officeart/2008/layout/LinedList"/>
    <dgm:cxn modelId="{172E335E-5360-4E7A-BF8C-8C902F455A6A}" type="presParOf" srcId="{B81E652A-C9D0-43F0-860C-C9F81DB17F30}" destId="{ECDC346F-AEF2-4B33-9BCD-E6D072C15907}" srcOrd="1" destOrd="0" presId="urn:microsoft.com/office/officeart/2008/layout/LinedList"/>
    <dgm:cxn modelId="{47891777-70E8-4354-BB7F-9D6C4DB15F08}" type="presParOf" srcId="{ECDC346F-AEF2-4B33-9BCD-E6D072C15907}" destId="{EE761E76-A070-447F-97A4-2FBD354B8AEE}" srcOrd="0" destOrd="0" presId="urn:microsoft.com/office/officeart/2008/layout/LinedList"/>
    <dgm:cxn modelId="{B6D7DA6B-8E0A-4800-BF9D-876CB8B1C356}" type="presParOf" srcId="{ECDC346F-AEF2-4B33-9BCD-E6D072C15907}" destId="{C360374C-CC05-411C-BA24-FD1F8A38AE9B}" srcOrd="1" destOrd="0" presId="urn:microsoft.com/office/officeart/2008/layout/LinedList"/>
    <dgm:cxn modelId="{16ED2D00-D75B-4D22-BAEE-2A77286E8377}" type="presParOf" srcId="{B81E652A-C9D0-43F0-860C-C9F81DB17F30}" destId="{B4C29305-710C-4C31-A4A7-C2E850F955DC}" srcOrd="2" destOrd="0" presId="urn:microsoft.com/office/officeart/2008/layout/LinedList"/>
    <dgm:cxn modelId="{73264B8C-87A6-437A-8C1D-95FE722C1B64}" type="presParOf" srcId="{B81E652A-C9D0-43F0-860C-C9F81DB17F30}" destId="{B16EFF4E-CEE1-4A9C-9132-8ED58F111EDD}" srcOrd="3" destOrd="0" presId="urn:microsoft.com/office/officeart/2008/layout/LinedList"/>
    <dgm:cxn modelId="{B5C68EF6-129E-4876-81DA-458D5A5EF1E5}" type="presParOf" srcId="{B16EFF4E-CEE1-4A9C-9132-8ED58F111EDD}" destId="{7478FD16-BC8C-4B3F-9ECE-D8D3DA61244E}" srcOrd="0" destOrd="0" presId="urn:microsoft.com/office/officeart/2008/layout/LinedList"/>
    <dgm:cxn modelId="{14CB52BC-7267-4DC0-9102-C868F4529C7C}" type="presParOf" srcId="{B16EFF4E-CEE1-4A9C-9132-8ED58F111EDD}" destId="{256053BB-1C1E-4F94-B7E8-9333DA2FC9AF}" srcOrd="1" destOrd="0" presId="urn:microsoft.com/office/officeart/2008/layout/LinedList"/>
    <dgm:cxn modelId="{F3ACBEC2-0512-4B1D-939C-73670AA098EB}" type="presParOf" srcId="{B81E652A-C9D0-43F0-860C-C9F81DB17F30}" destId="{98AD9FEF-5093-476D-B8E9-421A661A23EB}" srcOrd="4" destOrd="0" presId="urn:microsoft.com/office/officeart/2008/layout/LinedList"/>
    <dgm:cxn modelId="{4AF11C00-99A9-4B76-88D7-8F18DA223313}" type="presParOf" srcId="{B81E652A-C9D0-43F0-860C-C9F81DB17F30}" destId="{24D3BD90-96B8-436D-9716-CDB39B1449FF}" srcOrd="5" destOrd="0" presId="urn:microsoft.com/office/officeart/2008/layout/LinedList"/>
    <dgm:cxn modelId="{6F7EDBD0-060D-4C6D-BCBD-9F7ACDF737C8}" type="presParOf" srcId="{24D3BD90-96B8-436D-9716-CDB39B1449FF}" destId="{1CFEB086-75BB-4ADE-974E-3AAE9E67FC63}" srcOrd="0" destOrd="0" presId="urn:microsoft.com/office/officeart/2008/layout/LinedList"/>
    <dgm:cxn modelId="{A7084C04-D36D-4365-B900-D31D48375505}" type="presParOf" srcId="{24D3BD90-96B8-436D-9716-CDB39B1449FF}" destId="{BE019253-3DBA-4B0F-A1ED-48A206141A51}" srcOrd="1" destOrd="0" presId="urn:microsoft.com/office/officeart/2008/layout/LinedList"/>
    <dgm:cxn modelId="{F928EA96-D1D5-4596-AEFD-175E8F76C2CC}" type="presParOf" srcId="{B81E652A-C9D0-43F0-860C-C9F81DB17F30}" destId="{C1254A20-1BE9-426F-9410-09EDDF7EE39C}" srcOrd="6" destOrd="0" presId="urn:microsoft.com/office/officeart/2008/layout/LinedList"/>
    <dgm:cxn modelId="{7805BFB1-1CC5-4F15-8A55-2AFF0C1EEDC9}" type="presParOf" srcId="{B81E652A-C9D0-43F0-860C-C9F81DB17F30}" destId="{4A2881F8-DBC5-4312-B7B5-2F06F5EFBE0B}" srcOrd="7" destOrd="0" presId="urn:microsoft.com/office/officeart/2008/layout/LinedList"/>
    <dgm:cxn modelId="{00BC17E1-6AAA-4A03-A463-9975F13B5E11}" type="presParOf" srcId="{4A2881F8-DBC5-4312-B7B5-2F06F5EFBE0B}" destId="{685043DA-680A-4536-ADDF-51425B1FB870}" srcOrd="0" destOrd="0" presId="urn:microsoft.com/office/officeart/2008/layout/LinedList"/>
    <dgm:cxn modelId="{B6D35D5A-7A5A-41AF-AE01-0682772843EB}" type="presParOf" srcId="{4A2881F8-DBC5-4312-B7B5-2F06F5EFBE0B}" destId="{880EEEDA-AB01-4416-B2AE-3C2517C05860}" srcOrd="1" destOrd="0" presId="urn:microsoft.com/office/officeart/2008/layout/LinedList"/>
    <dgm:cxn modelId="{996D4DDA-6798-4BD9-82FC-B0125DB48D8E}" type="presParOf" srcId="{B81E652A-C9D0-43F0-860C-C9F81DB17F30}" destId="{D181F804-5AEE-42C8-B0D2-933B3ECD3EEA}" srcOrd="8" destOrd="0" presId="urn:microsoft.com/office/officeart/2008/layout/LinedList"/>
    <dgm:cxn modelId="{8B6512D8-D0E8-4198-AA0C-ED449043872D}" type="presParOf" srcId="{B81E652A-C9D0-43F0-860C-C9F81DB17F30}" destId="{500C53CF-FDF1-4B43-9831-5EFA169A4AF6}" srcOrd="9" destOrd="0" presId="urn:microsoft.com/office/officeart/2008/layout/LinedList"/>
    <dgm:cxn modelId="{33EDEEE7-08B3-4DEA-8622-C54826584ECA}" type="presParOf" srcId="{500C53CF-FDF1-4B43-9831-5EFA169A4AF6}" destId="{457F8760-A3C3-440F-84EC-CEE23CC23D1F}" srcOrd="0" destOrd="0" presId="urn:microsoft.com/office/officeart/2008/layout/LinedList"/>
    <dgm:cxn modelId="{77A75345-E0D4-41D4-8DF9-AC0DA42BFF9C}" type="presParOf" srcId="{500C53CF-FDF1-4B43-9831-5EFA169A4AF6}" destId="{7C63816C-1CA5-4576-9B4B-86AED133ADFE}" srcOrd="1" destOrd="0" presId="urn:microsoft.com/office/officeart/2008/layout/LinedList"/>
    <dgm:cxn modelId="{0C030F89-5135-4466-BE32-D2F191AA7DE9}" type="presParOf" srcId="{B81E652A-C9D0-43F0-860C-C9F81DB17F30}" destId="{5EEE3833-C624-40A5-AA7F-5CA7C822C888}" srcOrd="10" destOrd="0" presId="urn:microsoft.com/office/officeart/2008/layout/LinedList"/>
    <dgm:cxn modelId="{9C659798-5D6D-4490-A7F0-46BD8928CF4F}" type="presParOf" srcId="{B81E652A-C9D0-43F0-860C-C9F81DB17F30}" destId="{F1A1DDE4-B1F1-4FCA-9415-70318E2185FB}" srcOrd="11" destOrd="0" presId="urn:microsoft.com/office/officeart/2008/layout/LinedList"/>
    <dgm:cxn modelId="{99D47A45-D6A0-4504-AB41-E14C32FAB007}" type="presParOf" srcId="{F1A1DDE4-B1F1-4FCA-9415-70318E2185FB}" destId="{6396BFE2-AD16-4D72-9CCE-BF446473DE9F}" srcOrd="0" destOrd="0" presId="urn:microsoft.com/office/officeart/2008/layout/LinedList"/>
    <dgm:cxn modelId="{69A4FA85-F903-46AD-B9D0-5BED13D4FAC2}" type="presParOf" srcId="{F1A1DDE4-B1F1-4FCA-9415-70318E2185FB}" destId="{2B6A8C6D-1F3A-4D6C-BA48-E8014FC75390}" srcOrd="1" destOrd="0" presId="urn:microsoft.com/office/officeart/2008/layout/LinedList"/>
    <dgm:cxn modelId="{42DF138F-E02D-45D2-A6C8-A893E1A2E341}" type="presParOf" srcId="{B81E652A-C9D0-43F0-860C-C9F81DB17F30}" destId="{A1040DD7-7248-4F73-A20A-B0EB4EE53DD6}" srcOrd="12" destOrd="0" presId="urn:microsoft.com/office/officeart/2008/layout/LinedList"/>
    <dgm:cxn modelId="{5E9AC847-C34F-4303-A295-A551BF3082C5}" type="presParOf" srcId="{B81E652A-C9D0-43F0-860C-C9F81DB17F30}" destId="{FDBA2E8B-D65B-40AA-B851-A802BDD5D461}" srcOrd="13" destOrd="0" presId="urn:microsoft.com/office/officeart/2008/layout/LinedList"/>
    <dgm:cxn modelId="{3004EC80-15EF-48DC-B214-E3F56C78135C}" type="presParOf" srcId="{FDBA2E8B-D65B-40AA-B851-A802BDD5D461}" destId="{BD675D96-EE22-4635-828C-4109F494840E}" srcOrd="0" destOrd="0" presId="urn:microsoft.com/office/officeart/2008/layout/LinedList"/>
    <dgm:cxn modelId="{0C5F1B6B-F57F-478D-A9F8-54789025CDD6}" type="presParOf" srcId="{FDBA2E8B-D65B-40AA-B851-A802BDD5D461}" destId="{623DE415-A6A7-45F0-9762-47BDC20E593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7503BD-C900-4E01-9322-3C81E5CEAC1C}"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21101BFD-3B49-4A80-BF43-72C92F77C99E}">
      <dgm:prSet/>
      <dgm:spPr/>
      <dgm:t>
        <a:bodyPr/>
        <a:lstStyle/>
        <a:p>
          <a:pPr>
            <a:defRPr b="1"/>
          </a:pPr>
          <a:r>
            <a:rPr lang="el"/>
            <a:t>Συνέντευξη</a:t>
          </a:r>
          <a:endParaRPr lang="en-US"/>
        </a:p>
      </dgm:t>
    </dgm:pt>
    <dgm:pt modelId="{88E7F3A7-AC44-4431-A0A4-31850A7D046A}" type="parTrans" cxnId="{AB68D4AA-877F-4844-8E83-5DD752100390}">
      <dgm:prSet/>
      <dgm:spPr/>
      <dgm:t>
        <a:bodyPr/>
        <a:lstStyle/>
        <a:p>
          <a:endParaRPr lang="en-US"/>
        </a:p>
      </dgm:t>
    </dgm:pt>
    <dgm:pt modelId="{FD88B538-7A0E-4100-97C4-B79562202113}" type="sibTrans" cxnId="{AB68D4AA-877F-4844-8E83-5DD752100390}">
      <dgm:prSet/>
      <dgm:spPr/>
      <dgm:t>
        <a:bodyPr/>
        <a:lstStyle/>
        <a:p>
          <a:endParaRPr lang="en-US"/>
        </a:p>
      </dgm:t>
    </dgm:pt>
    <dgm:pt modelId="{12CE0249-0671-4662-85D0-640B0BE541B6}">
      <dgm:prSet/>
      <dgm:spPr/>
      <dgm:t>
        <a:bodyPr/>
        <a:lstStyle/>
        <a:p>
          <a:r>
            <a:rPr lang="el"/>
            <a:t>Χρησιμοποιείται επίσης για τη μέτρηση στάσεων, προτιμήσεων κ.λπ.</a:t>
          </a:r>
          <a:endParaRPr lang="en-US"/>
        </a:p>
      </dgm:t>
    </dgm:pt>
    <dgm:pt modelId="{6E4E2389-A66F-499C-A28A-3CC0FF8BECEC}" type="parTrans" cxnId="{C71A0F9E-8CF4-4B08-A2D4-999B4AC700C1}">
      <dgm:prSet/>
      <dgm:spPr/>
      <dgm:t>
        <a:bodyPr/>
        <a:lstStyle/>
        <a:p>
          <a:endParaRPr lang="en-US"/>
        </a:p>
      </dgm:t>
    </dgm:pt>
    <dgm:pt modelId="{C28673B2-A77D-4AB7-B452-E6591368B671}" type="sibTrans" cxnId="{C71A0F9E-8CF4-4B08-A2D4-999B4AC700C1}">
      <dgm:prSet/>
      <dgm:spPr/>
      <dgm:t>
        <a:bodyPr/>
        <a:lstStyle/>
        <a:p>
          <a:endParaRPr lang="en-US"/>
        </a:p>
      </dgm:t>
    </dgm:pt>
    <dgm:pt modelId="{547599AF-CD77-48ED-A556-1DF346863BD4}">
      <dgm:prSet/>
      <dgm:spPr/>
      <dgm:t>
        <a:bodyPr/>
        <a:lstStyle/>
        <a:p>
          <a:r>
            <a:rPr lang="el"/>
            <a:t>Μπορεί να εμβαθύνει στους λόγους πίσω από αυτές τις συμπεριφορές.</a:t>
          </a:r>
          <a:endParaRPr lang="en-US"/>
        </a:p>
      </dgm:t>
    </dgm:pt>
    <dgm:pt modelId="{16C153AB-0BC1-4AB2-A694-8DB8384CED5C}" type="parTrans" cxnId="{7FBB4593-E3EB-438D-8DC6-B9DFD8BC8690}">
      <dgm:prSet/>
      <dgm:spPr/>
      <dgm:t>
        <a:bodyPr/>
        <a:lstStyle/>
        <a:p>
          <a:endParaRPr lang="en-US"/>
        </a:p>
      </dgm:t>
    </dgm:pt>
    <dgm:pt modelId="{EA2DDFB5-70BE-4482-AD12-6C1542B2CDCA}" type="sibTrans" cxnId="{7FBB4593-E3EB-438D-8DC6-B9DFD8BC8690}">
      <dgm:prSet/>
      <dgm:spPr/>
      <dgm:t>
        <a:bodyPr/>
        <a:lstStyle/>
        <a:p>
          <a:endParaRPr lang="en-US"/>
        </a:p>
      </dgm:t>
    </dgm:pt>
    <dgm:pt modelId="{583A75B8-3AAC-430C-A604-38551C4A9470}">
      <dgm:prSet/>
      <dgm:spPr/>
      <dgm:t>
        <a:bodyPr/>
        <a:lstStyle/>
        <a:p>
          <a:r>
            <a:rPr lang="el"/>
            <a:t>Μπορεί να χρησιμοποιηθεί με ένα ερωτηματολόγιο για διευκρίνιση ή επέκτασηαπαντήσεις.</a:t>
          </a:r>
          <a:endParaRPr lang="en-US"/>
        </a:p>
      </dgm:t>
    </dgm:pt>
    <dgm:pt modelId="{1E35FB02-97EF-48EE-BA20-B02CD0AD0190}" type="parTrans" cxnId="{2C793A00-E697-47A2-8BB9-988B1ED6CF62}">
      <dgm:prSet/>
      <dgm:spPr/>
      <dgm:t>
        <a:bodyPr/>
        <a:lstStyle/>
        <a:p>
          <a:endParaRPr lang="en-US"/>
        </a:p>
      </dgm:t>
    </dgm:pt>
    <dgm:pt modelId="{28016121-9153-4A5A-B632-664D6E2BEB1D}" type="sibTrans" cxnId="{2C793A00-E697-47A2-8BB9-988B1ED6CF62}">
      <dgm:prSet/>
      <dgm:spPr/>
      <dgm:t>
        <a:bodyPr/>
        <a:lstStyle/>
        <a:p>
          <a:endParaRPr lang="en-US"/>
        </a:p>
      </dgm:t>
    </dgm:pt>
    <dgm:pt modelId="{20AB80C9-C7FE-4566-8018-8B12D35A7128}">
      <dgm:prSet/>
      <dgm:spPr/>
      <dgm:t>
        <a:bodyPr/>
        <a:lstStyle/>
        <a:p>
          <a:pPr>
            <a:defRPr b="1"/>
          </a:pPr>
          <a:r>
            <a:rPr lang="el"/>
            <a:t>Προβλήματα:</a:t>
          </a:r>
          <a:endParaRPr lang="en-US"/>
        </a:p>
      </dgm:t>
    </dgm:pt>
    <dgm:pt modelId="{CB51512D-7D4B-478B-B6A1-5E3952956797}" type="parTrans" cxnId="{F2555804-ACD5-45B4-B48A-99E472162133}">
      <dgm:prSet/>
      <dgm:spPr/>
      <dgm:t>
        <a:bodyPr/>
        <a:lstStyle/>
        <a:p>
          <a:endParaRPr lang="en-US"/>
        </a:p>
      </dgm:t>
    </dgm:pt>
    <dgm:pt modelId="{80DB2684-7ABB-49B2-AEDA-9E0293C2B6F2}" type="sibTrans" cxnId="{F2555804-ACD5-45B4-B48A-99E472162133}">
      <dgm:prSet/>
      <dgm:spPr/>
      <dgm:t>
        <a:bodyPr/>
        <a:lstStyle/>
        <a:p>
          <a:endParaRPr lang="en-US"/>
        </a:p>
      </dgm:t>
    </dgm:pt>
    <dgm:pt modelId="{B4E79FF7-DE46-4839-B32D-3F5087BC028F}">
      <dgm:prSet/>
      <dgm:spPr/>
      <dgm:t>
        <a:bodyPr/>
        <a:lstStyle/>
        <a:p>
          <a:r>
            <a:rPr lang="el"/>
            <a:t>Όπως και με την έρευνα/ερωτηματολόγιο.</a:t>
          </a:r>
          <a:endParaRPr lang="en-US"/>
        </a:p>
      </dgm:t>
    </dgm:pt>
    <dgm:pt modelId="{5A93273B-E72D-41A7-8F65-67749FB617EB}" type="parTrans" cxnId="{2A8A3B2D-1B62-47C5-82BF-3B3CDD664117}">
      <dgm:prSet/>
      <dgm:spPr/>
      <dgm:t>
        <a:bodyPr/>
        <a:lstStyle/>
        <a:p>
          <a:endParaRPr lang="en-US"/>
        </a:p>
      </dgm:t>
    </dgm:pt>
    <dgm:pt modelId="{DFDF3093-7CF4-453A-B2E6-333BBAF3301D}" type="sibTrans" cxnId="{2A8A3B2D-1B62-47C5-82BF-3B3CDD664117}">
      <dgm:prSet/>
      <dgm:spPr/>
      <dgm:t>
        <a:bodyPr/>
        <a:lstStyle/>
        <a:p>
          <a:endParaRPr lang="en-US"/>
        </a:p>
      </dgm:t>
    </dgm:pt>
    <dgm:pt modelId="{839DE470-EEB1-41E3-B7B8-E2E4C800C60B}">
      <dgm:prSet/>
      <dgm:spPr/>
      <dgm:t>
        <a:bodyPr/>
        <a:lstStyle/>
        <a:p>
          <a:r>
            <a:rPr lang="el"/>
            <a:t>Δύσκολο να αναλυθεί.</a:t>
          </a:r>
          <a:endParaRPr lang="en-US"/>
        </a:p>
      </dgm:t>
    </dgm:pt>
    <dgm:pt modelId="{820476B1-1574-472F-883F-EF0191D36757}" type="parTrans" cxnId="{0B05B2F2-37B3-4610-A8F5-02D3563C3BED}">
      <dgm:prSet/>
      <dgm:spPr/>
      <dgm:t>
        <a:bodyPr/>
        <a:lstStyle/>
        <a:p>
          <a:endParaRPr lang="en-US"/>
        </a:p>
      </dgm:t>
    </dgm:pt>
    <dgm:pt modelId="{75DB7255-591A-47CA-AF1B-957DC3742EC4}" type="sibTrans" cxnId="{0B05B2F2-37B3-4610-A8F5-02D3563C3BED}">
      <dgm:prSet/>
      <dgm:spPr/>
      <dgm:t>
        <a:bodyPr/>
        <a:lstStyle/>
        <a:p>
          <a:endParaRPr lang="en-US"/>
        </a:p>
      </dgm:t>
    </dgm:pt>
    <dgm:pt modelId="{06BCD058-F878-4706-B979-1D4C7C28E582}" type="pres">
      <dgm:prSet presAssocID="{4C7503BD-C900-4E01-9322-3C81E5CEAC1C}" presName="root" presStyleCnt="0">
        <dgm:presLayoutVars>
          <dgm:dir/>
          <dgm:resizeHandles val="exact"/>
        </dgm:presLayoutVars>
      </dgm:prSet>
      <dgm:spPr/>
    </dgm:pt>
    <dgm:pt modelId="{FAD52C52-F60F-40FB-B106-2EE96701A0F8}" type="pres">
      <dgm:prSet presAssocID="{21101BFD-3B49-4A80-BF43-72C92F77C99E}" presName="compNode" presStyleCnt="0"/>
      <dgm:spPr/>
    </dgm:pt>
    <dgm:pt modelId="{B3E0F582-5D44-4934-AEA8-AD76B89C5D0E}" type="pres">
      <dgm:prSet presAssocID="{21101BFD-3B49-4A80-BF43-72C92F77C99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Άτομο με Ιδέα"/>
        </a:ext>
      </dgm:extLst>
    </dgm:pt>
    <dgm:pt modelId="{9155E101-BC26-4121-9080-D44A11EAC27D}" type="pres">
      <dgm:prSet presAssocID="{21101BFD-3B49-4A80-BF43-72C92F77C99E}" presName="iconSpace" presStyleCnt="0"/>
      <dgm:spPr/>
    </dgm:pt>
    <dgm:pt modelId="{0BE33C80-F2B0-40FC-9208-85022AEF60A7}" type="pres">
      <dgm:prSet presAssocID="{21101BFD-3B49-4A80-BF43-72C92F77C99E}" presName="parTx" presStyleLbl="revTx" presStyleIdx="0" presStyleCnt="4">
        <dgm:presLayoutVars>
          <dgm:chMax val="0"/>
          <dgm:chPref val="0"/>
        </dgm:presLayoutVars>
      </dgm:prSet>
      <dgm:spPr/>
    </dgm:pt>
    <dgm:pt modelId="{41820AFE-BADF-49F4-BECF-522F981D200D}" type="pres">
      <dgm:prSet presAssocID="{21101BFD-3B49-4A80-BF43-72C92F77C99E}" presName="txSpace" presStyleCnt="0"/>
      <dgm:spPr/>
    </dgm:pt>
    <dgm:pt modelId="{A63186D5-A240-433C-9774-D7DC8CB72DAA}" type="pres">
      <dgm:prSet presAssocID="{21101BFD-3B49-4A80-BF43-72C92F77C99E}" presName="desTx" presStyleLbl="revTx" presStyleIdx="1" presStyleCnt="4">
        <dgm:presLayoutVars/>
      </dgm:prSet>
      <dgm:spPr/>
    </dgm:pt>
    <dgm:pt modelId="{3815B90E-6E2C-4C32-ACAE-D2507ED429FF}" type="pres">
      <dgm:prSet presAssocID="{FD88B538-7A0E-4100-97C4-B79562202113}" presName="sibTrans" presStyleCnt="0"/>
      <dgm:spPr/>
    </dgm:pt>
    <dgm:pt modelId="{FBCEF731-9073-45F3-A378-767F6732440A}" type="pres">
      <dgm:prSet presAssocID="{20AB80C9-C7FE-4566-8018-8B12D35A7128}" presName="compNode" presStyleCnt="0"/>
      <dgm:spPr/>
    </dgm:pt>
    <dgm:pt modelId="{E4FF1F4F-4F3A-4E85-ABB2-7FE81B591CAF}" type="pres">
      <dgm:prSet presAssocID="{20AB80C9-C7FE-4566-8018-8B12D35A712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Ερωτήσεις"/>
        </a:ext>
      </dgm:extLst>
    </dgm:pt>
    <dgm:pt modelId="{3F5A4A12-D15E-4190-93C8-40479E88F3DF}" type="pres">
      <dgm:prSet presAssocID="{20AB80C9-C7FE-4566-8018-8B12D35A7128}" presName="iconSpace" presStyleCnt="0"/>
      <dgm:spPr/>
    </dgm:pt>
    <dgm:pt modelId="{578E4285-FE53-49C5-A421-137E4DA9E063}" type="pres">
      <dgm:prSet presAssocID="{20AB80C9-C7FE-4566-8018-8B12D35A7128}" presName="parTx" presStyleLbl="revTx" presStyleIdx="2" presStyleCnt="4">
        <dgm:presLayoutVars>
          <dgm:chMax val="0"/>
          <dgm:chPref val="0"/>
        </dgm:presLayoutVars>
      </dgm:prSet>
      <dgm:spPr/>
    </dgm:pt>
    <dgm:pt modelId="{1FAB0314-D68C-45A9-B6E6-0503AF43EE36}" type="pres">
      <dgm:prSet presAssocID="{20AB80C9-C7FE-4566-8018-8B12D35A7128}" presName="txSpace" presStyleCnt="0"/>
      <dgm:spPr/>
    </dgm:pt>
    <dgm:pt modelId="{C4B8B4B5-D4B9-4693-8CFD-5E8196A7E37A}" type="pres">
      <dgm:prSet presAssocID="{20AB80C9-C7FE-4566-8018-8B12D35A7128}" presName="desTx" presStyleLbl="revTx" presStyleIdx="3" presStyleCnt="4">
        <dgm:presLayoutVars/>
      </dgm:prSet>
      <dgm:spPr/>
    </dgm:pt>
  </dgm:ptLst>
  <dgm:cxnLst>
    <dgm:cxn modelId="{2C793A00-E697-47A2-8BB9-988B1ED6CF62}" srcId="{21101BFD-3B49-4A80-BF43-72C92F77C99E}" destId="{583A75B8-3AAC-430C-A604-38551C4A9470}" srcOrd="2" destOrd="0" parTransId="{1E35FB02-97EF-48EE-BA20-B02CD0AD0190}" sibTransId="{28016121-9153-4A5A-B632-664D6E2BEB1D}"/>
    <dgm:cxn modelId="{F2555804-ACD5-45B4-B48A-99E472162133}" srcId="{4C7503BD-C900-4E01-9322-3C81E5CEAC1C}" destId="{20AB80C9-C7FE-4566-8018-8B12D35A7128}" srcOrd="1" destOrd="0" parTransId="{CB51512D-7D4B-478B-B6A1-5E3952956797}" sibTransId="{80DB2684-7ABB-49B2-AEDA-9E0293C2B6F2}"/>
    <dgm:cxn modelId="{3B13A810-F3E1-4FE6-A29B-A6F25670E2D3}" type="presOf" srcId="{583A75B8-3AAC-430C-A604-38551C4A9470}" destId="{A63186D5-A240-433C-9774-D7DC8CB72DAA}" srcOrd="0" destOrd="2" presId="urn:microsoft.com/office/officeart/2018/5/layout/CenteredIconLabelDescriptionList"/>
    <dgm:cxn modelId="{2EE54212-5B58-4B5E-B9C4-71CA6DE3AD55}" type="presOf" srcId="{4C7503BD-C900-4E01-9322-3C81E5CEAC1C}" destId="{06BCD058-F878-4706-B979-1D4C7C28E582}" srcOrd="0" destOrd="0" presId="urn:microsoft.com/office/officeart/2018/5/layout/CenteredIconLabelDescriptionList"/>
    <dgm:cxn modelId="{1544CA28-3C0D-402C-83FF-8716F29EB3E0}" type="presOf" srcId="{20AB80C9-C7FE-4566-8018-8B12D35A7128}" destId="{578E4285-FE53-49C5-A421-137E4DA9E063}" srcOrd="0" destOrd="0" presId="urn:microsoft.com/office/officeart/2018/5/layout/CenteredIconLabelDescriptionList"/>
    <dgm:cxn modelId="{2A8A3B2D-1B62-47C5-82BF-3B3CDD664117}" srcId="{20AB80C9-C7FE-4566-8018-8B12D35A7128}" destId="{B4E79FF7-DE46-4839-B32D-3F5087BC028F}" srcOrd="0" destOrd="0" parTransId="{5A93273B-E72D-41A7-8F65-67749FB617EB}" sibTransId="{DFDF3093-7CF4-453A-B2E6-333BBAF3301D}"/>
    <dgm:cxn modelId="{23F8F438-399C-4C95-AEEB-6A826A02FA37}" type="presOf" srcId="{839DE470-EEB1-41E3-B7B8-E2E4C800C60B}" destId="{C4B8B4B5-D4B9-4693-8CFD-5E8196A7E37A}" srcOrd="0" destOrd="1" presId="urn:microsoft.com/office/officeart/2018/5/layout/CenteredIconLabelDescriptionList"/>
    <dgm:cxn modelId="{6AA48189-6D18-48A5-B006-859F79C5FFB2}" type="presOf" srcId="{12CE0249-0671-4662-85D0-640B0BE541B6}" destId="{A63186D5-A240-433C-9774-D7DC8CB72DAA}" srcOrd="0" destOrd="0" presId="urn:microsoft.com/office/officeart/2018/5/layout/CenteredIconLabelDescriptionList"/>
    <dgm:cxn modelId="{7FBB4593-E3EB-438D-8DC6-B9DFD8BC8690}" srcId="{21101BFD-3B49-4A80-BF43-72C92F77C99E}" destId="{547599AF-CD77-48ED-A556-1DF346863BD4}" srcOrd="1" destOrd="0" parTransId="{16C153AB-0BC1-4AB2-A694-8DB8384CED5C}" sibTransId="{EA2DDFB5-70BE-4482-AD12-6C1542B2CDCA}"/>
    <dgm:cxn modelId="{CB78D699-AE93-4D08-8C7E-A087E94153C5}" type="presOf" srcId="{21101BFD-3B49-4A80-BF43-72C92F77C99E}" destId="{0BE33C80-F2B0-40FC-9208-85022AEF60A7}" srcOrd="0" destOrd="0" presId="urn:microsoft.com/office/officeart/2018/5/layout/CenteredIconLabelDescriptionList"/>
    <dgm:cxn modelId="{C71A0F9E-8CF4-4B08-A2D4-999B4AC700C1}" srcId="{21101BFD-3B49-4A80-BF43-72C92F77C99E}" destId="{12CE0249-0671-4662-85D0-640B0BE541B6}" srcOrd="0" destOrd="0" parTransId="{6E4E2389-A66F-499C-A28A-3CC0FF8BECEC}" sibTransId="{C28673B2-A77D-4AB7-B452-E6591368B671}"/>
    <dgm:cxn modelId="{EE8B4EA4-0F0A-4B5C-B566-1488C7AE83EA}" type="presOf" srcId="{B4E79FF7-DE46-4839-B32D-3F5087BC028F}" destId="{C4B8B4B5-D4B9-4693-8CFD-5E8196A7E37A}" srcOrd="0" destOrd="0" presId="urn:microsoft.com/office/officeart/2018/5/layout/CenteredIconLabelDescriptionList"/>
    <dgm:cxn modelId="{DBF239A7-52F6-4D79-8CCB-4831400D9151}" type="presOf" srcId="{547599AF-CD77-48ED-A556-1DF346863BD4}" destId="{A63186D5-A240-433C-9774-D7DC8CB72DAA}" srcOrd="0" destOrd="1" presId="urn:microsoft.com/office/officeart/2018/5/layout/CenteredIconLabelDescriptionList"/>
    <dgm:cxn modelId="{AB68D4AA-877F-4844-8E83-5DD752100390}" srcId="{4C7503BD-C900-4E01-9322-3C81E5CEAC1C}" destId="{21101BFD-3B49-4A80-BF43-72C92F77C99E}" srcOrd="0" destOrd="0" parTransId="{88E7F3A7-AC44-4431-A0A4-31850A7D046A}" sibTransId="{FD88B538-7A0E-4100-97C4-B79562202113}"/>
    <dgm:cxn modelId="{0B05B2F2-37B3-4610-A8F5-02D3563C3BED}" srcId="{20AB80C9-C7FE-4566-8018-8B12D35A7128}" destId="{839DE470-EEB1-41E3-B7B8-E2E4C800C60B}" srcOrd="1" destOrd="0" parTransId="{820476B1-1574-472F-883F-EF0191D36757}" sibTransId="{75DB7255-591A-47CA-AF1B-957DC3742EC4}"/>
    <dgm:cxn modelId="{596225A3-7DF8-429D-A7C7-94BEA9AAE538}" type="presParOf" srcId="{06BCD058-F878-4706-B979-1D4C7C28E582}" destId="{FAD52C52-F60F-40FB-B106-2EE96701A0F8}" srcOrd="0" destOrd="0" presId="urn:microsoft.com/office/officeart/2018/5/layout/CenteredIconLabelDescriptionList"/>
    <dgm:cxn modelId="{902AF324-23DB-4C54-93A4-28E6DE0BEE50}" type="presParOf" srcId="{FAD52C52-F60F-40FB-B106-2EE96701A0F8}" destId="{B3E0F582-5D44-4934-AEA8-AD76B89C5D0E}" srcOrd="0" destOrd="0" presId="urn:microsoft.com/office/officeart/2018/5/layout/CenteredIconLabelDescriptionList"/>
    <dgm:cxn modelId="{C45935D5-7CDF-4AAD-941E-C9F33E7730B6}" type="presParOf" srcId="{FAD52C52-F60F-40FB-B106-2EE96701A0F8}" destId="{9155E101-BC26-4121-9080-D44A11EAC27D}" srcOrd="1" destOrd="0" presId="urn:microsoft.com/office/officeart/2018/5/layout/CenteredIconLabelDescriptionList"/>
    <dgm:cxn modelId="{DEAF32C3-7E26-429F-9D75-CA67549DBFE5}" type="presParOf" srcId="{FAD52C52-F60F-40FB-B106-2EE96701A0F8}" destId="{0BE33C80-F2B0-40FC-9208-85022AEF60A7}" srcOrd="2" destOrd="0" presId="urn:microsoft.com/office/officeart/2018/5/layout/CenteredIconLabelDescriptionList"/>
    <dgm:cxn modelId="{4EF4B78C-20CA-4E5C-A81F-DBBAAA34D8C5}" type="presParOf" srcId="{FAD52C52-F60F-40FB-B106-2EE96701A0F8}" destId="{41820AFE-BADF-49F4-BECF-522F981D200D}" srcOrd="3" destOrd="0" presId="urn:microsoft.com/office/officeart/2018/5/layout/CenteredIconLabelDescriptionList"/>
    <dgm:cxn modelId="{05933139-05FA-4634-8C8A-0A0043C5E914}" type="presParOf" srcId="{FAD52C52-F60F-40FB-B106-2EE96701A0F8}" destId="{A63186D5-A240-433C-9774-D7DC8CB72DAA}" srcOrd="4" destOrd="0" presId="urn:microsoft.com/office/officeart/2018/5/layout/CenteredIconLabelDescriptionList"/>
    <dgm:cxn modelId="{6392942A-051D-43EB-B71A-505F51E38817}" type="presParOf" srcId="{06BCD058-F878-4706-B979-1D4C7C28E582}" destId="{3815B90E-6E2C-4C32-ACAE-D2507ED429FF}" srcOrd="1" destOrd="0" presId="urn:microsoft.com/office/officeart/2018/5/layout/CenteredIconLabelDescriptionList"/>
    <dgm:cxn modelId="{16DAD7A6-B10A-4C25-9400-12D9475760D9}" type="presParOf" srcId="{06BCD058-F878-4706-B979-1D4C7C28E582}" destId="{FBCEF731-9073-45F3-A378-767F6732440A}" srcOrd="2" destOrd="0" presId="urn:microsoft.com/office/officeart/2018/5/layout/CenteredIconLabelDescriptionList"/>
    <dgm:cxn modelId="{FB1AAD61-9CCB-4801-B796-734D82EDD663}" type="presParOf" srcId="{FBCEF731-9073-45F3-A378-767F6732440A}" destId="{E4FF1F4F-4F3A-4E85-ABB2-7FE81B591CAF}" srcOrd="0" destOrd="0" presId="urn:microsoft.com/office/officeart/2018/5/layout/CenteredIconLabelDescriptionList"/>
    <dgm:cxn modelId="{2378FA7A-3F75-4BF0-8E2D-15020DADEB54}" type="presParOf" srcId="{FBCEF731-9073-45F3-A378-767F6732440A}" destId="{3F5A4A12-D15E-4190-93C8-40479E88F3DF}" srcOrd="1" destOrd="0" presId="urn:microsoft.com/office/officeart/2018/5/layout/CenteredIconLabelDescriptionList"/>
    <dgm:cxn modelId="{F7D99B5B-83DA-4701-8375-143F91EC9752}" type="presParOf" srcId="{FBCEF731-9073-45F3-A378-767F6732440A}" destId="{578E4285-FE53-49C5-A421-137E4DA9E063}" srcOrd="2" destOrd="0" presId="urn:microsoft.com/office/officeart/2018/5/layout/CenteredIconLabelDescriptionList"/>
    <dgm:cxn modelId="{7CB17292-D5CE-4C39-B250-779742ABDD33}" type="presParOf" srcId="{FBCEF731-9073-45F3-A378-767F6732440A}" destId="{1FAB0314-D68C-45A9-B6E6-0503AF43EE36}" srcOrd="3" destOrd="0" presId="urn:microsoft.com/office/officeart/2018/5/layout/CenteredIconLabelDescriptionList"/>
    <dgm:cxn modelId="{2C867082-A9AF-4E6E-BD25-2CF6C6AEEC72}" type="presParOf" srcId="{FBCEF731-9073-45F3-A378-767F6732440A}" destId="{C4B8B4B5-D4B9-4693-8CFD-5E8196A7E37A}"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73240C-7ED8-4741-B1E1-6CF16828F49E}"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46C5270-0BCB-4AB3-89C1-18B90810283B}">
      <dgm:prSet/>
      <dgm:spPr/>
      <dgm:t>
        <a:bodyPr/>
        <a:lstStyle/>
        <a:p>
          <a:r>
            <a:rPr lang="el"/>
            <a:t>Ταυτόχρονα λεκτικά πρωτόκολλα</a:t>
          </a:r>
          <a:endParaRPr lang="en-US"/>
        </a:p>
      </dgm:t>
    </dgm:pt>
    <dgm:pt modelId="{030839D0-7387-41EA-8B01-5C8D95CC99C4}" type="parTrans" cxnId="{E8EA60F7-B8EE-49F0-825F-C69ECB6913C1}">
      <dgm:prSet/>
      <dgm:spPr/>
      <dgm:t>
        <a:bodyPr/>
        <a:lstStyle/>
        <a:p>
          <a:endParaRPr lang="en-US"/>
        </a:p>
      </dgm:t>
    </dgm:pt>
    <dgm:pt modelId="{AC33A6A5-D08A-403B-BFD1-93CC370AC1FA}" type="sibTrans" cxnId="{E8EA60F7-B8EE-49F0-825F-C69ECB6913C1}">
      <dgm:prSet/>
      <dgm:spPr/>
      <dgm:t>
        <a:bodyPr/>
        <a:lstStyle/>
        <a:p>
          <a:endParaRPr lang="en-US"/>
        </a:p>
      </dgm:t>
    </dgm:pt>
    <dgm:pt modelId="{4928704D-6871-4050-8714-DA6F44D3CDF5}">
      <dgm:prSet/>
      <dgm:spPr/>
      <dgm:t>
        <a:bodyPr/>
        <a:lstStyle/>
        <a:p>
          <a:r>
            <a:rPr lang="el"/>
            <a:t>Ενώ το υποκείμενο εκτελεί μια εργασία (σε εργαστήριο, πεδίο ή περιβάλλον προσομοίωσης), εκφράζει λεκτικά σκέψεις, λόγους για ενέργειες κ.λπ. </a:t>
          </a:r>
          <a:endParaRPr lang="en-US"/>
        </a:p>
      </dgm:t>
    </dgm:pt>
    <dgm:pt modelId="{B9BE0E91-1DF0-4EE0-ABA1-8ACD0B5373A1}" type="parTrans" cxnId="{3D7BC811-C620-4C5F-954B-36ADDDE0CD3B}">
      <dgm:prSet/>
      <dgm:spPr/>
      <dgm:t>
        <a:bodyPr/>
        <a:lstStyle/>
        <a:p>
          <a:endParaRPr lang="en-US"/>
        </a:p>
      </dgm:t>
    </dgm:pt>
    <dgm:pt modelId="{23CC1D3D-A90E-4B98-80B7-ACF711B4E9E8}" type="sibTrans" cxnId="{3D7BC811-C620-4C5F-954B-36ADDDE0CD3B}">
      <dgm:prSet/>
      <dgm:spPr/>
      <dgm:t>
        <a:bodyPr/>
        <a:lstStyle/>
        <a:p>
          <a:endParaRPr lang="en-US"/>
        </a:p>
      </dgm:t>
    </dgm:pt>
    <dgm:pt modelId="{273AED75-F0A0-468B-83E8-3B4823EAF3D4}">
      <dgm:prSet/>
      <dgm:spPr/>
      <dgm:t>
        <a:bodyPr/>
        <a:lstStyle/>
        <a:p>
          <a:r>
            <a:rPr lang="el"/>
            <a:t>Αυτό είναι συχνά πολύ διαφωτιστικό όσον αφορά τον εντοπισμό στρατηγικών θεμάτων, δυσκολιών κ.λπ. </a:t>
          </a:r>
          <a:endParaRPr lang="en-US"/>
        </a:p>
      </dgm:t>
    </dgm:pt>
    <dgm:pt modelId="{372AB326-8E1B-4DB5-A373-066B8EAB48F7}" type="parTrans" cxnId="{A6A7A0F5-2927-41CC-A54C-BECE98DCBA7D}">
      <dgm:prSet/>
      <dgm:spPr/>
      <dgm:t>
        <a:bodyPr/>
        <a:lstStyle/>
        <a:p>
          <a:endParaRPr lang="en-US"/>
        </a:p>
      </dgm:t>
    </dgm:pt>
    <dgm:pt modelId="{5937511B-3E22-4D33-A0E8-4F7BB2E433E1}" type="sibTrans" cxnId="{A6A7A0F5-2927-41CC-A54C-BECE98DCBA7D}">
      <dgm:prSet/>
      <dgm:spPr/>
      <dgm:t>
        <a:bodyPr/>
        <a:lstStyle/>
        <a:p>
          <a:endParaRPr lang="en-US"/>
        </a:p>
      </dgm:t>
    </dgm:pt>
    <dgm:pt modelId="{D57300E4-2324-46A5-BB0C-E11301B5F4E8}">
      <dgm:prSet/>
      <dgm:spPr/>
      <dgm:t>
        <a:bodyPr/>
        <a:lstStyle/>
        <a:p>
          <a:r>
            <a:rPr lang="el"/>
            <a:t>Αλλά είναι δύσκολο να αναλυθεί και μπορεί να επηρεάσει την ίδια την απόδοση της εργασίας.</a:t>
          </a:r>
          <a:endParaRPr lang="en-US"/>
        </a:p>
      </dgm:t>
    </dgm:pt>
    <dgm:pt modelId="{989BE7BC-D41F-4CC3-B28F-045EC32B6970}" type="parTrans" cxnId="{A97C0C7C-C8CF-4B11-BEFE-70692A4A6DAC}">
      <dgm:prSet/>
      <dgm:spPr/>
      <dgm:t>
        <a:bodyPr/>
        <a:lstStyle/>
        <a:p>
          <a:endParaRPr lang="en-US"/>
        </a:p>
      </dgm:t>
    </dgm:pt>
    <dgm:pt modelId="{9949B424-1946-448D-B925-5E96BF47A84D}" type="sibTrans" cxnId="{A97C0C7C-C8CF-4B11-BEFE-70692A4A6DAC}">
      <dgm:prSet/>
      <dgm:spPr/>
      <dgm:t>
        <a:bodyPr/>
        <a:lstStyle/>
        <a:p>
          <a:endParaRPr lang="en-US"/>
        </a:p>
      </dgm:t>
    </dgm:pt>
    <dgm:pt modelId="{CEE243B5-88C1-4E8B-A7D3-DED2D137915B}">
      <dgm:prSet/>
      <dgm:spPr/>
      <dgm:t>
        <a:bodyPr/>
        <a:lstStyle/>
        <a:p>
          <a:r>
            <a:rPr lang="el"/>
            <a:t>Αναδρομικά Λεκτικά Πρωτόκολλα</a:t>
          </a:r>
          <a:endParaRPr lang="en-US"/>
        </a:p>
      </dgm:t>
    </dgm:pt>
    <dgm:pt modelId="{5F479249-E6E0-41C3-BC4F-33FA33A025B5}" type="parTrans" cxnId="{B10FC28B-229B-4367-83E8-CB48651852B3}">
      <dgm:prSet/>
      <dgm:spPr/>
      <dgm:t>
        <a:bodyPr/>
        <a:lstStyle/>
        <a:p>
          <a:endParaRPr lang="en-US"/>
        </a:p>
      </dgm:t>
    </dgm:pt>
    <dgm:pt modelId="{F105E797-1B7C-4D00-8ADC-FF4D37533E0D}" type="sibTrans" cxnId="{B10FC28B-229B-4367-83E8-CB48651852B3}">
      <dgm:prSet/>
      <dgm:spPr/>
      <dgm:t>
        <a:bodyPr/>
        <a:lstStyle/>
        <a:p>
          <a:endParaRPr lang="en-US"/>
        </a:p>
      </dgm:t>
    </dgm:pt>
    <dgm:pt modelId="{361A0246-0970-4711-BA28-13426A464072}">
      <dgm:prSet/>
      <dgm:spPr/>
      <dgm:t>
        <a:bodyPr/>
        <a:lstStyle/>
        <a:p>
          <a:r>
            <a:rPr lang="el"/>
            <a:t>Αφού το υποκείμενο εκτελέσει μια εργασία (σε εργαστήριο, πεδίο ή περιβάλλον προσομοίωσης), εκφράζει λεκτικά σκέψεις, λόγους για πράξεις κ.λπ. </a:t>
          </a:r>
          <a:endParaRPr lang="en-US"/>
        </a:p>
      </dgm:t>
    </dgm:pt>
    <dgm:pt modelId="{80A3BF8A-5D0C-4B9C-8FCB-4176ED93E875}" type="parTrans" cxnId="{CAB960F3-737D-40B0-A56E-9BF038403883}">
      <dgm:prSet/>
      <dgm:spPr/>
      <dgm:t>
        <a:bodyPr/>
        <a:lstStyle/>
        <a:p>
          <a:endParaRPr lang="en-US"/>
        </a:p>
      </dgm:t>
    </dgm:pt>
    <dgm:pt modelId="{D8F85567-56E7-4B93-94AA-2D01765D839C}" type="sibTrans" cxnId="{CAB960F3-737D-40B0-A56E-9BF038403883}">
      <dgm:prSet/>
      <dgm:spPr/>
      <dgm:t>
        <a:bodyPr/>
        <a:lstStyle/>
        <a:p>
          <a:endParaRPr lang="en-US"/>
        </a:p>
      </dgm:t>
    </dgm:pt>
    <dgm:pt modelId="{E3296CDD-6A40-4253-82D0-EBF816924417}">
      <dgm:prSet/>
      <dgm:spPr/>
      <dgm:t>
        <a:bodyPr/>
        <a:lstStyle/>
        <a:p>
          <a:r>
            <a:rPr lang="el"/>
            <a:t>Αυτό μπορεί επίσης να είναι αρκετά ενδιαφέρον, αλλά και πάλι είναι δύσκολο να αναλυθεί. </a:t>
          </a:r>
          <a:endParaRPr lang="en-US"/>
        </a:p>
      </dgm:t>
    </dgm:pt>
    <dgm:pt modelId="{662F60CE-C19D-4410-B4D0-8F2BD70B88B8}" type="parTrans" cxnId="{FC5D538C-BFC3-496C-A24A-8C1BB09D8B64}">
      <dgm:prSet/>
      <dgm:spPr/>
      <dgm:t>
        <a:bodyPr/>
        <a:lstStyle/>
        <a:p>
          <a:endParaRPr lang="en-US"/>
        </a:p>
      </dgm:t>
    </dgm:pt>
    <dgm:pt modelId="{33AF64C9-C3AC-467D-835D-411DF72F5C48}" type="sibTrans" cxnId="{FC5D538C-BFC3-496C-A24A-8C1BB09D8B64}">
      <dgm:prSet/>
      <dgm:spPr/>
      <dgm:t>
        <a:bodyPr/>
        <a:lstStyle/>
        <a:p>
          <a:endParaRPr lang="en-US"/>
        </a:p>
      </dgm:t>
    </dgm:pt>
    <dgm:pt modelId="{ACD2FC61-5C9A-45C1-BB94-9428F2EE8528}">
      <dgm:prSet/>
      <dgm:spPr/>
      <dgm:t>
        <a:bodyPr/>
        <a:lstStyle/>
        <a:p>
          <a:r>
            <a:rPr lang="el"/>
            <a:t>Επίσης, αυτό βασίζεται στη μνήμη του υποκειμένου, η οποία είναι επιρρεπής σε σφάλματα.</a:t>
          </a:r>
          <a:endParaRPr lang="en-US"/>
        </a:p>
      </dgm:t>
    </dgm:pt>
    <dgm:pt modelId="{325A91B8-E54F-409F-8551-DA4831F09A9F}" type="parTrans" cxnId="{A859014E-F688-4FED-8FDD-5D6C49BC8B39}">
      <dgm:prSet/>
      <dgm:spPr/>
      <dgm:t>
        <a:bodyPr/>
        <a:lstStyle/>
        <a:p>
          <a:endParaRPr lang="en-US"/>
        </a:p>
      </dgm:t>
    </dgm:pt>
    <dgm:pt modelId="{755A8773-9BA5-48F1-8E88-68057F1D49EB}" type="sibTrans" cxnId="{A859014E-F688-4FED-8FDD-5D6C49BC8B39}">
      <dgm:prSet/>
      <dgm:spPr/>
      <dgm:t>
        <a:bodyPr/>
        <a:lstStyle/>
        <a:p>
          <a:endParaRPr lang="en-US"/>
        </a:p>
      </dgm:t>
    </dgm:pt>
    <dgm:pt modelId="{0648BED2-E690-4657-8014-C75B2F0F1BA1}">
      <dgm:prSet/>
      <dgm:spPr/>
      <dgm:t>
        <a:bodyPr/>
        <a:lstStyle/>
        <a:p>
          <a:r>
            <a:rPr lang="el"/>
            <a:t>Επίσης: τεχνική κρίσιμων συμβάντων, ανάλυση ατυχημάτων.</a:t>
          </a:r>
          <a:endParaRPr lang="en-US"/>
        </a:p>
      </dgm:t>
    </dgm:pt>
    <dgm:pt modelId="{0DFD6D79-A64A-4112-AC9D-7C3B3A8D51CD}" type="parTrans" cxnId="{346C70B6-1A03-42DD-93A9-CC03CB3B60F0}">
      <dgm:prSet/>
      <dgm:spPr/>
      <dgm:t>
        <a:bodyPr/>
        <a:lstStyle/>
        <a:p>
          <a:endParaRPr lang="en-US"/>
        </a:p>
      </dgm:t>
    </dgm:pt>
    <dgm:pt modelId="{662B1658-D9F0-43DB-88E8-A3CEA0CC0931}" type="sibTrans" cxnId="{346C70B6-1A03-42DD-93A9-CC03CB3B60F0}">
      <dgm:prSet/>
      <dgm:spPr/>
      <dgm:t>
        <a:bodyPr/>
        <a:lstStyle/>
        <a:p>
          <a:endParaRPr lang="en-US"/>
        </a:p>
      </dgm:t>
    </dgm:pt>
    <dgm:pt modelId="{DE7224BF-CB84-4910-8D89-347501967F06}" type="pres">
      <dgm:prSet presAssocID="{D973240C-7ED8-4741-B1E1-6CF16828F49E}" presName="root" presStyleCnt="0">
        <dgm:presLayoutVars>
          <dgm:dir/>
          <dgm:resizeHandles val="exact"/>
        </dgm:presLayoutVars>
      </dgm:prSet>
      <dgm:spPr/>
    </dgm:pt>
    <dgm:pt modelId="{B8A4E21B-0E88-4143-A3FF-8C13FFFB119E}" type="pres">
      <dgm:prSet presAssocID="{E46C5270-0BCB-4AB3-89C1-18B90810283B}" presName="compNode" presStyleCnt="0"/>
      <dgm:spPr/>
    </dgm:pt>
    <dgm:pt modelId="{5C3640F8-71A1-4F16-9117-64EB3A360087}" type="pres">
      <dgm:prSet presAssocID="{E46C5270-0BCB-4AB3-89C1-18B90810283B}" presName="bgRect" presStyleLbl="bgShp" presStyleIdx="0" presStyleCnt="5"/>
      <dgm:spPr/>
    </dgm:pt>
    <dgm:pt modelId="{F1B18E96-0270-454A-B798-B079CD7092BB}" type="pres">
      <dgm:prSet presAssocID="{E46C5270-0BCB-4AB3-89C1-18B90810283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Κουβέντα"/>
        </a:ext>
      </dgm:extLst>
    </dgm:pt>
    <dgm:pt modelId="{EFAD2B9B-CD12-48E8-9F3C-F5EEEC0BBE95}" type="pres">
      <dgm:prSet presAssocID="{E46C5270-0BCB-4AB3-89C1-18B90810283B}" presName="spaceRect" presStyleCnt="0"/>
      <dgm:spPr/>
    </dgm:pt>
    <dgm:pt modelId="{4EC29144-BF2D-4AF3-A4B4-688792CD1740}" type="pres">
      <dgm:prSet presAssocID="{E46C5270-0BCB-4AB3-89C1-18B90810283B}" presName="parTx" presStyleLbl="revTx" presStyleIdx="0" presStyleCnt="7">
        <dgm:presLayoutVars>
          <dgm:chMax val="0"/>
          <dgm:chPref val="0"/>
        </dgm:presLayoutVars>
      </dgm:prSet>
      <dgm:spPr/>
    </dgm:pt>
    <dgm:pt modelId="{417D8B30-ED9C-472E-AF4C-C1D3C8C344FC}" type="pres">
      <dgm:prSet presAssocID="{AC33A6A5-D08A-403B-BFD1-93CC370AC1FA}" presName="sibTrans" presStyleCnt="0"/>
      <dgm:spPr/>
    </dgm:pt>
    <dgm:pt modelId="{470CED0A-A9D7-42B8-9019-8C25664A0DDC}" type="pres">
      <dgm:prSet presAssocID="{4928704D-6871-4050-8714-DA6F44D3CDF5}" presName="compNode" presStyleCnt="0"/>
      <dgm:spPr/>
    </dgm:pt>
    <dgm:pt modelId="{DEAB3D80-9D02-463E-AB7D-AF729779DB9B}" type="pres">
      <dgm:prSet presAssocID="{4928704D-6871-4050-8714-DA6F44D3CDF5}" presName="bgRect" presStyleLbl="bgShp" presStyleIdx="1" presStyleCnt="5"/>
      <dgm:spPr/>
    </dgm:pt>
    <dgm:pt modelId="{A838FD1B-5D3D-4634-ADD0-61E5721BF8E7}" type="pres">
      <dgm:prSet presAssocID="{4928704D-6871-4050-8714-DA6F44D3CDF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Αίθουσα διδασκαλίας"/>
        </a:ext>
      </dgm:extLst>
    </dgm:pt>
    <dgm:pt modelId="{8AA2C22D-59ED-4D73-B828-6415B92EFFA4}" type="pres">
      <dgm:prSet presAssocID="{4928704D-6871-4050-8714-DA6F44D3CDF5}" presName="spaceRect" presStyleCnt="0"/>
      <dgm:spPr/>
    </dgm:pt>
    <dgm:pt modelId="{AA19B15D-49F0-4062-BB3C-71BD957E0312}" type="pres">
      <dgm:prSet presAssocID="{4928704D-6871-4050-8714-DA6F44D3CDF5}" presName="parTx" presStyleLbl="revTx" presStyleIdx="1" presStyleCnt="7">
        <dgm:presLayoutVars>
          <dgm:chMax val="0"/>
          <dgm:chPref val="0"/>
        </dgm:presLayoutVars>
      </dgm:prSet>
      <dgm:spPr/>
    </dgm:pt>
    <dgm:pt modelId="{C972EF9E-65A2-4F3E-869A-C5CCEEE82CB6}" type="pres">
      <dgm:prSet presAssocID="{4928704D-6871-4050-8714-DA6F44D3CDF5}" presName="desTx" presStyleLbl="revTx" presStyleIdx="2" presStyleCnt="7">
        <dgm:presLayoutVars/>
      </dgm:prSet>
      <dgm:spPr/>
    </dgm:pt>
    <dgm:pt modelId="{46E9B16A-8841-4219-B424-9F3B42C043D5}" type="pres">
      <dgm:prSet presAssocID="{23CC1D3D-A90E-4B98-80B7-ACF711B4E9E8}" presName="sibTrans" presStyleCnt="0"/>
      <dgm:spPr/>
    </dgm:pt>
    <dgm:pt modelId="{C4D158F6-7E9D-430D-A297-58E946D96746}" type="pres">
      <dgm:prSet presAssocID="{CEE243B5-88C1-4E8B-A7D3-DED2D137915B}" presName="compNode" presStyleCnt="0"/>
      <dgm:spPr/>
    </dgm:pt>
    <dgm:pt modelId="{577BC19E-13AE-4BEF-A933-CE0271F7EF2F}" type="pres">
      <dgm:prSet presAssocID="{CEE243B5-88C1-4E8B-A7D3-DED2D137915B}" presName="bgRect" presStyleLbl="bgShp" presStyleIdx="2" presStyleCnt="5"/>
      <dgm:spPr/>
    </dgm:pt>
    <dgm:pt modelId="{F316F972-5A3F-4AC5-BE57-8B5C738F455D}" type="pres">
      <dgm:prSet presAssocID="{CEE243B5-88C1-4E8B-A7D3-DED2D137915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Σημάδι επιλογής"/>
        </a:ext>
      </dgm:extLst>
    </dgm:pt>
    <dgm:pt modelId="{E73E716E-5648-468C-A750-0C5BDF1A8C4A}" type="pres">
      <dgm:prSet presAssocID="{CEE243B5-88C1-4E8B-A7D3-DED2D137915B}" presName="spaceRect" presStyleCnt="0"/>
      <dgm:spPr/>
    </dgm:pt>
    <dgm:pt modelId="{950AA960-0068-4CF7-A074-9EB170C28C25}" type="pres">
      <dgm:prSet presAssocID="{CEE243B5-88C1-4E8B-A7D3-DED2D137915B}" presName="parTx" presStyleLbl="revTx" presStyleIdx="3" presStyleCnt="7">
        <dgm:presLayoutVars>
          <dgm:chMax val="0"/>
          <dgm:chPref val="0"/>
        </dgm:presLayoutVars>
      </dgm:prSet>
      <dgm:spPr/>
    </dgm:pt>
    <dgm:pt modelId="{F0566560-B139-4150-AC92-6BA2D9F8C446}" type="pres">
      <dgm:prSet presAssocID="{F105E797-1B7C-4D00-8ADC-FF4D37533E0D}" presName="sibTrans" presStyleCnt="0"/>
      <dgm:spPr/>
    </dgm:pt>
    <dgm:pt modelId="{5E9DB5D8-BA6B-4212-8379-681A5B0E1CDB}" type="pres">
      <dgm:prSet presAssocID="{361A0246-0970-4711-BA28-13426A464072}" presName="compNode" presStyleCnt="0"/>
      <dgm:spPr/>
    </dgm:pt>
    <dgm:pt modelId="{AE09D4F3-FEBA-4A2C-B89F-8E287EEDE3CA}" type="pres">
      <dgm:prSet presAssocID="{361A0246-0970-4711-BA28-13426A464072}" presName="bgRect" presStyleLbl="bgShp" presStyleIdx="3" presStyleCnt="5"/>
      <dgm:spPr/>
    </dgm:pt>
    <dgm:pt modelId="{291313B6-2146-403F-8575-01677B337CEF}" type="pres">
      <dgm:prSet presAssocID="{361A0246-0970-4711-BA28-13426A46407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Λάμπα και εξοπλισμός"/>
        </a:ext>
      </dgm:extLst>
    </dgm:pt>
    <dgm:pt modelId="{AAD9BF88-A1A9-4B35-9C3C-2D6DBD13D3E2}" type="pres">
      <dgm:prSet presAssocID="{361A0246-0970-4711-BA28-13426A464072}" presName="spaceRect" presStyleCnt="0"/>
      <dgm:spPr/>
    </dgm:pt>
    <dgm:pt modelId="{98BD00F0-1C00-4D38-8DD1-C37301D17CBC}" type="pres">
      <dgm:prSet presAssocID="{361A0246-0970-4711-BA28-13426A464072}" presName="parTx" presStyleLbl="revTx" presStyleIdx="4" presStyleCnt="7">
        <dgm:presLayoutVars>
          <dgm:chMax val="0"/>
          <dgm:chPref val="0"/>
        </dgm:presLayoutVars>
      </dgm:prSet>
      <dgm:spPr/>
    </dgm:pt>
    <dgm:pt modelId="{BEAC537F-22C3-4045-A3E0-C341D1EBA537}" type="pres">
      <dgm:prSet presAssocID="{361A0246-0970-4711-BA28-13426A464072}" presName="desTx" presStyleLbl="revTx" presStyleIdx="5" presStyleCnt="7">
        <dgm:presLayoutVars/>
      </dgm:prSet>
      <dgm:spPr/>
    </dgm:pt>
    <dgm:pt modelId="{3151B21D-B84E-446A-9930-F1417DB58AA5}" type="pres">
      <dgm:prSet presAssocID="{D8F85567-56E7-4B93-94AA-2D01765D839C}" presName="sibTrans" presStyleCnt="0"/>
      <dgm:spPr/>
    </dgm:pt>
    <dgm:pt modelId="{542B3D0F-3A42-482D-83CF-C84C4F29538F}" type="pres">
      <dgm:prSet presAssocID="{0648BED2-E690-4657-8014-C75B2F0F1BA1}" presName="compNode" presStyleCnt="0"/>
      <dgm:spPr/>
    </dgm:pt>
    <dgm:pt modelId="{8730FE27-008F-4C25-84F2-93556AE488C5}" type="pres">
      <dgm:prSet presAssocID="{0648BED2-E690-4657-8014-C75B2F0F1BA1}" presName="bgRect" presStyleLbl="bgShp" presStyleIdx="4" presStyleCnt="5"/>
      <dgm:spPr/>
    </dgm:pt>
    <dgm:pt modelId="{54DAF31C-8084-4C9A-BA6F-4F51DB243DBC}" type="pres">
      <dgm:prSet presAssocID="{0648BED2-E690-4657-8014-C75B2F0F1BA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Ασθενοφόρο"/>
        </a:ext>
      </dgm:extLst>
    </dgm:pt>
    <dgm:pt modelId="{A31AD814-81E1-4312-94D8-431E9908CC6A}" type="pres">
      <dgm:prSet presAssocID="{0648BED2-E690-4657-8014-C75B2F0F1BA1}" presName="spaceRect" presStyleCnt="0"/>
      <dgm:spPr/>
    </dgm:pt>
    <dgm:pt modelId="{DD0AD1B6-22A4-4BEA-AC1F-B7182ADB6218}" type="pres">
      <dgm:prSet presAssocID="{0648BED2-E690-4657-8014-C75B2F0F1BA1}" presName="parTx" presStyleLbl="revTx" presStyleIdx="6" presStyleCnt="7">
        <dgm:presLayoutVars>
          <dgm:chMax val="0"/>
          <dgm:chPref val="0"/>
        </dgm:presLayoutVars>
      </dgm:prSet>
      <dgm:spPr/>
    </dgm:pt>
  </dgm:ptLst>
  <dgm:cxnLst>
    <dgm:cxn modelId="{3D7BC811-C620-4C5F-954B-36ADDDE0CD3B}" srcId="{D973240C-7ED8-4741-B1E1-6CF16828F49E}" destId="{4928704D-6871-4050-8714-DA6F44D3CDF5}" srcOrd="1" destOrd="0" parTransId="{B9BE0E91-1DF0-4EE0-ABA1-8ACD0B5373A1}" sibTransId="{23CC1D3D-A90E-4B98-80B7-ACF711B4E9E8}"/>
    <dgm:cxn modelId="{6845742A-19A1-458D-A2BC-50908E5CAE4D}" type="presOf" srcId="{4928704D-6871-4050-8714-DA6F44D3CDF5}" destId="{AA19B15D-49F0-4062-BB3C-71BD957E0312}" srcOrd="0" destOrd="0" presId="urn:microsoft.com/office/officeart/2018/2/layout/IconVerticalSolidList"/>
    <dgm:cxn modelId="{BDA97532-FDB8-4164-B96E-171EA75985A5}" type="presOf" srcId="{E46C5270-0BCB-4AB3-89C1-18B90810283B}" destId="{4EC29144-BF2D-4AF3-A4B4-688792CD1740}" srcOrd="0" destOrd="0" presId="urn:microsoft.com/office/officeart/2018/2/layout/IconVerticalSolidList"/>
    <dgm:cxn modelId="{A859014E-F688-4FED-8FDD-5D6C49BC8B39}" srcId="{361A0246-0970-4711-BA28-13426A464072}" destId="{ACD2FC61-5C9A-45C1-BB94-9428F2EE8528}" srcOrd="1" destOrd="0" parTransId="{325A91B8-E54F-409F-8551-DA4831F09A9F}" sibTransId="{755A8773-9BA5-48F1-8E88-68057F1D49EB}"/>
    <dgm:cxn modelId="{9997A74F-94C9-497B-9B3C-FA3782055D66}" type="presOf" srcId="{E3296CDD-6A40-4253-82D0-EBF816924417}" destId="{BEAC537F-22C3-4045-A3E0-C341D1EBA537}" srcOrd="0" destOrd="0" presId="urn:microsoft.com/office/officeart/2018/2/layout/IconVerticalSolidList"/>
    <dgm:cxn modelId="{A97C0C7C-C8CF-4B11-BEFE-70692A4A6DAC}" srcId="{4928704D-6871-4050-8714-DA6F44D3CDF5}" destId="{D57300E4-2324-46A5-BB0C-E11301B5F4E8}" srcOrd="1" destOrd="0" parTransId="{989BE7BC-D41F-4CC3-B28F-045EC32B6970}" sibTransId="{9949B424-1946-448D-B925-5E96BF47A84D}"/>
    <dgm:cxn modelId="{B10FC28B-229B-4367-83E8-CB48651852B3}" srcId="{D973240C-7ED8-4741-B1E1-6CF16828F49E}" destId="{CEE243B5-88C1-4E8B-A7D3-DED2D137915B}" srcOrd="2" destOrd="0" parTransId="{5F479249-E6E0-41C3-BC4F-33FA33A025B5}" sibTransId="{F105E797-1B7C-4D00-8ADC-FF4D37533E0D}"/>
    <dgm:cxn modelId="{FC5D538C-BFC3-496C-A24A-8C1BB09D8B64}" srcId="{361A0246-0970-4711-BA28-13426A464072}" destId="{E3296CDD-6A40-4253-82D0-EBF816924417}" srcOrd="0" destOrd="0" parTransId="{662F60CE-C19D-4410-B4D0-8F2BD70B88B8}" sibTransId="{33AF64C9-C3AC-467D-835D-411DF72F5C48}"/>
    <dgm:cxn modelId="{CA1CD79C-D4FB-4758-9595-98C628DA8D3C}" type="presOf" srcId="{D57300E4-2324-46A5-BB0C-E11301B5F4E8}" destId="{C972EF9E-65A2-4F3E-869A-C5CCEEE82CB6}" srcOrd="0" destOrd="1" presId="urn:microsoft.com/office/officeart/2018/2/layout/IconVerticalSolidList"/>
    <dgm:cxn modelId="{59B0BAAB-2657-4F30-B3F3-66855915B3B6}" type="presOf" srcId="{273AED75-F0A0-468B-83E8-3B4823EAF3D4}" destId="{C972EF9E-65A2-4F3E-869A-C5CCEEE82CB6}" srcOrd="0" destOrd="0" presId="urn:microsoft.com/office/officeart/2018/2/layout/IconVerticalSolidList"/>
    <dgm:cxn modelId="{346C70B6-1A03-42DD-93A9-CC03CB3B60F0}" srcId="{D973240C-7ED8-4741-B1E1-6CF16828F49E}" destId="{0648BED2-E690-4657-8014-C75B2F0F1BA1}" srcOrd="4" destOrd="0" parTransId="{0DFD6D79-A64A-4112-AC9D-7C3B3A8D51CD}" sibTransId="{662B1658-D9F0-43DB-88E8-A3CEA0CC0931}"/>
    <dgm:cxn modelId="{6AAF45C8-8087-473E-9AA1-E2EEDDC5A23B}" type="presOf" srcId="{D973240C-7ED8-4741-B1E1-6CF16828F49E}" destId="{DE7224BF-CB84-4910-8D89-347501967F06}" srcOrd="0" destOrd="0" presId="urn:microsoft.com/office/officeart/2018/2/layout/IconVerticalSolidList"/>
    <dgm:cxn modelId="{1D0A4CD1-34B5-47DA-9E00-D34A3B20C6E7}" type="presOf" srcId="{ACD2FC61-5C9A-45C1-BB94-9428F2EE8528}" destId="{BEAC537F-22C3-4045-A3E0-C341D1EBA537}" srcOrd="0" destOrd="1" presId="urn:microsoft.com/office/officeart/2018/2/layout/IconVerticalSolidList"/>
    <dgm:cxn modelId="{DE7C14D5-F8FF-4736-882C-6F07FD9F6439}" type="presOf" srcId="{361A0246-0970-4711-BA28-13426A464072}" destId="{98BD00F0-1C00-4D38-8DD1-C37301D17CBC}" srcOrd="0" destOrd="0" presId="urn:microsoft.com/office/officeart/2018/2/layout/IconVerticalSolidList"/>
    <dgm:cxn modelId="{959F56D8-2681-44CA-8886-D7D67FDA9DCF}" type="presOf" srcId="{0648BED2-E690-4657-8014-C75B2F0F1BA1}" destId="{DD0AD1B6-22A4-4BEA-AC1F-B7182ADB6218}" srcOrd="0" destOrd="0" presId="urn:microsoft.com/office/officeart/2018/2/layout/IconVerticalSolidList"/>
    <dgm:cxn modelId="{CAB960F3-737D-40B0-A56E-9BF038403883}" srcId="{D973240C-7ED8-4741-B1E1-6CF16828F49E}" destId="{361A0246-0970-4711-BA28-13426A464072}" srcOrd="3" destOrd="0" parTransId="{80A3BF8A-5D0C-4B9C-8FCB-4176ED93E875}" sibTransId="{D8F85567-56E7-4B93-94AA-2D01765D839C}"/>
    <dgm:cxn modelId="{A6A7A0F5-2927-41CC-A54C-BECE98DCBA7D}" srcId="{4928704D-6871-4050-8714-DA6F44D3CDF5}" destId="{273AED75-F0A0-468B-83E8-3B4823EAF3D4}" srcOrd="0" destOrd="0" parTransId="{372AB326-8E1B-4DB5-A373-066B8EAB48F7}" sibTransId="{5937511B-3E22-4D33-A0E8-4F7BB2E433E1}"/>
    <dgm:cxn modelId="{E8EA60F7-B8EE-49F0-825F-C69ECB6913C1}" srcId="{D973240C-7ED8-4741-B1E1-6CF16828F49E}" destId="{E46C5270-0BCB-4AB3-89C1-18B90810283B}" srcOrd="0" destOrd="0" parTransId="{030839D0-7387-41EA-8B01-5C8D95CC99C4}" sibTransId="{AC33A6A5-D08A-403B-BFD1-93CC370AC1FA}"/>
    <dgm:cxn modelId="{8003BFFF-AF2E-40FB-9607-F46D1DAEDFCD}" type="presOf" srcId="{CEE243B5-88C1-4E8B-A7D3-DED2D137915B}" destId="{950AA960-0068-4CF7-A074-9EB170C28C25}" srcOrd="0" destOrd="0" presId="urn:microsoft.com/office/officeart/2018/2/layout/IconVerticalSolidList"/>
    <dgm:cxn modelId="{D26B0B1B-6175-4C5F-B968-E7F706416F79}" type="presParOf" srcId="{DE7224BF-CB84-4910-8D89-347501967F06}" destId="{B8A4E21B-0E88-4143-A3FF-8C13FFFB119E}" srcOrd="0" destOrd="0" presId="urn:microsoft.com/office/officeart/2018/2/layout/IconVerticalSolidList"/>
    <dgm:cxn modelId="{F4B8FE3E-0A30-44AF-B888-E29501B8CA5D}" type="presParOf" srcId="{B8A4E21B-0E88-4143-A3FF-8C13FFFB119E}" destId="{5C3640F8-71A1-4F16-9117-64EB3A360087}" srcOrd="0" destOrd="0" presId="urn:microsoft.com/office/officeart/2018/2/layout/IconVerticalSolidList"/>
    <dgm:cxn modelId="{A7D44DBE-29C7-4F03-B7F6-7631D8558599}" type="presParOf" srcId="{B8A4E21B-0E88-4143-A3FF-8C13FFFB119E}" destId="{F1B18E96-0270-454A-B798-B079CD7092BB}" srcOrd="1" destOrd="0" presId="urn:microsoft.com/office/officeart/2018/2/layout/IconVerticalSolidList"/>
    <dgm:cxn modelId="{8B2D7EEF-6AAE-44FF-A54A-A260E7AD8148}" type="presParOf" srcId="{B8A4E21B-0E88-4143-A3FF-8C13FFFB119E}" destId="{EFAD2B9B-CD12-48E8-9F3C-F5EEEC0BBE95}" srcOrd="2" destOrd="0" presId="urn:microsoft.com/office/officeart/2018/2/layout/IconVerticalSolidList"/>
    <dgm:cxn modelId="{63BAAAF5-B60C-4188-9AFA-3D05C08384F9}" type="presParOf" srcId="{B8A4E21B-0E88-4143-A3FF-8C13FFFB119E}" destId="{4EC29144-BF2D-4AF3-A4B4-688792CD1740}" srcOrd="3" destOrd="0" presId="urn:microsoft.com/office/officeart/2018/2/layout/IconVerticalSolidList"/>
    <dgm:cxn modelId="{62C88D88-42B0-431B-AAF6-0B0EE414DA9F}" type="presParOf" srcId="{DE7224BF-CB84-4910-8D89-347501967F06}" destId="{417D8B30-ED9C-472E-AF4C-C1D3C8C344FC}" srcOrd="1" destOrd="0" presId="urn:microsoft.com/office/officeart/2018/2/layout/IconVerticalSolidList"/>
    <dgm:cxn modelId="{2AFD6F30-A6A7-4C2F-9CA5-453AF27C5358}" type="presParOf" srcId="{DE7224BF-CB84-4910-8D89-347501967F06}" destId="{470CED0A-A9D7-42B8-9019-8C25664A0DDC}" srcOrd="2" destOrd="0" presId="urn:microsoft.com/office/officeart/2018/2/layout/IconVerticalSolidList"/>
    <dgm:cxn modelId="{4D5BFBB8-6678-4B2B-A8DC-25C508D252C3}" type="presParOf" srcId="{470CED0A-A9D7-42B8-9019-8C25664A0DDC}" destId="{DEAB3D80-9D02-463E-AB7D-AF729779DB9B}" srcOrd="0" destOrd="0" presId="urn:microsoft.com/office/officeart/2018/2/layout/IconVerticalSolidList"/>
    <dgm:cxn modelId="{F8F8A50C-6571-4372-A34C-20237D882E2D}" type="presParOf" srcId="{470CED0A-A9D7-42B8-9019-8C25664A0DDC}" destId="{A838FD1B-5D3D-4634-ADD0-61E5721BF8E7}" srcOrd="1" destOrd="0" presId="urn:microsoft.com/office/officeart/2018/2/layout/IconVerticalSolidList"/>
    <dgm:cxn modelId="{FC0F0A8C-63B0-444C-9905-FAB2683FF615}" type="presParOf" srcId="{470CED0A-A9D7-42B8-9019-8C25664A0DDC}" destId="{8AA2C22D-59ED-4D73-B828-6415B92EFFA4}" srcOrd="2" destOrd="0" presId="urn:microsoft.com/office/officeart/2018/2/layout/IconVerticalSolidList"/>
    <dgm:cxn modelId="{7C9C7E62-D3FF-4A5D-89C2-448FD1A52F0E}" type="presParOf" srcId="{470CED0A-A9D7-42B8-9019-8C25664A0DDC}" destId="{AA19B15D-49F0-4062-BB3C-71BD957E0312}" srcOrd="3" destOrd="0" presId="urn:microsoft.com/office/officeart/2018/2/layout/IconVerticalSolidList"/>
    <dgm:cxn modelId="{F5A8509C-469C-4869-9CCA-B9F492FFECB1}" type="presParOf" srcId="{470CED0A-A9D7-42B8-9019-8C25664A0DDC}" destId="{C972EF9E-65A2-4F3E-869A-C5CCEEE82CB6}" srcOrd="4" destOrd="0" presId="urn:microsoft.com/office/officeart/2018/2/layout/IconVerticalSolidList"/>
    <dgm:cxn modelId="{C34A3C17-B456-4C7F-9D1D-DED188F73AC9}" type="presParOf" srcId="{DE7224BF-CB84-4910-8D89-347501967F06}" destId="{46E9B16A-8841-4219-B424-9F3B42C043D5}" srcOrd="3" destOrd="0" presId="urn:microsoft.com/office/officeart/2018/2/layout/IconVerticalSolidList"/>
    <dgm:cxn modelId="{A35EA1C5-D82D-4BFA-B024-91B5A9572602}" type="presParOf" srcId="{DE7224BF-CB84-4910-8D89-347501967F06}" destId="{C4D158F6-7E9D-430D-A297-58E946D96746}" srcOrd="4" destOrd="0" presId="urn:microsoft.com/office/officeart/2018/2/layout/IconVerticalSolidList"/>
    <dgm:cxn modelId="{8EB5290A-9BC5-4229-AB95-59EFF5A2C8AB}" type="presParOf" srcId="{C4D158F6-7E9D-430D-A297-58E946D96746}" destId="{577BC19E-13AE-4BEF-A933-CE0271F7EF2F}" srcOrd="0" destOrd="0" presId="urn:microsoft.com/office/officeart/2018/2/layout/IconVerticalSolidList"/>
    <dgm:cxn modelId="{B7C49792-CBD3-46A8-A0B1-66A7FA2ED58D}" type="presParOf" srcId="{C4D158F6-7E9D-430D-A297-58E946D96746}" destId="{F316F972-5A3F-4AC5-BE57-8B5C738F455D}" srcOrd="1" destOrd="0" presId="urn:microsoft.com/office/officeart/2018/2/layout/IconVerticalSolidList"/>
    <dgm:cxn modelId="{837776CF-FEDE-4F8E-9E01-3263E7B8E19C}" type="presParOf" srcId="{C4D158F6-7E9D-430D-A297-58E946D96746}" destId="{E73E716E-5648-468C-A750-0C5BDF1A8C4A}" srcOrd="2" destOrd="0" presId="urn:microsoft.com/office/officeart/2018/2/layout/IconVerticalSolidList"/>
    <dgm:cxn modelId="{4C542D77-34EF-4958-8516-E8B8BF21BFBC}" type="presParOf" srcId="{C4D158F6-7E9D-430D-A297-58E946D96746}" destId="{950AA960-0068-4CF7-A074-9EB170C28C25}" srcOrd="3" destOrd="0" presId="urn:microsoft.com/office/officeart/2018/2/layout/IconVerticalSolidList"/>
    <dgm:cxn modelId="{42B72528-7A3E-4BA0-B72F-98A5A7E9B48C}" type="presParOf" srcId="{DE7224BF-CB84-4910-8D89-347501967F06}" destId="{F0566560-B139-4150-AC92-6BA2D9F8C446}" srcOrd="5" destOrd="0" presId="urn:microsoft.com/office/officeart/2018/2/layout/IconVerticalSolidList"/>
    <dgm:cxn modelId="{D86F7EFF-6104-44B7-B1AE-0FA04B5D083B}" type="presParOf" srcId="{DE7224BF-CB84-4910-8D89-347501967F06}" destId="{5E9DB5D8-BA6B-4212-8379-681A5B0E1CDB}" srcOrd="6" destOrd="0" presId="urn:microsoft.com/office/officeart/2018/2/layout/IconVerticalSolidList"/>
    <dgm:cxn modelId="{D4679972-9678-4FE1-8DB9-9110EE3068E6}" type="presParOf" srcId="{5E9DB5D8-BA6B-4212-8379-681A5B0E1CDB}" destId="{AE09D4F3-FEBA-4A2C-B89F-8E287EEDE3CA}" srcOrd="0" destOrd="0" presId="urn:microsoft.com/office/officeart/2018/2/layout/IconVerticalSolidList"/>
    <dgm:cxn modelId="{788C28FD-20E0-43C2-A973-B21CDEB89C32}" type="presParOf" srcId="{5E9DB5D8-BA6B-4212-8379-681A5B0E1CDB}" destId="{291313B6-2146-403F-8575-01677B337CEF}" srcOrd="1" destOrd="0" presId="urn:microsoft.com/office/officeart/2018/2/layout/IconVerticalSolidList"/>
    <dgm:cxn modelId="{E0A1F28E-39CD-4B82-819C-0DACF681EAF2}" type="presParOf" srcId="{5E9DB5D8-BA6B-4212-8379-681A5B0E1CDB}" destId="{AAD9BF88-A1A9-4B35-9C3C-2D6DBD13D3E2}" srcOrd="2" destOrd="0" presId="urn:microsoft.com/office/officeart/2018/2/layout/IconVerticalSolidList"/>
    <dgm:cxn modelId="{A2B3946F-3461-4DBA-9141-27EFA3482F2A}" type="presParOf" srcId="{5E9DB5D8-BA6B-4212-8379-681A5B0E1CDB}" destId="{98BD00F0-1C00-4D38-8DD1-C37301D17CBC}" srcOrd="3" destOrd="0" presId="urn:microsoft.com/office/officeart/2018/2/layout/IconVerticalSolidList"/>
    <dgm:cxn modelId="{3D34592A-ADB8-4DD9-BAE1-584D56C00DD5}" type="presParOf" srcId="{5E9DB5D8-BA6B-4212-8379-681A5B0E1CDB}" destId="{BEAC537F-22C3-4045-A3E0-C341D1EBA537}" srcOrd="4" destOrd="0" presId="urn:microsoft.com/office/officeart/2018/2/layout/IconVerticalSolidList"/>
    <dgm:cxn modelId="{5E716D20-8631-49CA-8A3D-B8AF530A6CAD}" type="presParOf" srcId="{DE7224BF-CB84-4910-8D89-347501967F06}" destId="{3151B21D-B84E-446A-9930-F1417DB58AA5}" srcOrd="7" destOrd="0" presId="urn:microsoft.com/office/officeart/2018/2/layout/IconVerticalSolidList"/>
    <dgm:cxn modelId="{CC8CEEED-CBE0-4B7C-84E5-B2BD9BEC4F6C}" type="presParOf" srcId="{DE7224BF-CB84-4910-8D89-347501967F06}" destId="{542B3D0F-3A42-482D-83CF-C84C4F29538F}" srcOrd="8" destOrd="0" presId="urn:microsoft.com/office/officeart/2018/2/layout/IconVerticalSolidList"/>
    <dgm:cxn modelId="{9333292F-83B0-4EF3-A6CF-10C7E9B12BF6}" type="presParOf" srcId="{542B3D0F-3A42-482D-83CF-C84C4F29538F}" destId="{8730FE27-008F-4C25-84F2-93556AE488C5}" srcOrd="0" destOrd="0" presId="urn:microsoft.com/office/officeart/2018/2/layout/IconVerticalSolidList"/>
    <dgm:cxn modelId="{D3026968-6655-4295-B5A0-2DE9FB7567CE}" type="presParOf" srcId="{542B3D0F-3A42-482D-83CF-C84C4F29538F}" destId="{54DAF31C-8084-4C9A-BA6F-4F51DB243DBC}" srcOrd="1" destOrd="0" presId="urn:microsoft.com/office/officeart/2018/2/layout/IconVerticalSolidList"/>
    <dgm:cxn modelId="{1FEB4C12-C44F-42B4-B6E9-48F92291E148}" type="presParOf" srcId="{542B3D0F-3A42-482D-83CF-C84C4F29538F}" destId="{A31AD814-81E1-4312-94D8-431E9908CC6A}" srcOrd="2" destOrd="0" presId="urn:microsoft.com/office/officeart/2018/2/layout/IconVerticalSolidList"/>
    <dgm:cxn modelId="{146D57EC-2DF2-4D58-8A33-86A3C44BC3AC}" type="presParOf" srcId="{542B3D0F-3A42-482D-83CF-C84C4F29538F}" destId="{DD0AD1B6-22A4-4BEA-AC1F-B7182ADB62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35FCBA-52DB-4667-9B96-C300A1584F1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61BAF75-253A-4F75-B1A8-5ED060AC30F3}">
      <dgm:prSet/>
      <dgm:spPr/>
      <dgm:t>
        <a:bodyPr/>
        <a:lstStyle/>
        <a:p>
          <a:r>
            <a:rPr lang="el"/>
            <a:t>Τι είναι το άγχος;</a:t>
          </a:r>
          <a:endParaRPr lang="en-US"/>
        </a:p>
      </dgm:t>
    </dgm:pt>
    <dgm:pt modelId="{A501A896-E66C-4D31-8C70-0C45F05A0D48}" type="parTrans" cxnId="{8F460955-3DDA-4FE3-B6FE-35C2567B28B3}">
      <dgm:prSet/>
      <dgm:spPr/>
      <dgm:t>
        <a:bodyPr/>
        <a:lstStyle/>
        <a:p>
          <a:endParaRPr lang="en-US"/>
        </a:p>
      </dgm:t>
    </dgm:pt>
    <dgm:pt modelId="{699C6368-29F2-4500-A13F-580FD831BCF2}" type="sibTrans" cxnId="{8F460955-3DDA-4FE3-B6FE-35C2567B28B3}">
      <dgm:prSet/>
      <dgm:spPr/>
      <dgm:t>
        <a:bodyPr/>
        <a:lstStyle/>
        <a:p>
          <a:endParaRPr lang="en-US"/>
        </a:p>
      </dgm:t>
    </dgm:pt>
    <dgm:pt modelId="{680C8898-F90C-4DCB-B668-737A76ECC025}">
      <dgm:prSet/>
      <dgm:spPr/>
      <dgm:t>
        <a:bodyPr/>
        <a:lstStyle/>
        <a:p>
          <a:r>
            <a:rPr lang="el"/>
            <a:t>Τι είναι το κίνητρο;</a:t>
          </a:r>
          <a:endParaRPr lang="en-US"/>
        </a:p>
      </dgm:t>
    </dgm:pt>
    <dgm:pt modelId="{1173EFA6-3523-4CAC-9658-6081101AE06E}" type="parTrans" cxnId="{AFD7572D-7E95-4FE7-9A5A-FC4E3BBCD4EE}">
      <dgm:prSet/>
      <dgm:spPr/>
      <dgm:t>
        <a:bodyPr/>
        <a:lstStyle/>
        <a:p>
          <a:endParaRPr lang="en-US"/>
        </a:p>
      </dgm:t>
    </dgm:pt>
    <dgm:pt modelId="{6810755E-5A87-4D42-9813-382270642085}" type="sibTrans" cxnId="{AFD7572D-7E95-4FE7-9A5A-FC4E3BBCD4EE}">
      <dgm:prSet/>
      <dgm:spPr/>
      <dgm:t>
        <a:bodyPr/>
        <a:lstStyle/>
        <a:p>
          <a:endParaRPr lang="en-US"/>
        </a:p>
      </dgm:t>
    </dgm:pt>
    <dgm:pt modelId="{ED1B415F-AC3E-476B-8707-27D7F6226135}">
      <dgm:prSet/>
      <dgm:spPr/>
      <dgm:t>
        <a:bodyPr/>
        <a:lstStyle/>
        <a:p>
          <a:r>
            <a:rPr lang="el"/>
            <a:t>Τι είναι η δύναμη της θέλησης;</a:t>
          </a:r>
          <a:endParaRPr lang="en-US"/>
        </a:p>
      </dgm:t>
    </dgm:pt>
    <dgm:pt modelId="{330FE26C-3780-47B5-B5F5-A48CD88AC7E5}" type="parTrans" cxnId="{B9E52DF3-E9D2-42A6-9B2B-43C1486D4A60}">
      <dgm:prSet/>
      <dgm:spPr/>
      <dgm:t>
        <a:bodyPr/>
        <a:lstStyle/>
        <a:p>
          <a:endParaRPr lang="en-US"/>
        </a:p>
      </dgm:t>
    </dgm:pt>
    <dgm:pt modelId="{95F757B1-37F3-4F2F-B0C6-DB1416CA3CF3}" type="sibTrans" cxnId="{B9E52DF3-E9D2-42A6-9B2B-43C1486D4A60}">
      <dgm:prSet/>
      <dgm:spPr/>
      <dgm:t>
        <a:bodyPr/>
        <a:lstStyle/>
        <a:p>
          <a:endParaRPr lang="en-US"/>
        </a:p>
      </dgm:t>
    </dgm:pt>
    <dgm:pt modelId="{1CAC00E1-D866-449D-8A51-AC8F0AE86E52}">
      <dgm:prSet/>
      <dgm:spPr/>
      <dgm:t>
        <a:bodyPr/>
        <a:lstStyle/>
        <a:p>
          <a:r>
            <a:rPr lang="el"/>
            <a:t>Τι είναι η ψυχική ανθεκτικότητα;</a:t>
          </a:r>
          <a:endParaRPr lang="en-US"/>
        </a:p>
      </dgm:t>
    </dgm:pt>
    <dgm:pt modelId="{A9E9079B-26A6-4847-ABC0-1A8179BECABE}" type="parTrans" cxnId="{F9188076-F595-4DF4-BF69-21477802860C}">
      <dgm:prSet/>
      <dgm:spPr/>
      <dgm:t>
        <a:bodyPr/>
        <a:lstStyle/>
        <a:p>
          <a:endParaRPr lang="en-US"/>
        </a:p>
      </dgm:t>
    </dgm:pt>
    <dgm:pt modelId="{F48DF43E-832F-48FA-B69B-D74BFE18DB2C}" type="sibTrans" cxnId="{F9188076-F595-4DF4-BF69-21477802860C}">
      <dgm:prSet/>
      <dgm:spPr/>
      <dgm:t>
        <a:bodyPr/>
        <a:lstStyle/>
        <a:p>
          <a:endParaRPr lang="en-US"/>
        </a:p>
      </dgm:t>
    </dgm:pt>
    <dgm:pt modelId="{2D3F085B-AF38-4C13-A5B2-EA0E8C18E318}" type="pres">
      <dgm:prSet presAssocID="{5F35FCBA-52DB-4667-9B96-C300A1584F16}" presName="root" presStyleCnt="0">
        <dgm:presLayoutVars>
          <dgm:dir/>
          <dgm:resizeHandles val="exact"/>
        </dgm:presLayoutVars>
      </dgm:prSet>
      <dgm:spPr/>
    </dgm:pt>
    <dgm:pt modelId="{7919181D-87CA-4824-88C0-8F5393E9D959}" type="pres">
      <dgm:prSet presAssocID="{C61BAF75-253A-4F75-B1A8-5ED060AC30F3}" presName="compNode" presStyleCnt="0"/>
      <dgm:spPr/>
    </dgm:pt>
    <dgm:pt modelId="{9E5D87C0-B30A-440E-A91D-F68210046BF1}" type="pres">
      <dgm:prSet presAssocID="{C61BAF75-253A-4F75-B1A8-5ED060AC30F3}" presName="bgRect" presStyleLbl="bgShp" presStyleIdx="0" presStyleCnt="4"/>
      <dgm:spPr/>
    </dgm:pt>
    <dgm:pt modelId="{78EAF630-DF35-4968-8386-1BE058FCA005}" type="pres">
      <dgm:prSet presAssocID="{C61BAF75-253A-4F75-B1A8-5ED060AC30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Εγκέφαλος στο κεφάλι"/>
        </a:ext>
      </dgm:extLst>
    </dgm:pt>
    <dgm:pt modelId="{B294F143-3C09-43C7-8C2E-285004526008}" type="pres">
      <dgm:prSet presAssocID="{C61BAF75-253A-4F75-B1A8-5ED060AC30F3}" presName="spaceRect" presStyleCnt="0"/>
      <dgm:spPr/>
    </dgm:pt>
    <dgm:pt modelId="{1639D24B-A0A7-4A78-A267-463E005785EF}" type="pres">
      <dgm:prSet presAssocID="{C61BAF75-253A-4F75-B1A8-5ED060AC30F3}" presName="parTx" presStyleLbl="revTx" presStyleIdx="0" presStyleCnt="4">
        <dgm:presLayoutVars>
          <dgm:chMax val="0"/>
          <dgm:chPref val="0"/>
        </dgm:presLayoutVars>
      </dgm:prSet>
      <dgm:spPr/>
    </dgm:pt>
    <dgm:pt modelId="{F67AAA80-BDC0-4583-81B4-9FACE7792AB3}" type="pres">
      <dgm:prSet presAssocID="{699C6368-29F2-4500-A13F-580FD831BCF2}" presName="sibTrans" presStyleCnt="0"/>
      <dgm:spPr/>
    </dgm:pt>
    <dgm:pt modelId="{4DEC9FF6-953A-4595-A349-4FD687FDA218}" type="pres">
      <dgm:prSet presAssocID="{680C8898-F90C-4DCB-B668-737A76ECC025}" presName="compNode" presStyleCnt="0"/>
      <dgm:spPr/>
    </dgm:pt>
    <dgm:pt modelId="{9E983AA8-3362-4BA5-AFD5-16F9BC0E31CE}" type="pres">
      <dgm:prSet presAssocID="{680C8898-F90C-4DCB-B668-737A76ECC025}" presName="bgRect" presStyleLbl="bgShp" presStyleIdx="1" presStyleCnt="4"/>
      <dgm:spPr/>
    </dgm:pt>
    <dgm:pt modelId="{3D37EFFA-ACA3-44B5-9CF5-BE673443566D}" type="pres">
      <dgm:prSet presAssocID="{680C8898-F90C-4DCB-B668-737A76ECC02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Βάθρο"/>
        </a:ext>
      </dgm:extLst>
    </dgm:pt>
    <dgm:pt modelId="{39079EDE-D72D-4B8A-BAB5-CDFB77F5012A}" type="pres">
      <dgm:prSet presAssocID="{680C8898-F90C-4DCB-B668-737A76ECC025}" presName="spaceRect" presStyleCnt="0"/>
      <dgm:spPr/>
    </dgm:pt>
    <dgm:pt modelId="{F2B4017C-9387-4B5C-941F-29D9EEEE28FD}" type="pres">
      <dgm:prSet presAssocID="{680C8898-F90C-4DCB-B668-737A76ECC025}" presName="parTx" presStyleLbl="revTx" presStyleIdx="1" presStyleCnt="4">
        <dgm:presLayoutVars>
          <dgm:chMax val="0"/>
          <dgm:chPref val="0"/>
        </dgm:presLayoutVars>
      </dgm:prSet>
      <dgm:spPr/>
    </dgm:pt>
    <dgm:pt modelId="{F2278BFB-B8B0-4FFF-9E1B-4D47C218F779}" type="pres">
      <dgm:prSet presAssocID="{6810755E-5A87-4D42-9813-382270642085}" presName="sibTrans" presStyleCnt="0"/>
      <dgm:spPr/>
    </dgm:pt>
    <dgm:pt modelId="{0E8FB66C-714A-416C-8A45-74BCA1E6B4B5}" type="pres">
      <dgm:prSet presAssocID="{ED1B415F-AC3E-476B-8707-27D7F6226135}" presName="compNode" presStyleCnt="0"/>
      <dgm:spPr/>
    </dgm:pt>
    <dgm:pt modelId="{62C48797-7333-4B1E-BFA6-ACA7A4704AC4}" type="pres">
      <dgm:prSet presAssocID="{ED1B415F-AC3E-476B-8707-27D7F6226135}" presName="bgRect" presStyleLbl="bgShp" presStyleIdx="2" presStyleCnt="4"/>
      <dgm:spPr/>
    </dgm:pt>
    <dgm:pt modelId="{62CC59A1-A659-4952-BB06-8F34BFA38D6B}" type="pres">
      <dgm:prSet presAssocID="{ED1B415F-AC3E-476B-8707-27D7F62261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Ισχύς"/>
        </a:ext>
      </dgm:extLst>
    </dgm:pt>
    <dgm:pt modelId="{1726DDEE-5E85-4B92-8747-FC2010FAD268}" type="pres">
      <dgm:prSet presAssocID="{ED1B415F-AC3E-476B-8707-27D7F6226135}" presName="spaceRect" presStyleCnt="0"/>
      <dgm:spPr/>
    </dgm:pt>
    <dgm:pt modelId="{58310AB4-35A5-49EA-B9CE-B74B35019004}" type="pres">
      <dgm:prSet presAssocID="{ED1B415F-AC3E-476B-8707-27D7F6226135}" presName="parTx" presStyleLbl="revTx" presStyleIdx="2" presStyleCnt="4">
        <dgm:presLayoutVars>
          <dgm:chMax val="0"/>
          <dgm:chPref val="0"/>
        </dgm:presLayoutVars>
      </dgm:prSet>
      <dgm:spPr/>
    </dgm:pt>
    <dgm:pt modelId="{8E5ADD54-7426-4691-A4E3-DB478DD8D604}" type="pres">
      <dgm:prSet presAssocID="{95F757B1-37F3-4F2F-B0C6-DB1416CA3CF3}" presName="sibTrans" presStyleCnt="0"/>
      <dgm:spPr/>
    </dgm:pt>
    <dgm:pt modelId="{E23588C3-B6D2-482A-80E5-E5CC6C5A0614}" type="pres">
      <dgm:prSet presAssocID="{1CAC00E1-D866-449D-8A51-AC8F0AE86E52}" presName="compNode" presStyleCnt="0"/>
      <dgm:spPr/>
    </dgm:pt>
    <dgm:pt modelId="{3DFA0907-7469-43AB-97E7-690F8D12B5BD}" type="pres">
      <dgm:prSet presAssocID="{1CAC00E1-D866-449D-8A51-AC8F0AE86E52}" presName="bgRect" presStyleLbl="bgShp" presStyleIdx="3" presStyleCnt="4"/>
      <dgm:spPr/>
    </dgm:pt>
    <dgm:pt modelId="{79FE0D7E-4459-4C95-A2EC-9BC8E58894EA}" type="pres">
      <dgm:prSet presAssocID="{1CAC00E1-D866-449D-8A51-AC8F0AE86E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Κεφαλή με γρανάζια"/>
        </a:ext>
      </dgm:extLst>
    </dgm:pt>
    <dgm:pt modelId="{7CE0AA19-2D4C-4743-8A6F-FEC967048C09}" type="pres">
      <dgm:prSet presAssocID="{1CAC00E1-D866-449D-8A51-AC8F0AE86E52}" presName="spaceRect" presStyleCnt="0"/>
      <dgm:spPr/>
    </dgm:pt>
    <dgm:pt modelId="{84DEC068-F78C-496C-AC0F-5793EDF8DAD6}" type="pres">
      <dgm:prSet presAssocID="{1CAC00E1-D866-449D-8A51-AC8F0AE86E52}" presName="parTx" presStyleLbl="revTx" presStyleIdx="3" presStyleCnt="4">
        <dgm:presLayoutVars>
          <dgm:chMax val="0"/>
          <dgm:chPref val="0"/>
        </dgm:presLayoutVars>
      </dgm:prSet>
      <dgm:spPr/>
    </dgm:pt>
  </dgm:ptLst>
  <dgm:cxnLst>
    <dgm:cxn modelId="{E6221726-C54E-455E-B4AF-AA3F01FC3A85}" type="presOf" srcId="{1CAC00E1-D866-449D-8A51-AC8F0AE86E52}" destId="{84DEC068-F78C-496C-AC0F-5793EDF8DAD6}" srcOrd="0" destOrd="0" presId="urn:microsoft.com/office/officeart/2018/2/layout/IconVerticalSolidList"/>
    <dgm:cxn modelId="{AFD7572D-7E95-4FE7-9A5A-FC4E3BBCD4EE}" srcId="{5F35FCBA-52DB-4667-9B96-C300A1584F16}" destId="{680C8898-F90C-4DCB-B668-737A76ECC025}" srcOrd="1" destOrd="0" parTransId="{1173EFA6-3523-4CAC-9658-6081101AE06E}" sibTransId="{6810755E-5A87-4D42-9813-382270642085}"/>
    <dgm:cxn modelId="{C30F113D-EEF0-445F-894F-502E0DEEE6B7}" type="presOf" srcId="{ED1B415F-AC3E-476B-8707-27D7F6226135}" destId="{58310AB4-35A5-49EA-B9CE-B74B35019004}" srcOrd="0" destOrd="0" presId="urn:microsoft.com/office/officeart/2018/2/layout/IconVerticalSolidList"/>
    <dgm:cxn modelId="{6E339E64-AF6A-429F-A5B4-3D19B42D4541}" type="presOf" srcId="{C61BAF75-253A-4F75-B1A8-5ED060AC30F3}" destId="{1639D24B-A0A7-4A78-A267-463E005785EF}" srcOrd="0" destOrd="0" presId="urn:microsoft.com/office/officeart/2018/2/layout/IconVerticalSolidList"/>
    <dgm:cxn modelId="{8F460955-3DDA-4FE3-B6FE-35C2567B28B3}" srcId="{5F35FCBA-52DB-4667-9B96-C300A1584F16}" destId="{C61BAF75-253A-4F75-B1A8-5ED060AC30F3}" srcOrd="0" destOrd="0" parTransId="{A501A896-E66C-4D31-8C70-0C45F05A0D48}" sibTransId="{699C6368-29F2-4500-A13F-580FD831BCF2}"/>
    <dgm:cxn modelId="{F9188076-F595-4DF4-BF69-21477802860C}" srcId="{5F35FCBA-52DB-4667-9B96-C300A1584F16}" destId="{1CAC00E1-D866-449D-8A51-AC8F0AE86E52}" srcOrd="3" destOrd="0" parTransId="{A9E9079B-26A6-4847-ABC0-1A8179BECABE}" sibTransId="{F48DF43E-832F-48FA-B69B-D74BFE18DB2C}"/>
    <dgm:cxn modelId="{EF0F8088-FE23-41F1-864B-E1ED0322592E}" type="presOf" srcId="{680C8898-F90C-4DCB-B668-737A76ECC025}" destId="{F2B4017C-9387-4B5C-941F-29D9EEEE28FD}" srcOrd="0" destOrd="0" presId="urn:microsoft.com/office/officeart/2018/2/layout/IconVerticalSolidList"/>
    <dgm:cxn modelId="{1D014DC7-0016-43BE-B10B-728C1A09224B}" type="presOf" srcId="{5F35FCBA-52DB-4667-9B96-C300A1584F16}" destId="{2D3F085B-AF38-4C13-A5B2-EA0E8C18E318}" srcOrd="0" destOrd="0" presId="urn:microsoft.com/office/officeart/2018/2/layout/IconVerticalSolidList"/>
    <dgm:cxn modelId="{B9E52DF3-E9D2-42A6-9B2B-43C1486D4A60}" srcId="{5F35FCBA-52DB-4667-9B96-C300A1584F16}" destId="{ED1B415F-AC3E-476B-8707-27D7F6226135}" srcOrd="2" destOrd="0" parTransId="{330FE26C-3780-47B5-B5F5-A48CD88AC7E5}" sibTransId="{95F757B1-37F3-4F2F-B0C6-DB1416CA3CF3}"/>
    <dgm:cxn modelId="{50110BF3-7B9D-4138-9187-DC90C454DD15}" type="presParOf" srcId="{2D3F085B-AF38-4C13-A5B2-EA0E8C18E318}" destId="{7919181D-87CA-4824-88C0-8F5393E9D959}" srcOrd="0" destOrd="0" presId="urn:microsoft.com/office/officeart/2018/2/layout/IconVerticalSolidList"/>
    <dgm:cxn modelId="{0A57F883-C788-414E-BF66-D0794E142FA7}" type="presParOf" srcId="{7919181D-87CA-4824-88C0-8F5393E9D959}" destId="{9E5D87C0-B30A-440E-A91D-F68210046BF1}" srcOrd="0" destOrd="0" presId="urn:microsoft.com/office/officeart/2018/2/layout/IconVerticalSolidList"/>
    <dgm:cxn modelId="{20035DC9-CCD3-4EE6-B76C-9D0EBBA5BB03}" type="presParOf" srcId="{7919181D-87CA-4824-88C0-8F5393E9D959}" destId="{78EAF630-DF35-4968-8386-1BE058FCA005}" srcOrd="1" destOrd="0" presId="urn:microsoft.com/office/officeart/2018/2/layout/IconVerticalSolidList"/>
    <dgm:cxn modelId="{3550182B-518B-49F9-90E1-A0A7C7DC1D05}" type="presParOf" srcId="{7919181D-87CA-4824-88C0-8F5393E9D959}" destId="{B294F143-3C09-43C7-8C2E-285004526008}" srcOrd="2" destOrd="0" presId="urn:microsoft.com/office/officeart/2018/2/layout/IconVerticalSolidList"/>
    <dgm:cxn modelId="{3ECA2D8E-A94A-452F-971B-366F6B0E2E49}" type="presParOf" srcId="{7919181D-87CA-4824-88C0-8F5393E9D959}" destId="{1639D24B-A0A7-4A78-A267-463E005785EF}" srcOrd="3" destOrd="0" presId="urn:microsoft.com/office/officeart/2018/2/layout/IconVerticalSolidList"/>
    <dgm:cxn modelId="{1D91A336-A284-497E-86E2-EA88745BA5DD}" type="presParOf" srcId="{2D3F085B-AF38-4C13-A5B2-EA0E8C18E318}" destId="{F67AAA80-BDC0-4583-81B4-9FACE7792AB3}" srcOrd="1" destOrd="0" presId="urn:microsoft.com/office/officeart/2018/2/layout/IconVerticalSolidList"/>
    <dgm:cxn modelId="{F21265D5-7A08-4B92-A310-5A85469E6F32}" type="presParOf" srcId="{2D3F085B-AF38-4C13-A5B2-EA0E8C18E318}" destId="{4DEC9FF6-953A-4595-A349-4FD687FDA218}" srcOrd="2" destOrd="0" presId="urn:microsoft.com/office/officeart/2018/2/layout/IconVerticalSolidList"/>
    <dgm:cxn modelId="{9E5504A1-CE78-4191-84CE-00FE5D901825}" type="presParOf" srcId="{4DEC9FF6-953A-4595-A349-4FD687FDA218}" destId="{9E983AA8-3362-4BA5-AFD5-16F9BC0E31CE}" srcOrd="0" destOrd="0" presId="urn:microsoft.com/office/officeart/2018/2/layout/IconVerticalSolidList"/>
    <dgm:cxn modelId="{126988ED-C122-4BDE-A1B7-FB36C8F9BC78}" type="presParOf" srcId="{4DEC9FF6-953A-4595-A349-4FD687FDA218}" destId="{3D37EFFA-ACA3-44B5-9CF5-BE673443566D}" srcOrd="1" destOrd="0" presId="urn:microsoft.com/office/officeart/2018/2/layout/IconVerticalSolidList"/>
    <dgm:cxn modelId="{BEA80A1F-91C6-46D9-BB31-A9CF8F045500}" type="presParOf" srcId="{4DEC9FF6-953A-4595-A349-4FD687FDA218}" destId="{39079EDE-D72D-4B8A-BAB5-CDFB77F5012A}" srcOrd="2" destOrd="0" presId="urn:microsoft.com/office/officeart/2018/2/layout/IconVerticalSolidList"/>
    <dgm:cxn modelId="{33FF3281-D6D1-4627-92CB-02A4B7CCCB52}" type="presParOf" srcId="{4DEC9FF6-953A-4595-A349-4FD687FDA218}" destId="{F2B4017C-9387-4B5C-941F-29D9EEEE28FD}" srcOrd="3" destOrd="0" presId="urn:microsoft.com/office/officeart/2018/2/layout/IconVerticalSolidList"/>
    <dgm:cxn modelId="{A63614BA-0CE7-4C59-AE38-7811E61F7A2F}" type="presParOf" srcId="{2D3F085B-AF38-4C13-A5B2-EA0E8C18E318}" destId="{F2278BFB-B8B0-4FFF-9E1B-4D47C218F779}" srcOrd="3" destOrd="0" presId="urn:microsoft.com/office/officeart/2018/2/layout/IconVerticalSolidList"/>
    <dgm:cxn modelId="{BEDE6BB1-9EEC-4CCF-A495-82BBC894427C}" type="presParOf" srcId="{2D3F085B-AF38-4C13-A5B2-EA0E8C18E318}" destId="{0E8FB66C-714A-416C-8A45-74BCA1E6B4B5}" srcOrd="4" destOrd="0" presId="urn:microsoft.com/office/officeart/2018/2/layout/IconVerticalSolidList"/>
    <dgm:cxn modelId="{0C1606A3-DFB1-4063-AF62-F304E83AA4E3}" type="presParOf" srcId="{0E8FB66C-714A-416C-8A45-74BCA1E6B4B5}" destId="{62C48797-7333-4B1E-BFA6-ACA7A4704AC4}" srcOrd="0" destOrd="0" presId="urn:microsoft.com/office/officeart/2018/2/layout/IconVerticalSolidList"/>
    <dgm:cxn modelId="{82CCC6E5-5C23-47D5-AF08-69E113B22EB7}" type="presParOf" srcId="{0E8FB66C-714A-416C-8A45-74BCA1E6B4B5}" destId="{62CC59A1-A659-4952-BB06-8F34BFA38D6B}" srcOrd="1" destOrd="0" presId="urn:microsoft.com/office/officeart/2018/2/layout/IconVerticalSolidList"/>
    <dgm:cxn modelId="{4FB2824D-A88F-422C-A4BC-3AC36D7F3B08}" type="presParOf" srcId="{0E8FB66C-714A-416C-8A45-74BCA1E6B4B5}" destId="{1726DDEE-5E85-4B92-8747-FC2010FAD268}" srcOrd="2" destOrd="0" presId="urn:microsoft.com/office/officeart/2018/2/layout/IconVerticalSolidList"/>
    <dgm:cxn modelId="{95A26A14-C8C2-4C75-9326-FA31E5259106}" type="presParOf" srcId="{0E8FB66C-714A-416C-8A45-74BCA1E6B4B5}" destId="{58310AB4-35A5-49EA-B9CE-B74B35019004}" srcOrd="3" destOrd="0" presId="urn:microsoft.com/office/officeart/2018/2/layout/IconVerticalSolidList"/>
    <dgm:cxn modelId="{4F15BD46-06EB-4044-BF63-039DECB25B33}" type="presParOf" srcId="{2D3F085B-AF38-4C13-A5B2-EA0E8C18E318}" destId="{8E5ADD54-7426-4691-A4E3-DB478DD8D604}" srcOrd="5" destOrd="0" presId="urn:microsoft.com/office/officeart/2018/2/layout/IconVerticalSolidList"/>
    <dgm:cxn modelId="{34326608-4532-4B27-BD8B-44197CF06DA2}" type="presParOf" srcId="{2D3F085B-AF38-4C13-A5B2-EA0E8C18E318}" destId="{E23588C3-B6D2-482A-80E5-E5CC6C5A0614}" srcOrd="6" destOrd="0" presId="urn:microsoft.com/office/officeart/2018/2/layout/IconVerticalSolidList"/>
    <dgm:cxn modelId="{4F4BF211-BF7A-4BA3-BCFE-BAA617B6CC6C}" type="presParOf" srcId="{E23588C3-B6D2-482A-80E5-E5CC6C5A0614}" destId="{3DFA0907-7469-43AB-97E7-690F8D12B5BD}" srcOrd="0" destOrd="0" presId="urn:microsoft.com/office/officeart/2018/2/layout/IconVerticalSolidList"/>
    <dgm:cxn modelId="{E60DB823-E7D1-44BD-A557-FEE38B9922FB}" type="presParOf" srcId="{E23588C3-B6D2-482A-80E5-E5CC6C5A0614}" destId="{79FE0D7E-4459-4C95-A2EC-9BC8E58894EA}" srcOrd="1" destOrd="0" presId="urn:microsoft.com/office/officeart/2018/2/layout/IconVerticalSolidList"/>
    <dgm:cxn modelId="{9A34C56B-D0B6-4568-A789-D90AA5BEC751}" type="presParOf" srcId="{E23588C3-B6D2-482A-80E5-E5CC6C5A0614}" destId="{7CE0AA19-2D4C-4743-8A6F-FEC967048C09}" srcOrd="2" destOrd="0" presId="urn:microsoft.com/office/officeart/2018/2/layout/IconVerticalSolidList"/>
    <dgm:cxn modelId="{9DD09912-20EB-4824-8147-A5133A7A433E}" type="presParOf" srcId="{E23588C3-B6D2-482A-80E5-E5CC6C5A0614}" destId="{84DEC068-F78C-496C-AC0F-5793EDF8DA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339B83-8C7B-4D45-9E53-91CF8BEBC526}" type="doc">
      <dgm:prSet loTypeId="urn:microsoft.com/office/officeart/2005/8/layout/cycle3" loCatId="cycle" qsTypeId="urn:microsoft.com/office/officeart/2005/8/quickstyle/simple4" qsCatId="simple" csTypeId="urn:microsoft.com/office/officeart/2005/8/colors/accent3_2" csCatId="accent3" phldr="1"/>
      <dgm:spPr/>
      <dgm:t>
        <a:bodyPr/>
        <a:lstStyle/>
        <a:p>
          <a:endParaRPr lang="nb-NO"/>
        </a:p>
      </dgm:t>
    </dgm:pt>
    <dgm:pt modelId="{BE01777A-9E98-45E6-B807-53A018918A24}">
      <dgm:prSet phldrT="[Tekst]"/>
      <dgm:spPr/>
      <dgm:t>
        <a:bodyPr/>
        <a:lstStyle/>
        <a:p>
          <a:r>
            <a:rPr lang="el" err="1"/>
            <a:t>ερώτηση</a:t>
          </a:r>
          <a:endParaRPr lang="nb-NO"/>
        </a:p>
      </dgm:t>
    </dgm:pt>
    <dgm:pt modelId="{D3C0F8DF-6CCC-43AC-9DFE-172D538F7637}" type="parTrans" cxnId="{A1E3406F-1A02-4BCC-9F10-9FA23A2320F0}">
      <dgm:prSet/>
      <dgm:spPr/>
      <dgm:t>
        <a:bodyPr/>
        <a:lstStyle/>
        <a:p>
          <a:endParaRPr lang="nb-NO"/>
        </a:p>
      </dgm:t>
    </dgm:pt>
    <dgm:pt modelId="{68ACE4FD-9A0F-4559-A731-907DCF5B9BDB}" type="sibTrans" cxnId="{A1E3406F-1A02-4BCC-9F10-9FA23A2320F0}">
      <dgm:prSet/>
      <dgm:spPr/>
      <dgm:t>
        <a:bodyPr/>
        <a:lstStyle/>
        <a:p>
          <a:endParaRPr lang="nb-NO"/>
        </a:p>
      </dgm:t>
    </dgm:pt>
    <dgm:pt modelId="{8A83D822-CFF8-4F0A-8975-156C48A52422}">
      <dgm:prSet phldrT="[Tekst]"/>
      <dgm:spPr/>
      <dgm:t>
        <a:bodyPr/>
        <a:lstStyle/>
        <a:p>
          <a:r>
            <a:rPr lang="el" err="1"/>
            <a:t>Θεωρία</a:t>
          </a:r>
          <a:endParaRPr lang="nb-NO"/>
        </a:p>
      </dgm:t>
    </dgm:pt>
    <dgm:pt modelId="{DC794084-4E7E-4585-8EB2-F535B2EA70C6}" type="parTrans" cxnId="{72746378-90C1-42E2-BB03-596FD2DA8A55}">
      <dgm:prSet/>
      <dgm:spPr/>
      <dgm:t>
        <a:bodyPr/>
        <a:lstStyle/>
        <a:p>
          <a:endParaRPr lang="nb-NO"/>
        </a:p>
      </dgm:t>
    </dgm:pt>
    <dgm:pt modelId="{FF766C89-738E-42AD-B2EE-D08D03FD077B}" type="sibTrans" cxnId="{72746378-90C1-42E2-BB03-596FD2DA8A55}">
      <dgm:prSet/>
      <dgm:spPr/>
      <dgm:t>
        <a:bodyPr/>
        <a:lstStyle/>
        <a:p>
          <a:endParaRPr lang="nb-NO"/>
        </a:p>
      </dgm:t>
    </dgm:pt>
    <dgm:pt modelId="{92ABEA6B-4499-4D0F-962E-3F8B63D46613}">
      <dgm:prSet phldrT="[Tekst]"/>
      <dgm:spPr/>
      <dgm:t>
        <a:bodyPr/>
        <a:lstStyle/>
        <a:p>
          <a:r>
            <a:rPr lang="el" err="1"/>
            <a:t>Υπόθεση</a:t>
          </a:r>
          <a:endParaRPr lang="nb-NO"/>
        </a:p>
      </dgm:t>
    </dgm:pt>
    <dgm:pt modelId="{AFDEB5C3-70CD-41E7-99C7-98B94BB509A3}" type="parTrans" cxnId="{E245CBFC-184D-451E-82EC-18ACB786D025}">
      <dgm:prSet/>
      <dgm:spPr/>
      <dgm:t>
        <a:bodyPr/>
        <a:lstStyle/>
        <a:p>
          <a:endParaRPr lang="nb-NO"/>
        </a:p>
      </dgm:t>
    </dgm:pt>
    <dgm:pt modelId="{9263C034-AB51-44DE-B051-B09E3E136060}" type="sibTrans" cxnId="{E245CBFC-184D-451E-82EC-18ACB786D025}">
      <dgm:prSet/>
      <dgm:spPr/>
      <dgm:t>
        <a:bodyPr/>
        <a:lstStyle/>
        <a:p>
          <a:endParaRPr lang="nb-NO"/>
        </a:p>
      </dgm:t>
    </dgm:pt>
    <dgm:pt modelId="{41F6004B-7446-47E1-A5BD-129A54B77B5E}">
      <dgm:prSet phldrT="[Tekst]"/>
      <dgm:spPr/>
      <dgm:t>
        <a:bodyPr/>
        <a:lstStyle/>
        <a:p>
          <a:r>
            <a:rPr lang="el"/>
            <a:t>Δοκιμές</a:t>
          </a:r>
        </a:p>
      </dgm:t>
    </dgm:pt>
    <dgm:pt modelId="{998A7CE5-C8F4-4722-B725-62747AC2E91A}" type="parTrans" cxnId="{87D9C89D-3836-4A41-80C6-4E1478F369D9}">
      <dgm:prSet/>
      <dgm:spPr/>
      <dgm:t>
        <a:bodyPr/>
        <a:lstStyle/>
        <a:p>
          <a:endParaRPr lang="nb-NO"/>
        </a:p>
      </dgm:t>
    </dgm:pt>
    <dgm:pt modelId="{07FEECB3-6C55-4BC4-8DA6-DA2FEB2B8A2C}" type="sibTrans" cxnId="{87D9C89D-3836-4A41-80C6-4E1478F369D9}">
      <dgm:prSet/>
      <dgm:spPr/>
      <dgm:t>
        <a:bodyPr/>
        <a:lstStyle/>
        <a:p>
          <a:endParaRPr lang="nb-NO"/>
        </a:p>
      </dgm:t>
    </dgm:pt>
    <dgm:pt modelId="{EA29E4B2-2132-47D7-BD6E-0BD922803443}">
      <dgm:prSet phldrT="[Tekst]"/>
      <dgm:spPr/>
      <dgm:t>
        <a:bodyPr/>
        <a:lstStyle/>
        <a:p>
          <a:r>
            <a:rPr lang="el" err="1"/>
            <a:t>Συμπέρασμα/ Αναθεωρήσεις</a:t>
          </a:r>
          <a:endParaRPr lang="nb-NO"/>
        </a:p>
      </dgm:t>
    </dgm:pt>
    <dgm:pt modelId="{C30053F0-07E1-4FB6-B350-69DAEC1F7F9A}" type="parTrans" cxnId="{05DC339B-E590-4531-95F3-E2A1D122F0B8}">
      <dgm:prSet/>
      <dgm:spPr/>
      <dgm:t>
        <a:bodyPr/>
        <a:lstStyle/>
        <a:p>
          <a:endParaRPr lang="nb-NO"/>
        </a:p>
      </dgm:t>
    </dgm:pt>
    <dgm:pt modelId="{F1364B2D-55D6-47FE-B5B9-B9D69E7A6EF4}" type="sibTrans" cxnId="{05DC339B-E590-4531-95F3-E2A1D122F0B8}">
      <dgm:prSet/>
      <dgm:spPr/>
      <dgm:t>
        <a:bodyPr/>
        <a:lstStyle/>
        <a:p>
          <a:endParaRPr lang="nb-NO"/>
        </a:p>
      </dgm:t>
    </dgm:pt>
    <dgm:pt modelId="{8506D688-3AF9-4066-911B-8C4A5AA53FCB}" type="pres">
      <dgm:prSet presAssocID="{60339B83-8C7B-4D45-9E53-91CF8BEBC526}" presName="Name0" presStyleCnt="0">
        <dgm:presLayoutVars>
          <dgm:dir/>
          <dgm:resizeHandles val="exact"/>
        </dgm:presLayoutVars>
      </dgm:prSet>
      <dgm:spPr/>
    </dgm:pt>
    <dgm:pt modelId="{EFF1C707-F878-4E9D-B42D-815AF2F8E8B9}" type="pres">
      <dgm:prSet presAssocID="{60339B83-8C7B-4D45-9E53-91CF8BEBC526}" presName="cycle" presStyleCnt="0"/>
      <dgm:spPr/>
    </dgm:pt>
    <dgm:pt modelId="{4B74C9C0-A6B2-4B99-BDE1-DF54513DD134}" type="pres">
      <dgm:prSet presAssocID="{BE01777A-9E98-45E6-B807-53A018918A24}" presName="nodeFirstNode" presStyleLbl="node1" presStyleIdx="0" presStyleCnt="5">
        <dgm:presLayoutVars>
          <dgm:bulletEnabled val="1"/>
        </dgm:presLayoutVars>
      </dgm:prSet>
      <dgm:spPr/>
    </dgm:pt>
    <dgm:pt modelId="{8B2C44DC-6CE9-4BD8-AD9E-1534374BA8B7}" type="pres">
      <dgm:prSet presAssocID="{68ACE4FD-9A0F-4559-A731-907DCF5B9BDB}" presName="sibTransFirstNode" presStyleLbl="bgShp" presStyleIdx="0" presStyleCnt="1"/>
      <dgm:spPr/>
    </dgm:pt>
    <dgm:pt modelId="{43B1373D-E498-44BF-B9A9-7EAAB5E9165A}" type="pres">
      <dgm:prSet presAssocID="{8A83D822-CFF8-4F0A-8975-156C48A52422}" presName="nodeFollowingNodes" presStyleLbl="node1" presStyleIdx="1" presStyleCnt="5">
        <dgm:presLayoutVars>
          <dgm:bulletEnabled val="1"/>
        </dgm:presLayoutVars>
      </dgm:prSet>
      <dgm:spPr/>
    </dgm:pt>
    <dgm:pt modelId="{7B89B2D7-9EA9-4883-A670-7CDB10FED830}" type="pres">
      <dgm:prSet presAssocID="{92ABEA6B-4499-4D0F-962E-3F8B63D46613}" presName="nodeFollowingNodes" presStyleLbl="node1" presStyleIdx="2" presStyleCnt="5">
        <dgm:presLayoutVars>
          <dgm:bulletEnabled val="1"/>
        </dgm:presLayoutVars>
      </dgm:prSet>
      <dgm:spPr/>
    </dgm:pt>
    <dgm:pt modelId="{44499C1F-4AA3-4774-92A4-67933B796895}" type="pres">
      <dgm:prSet presAssocID="{41F6004B-7446-47E1-A5BD-129A54B77B5E}" presName="nodeFollowingNodes" presStyleLbl="node1" presStyleIdx="3" presStyleCnt="5">
        <dgm:presLayoutVars>
          <dgm:bulletEnabled val="1"/>
        </dgm:presLayoutVars>
      </dgm:prSet>
      <dgm:spPr/>
    </dgm:pt>
    <dgm:pt modelId="{03F79A65-9333-49CC-A7EA-0B1B4E2E6971}" type="pres">
      <dgm:prSet presAssocID="{EA29E4B2-2132-47D7-BD6E-0BD922803443}" presName="nodeFollowingNodes" presStyleLbl="node1" presStyleIdx="4" presStyleCnt="5">
        <dgm:presLayoutVars>
          <dgm:bulletEnabled val="1"/>
        </dgm:presLayoutVars>
      </dgm:prSet>
      <dgm:spPr/>
    </dgm:pt>
  </dgm:ptLst>
  <dgm:cxnLst>
    <dgm:cxn modelId="{93731731-7C42-4C6B-AD0C-C798C3207500}" type="presOf" srcId="{8A83D822-CFF8-4F0A-8975-156C48A52422}" destId="{43B1373D-E498-44BF-B9A9-7EAAB5E9165A}" srcOrd="0" destOrd="0" presId="urn:microsoft.com/office/officeart/2005/8/layout/cycle3"/>
    <dgm:cxn modelId="{64A93848-052C-48B4-91E0-6D04FF0ED71F}" type="presOf" srcId="{BE01777A-9E98-45E6-B807-53A018918A24}" destId="{4B74C9C0-A6B2-4B99-BDE1-DF54513DD134}" srcOrd="0" destOrd="0" presId="urn:microsoft.com/office/officeart/2005/8/layout/cycle3"/>
    <dgm:cxn modelId="{90B99E68-3754-4121-9D78-BACBFFF6A493}" type="presOf" srcId="{68ACE4FD-9A0F-4559-A731-907DCF5B9BDB}" destId="{8B2C44DC-6CE9-4BD8-AD9E-1534374BA8B7}" srcOrd="0" destOrd="0" presId="urn:microsoft.com/office/officeart/2005/8/layout/cycle3"/>
    <dgm:cxn modelId="{A1E3406F-1A02-4BCC-9F10-9FA23A2320F0}" srcId="{60339B83-8C7B-4D45-9E53-91CF8BEBC526}" destId="{BE01777A-9E98-45E6-B807-53A018918A24}" srcOrd="0" destOrd="0" parTransId="{D3C0F8DF-6CCC-43AC-9DFE-172D538F7637}" sibTransId="{68ACE4FD-9A0F-4559-A731-907DCF5B9BDB}"/>
    <dgm:cxn modelId="{99611A72-FDE1-4305-B6E4-9B6CE586B3A1}" type="presOf" srcId="{60339B83-8C7B-4D45-9E53-91CF8BEBC526}" destId="{8506D688-3AF9-4066-911B-8C4A5AA53FCB}" srcOrd="0" destOrd="0" presId="urn:microsoft.com/office/officeart/2005/8/layout/cycle3"/>
    <dgm:cxn modelId="{72746378-90C1-42E2-BB03-596FD2DA8A55}" srcId="{60339B83-8C7B-4D45-9E53-91CF8BEBC526}" destId="{8A83D822-CFF8-4F0A-8975-156C48A52422}" srcOrd="1" destOrd="0" parTransId="{DC794084-4E7E-4585-8EB2-F535B2EA70C6}" sibTransId="{FF766C89-738E-42AD-B2EE-D08D03FD077B}"/>
    <dgm:cxn modelId="{05DC339B-E590-4531-95F3-E2A1D122F0B8}" srcId="{60339B83-8C7B-4D45-9E53-91CF8BEBC526}" destId="{EA29E4B2-2132-47D7-BD6E-0BD922803443}" srcOrd="4" destOrd="0" parTransId="{C30053F0-07E1-4FB6-B350-69DAEC1F7F9A}" sibTransId="{F1364B2D-55D6-47FE-B5B9-B9D69E7A6EF4}"/>
    <dgm:cxn modelId="{87D9C89D-3836-4A41-80C6-4E1478F369D9}" srcId="{60339B83-8C7B-4D45-9E53-91CF8BEBC526}" destId="{41F6004B-7446-47E1-A5BD-129A54B77B5E}" srcOrd="3" destOrd="0" parTransId="{998A7CE5-C8F4-4722-B725-62747AC2E91A}" sibTransId="{07FEECB3-6C55-4BC4-8DA6-DA2FEB2B8A2C}"/>
    <dgm:cxn modelId="{83E441A5-923F-433D-8775-48FE4E210AB9}" type="presOf" srcId="{EA29E4B2-2132-47D7-BD6E-0BD922803443}" destId="{03F79A65-9333-49CC-A7EA-0B1B4E2E6971}" srcOrd="0" destOrd="0" presId="urn:microsoft.com/office/officeart/2005/8/layout/cycle3"/>
    <dgm:cxn modelId="{86AD18B0-D606-4B1C-A898-4A760AEB1F73}" type="presOf" srcId="{92ABEA6B-4499-4D0F-962E-3F8B63D46613}" destId="{7B89B2D7-9EA9-4883-A670-7CDB10FED830}" srcOrd="0" destOrd="0" presId="urn:microsoft.com/office/officeart/2005/8/layout/cycle3"/>
    <dgm:cxn modelId="{916EF4E6-76FE-4C11-B8F0-44D1E301D7A0}" type="presOf" srcId="{41F6004B-7446-47E1-A5BD-129A54B77B5E}" destId="{44499C1F-4AA3-4774-92A4-67933B796895}" srcOrd="0" destOrd="0" presId="urn:microsoft.com/office/officeart/2005/8/layout/cycle3"/>
    <dgm:cxn modelId="{E245CBFC-184D-451E-82EC-18ACB786D025}" srcId="{60339B83-8C7B-4D45-9E53-91CF8BEBC526}" destId="{92ABEA6B-4499-4D0F-962E-3F8B63D46613}" srcOrd="2" destOrd="0" parTransId="{AFDEB5C3-70CD-41E7-99C7-98B94BB509A3}" sibTransId="{9263C034-AB51-44DE-B051-B09E3E136060}"/>
    <dgm:cxn modelId="{7E924CA9-FFC9-45B8-9835-0FEC33C6CA3C}" type="presParOf" srcId="{8506D688-3AF9-4066-911B-8C4A5AA53FCB}" destId="{EFF1C707-F878-4E9D-B42D-815AF2F8E8B9}" srcOrd="0" destOrd="0" presId="urn:microsoft.com/office/officeart/2005/8/layout/cycle3"/>
    <dgm:cxn modelId="{8AC3E9BA-1FB9-4A5C-811D-D7D39A43562C}" type="presParOf" srcId="{EFF1C707-F878-4E9D-B42D-815AF2F8E8B9}" destId="{4B74C9C0-A6B2-4B99-BDE1-DF54513DD134}" srcOrd="0" destOrd="0" presId="urn:microsoft.com/office/officeart/2005/8/layout/cycle3"/>
    <dgm:cxn modelId="{85B17A5C-50AE-4AD1-9B31-6BC18DCFD341}" type="presParOf" srcId="{EFF1C707-F878-4E9D-B42D-815AF2F8E8B9}" destId="{8B2C44DC-6CE9-4BD8-AD9E-1534374BA8B7}" srcOrd="1" destOrd="0" presId="urn:microsoft.com/office/officeart/2005/8/layout/cycle3"/>
    <dgm:cxn modelId="{E9EC1ABE-21CA-47C0-8D04-4AB7E824041E}" type="presParOf" srcId="{EFF1C707-F878-4E9D-B42D-815AF2F8E8B9}" destId="{43B1373D-E498-44BF-B9A9-7EAAB5E9165A}" srcOrd="2" destOrd="0" presId="urn:microsoft.com/office/officeart/2005/8/layout/cycle3"/>
    <dgm:cxn modelId="{3432CD14-9388-46F8-9558-9D9A241D5ED3}" type="presParOf" srcId="{EFF1C707-F878-4E9D-B42D-815AF2F8E8B9}" destId="{7B89B2D7-9EA9-4883-A670-7CDB10FED830}" srcOrd="3" destOrd="0" presId="urn:microsoft.com/office/officeart/2005/8/layout/cycle3"/>
    <dgm:cxn modelId="{EBC5C237-3F88-440C-88EA-920E05F3EA26}" type="presParOf" srcId="{EFF1C707-F878-4E9D-B42D-815AF2F8E8B9}" destId="{44499C1F-4AA3-4774-92A4-67933B796895}" srcOrd="4" destOrd="0" presId="urn:microsoft.com/office/officeart/2005/8/layout/cycle3"/>
    <dgm:cxn modelId="{9E582069-6577-4AA6-8A23-80D3EB83E07E}" type="presParOf" srcId="{EFF1C707-F878-4E9D-B42D-815AF2F8E8B9}" destId="{03F79A65-9333-49CC-A7EA-0B1B4E2E6971}"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339B83-8C7B-4D45-9E53-91CF8BEBC526}"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nb-NO"/>
        </a:p>
      </dgm:t>
    </dgm:pt>
    <dgm:pt modelId="{BE01777A-9E98-45E6-B807-53A018918A24}">
      <dgm:prSet phldrT="[Tekst]"/>
      <dgm:spPr/>
      <dgm:t>
        <a:bodyPr/>
        <a:lstStyle/>
        <a:p>
          <a:r>
            <a:rPr lang="el" err="1"/>
            <a:t>ερώτηση</a:t>
          </a:r>
          <a:endParaRPr lang="nb-NO"/>
        </a:p>
      </dgm:t>
    </dgm:pt>
    <dgm:pt modelId="{D3C0F8DF-6CCC-43AC-9DFE-172D538F7637}" type="parTrans" cxnId="{A1E3406F-1A02-4BCC-9F10-9FA23A2320F0}">
      <dgm:prSet/>
      <dgm:spPr/>
      <dgm:t>
        <a:bodyPr/>
        <a:lstStyle/>
        <a:p>
          <a:endParaRPr lang="nb-NO"/>
        </a:p>
      </dgm:t>
    </dgm:pt>
    <dgm:pt modelId="{68ACE4FD-9A0F-4559-A731-907DCF5B9BDB}" type="sibTrans" cxnId="{A1E3406F-1A02-4BCC-9F10-9FA23A2320F0}">
      <dgm:prSet/>
      <dgm:spPr/>
      <dgm:t>
        <a:bodyPr/>
        <a:lstStyle/>
        <a:p>
          <a:endParaRPr lang="nb-NO"/>
        </a:p>
      </dgm:t>
    </dgm:pt>
    <dgm:pt modelId="{8A83D822-CFF8-4F0A-8975-156C48A52422}">
      <dgm:prSet phldrT="[Tekst]"/>
      <dgm:spPr/>
      <dgm:t>
        <a:bodyPr/>
        <a:lstStyle/>
        <a:p>
          <a:r>
            <a:rPr lang="el" err="1"/>
            <a:t>Θεωρία</a:t>
          </a:r>
          <a:endParaRPr lang="nb-NO"/>
        </a:p>
      </dgm:t>
    </dgm:pt>
    <dgm:pt modelId="{DC794084-4E7E-4585-8EB2-F535B2EA70C6}" type="parTrans" cxnId="{72746378-90C1-42E2-BB03-596FD2DA8A55}">
      <dgm:prSet/>
      <dgm:spPr/>
      <dgm:t>
        <a:bodyPr/>
        <a:lstStyle/>
        <a:p>
          <a:endParaRPr lang="nb-NO"/>
        </a:p>
      </dgm:t>
    </dgm:pt>
    <dgm:pt modelId="{FF766C89-738E-42AD-B2EE-D08D03FD077B}" type="sibTrans" cxnId="{72746378-90C1-42E2-BB03-596FD2DA8A55}">
      <dgm:prSet/>
      <dgm:spPr/>
      <dgm:t>
        <a:bodyPr/>
        <a:lstStyle/>
        <a:p>
          <a:endParaRPr lang="nb-NO"/>
        </a:p>
      </dgm:t>
    </dgm:pt>
    <dgm:pt modelId="{92ABEA6B-4499-4D0F-962E-3F8B63D46613}">
      <dgm:prSet phldrT="[Tekst]"/>
      <dgm:spPr/>
      <dgm:t>
        <a:bodyPr/>
        <a:lstStyle/>
        <a:p>
          <a:r>
            <a:rPr lang="el" err="1"/>
            <a:t>Υπόθεση</a:t>
          </a:r>
          <a:endParaRPr lang="nb-NO"/>
        </a:p>
      </dgm:t>
    </dgm:pt>
    <dgm:pt modelId="{AFDEB5C3-70CD-41E7-99C7-98B94BB509A3}" type="parTrans" cxnId="{E245CBFC-184D-451E-82EC-18ACB786D025}">
      <dgm:prSet/>
      <dgm:spPr/>
      <dgm:t>
        <a:bodyPr/>
        <a:lstStyle/>
        <a:p>
          <a:endParaRPr lang="nb-NO"/>
        </a:p>
      </dgm:t>
    </dgm:pt>
    <dgm:pt modelId="{9263C034-AB51-44DE-B051-B09E3E136060}" type="sibTrans" cxnId="{E245CBFC-184D-451E-82EC-18ACB786D025}">
      <dgm:prSet/>
      <dgm:spPr/>
      <dgm:t>
        <a:bodyPr/>
        <a:lstStyle/>
        <a:p>
          <a:endParaRPr lang="nb-NO"/>
        </a:p>
      </dgm:t>
    </dgm:pt>
    <dgm:pt modelId="{41F6004B-7446-47E1-A5BD-129A54B77B5E}">
      <dgm:prSet phldrT="[Tekst]"/>
      <dgm:spPr/>
      <dgm:t>
        <a:bodyPr/>
        <a:lstStyle/>
        <a:p>
          <a:r>
            <a:rPr lang="el"/>
            <a:t>Δοκιμές</a:t>
          </a:r>
        </a:p>
      </dgm:t>
    </dgm:pt>
    <dgm:pt modelId="{998A7CE5-C8F4-4722-B725-62747AC2E91A}" type="parTrans" cxnId="{87D9C89D-3836-4A41-80C6-4E1478F369D9}">
      <dgm:prSet/>
      <dgm:spPr/>
      <dgm:t>
        <a:bodyPr/>
        <a:lstStyle/>
        <a:p>
          <a:endParaRPr lang="nb-NO"/>
        </a:p>
      </dgm:t>
    </dgm:pt>
    <dgm:pt modelId="{07FEECB3-6C55-4BC4-8DA6-DA2FEB2B8A2C}" type="sibTrans" cxnId="{87D9C89D-3836-4A41-80C6-4E1478F369D9}">
      <dgm:prSet/>
      <dgm:spPr/>
      <dgm:t>
        <a:bodyPr/>
        <a:lstStyle/>
        <a:p>
          <a:endParaRPr lang="nb-NO"/>
        </a:p>
      </dgm:t>
    </dgm:pt>
    <dgm:pt modelId="{EA29E4B2-2132-47D7-BD6E-0BD922803443}">
      <dgm:prSet phldrT="[Tekst]"/>
      <dgm:spPr/>
      <dgm:t>
        <a:bodyPr/>
        <a:lstStyle/>
        <a:p>
          <a:r>
            <a:rPr lang="el" err="1"/>
            <a:t>Συμπεράσματα</a:t>
          </a:r>
          <a:endParaRPr lang="nb-NO"/>
        </a:p>
      </dgm:t>
    </dgm:pt>
    <dgm:pt modelId="{C30053F0-07E1-4FB6-B350-69DAEC1F7F9A}" type="parTrans" cxnId="{05DC339B-E590-4531-95F3-E2A1D122F0B8}">
      <dgm:prSet/>
      <dgm:spPr/>
      <dgm:t>
        <a:bodyPr/>
        <a:lstStyle/>
        <a:p>
          <a:endParaRPr lang="nb-NO"/>
        </a:p>
      </dgm:t>
    </dgm:pt>
    <dgm:pt modelId="{F1364B2D-55D6-47FE-B5B9-B9D69E7A6EF4}" type="sibTrans" cxnId="{05DC339B-E590-4531-95F3-E2A1D122F0B8}">
      <dgm:prSet/>
      <dgm:spPr/>
      <dgm:t>
        <a:bodyPr/>
        <a:lstStyle/>
        <a:p>
          <a:endParaRPr lang="nb-NO"/>
        </a:p>
      </dgm:t>
    </dgm:pt>
    <dgm:pt modelId="{BDF2B39B-CD63-42B7-9A16-2E711ADBDB63}">
      <dgm:prSet phldrT="[Tekst]"/>
      <dgm:spPr/>
      <dgm:t>
        <a:bodyPr/>
        <a:lstStyle/>
        <a:p>
          <a:r>
            <a:rPr lang="el" err="1"/>
            <a:t>Καλό/Κακό</a:t>
          </a:r>
        </a:p>
      </dgm:t>
    </dgm:pt>
    <dgm:pt modelId="{75FFD29F-9CB8-4393-B081-5D074A00826B}" type="parTrans" cxnId="{B67AFD65-5FF7-4884-A69E-F61FB0023771}">
      <dgm:prSet/>
      <dgm:spPr/>
      <dgm:t>
        <a:bodyPr/>
        <a:lstStyle/>
        <a:p>
          <a:endParaRPr lang="nb-NO"/>
        </a:p>
      </dgm:t>
    </dgm:pt>
    <dgm:pt modelId="{F4E2994F-B7DF-4FDA-87F4-B312AB7C4D81}" type="sibTrans" cxnId="{B67AFD65-5FF7-4884-A69E-F61FB0023771}">
      <dgm:prSet/>
      <dgm:spPr/>
      <dgm:t>
        <a:bodyPr/>
        <a:lstStyle/>
        <a:p>
          <a:endParaRPr lang="nb-NO"/>
        </a:p>
      </dgm:t>
    </dgm:pt>
    <dgm:pt modelId="{08F97DC2-9B18-497B-9494-E6768A57E8F1}">
      <dgm:prSet phldrT="[Tekst]"/>
      <dgm:spPr/>
      <dgm:t>
        <a:bodyPr/>
        <a:lstStyle/>
        <a:p>
          <a:r>
            <a:rPr lang="el" err="1"/>
            <a:t>Διατύπωση μιας καλής υπόθεσης</a:t>
          </a:r>
          <a:endParaRPr lang="nb-NO"/>
        </a:p>
      </dgm:t>
    </dgm:pt>
    <dgm:pt modelId="{B2B9BFF1-873F-4C83-9BCD-B483234BC85C}" type="parTrans" cxnId="{7031F627-B88E-4585-B6B4-45377CACD872}">
      <dgm:prSet/>
      <dgm:spPr/>
      <dgm:t>
        <a:bodyPr/>
        <a:lstStyle/>
        <a:p>
          <a:endParaRPr lang="nb-NO"/>
        </a:p>
      </dgm:t>
    </dgm:pt>
    <dgm:pt modelId="{83A23524-04B8-4C55-80E0-689B67DA88CD}" type="sibTrans" cxnId="{7031F627-B88E-4585-B6B4-45377CACD872}">
      <dgm:prSet/>
      <dgm:spPr/>
      <dgm:t>
        <a:bodyPr/>
        <a:lstStyle/>
        <a:p>
          <a:endParaRPr lang="nb-NO"/>
        </a:p>
      </dgm:t>
    </dgm:pt>
    <dgm:pt modelId="{8DF2DFB8-AD87-4613-A365-9D8F70F8C47B}" type="pres">
      <dgm:prSet presAssocID="{60339B83-8C7B-4D45-9E53-91CF8BEBC526}" presName="Name0" presStyleCnt="0">
        <dgm:presLayoutVars>
          <dgm:dir/>
          <dgm:resizeHandles val="exact"/>
        </dgm:presLayoutVars>
      </dgm:prSet>
      <dgm:spPr/>
    </dgm:pt>
    <dgm:pt modelId="{3523BC10-EE70-4E78-AC0E-678547E872F0}" type="pres">
      <dgm:prSet presAssocID="{60339B83-8C7B-4D45-9E53-91CF8BEBC526}" presName="cycle" presStyleCnt="0"/>
      <dgm:spPr/>
    </dgm:pt>
    <dgm:pt modelId="{34CBA1AD-7AE7-45E0-B0CF-8DCAB04613E7}" type="pres">
      <dgm:prSet presAssocID="{BE01777A-9E98-45E6-B807-53A018918A24}" presName="nodeFirstNode" presStyleLbl="node1" presStyleIdx="0" presStyleCnt="5">
        <dgm:presLayoutVars>
          <dgm:bulletEnabled val="1"/>
        </dgm:presLayoutVars>
      </dgm:prSet>
      <dgm:spPr/>
    </dgm:pt>
    <dgm:pt modelId="{BEB467C8-F80E-48B9-93B1-4FF04DBED729}" type="pres">
      <dgm:prSet presAssocID="{68ACE4FD-9A0F-4559-A731-907DCF5B9BDB}" presName="sibTransFirstNode" presStyleLbl="bgShp" presStyleIdx="0" presStyleCnt="1"/>
      <dgm:spPr/>
    </dgm:pt>
    <dgm:pt modelId="{D526189D-CDF0-4C15-B809-569E21E171CE}" type="pres">
      <dgm:prSet presAssocID="{8A83D822-CFF8-4F0A-8975-156C48A52422}" presName="nodeFollowingNodes" presStyleLbl="node1" presStyleIdx="1" presStyleCnt="5">
        <dgm:presLayoutVars>
          <dgm:bulletEnabled val="1"/>
        </dgm:presLayoutVars>
      </dgm:prSet>
      <dgm:spPr/>
    </dgm:pt>
    <dgm:pt modelId="{2A8D14D3-E679-43CD-8614-74B4CF822776}" type="pres">
      <dgm:prSet presAssocID="{92ABEA6B-4499-4D0F-962E-3F8B63D46613}" presName="nodeFollowingNodes" presStyleLbl="node1" presStyleIdx="2" presStyleCnt="5">
        <dgm:presLayoutVars>
          <dgm:bulletEnabled val="1"/>
        </dgm:presLayoutVars>
      </dgm:prSet>
      <dgm:spPr/>
    </dgm:pt>
    <dgm:pt modelId="{EC2192E3-7C1E-4C59-80D4-B24C00A71A71}" type="pres">
      <dgm:prSet presAssocID="{41F6004B-7446-47E1-A5BD-129A54B77B5E}" presName="nodeFollowingNodes" presStyleLbl="node1" presStyleIdx="3" presStyleCnt="5">
        <dgm:presLayoutVars>
          <dgm:bulletEnabled val="1"/>
        </dgm:presLayoutVars>
      </dgm:prSet>
      <dgm:spPr/>
    </dgm:pt>
    <dgm:pt modelId="{31ACF35D-008F-4C36-AFD6-54E3F1E83B38}" type="pres">
      <dgm:prSet presAssocID="{EA29E4B2-2132-47D7-BD6E-0BD922803443}" presName="nodeFollowingNodes" presStyleLbl="node1" presStyleIdx="4" presStyleCnt="5">
        <dgm:presLayoutVars>
          <dgm:bulletEnabled val="1"/>
        </dgm:presLayoutVars>
      </dgm:prSet>
      <dgm:spPr/>
    </dgm:pt>
  </dgm:ptLst>
  <dgm:cxnLst>
    <dgm:cxn modelId="{E5442F16-B103-41F8-9272-5CBD98AD081E}" type="presOf" srcId="{92ABEA6B-4499-4D0F-962E-3F8B63D46613}" destId="{2A8D14D3-E679-43CD-8614-74B4CF822776}" srcOrd="0" destOrd="0" presId="urn:microsoft.com/office/officeart/2005/8/layout/cycle3"/>
    <dgm:cxn modelId="{4AF3DE1E-D256-4B71-BE56-A9A89C5942CF}" type="presOf" srcId="{BDF2B39B-CD63-42B7-9A16-2E711ADBDB63}" destId="{D526189D-CDF0-4C15-B809-569E21E171CE}" srcOrd="0" destOrd="1" presId="urn:microsoft.com/office/officeart/2005/8/layout/cycle3"/>
    <dgm:cxn modelId="{7031F627-B88E-4585-B6B4-45377CACD872}" srcId="{92ABEA6B-4499-4D0F-962E-3F8B63D46613}" destId="{08F97DC2-9B18-497B-9494-E6768A57E8F1}" srcOrd="0" destOrd="0" parTransId="{B2B9BFF1-873F-4C83-9BCD-B483234BC85C}" sibTransId="{83A23524-04B8-4C55-80E0-689B67DA88CD}"/>
    <dgm:cxn modelId="{B67AFD65-5FF7-4884-A69E-F61FB0023771}" srcId="{8A83D822-CFF8-4F0A-8975-156C48A52422}" destId="{BDF2B39B-CD63-42B7-9A16-2E711ADBDB63}" srcOrd="0" destOrd="0" parTransId="{75FFD29F-9CB8-4393-B081-5D074A00826B}" sibTransId="{F4E2994F-B7DF-4FDA-87F4-B312AB7C4D81}"/>
    <dgm:cxn modelId="{055F956E-CBB8-496A-8C65-BB86E39678C4}" type="presOf" srcId="{BE01777A-9E98-45E6-B807-53A018918A24}" destId="{34CBA1AD-7AE7-45E0-B0CF-8DCAB04613E7}" srcOrd="0" destOrd="0" presId="urn:microsoft.com/office/officeart/2005/8/layout/cycle3"/>
    <dgm:cxn modelId="{A1E3406F-1A02-4BCC-9F10-9FA23A2320F0}" srcId="{60339B83-8C7B-4D45-9E53-91CF8BEBC526}" destId="{BE01777A-9E98-45E6-B807-53A018918A24}" srcOrd="0" destOrd="0" parTransId="{D3C0F8DF-6CCC-43AC-9DFE-172D538F7637}" sibTransId="{68ACE4FD-9A0F-4559-A731-907DCF5B9BDB}"/>
    <dgm:cxn modelId="{E0709356-0DFB-4C0C-8870-CD3CB350002B}" type="presOf" srcId="{60339B83-8C7B-4D45-9E53-91CF8BEBC526}" destId="{8DF2DFB8-AD87-4613-A365-9D8F70F8C47B}" srcOrd="0" destOrd="0" presId="urn:microsoft.com/office/officeart/2005/8/layout/cycle3"/>
    <dgm:cxn modelId="{72746378-90C1-42E2-BB03-596FD2DA8A55}" srcId="{60339B83-8C7B-4D45-9E53-91CF8BEBC526}" destId="{8A83D822-CFF8-4F0A-8975-156C48A52422}" srcOrd="1" destOrd="0" parTransId="{DC794084-4E7E-4585-8EB2-F535B2EA70C6}" sibTransId="{FF766C89-738E-42AD-B2EE-D08D03FD077B}"/>
    <dgm:cxn modelId="{F4F3DE85-CCE0-45FD-A109-291F052F5238}" type="presOf" srcId="{8A83D822-CFF8-4F0A-8975-156C48A52422}" destId="{D526189D-CDF0-4C15-B809-569E21E171CE}" srcOrd="0" destOrd="0" presId="urn:microsoft.com/office/officeart/2005/8/layout/cycle3"/>
    <dgm:cxn modelId="{73A81195-A214-4807-94F6-49A3CE807764}" type="presOf" srcId="{EA29E4B2-2132-47D7-BD6E-0BD922803443}" destId="{31ACF35D-008F-4C36-AFD6-54E3F1E83B38}" srcOrd="0" destOrd="0" presId="urn:microsoft.com/office/officeart/2005/8/layout/cycle3"/>
    <dgm:cxn modelId="{05DC339B-E590-4531-95F3-E2A1D122F0B8}" srcId="{60339B83-8C7B-4D45-9E53-91CF8BEBC526}" destId="{EA29E4B2-2132-47D7-BD6E-0BD922803443}" srcOrd="4" destOrd="0" parTransId="{C30053F0-07E1-4FB6-B350-69DAEC1F7F9A}" sibTransId="{F1364B2D-55D6-47FE-B5B9-B9D69E7A6EF4}"/>
    <dgm:cxn modelId="{87D9C89D-3836-4A41-80C6-4E1478F369D9}" srcId="{60339B83-8C7B-4D45-9E53-91CF8BEBC526}" destId="{41F6004B-7446-47E1-A5BD-129A54B77B5E}" srcOrd="3" destOrd="0" parTransId="{998A7CE5-C8F4-4722-B725-62747AC2E91A}" sibTransId="{07FEECB3-6C55-4BC4-8DA6-DA2FEB2B8A2C}"/>
    <dgm:cxn modelId="{F962B2AD-8082-4302-A67B-3ECC6A7F1D9C}" type="presOf" srcId="{08F97DC2-9B18-497B-9494-E6768A57E8F1}" destId="{2A8D14D3-E679-43CD-8614-74B4CF822776}" srcOrd="0" destOrd="1" presId="urn:microsoft.com/office/officeart/2005/8/layout/cycle3"/>
    <dgm:cxn modelId="{81A119B8-CF7A-4FE2-88FA-5FEAE1BE8CC6}" type="presOf" srcId="{68ACE4FD-9A0F-4559-A731-907DCF5B9BDB}" destId="{BEB467C8-F80E-48B9-93B1-4FF04DBED729}" srcOrd="0" destOrd="0" presId="urn:microsoft.com/office/officeart/2005/8/layout/cycle3"/>
    <dgm:cxn modelId="{409882D9-7F98-49BF-A43B-9DD102B38E95}" type="presOf" srcId="{41F6004B-7446-47E1-A5BD-129A54B77B5E}" destId="{EC2192E3-7C1E-4C59-80D4-B24C00A71A71}" srcOrd="0" destOrd="0" presId="urn:microsoft.com/office/officeart/2005/8/layout/cycle3"/>
    <dgm:cxn modelId="{E245CBFC-184D-451E-82EC-18ACB786D025}" srcId="{60339B83-8C7B-4D45-9E53-91CF8BEBC526}" destId="{92ABEA6B-4499-4D0F-962E-3F8B63D46613}" srcOrd="2" destOrd="0" parTransId="{AFDEB5C3-70CD-41E7-99C7-98B94BB509A3}" sibTransId="{9263C034-AB51-44DE-B051-B09E3E136060}"/>
    <dgm:cxn modelId="{94E5F20D-0801-478F-AAD1-0ED23E6AF092}" type="presParOf" srcId="{8DF2DFB8-AD87-4613-A365-9D8F70F8C47B}" destId="{3523BC10-EE70-4E78-AC0E-678547E872F0}" srcOrd="0" destOrd="0" presId="urn:microsoft.com/office/officeart/2005/8/layout/cycle3"/>
    <dgm:cxn modelId="{11294E80-4EF6-4DCD-A460-620D9DC672AD}" type="presParOf" srcId="{3523BC10-EE70-4E78-AC0E-678547E872F0}" destId="{34CBA1AD-7AE7-45E0-B0CF-8DCAB04613E7}" srcOrd="0" destOrd="0" presId="urn:microsoft.com/office/officeart/2005/8/layout/cycle3"/>
    <dgm:cxn modelId="{D81B81A9-5001-4EB0-BBA6-B50B6C63CC50}" type="presParOf" srcId="{3523BC10-EE70-4E78-AC0E-678547E872F0}" destId="{BEB467C8-F80E-48B9-93B1-4FF04DBED729}" srcOrd="1" destOrd="0" presId="urn:microsoft.com/office/officeart/2005/8/layout/cycle3"/>
    <dgm:cxn modelId="{1F65C29E-31CD-4A49-B6FB-A3CC5BE14E2E}" type="presParOf" srcId="{3523BC10-EE70-4E78-AC0E-678547E872F0}" destId="{D526189D-CDF0-4C15-B809-569E21E171CE}" srcOrd="2" destOrd="0" presId="urn:microsoft.com/office/officeart/2005/8/layout/cycle3"/>
    <dgm:cxn modelId="{72291423-8DCF-4BFE-B80B-F52A462DF02F}" type="presParOf" srcId="{3523BC10-EE70-4E78-AC0E-678547E872F0}" destId="{2A8D14D3-E679-43CD-8614-74B4CF822776}" srcOrd="3" destOrd="0" presId="urn:microsoft.com/office/officeart/2005/8/layout/cycle3"/>
    <dgm:cxn modelId="{C8FD71CD-7EC1-4EAC-AE3C-B55C9D3C5F57}" type="presParOf" srcId="{3523BC10-EE70-4E78-AC0E-678547E872F0}" destId="{EC2192E3-7C1E-4C59-80D4-B24C00A71A71}" srcOrd="4" destOrd="0" presId="urn:microsoft.com/office/officeart/2005/8/layout/cycle3"/>
    <dgm:cxn modelId="{C66CAE11-C47C-421E-B13C-641794CF34A3}" type="presParOf" srcId="{3523BC10-EE70-4E78-AC0E-678547E872F0}" destId="{31ACF35D-008F-4C36-AFD6-54E3F1E83B38}"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4F7F-6C2C-4537-9DE7-68378378D92B}">
      <dsp:nvSpPr>
        <dsp:cNvPr id="0" name=""/>
        <dsp:cNvSpPr/>
      </dsp:nvSpPr>
      <dsp:spPr>
        <a:xfrm>
          <a:off x="0" y="682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 sz="3300" kern="1200"/>
            <a:t>Υποθετικές κατασκευές</a:t>
          </a:r>
          <a:endParaRPr lang="en-US" sz="3300" kern="1200"/>
        </a:p>
      </dsp:txBody>
      <dsp:txXfrm>
        <a:off x="38638" y="45464"/>
        <a:ext cx="5104324" cy="714229"/>
      </dsp:txXfrm>
    </dsp:sp>
    <dsp:sp modelId="{05406233-20E7-4A5E-8062-7FE371E0308B}">
      <dsp:nvSpPr>
        <dsp:cNvPr id="0" name=""/>
        <dsp:cNvSpPr/>
      </dsp:nvSpPr>
      <dsp:spPr>
        <a:xfrm>
          <a:off x="0" y="893371"/>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 sz="3300" kern="1200"/>
            <a:t>Ερευνητικός Κύκλος</a:t>
          </a:r>
          <a:endParaRPr lang="en-US" sz="3300" kern="1200"/>
        </a:p>
      </dsp:txBody>
      <dsp:txXfrm>
        <a:off x="38638" y="932009"/>
        <a:ext cx="5104324" cy="714229"/>
      </dsp:txXfrm>
    </dsp:sp>
    <dsp:sp modelId="{37CFC5F7-B3B2-4242-B25D-DC161AEEBF7B}">
      <dsp:nvSpPr>
        <dsp:cNvPr id="0" name=""/>
        <dsp:cNvSpPr/>
      </dsp:nvSpPr>
      <dsp:spPr>
        <a:xfrm>
          <a:off x="0" y="177991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 sz="3300" kern="1200"/>
            <a:t>Αξιοπιστία</a:t>
          </a:r>
          <a:endParaRPr lang="en-US" sz="3300" kern="1200"/>
        </a:p>
      </dsp:txBody>
      <dsp:txXfrm>
        <a:off x="38638" y="1818554"/>
        <a:ext cx="5104324" cy="714229"/>
      </dsp:txXfrm>
    </dsp:sp>
    <dsp:sp modelId="{AA91B3D4-976A-49F0-AA70-35B88046EC7A}">
      <dsp:nvSpPr>
        <dsp:cNvPr id="0" name=""/>
        <dsp:cNvSpPr/>
      </dsp:nvSpPr>
      <dsp:spPr>
        <a:xfrm>
          <a:off x="0" y="2666461"/>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 sz="3300" kern="1200"/>
            <a:t>Εγκυρότητα</a:t>
          </a:r>
          <a:endParaRPr lang="en-US" sz="3300" kern="1200"/>
        </a:p>
      </dsp:txBody>
      <dsp:txXfrm>
        <a:off x="38638" y="2705099"/>
        <a:ext cx="5104324" cy="714229"/>
      </dsp:txXfrm>
    </dsp:sp>
    <dsp:sp modelId="{B85F03D4-D4E8-4761-AD0E-FEE52F35F1C6}">
      <dsp:nvSpPr>
        <dsp:cNvPr id="0" name=""/>
        <dsp:cNvSpPr/>
      </dsp:nvSpPr>
      <dsp:spPr>
        <a:xfrm>
          <a:off x="0" y="355300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l" sz="3300" kern="1200"/>
            <a:t>Πειράματα</a:t>
          </a:r>
          <a:endParaRPr lang="en-US" sz="3300" kern="1200"/>
        </a:p>
      </dsp:txBody>
      <dsp:txXfrm>
        <a:off x="38638" y="3591644"/>
        <a:ext cx="5104324" cy="714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FF86A-45A2-4AFA-859F-0BD9C1258D8F}">
      <dsp:nvSpPr>
        <dsp:cNvPr id="0" name=""/>
        <dsp:cNvSpPr/>
      </dsp:nvSpPr>
      <dsp:spPr>
        <a:xfrm>
          <a:off x="3156421" y="776"/>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l" sz="1800" kern="1200" err="1"/>
            <a:t>Υπόθεση</a:t>
          </a:r>
          <a:endParaRPr lang="nb-NO" sz="1800" kern="1200"/>
        </a:p>
      </dsp:txBody>
      <dsp:txXfrm>
        <a:off x="3437124" y="281479"/>
        <a:ext cx="1355351" cy="1355351"/>
      </dsp:txXfrm>
    </dsp:sp>
    <dsp:sp modelId="{37B774A6-DB06-4D7A-8ACE-6C40C8BFDA38}">
      <dsp:nvSpPr>
        <dsp:cNvPr id="0" name=""/>
        <dsp:cNvSpPr/>
      </dsp:nvSpPr>
      <dsp:spPr>
        <a:xfrm rot="2591112">
          <a:off x="4654800" y="1865030"/>
          <a:ext cx="1539558" cy="646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nb-NO" sz="1500" kern="1200"/>
        </a:p>
      </dsp:txBody>
      <dsp:txXfrm>
        <a:off x="4681083" y="1928004"/>
        <a:ext cx="1345487" cy="388143"/>
      </dsp:txXfrm>
    </dsp:sp>
    <dsp:sp modelId="{58230185-E93C-4E6F-AED9-87D2CAA6C109}">
      <dsp:nvSpPr>
        <dsp:cNvPr id="0" name=""/>
        <dsp:cNvSpPr/>
      </dsp:nvSpPr>
      <dsp:spPr>
        <a:xfrm>
          <a:off x="5813772" y="2494904"/>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l" sz="1800" kern="1200" err="1"/>
            <a:t>Πρόβλεψη</a:t>
          </a:r>
          <a:endParaRPr lang="nb-NO" sz="1800" kern="1200"/>
        </a:p>
      </dsp:txBody>
      <dsp:txXfrm>
        <a:off x="6094475" y="2775607"/>
        <a:ext cx="1355351" cy="1355351"/>
      </dsp:txXfrm>
    </dsp:sp>
    <dsp:sp modelId="{7C441BD6-0213-4F3D-89D4-7287B8BCDB2B}">
      <dsp:nvSpPr>
        <dsp:cNvPr id="0" name=""/>
        <dsp:cNvSpPr/>
      </dsp:nvSpPr>
      <dsp:spPr>
        <a:xfrm rot="10806284">
          <a:off x="2788625" y="3119551"/>
          <a:ext cx="2841542" cy="6637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nb-NO" sz="1500" kern="1200"/>
        </a:p>
      </dsp:txBody>
      <dsp:txXfrm rot="10800000">
        <a:off x="2987754" y="3252486"/>
        <a:ext cx="2642413" cy="398257"/>
      </dsp:txXfrm>
    </dsp:sp>
    <dsp:sp modelId="{803547BF-CF86-441E-A7E8-32EBC638AE1B}">
      <dsp:nvSpPr>
        <dsp:cNvPr id="0" name=""/>
        <dsp:cNvSpPr/>
      </dsp:nvSpPr>
      <dsp:spPr>
        <a:xfrm>
          <a:off x="744334" y="2485637"/>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l" sz="1800" kern="1200"/>
            <a:t>Τεστ Πρόβλεψης</a:t>
          </a:r>
          <a:endParaRPr lang="nb-NO" sz="1800" kern="1200"/>
        </a:p>
      </dsp:txBody>
      <dsp:txXfrm>
        <a:off x="1025037" y="2766340"/>
        <a:ext cx="1355351" cy="1355351"/>
      </dsp:txXfrm>
    </dsp:sp>
    <dsp:sp modelId="{BEEB8D47-F699-4EB0-95BF-679008C2D4F9}">
      <dsp:nvSpPr>
        <dsp:cNvPr id="0" name=""/>
        <dsp:cNvSpPr/>
      </dsp:nvSpPr>
      <dsp:spPr>
        <a:xfrm rot="18848915">
          <a:off x="2131127" y="1894775"/>
          <a:ext cx="1522947" cy="646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nb-NO" sz="1500" kern="1200"/>
        </a:p>
      </dsp:txBody>
      <dsp:txXfrm>
        <a:off x="2160575" y="2093782"/>
        <a:ext cx="1328876" cy="3881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0FF90-91C9-4254-BDBE-E960979500AA}">
      <dsp:nvSpPr>
        <dsp:cNvPr id="0" name=""/>
        <dsp:cNvSpPr/>
      </dsp:nvSpPr>
      <dsp:spPr>
        <a:xfrm>
          <a:off x="4383689" y="2119865"/>
          <a:ext cx="1611552" cy="1611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 sz="1500" kern="1200" err="1"/>
            <a:t>Εγκυρότητα κατασκευής</a:t>
          </a:r>
          <a:endParaRPr lang="nb-NO" sz="1500" kern="1200"/>
        </a:p>
      </dsp:txBody>
      <dsp:txXfrm>
        <a:off x="4619695" y="2355871"/>
        <a:ext cx="1139540" cy="1139540"/>
      </dsp:txXfrm>
    </dsp:sp>
    <dsp:sp modelId="{1EFFD6D3-4C6F-4BB1-9118-D98897EE3218}">
      <dsp:nvSpPr>
        <dsp:cNvPr id="0" name=""/>
        <dsp:cNvSpPr/>
      </dsp:nvSpPr>
      <dsp:spPr>
        <a:xfrm rot="16200000">
          <a:off x="4946031" y="1862456"/>
          <a:ext cx="486868" cy="27948"/>
        </a:xfrm>
        <a:custGeom>
          <a:avLst/>
          <a:gdLst/>
          <a:ahLst/>
          <a:cxnLst/>
          <a:rect l="0" t="0" r="0" b="0"/>
          <a:pathLst>
            <a:path>
              <a:moveTo>
                <a:pt x="0" y="13974"/>
              </a:moveTo>
              <a:lnTo>
                <a:pt x="486868" y="139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5177294" y="1864258"/>
        <a:ext cx="24343" cy="24343"/>
      </dsp:txXfrm>
    </dsp:sp>
    <dsp:sp modelId="{FD65A802-75C9-4E5A-B862-AC04B33856A5}">
      <dsp:nvSpPr>
        <dsp:cNvPr id="0" name=""/>
        <dsp:cNvSpPr/>
      </dsp:nvSpPr>
      <dsp:spPr>
        <a:xfrm>
          <a:off x="4383689" y="21443"/>
          <a:ext cx="1611552" cy="1611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t>Πρόσωπο</a:t>
          </a:r>
        </a:p>
      </dsp:txBody>
      <dsp:txXfrm>
        <a:off x="4619695" y="257449"/>
        <a:ext cx="1139540" cy="1139540"/>
      </dsp:txXfrm>
    </dsp:sp>
    <dsp:sp modelId="{23115290-CE80-45F6-B4A0-707A692633BF}">
      <dsp:nvSpPr>
        <dsp:cNvPr id="0" name=""/>
        <dsp:cNvSpPr/>
      </dsp:nvSpPr>
      <dsp:spPr>
        <a:xfrm rot="20520000">
          <a:off x="5943890" y="2587443"/>
          <a:ext cx="486868" cy="27948"/>
        </a:xfrm>
        <a:custGeom>
          <a:avLst/>
          <a:gdLst/>
          <a:ahLst/>
          <a:cxnLst/>
          <a:rect l="0" t="0" r="0" b="0"/>
          <a:pathLst>
            <a:path>
              <a:moveTo>
                <a:pt x="0" y="13974"/>
              </a:moveTo>
              <a:lnTo>
                <a:pt x="486868" y="139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6175152" y="2589245"/>
        <a:ext cx="24343" cy="24343"/>
      </dsp:txXfrm>
    </dsp:sp>
    <dsp:sp modelId="{132568C0-AF75-4738-A6BB-1A3DA32828AC}">
      <dsp:nvSpPr>
        <dsp:cNvPr id="0" name=""/>
        <dsp:cNvSpPr/>
      </dsp:nvSpPr>
      <dsp:spPr>
        <a:xfrm>
          <a:off x="6379407" y="1471417"/>
          <a:ext cx="1611552" cy="1611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err="1"/>
            <a:t>Προγνωστικός</a:t>
          </a:r>
          <a:endParaRPr lang="nb-NO" sz="1200" kern="1200"/>
        </a:p>
      </dsp:txBody>
      <dsp:txXfrm>
        <a:off x="6615413" y="1707423"/>
        <a:ext cx="1139540" cy="1139540"/>
      </dsp:txXfrm>
    </dsp:sp>
    <dsp:sp modelId="{AF569196-3D30-4BA2-8F3D-E7758A18AFC1}">
      <dsp:nvSpPr>
        <dsp:cNvPr id="0" name=""/>
        <dsp:cNvSpPr/>
      </dsp:nvSpPr>
      <dsp:spPr>
        <a:xfrm rot="3240000">
          <a:off x="5562742" y="3760496"/>
          <a:ext cx="486868" cy="27948"/>
        </a:xfrm>
        <a:custGeom>
          <a:avLst/>
          <a:gdLst/>
          <a:ahLst/>
          <a:cxnLst/>
          <a:rect l="0" t="0" r="0" b="0"/>
          <a:pathLst>
            <a:path>
              <a:moveTo>
                <a:pt x="0" y="13974"/>
              </a:moveTo>
              <a:lnTo>
                <a:pt x="486868" y="139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5794004" y="3762298"/>
        <a:ext cx="24343" cy="24343"/>
      </dsp:txXfrm>
    </dsp:sp>
    <dsp:sp modelId="{A42660BB-DFAF-4AFA-BDB7-8FC18D1F9D89}">
      <dsp:nvSpPr>
        <dsp:cNvPr id="0" name=""/>
        <dsp:cNvSpPr/>
      </dsp:nvSpPr>
      <dsp:spPr>
        <a:xfrm>
          <a:off x="5617110" y="3817523"/>
          <a:ext cx="1611552" cy="1611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err="1"/>
            <a:t>Διακριτική</a:t>
          </a:r>
          <a:endParaRPr lang="nb-NO" sz="1200" kern="1200"/>
        </a:p>
      </dsp:txBody>
      <dsp:txXfrm>
        <a:off x="5853116" y="4053529"/>
        <a:ext cx="1139540" cy="1139540"/>
      </dsp:txXfrm>
    </dsp:sp>
    <dsp:sp modelId="{62C95E1C-F1E1-4649-A50E-1B5171815EAF}">
      <dsp:nvSpPr>
        <dsp:cNvPr id="0" name=""/>
        <dsp:cNvSpPr/>
      </dsp:nvSpPr>
      <dsp:spPr>
        <a:xfrm rot="7560000">
          <a:off x="4329321" y="3760496"/>
          <a:ext cx="486868" cy="27948"/>
        </a:xfrm>
        <a:custGeom>
          <a:avLst/>
          <a:gdLst/>
          <a:ahLst/>
          <a:cxnLst/>
          <a:rect l="0" t="0" r="0" b="0"/>
          <a:pathLst>
            <a:path>
              <a:moveTo>
                <a:pt x="0" y="13974"/>
              </a:moveTo>
              <a:lnTo>
                <a:pt x="486868" y="139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4560583" y="3762298"/>
        <a:ext cx="24343" cy="24343"/>
      </dsp:txXfrm>
    </dsp:sp>
    <dsp:sp modelId="{3FE57EB6-B816-41D3-8A4E-BD5E81941E2A}">
      <dsp:nvSpPr>
        <dsp:cNvPr id="0" name=""/>
        <dsp:cNvSpPr/>
      </dsp:nvSpPr>
      <dsp:spPr>
        <a:xfrm>
          <a:off x="3150268" y="3817523"/>
          <a:ext cx="1611552" cy="1611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t>περιεχόμενο</a:t>
          </a:r>
        </a:p>
      </dsp:txBody>
      <dsp:txXfrm>
        <a:off x="3386274" y="4053529"/>
        <a:ext cx="1139540" cy="1139540"/>
      </dsp:txXfrm>
    </dsp:sp>
    <dsp:sp modelId="{E8CAA940-FB5A-4511-807B-486E9345A181}">
      <dsp:nvSpPr>
        <dsp:cNvPr id="0" name=""/>
        <dsp:cNvSpPr/>
      </dsp:nvSpPr>
      <dsp:spPr>
        <a:xfrm rot="11880000">
          <a:off x="3948172" y="2587443"/>
          <a:ext cx="486868" cy="27948"/>
        </a:xfrm>
        <a:custGeom>
          <a:avLst/>
          <a:gdLst/>
          <a:ahLst/>
          <a:cxnLst/>
          <a:rect l="0" t="0" r="0" b="0"/>
          <a:pathLst>
            <a:path>
              <a:moveTo>
                <a:pt x="0" y="13974"/>
              </a:moveTo>
              <a:lnTo>
                <a:pt x="486868" y="139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4179435" y="2589245"/>
        <a:ext cx="24343" cy="24343"/>
      </dsp:txXfrm>
    </dsp:sp>
    <dsp:sp modelId="{259CB2F9-A110-4012-867B-CF0C4871FA4F}">
      <dsp:nvSpPr>
        <dsp:cNvPr id="0" name=""/>
        <dsp:cNvSpPr/>
      </dsp:nvSpPr>
      <dsp:spPr>
        <a:xfrm>
          <a:off x="2387972" y="1471417"/>
          <a:ext cx="1611552" cy="1611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err="1"/>
            <a:t>Συγκλίνουσα</a:t>
          </a:r>
          <a:endParaRPr lang="nb-NO" sz="1200" kern="1200"/>
        </a:p>
      </dsp:txBody>
      <dsp:txXfrm>
        <a:off x="2623978" y="1707423"/>
        <a:ext cx="1139540" cy="1139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E7787-A360-47E8-B15C-B38B409426C1}">
      <dsp:nvSpPr>
        <dsp:cNvPr id="0" name=""/>
        <dsp:cNvSpPr/>
      </dsp:nvSpPr>
      <dsp:spPr>
        <a:xfrm>
          <a:off x="0" y="156367"/>
          <a:ext cx="5797550" cy="503685"/>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 sz="2100" kern="1200"/>
            <a:t>Τι μπορούμε να μετρήσουμε;</a:t>
          </a:r>
          <a:endParaRPr lang="en-US" sz="2100" kern="1200"/>
        </a:p>
      </dsp:txBody>
      <dsp:txXfrm>
        <a:off x="24588" y="180955"/>
        <a:ext cx="5748374" cy="454509"/>
      </dsp:txXfrm>
    </dsp:sp>
    <dsp:sp modelId="{12B543B0-D34E-4217-B0C9-99CD36FA15B5}">
      <dsp:nvSpPr>
        <dsp:cNvPr id="0" name=""/>
        <dsp:cNvSpPr/>
      </dsp:nvSpPr>
      <dsp:spPr>
        <a:xfrm>
          <a:off x="0" y="660052"/>
          <a:ext cx="5797550" cy="2695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72"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l" sz="1600" kern="1200"/>
            <a:t>Στάση και κίνητρο</a:t>
          </a:r>
          <a:endParaRPr lang="en-US" sz="1600" kern="1200"/>
        </a:p>
        <a:p>
          <a:pPr marL="171450" lvl="1" indent="-171450" algn="l" defTabSz="711200">
            <a:lnSpc>
              <a:spcPct val="90000"/>
            </a:lnSpc>
            <a:spcBef>
              <a:spcPct val="0"/>
            </a:spcBef>
            <a:spcAft>
              <a:spcPct val="20000"/>
            </a:spcAft>
            <a:buChar char="•"/>
          </a:pPr>
          <a:r>
            <a:rPr lang="el" sz="1600" kern="1200"/>
            <a:t>Προτιμήσεις</a:t>
          </a:r>
          <a:endParaRPr lang="en-US" sz="1600" kern="1200"/>
        </a:p>
        <a:p>
          <a:pPr marL="171450" lvl="1" indent="-171450" algn="l" defTabSz="711200">
            <a:lnSpc>
              <a:spcPct val="90000"/>
            </a:lnSpc>
            <a:spcBef>
              <a:spcPct val="0"/>
            </a:spcBef>
            <a:spcAft>
              <a:spcPct val="20000"/>
            </a:spcAft>
            <a:buChar char="•"/>
          </a:pPr>
          <a:r>
            <a:rPr lang="el" sz="1600" kern="1200"/>
            <a:t>Η γνώση</a:t>
          </a:r>
          <a:endParaRPr lang="en-US" sz="1600" kern="1200"/>
        </a:p>
        <a:p>
          <a:pPr marL="171450" lvl="1" indent="-171450" algn="l" defTabSz="711200">
            <a:lnSpc>
              <a:spcPct val="90000"/>
            </a:lnSpc>
            <a:spcBef>
              <a:spcPct val="0"/>
            </a:spcBef>
            <a:spcAft>
              <a:spcPct val="20000"/>
            </a:spcAft>
            <a:buChar char="•"/>
          </a:pPr>
          <a:r>
            <a:rPr lang="el" sz="1600" kern="1200"/>
            <a:t>Δεξιότητες και ικανότητες (σωματικές και πνευματικές)</a:t>
          </a:r>
          <a:endParaRPr lang="en-US" sz="1600" kern="1200"/>
        </a:p>
        <a:p>
          <a:pPr marL="171450" lvl="1" indent="-171450" algn="l" defTabSz="711200">
            <a:lnSpc>
              <a:spcPct val="90000"/>
            </a:lnSpc>
            <a:spcBef>
              <a:spcPct val="0"/>
            </a:spcBef>
            <a:spcAft>
              <a:spcPct val="20000"/>
            </a:spcAft>
            <a:buChar char="•"/>
          </a:pPr>
          <a:r>
            <a:rPr lang="el" sz="1600" kern="1200"/>
            <a:t>Ικανότητα και δυνατότητα απόδοσης/επιτυχίας</a:t>
          </a:r>
          <a:endParaRPr lang="en-US" sz="1600" kern="1200"/>
        </a:p>
        <a:p>
          <a:pPr marL="171450" lvl="1" indent="-171450" algn="l" defTabSz="711200">
            <a:lnSpc>
              <a:spcPct val="90000"/>
            </a:lnSpc>
            <a:spcBef>
              <a:spcPct val="0"/>
            </a:spcBef>
            <a:spcAft>
              <a:spcPct val="20000"/>
            </a:spcAft>
            <a:buChar char="•"/>
          </a:pPr>
          <a:r>
            <a:rPr lang="el" sz="1600" kern="1200"/>
            <a:t>Συναίσθημα (χαρούμενος, λυπημένος, θυμωμένος, ενθουσιασμένος, τεταμένος)</a:t>
          </a:r>
          <a:endParaRPr lang="en-US" sz="1600" kern="1200"/>
        </a:p>
        <a:p>
          <a:pPr marL="171450" lvl="1" indent="-171450" algn="l" defTabSz="711200">
            <a:lnSpc>
              <a:spcPct val="90000"/>
            </a:lnSpc>
            <a:spcBef>
              <a:spcPct val="0"/>
            </a:spcBef>
            <a:spcAft>
              <a:spcPct val="20000"/>
            </a:spcAft>
            <a:buChar char="•"/>
          </a:pPr>
          <a:r>
            <a:rPr lang="el" sz="1600" kern="1200"/>
            <a:t>Φυσιολογικές καταστάσεις</a:t>
          </a:r>
          <a:endParaRPr lang="en-US" sz="1600" kern="1200"/>
        </a:p>
        <a:p>
          <a:pPr marL="171450" lvl="1" indent="-171450" algn="l" defTabSz="711200">
            <a:lnSpc>
              <a:spcPct val="90000"/>
            </a:lnSpc>
            <a:spcBef>
              <a:spcPct val="0"/>
            </a:spcBef>
            <a:spcAft>
              <a:spcPct val="20000"/>
            </a:spcAft>
            <a:buChar char="•"/>
          </a:pPr>
          <a:r>
            <a:rPr lang="el" sz="1600" kern="1200"/>
            <a:t>Η ΣΥΜΠΕΡΙΦΟΡΑ</a:t>
          </a:r>
          <a:endParaRPr lang="en-US" sz="1600" kern="1200"/>
        </a:p>
        <a:p>
          <a:pPr marL="171450" lvl="1" indent="-171450" algn="l" defTabSz="711200">
            <a:lnSpc>
              <a:spcPct val="90000"/>
            </a:lnSpc>
            <a:spcBef>
              <a:spcPct val="0"/>
            </a:spcBef>
            <a:spcAft>
              <a:spcPct val="20000"/>
            </a:spcAft>
            <a:buChar char="•"/>
          </a:pPr>
          <a:r>
            <a:rPr lang="el" sz="1600" kern="1200"/>
            <a:t>επίδοση</a:t>
          </a:r>
          <a:endParaRPr lang="en-US" sz="1600" kern="1200"/>
        </a:p>
      </dsp:txBody>
      <dsp:txXfrm>
        <a:off x="0" y="660052"/>
        <a:ext cx="5797550" cy="2695140"/>
      </dsp:txXfrm>
    </dsp:sp>
    <dsp:sp modelId="{9B5A9968-43BA-4A5B-ABCA-E8429B40B359}">
      <dsp:nvSpPr>
        <dsp:cNvPr id="0" name=""/>
        <dsp:cNvSpPr/>
      </dsp:nvSpPr>
      <dsp:spPr>
        <a:xfrm>
          <a:off x="0" y="3355192"/>
          <a:ext cx="5797550" cy="503685"/>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 sz="2100" kern="1200"/>
            <a:t>Τόσο ποιοτικά όσο και ποσοτικά</a:t>
          </a:r>
          <a:endParaRPr lang="en-US" sz="2100" kern="1200"/>
        </a:p>
      </dsp:txBody>
      <dsp:txXfrm>
        <a:off x="24588" y="3379780"/>
        <a:ext cx="5748374" cy="4545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FDD1-D9F4-491F-9B3F-35881F7F05E8}">
      <dsp:nvSpPr>
        <dsp:cNvPr id="0" name=""/>
        <dsp:cNvSpPr/>
      </dsp:nvSpPr>
      <dsp:spPr>
        <a:xfrm>
          <a:off x="0"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 sz="1200" kern="1200"/>
            <a:t>Ορίστε το πρόβλημα και τις υποθέσεις</a:t>
          </a:r>
          <a:endParaRPr lang="en-US" sz="1200" kern="1200"/>
        </a:p>
      </dsp:txBody>
      <dsp:txXfrm>
        <a:off x="0" y="195887"/>
        <a:ext cx="1811734" cy="1087040"/>
      </dsp:txXfrm>
    </dsp:sp>
    <dsp:sp modelId="{9AC6EADB-0F55-4DAD-8220-032E9F8564F3}">
      <dsp:nvSpPr>
        <dsp:cNvPr id="0" name=""/>
        <dsp:cNvSpPr/>
      </dsp:nvSpPr>
      <dsp:spPr>
        <a:xfrm>
          <a:off x="1992907"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 sz="1200" kern="1200"/>
            <a:t>Ποιες ερωτήσεις θέλετε να απαντήσετε;</a:t>
          </a:r>
          <a:endParaRPr lang="en-US" sz="1200" kern="1200"/>
        </a:p>
      </dsp:txBody>
      <dsp:txXfrm>
        <a:off x="1992907" y="195887"/>
        <a:ext cx="1811734" cy="1087040"/>
      </dsp:txXfrm>
    </dsp:sp>
    <dsp:sp modelId="{CF695184-C275-447C-8575-6411C8B252E6}">
      <dsp:nvSpPr>
        <dsp:cNvPr id="0" name=""/>
        <dsp:cNvSpPr/>
      </dsp:nvSpPr>
      <dsp:spPr>
        <a:xfrm>
          <a:off x="3985815"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 sz="1200" kern="1200"/>
            <a:t>Ποιες σχέσεις αιτίου/αποτελέσματος περιμένετε να δείτε;</a:t>
          </a:r>
          <a:endParaRPr lang="en-US" sz="1200" kern="1200"/>
        </a:p>
      </dsp:txBody>
      <dsp:txXfrm>
        <a:off x="3985815" y="195887"/>
        <a:ext cx="1811734" cy="1087040"/>
      </dsp:txXfrm>
    </dsp:sp>
    <dsp:sp modelId="{4C3A4FDF-60C0-44E8-972F-82961A83070A}">
      <dsp:nvSpPr>
        <dsp:cNvPr id="0" name=""/>
        <dsp:cNvSpPr/>
      </dsp:nvSpPr>
      <dsp:spPr>
        <a:xfrm>
          <a:off x="0"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 sz="1200" kern="1200"/>
            <a:t>Καθορίστε το πειραματικό σχέδιο</a:t>
          </a:r>
          <a:endParaRPr lang="en-US" sz="1200" kern="1200"/>
        </a:p>
      </dsp:txBody>
      <dsp:txXfrm>
        <a:off x="0" y="1464101"/>
        <a:ext cx="1811734" cy="1087040"/>
      </dsp:txXfrm>
    </dsp:sp>
    <dsp:sp modelId="{3238EC77-F078-4FFD-94F9-FDD84C142080}">
      <dsp:nvSpPr>
        <dsp:cNvPr id="0" name=""/>
        <dsp:cNvSpPr/>
      </dsp:nvSpPr>
      <dsp:spPr>
        <a:xfrm>
          <a:off x="1992907"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 sz="1200" kern="1200"/>
            <a:t>Ανεξάρτητες μεταβλητές (Θεραπεία)</a:t>
          </a:r>
          <a:endParaRPr lang="en-US" sz="1200" kern="1200"/>
        </a:p>
      </dsp:txBody>
      <dsp:txXfrm>
        <a:off x="1992907" y="1464101"/>
        <a:ext cx="1811734" cy="1087040"/>
      </dsp:txXfrm>
    </dsp:sp>
    <dsp:sp modelId="{B20297A2-9ECE-4997-9A55-B4CB17F72A51}">
      <dsp:nvSpPr>
        <dsp:cNvPr id="0" name=""/>
        <dsp:cNvSpPr/>
      </dsp:nvSpPr>
      <dsp:spPr>
        <a:xfrm>
          <a:off x="3985815"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 sz="1200" kern="1200"/>
            <a:t>Εξαρτημένες μεταβλητές (Επίδραση)</a:t>
          </a:r>
          <a:endParaRPr lang="en-US" sz="1200" kern="1200"/>
        </a:p>
      </dsp:txBody>
      <dsp:txXfrm>
        <a:off x="3985815" y="1464101"/>
        <a:ext cx="1811734" cy="1087040"/>
      </dsp:txXfrm>
    </dsp:sp>
    <dsp:sp modelId="{0F5C663D-DE06-4733-BA87-EA5100DB4B38}">
      <dsp:nvSpPr>
        <dsp:cNvPr id="0" name=""/>
        <dsp:cNvSpPr/>
      </dsp:nvSpPr>
      <dsp:spPr>
        <a:xfrm>
          <a:off x="996453" y="2732315"/>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 sz="1200" kern="1200"/>
            <a:t>Πειραματικός σχεδιασμός</a:t>
          </a:r>
          <a:endParaRPr lang="en-US" sz="1200" kern="1200"/>
        </a:p>
      </dsp:txBody>
      <dsp:txXfrm>
        <a:off x="996453" y="2732315"/>
        <a:ext cx="1811734" cy="1087040"/>
      </dsp:txXfrm>
    </dsp:sp>
    <dsp:sp modelId="{7F5DAEC4-3301-4AE9-A428-4C31321CD00D}">
      <dsp:nvSpPr>
        <dsp:cNvPr id="0" name=""/>
        <dsp:cNvSpPr/>
      </dsp:nvSpPr>
      <dsp:spPr>
        <a:xfrm>
          <a:off x="2989361" y="2732315"/>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 sz="1200" kern="1200"/>
            <a:t>Λεπτομέρειες:</a:t>
          </a:r>
          <a:endParaRPr lang="en-US" sz="1200" kern="1200"/>
        </a:p>
      </dsp:txBody>
      <dsp:txXfrm>
        <a:off x="2989361" y="2732315"/>
        <a:ext cx="1811734" cy="1087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9DD5F-F04B-40D9-B53E-F596FD360460}">
      <dsp:nvSpPr>
        <dsp:cNvPr id="0" name=""/>
        <dsp:cNvSpPr/>
      </dsp:nvSpPr>
      <dsp:spPr>
        <a:xfrm>
          <a:off x="0" y="531"/>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761E76-A070-447F-97A4-2FBD354B8AEE}">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l" sz="2100" kern="1200"/>
            <a:t>Διεξαγωγή της μελέτης</a:t>
          </a:r>
          <a:endParaRPr lang="en-US" sz="2100" kern="1200"/>
        </a:p>
      </dsp:txBody>
      <dsp:txXfrm>
        <a:off x="0" y="531"/>
        <a:ext cx="10515600" cy="621467"/>
      </dsp:txXfrm>
    </dsp:sp>
    <dsp:sp modelId="{B4C29305-710C-4C31-A4A7-C2E850F955DC}">
      <dsp:nvSpPr>
        <dsp:cNvPr id="0" name=""/>
        <dsp:cNvSpPr/>
      </dsp:nvSpPr>
      <dsp:spPr>
        <a:xfrm>
          <a:off x="0" y="621999"/>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78FD16-BC8C-4B3F-9ECE-D8D3DA61244E}">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l" sz="2100" kern="1200"/>
            <a:t>Ακολουθήστε το σχέδιο που ορίσατε</a:t>
          </a:r>
          <a:endParaRPr lang="en-US" sz="2100" kern="1200"/>
        </a:p>
      </dsp:txBody>
      <dsp:txXfrm>
        <a:off x="0" y="621999"/>
        <a:ext cx="10515600" cy="621467"/>
      </dsp:txXfrm>
    </dsp:sp>
    <dsp:sp modelId="{98AD9FEF-5093-476D-B8E9-421A661A23EB}">
      <dsp:nvSpPr>
        <dsp:cNvPr id="0" name=""/>
        <dsp:cNvSpPr/>
      </dsp:nvSpPr>
      <dsp:spPr>
        <a:xfrm>
          <a:off x="0" y="1243467"/>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FEB086-75BB-4ADE-974E-3AAE9E67FC63}">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l" sz="2100" kern="1200"/>
            <a:t>Χρησιμοποιήστε μια «πιλοτική μελέτη» εάν δεν είστε σίγουροι για το σχέδιό σας</a:t>
          </a:r>
          <a:endParaRPr lang="en-US" sz="2100" kern="1200"/>
        </a:p>
      </dsp:txBody>
      <dsp:txXfrm>
        <a:off x="0" y="1243467"/>
        <a:ext cx="10515600" cy="621467"/>
      </dsp:txXfrm>
    </dsp:sp>
    <dsp:sp modelId="{C1254A20-1BE9-426F-9410-09EDDF7EE39C}">
      <dsp:nvSpPr>
        <dsp:cNvPr id="0" name=""/>
        <dsp:cNvSpPr/>
      </dsp:nvSpPr>
      <dsp:spPr>
        <a:xfrm>
          <a:off x="0" y="1864935"/>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043DA-680A-4536-ADDF-51425B1FB870}">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l" sz="2100" kern="1200"/>
            <a:t>Αναλύστε τα δεδομένα </a:t>
          </a:r>
          <a:endParaRPr lang="en-US" sz="2100" kern="1200"/>
        </a:p>
      </dsp:txBody>
      <dsp:txXfrm>
        <a:off x="0" y="1864935"/>
        <a:ext cx="10515600" cy="621467"/>
      </dsp:txXfrm>
    </dsp:sp>
    <dsp:sp modelId="{D181F804-5AEE-42C8-B0D2-933B3ECD3EEA}">
      <dsp:nvSpPr>
        <dsp:cNvPr id="0" name=""/>
        <dsp:cNvSpPr/>
      </dsp:nvSpPr>
      <dsp:spPr>
        <a:xfrm>
          <a:off x="0" y="2486402"/>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F8760-A3C3-440F-84EC-CEE23CC23D1F}">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l" sz="2100" kern="1200"/>
            <a:t>Ποσοτικά/αντικειμενικά δεδομένα</a:t>
          </a:r>
          <a:endParaRPr lang="en-US" sz="2100" kern="1200"/>
        </a:p>
      </dsp:txBody>
      <dsp:txXfrm>
        <a:off x="0" y="2486402"/>
        <a:ext cx="10515600" cy="621467"/>
      </dsp:txXfrm>
    </dsp:sp>
    <dsp:sp modelId="{5EEE3833-C624-40A5-AA7F-5CA7C822C888}">
      <dsp:nvSpPr>
        <dsp:cNvPr id="0" name=""/>
        <dsp:cNvSpPr/>
      </dsp:nvSpPr>
      <dsp:spPr>
        <a:xfrm>
          <a:off x="0" y="3107870"/>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96BFE2-AD16-4D72-9CCE-BF446473DE9F}">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l" sz="2100" kern="1200"/>
            <a:t>Υποκειμενικά δεδομένα</a:t>
          </a:r>
          <a:endParaRPr lang="en-US" sz="2100" kern="1200"/>
        </a:p>
      </dsp:txBody>
      <dsp:txXfrm>
        <a:off x="0" y="3107870"/>
        <a:ext cx="10515600" cy="621467"/>
      </dsp:txXfrm>
    </dsp:sp>
    <dsp:sp modelId="{A1040DD7-7248-4F73-A20A-B0EB4EE53DD6}">
      <dsp:nvSpPr>
        <dsp:cNvPr id="0" name=""/>
        <dsp:cNvSpPr/>
      </dsp:nvSpPr>
      <dsp:spPr>
        <a:xfrm>
          <a:off x="0" y="3729338"/>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75D96-EE22-4635-828C-4109F494840E}">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l" sz="2100" kern="1200"/>
            <a:t>Αναλύσεις πρωτοκόλλων</a:t>
          </a:r>
          <a:endParaRPr lang="en-US" sz="2100" kern="1200"/>
        </a:p>
      </dsp:txBody>
      <dsp:txXfrm>
        <a:off x="0" y="3729338"/>
        <a:ext cx="10515600" cy="621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0F582-5D44-4934-AEA8-AD76B89C5D0E}">
      <dsp:nvSpPr>
        <dsp:cNvPr id="0" name=""/>
        <dsp:cNvSpPr/>
      </dsp:nvSpPr>
      <dsp:spPr>
        <a:xfrm>
          <a:off x="1738416" y="0"/>
          <a:ext cx="1510523" cy="13294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E33C80-F2B0-40FC-9208-85022AEF60A7}">
      <dsp:nvSpPr>
        <dsp:cNvPr id="0" name=""/>
        <dsp:cNvSpPr/>
      </dsp:nvSpPr>
      <dsp:spPr>
        <a:xfrm>
          <a:off x="335787" y="1471770"/>
          <a:ext cx="4315781" cy="569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l" sz="3600" kern="1200"/>
            <a:t>Συνέντευξη</a:t>
          </a:r>
          <a:endParaRPr lang="en-US" sz="3600" kern="1200"/>
        </a:p>
      </dsp:txBody>
      <dsp:txXfrm>
        <a:off x="335787" y="1471770"/>
        <a:ext cx="4315781" cy="569759"/>
      </dsp:txXfrm>
    </dsp:sp>
    <dsp:sp modelId="{A63186D5-A240-433C-9774-D7DC8CB72DAA}">
      <dsp:nvSpPr>
        <dsp:cNvPr id="0" name=""/>
        <dsp:cNvSpPr/>
      </dsp:nvSpPr>
      <dsp:spPr>
        <a:xfrm>
          <a:off x="335787" y="2107730"/>
          <a:ext cx="4315781" cy="165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l" sz="1700" kern="1200"/>
            <a:t>Χρησιμοποιείται επίσης για τη μέτρηση στάσεων, προτιμήσεων κ.λπ.</a:t>
          </a:r>
          <a:endParaRPr lang="en-US" sz="1700" kern="1200"/>
        </a:p>
        <a:p>
          <a:pPr marL="0" lvl="0" indent="0" algn="ctr" defTabSz="755650">
            <a:lnSpc>
              <a:spcPct val="90000"/>
            </a:lnSpc>
            <a:spcBef>
              <a:spcPct val="0"/>
            </a:spcBef>
            <a:spcAft>
              <a:spcPct val="35000"/>
            </a:spcAft>
            <a:buNone/>
          </a:pPr>
          <a:r>
            <a:rPr lang="el" sz="1700" kern="1200"/>
            <a:t>Μπορεί να εμβαθύνει στους λόγους πίσω από αυτές τις συμπεριφορές.</a:t>
          </a:r>
          <a:endParaRPr lang="en-US" sz="1700" kern="1200"/>
        </a:p>
        <a:p>
          <a:pPr marL="0" lvl="0" indent="0" algn="ctr" defTabSz="755650">
            <a:lnSpc>
              <a:spcPct val="90000"/>
            </a:lnSpc>
            <a:spcBef>
              <a:spcPct val="0"/>
            </a:spcBef>
            <a:spcAft>
              <a:spcPct val="35000"/>
            </a:spcAft>
            <a:buNone/>
          </a:pPr>
          <a:r>
            <a:rPr lang="el" sz="1700" kern="1200"/>
            <a:t>Μπορεί να χρησιμοποιηθεί με ένα ερωτηματολόγιο για διευκρίνιση ή επέκτασηαπαντήσεις.</a:t>
          </a:r>
          <a:endParaRPr lang="en-US" sz="1700" kern="1200"/>
        </a:p>
      </dsp:txBody>
      <dsp:txXfrm>
        <a:off x="335787" y="2107730"/>
        <a:ext cx="4315781" cy="1653160"/>
      </dsp:txXfrm>
    </dsp:sp>
    <dsp:sp modelId="{E4FF1F4F-4F3A-4E85-ABB2-7FE81B591CAF}">
      <dsp:nvSpPr>
        <dsp:cNvPr id="0" name=""/>
        <dsp:cNvSpPr/>
      </dsp:nvSpPr>
      <dsp:spPr>
        <a:xfrm>
          <a:off x="6809459" y="0"/>
          <a:ext cx="1510523" cy="13294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E4285-FE53-49C5-A421-137E4DA9E063}">
      <dsp:nvSpPr>
        <dsp:cNvPr id="0" name=""/>
        <dsp:cNvSpPr/>
      </dsp:nvSpPr>
      <dsp:spPr>
        <a:xfrm>
          <a:off x="5406830" y="1471770"/>
          <a:ext cx="4315781" cy="569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l" sz="3600" kern="1200"/>
            <a:t>Προβλήματα:</a:t>
          </a:r>
          <a:endParaRPr lang="en-US" sz="3600" kern="1200"/>
        </a:p>
      </dsp:txBody>
      <dsp:txXfrm>
        <a:off x="5406830" y="1471770"/>
        <a:ext cx="4315781" cy="569759"/>
      </dsp:txXfrm>
    </dsp:sp>
    <dsp:sp modelId="{C4B8B4B5-D4B9-4693-8CFD-5E8196A7E37A}">
      <dsp:nvSpPr>
        <dsp:cNvPr id="0" name=""/>
        <dsp:cNvSpPr/>
      </dsp:nvSpPr>
      <dsp:spPr>
        <a:xfrm>
          <a:off x="5406830" y="2107730"/>
          <a:ext cx="4315781" cy="165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l" sz="1700" kern="1200"/>
            <a:t>Όπως και με την έρευνα/ερωτηματολόγιο.</a:t>
          </a:r>
          <a:endParaRPr lang="en-US" sz="1700" kern="1200"/>
        </a:p>
        <a:p>
          <a:pPr marL="0" lvl="0" indent="0" algn="ctr" defTabSz="755650">
            <a:lnSpc>
              <a:spcPct val="90000"/>
            </a:lnSpc>
            <a:spcBef>
              <a:spcPct val="0"/>
            </a:spcBef>
            <a:spcAft>
              <a:spcPct val="35000"/>
            </a:spcAft>
            <a:buNone/>
          </a:pPr>
          <a:r>
            <a:rPr lang="el" sz="1700" kern="1200"/>
            <a:t>Δύσκολο να αναλυθεί.</a:t>
          </a:r>
          <a:endParaRPr lang="en-US" sz="1700" kern="1200"/>
        </a:p>
      </dsp:txBody>
      <dsp:txXfrm>
        <a:off x="5406830" y="2107730"/>
        <a:ext cx="4315781" cy="1653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640F8-71A1-4F16-9117-64EB3A360087}">
      <dsp:nvSpPr>
        <dsp:cNvPr id="0" name=""/>
        <dsp:cNvSpPr/>
      </dsp:nvSpPr>
      <dsp:spPr>
        <a:xfrm>
          <a:off x="0" y="4771"/>
          <a:ext cx="10058399" cy="39229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B18E96-0270-454A-B798-B079CD7092BB}">
      <dsp:nvSpPr>
        <dsp:cNvPr id="0" name=""/>
        <dsp:cNvSpPr/>
      </dsp:nvSpPr>
      <dsp:spPr>
        <a:xfrm>
          <a:off x="118670" y="93038"/>
          <a:ext cx="215974" cy="2157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C29144-BF2D-4AF3-A4B4-688792CD1740}">
      <dsp:nvSpPr>
        <dsp:cNvPr id="0" name=""/>
        <dsp:cNvSpPr/>
      </dsp:nvSpPr>
      <dsp:spPr>
        <a:xfrm>
          <a:off x="453314" y="4771"/>
          <a:ext cx="9476618"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l" sz="1400" kern="1200"/>
            <a:t>Ταυτόχρονα λεκτικά πρωτόκολλα</a:t>
          </a:r>
          <a:endParaRPr lang="en-US" sz="1400" kern="1200"/>
        </a:p>
      </dsp:txBody>
      <dsp:txXfrm>
        <a:off x="453314" y="4771"/>
        <a:ext cx="9476618" cy="625224"/>
      </dsp:txXfrm>
    </dsp:sp>
    <dsp:sp modelId="{DEAB3D80-9D02-463E-AB7D-AF729779DB9B}">
      <dsp:nvSpPr>
        <dsp:cNvPr id="0" name=""/>
        <dsp:cNvSpPr/>
      </dsp:nvSpPr>
      <dsp:spPr>
        <a:xfrm>
          <a:off x="0" y="786302"/>
          <a:ext cx="10058399" cy="39229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38FD1B-5D3D-4634-ADD0-61E5721BF8E7}">
      <dsp:nvSpPr>
        <dsp:cNvPr id="0" name=""/>
        <dsp:cNvSpPr/>
      </dsp:nvSpPr>
      <dsp:spPr>
        <a:xfrm>
          <a:off x="118670" y="874569"/>
          <a:ext cx="215974" cy="2157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19B15D-49F0-4062-BB3C-71BD957E0312}">
      <dsp:nvSpPr>
        <dsp:cNvPr id="0" name=""/>
        <dsp:cNvSpPr/>
      </dsp:nvSpPr>
      <dsp:spPr>
        <a:xfrm>
          <a:off x="453314" y="786302"/>
          <a:ext cx="4526280"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l" sz="1400" kern="1200"/>
            <a:t>Ενώ το υποκείμενο εκτελεί μια εργασία (σε εργαστήριο, πεδίο ή περιβάλλον προσομοίωσης), εκφράζει λεκτικά σκέψεις, λόγους για ενέργειες κ.λπ. </a:t>
          </a:r>
          <a:endParaRPr lang="en-US" sz="1400" kern="1200"/>
        </a:p>
      </dsp:txBody>
      <dsp:txXfrm>
        <a:off x="453314" y="786302"/>
        <a:ext cx="4526280" cy="625224"/>
      </dsp:txXfrm>
    </dsp:sp>
    <dsp:sp modelId="{C972EF9E-65A2-4F3E-869A-C5CCEEE82CB6}">
      <dsp:nvSpPr>
        <dsp:cNvPr id="0" name=""/>
        <dsp:cNvSpPr/>
      </dsp:nvSpPr>
      <dsp:spPr>
        <a:xfrm>
          <a:off x="4979594" y="786302"/>
          <a:ext cx="4950338" cy="39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518" tIns="41518" rIns="41518" bIns="41518" numCol="1" spcCol="1270" anchor="ctr" anchorCtr="0">
          <a:noAutofit/>
        </a:bodyPr>
        <a:lstStyle/>
        <a:p>
          <a:pPr marL="0" lvl="0" indent="0" algn="l" defTabSz="488950">
            <a:lnSpc>
              <a:spcPct val="90000"/>
            </a:lnSpc>
            <a:spcBef>
              <a:spcPct val="0"/>
            </a:spcBef>
            <a:spcAft>
              <a:spcPct val="35000"/>
            </a:spcAft>
            <a:buNone/>
          </a:pPr>
          <a:r>
            <a:rPr lang="el" sz="1100" kern="1200"/>
            <a:t>Αυτό είναι συχνά πολύ διαφωτιστικό όσον αφορά τον εντοπισμό στρατηγικών θεμάτων, δυσκολιών κ.λπ. </a:t>
          </a:r>
          <a:endParaRPr lang="en-US" sz="1100" kern="1200"/>
        </a:p>
        <a:p>
          <a:pPr marL="0" lvl="0" indent="0" algn="l" defTabSz="488950">
            <a:lnSpc>
              <a:spcPct val="90000"/>
            </a:lnSpc>
            <a:spcBef>
              <a:spcPct val="0"/>
            </a:spcBef>
            <a:spcAft>
              <a:spcPct val="35000"/>
            </a:spcAft>
            <a:buNone/>
          </a:pPr>
          <a:r>
            <a:rPr lang="el" sz="1100" kern="1200"/>
            <a:t>Αλλά είναι δύσκολο να αναλυθεί και μπορεί να επηρεάσει την ίδια την απόδοση της εργασίας.</a:t>
          </a:r>
          <a:endParaRPr lang="en-US" sz="1100" kern="1200"/>
        </a:p>
      </dsp:txBody>
      <dsp:txXfrm>
        <a:off x="4979594" y="786302"/>
        <a:ext cx="4950338" cy="392297"/>
      </dsp:txXfrm>
    </dsp:sp>
    <dsp:sp modelId="{577BC19E-13AE-4BEF-A933-CE0271F7EF2F}">
      <dsp:nvSpPr>
        <dsp:cNvPr id="0" name=""/>
        <dsp:cNvSpPr/>
      </dsp:nvSpPr>
      <dsp:spPr>
        <a:xfrm>
          <a:off x="0" y="1567833"/>
          <a:ext cx="10058399" cy="39229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16F972-5A3F-4AC5-BE57-8B5C738F455D}">
      <dsp:nvSpPr>
        <dsp:cNvPr id="0" name=""/>
        <dsp:cNvSpPr/>
      </dsp:nvSpPr>
      <dsp:spPr>
        <a:xfrm>
          <a:off x="118670" y="1656100"/>
          <a:ext cx="215974" cy="2157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0AA960-0068-4CF7-A074-9EB170C28C25}">
      <dsp:nvSpPr>
        <dsp:cNvPr id="0" name=""/>
        <dsp:cNvSpPr/>
      </dsp:nvSpPr>
      <dsp:spPr>
        <a:xfrm>
          <a:off x="453314" y="1567833"/>
          <a:ext cx="9476618"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l" sz="1400" kern="1200"/>
            <a:t>Αναδρομικά Λεκτικά Πρωτόκολλα</a:t>
          </a:r>
          <a:endParaRPr lang="en-US" sz="1400" kern="1200"/>
        </a:p>
      </dsp:txBody>
      <dsp:txXfrm>
        <a:off x="453314" y="1567833"/>
        <a:ext cx="9476618" cy="625224"/>
      </dsp:txXfrm>
    </dsp:sp>
    <dsp:sp modelId="{AE09D4F3-FEBA-4A2C-B89F-8E287EEDE3CA}">
      <dsp:nvSpPr>
        <dsp:cNvPr id="0" name=""/>
        <dsp:cNvSpPr/>
      </dsp:nvSpPr>
      <dsp:spPr>
        <a:xfrm>
          <a:off x="0" y="2349363"/>
          <a:ext cx="10058399" cy="39229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313B6-2146-403F-8575-01677B337CEF}">
      <dsp:nvSpPr>
        <dsp:cNvPr id="0" name=""/>
        <dsp:cNvSpPr/>
      </dsp:nvSpPr>
      <dsp:spPr>
        <a:xfrm>
          <a:off x="118670" y="2437630"/>
          <a:ext cx="215974" cy="2157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BD00F0-1C00-4D38-8DD1-C37301D17CBC}">
      <dsp:nvSpPr>
        <dsp:cNvPr id="0" name=""/>
        <dsp:cNvSpPr/>
      </dsp:nvSpPr>
      <dsp:spPr>
        <a:xfrm>
          <a:off x="453314" y="2349363"/>
          <a:ext cx="4526280"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l" sz="1400" kern="1200"/>
            <a:t>Αφού το υποκείμενο εκτελέσει μια εργασία (σε εργαστήριο, πεδίο ή περιβάλλον προσομοίωσης), εκφράζει λεκτικά σκέψεις, λόγους για πράξεις κ.λπ. </a:t>
          </a:r>
          <a:endParaRPr lang="en-US" sz="1400" kern="1200"/>
        </a:p>
      </dsp:txBody>
      <dsp:txXfrm>
        <a:off x="453314" y="2349363"/>
        <a:ext cx="4526280" cy="625224"/>
      </dsp:txXfrm>
    </dsp:sp>
    <dsp:sp modelId="{BEAC537F-22C3-4045-A3E0-C341D1EBA537}">
      <dsp:nvSpPr>
        <dsp:cNvPr id="0" name=""/>
        <dsp:cNvSpPr/>
      </dsp:nvSpPr>
      <dsp:spPr>
        <a:xfrm>
          <a:off x="4979594" y="2349363"/>
          <a:ext cx="4950338" cy="39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518" tIns="41518" rIns="41518" bIns="41518" numCol="1" spcCol="1270" anchor="ctr" anchorCtr="0">
          <a:noAutofit/>
        </a:bodyPr>
        <a:lstStyle/>
        <a:p>
          <a:pPr marL="0" lvl="0" indent="0" algn="l" defTabSz="488950">
            <a:lnSpc>
              <a:spcPct val="90000"/>
            </a:lnSpc>
            <a:spcBef>
              <a:spcPct val="0"/>
            </a:spcBef>
            <a:spcAft>
              <a:spcPct val="35000"/>
            </a:spcAft>
            <a:buNone/>
          </a:pPr>
          <a:r>
            <a:rPr lang="el" sz="1100" kern="1200"/>
            <a:t>Αυτό μπορεί επίσης να είναι αρκετά ενδιαφέρον, αλλά και πάλι είναι δύσκολο να αναλυθεί. </a:t>
          </a:r>
          <a:endParaRPr lang="en-US" sz="1100" kern="1200"/>
        </a:p>
        <a:p>
          <a:pPr marL="0" lvl="0" indent="0" algn="l" defTabSz="488950">
            <a:lnSpc>
              <a:spcPct val="90000"/>
            </a:lnSpc>
            <a:spcBef>
              <a:spcPct val="0"/>
            </a:spcBef>
            <a:spcAft>
              <a:spcPct val="35000"/>
            </a:spcAft>
            <a:buNone/>
          </a:pPr>
          <a:r>
            <a:rPr lang="el" sz="1100" kern="1200"/>
            <a:t>Επίσης, αυτό βασίζεται στη μνήμη του υποκειμένου, η οποία είναι επιρρεπής σε σφάλματα.</a:t>
          </a:r>
          <a:endParaRPr lang="en-US" sz="1100" kern="1200"/>
        </a:p>
      </dsp:txBody>
      <dsp:txXfrm>
        <a:off x="4979594" y="2349363"/>
        <a:ext cx="4950338" cy="392297"/>
      </dsp:txXfrm>
    </dsp:sp>
    <dsp:sp modelId="{8730FE27-008F-4C25-84F2-93556AE488C5}">
      <dsp:nvSpPr>
        <dsp:cNvPr id="0" name=""/>
        <dsp:cNvSpPr/>
      </dsp:nvSpPr>
      <dsp:spPr>
        <a:xfrm>
          <a:off x="0" y="3130894"/>
          <a:ext cx="10058399" cy="39229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AF31C-8084-4C9A-BA6F-4F51DB243DBC}">
      <dsp:nvSpPr>
        <dsp:cNvPr id="0" name=""/>
        <dsp:cNvSpPr/>
      </dsp:nvSpPr>
      <dsp:spPr>
        <a:xfrm>
          <a:off x="118670" y="3219161"/>
          <a:ext cx="215974" cy="2157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0AD1B6-22A4-4BEA-AC1F-B7182ADB6218}">
      <dsp:nvSpPr>
        <dsp:cNvPr id="0" name=""/>
        <dsp:cNvSpPr/>
      </dsp:nvSpPr>
      <dsp:spPr>
        <a:xfrm>
          <a:off x="453314" y="3130894"/>
          <a:ext cx="9476618"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l" sz="1400" kern="1200"/>
            <a:t>Επίσης: τεχνική κρίσιμων συμβάντων, ανάλυση ατυχημάτων.</a:t>
          </a:r>
          <a:endParaRPr lang="en-US" sz="1400" kern="1200"/>
        </a:p>
      </dsp:txBody>
      <dsp:txXfrm>
        <a:off x="453314" y="3130894"/>
        <a:ext cx="9476618" cy="625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7C0-B30A-440E-A91D-F68210046BF1}">
      <dsp:nvSpPr>
        <dsp:cNvPr id="0" name=""/>
        <dsp:cNvSpPr/>
      </dsp:nvSpPr>
      <dsp:spPr>
        <a:xfrm>
          <a:off x="0" y="1805"/>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AF630-DF35-4968-8386-1BE058FCA005}">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39D24B-A0A7-4A78-A267-463E005785EF}">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l" sz="2200" kern="1200"/>
            <a:t>Τι είναι το άγχος;</a:t>
          </a:r>
          <a:endParaRPr lang="en-US" sz="2200" kern="1200"/>
        </a:p>
      </dsp:txBody>
      <dsp:txXfrm>
        <a:off x="1057183" y="1805"/>
        <a:ext cx="4124416" cy="915310"/>
      </dsp:txXfrm>
    </dsp:sp>
    <dsp:sp modelId="{9E983AA8-3362-4BA5-AFD5-16F9BC0E31CE}">
      <dsp:nvSpPr>
        <dsp:cNvPr id="0" name=""/>
        <dsp:cNvSpPr/>
      </dsp:nvSpPr>
      <dsp:spPr>
        <a:xfrm>
          <a:off x="0" y="1145944"/>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7EFFA-ACA3-44B5-9CF5-BE673443566D}">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B4017C-9387-4B5C-941F-29D9EEEE28FD}">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l" sz="2200" kern="1200"/>
            <a:t>Τι είναι το κίνητρο;</a:t>
          </a:r>
          <a:endParaRPr lang="en-US" sz="2200" kern="1200"/>
        </a:p>
      </dsp:txBody>
      <dsp:txXfrm>
        <a:off x="1057183" y="1145944"/>
        <a:ext cx="4124416" cy="915310"/>
      </dsp:txXfrm>
    </dsp:sp>
    <dsp:sp modelId="{62C48797-7333-4B1E-BFA6-ACA7A4704AC4}">
      <dsp:nvSpPr>
        <dsp:cNvPr id="0" name=""/>
        <dsp:cNvSpPr/>
      </dsp:nvSpPr>
      <dsp:spPr>
        <a:xfrm>
          <a:off x="0" y="2290082"/>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C59A1-A659-4952-BB06-8F34BFA38D6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310AB4-35A5-49EA-B9CE-B74B35019004}">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l" sz="2200" kern="1200"/>
            <a:t>Τι είναι η δύναμη της θέλησης;</a:t>
          </a:r>
          <a:endParaRPr lang="en-US" sz="2200" kern="1200"/>
        </a:p>
      </dsp:txBody>
      <dsp:txXfrm>
        <a:off x="1057183" y="2290082"/>
        <a:ext cx="4124416" cy="915310"/>
      </dsp:txXfrm>
    </dsp:sp>
    <dsp:sp modelId="{3DFA0907-7469-43AB-97E7-690F8D12B5BD}">
      <dsp:nvSpPr>
        <dsp:cNvPr id="0" name=""/>
        <dsp:cNvSpPr/>
      </dsp:nvSpPr>
      <dsp:spPr>
        <a:xfrm>
          <a:off x="0" y="3434221"/>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E0D7E-4459-4C95-A2EC-9BC8E58894E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DEC068-F78C-496C-AC0F-5793EDF8DAD6}">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l" sz="2200" kern="1200"/>
            <a:t>Τι είναι η ψυχική ανθεκτικότητα;</a:t>
          </a:r>
          <a:endParaRPr lang="en-US" sz="2200" kern="1200"/>
        </a:p>
      </dsp:txBody>
      <dsp:txXfrm>
        <a:off x="1057183" y="3434221"/>
        <a:ext cx="4124416" cy="915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C44DC-6CE9-4BD8-AD9E-1534374BA8B7}">
      <dsp:nvSpPr>
        <dsp:cNvPr id="0" name=""/>
        <dsp:cNvSpPr/>
      </dsp:nvSpPr>
      <dsp:spPr>
        <a:xfrm>
          <a:off x="894183" y="-20996"/>
          <a:ext cx="4009182" cy="4009182"/>
        </a:xfrm>
        <a:prstGeom prst="circularArrow">
          <a:avLst>
            <a:gd name="adj1" fmla="val 5544"/>
            <a:gd name="adj2" fmla="val 330680"/>
            <a:gd name="adj3" fmla="val 13825311"/>
            <a:gd name="adj4" fmla="val 17355981"/>
            <a:gd name="adj5" fmla="val 5757"/>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B74C9C0-A6B2-4B99-BDE1-DF54513DD134}">
      <dsp:nvSpPr>
        <dsp:cNvPr id="0" name=""/>
        <dsp:cNvSpPr/>
      </dsp:nvSpPr>
      <dsp:spPr>
        <a:xfrm>
          <a:off x="1980169" y="1905"/>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 sz="1700" kern="1200" err="1"/>
            <a:t>ερώτηση</a:t>
          </a:r>
          <a:endParaRPr lang="nb-NO" sz="1700" kern="1200"/>
        </a:p>
      </dsp:txBody>
      <dsp:txXfrm>
        <a:off x="2025012" y="46748"/>
        <a:ext cx="1747525" cy="828919"/>
      </dsp:txXfrm>
    </dsp:sp>
    <dsp:sp modelId="{43B1373D-E498-44BF-B9A9-7EAAB5E9165A}">
      <dsp:nvSpPr>
        <dsp:cNvPr id="0" name=""/>
        <dsp:cNvSpPr/>
      </dsp:nvSpPr>
      <dsp:spPr>
        <a:xfrm>
          <a:off x="3606164" y="1183260"/>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 sz="1700" kern="1200" err="1"/>
            <a:t>Θεωρία</a:t>
          </a:r>
          <a:endParaRPr lang="nb-NO" sz="1700" kern="1200"/>
        </a:p>
      </dsp:txBody>
      <dsp:txXfrm>
        <a:off x="3651007" y="1228103"/>
        <a:ext cx="1747525" cy="828919"/>
      </dsp:txXfrm>
    </dsp:sp>
    <dsp:sp modelId="{7B89B2D7-9EA9-4883-A670-7CDB10FED830}">
      <dsp:nvSpPr>
        <dsp:cNvPr id="0" name=""/>
        <dsp:cNvSpPr/>
      </dsp:nvSpPr>
      <dsp:spPr>
        <a:xfrm>
          <a:off x="2985089" y="3094732"/>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 sz="1700" kern="1200" err="1"/>
            <a:t>Υπόθεση</a:t>
          </a:r>
          <a:endParaRPr lang="nb-NO" sz="1700" kern="1200"/>
        </a:p>
      </dsp:txBody>
      <dsp:txXfrm>
        <a:off x="3029932" y="3139575"/>
        <a:ext cx="1747525" cy="828919"/>
      </dsp:txXfrm>
    </dsp:sp>
    <dsp:sp modelId="{44499C1F-4AA3-4774-92A4-67933B796895}">
      <dsp:nvSpPr>
        <dsp:cNvPr id="0" name=""/>
        <dsp:cNvSpPr/>
      </dsp:nvSpPr>
      <dsp:spPr>
        <a:xfrm>
          <a:off x="975248" y="3094732"/>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 sz="1700" kern="1200"/>
            <a:t>Δοκιμές</a:t>
          </a:r>
        </a:p>
      </dsp:txBody>
      <dsp:txXfrm>
        <a:off x="1020091" y="3139575"/>
        <a:ext cx="1747525" cy="828919"/>
      </dsp:txXfrm>
    </dsp:sp>
    <dsp:sp modelId="{03F79A65-9333-49CC-A7EA-0B1B4E2E6971}">
      <dsp:nvSpPr>
        <dsp:cNvPr id="0" name=""/>
        <dsp:cNvSpPr/>
      </dsp:nvSpPr>
      <dsp:spPr>
        <a:xfrm>
          <a:off x="354173" y="1183260"/>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 sz="1700" kern="1200" err="1"/>
            <a:t>Συμπέρασμα/ Αναθεωρήσεις</a:t>
          </a:r>
          <a:endParaRPr lang="nb-NO" sz="1700" kern="1200"/>
        </a:p>
      </dsp:txBody>
      <dsp:txXfrm>
        <a:off x="399016" y="1228103"/>
        <a:ext cx="1747525" cy="8289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467C8-F80E-48B9-93B1-4FF04DBED729}">
      <dsp:nvSpPr>
        <dsp:cNvPr id="0" name=""/>
        <dsp:cNvSpPr/>
      </dsp:nvSpPr>
      <dsp:spPr>
        <a:xfrm>
          <a:off x="894183" y="-20996"/>
          <a:ext cx="4009182" cy="4009182"/>
        </a:xfrm>
        <a:prstGeom prst="circularArrow">
          <a:avLst>
            <a:gd name="adj1" fmla="val 5544"/>
            <a:gd name="adj2" fmla="val 330680"/>
            <a:gd name="adj3" fmla="val 13825311"/>
            <a:gd name="adj4" fmla="val 17355981"/>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CBA1AD-7AE7-45E0-B0CF-8DCAB04613E7}">
      <dsp:nvSpPr>
        <dsp:cNvPr id="0" name=""/>
        <dsp:cNvSpPr/>
      </dsp:nvSpPr>
      <dsp:spPr>
        <a:xfrm>
          <a:off x="1980169" y="1905"/>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 sz="1700" kern="1200" err="1"/>
            <a:t>ερώτηση</a:t>
          </a:r>
          <a:endParaRPr lang="nb-NO" sz="1700" kern="1200"/>
        </a:p>
      </dsp:txBody>
      <dsp:txXfrm>
        <a:off x="2025012" y="46748"/>
        <a:ext cx="1747525" cy="828919"/>
      </dsp:txXfrm>
    </dsp:sp>
    <dsp:sp modelId="{D526189D-CDF0-4C15-B809-569E21E171CE}">
      <dsp:nvSpPr>
        <dsp:cNvPr id="0" name=""/>
        <dsp:cNvSpPr/>
      </dsp:nvSpPr>
      <dsp:spPr>
        <a:xfrm>
          <a:off x="3606164" y="1183260"/>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l" sz="1700" kern="1200" err="1"/>
            <a:t>Θεωρία</a:t>
          </a:r>
          <a:endParaRPr lang="nb-NO" sz="1700" kern="1200"/>
        </a:p>
        <a:p>
          <a:pPr marL="114300" lvl="1" indent="-114300" algn="l" defTabSz="577850">
            <a:lnSpc>
              <a:spcPct val="90000"/>
            </a:lnSpc>
            <a:spcBef>
              <a:spcPct val="0"/>
            </a:spcBef>
            <a:spcAft>
              <a:spcPct val="15000"/>
            </a:spcAft>
            <a:buChar char="•"/>
          </a:pPr>
          <a:r>
            <a:rPr lang="el" sz="1300" kern="1200" err="1"/>
            <a:t>Καλό/Κακό</a:t>
          </a:r>
        </a:p>
      </dsp:txBody>
      <dsp:txXfrm>
        <a:off x="3651007" y="1228103"/>
        <a:ext cx="1747525" cy="828919"/>
      </dsp:txXfrm>
    </dsp:sp>
    <dsp:sp modelId="{2A8D14D3-E679-43CD-8614-74B4CF822776}">
      <dsp:nvSpPr>
        <dsp:cNvPr id="0" name=""/>
        <dsp:cNvSpPr/>
      </dsp:nvSpPr>
      <dsp:spPr>
        <a:xfrm>
          <a:off x="2985089" y="3094732"/>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l" sz="1700" kern="1200" err="1"/>
            <a:t>Υπόθεση</a:t>
          </a:r>
          <a:endParaRPr lang="nb-NO" sz="1700" kern="1200"/>
        </a:p>
        <a:p>
          <a:pPr marL="114300" lvl="1" indent="-114300" algn="l" defTabSz="577850">
            <a:lnSpc>
              <a:spcPct val="90000"/>
            </a:lnSpc>
            <a:spcBef>
              <a:spcPct val="0"/>
            </a:spcBef>
            <a:spcAft>
              <a:spcPct val="15000"/>
            </a:spcAft>
            <a:buChar char="•"/>
          </a:pPr>
          <a:r>
            <a:rPr lang="el" sz="1300" kern="1200" err="1"/>
            <a:t>Διατύπωση μιας καλής υπόθεσης</a:t>
          </a:r>
          <a:endParaRPr lang="nb-NO" sz="1300" kern="1200"/>
        </a:p>
      </dsp:txBody>
      <dsp:txXfrm>
        <a:off x="3029932" y="3139575"/>
        <a:ext cx="1747525" cy="828919"/>
      </dsp:txXfrm>
    </dsp:sp>
    <dsp:sp modelId="{EC2192E3-7C1E-4C59-80D4-B24C00A71A71}">
      <dsp:nvSpPr>
        <dsp:cNvPr id="0" name=""/>
        <dsp:cNvSpPr/>
      </dsp:nvSpPr>
      <dsp:spPr>
        <a:xfrm>
          <a:off x="975248" y="3094732"/>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 sz="1700" kern="1200"/>
            <a:t>Δοκιμές</a:t>
          </a:r>
        </a:p>
      </dsp:txBody>
      <dsp:txXfrm>
        <a:off x="1020091" y="3139575"/>
        <a:ext cx="1747525" cy="828919"/>
      </dsp:txXfrm>
    </dsp:sp>
    <dsp:sp modelId="{31ACF35D-008F-4C36-AFD6-54E3F1E83B38}">
      <dsp:nvSpPr>
        <dsp:cNvPr id="0" name=""/>
        <dsp:cNvSpPr/>
      </dsp:nvSpPr>
      <dsp:spPr>
        <a:xfrm>
          <a:off x="354173" y="1183260"/>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 sz="1700" kern="1200" err="1"/>
            <a:t>Συμπεράσματα</a:t>
          </a:r>
          <a:endParaRPr lang="nb-NO" sz="1700" kern="1200"/>
        </a:p>
      </dsp:txBody>
      <dsp:txXfrm>
        <a:off x="399016" y="1228103"/>
        <a:ext cx="1747525" cy="8289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16/02/2026</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2-13T08:49:39.159"/>
    </inkml:context>
    <inkml:brush xml:id="br0">
      <inkml:brushProperty name="width" value="0.05292" units="cm"/>
      <inkml:brushProperty name="height" value="0.05292" units="cm"/>
      <inkml:brushProperty name="color" value="#FF0000"/>
    </inkml:brush>
  </inkml:definitions>
  <inkml:trace contextRef="#ctx0" brushRef="#br0">7726 13758 0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16/02/2026</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τα στυλ κειμένου προτύπου</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49224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D4D0-BE14-491B-93DA-CAECF1F8CDA7}" type="slidenum">
              <a:rPr lang="en-US" altLang="nb-NO"/>
              <a:pPr/>
              <a:t>24</a:t>
            </a:fld>
            <a:endParaRPr lang="en-US" altLang="nb-NO"/>
          </a:p>
        </p:txBody>
      </p:sp>
      <p:sp>
        <p:nvSpPr>
          <p:cNvPr id="28674" name="Rectangle 2"/>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l" altLang="nb-NO"/>
              <a:t>σελίδα 376 του κειμένου</a:t>
            </a:r>
          </a:p>
        </p:txBody>
      </p:sp>
      <p:sp>
        <p:nvSpPr>
          <p:cNvPr id="28675" name="Rectangle 3"/>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89963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18F3A2-C9C7-4E5D-85CF-24547019E61A}" type="slidenum">
              <a:rPr lang="nb-NO" altLang="nb-NO"/>
              <a:pPr/>
              <a:t>29</a:t>
            </a:fld>
            <a:endParaRPr lang="nb-NO" altLang="nb-NO"/>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nb-NO" altLang="nb-NO"/>
          </a:p>
        </p:txBody>
      </p:sp>
    </p:spTree>
    <p:extLst>
      <p:ext uri="{BB962C8B-B14F-4D97-AF65-F5344CB8AC3E}">
        <p14:creationId xmlns:p14="http://schemas.microsoft.com/office/powerpoint/2010/main" val="362680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a:p>
        </p:txBody>
      </p:sp>
    </p:spTree>
    <p:extLst>
      <p:ext uri="{BB962C8B-B14F-4D97-AF65-F5344CB8AC3E}">
        <p14:creationId xmlns:p14="http://schemas.microsoft.com/office/powerpoint/2010/main" val="118751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a:p>
        </p:txBody>
      </p:sp>
    </p:spTree>
    <p:extLst>
      <p:ext uri="{BB962C8B-B14F-4D97-AF65-F5344CB8AC3E}">
        <p14:creationId xmlns:p14="http://schemas.microsoft.com/office/powerpoint/2010/main" val="3541180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l" altLang="nb-NO" sz="1000">
                <a:ea typeface="MS PGothic" panose="020B0600070205080204" pitchFamily="34" charset="-128"/>
              </a:rPr>
              <a:t>Αυτή η διαφάνεια εισάγει τέσσερα απαιτούμενα μέρη μιας εργασίας APA: μια σελίδα τίτλου, μια περίληψη, το κύριο σώμα (το ίδιο το δοκίμιο) και μια λίστα με αναφορές. Μια σελίδα περίληψης και μια λίστα αναφορών τιτλοφορούνται ως Περίληψη και Αναφορά, αντίστοιχα.</a:t>
            </a:r>
          </a:p>
          <a:p>
            <a:pPr>
              <a:lnSpc>
                <a:spcPct val="90000"/>
              </a:lnSpc>
              <a:spcBef>
                <a:spcPct val="0"/>
              </a:spcBef>
            </a:pPr>
            <a:endParaRPr lang="en-US" altLang="nb-NO" sz="1000">
              <a:ea typeface="MS PGothic" panose="020B0600070205080204" pitchFamily="34" charset="-128"/>
            </a:endParaRPr>
          </a:p>
          <a:p>
            <a:pPr>
              <a:lnSpc>
                <a:spcPct val="90000"/>
              </a:lnSpc>
              <a:spcBef>
                <a:spcPct val="0"/>
              </a:spcBef>
            </a:pPr>
            <a:r>
              <a:rPr lang="el" altLang="nb-NO" sz="1000">
                <a:ea typeface="MS PGothic" panose="020B0600070205080204" pitchFamily="34" charset="-128"/>
              </a:rPr>
              <a:t>Είναι σημαντικό να υπενθυμίσουμε στους μαθητές ότι κάθε σελίδα πρέπει να έχει μια κεφαλίδα σελίδας με σύντομο τίτλο και αριθμό σελίδας.  </a:t>
            </a:r>
          </a:p>
          <a:p>
            <a:pPr>
              <a:lnSpc>
                <a:spcPct val="90000"/>
              </a:lnSpc>
              <a:spcBef>
                <a:spcPct val="0"/>
              </a:spcBef>
            </a:pPr>
            <a:endParaRPr lang="en-US" altLang="nb-NO" sz="1000">
              <a:ea typeface="MS PGothic" panose="020B0600070205080204" pitchFamily="34" charset="-128"/>
            </a:endParaRPr>
          </a:p>
          <a:p>
            <a:pPr>
              <a:lnSpc>
                <a:spcPct val="90000"/>
              </a:lnSpc>
              <a:spcBef>
                <a:spcPct val="0"/>
              </a:spcBef>
            </a:pPr>
            <a:r>
              <a:rPr lang="el" altLang="nb-NO" sz="1000">
                <a:ea typeface="MS PGothic" panose="020B0600070205080204" pitchFamily="34" charset="-128"/>
              </a:rPr>
              <a:t>Αυτή η διαφάνεια μπορεί να συμπληρωθεί από την ενότητα "Γενική μορφή" από το OWL http://owl.english.purdue.edu/owl/resource/560/01/</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7F05DB-65D3-4B11-8978-15E6309B76E6}" type="slidenum">
              <a:rPr lang="en-US" altLang="nb-NO" b="1">
                <a:ea typeface="MS PGothic" panose="020B0600070205080204" pitchFamily="34" charset="-128"/>
              </a:rPr>
              <a:pPr/>
              <a:t>48</a:t>
            </a:fld>
            <a:endParaRPr lang="en-US" altLang="nb-NO" b="1">
              <a:ea typeface="MS PGothic" panose="020B0600070205080204" pitchFamily="34" charset="-128"/>
            </a:endParaRPr>
          </a:p>
        </p:txBody>
      </p:sp>
    </p:spTree>
    <p:extLst>
      <p:ext uri="{BB962C8B-B14F-4D97-AF65-F5344CB8AC3E}">
        <p14:creationId xmlns:p14="http://schemas.microsoft.com/office/powerpoint/2010/main" val="2203133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91B02DF-2144-B701-1A51-C5E70A85C2A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479463BE-6C4E-630F-8291-838A20941E7B}"/>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747D3E1-93B7-A7C5-EA4D-AF2B86394F13}"/>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745318F9-01EF-B6BB-4E6A-CDDAA5A7043A}"/>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7B12843A-5BD7-AED1-7324-DC2E4E9E261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E2728CF-92C6-E14A-0FA5-5DDA2CEFEE6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E59E0F50-790F-295C-6A8F-942644333762}"/>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EA3BA625-825C-DFC6-201E-1FCD49848450}"/>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496C0D1C-77E8-0038-51E9-7BB6EBC29D1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D0A18E37-7549-5341-DBC4-A6B93D2434CB}"/>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04E5DFA6-3420-8B8D-CFFF-7C53F261A90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122A80F-ABD7-5F12-E85E-BE39EDEE48F1}"/>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B1C009DA-F241-6680-80E1-ADE0CDBE4A67}"/>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E3892DE6-EA97-378F-78EC-A37469566DAA}"/>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6903B3A2-BAA5-8453-F7CF-40962CFE7567}"/>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756099D7-8400-80DE-2273-0315C6ED33B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FA47AFB7-4B45-54D6-56CA-AAEAA2B677BA}"/>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1F7F146-DDB1-7B84-E929-C163AC335146}"/>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30AFCB75-C962-C952-D0CC-B79D32B14EE1}"/>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E5F122E-83AF-B10F-759A-5EE4D30EA7EE}"/>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3F93D849-6B2A-CBD0-CC1C-9D85AD7603BE}"/>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l"/>
              <a:t>Κάντε κλικ για να επεξεργαστείτε τα στυλ κειμένου προτύπου</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l"/>
              <a:t>Κάντε κλικ για να επεξεργαστείτε τα στυλ κειμένου προτύπου</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Date Placeholder 6"/>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EA4F-86FA-0D86-E10E-D60CE7ECC72A}"/>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68CF701E-71A1-3DE3-C5E5-C05B95F1D9C8}"/>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ACFC8A5E-3270-B12A-594D-85ECC573D03F}"/>
              </a:ext>
            </a:extLst>
          </p:cNvPr>
          <p:cNvSpPr>
            <a:spLocks noGrp="1"/>
          </p:cNvSpPr>
          <p:nvPr>
            <p:ph type="dt" sz="half" idx="10"/>
          </p:nvPr>
        </p:nvSpPr>
        <p:spPr/>
        <p:txBody>
          <a:bodyPr/>
          <a:lstStyle/>
          <a:p>
            <a:fld id="{D6B69067-73F8-47E4-A4E5-985F167CA154}" type="datetimeFigureOut">
              <a:rPr lang="nb-NO" smtClean="0"/>
              <a:t>16.02.2026</a:t>
            </a:fld>
            <a:endParaRPr lang="nb-NO"/>
          </a:p>
        </p:txBody>
      </p:sp>
      <p:sp>
        <p:nvSpPr>
          <p:cNvPr id="5" name="Footer Placeholder 4">
            <a:extLst>
              <a:ext uri="{FF2B5EF4-FFF2-40B4-BE49-F238E27FC236}">
                <a16:creationId xmlns:a16="http://schemas.microsoft.com/office/drawing/2014/main" id="{BA169F7C-4AF8-A0F4-E681-382ADCBDA40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D78DBD0-FA73-AA16-36B2-C4A151D014A1}"/>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94209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A7D-FA7A-54DB-FC44-725678609425}"/>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7ABA0434-4685-9331-03F6-579DAC57003C}"/>
              </a:ext>
            </a:extLst>
          </p:cNvPr>
          <p:cNvSpPr>
            <a:spLocks noGrp="1"/>
          </p:cNvSpPr>
          <p:nvPr>
            <p:ph sz="half" idx="1"/>
          </p:nvPr>
        </p:nvSpPr>
        <p:spPr>
          <a:xfrm>
            <a:off x="838200" y="1825625"/>
            <a:ext cx="5181600" cy="4351338"/>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Content Placeholder 3">
            <a:extLst>
              <a:ext uri="{FF2B5EF4-FFF2-40B4-BE49-F238E27FC236}">
                <a16:creationId xmlns:a16="http://schemas.microsoft.com/office/drawing/2014/main" id="{9D0FDD58-CC4D-F8DB-9FA2-5880570A2B5F}"/>
              </a:ext>
            </a:extLst>
          </p:cNvPr>
          <p:cNvSpPr>
            <a:spLocks noGrp="1"/>
          </p:cNvSpPr>
          <p:nvPr>
            <p:ph sz="half" idx="2"/>
          </p:nvPr>
        </p:nvSpPr>
        <p:spPr>
          <a:xfrm>
            <a:off x="6172200" y="1825625"/>
            <a:ext cx="5181600" cy="4351338"/>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Date Placeholder 4">
            <a:extLst>
              <a:ext uri="{FF2B5EF4-FFF2-40B4-BE49-F238E27FC236}">
                <a16:creationId xmlns:a16="http://schemas.microsoft.com/office/drawing/2014/main" id="{CE9A4562-147F-16A4-B783-91CF0AE4DC78}"/>
              </a:ext>
            </a:extLst>
          </p:cNvPr>
          <p:cNvSpPr>
            <a:spLocks noGrp="1"/>
          </p:cNvSpPr>
          <p:nvPr>
            <p:ph type="dt" sz="half" idx="10"/>
          </p:nvPr>
        </p:nvSpPr>
        <p:spPr/>
        <p:txBody>
          <a:bodyPr/>
          <a:lstStyle/>
          <a:p>
            <a:fld id="{D6B69067-73F8-47E4-A4E5-985F167CA154}" type="datetimeFigureOut">
              <a:rPr lang="nb-NO" smtClean="0"/>
              <a:t>16.02.2026</a:t>
            </a:fld>
            <a:endParaRPr lang="nb-NO"/>
          </a:p>
        </p:txBody>
      </p:sp>
      <p:sp>
        <p:nvSpPr>
          <p:cNvPr id="6" name="Footer Placeholder 5">
            <a:extLst>
              <a:ext uri="{FF2B5EF4-FFF2-40B4-BE49-F238E27FC236}">
                <a16:creationId xmlns:a16="http://schemas.microsoft.com/office/drawing/2014/main" id="{9E470FD9-60B4-23EE-6CCE-5549BECD094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10FBAB6-89DD-DF5E-E0F2-31D0E531F1A9}"/>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483055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27A49-D2C7-6D72-1782-F511C577DC42}"/>
              </a:ext>
            </a:extLst>
          </p:cNvPr>
          <p:cNvSpPr>
            <a:spLocks noGrp="1"/>
          </p:cNvSpPr>
          <p:nvPr>
            <p:ph type="dt" sz="half" idx="10"/>
          </p:nvPr>
        </p:nvSpPr>
        <p:spPr/>
        <p:txBody>
          <a:bodyPr/>
          <a:lstStyle/>
          <a:p>
            <a:fld id="{D6B69067-73F8-47E4-A4E5-985F167CA154}" type="datetimeFigureOut">
              <a:rPr lang="nb-NO" smtClean="0"/>
              <a:t>16.02.2026</a:t>
            </a:fld>
            <a:endParaRPr lang="nb-NO"/>
          </a:p>
        </p:txBody>
      </p:sp>
      <p:sp>
        <p:nvSpPr>
          <p:cNvPr id="3" name="Footer Placeholder 2">
            <a:extLst>
              <a:ext uri="{FF2B5EF4-FFF2-40B4-BE49-F238E27FC236}">
                <a16:creationId xmlns:a16="http://schemas.microsoft.com/office/drawing/2014/main" id="{EF574B66-D14B-8F76-9828-B29D1A52B95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6581D843-EF94-C8F9-10E6-45402182907D}"/>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31020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grpSp>
        <p:nvGrpSpPr>
          <p:cNvPr id="2" name="Group 1">
            <a:extLst>
              <a:ext uri="{FF2B5EF4-FFF2-40B4-BE49-F238E27FC236}">
                <a16:creationId xmlns:a16="http://schemas.microsoft.com/office/drawing/2014/main" id="{1ED4978F-0517-0203-8D75-56ED35966AD7}"/>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B7A5F34E-58EE-7F19-5C44-BA94B921B210}"/>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B5D65A8-01FA-F76B-F46D-1DAF06B2D655}"/>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0365-9199-9A08-B074-09B4729FDD21}"/>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Date Placeholder 2">
            <a:extLst>
              <a:ext uri="{FF2B5EF4-FFF2-40B4-BE49-F238E27FC236}">
                <a16:creationId xmlns:a16="http://schemas.microsoft.com/office/drawing/2014/main" id="{A137BACC-4F73-49E7-269D-41707ED4D52B}"/>
              </a:ext>
            </a:extLst>
          </p:cNvPr>
          <p:cNvSpPr>
            <a:spLocks noGrp="1"/>
          </p:cNvSpPr>
          <p:nvPr>
            <p:ph type="dt" sz="half" idx="10"/>
          </p:nvPr>
        </p:nvSpPr>
        <p:spPr/>
        <p:txBody>
          <a:bodyPr/>
          <a:lstStyle/>
          <a:p>
            <a:fld id="{D6B69067-73F8-47E4-A4E5-985F167CA154}" type="datetimeFigureOut">
              <a:rPr lang="nb-NO" smtClean="0"/>
              <a:t>16.02.2026</a:t>
            </a:fld>
            <a:endParaRPr lang="nb-NO"/>
          </a:p>
        </p:txBody>
      </p:sp>
      <p:sp>
        <p:nvSpPr>
          <p:cNvPr id="4" name="Footer Placeholder 3">
            <a:extLst>
              <a:ext uri="{FF2B5EF4-FFF2-40B4-BE49-F238E27FC236}">
                <a16:creationId xmlns:a16="http://schemas.microsoft.com/office/drawing/2014/main" id="{284E9E9D-9D00-878A-B7DF-660885BC4000}"/>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38B3347-9503-23DA-B08E-78ED7A859A1D}"/>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405260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τον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B26B65A8-EADC-4B18-39B4-2A5B10830C6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2AB9AA9-4785-D359-E7B3-5E1656155E95}"/>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99986F6-20D1-1A14-241F-58FBDB0AAC33}"/>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D2B83D0C-BAFC-2F2A-14F0-0CCF638DBF19}"/>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4B8ED9D9-0C97-69DD-DDB9-308A4023038E}"/>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25395E3-2E39-F194-F823-76241A2FF5F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B2FDE04C-0FAB-6E34-D401-8077E3BE9A3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66DF06B0-5AC9-E7D7-2D63-77A8388913E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73A3B02-5D01-999E-727F-77E5201CFE0B}"/>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DC2C7616-9A2E-F105-FC38-1BC03089FF50}"/>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9ECEDA89-3473-C7FA-2B4D-9709B89C5472}"/>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2DCFAAF-E464-5A73-3AB1-242A51FF594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93DE22C2-F2BC-4E1F-1A7E-D91FF67A852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9D90F7F1-3EB2-6559-B02F-B5F420993916}"/>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0553AB0-91D2-DB95-1DAD-6D12BD8E393C}"/>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2" name="Group 1">
            <a:extLst>
              <a:ext uri="{FF2B5EF4-FFF2-40B4-BE49-F238E27FC236}">
                <a16:creationId xmlns:a16="http://schemas.microsoft.com/office/drawing/2014/main" id="{C8B56471-A7D0-5E67-62EC-05C46394F226}"/>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EB8C605-6DCD-5178-DA07-FD49094C3A11}"/>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29E6D0F-B0DA-F2E8-60F1-4E363E20FEBE}"/>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τον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grpSp>
        <p:nvGrpSpPr>
          <p:cNvPr id="4" name="Group 3">
            <a:extLst>
              <a:ext uri="{FF2B5EF4-FFF2-40B4-BE49-F238E27FC236}">
                <a16:creationId xmlns:a16="http://schemas.microsoft.com/office/drawing/2014/main" id="{3BD0E389-CBD7-E4F7-F5F2-EECB48B826B7}"/>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F2F8603E-C22F-E0EC-A991-FFE532ED0CDA}"/>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5A2DE90-C392-B891-3852-AE2AEEB6D49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τον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4" name="Group 3">
            <a:extLst>
              <a:ext uri="{FF2B5EF4-FFF2-40B4-BE49-F238E27FC236}">
                <a16:creationId xmlns:a16="http://schemas.microsoft.com/office/drawing/2014/main" id="{9A96A25B-1155-0A9B-CA9A-72AE4A9F4238}"/>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C4C3D48-0F0D-4F34-AC43-8B3647790E4D}"/>
                </a:ext>
              </a:extLst>
            </p:cNvPr>
            <p:cNvPicPr>
              <a:picLocks noChangeAspect="1"/>
            </p:cNvPicPr>
            <p:nvPr/>
          </p:nvPicPr>
          <p:blipFill>
            <a:blip r:embed="rId2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3DC7470-7D97-90B3-B614-D299843A6CF6}"/>
                </a:ext>
              </a:extLst>
            </p:cNvPr>
            <p:cNvPicPr>
              <a:picLocks noChangeAspect="1"/>
            </p:cNvPicPr>
            <p:nvPr/>
          </p:nvPicPr>
          <p:blipFill>
            <a:blip r:embed="rId2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63" r:id="rId16"/>
    <p:sldLayoutId id="2147483764" r:id="rId17"/>
    <p:sldLayoutId id="2147483765" r:id="rId18"/>
    <p:sldLayoutId id="2147483766" r:id="rId19"/>
    <p:sldLayoutId id="2147483767" r:id="rId20"/>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117994717@N06/40631791164/" TargetMode="External"/><Relationship Id="rId2" Type="http://schemas.openxmlformats.org/officeDocument/2006/relationships/image" Target="../media/image23.jpeg"/><Relationship Id="rId1" Type="http://schemas.openxmlformats.org/officeDocument/2006/relationships/slideLayout" Target="../slideLayouts/slideLayout15.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internetgovernance.org/2020/04/05/brazils-first-national-cybersecurity-strategy-an-analysis-of-its-past-present-and-future/" TargetMode="External"/><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scherlund.blogspot.com/2020/07/artificial-intelligence-in.html" TargetMode="External"/><Relationship Id="rId7" Type="http://schemas.openxmlformats.org/officeDocument/2006/relationships/diagramColors" Target="../diagrams/colors8.xml"/><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diagramQuickStyle" Target="../diagrams/quickStyle8.xml"/><Relationship Id="rId11" Type="http://schemas.openxmlformats.org/officeDocument/2006/relationships/image" Target="../media/image2.png"/><Relationship Id="rId5" Type="http://schemas.openxmlformats.org/officeDocument/2006/relationships/diagramLayout" Target="../diagrams/layout8.xml"/><Relationship Id="rId10" Type="http://schemas.openxmlformats.org/officeDocument/2006/relationships/image" Target="../media/image1.png"/><Relationship Id="rId4" Type="http://schemas.openxmlformats.org/officeDocument/2006/relationships/diagramData" Target="../diagrams/data8.xml"/><Relationship Id="rId9"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https://shanetilton.com/cybersecurity-and-you/" TargetMode="External"/><Relationship Id="rId7" Type="http://schemas.openxmlformats.org/officeDocument/2006/relationships/diagramColors" Target="../diagrams/colors9.xml"/><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diagramQuickStyle" Target="../diagrams/quickStyle9.xml"/><Relationship Id="rId11" Type="http://schemas.openxmlformats.org/officeDocument/2006/relationships/image" Target="../media/image2.png"/><Relationship Id="rId5" Type="http://schemas.openxmlformats.org/officeDocument/2006/relationships/diagramLayout" Target="../diagrams/layout9.xml"/><Relationship Id="rId10" Type="http://schemas.openxmlformats.org/officeDocument/2006/relationships/image" Target="../media/image1.png"/><Relationship Id="rId4" Type="http://schemas.openxmlformats.org/officeDocument/2006/relationships/diagramData" Target="../diagrams/data9.xml"/><Relationship Id="rId9" Type="http://schemas.openxmlformats.org/officeDocument/2006/relationships/hyperlink" Target="https://creativecommons.org/licenses/by-nc-sa/3.0/"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hyperlink" Target="https://www.scimagojr.com/journalsearch.php"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scholar.google.no/scholar?hl=en&amp;as_sdt=0%2C5&amp;as_ylo=2020&amp;q=phishing+awareness+experiment&amp;btnG=" TargetMode="Externa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s://www.scimagojr.com/" TargetMode="External"/><Relationship Id="rId1" Type="http://schemas.openxmlformats.org/officeDocument/2006/relationships/slideLayout" Target="../slideLayouts/slideLayout18.xml"/><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IMRAD" TargetMode="External"/><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629400" y="723440"/>
            <a:ext cx="5334000" cy="2579052"/>
          </a:xfrm>
        </p:spPr>
        <p:txBody>
          <a:bodyPr>
            <a:noAutofit/>
          </a:bodyPr>
          <a:lstStyle/>
          <a:p>
            <a:r>
              <a:rPr lang="el" sz="4800"/>
              <a:t>Θέμα 3 – Έρευνα σε HF &amp; CS</a:t>
            </a:r>
            <a:endParaRPr lang="en-US" sz="4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p:txBody>
          <a:bodyPr/>
          <a:lstStyle/>
          <a:p>
            <a:r>
              <a:rPr lang="el-GR" dirty="0" err="1"/>
              <a:t>Παρουσιαση</a:t>
            </a:r>
            <a:r>
              <a:rPr lang="el-GR" dirty="0"/>
              <a:t> </a:t>
            </a:r>
            <a:r>
              <a:rPr lang="el-GR"/>
              <a:t>απο</a:t>
            </a:r>
            <a:r>
              <a:rPr lang="en-US"/>
              <a:t>: </a:t>
            </a:r>
            <a:endParaRPr lang="en-US" dirty="0"/>
          </a:p>
          <a:p>
            <a:r>
              <a:rPr lang="en-US" dirty="0"/>
              <a:t>Ricardo G. Lugo</a:t>
            </a:r>
          </a:p>
        </p:txBody>
      </p:sp>
      <p:pic>
        <p:nvPicPr>
          <p:cNvPr id="11" name="Picture Placeholder 10" descr="Στιγμιότυπο οθόνης μιας εκπαίδευσης υπολογιστή">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p:txBody>
          <a:bodyPr/>
          <a:lstStyle/>
          <a:p>
            <a:r>
              <a:rPr lang="en-US" dirty="0"/>
              <a:t>CSP002</a:t>
            </a:r>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Ένα δάχτυλο που δείχνει ένα tablet με πράσινα φώτα νέον">
            <a:extLst>
              <a:ext uri="{FF2B5EF4-FFF2-40B4-BE49-F238E27FC236}">
                <a16:creationId xmlns:a16="http://schemas.microsoft.com/office/drawing/2014/main" id="{0028EC9D-4895-C530-88DC-E9E933DFB9F0}"/>
              </a:ext>
            </a:extLst>
          </p:cNvPr>
          <p:cNvPicPr>
            <a:picLocks noChangeAspect="1"/>
          </p:cNvPicPr>
          <p:nvPr/>
        </p:nvPicPr>
        <p:blipFill>
          <a:blip r:embed="rId2"/>
          <a:srcRect l="24114" r="2411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2" name="Title 1">
            <a:extLst>
              <a:ext uri="{FF2B5EF4-FFF2-40B4-BE49-F238E27FC236}">
                <a16:creationId xmlns:a16="http://schemas.microsoft.com/office/drawing/2014/main" id="{5B5E8A61-5B82-18EB-680E-EC12831886E6}"/>
              </a:ext>
            </a:extLst>
          </p:cNvPr>
          <p:cNvSpPr>
            <a:spLocks noGrp="1"/>
          </p:cNvSpPr>
          <p:nvPr>
            <p:ph type="title"/>
          </p:nvPr>
        </p:nvSpPr>
        <p:spPr>
          <a:xfrm>
            <a:off x="761800" y="762001"/>
            <a:ext cx="5334197" cy="1708242"/>
          </a:xfrm>
        </p:spPr>
        <p:txBody>
          <a:bodyPr anchor="ctr">
            <a:normAutofit fontScale="90000"/>
          </a:bodyPr>
          <a:lstStyle/>
          <a:p>
            <a:r>
              <a:rPr lang="el" sz="4000"/>
              <a:t>Μεθοδολογία έρευνας "με λίγα λόγια" (συνέχεια)</a:t>
            </a:r>
          </a:p>
        </p:txBody>
      </p:sp>
      <p:sp>
        <p:nvSpPr>
          <p:cNvPr id="3" name="Content Placeholder 2">
            <a:extLst>
              <a:ext uri="{FF2B5EF4-FFF2-40B4-BE49-F238E27FC236}">
                <a16:creationId xmlns:a16="http://schemas.microsoft.com/office/drawing/2014/main" id="{3046FA20-9037-8C1D-5B8B-40FC68D37251}"/>
              </a:ext>
            </a:extLst>
          </p:cNvPr>
          <p:cNvSpPr>
            <a:spLocks noGrp="1"/>
          </p:cNvSpPr>
          <p:nvPr>
            <p:ph idx="1"/>
          </p:nvPr>
        </p:nvSpPr>
        <p:spPr>
          <a:xfrm>
            <a:off x="761800" y="2470244"/>
            <a:ext cx="5334197" cy="3769835"/>
          </a:xfrm>
        </p:spPr>
        <p:txBody>
          <a:bodyPr anchor="ctr">
            <a:normAutofit fontScale="85000" lnSpcReduction="20000"/>
          </a:bodyPr>
          <a:lstStyle/>
          <a:p>
            <a:r>
              <a:rPr lang="el" sz="1400"/>
              <a:t>Βγάζω συμπεράσματα</a:t>
            </a:r>
          </a:p>
          <a:p>
            <a:r>
              <a:rPr lang="el" sz="1400"/>
              <a:t>Υποστηρίχθηκαν οι υποθέσεις από τα αποτελέσματα του πειράματος;</a:t>
            </a:r>
          </a:p>
          <a:p>
            <a:pPr lvl="1"/>
            <a:r>
              <a:rPr lang="el" sz="1400"/>
              <a:t>Στατιστικά σημαντικό; (Συνήθως χρησιμοποιείτε p = 0,05 ή 0,01, αλλά αυτά δεν είναι σκαλισμένα σε πέτρα!)</a:t>
            </a:r>
          </a:p>
          <a:p>
            <a:r>
              <a:rPr lang="el" sz="1400"/>
              <a:t>Σφάλματα τύπου Ι και τύπου ΙΙ...</a:t>
            </a:r>
          </a:p>
          <a:p>
            <a:r>
              <a:rPr lang="el" sz="1400"/>
              <a:t>Εάν δεν είναι σημαντικές, υπάρχουν ενδιαφέρουσες τάσεις στα δεδομένα;</a:t>
            </a:r>
          </a:p>
          <a:p>
            <a:r>
              <a:rPr lang="el" sz="1400"/>
              <a:t>Επιδράσεις αλληλεπίδρασης; (π.χ. ποντίκι εναντίον πληκτρολογίου σε σύγχυση με τον τύπο εισόδου που απαιτείται κατά τη συμπλήρωση ηλεκτρονικών φορμών)</a:t>
            </a:r>
          </a:p>
          <a:p>
            <a:r>
              <a:rPr lang="el" sz="1400"/>
              <a:t>Μπορείτε να πείτε γιατί;</a:t>
            </a:r>
          </a:p>
          <a:p>
            <a:r>
              <a:rPr lang="el" sz="1400"/>
              <a:t>Θα επηρεάσει τον βαθμό στον οποίο μπορείτε να γενικεύσετε τα αποτελέσματά σας.</a:t>
            </a:r>
          </a:p>
          <a:p>
            <a:r>
              <a:rPr lang="el" sz="1400"/>
              <a:t>Μπορείτε να εξηγήσετε τα αποτελέσματα αλληλεπίδρασης, τις τάσεις που δεν είναι στατιστικά σημαντικές;</a:t>
            </a:r>
          </a:p>
        </p:txBody>
      </p:sp>
      <p:grpSp>
        <p:nvGrpSpPr>
          <p:cNvPr id="4" name="Group 3">
            <a:extLst>
              <a:ext uri="{FF2B5EF4-FFF2-40B4-BE49-F238E27FC236}">
                <a16:creationId xmlns:a16="http://schemas.microsoft.com/office/drawing/2014/main" id="{9B5BA8D4-D7C8-5452-AAA7-281740C0A209}"/>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1EDB6EFB-D275-BC81-400B-AFE686C572AD}"/>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0EBD9F7A-37B9-A634-DB63-71A2D530FF7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302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D795-B4FD-D127-F8B1-CFA9A0AB5A18}"/>
              </a:ext>
            </a:extLst>
          </p:cNvPr>
          <p:cNvSpPr>
            <a:spLocks noGrp="1"/>
          </p:cNvSpPr>
          <p:nvPr>
            <p:ph type="title"/>
          </p:nvPr>
        </p:nvSpPr>
        <p:spPr>
          <a:xfrm>
            <a:off x="5868557" y="1138036"/>
            <a:ext cx="5444382" cy="1402470"/>
          </a:xfrm>
        </p:spPr>
        <p:txBody>
          <a:bodyPr anchor="t">
            <a:normAutofit/>
          </a:bodyPr>
          <a:lstStyle/>
          <a:p>
            <a:r>
              <a:rPr lang="el" sz="3200"/>
              <a:t>Εργαστηριακό πείραμα</a:t>
            </a:r>
          </a:p>
        </p:txBody>
      </p:sp>
      <p:pic>
        <p:nvPicPr>
          <p:cNvPr id="5" name="Picture 4" descr="Δοκιμαστικοί σωλήνες με έναν δοκιμαστικό σωλήνα σε πορτοκαλί χρώμα με σταγόνες">
            <a:extLst>
              <a:ext uri="{FF2B5EF4-FFF2-40B4-BE49-F238E27FC236}">
                <a16:creationId xmlns:a16="http://schemas.microsoft.com/office/drawing/2014/main" id="{FE419F03-5C64-8D8B-A7C5-03842A4EE5FC}"/>
              </a:ext>
            </a:extLst>
          </p:cNvPr>
          <p:cNvPicPr>
            <a:picLocks noChangeAspect="1"/>
          </p:cNvPicPr>
          <p:nvPr/>
        </p:nvPicPr>
        <p:blipFill>
          <a:blip r:embed="rId2"/>
          <a:srcRect l="32919" r="15817" b="1"/>
          <a:stretch>
            <a:fillRect/>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79B4D98E-F765-F744-12F5-910E028BFD6D}"/>
              </a:ext>
            </a:extLst>
          </p:cNvPr>
          <p:cNvSpPr>
            <a:spLocks noGrp="1"/>
          </p:cNvSpPr>
          <p:nvPr>
            <p:ph idx="1"/>
          </p:nvPr>
        </p:nvSpPr>
        <p:spPr>
          <a:xfrm>
            <a:off x="5868557" y="2551176"/>
            <a:ext cx="5444382" cy="3591207"/>
          </a:xfrm>
        </p:spPr>
        <p:txBody>
          <a:bodyPr>
            <a:normAutofit/>
          </a:bodyPr>
          <a:lstStyle/>
          <a:p>
            <a:r>
              <a:rPr lang="el" sz="2000"/>
              <a:t>Χρυσό πρότυπο για πειραματικό σχεδιασμό</a:t>
            </a:r>
          </a:p>
          <a:p>
            <a:r>
              <a:rPr lang="el" sz="2000"/>
              <a:t>Λειτουργικές δομές</a:t>
            </a:r>
          </a:p>
          <a:p>
            <a:pPr lvl="1"/>
            <a:r>
              <a:rPr lang="el" sz="2000"/>
              <a:t>Υποθετική κατασκευή</a:t>
            </a:r>
          </a:p>
          <a:p>
            <a:pPr lvl="1"/>
            <a:r>
              <a:rPr lang="el" sz="2000"/>
              <a:t>Η ΣΥΜΠΕΡΙΦΟΡΑ</a:t>
            </a:r>
          </a:p>
          <a:p>
            <a:r>
              <a:rPr lang="el" sz="2000"/>
              <a:t>Πρέπει να υπάρχει τυχαιοποίηση</a:t>
            </a:r>
          </a:p>
          <a:p>
            <a:r>
              <a:rPr lang="el" sz="2000"/>
              <a:t>Έλεγχος </a:t>
            </a:r>
          </a:p>
          <a:p>
            <a:pPr lvl="1"/>
            <a:r>
              <a:rPr lang="el" sz="2000"/>
              <a:t>Ομάδα</a:t>
            </a:r>
          </a:p>
          <a:p>
            <a:pPr lvl="1"/>
            <a:r>
              <a:rPr lang="el" sz="2000"/>
              <a:t>Μέτρηση</a:t>
            </a:r>
            <a:endParaRPr lang="en-GB" sz="2000"/>
          </a:p>
        </p:txBody>
      </p:sp>
    </p:spTree>
    <p:extLst>
      <p:ext uri="{BB962C8B-B14F-4D97-AF65-F5344CB8AC3E}">
        <p14:creationId xmlns:p14="http://schemas.microsoft.com/office/powerpoint/2010/main" val="2408081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5446-90E7-58A9-0DB1-195CBBB1143C}"/>
              </a:ext>
            </a:extLst>
          </p:cNvPr>
          <p:cNvSpPr>
            <a:spLocks noGrp="1"/>
          </p:cNvSpPr>
          <p:nvPr>
            <p:ph type="ctrTitle"/>
          </p:nvPr>
        </p:nvSpPr>
        <p:spPr>
          <a:xfrm>
            <a:off x="6970326" y="1679216"/>
            <a:ext cx="4786877" cy="1518315"/>
          </a:xfrm>
        </p:spPr>
        <p:txBody>
          <a:bodyPr anchor="b">
            <a:normAutofit/>
          </a:bodyPr>
          <a:lstStyle/>
          <a:p>
            <a:r>
              <a:rPr lang="el" sz="3300"/>
              <a:t>Μια επισκόπηση των πειραματικών τύπων:</a:t>
            </a:r>
            <a:br>
              <a:rPr lang="en-GB" sz="3300"/>
            </a:br>
            <a:endParaRPr lang="en-GB" sz="3300"/>
          </a:p>
        </p:txBody>
      </p:sp>
      <p:pic>
        <p:nvPicPr>
          <p:cNvPr id="5" name="Picture 4" descr="Τύποι γραμμένοι σε μαυροπίνακα">
            <a:extLst>
              <a:ext uri="{FF2B5EF4-FFF2-40B4-BE49-F238E27FC236}">
                <a16:creationId xmlns:a16="http://schemas.microsoft.com/office/drawing/2014/main" id="{867CFC21-99D3-CB1C-7854-70FFC95F47E9}"/>
              </a:ext>
            </a:extLst>
          </p:cNvPr>
          <p:cNvPicPr>
            <a:picLocks noChangeAspect="1"/>
          </p:cNvPicPr>
          <p:nvPr/>
        </p:nvPicPr>
        <p:blipFill>
          <a:blip r:embed="rId2"/>
          <a:srcRect l="15133" r="18670" b="-2"/>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FFC441FF-166B-0292-25E7-4F122138E054}"/>
              </a:ext>
            </a:extLst>
          </p:cNvPr>
          <p:cNvSpPr>
            <a:spLocks noGrp="1"/>
          </p:cNvSpPr>
          <p:nvPr>
            <p:ph type="body" sz="quarter" idx="12"/>
          </p:nvPr>
        </p:nvSpPr>
        <p:spPr>
          <a:xfrm>
            <a:off x="6970326" y="3748958"/>
            <a:ext cx="4786878" cy="2258013"/>
          </a:xfrm>
        </p:spPr>
        <p:txBody>
          <a:bodyPr>
            <a:normAutofit fontScale="92500" lnSpcReduction="20000"/>
          </a:bodyPr>
          <a:lstStyle/>
          <a:p>
            <a:r>
              <a:rPr lang="el"/>
              <a:t>Πείραμα πεδίου / Οιονεί πείραμα</a:t>
            </a:r>
          </a:p>
          <a:p>
            <a:pPr lvl="1"/>
            <a:r>
              <a:rPr lang="el" sz="1600"/>
              <a:t>Παραδείγματα: </a:t>
            </a:r>
          </a:p>
          <a:p>
            <a:pPr lvl="1"/>
            <a:r>
              <a:rPr lang="el" sz="1600"/>
              <a:t>Σύγκριση της νέας διεπαφής ATC με την υπάρχουσα χρήση πραγματικών ελεγκτών εναέριας κυκλοφορίας σε πραγματικές συνθήκες (πείραμα πεδίου). </a:t>
            </a:r>
          </a:p>
          <a:p>
            <a:pPr lvl="1"/>
            <a:r>
              <a:rPr lang="el" sz="1600"/>
              <a:t>Σύγκριση των «Νέων Μαθηματικών» με τη συμβατική διδασκαλία με την ανάθεση προγραμμάτων σε διαφορετικές τάξεις (οιονεί πείραμα).</a:t>
            </a:r>
          </a:p>
        </p:txBody>
      </p:sp>
    </p:spTree>
    <p:extLst>
      <p:ext uri="{BB962C8B-B14F-4D97-AF65-F5344CB8AC3E}">
        <p14:creationId xmlns:p14="http://schemas.microsoft.com/office/powerpoint/2010/main" val="1968124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CAD3-B9E2-B030-EC62-D6A890838676}"/>
              </a:ext>
            </a:extLst>
          </p:cNvPr>
          <p:cNvSpPr>
            <a:spLocks noGrp="1"/>
          </p:cNvSpPr>
          <p:nvPr>
            <p:ph type="ctrTitle"/>
          </p:nvPr>
        </p:nvSpPr>
        <p:spPr>
          <a:xfrm>
            <a:off x="6970326" y="1679216"/>
            <a:ext cx="4786877" cy="1518315"/>
          </a:xfrm>
        </p:spPr>
        <p:txBody>
          <a:bodyPr anchor="b">
            <a:normAutofit/>
          </a:bodyPr>
          <a:lstStyle/>
          <a:p>
            <a:r>
              <a:rPr lang="el" sz="3300"/>
              <a:t>Μια επισκόπηση των πειραματικών τύπων:</a:t>
            </a:r>
            <a:br>
              <a:rPr lang="en-GB" sz="3300"/>
            </a:br>
            <a:endParaRPr lang="en-GB" sz="3300"/>
          </a:p>
        </p:txBody>
      </p:sp>
      <p:pic>
        <p:nvPicPr>
          <p:cNvPr id="5" name="Picture 4">
            <a:extLst>
              <a:ext uri="{FF2B5EF4-FFF2-40B4-BE49-F238E27FC236}">
                <a16:creationId xmlns:a16="http://schemas.microsoft.com/office/drawing/2014/main" id="{6668C587-D3C2-0098-3876-217054BF1049}"/>
              </a:ext>
            </a:extLst>
          </p:cNvPr>
          <p:cNvPicPr>
            <a:picLocks noChangeAspect="1"/>
          </p:cNvPicPr>
          <p:nvPr/>
        </p:nvPicPr>
        <p:blipFill>
          <a:blip r:embed="rId2"/>
          <a:srcRect r="44216" b="-1"/>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84E371FA-4CFA-763E-04DC-FE91B60DFC24}"/>
              </a:ext>
            </a:extLst>
          </p:cNvPr>
          <p:cNvSpPr>
            <a:spLocks noGrp="1"/>
          </p:cNvSpPr>
          <p:nvPr>
            <p:ph type="body" sz="quarter" idx="12"/>
          </p:nvPr>
        </p:nvSpPr>
        <p:spPr>
          <a:xfrm>
            <a:off x="6970326" y="3748958"/>
            <a:ext cx="4786878" cy="2258013"/>
          </a:xfrm>
        </p:spPr>
        <p:txBody>
          <a:bodyPr>
            <a:normAutofit/>
          </a:bodyPr>
          <a:lstStyle/>
          <a:p>
            <a:r>
              <a:rPr lang="el"/>
              <a:t>Μελέτη προσομοίωσης</a:t>
            </a:r>
          </a:p>
          <a:p>
            <a:pPr lvl="1"/>
            <a:r>
              <a:rPr lang="el" sz="1600"/>
              <a:t>Προσομοιωτές πτήσης, προσομοιωτές ελέγχου σταθμών παραγωγής ενέργειας.</a:t>
            </a:r>
          </a:p>
        </p:txBody>
      </p:sp>
    </p:spTree>
    <p:extLst>
      <p:ext uri="{BB962C8B-B14F-4D97-AF65-F5344CB8AC3E}">
        <p14:creationId xmlns:p14="http://schemas.microsoft.com/office/powerpoint/2010/main" val="733523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AE14-28F2-BA42-4116-B97F66144A07}"/>
              </a:ext>
            </a:extLst>
          </p:cNvPr>
          <p:cNvSpPr>
            <a:spLocks noGrp="1"/>
          </p:cNvSpPr>
          <p:nvPr>
            <p:ph type="ctrTitle"/>
          </p:nvPr>
        </p:nvSpPr>
        <p:spPr>
          <a:xfrm>
            <a:off x="6970326" y="1679216"/>
            <a:ext cx="4786877" cy="1518315"/>
          </a:xfrm>
        </p:spPr>
        <p:txBody>
          <a:bodyPr anchor="b">
            <a:normAutofit/>
          </a:bodyPr>
          <a:lstStyle/>
          <a:p>
            <a:r>
              <a:rPr lang="el" sz="3300"/>
              <a:t>Μια επισκόπηση των πειραματικών τύπων σε HF:</a:t>
            </a:r>
          </a:p>
        </p:txBody>
      </p:sp>
      <p:pic>
        <p:nvPicPr>
          <p:cNvPr id="5" name="Picture Placeholder 4">
            <a:extLst>
              <a:ext uri="{FF2B5EF4-FFF2-40B4-BE49-F238E27FC236}">
                <a16:creationId xmlns:a16="http://schemas.microsoft.com/office/drawing/2014/main" id="{CE37163C-EACF-4EF2-DE9B-47632793AD76}"/>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6903" r="16903"/>
          <a:stretch>
            <a:fillRect/>
          </a:stretch>
        </p:blipFill>
        <p:spPr>
          <a:xfrm>
            <a:off x="-30163" y="-1588"/>
            <a:ext cx="6815138" cy="6870701"/>
          </a:xfrm>
        </p:spPr>
      </p:pic>
      <p:sp>
        <p:nvSpPr>
          <p:cNvPr id="3" name="Content Placeholder 2">
            <a:extLst>
              <a:ext uri="{FF2B5EF4-FFF2-40B4-BE49-F238E27FC236}">
                <a16:creationId xmlns:a16="http://schemas.microsoft.com/office/drawing/2014/main" id="{18933610-A6EA-26CB-A024-7342B89D6B0B}"/>
              </a:ext>
            </a:extLst>
          </p:cNvPr>
          <p:cNvSpPr>
            <a:spLocks noGrp="1"/>
          </p:cNvSpPr>
          <p:nvPr>
            <p:ph type="body" sz="quarter" idx="12"/>
          </p:nvPr>
        </p:nvSpPr>
        <p:spPr>
          <a:xfrm>
            <a:off x="6970326" y="3748958"/>
            <a:ext cx="4786878" cy="2258013"/>
          </a:xfrm>
        </p:spPr>
        <p:txBody>
          <a:bodyPr>
            <a:normAutofit lnSpcReduction="10000"/>
          </a:bodyPr>
          <a:lstStyle/>
          <a:p>
            <a:pPr>
              <a:lnSpc>
                <a:spcPct val="90000"/>
              </a:lnSpc>
            </a:pPr>
            <a:r>
              <a:rPr lang="el" sz="1200"/>
              <a:t>Μελέτη πεδίου (Μελέτη περίπτωσης)</a:t>
            </a:r>
          </a:p>
          <a:p>
            <a:pPr lvl="1">
              <a:lnSpc>
                <a:spcPct val="90000"/>
              </a:lnSpc>
            </a:pPr>
            <a:r>
              <a:rPr lang="el"/>
              <a:t>αναλύσεις καθηκόντων του πληρώματος πτήσης που πραγματοποιούνται κατά τη διάρκεια της πτήσης για τον προσδιορισμό της κατανομής καθηκόντων, του φόρτου εργασίας κ.λπ., πριν από την προδιαγραφή και τον σχεδιασμό των αυτοματοποιημένων συστημάτων· </a:t>
            </a:r>
          </a:p>
          <a:p>
            <a:pPr lvl="1">
              <a:lnSpc>
                <a:spcPct val="90000"/>
              </a:lnSpc>
            </a:pPr>
            <a:r>
              <a:rPr lang="el"/>
              <a:t>Ερευνητές Παρατήρηση και Μοντελοποίηση Δορυφορικών Επίγειων Επιχειρήσεων</a:t>
            </a:r>
          </a:p>
          <a:p>
            <a:pPr>
              <a:lnSpc>
                <a:spcPct val="90000"/>
              </a:lnSpc>
            </a:pPr>
            <a:r>
              <a:rPr lang="el" sz="1200"/>
              <a:t>Ο ερευνητής παρατηρεί και καταγράφει δραστηριότητες της πραγματικής ζωής χωρίς πειραματικούς χειρισμούς.</a:t>
            </a:r>
          </a:p>
          <a:p>
            <a:pPr>
              <a:lnSpc>
                <a:spcPct val="90000"/>
              </a:lnSpc>
            </a:pPr>
            <a:r>
              <a:rPr lang="el" sz="1200"/>
              <a:t>Συνήθως, μια τέτοια μελέτη επιδιώκει να διατυπώσει πώς και γιατί συμβαίνει κάποιο φαινόμενο συμπεριφοράς.</a:t>
            </a:r>
          </a:p>
          <a:p>
            <a:pPr>
              <a:lnSpc>
                <a:spcPct val="90000"/>
              </a:lnSpc>
            </a:pPr>
            <a:r>
              <a:rPr lang="el" sz="1200"/>
              <a:t>Γενικά, θα πρέπει να είναι το πρώτο βήμα για τη διερεύνηση της ανθρώπινης αλληλεπίδρασης με πολύπλοκα συστήματα.</a:t>
            </a:r>
          </a:p>
        </p:txBody>
      </p:sp>
      <p:sp>
        <p:nvSpPr>
          <p:cNvPr id="6" name="TextBox 5">
            <a:extLst>
              <a:ext uri="{FF2B5EF4-FFF2-40B4-BE49-F238E27FC236}">
                <a16:creationId xmlns:a16="http://schemas.microsoft.com/office/drawing/2014/main" id="{749D9E78-2079-A81C-7971-BFE64B16A3AF}"/>
              </a:ext>
            </a:extLst>
          </p:cNvPr>
          <p:cNvSpPr txBox="1"/>
          <p:nvPr/>
        </p:nvSpPr>
        <p:spPr>
          <a:xfrm>
            <a:off x="-30163" y="6869113"/>
            <a:ext cx="6815138" cy="230832"/>
          </a:xfrm>
          <a:prstGeom prst="rect">
            <a:avLst/>
          </a:prstGeom>
          <a:noFill/>
        </p:spPr>
        <p:txBody>
          <a:bodyPr wrap="square" rtlCol="0">
            <a:spAutoFit/>
          </a:bodyPr>
          <a:lstStyle/>
          <a:p>
            <a:r>
              <a:rPr lang="el" sz="900">
                <a:hlinkClick r:id="rId3" tooltip="https://www.flickr.com/photos/117994717@N06/40631791164/"/>
              </a:rPr>
              <a:t>Αυτή η φωτογραφία</a:t>
            </a:r>
            <a:r>
              <a:rPr lang="el" sz="900"/>
              <a:t> από άγνωστο συγγραφέα έχει άδεια χρήσης CC </a:t>
            </a:r>
            <a:r>
              <a:rPr lang="el" sz="900">
                <a:hlinkClick r:id="rId4" tooltip="https://creativecommons.org/licenses/by-sa/3.0/"/>
              </a:rPr>
              <a:t>BY-SA</a:t>
            </a:r>
            <a:endParaRPr lang="en-GB" sz="900"/>
          </a:p>
        </p:txBody>
      </p:sp>
    </p:spTree>
    <p:extLst>
      <p:ext uri="{BB962C8B-B14F-4D97-AF65-F5344CB8AC3E}">
        <p14:creationId xmlns:p14="http://schemas.microsoft.com/office/powerpoint/2010/main" val="2045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6890-9C4A-6F38-09AB-6D7778020659}"/>
              </a:ext>
            </a:extLst>
          </p:cNvPr>
          <p:cNvSpPr>
            <a:spLocks noGrp="1"/>
          </p:cNvSpPr>
          <p:nvPr>
            <p:ph type="ctrTitle"/>
          </p:nvPr>
        </p:nvSpPr>
        <p:spPr>
          <a:xfrm>
            <a:off x="6970326" y="1679216"/>
            <a:ext cx="4786877" cy="1518315"/>
          </a:xfrm>
        </p:spPr>
        <p:txBody>
          <a:bodyPr anchor="b">
            <a:normAutofit/>
          </a:bodyPr>
          <a:lstStyle/>
          <a:p>
            <a:r>
              <a:rPr lang="el" sz="5100"/>
              <a:t>Περιγραφικές μέθοδοι</a:t>
            </a:r>
          </a:p>
        </p:txBody>
      </p:sp>
      <p:pic>
        <p:nvPicPr>
          <p:cNvPr id="5" name="Picture Placeholder 4">
            <a:extLst>
              <a:ext uri="{FF2B5EF4-FFF2-40B4-BE49-F238E27FC236}">
                <a16:creationId xmlns:a16="http://schemas.microsoft.com/office/drawing/2014/main" id="{07FD17FB-5269-6F08-BB41-2157BD1A51FE}"/>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3376" r="13376"/>
          <a:stretch>
            <a:fillRect/>
          </a:stretch>
        </p:blipFill>
        <p:spPr>
          <a:xfrm>
            <a:off x="-30163" y="-1588"/>
            <a:ext cx="6815138" cy="6870701"/>
          </a:xfrm>
        </p:spPr>
      </p:pic>
      <p:sp>
        <p:nvSpPr>
          <p:cNvPr id="3" name="Content Placeholder 2">
            <a:extLst>
              <a:ext uri="{FF2B5EF4-FFF2-40B4-BE49-F238E27FC236}">
                <a16:creationId xmlns:a16="http://schemas.microsoft.com/office/drawing/2014/main" id="{BF1BDFCF-DCF8-8B72-6CCF-07CFCE79CF15}"/>
              </a:ext>
            </a:extLst>
          </p:cNvPr>
          <p:cNvSpPr>
            <a:spLocks noGrp="1"/>
          </p:cNvSpPr>
          <p:nvPr>
            <p:ph type="body" sz="quarter" idx="12"/>
          </p:nvPr>
        </p:nvSpPr>
        <p:spPr>
          <a:xfrm>
            <a:off x="6970326" y="3748958"/>
            <a:ext cx="4786878" cy="2258013"/>
          </a:xfrm>
        </p:spPr>
        <p:txBody>
          <a:bodyPr>
            <a:normAutofit fontScale="92500" lnSpcReduction="10000"/>
          </a:bodyPr>
          <a:lstStyle/>
          <a:p>
            <a:r>
              <a:rPr lang="el" sz="1500"/>
              <a:t>Έρευνα/Ερωτηματολόγιο</a:t>
            </a:r>
          </a:p>
          <a:p>
            <a:r>
              <a:rPr lang="el" sz="1500"/>
              <a:t>Χρησιμοποιείται για τη μέτρηση στάσεων, προτιμήσεων κ.λπ., συχνά σε αριθμητική κλίμακα</a:t>
            </a:r>
          </a:p>
          <a:p>
            <a:pPr lvl="1"/>
            <a:r>
              <a:rPr lang="el" sz="1500"/>
              <a:t>(π.χ., 1=διαφωνώ απόλυτα, ..., 5=συμφωνώ απόλυτα).</a:t>
            </a:r>
          </a:p>
          <a:p>
            <a:pPr lvl="1"/>
            <a:r>
              <a:rPr lang="el" sz="1500"/>
              <a:t>Επιδέχεται στατιστικές αναλύσεις.</a:t>
            </a:r>
          </a:p>
          <a:p>
            <a:r>
              <a:rPr lang="el" sz="1500"/>
              <a:t>Προβλήματα:</a:t>
            </a:r>
          </a:p>
          <a:p>
            <a:pPr lvl="1"/>
            <a:r>
              <a:rPr lang="el" sz="1500"/>
              <a:t>Πώς να αποφύγετε τις προκατειλημμένες ερωτήσεις</a:t>
            </a:r>
          </a:p>
          <a:p>
            <a:pPr lvl="1"/>
            <a:r>
              <a:rPr lang="el" sz="1500"/>
              <a:t>Οι ερωτηθέντες μπορεί να μην είναι απόλυτα ειλικρινείς</a:t>
            </a:r>
          </a:p>
        </p:txBody>
      </p:sp>
      <p:sp>
        <p:nvSpPr>
          <p:cNvPr id="6" name="TextBox 5">
            <a:extLst>
              <a:ext uri="{FF2B5EF4-FFF2-40B4-BE49-F238E27FC236}">
                <a16:creationId xmlns:a16="http://schemas.microsoft.com/office/drawing/2014/main" id="{00444B57-823A-2197-16EA-BA9E7E97FE6C}"/>
              </a:ext>
            </a:extLst>
          </p:cNvPr>
          <p:cNvSpPr txBox="1"/>
          <p:nvPr/>
        </p:nvSpPr>
        <p:spPr>
          <a:xfrm>
            <a:off x="-30163" y="6869113"/>
            <a:ext cx="6815138" cy="230832"/>
          </a:xfrm>
          <a:prstGeom prst="rect">
            <a:avLst/>
          </a:prstGeom>
          <a:noFill/>
        </p:spPr>
        <p:txBody>
          <a:bodyPr wrap="square" rtlCol="0">
            <a:spAutoFit/>
          </a:bodyPr>
          <a:lstStyle/>
          <a:p>
            <a:r>
              <a:rPr lang="el" sz="900">
                <a:hlinkClick r:id="rId3" tooltip="https://www.internetgovernance.org/2020/04/05/brazils-first-national-cybersecurity-strategy-an-analysis-of-its-past-present-and-future/"/>
              </a:rPr>
              <a:t>Αυτή η φωτογραφία</a:t>
            </a:r>
            <a:r>
              <a:rPr lang="el" sz="900"/>
              <a:t> από άγνωστο συγγραφέα έχει άδεια χρήσης κάτω από </a:t>
            </a:r>
            <a:r>
              <a:rPr lang="el" sz="900">
                <a:hlinkClick r:id="rId4" tooltip="https://creativecommons.org/licenses/by-nc-nd/3.0/"/>
              </a:rPr>
              <a:t>CC BY-NC-ND</a:t>
            </a:r>
            <a:endParaRPr lang="en-GB" sz="900"/>
          </a:p>
        </p:txBody>
      </p:sp>
    </p:spTree>
    <p:extLst>
      <p:ext uri="{BB962C8B-B14F-4D97-AF65-F5344CB8AC3E}">
        <p14:creationId xmlns:p14="http://schemas.microsoft.com/office/powerpoint/2010/main" val="168402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7FDD-AA6C-3E6B-FB0D-DA440FB14E36}"/>
              </a:ext>
            </a:extLst>
          </p:cNvPr>
          <p:cNvSpPr>
            <a:spLocks noGrp="1"/>
          </p:cNvSpPr>
          <p:nvPr>
            <p:ph type="title"/>
          </p:nvPr>
        </p:nvSpPr>
        <p:spPr>
          <a:xfrm>
            <a:off x="1097280" y="286603"/>
            <a:ext cx="10058400" cy="1450757"/>
          </a:xfrm>
        </p:spPr>
        <p:txBody>
          <a:bodyPr anchor="b">
            <a:normAutofit fontScale="90000"/>
          </a:bodyPr>
          <a:lstStyle/>
          <a:p>
            <a:r>
              <a:rPr lang="el"/>
              <a:t>Περιγραφικές μέθοδοι (συνέχεια)</a:t>
            </a:r>
          </a:p>
        </p:txBody>
      </p:sp>
      <p:sp>
        <p:nvSpPr>
          <p:cNvPr id="10" name="Footer Placeholder 3">
            <a:extLst>
              <a:ext uri="{FF2B5EF4-FFF2-40B4-BE49-F238E27FC236}">
                <a16:creationId xmlns:a16="http://schemas.microsoft.com/office/drawing/2014/main" id="{1BC24351-E78E-E566-AE5A-E828B520946D}"/>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4">
            <a:extLst>
              <a:ext uri="{FF2B5EF4-FFF2-40B4-BE49-F238E27FC236}">
                <a16:creationId xmlns:a16="http://schemas.microsoft.com/office/drawing/2014/main" id="{54513CF7-2B0E-8206-55C9-777BADB527DB}"/>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16</a:t>
            </a:fld>
            <a:endParaRPr lang="nb-NO"/>
          </a:p>
        </p:txBody>
      </p:sp>
      <p:graphicFrame>
        <p:nvGraphicFramePr>
          <p:cNvPr id="5" name="Content Placeholder 2">
            <a:extLst>
              <a:ext uri="{FF2B5EF4-FFF2-40B4-BE49-F238E27FC236}">
                <a16:creationId xmlns:a16="http://schemas.microsoft.com/office/drawing/2014/main" id="{97B77884-9AB3-56A8-6BA7-9F2D020B6304}"/>
              </a:ext>
            </a:extLst>
          </p:cNvPr>
          <p:cNvGraphicFramePr>
            <a:graphicFrameLocks noGrp="1"/>
          </p:cNvGraphicFramePr>
          <p:nvPr>
            <p:ph idx="1"/>
            <p:extLst>
              <p:ext uri="{D42A27DB-BD31-4B8C-83A1-F6EECF244321}">
                <p14:modId xmlns:p14="http://schemas.microsoft.com/office/powerpoint/2010/main" val="2686792825"/>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007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EC52-C0A4-E3D8-2479-069A5C4A52AE}"/>
              </a:ext>
            </a:extLst>
          </p:cNvPr>
          <p:cNvSpPr>
            <a:spLocks noGrp="1"/>
          </p:cNvSpPr>
          <p:nvPr>
            <p:ph type="title"/>
          </p:nvPr>
        </p:nvSpPr>
        <p:spPr>
          <a:xfrm>
            <a:off x="1097280" y="286603"/>
            <a:ext cx="10058400" cy="1450757"/>
          </a:xfrm>
        </p:spPr>
        <p:txBody>
          <a:bodyPr anchor="b">
            <a:normAutofit fontScale="90000"/>
          </a:bodyPr>
          <a:lstStyle/>
          <a:p>
            <a:r>
              <a:rPr lang="el" sz="5100"/>
              <a:t>Περιγραφικές μέθοδοι που χρησιμοποιούνται στην καρδιακή ανεπάρκεια</a:t>
            </a:r>
          </a:p>
        </p:txBody>
      </p:sp>
      <p:sp>
        <p:nvSpPr>
          <p:cNvPr id="9" name="Footer Placeholder 3">
            <a:extLst>
              <a:ext uri="{FF2B5EF4-FFF2-40B4-BE49-F238E27FC236}">
                <a16:creationId xmlns:a16="http://schemas.microsoft.com/office/drawing/2014/main" id="{944E0E9A-B1BA-F183-02E0-961738402DF7}"/>
              </a:ext>
            </a:extLst>
          </p:cNvPr>
          <p:cNvSpPr>
            <a:spLocks noGrp="1"/>
          </p:cNvSpPr>
          <p:nvPr>
            <p:ph type="ftr" sz="quarter" idx="11"/>
          </p:nvPr>
        </p:nvSpPr>
        <p:spPr>
          <a:xfrm>
            <a:off x="643051" y="6221324"/>
            <a:ext cx="6818262" cy="365125"/>
          </a:xfrm>
        </p:spPr>
        <p:txBody>
          <a:bodyPr/>
          <a:lstStyle/>
          <a:p>
            <a:endParaRPr lang="nb-NO"/>
          </a:p>
        </p:txBody>
      </p:sp>
      <p:sp>
        <p:nvSpPr>
          <p:cNvPr id="11" name="Slide Number Placeholder 4">
            <a:extLst>
              <a:ext uri="{FF2B5EF4-FFF2-40B4-BE49-F238E27FC236}">
                <a16:creationId xmlns:a16="http://schemas.microsoft.com/office/drawing/2014/main" id="{52EC7271-A524-00F9-BBED-B824C2A9D930}"/>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17</a:t>
            </a:fld>
            <a:endParaRPr lang="nb-NO"/>
          </a:p>
        </p:txBody>
      </p:sp>
      <p:graphicFrame>
        <p:nvGraphicFramePr>
          <p:cNvPr id="5" name="Content Placeholder 2">
            <a:extLst>
              <a:ext uri="{FF2B5EF4-FFF2-40B4-BE49-F238E27FC236}">
                <a16:creationId xmlns:a16="http://schemas.microsoft.com/office/drawing/2014/main" id="{5B6842E1-86C1-E22E-B1F9-D74108E984D2}"/>
              </a:ext>
            </a:extLst>
          </p:cNvPr>
          <p:cNvGraphicFramePr>
            <a:graphicFrameLocks noGrp="1"/>
          </p:cNvGraphicFramePr>
          <p:nvPr>
            <p:ph idx="1"/>
            <p:extLst>
              <p:ext uri="{D42A27DB-BD31-4B8C-83A1-F6EECF244321}">
                <p14:modId xmlns:p14="http://schemas.microsoft.com/office/powerpoint/2010/main" val="471082807"/>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147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el"/>
              <a:t>Υποθετικές έννοιες</a:t>
            </a:r>
          </a:p>
        </p:txBody>
      </p:sp>
      <p:sp>
        <p:nvSpPr>
          <p:cNvPr id="4" name="Plassholder for innhold 3"/>
          <p:cNvSpPr>
            <a:spLocks noGrp="1"/>
          </p:cNvSpPr>
          <p:nvPr>
            <p:ph sz="half" idx="1"/>
          </p:nvPr>
        </p:nvSpPr>
        <p:spPr>
          <a:xfrm>
            <a:off x="838200" y="1825625"/>
            <a:ext cx="5181600" cy="4351338"/>
          </a:xfrm>
        </p:spPr>
        <p:txBody>
          <a:bodyPr>
            <a:normAutofit/>
          </a:bodyPr>
          <a:lstStyle/>
          <a:p>
            <a:r>
              <a:rPr lang="el"/>
              <a:t>Απαραίτητο για την οικοδόμηση της θεωρίας</a:t>
            </a:r>
          </a:p>
          <a:p>
            <a:endParaRPr lang="nb-NO"/>
          </a:p>
          <a:p>
            <a:r>
              <a:rPr lang="el"/>
              <a:t>Πώς να μετρήσετε</a:t>
            </a:r>
          </a:p>
          <a:p>
            <a:endParaRPr lang="nb-NO"/>
          </a:p>
          <a:p>
            <a:r>
              <a:rPr lang="el"/>
              <a:t>Στοιχεία δοκιμής</a:t>
            </a:r>
          </a:p>
          <a:p>
            <a:endParaRPr lang="nb-NO"/>
          </a:p>
          <a:p>
            <a:r>
              <a:rPr lang="el"/>
              <a:t>Παρατήρηση συμπεριφοράς</a:t>
            </a:r>
          </a:p>
        </p:txBody>
      </p:sp>
      <p:sp>
        <p:nvSpPr>
          <p:cNvPr id="10" name="Footer Placeholder 4">
            <a:extLst>
              <a:ext uri="{FF2B5EF4-FFF2-40B4-BE49-F238E27FC236}">
                <a16:creationId xmlns:a16="http://schemas.microsoft.com/office/drawing/2014/main" id="{76D2D9BF-93E1-E37F-2BAB-34B20FC00B4E}"/>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F403CF43-D04B-D9B7-FD29-2E3BD5FC08BE}"/>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18</a:t>
            </a:fld>
            <a:endParaRPr lang="nb-NO"/>
          </a:p>
        </p:txBody>
      </p:sp>
      <p:graphicFrame>
        <p:nvGraphicFramePr>
          <p:cNvPr id="6" name="Plassholder for innhold 2">
            <a:extLst>
              <a:ext uri="{FF2B5EF4-FFF2-40B4-BE49-F238E27FC236}">
                <a16:creationId xmlns:a16="http://schemas.microsoft.com/office/drawing/2014/main" id="{539B637B-A347-961D-CB10-9E015B2CCBD7}"/>
              </a:ext>
            </a:extLst>
          </p:cNvPr>
          <p:cNvGraphicFramePr>
            <a:graphicFrameLocks noGrp="1"/>
          </p:cNvGraphicFramePr>
          <p:nvPr>
            <p:ph sz="half" idx="2"/>
            <p:extLst>
              <p:ext uri="{D42A27DB-BD31-4B8C-83A1-F6EECF244321}">
                <p14:modId xmlns:p14="http://schemas.microsoft.com/office/powerpoint/2010/main" val="180385186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177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620742"/>
            <a:ext cx="10515600" cy="1325563"/>
          </a:xfrm>
        </p:spPr>
        <p:txBody>
          <a:bodyPr>
            <a:normAutofit/>
          </a:bodyPr>
          <a:lstStyle/>
          <a:p>
            <a:r>
              <a:rPr lang="el"/>
              <a:t>Λειτουργία</a:t>
            </a:r>
          </a:p>
        </p:txBody>
      </p:sp>
      <p:sp>
        <p:nvSpPr>
          <p:cNvPr id="3" name="Plassholder for innhold 2"/>
          <p:cNvSpPr>
            <a:spLocks noGrp="1"/>
          </p:cNvSpPr>
          <p:nvPr>
            <p:ph sz="half" idx="1"/>
          </p:nvPr>
        </p:nvSpPr>
        <p:spPr>
          <a:xfrm>
            <a:off x="838200" y="2266345"/>
            <a:ext cx="5097780" cy="3910617"/>
          </a:xfrm>
        </p:spPr>
        <p:txBody>
          <a:bodyPr>
            <a:normAutofit fontScale="92500" lnSpcReduction="20000"/>
          </a:bodyPr>
          <a:lstStyle/>
          <a:p>
            <a:r>
              <a:rPr lang="el" sz="2000"/>
              <a:t>Def: Κάνοντας μια υποθετική έννοια μετρήσιμη</a:t>
            </a:r>
          </a:p>
          <a:p>
            <a:endParaRPr lang="nb-NO" sz="2000"/>
          </a:p>
          <a:p>
            <a:r>
              <a:rPr lang="el" sz="2000"/>
              <a:t>Όχι πολλά άμεσα...</a:t>
            </a:r>
          </a:p>
          <a:p>
            <a:pPr lvl="1"/>
            <a:r>
              <a:rPr lang="el" sz="2000"/>
              <a:t>Αλλά έμμεσα</a:t>
            </a:r>
          </a:p>
          <a:p>
            <a:endParaRPr lang="nb-NO" sz="2000"/>
          </a:p>
          <a:p>
            <a:r>
              <a:rPr lang="el" sz="2000"/>
              <a:t>Ας δοκιμάσουμε ένα:</a:t>
            </a:r>
          </a:p>
          <a:p>
            <a:endParaRPr lang="nb-NO" sz="2000"/>
          </a:p>
          <a:p>
            <a:endParaRPr lang="nb-NO" sz="2000"/>
          </a:p>
          <a:p>
            <a:r>
              <a:rPr lang="el" sz="2000"/>
              <a:t>Στρες (Διέγερση)</a:t>
            </a:r>
          </a:p>
        </p:txBody>
      </p:sp>
      <p:sp>
        <p:nvSpPr>
          <p:cNvPr id="4" name="Plassholder for innhold 3"/>
          <p:cNvSpPr>
            <a:spLocks noGrp="1"/>
          </p:cNvSpPr>
          <p:nvPr>
            <p:ph sz="half" idx="2"/>
          </p:nvPr>
        </p:nvSpPr>
        <p:spPr>
          <a:xfrm>
            <a:off x="6256020" y="2266345"/>
            <a:ext cx="5097780" cy="3910618"/>
          </a:xfrm>
        </p:spPr>
        <p:txBody>
          <a:bodyPr>
            <a:normAutofit fontScale="92500" lnSpcReduction="20000"/>
          </a:bodyPr>
          <a:lstStyle/>
          <a:p>
            <a:r>
              <a:rPr lang="el" sz="2400"/>
              <a:t>Πόσο από αυτό έχει σημασία</a:t>
            </a:r>
          </a:p>
          <a:p>
            <a:endParaRPr lang="nb-NO" sz="2400"/>
          </a:p>
          <a:p>
            <a:r>
              <a:rPr lang="el" sz="2400"/>
              <a:t>Αφήσαμε τίποτα έξω</a:t>
            </a:r>
          </a:p>
          <a:p>
            <a:endParaRPr lang="nb-NO" sz="2400"/>
          </a:p>
          <a:p>
            <a:r>
              <a:rPr lang="el" sz="2400"/>
              <a:t>Ας το μετρήσουμε</a:t>
            </a:r>
          </a:p>
          <a:p>
            <a:endParaRPr lang="nb-NO" sz="2400"/>
          </a:p>
          <a:p>
            <a:r>
              <a:rPr lang="el" sz="2400"/>
              <a:t>Αξιοπιστία/Εγκυρότητα(?)</a:t>
            </a:r>
          </a:p>
          <a:p>
            <a:endParaRPr lang="nb-NO" sz="2400"/>
          </a:p>
        </p:txBody>
      </p:sp>
    </p:spTree>
    <p:extLst>
      <p:ext uri="{BB962C8B-B14F-4D97-AF65-F5344CB8AC3E}">
        <p14:creationId xmlns:p14="http://schemas.microsoft.com/office/powerpoint/2010/main" val="4220470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l" sz="4800"/>
              <a:t>Ευχαριστίες</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1600" i="1">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1600" i="1">
                <a:effectLst/>
              </a:rPr>
              <a:t>Σύμβαση έργου αριθ. 101083594</a:t>
            </a:r>
          </a:p>
        </p:txBody>
      </p:sp>
      <p:pic>
        <p:nvPicPr>
          <p:cNvPr id="14" name="Picture Placeholder 13"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CD7DAC1-8BF0-0652-8267-6CA4AA9EBA0D}"/>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21557" r="21557"/>
          <a:stretch>
            <a:fillRect/>
          </a:stretch>
        </p:blipFill>
        <p:spPr>
          <a:xfrm flipH="1">
            <a:off x="7167563" y="0"/>
            <a:ext cx="5024437" cy="6858000"/>
          </a:xfrm>
        </p:spPr>
      </p:pic>
      <p:sp>
        <p:nvSpPr>
          <p:cNvPr id="2" name="Tittel 1"/>
          <p:cNvSpPr>
            <a:spLocks noGrp="1"/>
          </p:cNvSpPr>
          <p:nvPr>
            <p:ph type="ctrTitle"/>
          </p:nvPr>
        </p:nvSpPr>
        <p:spPr>
          <a:xfrm>
            <a:off x="796322" y="408820"/>
            <a:ext cx="8935507" cy="949467"/>
          </a:xfrm>
        </p:spPr>
        <p:txBody>
          <a:bodyPr anchor="b">
            <a:normAutofit/>
          </a:bodyPr>
          <a:lstStyle/>
          <a:p>
            <a:r>
              <a:rPr lang="el"/>
              <a:t>Ερευνητικός Κύκλος</a:t>
            </a:r>
            <a:endParaRPr lang="nb-NO"/>
          </a:p>
        </p:txBody>
      </p:sp>
      <p:sp>
        <p:nvSpPr>
          <p:cNvPr id="15" name="Footer Placeholder 4">
            <a:extLst>
              <a:ext uri="{FF2B5EF4-FFF2-40B4-BE49-F238E27FC236}">
                <a16:creationId xmlns:a16="http://schemas.microsoft.com/office/drawing/2014/main" id="{A074E6A8-531C-813B-00D2-69AE1634CA5A}"/>
              </a:ext>
            </a:extLst>
          </p:cNvPr>
          <p:cNvSpPr>
            <a:spLocks noGrp="1"/>
          </p:cNvSpPr>
          <p:nvPr>
            <p:ph type="ftr" sz="quarter" idx="3"/>
          </p:nvPr>
        </p:nvSpPr>
        <p:spPr>
          <a:xfrm>
            <a:off x="824241" y="6290774"/>
            <a:ext cx="6637071" cy="365125"/>
          </a:xfrm>
        </p:spPr>
        <p:txBody>
          <a:bodyPr/>
          <a:lstStyle/>
          <a:p>
            <a:pPr>
              <a:spcAft>
                <a:spcPts val="600"/>
              </a:spcAft>
            </a:pPr>
            <a:r>
              <a:rPr lang="el"/>
              <a:t>Όνομα εκπαιδευτικής ενότητας CSP: Πρότυπο παρουσίασης που δημιουργήθηκε από την PR</a:t>
            </a:r>
          </a:p>
        </p:txBody>
      </p:sp>
      <p:sp>
        <p:nvSpPr>
          <p:cNvPr id="13" name="Slide Number Placeholder 5">
            <a:extLst>
              <a:ext uri="{FF2B5EF4-FFF2-40B4-BE49-F238E27FC236}">
                <a16:creationId xmlns:a16="http://schemas.microsoft.com/office/drawing/2014/main" id="{9EC1E5FA-F8E3-9A8C-F9FC-E7ED33B93E4D}"/>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20</a:t>
            </a:fld>
            <a:endParaRPr lang="en-US"/>
          </a:p>
        </p:txBody>
      </p:sp>
      <p:graphicFrame>
        <p:nvGraphicFramePr>
          <p:cNvPr id="4" name="Plassholder for innhold 3"/>
          <p:cNvGraphicFramePr>
            <a:graphicFrameLocks noGrp="1"/>
          </p:cNvGraphicFramePr>
          <p:nvPr>
            <p:ph sz="quarter" idx="17"/>
            <p:extLst>
              <p:ext uri="{D42A27DB-BD31-4B8C-83A1-F6EECF244321}">
                <p14:modId xmlns:p14="http://schemas.microsoft.com/office/powerpoint/2010/main" val="3266585009"/>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BC2886C-AEA5-BEC7-FA57-F0A633C31D00}"/>
              </a:ext>
            </a:extLst>
          </p:cNvPr>
          <p:cNvSpPr txBox="1"/>
          <p:nvPr/>
        </p:nvSpPr>
        <p:spPr>
          <a:xfrm>
            <a:off x="7167563" y="6858000"/>
            <a:ext cx="5024437" cy="230832"/>
          </a:xfrm>
          <a:prstGeom prst="rect">
            <a:avLst/>
          </a:prstGeom>
          <a:noFill/>
        </p:spPr>
        <p:txBody>
          <a:bodyPr wrap="square" rtlCol="0">
            <a:spAutoFit/>
          </a:bodyPr>
          <a:lstStyle/>
          <a:p>
            <a:r>
              <a:rPr lang="el" sz="900">
                <a:hlinkClick r:id="rId3" tooltip="https://scherlund.blogspot.com/2020/07/artificial-intelligence-in.html"/>
              </a:rPr>
              <a:t>Αυτή η φωτογραφία</a:t>
            </a:r>
            <a:r>
              <a:rPr lang="el" sz="900"/>
              <a:t> από άγνωστο συγγραφέα έχει άδεια χρήσης κάτω από </a:t>
            </a:r>
            <a:r>
              <a:rPr lang="el" sz="900">
                <a:hlinkClick r:id="rId9" tooltip="https://creativecommons.org/licenses/by/3.0/"/>
              </a:rPr>
              <a:t>CC BY</a:t>
            </a:r>
            <a:endParaRPr lang="en-GB" sz="900"/>
          </a:p>
        </p:txBody>
      </p:sp>
      <p:grpSp>
        <p:nvGrpSpPr>
          <p:cNvPr id="7" name="Group 6">
            <a:extLst>
              <a:ext uri="{FF2B5EF4-FFF2-40B4-BE49-F238E27FC236}">
                <a16:creationId xmlns:a16="http://schemas.microsoft.com/office/drawing/2014/main" id="{29FD19BA-3767-9BBD-3C47-AE8677F90232}"/>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A5B0506C-F92B-8DE9-7AF1-AB871DF1183C}"/>
                </a:ext>
              </a:extLst>
            </p:cNvPr>
            <p:cNvPicPr>
              <a:picLocks noChangeAspect="1"/>
            </p:cNvPicPr>
            <p:nvPr/>
          </p:nvPicPr>
          <p:blipFill>
            <a:blip r:embed="rId10"/>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A9EF324-8B0B-9740-9227-5F6173843CDC}"/>
                </a:ext>
              </a:extLst>
            </p:cNvPr>
            <p:cNvPicPr>
              <a:picLocks noChangeAspect="1"/>
            </p:cNvPicPr>
            <p:nvPr/>
          </p:nvPicPr>
          <p:blipFill>
            <a:blip r:embed="rId11"/>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32243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96322" y="408820"/>
            <a:ext cx="8935507" cy="949467"/>
          </a:xfrm>
        </p:spPr>
        <p:txBody>
          <a:bodyPr anchor="b">
            <a:normAutofit/>
          </a:bodyPr>
          <a:lstStyle/>
          <a:p>
            <a:r>
              <a:rPr lang="el"/>
              <a:t>Ερευνητικός Κύκλος</a:t>
            </a:r>
          </a:p>
        </p:txBody>
      </p:sp>
      <p:pic>
        <p:nvPicPr>
          <p:cNvPr id="8" name="Picture Placeholder 7">
            <a:extLst>
              <a:ext uri="{FF2B5EF4-FFF2-40B4-BE49-F238E27FC236}">
                <a16:creationId xmlns:a16="http://schemas.microsoft.com/office/drawing/2014/main" id="{87AE73B2-4DB4-3DB1-4133-A7C534662E40}"/>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3368" r="13368"/>
          <a:stretch>
            <a:fillRect/>
          </a:stretch>
        </p:blipFill>
        <p:spPr>
          <a:xfrm flipH="1">
            <a:off x="7164388" y="0"/>
            <a:ext cx="5024437" cy="6858000"/>
          </a:xfrm>
        </p:spPr>
      </p:pic>
      <p:sp>
        <p:nvSpPr>
          <p:cNvPr id="15" name="Footer Placeholder 4">
            <a:extLst>
              <a:ext uri="{FF2B5EF4-FFF2-40B4-BE49-F238E27FC236}">
                <a16:creationId xmlns:a16="http://schemas.microsoft.com/office/drawing/2014/main" id="{DC89156C-B713-35CF-5428-57D8FE2C70CF}"/>
              </a:ext>
            </a:extLst>
          </p:cNvPr>
          <p:cNvSpPr>
            <a:spLocks noGrp="1"/>
          </p:cNvSpPr>
          <p:nvPr>
            <p:ph type="ftr" sz="quarter" idx="3"/>
          </p:nvPr>
        </p:nvSpPr>
        <p:spPr>
          <a:xfrm>
            <a:off x="824241" y="6290774"/>
            <a:ext cx="6637071" cy="365125"/>
          </a:xfrm>
        </p:spPr>
        <p:txBody>
          <a:bodyPr/>
          <a:lstStyle/>
          <a:p>
            <a:pPr>
              <a:spcAft>
                <a:spcPts val="600"/>
              </a:spcAft>
            </a:pPr>
            <a:r>
              <a:rPr lang="el"/>
              <a:t>Όνομα εκπαιδευτικής ενότητας CSP: Πρότυπο παρουσίασης που δημιουργήθηκε από την PR</a:t>
            </a:r>
          </a:p>
        </p:txBody>
      </p:sp>
      <p:sp>
        <p:nvSpPr>
          <p:cNvPr id="13" name="Slide Number Placeholder 5">
            <a:extLst>
              <a:ext uri="{FF2B5EF4-FFF2-40B4-BE49-F238E27FC236}">
                <a16:creationId xmlns:a16="http://schemas.microsoft.com/office/drawing/2014/main" id="{22D0C319-A157-BA3D-3D32-5629F95180D4}"/>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21</a:t>
            </a:fld>
            <a:endParaRPr lang="en-US"/>
          </a:p>
        </p:txBody>
      </p:sp>
      <p:graphicFrame>
        <p:nvGraphicFramePr>
          <p:cNvPr id="4" name="Plassholder for innhold 3"/>
          <p:cNvGraphicFramePr>
            <a:graphicFrameLocks noGrp="1"/>
          </p:cNvGraphicFramePr>
          <p:nvPr>
            <p:ph sz="quarter" idx="17"/>
            <p:extLst>
              <p:ext uri="{D42A27DB-BD31-4B8C-83A1-F6EECF244321}">
                <p14:modId xmlns:p14="http://schemas.microsoft.com/office/powerpoint/2010/main" val="4147293401"/>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AE9D160-506A-6B17-5D77-64609EBC1901}"/>
              </a:ext>
            </a:extLst>
          </p:cNvPr>
          <p:cNvSpPr txBox="1"/>
          <p:nvPr/>
        </p:nvSpPr>
        <p:spPr>
          <a:xfrm>
            <a:off x="7164388" y="6858000"/>
            <a:ext cx="5024437" cy="230832"/>
          </a:xfrm>
          <a:prstGeom prst="rect">
            <a:avLst/>
          </a:prstGeom>
          <a:noFill/>
        </p:spPr>
        <p:txBody>
          <a:bodyPr wrap="square" rtlCol="0">
            <a:spAutoFit/>
          </a:bodyPr>
          <a:lstStyle/>
          <a:p>
            <a:r>
              <a:rPr lang="el" sz="900">
                <a:hlinkClick r:id="rId3" tooltip="https://shanetilton.com/cybersecurity-and-you/"/>
              </a:rPr>
              <a:t>Αυτή η φωτογραφία</a:t>
            </a:r>
            <a:r>
              <a:rPr lang="el" sz="900"/>
              <a:t> από άγνωστο συγγραφέα έχει άδεια χρήσης κάτω από </a:t>
            </a:r>
            <a:r>
              <a:rPr lang="el" sz="900">
                <a:hlinkClick r:id="rId9" tooltip="https://creativecommons.org/licenses/by-nc-sa/3.0/"/>
              </a:rPr>
              <a:t>CC BY-SA-NC</a:t>
            </a:r>
            <a:endParaRPr lang="en-GB" sz="900"/>
          </a:p>
        </p:txBody>
      </p:sp>
      <p:grpSp>
        <p:nvGrpSpPr>
          <p:cNvPr id="12" name="Group 11">
            <a:extLst>
              <a:ext uri="{FF2B5EF4-FFF2-40B4-BE49-F238E27FC236}">
                <a16:creationId xmlns:a16="http://schemas.microsoft.com/office/drawing/2014/main" id="{CA1B4906-CF10-E979-126B-5D11D242495B}"/>
              </a:ext>
            </a:extLst>
          </p:cNvPr>
          <p:cNvGrpSpPr/>
          <p:nvPr/>
        </p:nvGrpSpPr>
        <p:grpSpPr>
          <a:xfrm>
            <a:off x="7549377" y="6167336"/>
            <a:ext cx="3294001" cy="612000"/>
            <a:chOff x="5179092" y="5483822"/>
            <a:chExt cx="3294001" cy="612000"/>
          </a:xfrm>
        </p:grpSpPr>
        <p:pic>
          <p:nvPicPr>
            <p:cNvPr id="16" name="Picture 15">
              <a:extLst>
                <a:ext uri="{FF2B5EF4-FFF2-40B4-BE49-F238E27FC236}">
                  <a16:creationId xmlns:a16="http://schemas.microsoft.com/office/drawing/2014/main" id="{38CC2F4E-B44F-6967-5781-899025FF2073}"/>
                </a:ext>
              </a:extLst>
            </p:cNvPr>
            <p:cNvPicPr>
              <a:picLocks noChangeAspect="1"/>
            </p:cNvPicPr>
            <p:nvPr/>
          </p:nvPicPr>
          <p:blipFill>
            <a:blip r:embed="rId10"/>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91AA3570-FADA-0A59-40B7-0D399E974806}"/>
                </a:ext>
              </a:extLst>
            </p:cNvPr>
            <p:cNvPicPr>
              <a:picLocks noChangeAspect="1"/>
            </p:cNvPicPr>
            <p:nvPr/>
          </p:nvPicPr>
          <p:blipFill>
            <a:blip r:embed="rId11"/>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20634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Έλεγχος υποθέσεων</a:t>
            </a:r>
          </a:p>
        </p:txBody>
      </p:sp>
      <p:graphicFrame>
        <p:nvGraphicFramePr>
          <p:cNvPr id="4" name="Plassholder for innhold 3"/>
          <p:cNvGraphicFramePr>
            <a:graphicFrameLocks noGrp="1"/>
          </p:cNvGraphicFramePr>
          <p:nvPr>
            <p:ph idx="1"/>
          </p:nvPr>
        </p:nvGraphicFramePr>
        <p:xfrm>
          <a:off x="1981200" y="1719263"/>
          <a:ext cx="8229600" cy="441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lipse 5"/>
          <p:cNvSpPr/>
          <p:nvPr/>
        </p:nvSpPr>
        <p:spPr>
          <a:xfrm>
            <a:off x="8328248" y="2060848"/>
            <a:ext cx="1944216"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Αφαίρεση (συχνά Quant)</a:t>
            </a:r>
          </a:p>
        </p:txBody>
      </p:sp>
      <p:sp>
        <p:nvSpPr>
          <p:cNvPr id="7" name="Ellipse 6"/>
          <p:cNvSpPr/>
          <p:nvPr/>
        </p:nvSpPr>
        <p:spPr>
          <a:xfrm>
            <a:off x="1991544" y="1988840"/>
            <a:ext cx="1944216"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Επαγωγή (συχνά qual)</a:t>
            </a:r>
          </a:p>
        </p:txBody>
      </p:sp>
      <p:sp>
        <p:nvSpPr>
          <p:cNvPr id="8" name="Pil høyre 7"/>
          <p:cNvSpPr/>
          <p:nvPr/>
        </p:nvSpPr>
        <p:spPr>
          <a:xfrm rot="1932559">
            <a:off x="3790979" y="3315323"/>
            <a:ext cx="100757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høyre 8"/>
          <p:cNvSpPr/>
          <p:nvPr/>
        </p:nvSpPr>
        <p:spPr>
          <a:xfrm rot="8664823">
            <a:off x="7477973" y="3267990"/>
            <a:ext cx="93610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5098251" y="5489848"/>
            <a:ext cx="2052562"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err="1"/>
              <a:t>Παρατήρηση</a:t>
            </a:r>
            <a:endParaRPr lang="nb-NO" sz="1600"/>
          </a:p>
        </p:txBody>
      </p:sp>
    </p:spTree>
    <p:extLst>
      <p:ext uri="{BB962C8B-B14F-4D97-AF65-F5344CB8AC3E}">
        <p14:creationId xmlns:p14="http://schemas.microsoft.com/office/powerpoint/2010/main" val="83454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normAutofit fontScale="90000"/>
          </a:bodyPr>
          <a:lstStyle/>
          <a:p>
            <a:r>
              <a:rPr lang="el" altLang="nb-NO">
                <a:latin typeface="Verdana" pitchFamily="34" charset="0"/>
              </a:rPr>
              <a:t>7 βήματα για τις υποθέσεις...</a:t>
            </a:r>
          </a:p>
        </p:txBody>
      </p:sp>
      <p:sp>
        <p:nvSpPr>
          <p:cNvPr id="6147" name="Rectangle 3"/>
          <p:cNvSpPr>
            <a:spLocks noGrp="1" noChangeArrowheads="1"/>
          </p:cNvSpPr>
          <p:nvPr>
            <p:ph sz="half" idx="1"/>
          </p:nvPr>
        </p:nvSpPr>
        <p:spPr/>
        <p:txBody>
          <a:bodyPr>
            <a:normAutofit fontScale="92500"/>
          </a:bodyPr>
          <a:lstStyle/>
          <a:p>
            <a:pPr marL="609600" indent="-609600">
              <a:spcBef>
                <a:spcPct val="50000"/>
              </a:spcBef>
              <a:spcAft>
                <a:spcPct val="50000"/>
              </a:spcAft>
              <a:buClr>
                <a:schemeClr val="tx1"/>
              </a:buClr>
              <a:buSzTx/>
              <a:buFont typeface="Monotype Sorts" pitchFamily="2" charset="2"/>
              <a:buAutoNum type="arabicParenR"/>
            </a:pPr>
            <a:r>
              <a:rPr lang="el" altLang="nb-NO" sz="2800">
                <a:latin typeface="Verdana" pitchFamily="34" charset="0"/>
              </a:rPr>
              <a:t>Λειτουργικοποιήστε μεταβλητές που μπορούν να φανούν στον πληθυσμό</a:t>
            </a:r>
          </a:p>
          <a:p>
            <a:pPr marL="609600" indent="-609600">
              <a:spcBef>
                <a:spcPct val="50000"/>
              </a:spcBef>
              <a:spcAft>
                <a:spcPct val="50000"/>
              </a:spcAft>
              <a:buClr>
                <a:schemeClr val="tx1"/>
              </a:buClr>
              <a:buSzTx/>
              <a:buFont typeface="Monotype Sorts" pitchFamily="2" charset="2"/>
              <a:buAutoNum type="arabicParenR"/>
            </a:pPr>
            <a:r>
              <a:rPr lang="el" altLang="nb-NO" sz="2800">
                <a:latin typeface="Verdana" pitchFamily="34" charset="0"/>
              </a:rPr>
              <a:t>Ορίστε το H</a:t>
            </a:r>
            <a:r>
              <a:rPr lang="el" altLang="nb-NO" sz="2800" baseline="-10000">
                <a:latin typeface="Verdana" pitchFamily="34" charset="0"/>
              </a:rPr>
              <a:t>o</a:t>
            </a:r>
            <a:endParaRPr lang="en-US" altLang="nb-NO" sz="2800" baseline="-25000">
              <a:latin typeface="Verdana" pitchFamily="34" charset="0"/>
            </a:endParaRPr>
          </a:p>
          <a:p>
            <a:pPr marL="609600" indent="-609600">
              <a:spcBef>
                <a:spcPct val="50000"/>
              </a:spcBef>
              <a:spcAft>
                <a:spcPct val="50000"/>
              </a:spcAft>
              <a:buClr>
                <a:schemeClr val="tx1"/>
              </a:buClr>
              <a:buSzTx/>
              <a:buFont typeface="Monotype Sorts" pitchFamily="2" charset="2"/>
              <a:buAutoNum type="arabicParenR"/>
            </a:pPr>
            <a:r>
              <a:rPr lang="el" altLang="nb-NO" sz="2800">
                <a:latin typeface="Verdana" pitchFamily="34" charset="0"/>
              </a:rPr>
              <a:t>Ορίστε το H</a:t>
            </a:r>
            <a:r>
              <a:rPr lang="el" altLang="nb-NO" sz="2800" baseline="-10000">
                <a:latin typeface="Verdana" pitchFamily="34" charset="0"/>
              </a:rPr>
              <a:t>1</a:t>
            </a:r>
            <a:endParaRPr lang="en-US" altLang="nb-NO" sz="2800" baseline="-25000">
              <a:latin typeface="Verdana" pitchFamily="34" charset="0"/>
            </a:endParaRPr>
          </a:p>
          <a:p>
            <a:pPr marL="609600" indent="-609600">
              <a:spcBef>
                <a:spcPct val="50000"/>
              </a:spcBef>
              <a:spcAft>
                <a:spcPct val="50000"/>
              </a:spcAft>
              <a:buClr>
                <a:schemeClr val="tx1"/>
              </a:buClr>
              <a:buSzTx/>
              <a:buFont typeface="Monotype Sorts" pitchFamily="2" charset="2"/>
              <a:buAutoNum type="arabicParenR"/>
            </a:pPr>
            <a:r>
              <a:rPr lang="el" altLang="nb-NO" sz="2800">
                <a:latin typeface="Verdana" pitchFamily="34" charset="0"/>
              </a:rPr>
              <a:t>Ποια στατιστική προσέγγιση;</a:t>
            </a:r>
            <a:endParaRPr lang="en-US" altLang="nb-NO">
              <a:latin typeface="Verdana" pitchFamily="34" charset="0"/>
            </a:endParaRPr>
          </a:p>
        </p:txBody>
      </p:sp>
      <p:sp>
        <p:nvSpPr>
          <p:cNvPr id="2" name="Plassholder for innhold 1"/>
          <p:cNvSpPr>
            <a:spLocks noGrp="1"/>
          </p:cNvSpPr>
          <p:nvPr>
            <p:ph sz="half" idx="2"/>
          </p:nvPr>
        </p:nvSpPr>
        <p:spPr/>
        <p:txBody>
          <a:bodyPr>
            <a:normAutofit fontScale="92500"/>
          </a:bodyPr>
          <a:lstStyle/>
          <a:p>
            <a:pPr marL="609600" indent="-609600">
              <a:lnSpc>
                <a:spcPct val="80000"/>
              </a:lnSpc>
              <a:spcBef>
                <a:spcPct val="50000"/>
              </a:spcBef>
              <a:spcAft>
                <a:spcPct val="50000"/>
              </a:spcAft>
              <a:buClr>
                <a:schemeClr val="tx1"/>
              </a:buClr>
              <a:buSzTx/>
              <a:buFont typeface="Monotype Sorts" pitchFamily="2" charset="2"/>
              <a:buAutoNum type="arabicParenR" startAt="5"/>
            </a:pPr>
            <a:r>
              <a:rPr lang="el" altLang="nb-NO" sz="2800">
                <a:latin typeface="Verdana" pitchFamily="34" charset="0"/>
              </a:rPr>
              <a:t>Πού δεχόμαστε;</a:t>
            </a:r>
          </a:p>
          <a:p>
            <a:pPr marL="990600" lvl="1" indent="-533400">
              <a:lnSpc>
                <a:spcPct val="80000"/>
              </a:lnSpc>
              <a:spcBef>
                <a:spcPct val="50000"/>
              </a:spcBef>
              <a:spcAft>
                <a:spcPct val="50000"/>
              </a:spcAft>
              <a:buClr>
                <a:schemeClr val="tx1"/>
              </a:buClr>
              <a:buFontTx/>
              <a:buChar char="•"/>
            </a:pPr>
            <a:r>
              <a:rPr lang="el" altLang="nb-NO">
                <a:latin typeface="Verdana" pitchFamily="34" charset="0"/>
              </a:rPr>
              <a:t>άλφα</a:t>
            </a:r>
          </a:p>
          <a:p>
            <a:pPr marL="609600" indent="-609600">
              <a:lnSpc>
                <a:spcPct val="80000"/>
              </a:lnSpc>
              <a:spcBef>
                <a:spcPct val="50000"/>
              </a:spcBef>
              <a:spcAft>
                <a:spcPct val="50000"/>
              </a:spcAft>
              <a:buClr>
                <a:schemeClr val="tx1"/>
              </a:buClr>
              <a:buSzTx/>
              <a:buFont typeface="Monotype Sorts" pitchFamily="2" charset="2"/>
              <a:buAutoNum type="arabicParenR" startAt="5"/>
            </a:pPr>
            <a:r>
              <a:rPr lang="el" altLang="nb-NO" sz="2800">
                <a:latin typeface="Verdana" pitchFamily="34" charset="0"/>
              </a:rPr>
              <a:t>Στατιστικός υπολογισμός</a:t>
            </a:r>
          </a:p>
          <a:p>
            <a:pPr marL="577850" indent="-577850">
              <a:buClr>
                <a:schemeClr val="tx1"/>
              </a:buClr>
              <a:buSzTx/>
              <a:buFont typeface="Monotype Sorts" pitchFamily="2" charset="2"/>
              <a:buAutoNum type="arabicParenR" startAt="7"/>
            </a:pPr>
            <a:r>
              <a:rPr lang="el" altLang="nb-NO" sz="2800">
                <a:latin typeface="Verdana" pitchFamily="34" charset="0"/>
              </a:rPr>
              <a:t>Συμπέρασμα</a:t>
            </a:r>
            <a:r>
              <a:rPr lang="el" altLang="nb-NO" sz="2400">
                <a:latin typeface="Verdana" pitchFamily="34" charset="0"/>
              </a:rPr>
              <a:t>?</a:t>
            </a:r>
          </a:p>
          <a:p>
            <a:endParaRPr lang="nb-NO"/>
          </a:p>
        </p:txBody>
      </p:sp>
    </p:spTree>
    <p:extLst>
      <p:ext uri="{BB962C8B-B14F-4D97-AF65-F5344CB8AC3E}">
        <p14:creationId xmlns:p14="http://schemas.microsoft.com/office/powerpoint/2010/main" val="3553666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 calcmode="lin" valueType="num">
                                      <p:cBhvr>
                                        <p:cTn id="9" dur="500" fill="hold"/>
                                        <p:tgtEl>
                                          <p:spTgt spid="6148"/>
                                        </p:tgtEl>
                                        <p:attrNameLst>
                                          <p:attrName>style.rotation</p:attrName>
                                        </p:attrNameLst>
                                      </p:cBhvr>
                                      <p:tavLst>
                                        <p:tav tm="0">
                                          <p:val>
                                            <p:fltVal val="360"/>
                                          </p:val>
                                        </p:tav>
                                        <p:tav tm="100000">
                                          <p:val>
                                            <p:fltVal val="0"/>
                                          </p:val>
                                        </p:tav>
                                      </p:tavLst>
                                    </p:anim>
                                    <p:animEffect transition="in" filter="fade">
                                      <p:cBhvr>
                                        <p:cTn id="10" dur="500"/>
                                        <p:tgtEl>
                                          <p:spTgt spid="61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6147">
                                            <p:txEl>
                                              <p:pRg st="0" end="0"/>
                                            </p:txEl>
                                          </p:spTgt>
                                        </p:tgtEl>
                                        <p:attrNameLst>
                                          <p:attrName>style.visibility</p:attrName>
                                        </p:attrNameLst>
                                      </p:cBhvr>
                                      <p:to>
                                        <p:strVal val="visible"/>
                                      </p:to>
                                    </p:set>
                                    <p:anim calcmode="lin" valueType="num">
                                      <p:cBhvr>
                                        <p:cTn id="15"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14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614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614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p:cTn id="23"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6147">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6147">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614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6147">
                                            <p:txEl>
                                              <p:pRg st="2" end="2"/>
                                            </p:txEl>
                                          </p:spTgt>
                                        </p:tgtEl>
                                        <p:attrNameLst>
                                          <p:attrName>style.visibility</p:attrName>
                                        </p:attrNameLst>
                                      </p:cBhvr>
                                      <p:to>
                                        <p:strVal val="visible"/>
                                      </p:to>
                                    </p:set>
                                    <p:anim calcmode="lin" valueType="num">
                                      <p:cBhvr>
                                        <p:cTn id="31"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6147">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6147">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614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iterate type="lt">
                                    <p:tmPct val="10000"/>
                                  </p:iterate>
                                  <p:childTnLst>
                                    <p:set>
                                      <p:cBhvr>
                                        <p:cTn id="38" dur="1" fill="hold">
                                          <p:stCondLst>
                                            <p:cond delay="0"/>
                                          </p:stCondLst>
                                        </p:cTn>
                                        <p:tgtEl>
                                          <p:spTgt spid="6147">
                                            <p:txEl>
                                              <p:pRg st="3" end="3"/>
                                            </p:txEl>
                                          </p:spTgt>
                                        </p:tgtEl>
                                        <p:attrNameLst>
                                          <p:attrName>style.visibility</p:attrName>
                                        </p:attrNameLst>
                                      </p:cBhvr>
                                      <p:to>
                                        <p:strVal val="visible"/>
                                      </p:to>
                                    </p:set>
                                    <p:anim calcmode="lin" valueType="num">
                                      <p:cBhvr>
                                        <p:cTn id="39"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6147">
                                            <p:txEl>
                                              <p:pRg st="3" end="3"/>
                                            </p:txEl>
                                          </p:spTgt>
                                        </p:tgtEl>
                                        <p:attrNameLst>
                                          <p:attrName>ppt_h</p:attrName>
                                        </p:attrNameLst>
                                      </p:cBhvr>
                                      <p:tavLst>
                                        <p:tav tm="0">
                                          <p:val>
                                            <p:fltVal val="0"/>
                                          </p:val>
                                        </p:tav>
                                        <p:tav tm="100000">
                                          <p:val>
                                            <p:strVal val="#ppt_h"/>
                                          </p:val>
                                        </p:tav>
                                      </p:tavLst>
                                    </p:anim>
                                    <p:anim calcmode="lin" valueType="num">
                                      <p:cBhvr>
                                        <p:cTn id="41" dur="500" fill="hold"/>
                                        <p:tgtEl>
                                          <p:spTgt spid="6147">
                                            <p:txEl>
                                              <p:pRg st="3" end="3"/>
                                            </p:txEl>
                                          </p:spTgt>
                                        </p:tgtEl>
                                        <p:attrNameLst>
                                          <p:attrName>style.rotation</p:attrName>
                                        </p:attrNameLst>
                                      </p:cBhvr>
                                      <p:tavLst>
                                        <p:tav tm="0">
                                          <p:val>
                                            <p:fltVal val="360"/>
                                          </p:val>
                                        </p:tav>
                                        <p:tav tm="100000">
                                          <p:val>
                                            <p:fltVal val="0"/>
                                          </p:val>
                                        </p:tav>
                                      </p:tavLst>
                                    </p:anim>
                                    <p:animEffect transition="in" filter="fade">
                                      <p:cBhvr>
                                        <p:cTn id="4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5589" y="101601"/>
            <a:ext cx="8986837" cy="669925"/>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0488" tIns="44450" rIns="90488" bIns="44450" rtlCol="0" anchor="t">
            <a:normAutofit fontScale="90000"/>
          </a:bodyPr>
          <a:lstStyle/>
          <a:p>
            <a:r>
              <a:rPr lang="el" altLang="nb-NO" b="1">
                <a:latin typeface="Arial" charset="0"/>
              </a:rPr>
              <a:t> Σφάλματα τύπου </a:t>
            </a:r>
            <a:r>
              <a:rPr lang="el" altLang="nb-NO" b="1"/>
              <a:t>Ι</a:t>
            </a:r>
            <a:r>
              <a:rPr lang="el" altLang="nb-NO" b="1">
                <a:latin typeface="Arial" charset="0"/>
              </a:rPr>
              <a:t> και </a:t>
            </a:r>
            <a:r>
              <a:rPr lang="el" altLang="nb-NO" b="1"/>
              <a:t>τύπου ΙΙ</a:t>
            </a:r>
          </a:p>
        </p:txBody>
      </p:sp>
      <p:sp>
        <p:nvSpPr>
          <p:cNvPr id="27651" name="Rectangle 3"/>
          <p:cNvSpPr>
            <a:spLocks noChangeArrowheads="1"/>
          </p:cNvSpPr>
          <p:nvPr/>
        </p:nvSpPr>
        <p:spPr bwMode="auto">
          <a:xfrm>
            <a:off x="6551614" y="1062039"/>
            <a:ext cx="23653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b="1">
                <a:latin typeface="Arial" charset="0"/>
              </a:rPr>
              <a:t>Αληθινή Κατάσταση της Φύσης</a:t>
            </a:r>
            <a:endParaRPr lang="en-US" altLang="nb-NO" b="1">
              <a:solidFill>
                <a:schemeClr val="accent1"/>
              </a:solidFill>
              <a:latin typeface="Arial" charset="0"/>
            </a:endParaRPr>
          </a:p>
        </p:txBody>
      </p:sp>
      <p:sp>
        <p:nvSpPr>
          <p:cNvPr id="27652" name="Freeform 4"/>
          <p:cNvSpPr>
            <a:spLocks noChangeArrowheads="1"/>
          </p:cNvSpPr>
          <p:nvPr/>
        </p:nvSpPr>
        <p:spPr bwMode="auto">
          <a:xfrm>
            <a:off x="5791200" y="1531939"/>
            <a:ext cx="3924300" cy="7937"/>
          </a:xfrm>
          <a:custGeom>
            <a:avLst/>
            <a:gdLst>
              <a:gd name="T0" fmla="*/ 0 w 2472"/>
              <a:gd name="T1" fmla="*/ 5 h 5"/>
              <a:gd name="T2" fmla="*/ 2472 w 2472"/>
              <a:gd name="T3" fmla="*/ 0 h 5"/>
            </a:gdLst>
            <a:ahLst/>
            <a:cxnLst>
              <a:cxn ang="0">
                <a:pos x="T0" y="T1"/>
              </a:cxn>
              <a:cxn ang="0">
                <a:pos x="T2" y="T3"/>
              </a:cxn>
            </a:cxnLst>
            <a:rect l="0" t="0" r="r" b="b"/>
            <a:pathLst>
              <a:path w="2472" h="5">
                <a:moveTo>
                  <a:pt x="0" y="5"/>
                </a:moveTo>
                <a:lnTo>
                  <a:pt x="2472" y="0"/>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3" name="Freeform 5"/>
          <p:cNvSpPr>
            <a:spLocks noChangeArrowheads="1"/>
          </p:cNvSpPr>
          <p:nvPr/>
        </p:nvSpPr>
        <p:spPr bwMode="auto">
          <a:xfrm flipV="1">
            <a:off x="3200400" y="5410200"/>
            <a:ext cx="6523038" cy="228600"/>
          </a:xfrm>
          <a:custGeom>
            <a:avLst/>
            <a:gdLst>
              <a:gd name="T0" fmla="*/ 0 w 4589"/>
              <a:gd name="T1" fmla="*/ 0 h 1"/>
              <a:gd name="T2" fmla="*/ 4589 w 4589"/>
              <a:gd name="T3" fmla="*/ 0 h 1"/>
            </a:gdLst>
            <a:ahLst/>
            <a:cxnLst>
              <a:cxn ang="0">
                <a:pos x="T0" y="T1"/>
              </a:cxn>
              <a:cxn ang="0">
                <a:pos x="T2" y="T3"/>
              </a:cxn>
            </a:cxnLst>
            <a:rect l="0" t="0" r="r" b="b"/>
            <a:pathLst>
              <a:path w="4589" h="1">
                <a:moveTo>
                  <a:pt x="0" y="0"/>
                </a:moveTo>
                <a:lnTo>
                  <a:pt x="4589" y="0"/>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4" name="Line 6"/>
          <p:cNvSpPr>
            <a:spLocks noChangeShapeType="1"/>
          </p:cNvSpPr>
          <p:nvPr/>
        </p:nvSpPr>
        <p:spPr bwMode="auto">
          <a:xfrm flipV="1">
            <a:off x="3276601" y="2730500"/>
            <a:ext cx="6437313" cy="12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5" name="Line 7"/>
          <p:cNvSpPr>
            <a:spLocks noChangeShapeType="1"/>
          </p:cNvSpPr>
          <p:nvPr/>
        </p:nvSpPr>
        <p:spPr bwMode="auto">
          <a:xfrm flipV="1">
            <a:off x="3473451" y="4241801"/>
            <a:ext cx="6240463" cy="222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6" name="Line 8"/>
          <p:cNvSpPr>
            <a:spLocks noChangeShapeType="1"/>
          </p:cNvSpPr>
          <p:nvPr/>
        </p:nvSpPr>
        <p:spPr bwMode="auto">
          <a:xfrm>
            <a:off x="9720263" y="1524000"/>
            <a:ext cx="0" cy="41084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7" name="Line 9"/>
          <p:cNvSpPr>
            <a:spLocks noChangeShapeType="1"/>
          </p:cNvSpPr>
          <p:nvPr/>
        </p:nvSpPr>
        <p:spPr bwMode="auto">
          <a:xfrm>
            <a:off x="7800975" y="1543050"/>
            <a:ext cx="0" cy="41084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8" name="Line 10"/>
          <p:cNvSpPr>
            <a:spLocks noChangeShapeType="1"/>
          </p:cNvSpPr>
          <p:nvPr/>
        </p:nvSpPr>
        <p:spPr bwMode="auto">
          <a:xfrm>
            <a:off x="5803900" y="1539876"/>
            <a:ext cx="0" cy="41052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9" name="Line 11"/>
          <p:cNvSpPr>
            <a:spLocks noChangeShapeType="1"/>
          </p:cNvSpPr>
          <p:nvPr/>
        </p:nvSpPr>
        <p:spPr bwMode="auto">
          <a:xfrm>
            <a:off x="3446464" y="2740026"/>
            <a:ext cx="1587" cy="291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60" name="Rectangle 12"/>
          <p:cNvSpPr>
            <a:spLocks noChangeArrowheads="1"/>
          </p:cNvSpPr>
          <p:nvPr/>
        </p:nvSpPr>
        <p:spPr bwMode="auto">
          <a:xfrm>
            <a:off x="3652839" y="2944814"/>
            <a:ext cx="1933575"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b="1">
                <a:solidFill>
                  <a:srgbClr val="00279F"/>
                </a:solidFill>
                <a:latin typeface="Arial" charset="0"/>
              </a:rPr>
              <a:t>Αποφασίζουμε να</a:t>
            </a:r>
          </a:p>
          <a:p>
            <a:pPr algn="ctr">
              <a:spcBef>
                <a:spcPct val="20000"/>
              </a:spcBef>
            </a:pPr>
            <a:r>
              <a:rPr lang="el" altLang="nb-NO" b="1">
                <a:solidFill>
                  <a:srgbClr val="00279F"/>
                </a:solidFill>
                <a:latin typeface="Arial" charset="0"/>
              </a:rPr>
              <a:t>απορρίψτε την</a:t>
            </a:r>
          </a:p>
          <a:p>
            <a:pPr algn="ctr">
              <a:spcBef>
                <a:spcPct val="20000"/>
              </a:spcBef>
            </a:pPr>
            <a:r>
              <a:rPr lang="el" altLang="nb-NO" b="1">
                <a:solidFill>
                  <a:srgbClr val="00279F"/>
                </a:solidFill>
                <a:latin typeface="Arial" charset="0"/>
              </a:rPr>
              <a:t>μηδενική υπόθεση</a:t>
            </a:r>
          </a:p>
        </p:txBody>
      </p:sp>
      <p:sp>
        <p:nvSpPr>
          <p:cNvPr id="27661" name="Rectangle 13"/>
          <p:cNvSpPr>
            <a:spLocks noChangeArrowheads="1"/>
          </p:cNvSpPr>
          <p:nvPr/>
        </p:nvSpPr>
        <p:spPr bwMode="auto">
          <a:xfrm>
            <a:off x="3630614" y="4381500"/>
            <a:ext cx="193357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b="1">
                <a:solidFill>
                  <a:srgbClr val="00279F"/>
                </a:solidFill>
                <a:latin typeface="Arial" charset="0"/>
              </a:rPr>
              <a:t>Αποτυγχάνουμε να</a:t>
            </a:r>
          </a:p>
          <a:p>
            <a:pPr algn="ctr">
              <a:spcBef>
                <a:spcPct val="20000"/>
              </a:spcBef>
            </a:pPr>
            <a:r>
              <a:rPr lang="el" altLang="nb-NO" b="1">
                <a:solidFill>
                  <a:srgbClr val="00279F"/>
                </a:solidFill>
                <a:latin typeface="Arial" charset="0"/>
              </a:rPr>
              <a:t>απορρίψτε την</a:t>
            </a:r>
          </a:p>
          <a:p>
            <a:pPr algn="ctr">
              <a:spcBef>
                <a:spcPct val="20000"/>
              </a:spcBef>
            </a:pPr>
            <a:r>
              <a:rPr lang="el" altLang="nb-NO" b="1">
                <a:solidFill>
                  <a:srgbClr val="00279F"/>
                </a:solidFill>
                <a:latin typeface="Arial" charset="0"/>
              </a:rPr>
              <a:t>μηδενική υπόθεση</a:t>
            </a:r>
          </a:p>
        </p:txBody>
      </p:sp>
      <p:sp>
        <p:nvSpPr>
          <p:cNvPr id="27662" name="Rectangle 14"/>
          <p:cNvSpPr>
            <a:spLocks noChangeArrowheads="1"/>
          </p:cNvSpPr>
          <p:nvPr/>
        </p:nvSpPr>
        <p:spPr bwMode="auto">
          <a:xfrm>
            <a:off x="5981701" y="1501775"/>
            <a:ext cx="178117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b="1">
                <a:solidFill>
                  <a:srgbClr val="00279F"/>
                </a:solidFill>
                <a:latin typeface="Arial" charset="0"/>
              </a:rPr>
              <a:t>Το μηδενικό</a:t>
            </a:r>
          </a:p>
          <a:p>
            <a:pPr algn="ctr">
              <a:spcBef>
                <a:spcPct val="20000"/>
              </a:spcBef>
            </a:pPr>
            <a:r>
              <a:rPr lang="el" altLang="nb-NO" b="1">
                <a:solidFill>
                  <a:srgbClr val="00279F"/>
                </a:solidFill>
                <a:latin typeface="Arial" charset="0"/>
              </a:rPr>
              <a:t>Η υπόθεση είναι</a:t>
            </a:r>
          </a:p>
          <a:p>
            <a:pPr algn="ctr">
              <a:spcBef>
                <a:spcPct val="20000"/>
              </a:spcBef>
            </a:pPr>
            <a:r>
              <a:rPr lang="el" altLang="nb-NO" b="1">
                <a:solidFill>
                  <a:srgbClr val="00279F"/>
                </a:solidFill>
                <a:latin typeface="Arial" charset="0"/>
              </a:rPr>
              <a:t>Αληθής</a:t>
            </a:r>
          </a:p>
        </p:txBody>
      </p:sp>
      <p:sp>
        <p:nvSpPr>
          <p:cNvPr id="27663" name="Rectangle 15"/>
          <p:cNvSpPr>
            <a:spLocks noChangeArrowheads="1"/>
          </p:cNvSpPr>
          <p:nvPr/>
        </p:nvSpPr>
        <p:spPr bwMode="auto">
          <a:xfrm>
            <a:off x="7846315" y="1524000"/>
            <a:ext cx="1785746" cy="103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b="1">
                <a:solidFill>
                  <a:srgbClr val="00279F"/>
                </a:solidFill>
                <a:latin typeface="Arial" charset="0"/>
              </a:rPr>
              <a:t>Το μηδενικό</a:t>
            </a:r>
          </a:p>
          <a:p>
            <a:pPr algn="ctr">
              <a:spcBef>
                <a:spcPct val="20000"/>
              </a:spcBef>
            </a:pPr>
            <a:r>
              <a:rPr lang="el" altLang="nb-NO" b="1">
                <a:solidFill>
                  <a:srgbClr val="00279F"/>
                </a:solidFill>
                <a:latin typeface="Arial" charset="0"/>
              </a:rPr>
              <a:t>Η υπόθεση είναι</a:t>
            </a:r>
          </a:p>
          <a:p>
            <a:pPr algn="ctr">
              <a:spcBef>
                <a:spcPct val="20000"/>
              </a:spcBef>
            </a:pPr>
            <a:r>
              <a:rPr lang="el" altLang="nb-NO" b="1">
                <a:solidFill>
                  <a:srgbClr val="00279F"/>
                </a:solidFill>
                <a:latin typeface="Arial" charset="0"/>
              </a:rPr>
              <a:t>ψευδής</a:t>
            </a:r>
          </a:p>
        </p:txBody>
      </p:sp>
      <p:sp>
        <p:nvSpPr>
          <p:cNvPr id="27664" name="Rectangle 16"/>
          <p:cNvSpPr>
            <a:spLocks noChangeArrowheads="1"/>
          </p:cNvSpPr>
          <p:nvPr/>
        </p:nvSpPr>
        <p:spPr bwMode="auto">
          <a:xfrm>
            <a:off x="5669916" y="2738439"/>
            <a:ext cx="2335433" cy="93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20000"/>
              </a:spcBef>
            </a:pPr>
            <a:r>
              <a:rPr lang="el" altLang="nb-NO" sz="1200" b="1" dirty="0">
                <a:latin typeface="Arial" charset="0"/>
              </a:rPr>
              <a:t>Σφάλμα τύπου </a:t>
            </a:r>
            <a:r>
              <a:rPr lang="el" altLang="nb-NO" sz="1200" b="1" dirty="0">
                <a:latin typeface="Times New Roman" pitchFamily="18" charset="0"/>
              </a:rPr>
              <a:t>I</a:t>
            </a:r>
            <a:r>
              <a:rPr lang="el" altLang="nb-NO" sz="1200" b="1" dirty="0">
                <a:latin typeface="Arial" charset="0"/>
              </a:rPr>
              <a:t> </a:t>
            </a:r>
          </a:p>
          <a:p>
            <a:pPr algn="ctr">
              <a:spcBef>
                <a:spcPct val="20000"/>
              </a:spcBef>
            </a:pPr>
            <a:r>
              <a:rPr lang="el" altLang="nb-NO" sz="1200" b="1" dirty="0">
                <a:latin typeface="Arial" charset="0"/>
              </a:rPr>
              <a:t>(απορρίπτοντας μια αληθινή</a:t>
            </a:r>
          </a:p>
          <a:p>
            <a:pPr algn="ctr">
              <a:spcBef>
                <a:spcPct val="20000"/>
              </a:spcBef>
            </a:pPr>
            <a:r>
              <a:rPr lang="el" altLang="nb-NO" sz="1200" b="1" dirty="0">
                <a:latin typeface="Arial" charset="0"/>
              </a:rPr>
              <a:t>μηδενική υπόθεση)</a:t>
            </a:r>
          </a:p>
          <a:p>
            <a:pPr algn="ctr">
              <a:spcBef>
                <a:spcPct val="20000"/>
              </a:spcBef>
            </a:pPr>
            <a:r>
              <a:rPr lang="el" altLang="nb-NO" sz="1200" b="1" dirty="0">
                <a:latin typeface="Symbol" pitchFamily="18" charset="2"/>
              </a:rPr>
              <a:t></a:t>
            </a:r>
          </a:p>
        </p:txBody>
      </p:sp>
      <p:sp>
        <p:nvSpPr>
          <p:cNvPr id="27665" name="Rectangle 17"/>
          <p:cNvSpPr>
            <a:spLocks noChangeArrowheads="1"/>
          </p:cNvSpPr>
          <p:nvPr/>
        </p:nvSpPr>
        <p:spPr bwMode="auto">
          <a:xfrm>
            <a:off x="7681005" y="4194175"/>
            <a:ext cx="2157643" cy="125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sz="1600" b="1" dirty="0">
                <a:latin typeface="Arial" charset="0"/>
              </a:rPr>
              <a:t>Σφάλμα τύπου </a:t>
            </a:r>
            <a:r>
              <a:rPr lang="el" altLang="nb-NO" sz="1600" b="1" dirty="0">
                <a:latin typeface="Times New Roman" pitchFamily="18" charset="0"/>
              </a:rPr>
              <a:t>II</a:t>
            </a:r>
            <a:r>
              <a:rPr lang="el" altLang="nb-NO" sz="1600" b="1" dirty="0">
                <a:latin typeface="Arial" charset="0"/>
              </a:rPr>
              <a:t> </a:t>
            </a:r>
          </a:p>
          <a:p>
            <a:pPr algn="ctr">
              <a:spcBef>
                <a:spcPct val="20000"/>
              </a:spcBef>
            </a:pPr>
            <a:r>
              <a:rPr lang="el" altLang="nb-NO" sz="1600" b="1" dirty="0">
                <a:latin typeface="Arial" charset="0"/>
              </a:rPr>
              <a:t>(απόρριψη ψευδούς</a:t>
            </a:r>
          </a:p>
          <a:p>
            <a:pPr algn="ctr">
              <a:spcBef>
                <a:spcPct val="20000"/>
              </a:spcBef>
            </a:pPr>
            <a:r>
              <a:rPr lang="el" altLang="nb-NO" sz="1600" b="1" dirty="0">
                <a:latin typeface="Arial" charset="0"/>
              </a:rPr>
              <a:t>μηδενική υπόθεση)</a:t>
            </a:r>
          </a:p>
          <a:p>
            <a:pPr algn="ctr">
              <a:spcBef>
                <a:spcPct val="20000"/>
              </a:spcBef>
            </a:pPr>
            <a:r>
              <a:rPr lang="el" altLang="nb-NO" sz="1600" b="1" dirty="0">
                <a:latin typeface="Symbol" pitchFamily="18" charset="2"/>
              </a:rPr>
              <a:t></a:t>
            </a:r>
          </a:p>
        </p:txBody>
      </p:sp>
      <p:sp>
        <p:nvSpPr>
          <p:cNvPr id="27666" name="Rectangle 18"/>
          <p:cNvSpPr>
            <a:spLocks noChangeArrowheads="1"/>
          </p:cNvSpPr>
          <p:nvPr/>
        </p:nvSpPr>
        <p:spPr bwMode="auto">
          <a:xfrm>
            <a:off x="8194676" y="3021014"/>
            <a:ext cx="112077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b="1">
                <a:latin typeface="Arial" charset="0"/>
              </a:rPr>
              <a:t>Σωστός</a:t>
            </a:r>
          </a:p>
          <a:p>
            <a:pPr algn="ctr">
              <a:spcBef>
                <a:spcPct val="20000"/>
              </a:spcBef>
            </a:pPr>
            <a:r>
              <a:rPr lang="el" altLang="nb-NO" b="1">
                <a:latin typeface="Arial" charset="0"/>
              </a:rPr>
              <a:t>Απόφαση</a:t>
            </a:r>
          </a:p>
        </p:txBody>
      </p:sp>
      <p:sp>
        <p:nvSpPr>
          <p:cNvPr id="27667" name="Rectangle 19"/>
          <p:cNvSpPr>
            <a:spLocks noChangeArrowheads="1"/>
          </p:cNvSpPr>
          <p:nvPr/>
        </p:nvSpPr>
        <p:spPr bwMode="auto">
          <a:xfrm>
            <a:off x="6238876" y="4419600"/>
            <a:ext cx="1120775"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b="1">
                <a:latin typeface="Arial" charset="0"/>
              </a:rPr>
              <a:t>Σωστός</a:t>
            </a:r>
          </a:p>
          <a:p>
            <a:pPr algn="ctr">
              <a:spcBef>
                <a:spcPct val="20000"/>
              </a:spcBef>
            </a:pPr>
            <a:r>
              <a:rPr lang="el" altLang="nb-NO" b="1">
                <a:latin typeface="Arial" charset="0"/>
              </a:rPr>
              <a:t>Απόφαση</a:t>
            </a:r>
          </a:p>
        </p:txBody>
      </p:sp>
      <p:sp>
        <p:nvSpPr>
          <p:cNvPr id="27668" name="Rectangle 20"/>
          <p:cNvSpPr>
            <a:spLocks noChangeArrowheads="1"/>
          </p:cNvSpPr>
          <p:nvPr/>
        </p:nvSpPr>
        <p:spPr bwMode="auto">
          <a:xfrm rot="16200000">
            <a:off x="2505097" y="3964756"/>
            <a:ext cx="114454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l" altLang="nb-NO" b="1">
                <a:latin typeface="Arial" charset="0"/>
              </a:rPr>
              <a:t>Απόφαση</a:t>
            </a:r>
          </a:p>
        </p:txBody>
      </p:sp>
    </p:spTree>
    <p:extLst>
      <p:ext uri="{BB962C8B-B14F-4D97-AF65-F5344CB8AC3E}">
        <p14:creationId xmlns:p14="http://schemas.microsoft.com/office/powerpoint/2010/main" val="32319759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Τι είναι μια καλή θεωρία;;</a:t>
            </a:r>
          </a:p>
        </p:txBody>
      </p:sp>
      <p:sp>
        <p:nvSpPr>
          <p:cNvPr id="3" name="Plassholder for innhold 2"/>
          <p:cNvSpPr>
            <a:spLocks noGrp="1"/>
          </p:cNvSpPr>
          <p:nvPr>
            <p:ph idx="1"/>
          </p:nvPr>
        </p:nvSpPr>
        <p:spPr/>
        <p:txBody>
          <a:bodyPr/>
          <a:lstStyle/>
          <a:p>
            <a:r>
              <a:rPr lang="el" err="1"/>
              <a:t>Κριτήρια</a:t>
            </a:r>
            <a:endParaRPr lang="nb-NO"/>
          </a:p>
          <a:p>
            <a:pPr lvl="1"/>
            <a:r>
              <a:rPr lang="el" err="1"/>
              <a:t>Διατυπώνει μεταβλητές και έννοιες</a:t>
            </a:r>
            <a:endParaRPr lang="nb-NO"/>
          </a:p>
          <a:p>
            <a:pPr lvl="1"/>
            <a:r>
              <a:rPr lang="el" err="1"/>
              <a:t>Σχέση μεταξύ μεταβλητών</a:t>
            </a:r>
          </a:p>
          <a:p>
            <a:pPr lvl="1"/>
            <a:r>
              <a:rPr lang="el"/>
              <a:t>Με βάση την έρευνα</a:t>
            </a:r>
            <a:endParaRPr lang="nb-NO"/>
          </a:p>
          <a:p>
            <a:pPr lvl="1"/>
            <a:endParaRPr lang="nb-NO"/>
          </a:p>
          <a:p>
            <a:r>
              <a:rPr lang="el" err="1"/>
              <a:t>Υπόθεση</a:t>
            </a:r>
            <a:endParaRPr lang="nb-NO"/>
          </a:p>
          <a:p>
            <a:pPr lvl="1"/>
            <a:r>
              <a:rPr lang="el"/>
              <a:t>Λιγότερο περίπλοκο από τις θεωρίες</a:t>
            </a:r>
            <a:endParaRPr lang="nb-NO"/>
          </a:p>
          <a:p>
            <a:pPr lvl="1"/>
            <a:r>
              <a:rPr lang="el" err="1"/>
              <a:t>Ικανός να ελέγξει τη σχέση των μεταβλητών</a:t>
            </a:r>
          </a:p>
          <a:p>
            <a:pPr lvl="1"/>
            <a:r>
              <a:rPr lang="el" err="1"/>
              <a:t>Συγκεκριμένος </a:t>
            </a:r>
          </a:p>
        </p:txBody>
      </p:sp>
    </p:spTree>
    <p:extLst>
      <p:ext uri="{BB962C8B-B14F-4D97-AF65-F5344CB8AC3E}">
        <p14:creationId xmlns:p14="http://schemas.microsoft.com/office/powerpoint/2010/main" val="9005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solidFill>
                  <a:schemeClr val="tx1"/>
                </a:solidFill>
              </a:rPr>
              <a:t>Αυτά τα δύο πρέπει να τα καταλάβετε</a:t>
            </a:r>
          </a:p>
        </p:txBody>
      </p:sp>
      <p:sp>
        <p:nvSpPr>
          <p:cNvPr id="4" name="Plassholder for tekst 3"/>
          <p:cNvSpPr>
            <a:spLocks noGrp="1"/>
          </p:cNvSpPr>
          <p:nvPr>
            <p:ph type="body" idx="1"/>
          </p:nvPr>
        </p:nvSpPr>
        <p:spPr/>
        <p:txBody>
          <a:bodyPr/>
          <a:lstStyle/>
          <a:p>
            <a:r>
              <a:rPr lang="el" err="1">
                <a:solidFill>
                  <a:schemeClr val="tx1"/>
                </a:solidFill>
              </a:rPr>
              <a:t>Αξιοπιστία</a:t>
            </a:r>
            <a:endParaRPr lang="nb-NO">
              <a:solidFill>
                <a:schemeClr val="tx1"/>
              </a:solidFill>
            </a:endParaRPr>
          </a:p>
        </p:txBody>
      </p:sp>
      <p:sp>
        <p:nvSpPr>
          <p:cNvPr id="5" name="Plassholder for innhold 4"/>
          <p:cNvSpPr>
            <a:spLocks noGrp="1"/>
          </p:cNvSpPr>
          <p:nvPr>
            <p:ph sz="half" idx="2"/>
          </p:nvPr>
        </p:nvSpPr>
        <p:spPr/>
        <p:txBody>
          <a:bodyPr>
            <a:normAutofit fontScale="77500" lnSpcReduction="20000"/>
          </a:bodyPr>
          <a:lstStyle/>
          <a:p>
            <a:r>
              <a:rPr lang="el" err="1">
                <a:solidFill>
                  <a:schemeClr val="tx1"/>
                </a:solidFill>
              </a:rPr>
              <a:t>Μετρήστε το ίδιο κάθε φορά</a:t>
            </a:r>
          </a:p>
          <a:p>
            <a:r>
              <a:rPr lang="el">
                <a:solidFill>
                  <a:schemeClr val="tx1"/>
                </a:solidFill>
              </a:rPr>
              <a:t>Δοκιμή/επανέλεγχος</a:t>
            </a:r>
          </a:p>
          <a:p>
            <a:r>
              <a:rPr lang="el" err="1">
                <a:solidFill>
                  <a:schemeClr val="tx1"/>
                </a:solidFill>
              </a:rPr>
              <a:t>Interrater</a:t>
            </a:r>
            <a:endParaRPr lang="nb-NO">
              <a:solidFill>
                <a:schemeClr val="tx1"/>
              </a:solidFill>
            </a:endParaRPr>
          </a:p>
          <a:p>
            <a:r>
              <a:rPr lang="el">
                <a:solidFill>
                  <a:schemeClr val="tx1"/>
                </a:solidFill>
              </a:rPr>
              <a:t>Χωρισμένο μισό</a:t>
            </a:r>
          </a:p>
          <a:p>
            <a:endParaRPr lang="nb-NO">
              <a:solidFill>
                <a:schemeClr val="tx1"/>
              </a:solidFill>
            </a:endParaRPr>
          </a:p>
          <a:p>
            <a:r>
              <a:rPr lang="el" err="1">
                <a:solidFill>
                  <a:schemeClr val="tx1"/>
                </a:solidFill>
              </a:rPr>
              <a:t>Μπορεί να είναι αξιόπιστο...</a:t>
            </a:r>
          </a:p>
        </p:txBody>
      </p:sp>
      <p:sp>
        <p:nvSpPr>
          <p:cNvPr id="6" name="Plassholder for tekst 5"/>
          <p:cNvSpPr>
            <a:spLocks noGrp="1"/>
          </p:cNvSpPr>
          <p:nvPr>
            <p:ph type="body" sz="quarter" idx="3"/>
          </p:nvPr>
        </p:nvSpPr>
        <p:spPr/>
        <p:txBody>
          <a:bodyPr/>
          <a:lstStyle/>
          <a:p>
            <a:r>
              <a:rPr lang="el" err="1">
                <a:solidFill>
                  <a:schemeClr val="tx1"/>
                </a:solidFill>
              </a:rPr>
              <a:t>Εγκυρότητα</a:t>
            </a:r>
            <a:endParaRPr lang="nb-NO">
              <a:solidFill>
                <a:schemeClr val="tx1"/>
              </a:solidFill>
            </a:endParaRPr>
          </a:p>
        </p:txBody>
      </p:sp>
      <p:sp>
        <p:nvSpPr>
          <p:cNvPr id="7" name="Plassholder for innhold 6"/>
          <p:cNvSpPr>
            <a:spLocks noGrp="1"/>
          </p:cNvSpPr>
          <p:nvPr>
            <p:ph sz="quarter" idx="4"/>
          </p:nvPr>
        </p:nvSpPr>
        <p:spPr/>
        <p:txBody>
          <a:bodyPr>
            <a:normAutofit fontScale="77500" lnSpcReduction="20000"/>
          </a:bodyPr>
          <a:lstStyle/>
          <a:p>
            <a:r>
              <a:rPr lang="el" err="1">
                <a:solidFill>
                  <a:schemeClr val="tx1"/>
                </a:solidFill>
              </a:rPr>
              <a:t>Μετρώντας αυτό που λέτε ότι μετράτε</a:t>
            </a:r>
            <a:endParaRPr lang="nb-NO">
              <a:solidFill>
                <a:schemeClr val="tx1"/>
              </a:solidFill>
            </a:endParaRPr>
          </a:p>
          <a:p>
            <a:r>
              <a:rPr lang="el" err="1">
                <a:solidFill>
                  <a:schemeClr val="tx1"/>
                </a:solidFill>
              </a:rPr>
              <a:t>Εγκυρότητα κατάστασης</a:t>
            </a:r>
            <a:endParaRPr lang="nb-NO">
              <a:solidFill>
                <a:schemeClr val="tx1"/>
              </a:solidFill>
            </a:endParaRPr>
          </a:p>
          <a:p>
            <a:endParaRPr lang="nb-NO">
              <a:solidFill>
                <a:schemeClr val="tx1"/>
              </a:solidFill>
            </a:endParaRPr>
          </a:p>
          <a:p>
            <a:endParaRPr lang="nb-NO">
              <a:solidFill>
                <a:schemeClr val="tx1"/>
              </a:solidFill>
            </a:endParaRPr>
          </a:p>
          <a:p>
            <a:r>
              <a:rPr lang="el" err="1">
                <a:solidFill>
                  <a:schemeClr val="tx1"/>
                </a:solidFill>
              </a:rPr>
              <a:t>Μπορεί να είναι έγκυρο μόνο εάν είναι επίσης αξιόπιστο</a:t>
            </a:r>
          </a:p>
        </p:txBody>
      </p:sp>
    </p:spTree>
    <p:extLst>
      <p:ext uri="{BB962C8B-B14F-4D97-AF65-F5344CB8AC3E}">
        <p14:creationId xmlns:p14="http://schemas.microsoft.com/office/powerpoint/2010/main" val="707438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1264428" y="-438776"/>
            <a:ext cx="10058400" cy="1450757"/>
          </a:xfrm>
        </p:spPr>
        <p:txBody>
          <a:bodyPr/>
          <a:lstStyle/>
          <a:p>
            <a:r>
              <a:rPr lang="el" dirty="0"/>
              <a:t>Εγκυρότητα κατασκευής</a:t>
            </a:r>
            <a:endParaRPr lang="nb-NO" dirty="0"/>
          </a:p>
        </p:txBody>
      </p:sp>
      <p:graphicFrame>
        <p:nvGraphicFramePr>
          <p:cNvPr id="9" name="Plassholder for innhold 8"/>
          <p:cNvGraphicFramePr>
            <a:graphicFrameLocks noGrp="1"/>
          </p:cNvGraphicFramePr>
          <p:nvPr>
            <p:ph idx="1"/>
            <p:extLst>
              <p:ext uri="{D42A27DB-BD31-4B8C-83A1-F6EECF244321}">
                <p14:modId xmlns:p14="http://schemas.microsoft.com/office/powerpoint/2010/main" val="855578571"/>
              </p:ext>
            </p:extLst>
          </p:nvPr>
        </p:nvGraphicFramePr>
        <p:xfrm>
          <a:off x="943896" y="1120878"/>
          <a:ext cx="10378932" cy="545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04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1146441" y="37856"/>
            <a:ext cx="10058400" cy="1450757"/>
          </a:xfrm>
        </p:spPr>
        <p:txBody>
          <a:bodyPr/>
          <a:lstStyle/>
          <a:p>
            <a:r>
              <a:rPr lang="el" dirty="0"/>
              <a:t>Μερικά κριτήρια...</a:t>
            </a:r>
          </a:p>
        </p:txBody>
      </p:sp>
      <p:sp>
        <p:nvSpPr>
          <p:cNvPr id="8" name="Plassholder for innhold 2"/>
          <p:cNvSpPr txBox="1">
            <a:spLocks/>
          </p:cNvSpPr>
          <p:nvPr/>
        </p:nvSpPr>
        <p:spPr>
          <a:xfrm>
            <a:off x="838200" y="1488613"/>
            <a:ext cx="4135348" cy="38807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l" sz="2800"/>
              <a:t>Δημόσιο</a:t>
            </a:r>
          </a:p>
          <a:p>
            <a:endParaRPr lang="nb-NO" sz="2800"/>
          </a:p>
          <a:p>
            <a:r>
              <a:rPr lang="el" sz="2800"/>
              <a:t>Αντιγραφή</a:t>
            </a:r>
          </a:p>
          <a:p>
            <a:endParaRPr lang="nb-NO" sz="2800"/>
          </a:p>
          <a:p>
            <a:r>
              <a:rPr lang="el" sz="2800"/>
              <a:t>Αξιολόγηση από ομοτίμους</a:t>
            </a:r>
            <a:endParaRPr lang="nb-NO" sz="2800"/>
          </a:p>
          <a:p>
            <a:endParaRPr lang="nb-NO" sz="2800"/>
          </a:p>
          <a:p>
            <a:r>
              <a:rPr lang="el" sz="2800" err="1"/>
              <a:t>Παραποίηση</a:t>
            </a:r>
            <a:endParaRPr lang="nb-NO" sz="2800"/>
          </a:p>
          <a:p>
            <a:endParaRPr lang="nb-NO" sz="2800"/>
          </a:p>
        </p:txBody>
      </p:sp>
    </p:spTree>
    <p:extLst>
      <p:ext uri="{BB962C8B-B14F-4D97-AF65-F5344CB8AC3E}">
        <p14:creationId xmlns:p14="http://schemas.microsoft.com/office/powerpoint/2010/main" val="283937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97280" y="286603"/>
            <a:ext cx="10058400" cy="1450757"/>
          </a:xfrm>
        </p:spPr>
        <p:txBody>
          <a:bodyPr anchor="b">
            <a:normAutofit/>
          </a:bodyPr>
          <a:lstStyle/>
          <a:p>
            <a:r>
              <a:rPr lang="el" altLang="nb-NO"/>
              <a:t>Συσχέτιση (r του Pearson)</a:t>
            </a:r>
          </a:p>
        </p:txBody>
      </p:sp>
      <p:pic>
        <p:nvPicPr>
          <p:cNvPr id="2" name="Bilde 3">
            <a:extLst>
              <a:ext uri="{FF2B5EF4-FFF2-40B4-BE49-F238E27FC236}">
                <a16:creationId xmlns:a16="http://schemas.microsoft.com/office/drawing/2014/main" id="{95FB0418-C5A8-7ED5-3ED9-D93A19501BE2}"/>
              </a:ext>
            </a:extLst>
          </p:cNvPr>
          <p:cNvPicPr>
            <a:picLocks noChangeAspect="1"/>
          </p:cNvPicPr>
          <p:nvPr/>
        </p:nvPicPr>
        <p:blipFill>
          <a:blip r:embed="rId3"/>
          <a:stretch>
            <a:fillRect/>
          </a:stretch>
        </p:blipFill>
        <p:spPr>
          <a:xfrm>
            <a:off x="838200" y="2304320"/>
            <a:ext cx="5181600" cy="3393947"/>
          </a:xfrm>
          <a:prstGeom prst="rect">
            <a:avLst/>
          </a:prstGeom>
          <a:noFill/>
        </p:spPr>
      </p:pic>
      <p:sp>
        <p:nvSpPr>
          <p:cNvPr id="12291" name="Rectangle 3"/>
          <p:cNvSpPr>
            <a:spLocks noGrp="1" noChangeArrowheads="1"/>
          </p:cNvSpPr>
          <p:nvPr>
            <p:ph sz="half" idx="2"/>
          </p:nvPr>
        </p:nvSpPr>
        <p:spPr>
          <a:xfrm>
            <a:off x="6172200" y="1825625"/>
            <a:ext cx="5181600" cy="4351338"/>
          </a:xfrm>
        </p:spPr>
        <p:txBody>
          <a:bodyPr>
            <a:normAutofit/>
          </a:bodyPr>
          <a:lstStyle/>
          <a:p>
            <a:r>
              <a:rPr lang="el" altLang="nb-NO"/>
              <a:t>Δίνει μια ένδειξη συνδιακύμανσης μεταξύ δύο μεταβλητών</a:t>
            </a:r>
          </a:p>
          <a:p>
            <a:pPr lvl="1"/>
            <a:r>
              <a:rPr lang="el" altLang="nb-NO" sz="2000"/>
              <a:t>Ιδρώτας &amp; άγχος</a:t>
            </a:r>
          </a:p>
          <a:p>
            <a:r>
              <a:rPr lang="el" altLang="nb-NO"/>
              <a:t>Δύναμη &amp; Κατεύθυνση</a:t>
            </a:r>
          </a:p>
          <a:p>
            <a:pPr lvl="1"/>
            <a:r>
              <a:rPr lang="el" altLang="nb-NO" sz="2000"/>
              <a:t>Δύναμη: Από 0 έως 1</a:t>
            </a:r>
          </a:p>
          <a:p>
            <a:pPr lvl="1"/>
            <a:r>
              <a:rPr lang="el" altLang="nb-NO" sz="2000"/>
              <a:t>Κατεύθυνση: Θετική ή αρνητική</a:t>
            </a:r>
          </a:p>
          <a:p>
            <a:r>
              <a:rPr lang="el" altLang="nb-NO"/>
              <a:t>Πρέπει να υπάρχει μια γραμμική σχέση μεταξύ τους</a:t>
            </a:r>
          </a:p>
        </p:txBody>
      </p:sp>
      <p:sp>
        <p:nvSpPr>
          <p:cNvPr id="12296" name="Footer Placeholder 4">
            <a:extLst>
              <a:ext uri="{FF2B5EF4-FFF2-40B4-BE49-F238E27FC236}">
                <a16:creationId xmlns:a16="http://schemas.microsoft.com/office/drawing/2014/main" id="{E23C6D11-A364-119D-BFF6-F815A5827E35}"/>
              </a:ext>
            </a:extLst>
          </p:cNvPr>
          <p:cNvSpPr>
            <a:spLocks noGrp="1"/>
          </p:cNvSpPr>
          <p:nvPr>
            <p:ph type="ftr" sz="quarter" idx="11"/>
          </p:nvPr>
        </p:nvSpPr>
        <p:spPr>
          <a:xfrm>
            <a:off x="643051" y="6221324"/>
            <a:ext cx="6818262" cy="365125"/>
          </a:xfrm>
        </p:spPr>
        <p:txBody>
          <a:bodyPr/>
          <a:lstStyle/>
          <a:p>
            <a:endParaRPr lang="nb-NO"/>
          </a:p>
        </p:txBody>
      </p:sp>
      <p:sp>
        <p:nvSpPr>
          <p:cNvPr id="12298" name="Slide Number Placeholder 5">
            <a:extLst>
              <a:ext uri="{FF2B5EF4-FFF2-40B4-BE49-F238E27FC236}">
                <a16:creationId xmlns:a16="http://schemas.microsoft.com/office/drawing/2014/main" id="{07B6D426-924C-322C-D18F-20AF8E565C95}"/>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29</a:t>
            </a:fld>
            <a:endParaRPr lang="nb-NO"/>
          </a:p>
        </p:txBody>
      </p:sp>
    </p:spTree>
    <p:extLst>
      <p:ext uri="{BB962C8B-B14F-4D97-AF65-F5344CB8AC3E}">
        <p14:creationId xmlns:p14="http://schemas.microsoft.com/office/powerpoint/2010/main" val="42408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anim calcmode="lin" valueType="num">
                                      <p:cBhvr additive="base">
                                        <p:cTn id="11"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 calcmode="lin" valueType="num">
                                      <p:cBhvr additive="base">
                                        <p:cTn id="17"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2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291">
                                            <p:txEl>
                                              <p:pRg st="3" end="3"/>
                                            </p:txEl>
                                          </p:spTgt>
                                        </p:tgtEl>
                                        <p:attrNameLst>
                                          <p:attrName>style.visibility</p:attrName>
                                        </p:attrNameLst>
                                      </p:cBhvr>
                                      <p:to>
                                        <p:strVal val="visible"/>
                                      </p:to>
                                    </p:set>
                                    <p:anim calcmode="lin" valueType="num">
                                      <p:cBhvr additive="base">
                                        <p:cTn id="21"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29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291">
                                            <p:txEl>
                                              <p:pRg st="4" end="4"/>
                                            </p:txEl>
                                          </p:spTgt>
                                        </p:tgtEl>
                                        <p:attrNameLst>
                                          <p:attrName>style.visibility</p:attrName>
                                        </p:attrNameLst>
                                      </p:cBhvr>
                                      <p:to>
                                        <p:strVal val="visible"/>
                                      </p:to>
                                    </p:set>
                                    <p:anim calcmode="lin" valueType="num">
                                      <p:cBhvr additive="base">
                                        <p:cTn id="25"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 calcmode="lin" valueType="num">
                                      <p:cBhvr additive="base">
                                        <p:cTn id="31"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7445-1ED1-F71C-E830-67C91139982D}"/>
              </a:ext>
            </a:extLst>
          </p:cNvPr>
          <p:cNvSpPr>
            <a:spLocks noGrp="1"/>
          </p:cNvSpPr>
          <p:nvPr>
            <p:ph type="ctrTitle"/>
          </p:nvPr>
        </p:nvSpPr>
        <p:spPr>
          <a:xfrm>
            <a:off x="6970326" y="1679216"/>
            <a:ext cx="5005364" cy="1518315"/>
          </a:xfrm>
        </p:spPr>
        <p:txBody>
          <a:bodyPr anchor="b">
            <a:normAutofit fontScale="90000"/>
          </a:bodyPr>
          <a:lstStyle/>
          <a:p>
            <a:r>
              <a:rPr lang="el" dirty="0"/>
              <a:t>Αποτελέσματα</a:t>
            </a:r>
            <a:endParaRPr lang="en-GB" dirty="0"/>
          </a:p>
        </p:txBody>
      </p:sp>
      <p:pic>
        <p:nvPicPr>
          <p:cNvPr id="5" name="Picture 4" descr="Ποτήρια ζέσεως με διάλυμα στο ράφι στο εργαστήριο">
            <a:extLst>
              <a:ext uri="{FF2B5EF4-FFF2-40B4-BE49-F238E27FC236}">
                <a16:creationId xmlns:a16="http://schemas.microsoft.com/office/drawing/2014/main" id="{287E0253-F79C-C193-A7D8-F78B629172A7}"/>
              </a:ext>
            </a:extLst>
          </p:cNvPr>
          <p:cNvPicPr>
            <a:picLocks noChangeAspect="1"/>
          </p:cNvPicPr>
          <p:nvPr/>
        </p:nvPicPr>
        <p:blipFill>
          <a:blip r:embed="rId2"/>
          <a:srcRect l="22880" r="10922" b="-2"/>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213EFB22-06E4-0731-09B2-71602C182325}"/>
              </a:ext>
            </a:extLst>
          </p:cNvPr>
          <p:cNvSpPr>
            <a:spLocks noGrp="1"/>
          </p:cNvSpPr>
          <p:nvPr>
            <p:ph type="body" sz="quarter" idx="12"/>
          </p:nvPr>
        </p:nvSpPr>
        <p:spPr>
          <a:xfrm>
            <a:off x="6970326" y="3748958"/>
            <a:ext cx="4786878" cy="2258013"/>
          </a:xfrm>
        </p:spPr>
        <p:txBody>
          <a:bodyPr>
            <a:normAutofit/>
          </a:bodyPr>
          <a:lstStyle/>
          <a:p>
            <a:pPr>
              <a:spcAft>
                <a:spcPts val="600"/>
              </a:spcAft>
            </a:pPr>
            <a:r>
              <a:rPr lang="el"/>
              <a:t>Εισαγωγή στις μεθόδους έρευνας για τον ανθρώπινο παράγοντα στην ΕτΠ</a:t>
            </a:r>
          </a:p>
          <a:p>
            <a:pPr>
              <a:spcAft>
                <a:spcPts val="600"/>
              </a:spcAft>
            </a:pPr>
            <a:r>
              <a:rPr lang="el"/>
              <a:t>Κατανόηση της εγκυρότητας της πηγής</a:t>
            </a:r>
          </a:p>
          <a:p>
            <a:pPr>
              <a:spcAft>
                <a:spcPts val="600"/>
              </a:spcAft>
            </a:pPr>
            <a:r>
              <a:rPr lang="el"/>
              <a:t>Κατανόηση του σχεδιασμού και των αποτελεσμάτων της έρευνας</a:t>
            </a:r>
          </a:p>
          <a:p>
            <a:pPr>
              <a:spcAft>
                <a:spcPts val="600"/>
              </a:spcAft>
            </a:pPr>
            <a:r>
              <a:rPr lang="el"/>
              <a:t>Κατανόηση των ερευνητικών στοιχείων </a:t>
            </a:r>
            <a:endParaRPr lang="en-GB"/>
          </a:p>
        </p:txBody>
      </p:sp>
    </p:spTree>
    <p:extLst>
      <p:ext uri="{BB962C8B-B14F-4D97-AF65-F5344CB8AC3E}">
        <p14:creationId xmlns:p14="http://schemas.microsoft.com/office/powerpoint/2010/main" val="3983796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Συσχετίσεις</a:t>
            </a:r>
            <a:endParaRPr lang="nb-NO"/>
          </a:p>
        </p:txBody>
      </p:sp>
      <p:sp>
        <p:nvSpPr>
          <p:cNvPr id="3" name="Plassholder for innhold 2"/>
          <p:cNvSpPr>
            <a:spLocks noGrp="1"/>
          </p:cNvSpPr>
          <p:nvPr>
            <p:ph sz="half" idx="1"/>
          </p:nvPr>
        </p:nvSpPr>
        <p:spPr/>
        <p:txBody>
          <a:bodyPr>
            <a:normAutofit lnSpcReduction="10000"/>
          </a:bodyPr>
          <a:lstStyle/>
          <a:p>
            <a:r>
              <a:rPr lang="el" dirty="0"/>
              <a:t>Δεν είναι δύσκολο... Όλα μπορούν να συσχετιστούν</a:t>
            </a:r>
          </a:p>
          <a:p>
            <a:r>
              <a:rPr lang="el" dirty="0"/>
              <a:t>Συχνά θεωρούνται πειράματα</a:t>
            </a:r>
          </a:p>
          <a:p>
            <a:r>
              <a:rPr lang="el" dirty="0"/>
              <a:t>Δώσε μου αρκετούς ανθρώπους και μπορώ να συσχετίσω οτιδήποτε</a:t>
            </a:r>
            <a:endParaRPr lang="nb-NO" dirty="0"/>
          </a:p>
          <a:p>
            <a:endParaRPr lang="nb-NO" dirty="0"/>
          </a:p>
          <a:p>
            <a:endParaRPr lang="nb-NO" dirty="0"/>
          </a:p>
          <a:p>
            <a:r>
              <a:rPr lang="el" dirty="0"/>
              <a:t>Μονοπάτι</a:t>
            </a:r>
            <a:endParaRPr lang="nb-NO" dirty="0"/>
          </a:p>
          <a:p>
            <a:r>
              <a:rPr lang="el" dirty="0"/>
              <a:t>3ες μεταβλητές</a:t>
            </a:r>
          </a:p>
          <a:p>
            <a:r>
              <a:rPr lang="el" dirty="0"/>
              <a:t>Αιτιότητα </a:t>
            </a:r>
          </a:p>
        </p:txBody>
      </p:sp>
      <p:sp>
        <p:nvSpPr>
          <p:cNvPr id="5" name="Content Placeholder 4">
            <a:extLst>
              <a:ext uri="{FF2B5EF4-FFF2-40B4-BE49-F238E27FC236}">
                <a16:creationId xmlns:a16="http://schemas.microsoft.com/office/drawing/2014/main" id="{451E5FD9-57D4-7365-5363-6FB99F819F89}"/>
              </a:ext>
            </a:extLst>
          </p:cNvPr>
          <p:cNvSpPr>
            <a:spLocks noGrp="1"/>
          </p:cNvSpPr>
          <p:nvPr>
            <p:ph sz="half" idx="2"/>
          </p:nvPr>
        </p:nvSpPr>
        <p:spPr/>
        <p:txBody>
          <a:bodyPr>
            <a:normAutofit lnSpcReduction="10000"/>
          </a:bodyPr>
          <a:lstStyle/>
          <a:p>
            <a:endParaRPr lang="en-GB"/>
          </a:p>
        </p:txBody>
      </p:sp>
      <p:pic>
        <p:nvPicPr>
          <p:cNvPr id="1026" name="Picture 2" descr="Τρελά πράγματα που συσχετίζονται μεταξύ τους">
            <a:extLst>
              <a:ext uri="{FF2B5EF4-FFF2-40B4-BE49-F238E27FC236}">
                <a16:creationId xmlns:a16="http://schemas.microsoft.com/office/drawing/2014/main" id="{052597B0-0A6A-B048-6DC1-05F24C35C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877" y="1105"/>
            <a:ext cx="4323503" cy="32426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Τρελά πράγματα που συσχετίζονται μεταξύ τους">
            <a:extLst>
              <a:ext uri="{FF2B5EF4-FFF2-40B4-BE49-F238E27FC236}">
                <a16:creationId xmlns:a16="http://schemas.microsoft.com/office/drawing/2014/main" id="{3DE8BBF0-BCBC-D8C2-87C2-C8A939746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753" y="3229050"/>
            <a:ext cx="4837126" cy="36278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Κακές συσχετίσεις">
            <a:extLst>
              <a:ext uri="{FF2B5EF4-FFF2-40B4-BE49-F238E27FC236}">
                <a16:creationId xmlns:a16="http://schemas.microsoft.com/office/drawing/2014/main" id="{D42697C1-ECD8-ADB8-1B59-80AD48815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771" y="3784877"/>
            <a:ext cx="7366457" cy="25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randombar(horizontal)">
                                      <p:cBhvr>
                                        <p:cTn id="20" dur="500"/>
                                        <p:tgtEl>
                                          <p:spTgt spid="10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arn(inVertic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barn(inVertical)">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835151" y="5888038"/>
            <a:ext cx="8702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l" altLang="nb-NO" sz="1200">
                <a:latin typeface="Arial" pitchFamily="34" charset="0"/>
              </a:rPr>
              <a:t>Σχήμα 5.11 </a:t>
            </a:r>
            <a:r>
              <a:rPr lang="el" altLang="nb-NO">
                <a:latin typeface="Arial" pitchFamily="34" charset="0"/>
              </a:rPr>
              <a:t> Διάγραμμα ροής ως οδηγός για την επιλογή της καταλληλότερης δοκιμής για το σχεδιασμό μιας μελέτης</a:t>
            </a:r>
          </a:p>
        </p:txBody>
      </p:sp>
      <p:pic>
        <p:nvPicPr>
          <p:cNvPr id="107524" name="Picture 4" descr="M05NF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6" y="747713"/>
            <a:ext cx="8353425" cy="496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74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648929" y="5688013"/>
            <a:ext cx="98987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l" altLang="nb-NO" sz="1100" dirty="0">
                <a:latin typeface="Arial" pitchFamily="34" charset="0"/>
              </a:rPr>
              <a:t>Σχήμα 5.1 </a:t>
            </a:r>
            <a:r>
              <a:rPr lang="el" altLang="nb-NO" sz="1600" dirty="0">
                <a:latin typeface="Arial" pitchFamily="34" charset="0"/>
              </a:rPr>
              <a:t> Διαγράμματα διασποράς που απεικονίζουν πιθανά δείγματα που επιλέχθηκαν από έναν πληθυσμό με θετική σχέση μεταξύ του αριθμού των ωρών μελέτης και των βαθμών των εξετάσεων</a:t>
            </a:r>
          </a:p>
        </p:txBody>
      </p:sp>
      <p:pic>
        <p:nvPicPr>
          <p:cNvPr id="78852" name="Picture 4" descr="M05NF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3141" y="0"/>
            <a:ext cx="5037137" cy="568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19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6F9979-81F2-6BA5-1565-5AB839C4414E}"/>
              </a:ext>
            </a:extLst>
          </p:cNvPr>
          <p:cNvSpPr>
            <a:spLocks noGrp="1"/>
          </p:cNvSpPr>
          <p:nvPr>
            <p:ph type="title"/>
          </p:nvPr>
        </p:nvSpPr>
        <p:spPr>
          <a:xfrm>
            <a:off x="1097280" y="286603"/>
            <a:ext cx="10058400" cy="1450757"/>
          </a:xfrm>
        </p:spPr>
        <p:txBody>
          <a:bodyPr/>
          <a:lstStyle/>
          <a:p>
            <a:endParaRPr lang="en-US"/>
          </a:p>
        </p:txBody>
      </p:sp>
      <p:pic>
        <p:nvPicPr>
          <p:cNvPr id="3" name="Picture 2">
            <a:extLst>
              <a:ext uri="{FF2B5EF4-FFF2-40B4-BE49-F238E27FC236}">
                <a16:creationId xmlns:a16="http://schemas.microsoft.com/office/drawing/2014/main" id="{2491F9D3-0292-EB2C-4CCF-2E9368BF7805}"/>
              </a:ext>
            </a:extLst>
          </p:cNvPr>
          <p:cNvPicPr>
            <a:picLocks noChangeAspect="1"/>
          </p:cNvPicPr>
          <p:nvPr/>
        </p:nvPicPr>
        <p:blipFill>
          <a:blip r:embed="rId2"/>
          <a:stretch>
            <a:fillRect/>
          </a:stretch>
        </p:blipFill>
        <p:spPr>
          <a:xfrm>
            <a:off x="838200" y="3411887"/>
            <a:ext cx="5181600" cy="1178813"/>
          </a:xfrm>
          <a:prstGeom prst="rect">
            <a:avLst/>
          </a:prstGeom>
          <a:noFill/>
        </p:spPr>
      </p:pic>
      <p:sp>
        <p:nvSpPr>
          <p:cNvPr id="5" name="Content Placeholder 4">
            <a:extLst>
              <a:ext uri="{FF2B5EF4-FFF2-40B4-BE49-F238E27FC236}">
                <a16:creationId xmlns:a16="http://schemas.microsoft.com/office/drawing/2014/main" id="{D0310CFF-A418-14D3-FADC-25820B1F7CD5}"/>
              </a:ext>
            </a:extLst>
          </p:cNvPr>
          <p:cNvSpPr>
            <a:spLocks noGrp="1"/>
          </p:cNvSpPr>
          <p:nvPr>
            <p:ph sz="half" idx="2"/>
          </p:nvPr>
        </p:nvSpPr>
        <p:spPr>
          <a:xfrm>
            <a:off x="6172200" y="1825625"/>
            <a:ext cx="5181600" cy="4351338"/>
          </a:xfrm>
        </p:spPr>
        <p:txBody>
          <a:bodyPr>
            <a:normAutofit fontScale="92500" lnSpcReduction="10000"/>
          </a:bodyPr>
          <a:lstStyle/>
          <a:p>
            <a:pPr>
              <a:lnSpc>
                <a:spcPct val="90000"/>
              </a:lnSpc>
            </a:pPr>
            <a:r>
              <a:rPr lang="el" sz="1400" b="0" i="1" u="none" strike="noStrike" baseline="0"/>
              <a:t>Πρώτον, δεν βρίσκουμε σημαντική σχέση μεταξύ του εάν οι χρήστες έχουν ολοκληρώσει πρόσφατα εκπαίδευση ευαισθητοποίησης για την ασφάλεια στον κυβερνοχώρο και της πιθανότητας αποτυχίας τους σε μια προσομοίωση phishing. </a:t>
            </a:r>
          </a:p>
          <a:p>
            <a:pPr>
              <a:lnSpc>
                <a:spcPct val="90000"/>
              </a:lnSpc>
            </a:pPr>
            <a:r>
              <a:rPr lang="el" sz="1400" b="0" i="1" u="none" strike="noStrike" baseline="0"/>
              <a:t>Δεύτερον, κατά την αξιολόγηση των παραληπτών ενσωματωμένης εκπαίδευσης phishing, διαπιστώνουμε ότι η απόλυτη διαφορά στα ποσοστά αποτυχίας μεταξύ εκπαιδευμένων και μη εκπαιδευμένων χρηστών είναι εξαιρετικά χαμηλή σε μια ποικιλία εκπαιδευτικού περιεχομένου. </a:t>
            </a:r>
          </a:p>
          <a:p>
            <a:pPr>
              <a:lnSpc>
                <a:spcPct val="90000"/>
              </a:lnSpc>
            </a:pPr>
            <a:r>
              <a:rPr lang="el" sz="1400" b="0" i="1" u="none" strike="noStrike" baseline="0"/>
              <a:t>Τρίτον, παρατηρούμε ότι οι περισσότεροι χρήστες αφιερώνουν ελάχιστο χρόνο αλληλεπιδρώντας με ενσωματωμένο εκπαιδευτικό υλικό phishing στη φύση. και ότι για συγκεκριμένους τύπους εκπαιδευτικού περιεχομένου, οι χρήστες που λαμβάνουν και ολοκληρώνουν περισσότερες περιπτώσεις της εκπαίδευσης μπορεί να έχουν αυξημένη πιθανότητα να αποτύχουν σε επόμενες προσομοιώσεις phishing.</a:t>
            </a:r>
          </a:p>
          <a:p>
            <a:pPr>
              <a:lnSpc>
                <a:spcPct val="90000"/>
              </a:lnSpc>
            </a:pPr>
            <a:r>
              <a:rPr lang="el" sz="1400" b="0" i="1" u="none" strike="noStrike" baseline="0"/>
              <a:t>Συνολικά, τα αποτελέσματά μας υποδηλώνουν ότι τα εκπαιδευτικά προγράμματα κατά του phishing, στις τρέχουσες και κοινώς αναπτυσσόμενες μορφές τους, είναι απίθανο να προσφέρουν σημαντική πρακτική αξία στη μείωση των κινδύνων phishing.</a:t>
            </a:r>
            <a:endParaRPr lang="en-GB" sz="1400" i="1"/>
          </a:p>
        </p:txBody>
      </p:sp>
      <p:sp>
        <p:nvSpPr>
          <p:cNvPr id="12" name="Footer Placeholder 4">
            <a:extLst>
              <a:ext uri="{FF2B5EF4-FFF2-40B4-BE49-F238E27FC236}">
                <a16:creationId xmlns:a16="http://schemas.microsoft.com/office/drawing/2014/main" id="{2F9A2791-FA56-9DA8-7A3D-9F1136311337}"/>
              </a:ext>
            </a:extLst>
          </p:cNvPr>
          <p:cNvSpPr>
            <a:spLocks noGrp="1"/>
          </p:cNvSpPr>
          <p:nvPr>
            <p:ph type="ftr" sz="quarter" idx="11"/>
          </p:nvPr>
        </p:nvSpPr>
        <p:spPr>
          <a:xfrm>
            <a:off x="643051" y="6221324"/>
            <a:ext cx="6818262" cy="365125"/>
          </a:xfrm>
        </p:spPr>
        <p:txBody>
          <a:bodyPr/>
          <a:lstStyle/>
          <a:p>
            <a:endParaRPr lang="nb-NO"/>
          </a:p>
        </p:txBody>
      </p:sp>
      <p:sp>
        <p:nvSpPr>
          <p:cNvPr id="14" name="Slide Number Placeholder 5">
            <a:extLst>
              <a:ext uri="{FF2B5EF4-FFF2-40B4-BE49-F238E27FC236}">
                <a16:creationId xmlns:a16="http://schemas.microsoft.com/office/drawing/2014/main" id="{3AE4847D-864F-9C64-E663-9790A68521E3}"/>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33</a:t>
            </a:fld>
            <a:endParaRPr lang="nb-NO"/>
          </a:p>
        </p:txBody>
      </p:sp>
    </p:spTree>
    <p:extLst>
      <p:ext uri="{BB962C8B-B14F-4D97-AF65-F5344CB8AC3E}">
        <p14:creationId xmlns:p14="http://schemas.microsoft.com/office/powerpoint/2010/main" val="10776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B625-A9EE-6BE3-77F8-2931D6F03EBF}"/>
              </a:ext>
            </a:extLst>
          </p:cNvPr>
          <p:cNvSpPr>
            <a:spLocks noGrp="1"/>
          </p:cNvSpPr>
          <p:nvPr>
            <p:ph type="title"/>
          </p:nvPr>
        </p:nvSpPr>
        <p:spPr/>
        <p:txBody>
          <a:bodyPr/>
          <a:lstStyle/>
          <a:p>
            <a:endParaRPr lang="en-GB"/>
          </a:p>
        </p:txBody>
      </p:sp>
      <p:pic>
        <p:nvPicPr>
          <p:cNvPr id="11" name="Content Placeholder 10">
            <a:extLst>
              <a:ext uri="{FF2B5EF4-FFF2-40B4-BE49-F238E27FC236}">
                <a16:creationId xmlns:a16="http://schemas.microsoft.com/office/drawing/2014/main" id="{24F0C2EA-E210-AC99-CFE1-2DABF948E14C}"/>
              </a:ext>
            </a:extLst>
          </p:cNvPr>
          <p:cNvPicPr>
            <a:picLocks noGrp="1" noChangeAspect="1"/>
          </p:cNvPicPr>
          <p:nvPr>
            <p:ph idx="1"/>
          </p:nvPr>
        </p:nvPicPr>
        <p:blipFill>
          <a:blip r:embed="rId2"/>
          <a:stretch>
            <a:fillRect/>
          </a:stretch>
        </p:blipFill>
        <p:spPr>
          <a:xfrm>
            <a:off x="5429112" y="4162496"/>
            <a:ext cx="6758395" cy="2514751"/>
          </a:xfrm>
        </p:spPr>
      </p:pic>
      <p:pic>
        <p:nvPicPr>
          <p:cNvPr id="5" name="Picture 4">
            <a:extLst>
              <a:ext uri="{FF2B5EF4-FFF2-40B4-BE49-F238E27FC236}">
                <a16:creationId xmlns:a16="http://schemas.microsoft.com/office/drawing/2014/main" id="{3933D50E-0D01-D45D-9D62-33C24C62D9B1}"/>
              </a:ext>
            </a:extLst>
          </p:cNvPr>
          <p:cNvPicPr>
            <a:picLocks noChangeAspect="1"/>
          </p:cNvPicPr>
          <p:nvPr/>
        </p:nvPicPr>
        <p:blipFill>
          <a:blip r:embed="rId3"/>
          <a:stretch>
            <a:fillRect/>
          </a:stretch>
        </p:blipFill>
        <p:spPr>
          <a:xfrm>
            <a:off x="183577" y="340321"/>
            <a:ext cx="7236196" cy="1764926"/>
          </a:xfrm>
          <a:prstGeom prst="rect">
            <a:avLst/>
          </a:prstGeom>
        </p:spPr>
      </p:pic>
      <p:pic>
        <p:nvPicPr>
          <p:cNvPr id="7" name="Picture 6">
            <a:extLst>
              <a:ext uri="{FF2B5EF4-FFF2-40B4-BE49-F238E27FC236}">
                <a16:creationId xmlns:a16="http://schemas.microsoft.com/office/drawing/2014/main" id="{9D7044C2-74DF-02D1-A840-AF7CD9AFF936}"/>
              </a:ext>
            </a:extLst>
          </p:cNvPr>
          <p:cNvPicPr>
            <a:picLocks noChangeAspect="1"/>
          </p:cNvPicPr>
          <p:nvPr/>
        </p:nvPicPr>
        <p:blipFill>
          <a:blip r:embed="rId4"/>
          <a:stretch>
            <a:fillRect/>
          </a:stretch>
        </p:blipFill>
        <p:spPr>
          <a:xfrm>
            <a:off x="3595629" y="2741203"/>
            <a:ext cx="7281680" cy="880405"/>
          </a:xfrm>
          <a:prstGeom prst="rect">
            <a:avLst/>
          </a:prstGeom>
        </p:spPr>
      </p:pic>
      <p:pic>
        <p:nvPicPr>
          <p:cNvPr id="9" name="Picture 8">
            <a:extLst>
              <a:ext uri="{FF2B5EF4-FFF2-40B4-BE49-F238E27FC236}">
                <a16:creationId xmlns:a16="http://schemas.microsoft.com/office/drawing/2014/main" id="{AACEE9FB-8E57-704C-B56C-52EB2B68A2AB}"/>
              </a:ext>
            </a:extLst>
          </p:cNvPr>
          <p:cNvPicPr>
            <a:picLocks noChangeAspect="1"/>
          </p:cNvPicPr>
          <p:nvPr/>
        </p:nvPicPr>
        <p:blipFill>
          <a:blip r:embed="rId5"/>
          <a:stretch>
            <a:fillRect/>
          </a:stretch>
        </p:blipFill>
        <p:spPr>
          <a:xfrm>
            <a:off x="3690891" y="3133656"/>
            <a:ext cx="6914853" cy="715330"/>
          </a:xfrm>
          <a:prstGeom prst="rect">
            <a:avLst/>
          </a:prstGeom>
        </p:spPr>
      </p:pic>
    </p:spTree>
    <p:extLst>
      <p:ext uri="{BB962C8B-B14F-4D97-AF65-F5344CB8AC3E}">
        <p14:creationId xmlns:p14="http://schemas.microsoft.com/office/powerpoint/2010/main" val="34948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1066800" y="99790"/>
            <a:ext cx="10058400" cy="1450757"/>
          </a:xfrm>
        </p:spPr>
        <p:txBody>
          <a:bodyPr/>
          <a:lstStyle/>
          <a:p>
            <a:r>
              <a:rPr lang="el" dirty="0"/>
              <a:t>Τι είναι λοιπόν καλή έρευνα</a:t>
            </a:r>
          </a:p>
        </p:txBody>
      </p:sp>
      <p:sp>
        <p:nvSpPr>
          <p:cNvPr id="3" name="Content Placeholder 2">
            <a:extLst>
              <a:ext uri="{FF2B5EF4-FFF2-40B4-BE49-F238E27FC236}">
                <a16:creationId xmlns:a16="http://schemas.microsoft.com/office/drawing/2014/main" id="{A793277F-9C1B-D63F-C5D0-EE79099F834C}"/>
              </a:ext>
            </a:extLst>
          </p:cNvPr>
          <p:cNvSpPr>
            <a:spLocks noGrp="1"/>
          </p:cNvSpPr>
          <p:nvPr>
            <p:ph sz="half" idx="1"/>
          </p:nvPr>
        </p:nvSpPr>
        <p:spPr>
          <a:xfrm>
            <a:off x="5729176" y="1925306"/>
            <a:ext cx="5181600" cy="4351338"/>
          </a:xfrm>
        </p:spPr>
        <p:txBody>
          <a:bodyPr/>
          <a:lstStyle/>
          <a:p>
            <a:r>
              <a:rPr lang="el" dirty="0"/>
              <a:t>Πως να βρεις??</a:t>
            </a:r>
          </a:p>
          <a:p>
            <a:r>
              <a:rPr lang="el" dirty="0"/>
              <a:t>Τα περιοδικά αξιολογούνται</a:t>
            </a:r>
          </a:p>
          <a:p>
            <a:pPr lvl="1"/>
            <a:r>
              <a:rPr lang="el" dirty="0"/>
              <a:t>Κάποιοι «καλύτεροι» από άλλους</a:t>
            </a:r>
          </a:p>
          <a:p>
            <a:r>
              <a:rPr lang="el" b="1" dirty="0"/>
              <a:t>Ιστός της Επιστήμης</a:t>
            </a:r>
          </a:p>
          <a:p>
            <a:r>
              <a:rPr lang="el" b="1" dirty="0"/>
              <a:t>Σκοπός</a:t>
            </a:r>
          </a:p>
          <a:p>
            <a:r>
              <a:rPr lang="el" b="1" dirty="0">
                <a:hlinkClick r:id="rId2"/>
              </a:rPr>
              <a:t>Scimago</a:t>
            </a:r>
            <a:endParaRPr lang="nb-NO" b="1" dirty="0"/>
          </a:p>
          <a:p>
            <a:r>
              <a:rPr lang="el" b="1" dirty="0"/>
              <a:t>Μελετητής Google</a:t>
            </a:r>
            <a:endParaRPr lang="en-GB" b="1" dirty="0"/>
          </a:p>
        </p:txBody>
      </p:sp>
      <p:sp>
        <p:nvSpPr>
          <p:cNvPr id="8" name="Plassholder for innhold 2"/>
          <p:cNvSpPr txBox="1">
            <a:spLocks/>
          </p:cNvSpPr>
          <p:nvPr/>
        </p:nvSpPr>
        <p:spPr>
          <a:xfrm>
            <a:off x="648586" y="1488613"/>
            <a:ext cx="4135348"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l" sz="2800" dirty="0"/>
              <a:t>Πειραματισμός</a:t>
            </a:r>
          </a:p>
          <a:p>
            <a:endParaRPr lang="nb-NO" sz="2800" dirty="0"/>
          </a:p>
          <a:p>
            <a:r>
              <a:rPr lang="el" sz="2800" dirty="0"/>
              <a:t>Δημόσιο</a:t>
            </a:r>
          </a:p>
          <a:p>
            <a:endParaRPr lang="nb-NO" sz="2800" dirty="0"/>
          </a:p>
          <a:p>
            <a:r>
              <a:rPr lang="el" sz="2800" dirty="0"/>
              <a:t>Αντιγραφή</a:t>
            </a:r>
          </a:p>
          <a:p>
            <a:endParaRPr lang="nb-NO" sz="2800" dirty="0"/>
          </a:p>
          <a:p>
            <a:r>
              <a:rPr lang="el" sz="2800" dirty="0"/>
              <a:t>Αξιολόγηση από ομοτίμους</a:t>
            </a:r>
            <a:endParaRPr lang="nb-NO" sz="2800" dirty="0"/>
          </a:p>
          <a:p>
            <a:endParaRPr lang="nb-NO" sz="2800" dirty="0"/>
          </a:p>
          <a:p>
            <a:r>
              <a:rPr lang="el" sz="2800" dirty="0"/>
              <a:t>Παραποίηση</a:t>
            </a:r>
            <a:endParaRPr lang="nb-NO" sz="2800" dirty="0"/>
          </a:p>
          <a:p>
            <a:endParaRPr lang="nb-NO" sz="2800" dirty="0"/>
          </a:p>
        </p:txBody>
      </p:sp>
    </p:spTree>
    <p:extLst>
      <p:ext uri="{BB962C8B-B14F-4D97-AF65-F5344CB8AC3E}">
        <p14:creationId xmlns:p14="http://schemas.microsoft.com/office/powerpoint/2010/main" val="319706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dissolv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E4F4-7FF0-E89F-10C7-9C2DB34C47BC}"/>
              </a:ext>
            </a:extLst>
          </p:cNvPr>
          <p:cNvSpPr>
            <a:spLocks noGrp="1"/>
          </p:cNvSpPr>
          <p:nvPr>
            <p:ph type="title"/>
          </p:nvPr>
        </p:nvSpPr>
        <p:spPr>
          <a:xfrm>
            <a:off x="838200" y="620742"/>
            <a:ext cx="10515600" cy="1325563"/>
          </a:xfrm>
        </p:spPr>
        <p:txBody>
          <a:bodyPr>
            <a:normAutofit/>
          </a:bodyPr>
          <a:lstStyle/>
          <a:p>
            <a:r>
              <a:rPr lang="el"/>
              <a:t>Πειραματισμός</a:t>
            </a:r>
            <a:endParaRPr lang="en-GB"/>
          </a:p>
        </p:txBody>
      </p:sp>
      <p:sp>
        <p:nvSpPr>
          <p:cNvPr id="3" name="Content Placeholder 2">
            <a:extLst>
              <a:ext uri="{FF2B5EF4-FFF2-40B4-BE49-F238E27FC236}">
                <a16:creationId xmlns:a16="http://schemas.microsoft.com/office/drawing/2014/main" id="{06FD7F50-A759-9160-3487-62563B60583F}"/>
              </a:ext>
            </a:extLst>
          </p:cNvPr>
          <p:cNvSpPr>
            <a:spLocks noGrp="1"/>
          </p:cNvSpPr>
          <p:nvPr>
            <p:ph sz="half" idx="1"/>
          </p:nvPr>
        </p:nvSpPr>
        <p:spPr>
          <a:xfrm>
            <a:off x="838200" y="2266345"/>
            <a:ext cx="5097780" cy="3910617"/>
          </a:xfrm>
        </p:spPr>
        <p:txBody>
          <a:bodyPr>
            <a:normAutofit/>
          </a:bodyPr>
          <a:lstStyle/>
          <a:p>
            <a:r>
              <a:rPr lang="el" sz="2400"/>
              <a:t>Δειγματοληψία</a:t>
            </a:r>
          </a:p>
          <a:p>
            <a:r>
              <a:rPr lang="el" sz="2400"/>
              <a:t>Τυχαιοποίηση</a:t>
            </a:r>
          </a:p>
          <a:p>
            <a:pPr lvl="1"/>
            <a:r>
              <a:rPr lang="el"/>
              <a:t>Ομάδα παρέμβασης</a:t>
            </a:r>
          </a:p>
          <a:p>
            <a:pPr lvl="1"/>
            <a:r>
              <a:rPr lang="el"/>
              <a:t>Ομάδα ελέγχου</a:t>
            </a:r>
          </a:p>
          <a:p>
            <a:pPr lvl="1"/>
            <a:r>
              <a:rPr lang="el"/>
              <a:t>Ελάχιστο</a:t>
            </a:r>
          </a:p>
          <a:p>
            <a:pPr lvl="2"/>
            <a:r>
              <a:rPr lang="el" sz="2400"/>
              <a:t>Εικονικό φάρμακο </a:t>
            </a:r>
            <a:endParaRPr lang="en-GB" sz="2400"/>
          </a:p>
        </p:txBody>
      </p:sp>
      <p:sp>
        <p:nvSpPr>
          <p:cNvPr id="4" name="Content Placeholder 3">
            <a:extLst>
              <a:ext uri="{FF2B5EF4-FFF2-40B4-BE49-F238E27FC236}">
                <a16:creationId xmlns:a16="http://schemas.microsoft.com/office/drawing/2014/main" id="{D8811DDC-CACD-AB4F-AD04-E19D05776F5A}"/>
              </a:ext>
            </a:extLst>
          </p:cNvPr>
          <p:cNvSpPr>
            <a:spLocks noGrp="1"/>
          </p:cNvSpPr>
          <p:nvPr>
            <p:ph sz="half" idx="2"/>
          </p:nvPr>
        </p:nvSpPr>
        <p:spPr>
          <a:xfrm>
            <a:off x="6256020" y="2266345"/>
            <a:ext cx="5097780" cy="3910618"/>
          </a:xfrm>
        </p:spPr>
        <p:txBody>
          <a:bodyPr>
            <a:normAutofit/>
          </a:bodyPr>
          <a:lstStyle/>
          <a:p>
            <a:r>
              <a:rPr lang="el" sz="2400"/>
              <a:t>Μερικές προϋποθέσεις</a:t>
            </a:r>
          </a:p>
          <a:p>
            <a:pPr lvl="1"/>
            <a:r>
              <a:rPr lang="el"/>
              <a:t>Ανάλυση ισχύος</a:t>
            </a:r>
            <a:endParaRPr lang="en-GB"/>
          </a:p>
        </p:txBody>
      </p:sp>
    </p:spTree>
    <p:extLst>
      <p:ext uri="{BB962C8B-B14F-4D97-AF65-F5344CB8AC3E}">
        <p14:creationId xmlns:p14="http://schemas.microsoft.com/office/powerpoint/2010/main" val="738403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797-AD24-80EE-21AE-0671DFE9E6E5}"/>
              </a:ext>
            </a:extLst>
          </p:cNvPr>
          <p:cNvSpPr>
            <a:spLocks noGrp="1"/>
          </p:cNvSpPr>
          <p:nvPr>
            <p:ph type="title"/>
          </p:nvPr>
        </p:nvSpPr>
        <p:spPr>
          <a:xfrm>
            <a:off x="0" y="-296173"/>
            <a:ext cx="4080387" cy="1800508"/>
          </a:xfrm>
        </p:spPr>
        <p:txBody>
          <a:bodyPr>
            <a:normAutofit/>
          </a:bodyPr>
          <a:lstStyle/>
          <a:p>
            <a:r>
              <a:rPr lang="el" sz="4400" dirty="0"/>
              <a:t>Πάμε να ψαρέψουμε</a:t>
            </a:r>
            <a:endParaRPr lang="en-GB" sz="4400" dirty="0"/>
          </a:p>
        </p:txBody>
      </p:sp>
      <p:sp>
        <p:nvSpPr>
          <p:cNvPr id="3" name="Content Placeholder 2">
            <a:extLst>
              <a:ext uri="{FF2B5EF4-FFF2-40B4-BE49-F238E27FC236}">
                <a16:creationId xmlns:a16="http://schemas.microsoft.com/office/drawing/2014/main" id="{A9C23C19-F2CA-5247-F1B2-18479C45C04D}"/>
              </a:ext>
            </a:extLst>
          </p:cNvPr>
          <p:cNvSpPr>
            <a:spLocks noGrp="1"/>
          </p:cNvSpPr>
          <p:nvPr>
            <p:ph sz="half" idx="1"/>
          </p:nvPr>
        </p:nvSpPr>
        <p:spPr/>
        <p:txBody>
          <a:bodyPr/>
          <a:lstStyle/>
          <a:p>
            <a:r>
              <a:rPr lang="el" dirty="0">
                <a:hlinkClick r:id="rId2"/>
              </a:rPr>
              <a:t>https://scholar.google.no/scholar?hl=en&amp;as_sdt=0%2C5&amp;as_ylo=2020&amp;q=phishing+awareness+experiment&amp;btnG=</a:t>
            </a:r>
            <a:endParaRPr lang="en-GB" dirty="0"/>
          </a:p>
          <a:p>
            <a:endParaRPr lang="en-GB" dirty="0"/>
          </a:p>
          <a:p>
            <a:endParaRPr lang="en-GB" dirty="0"/>
          </a:p>
        </p:txBody>
      </p:sp>
      <p:sp>
        <p:nvSpPr>
          <p:cNvPr id="4" name="Content Placeholder 3">
            <a:extLst>
              <a:ext uri="{FF2B5EF4-FFF2-40B4-BE49-F238E27FC236}">
                <a16:creationId xmlns:a16="http://schemas.microsoft.com/office/drawing/2014/main" id="{B5546A41-2AF0-7834-12AF-9892020AF710}"/>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E7D73FB3-D738-11E9-6EA6-4F27B9BF8EC6}"/>
              </a:ext>
            </a:extLst>
          </p:cNvPr>
          <p:cNvPicPr>
            <a:picLocks noChangeAspect="1"/>
          </p:cNvPicPr>
          <p:nvPr/>
        </p:nvPicPr>
        <p:blipFill>
          <a:blip r:embed="rId3"/>
          <a:stretch>
            <a:fillRect/>
          </a:stretch>
        </p:blipFill>
        <p:spPr>
          <a:xfrm>
            <a:off x="4861369" y="0"/>
            <a:ext cx="7236975" cy="6858000"/>
          </a:xfrm>
          <a:prstGeom prst="rect">
            <a:avLst/>
          </a:prstGeom>
        </p:spPr>
      </p:pic>
      <p:pic>
        <p:nvPicPr>
          <p:cNvPr id="8" name="Picture 7">
            <a:extLst>
              <a:ext uri="{FF2B5EF4-FFF2-40B4-BE49-F238E27FC236}">
                <a16:creationId xmlns:a16="http://schemas.microsoft.com/office/drawing/2014/main" id="{5A1BEE93-1B3B-FC55-7A13-B264854FCA9F}"/>
              </a:ext>
            </a:extLst>
          </p:cNvPr>
          <p:cNvPicPr>
            <a:picLocks noChangeAspect="1"/>
          </p:cNvPicPr>
          <p:nvPr/>
        </p:nvPicPr>
        <p:blipFill>
          <a:blip r:embed="rId4"/>
          <a:stretch>
            <a:fillRect/>
          </a:stretch>
        </p:blipFill>
        <p:spPr>
          <a:xfrm>
            <a:off x="0" y="3838582"/>
            <a:ext cx="12192000" cy="2178037"/>
          </a:xfrm>
          <a:prstGeom prst="rect">
            <a:avLst/>
          </a:prstGeom>
        </p:spPr>
      </p:pic>
    </p:spTree>
    <p:extLst>
      <p:ext uri="{BB962C8B-B14F-4D97-AF65-F5344CB8AC3E}">
        <p14:creationId xmlns:p14="http://schemas.microsoft.com/office/powerpoint/2010/main" val="1437451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8CA8-3E15-CFEC-9ED4-5CC24BFAE6E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B589744-4526-977D-E7C3-55DB8CFF1ECD}"/>
              </a:ext>
            </a:extLst>
          </p:cNvPr>
          <p:cNvSpPr>
            <a:spLocks noGrp="1"/>
          </p:cNvSpPr>
          <p:nvPr>
            <p:ph sz="half" idx="1"/>
          </p:nvPr>
        </p:nvSpPr>
        <p:spPr/>
        <p:txBody>
          <a:bodyPr/>
          <a:lstStyle/>
          <a:p>
            <a:endParaRPr lang="en-GB"/>
          </a:p>
        </p:txBody>
      </p:sp>
      <p:pic>
        <p:nvPicPr>
          <p:cNvPr id="9" name="Content Placeholder 8">
            <a:extLst>
              <a:ext uri="{FF2B5EF4-FFF2-40B4-BE49-F238E27FC236}">
                <a16:creationId xmlns:a16="http://schemas.microsoft.com/office/drawing/2014/main" id="{10CC4B8B-09E7-B1CF-C54D-522A2AF70FC0}"/>
              </a:ext>
            </a:extLst>
          </p:cNvPr>
          <p:cNvPicPr>
            <a:picLocks noGrp="1" noChangeAspect="1"/>
          </p:cNvPicPr>
          <p:nvPr>
            <p:ph sz="half" idx="2"/>
          </p:nvPr>
        </p:nvPicPr>
        <p:blipFill>
          <a:blip r:embed="rId2"/>
          <a:stretch>
            <a:fillRect/>
          </a:stretch>
        </p:blipFill>
        <p:spPr>
          <a:xfrm>
            <a:off x="4359873" y="2474958"/>
            <a:ext cx="4184650" cy="2741667"/>
          </a:xfrm>
          <a:prstGeom prst="rect">
            <a:avLst/>
          </a:prstGeom>
        </p:spPr>
      </p:pic>
      <p:pic>
        <p:nvPicPr>
          <p:cNvPr id="6" name="Picture 5">
            <a:extLst>
              <a:ext uri="{FF2B5EF4-FFF2-40B4-BE49-F238E27FC236}">
                <a16:creationId xmlns:a16="http://schemas.microsoft.com/office/drawing/2014/main" id="{2F3165FC-87C3-FFF3-5EAA-2E2DF07EFBEF}"/>
              </a:ext>
            </a:extLst>
          </p:cNvPr>
          <p:cNvPicPr>
            <a:picLocks noChangeAspect="1"/>
          </p:cNvPicPr>
          <p:nvPr/>
        </p:nvPicPr>
        <p:blipFill>
          <a:blip r:embed="rId3"/>
          <a:stretch>
            <a:fillRect/>
          </a:stretch>
        </p:blipFill>
        <p:spPr>
          <a:xfrm>
            <a:off x="0" y="-19531"/>
            <a:ext cx="8964276" cy="3448531"/>
          </a:xfrm>
          <a:prstGeom prst="rect">
            <a:avLst/>
          </a:prstGeom>
        </p:spPr>
      </p:pic>
      <p:pic>
        <p:nvPicPr>
          <p:cNvPr id="8" name="Picture 7">
            <a:extLst>
              <a:ext uri="{FF2B5EF4-FFF2-40B4-BE49-F238E27FC236}">
                <a16:creationId xmlns:a16="http://schemas.microsoft.com/office/drawing/2014/main" id="{8A35C96E-25E8-2F77-C92B-6001517DC41B}"/>
              </a:ext>
            </a:extLst>
          </p:cNvPr>
          <p:cNvPicPr>
            <a:picLocks noChangeAspect="1"/>
          </p:cNvPicPr>
          <p:nvPr/>
        </p:nvPicPr>
        <p:blipFill>
          <a:blip r:embed="rId2"/>
          <a:stretch>
            <a:fillRect/>
          </a:stretch>
        </p:blipFill>
        <p:spPr>
          <a:xfrm>
            <a:off x="0" y="2869519"/>
            <a:ext cx="4420217" cy="2896004"/>
          </a:xfrm>
          <a:prstGeom prst="rect">
            <a:avLst/>
          </a:prstGeom>
        </p:spPr>
      </p:pic>
      <p:pic>
        <p:nvPicPr>
          <p:cNvPr id="11" name="Picture 10">
            <a:extLst>
              <a:ext uri="{FF2B5EF4-FFF2-40B4-BE49-F238E27FC236}">
                <a16:creationId xmlns:a16="http://schemas.microsoft.com/office/drawing/2014/main" id="{3C4AE76F-0B35-D888-2798-A82CC190B131}"/>
              </a:ext>
            </a:extLst>
          </p:cNvPr>
          <p:cNvPicPr>
            <a:picLocks noChangeAspect="1"/>
          </p:cNvPicPr>
          <p:nvPr/>
        </p:nvPicPr>
        <p:blipFill>
          <a:blip r:embed="rId4"/>
          <a:stretch>
            <a:fillRect/>
          </a:stretch>
        </p:blipFill>
        <p:spPr>
          <a:xfrm>
            <a:off x="7597266" y="1641375"/>
            <a:ext cx="4629796" cy="4010585"/>
          </a:xfrm>
          <a:prstGeom prst="rect">
            <a:avLst/>
          </a:prstGeom>
        </p:spPr>
      </p:pic>
    </p:spTree>
    <p:extLst>
      <p:ext uri="{BB962C8B-B14F-4D97-AF65-F5344CB8AC3E}">
        <p14:creationId xmlns:p14="http://schemas.microsoft.com/office/powerpoint/2010/main" val="4105280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5567-1672-7BA7-2ED3-80DBE08E11D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4CECB1A-F4C8-5899-F656-12EEEC9DE773}"/>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5AB9BD0-0195-24AC-6DF4-F9377AD56128}"/>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B447A47F-8E86-7DDD-979A-6432EA406EE6}"/>
              </a:ext>
            </a:extLst>
          </p:cNvPr>
          <p:cNvPicPr>
            <a:picLocks noChangeAspect="1"/>
          </p:cNvPicPr>
          <p:nvPr/>
        </p:nvPicPr>
        <p:blipFill>
          <a:blip r:embed="rId2"/>
          <a:stretch>
            <a:fillRect/>
          </a:stretch>
        </p:blipFill>
        <p:spPr>
          <a:xfrm>
            <a:off x="310551" y="216439"/>
            <a:ext cx="8507012" cy="1829055"/>
          </a:xfrm>
          <a:prstGeom prst="rect">
            <a:avLst/>
          </a:prstGeom>
        </p:spPr>
      </p:pic>
      <p:pic>
        <p:nvPicPr>
          <p:cNvPr id="8" name="Picture 7">
            <a:extLst>
              <a:ext uri="{FF2B5EF4-FFF2-40B4-BE49-F238E27FC236}">
                <a16:creationId xmlns:a16="http://schemas.microsoft.com/office/drawing/2014/main" id="{71C2259C-640A-82B1-D0FC-79D436841AC0}"/>
              </a:ext>
            </a:extLst>
          </p:cNvPr>
          <p:cNvPicPr>
            <a:picLocks noChangeAspect="1"/>
          </p:cNvPicPr>
          <p:nvPr/>
        </p:nvPicPr>
        <p:blipFill>
          <a:blip r:embed="rId3"/>
          <a:stretch>
            <a:fillRect/>
          </a:stretch>
        </p:blipFill>
        <p:spPr>
          <a:xfrm>
            <a:off x="526212" y="1464961"/>
            <a:ext cx="4976341" cy="5272027"/>
          </a:xfrm>
          <a:prstGeom prst="rect">
            <a:avLst/>
          </a:prstGeom>
        </p:spPr>
      </p:pic>
      <p:pic>
        <p:nvPicPr>
          <p:cNvPr id="10" name="Picture 9">
            <a:extLst>
              <a:ext uri="{FF2B5EF4-FFF2-40B4-BE49-F238E27FC236}">
                <a16:creationId xmlns:a16="http://schemas.microsoft.com/office/drawing/2014/main" id="{F4B65174-FE39-F330-FB1F-F16F59673149}"/>
              </a:ext>
            </a:extLst>
          </p:cNvPr>
          <p:cNvPicPr>
            <a:picLocks noChangeAspect="1"/>
          </p:cNvPicPr>
          <p:nvPr/>
        </p:nvPicPr>
        <p:blipFill>
          <a:blip r:embed="rId4"/>
          <a:stretch>
            <a:fillRect/>
          </a:stretch>
        </p:blipFill>
        <p:spPr>
          <a:xfrm>
            <a:off x="6096000" y="1930400"/>
            <a:ext cx="4553585" cy="4582164"/>
          </a:xfrm>
          <a:prstGeom prst="rect">
            <a:avLst/>
          </a:prstGeom>
        </p:spPr>
      </p:pic>
    </p:spTree>
    <p:extLst>
      <p:ext uri="{BB962C8B-B14F-4D97-AF65-F5344CB8AC3E}">
        <p14:creationId xmlns:p14="http://schemas.microsoft.com/office/powerpoint/2010/main" val="33371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el"/>
              <a:t>Σημαντικές έννοιες</a:t>
            </a:r>
          </a:p>
        </p:txBody>
      </p:sp>
      <p:sp>
        <p:nvSpPr>
          <p:cNvPr id="4" name="Plassholder for innhold 3"/>
          <p:cNvSpPr>
            <a:spLocks noGrp="1"/>
          </p:cNvSpPr>
          <p:nvPr>
            <p:ph sz="half" idx="1"/>
          </p:nvPr>
        </p:nvSpPr>
        <p:spPr>
          <a:xfrm>
            <a:off x="838200" y="1825625"/>
            <a:ext cx="5181600" cy="4351338"/>
          </a:xfrm>
        </p:spPr>
        <p:txBody>
          <a:bodyPr>
            <a:normAutofit/>
          </a:bodyPr>
          <a:lstStyle/>
          <a:p>
            <a:r>
              <a:rPr lang="el"/>
              <a:t>Ισχύς</a:t>
            </a:r>
          </a:p>
          <a:p>
            <a:endParaRPr lang="nb-NO"/>
          </a:p>
          <a:p>
            <a:r>
              <a:rPr lang="el"/>
              <a:t>Πληθυσμός/ Δείγμα</a:t>
            </a:r>
          </a:p>
          <a:p>
            <a:endParaRPr lang="nb-NO"/>
          </a:p>
          <a:p>
            <a:r>
              <a:rPr lang="el"/>
              <a:t>Πειραματισμός</a:t>
            </a:r>
          </a:p>
          <a:p>
            <a:endParaRPr lang="nb-NO"/>
          </a:p>
          <a:p>
            <a:r>
              <a:rPr lang="el"/>
              <a:t>Γενίκευση (;)</a:t>
            </a:r>
          </a:p>
          <a:p>
            <a:endParaRPr lang="nb-NO"/>
          </a:p>
        </p:txBody>
      </p:sp>
      <p:sp>
        <p:nvSpPr>
          <p:cNvPr id="10" name="Footer Placeholder 4">
            <a:extLst>
              <a:ext uri="{FF2B5EF4-FFF2-40B4-BE49-F238E27FC236}">
                <a16:creationId xmlns:a16="http://schemas.microsoft.com/office/drawing/2014/main" id="{F72CE107-A6C9-29F4-45E5-8197EA09E245}"/>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E61A8DBF-758F-9110-F92F-4F94D54EFEB3}"/>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4</a:t>
            </a:fld>
            <a:endParaRPr lang="nb-NO"/>
          </a:p>
        </p:txBody>
      </p:sp>
      <p:graphicFrame>
        <p:nvGraphicFramePr>
          <p:cNvPr id="6" name="Plassholder for innhold 2">
            <a:extLst>
              <a:ext uri="{FF2B5EF4-FFF2-40B4-BE49-F238E27FC236}">
                <a16:creationId xmlns:a16="http://schemas.microsoft.com/office/drawing/2014/main" id="{AE2D91D3-32DC-0461-7CB5-EFF3831E97F4}"/>
              </a:ext>
            </a:extLst>
          </p:cNvPr>
          <p:cNvGraphicFramePr>
            <a:graphicFrameLocks noGrp="1"/>
          </p:cNvGraphicFramePr>
          <p:nvPr>
            <p:ph sz="half" idx="2"/>
            <p:extLst>
              <p:ext uri="{D42A27DB-BD31-4B8C-83A1-F6EECF244321}">
                <p14:modId xmlns:p14="http://schemas.microsoft.com/office/powerpoint/2010/main" val="23897424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156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BF09-D4FE-6666-1A7C-AFFD336418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EC51C80-423B-B37D-52BE-A8B09EAA661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1876544-DC2D-E2E8-48CA-D7870A94908B}"/>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F93A1089-E07E-BEA4-54D9-D615584AF476}"/>
              </a:ext>
            </a:extLst>
          </p:cNvPr>
          <p:cNvPicPr>
            <a:picLocks noChangeAspect="1"/>
          </p:cNvPicPr>
          <p:nvPr/>
        </p:nvPicPr>
        <p:blipFill>
          <a:blip r:embed="rId2"/>
          <a:stretch>
            <a:fillRect/>
          </a:stretch>
        </p:blipFill>
        <p:spPr>
          <a:xfrm>
            <a:off x="2001328" y="2262393"/>
            <a:ext cx="8040222" cy="1838582"/>
          </a:xfrm>
          <a:prstGeom prst="rect">
            <a:avLst/>
          </a:prstGeom>
        </p:spPr>
      </p:pic>
    </p:spTree>
    <p:extLst>
      <p:ext uri="{BB962C8B-B14F-4D97-AF65-F5344CB8AC3E}">
        <p14:creationId xmlns:p14="http://schemas.microsoft.com/office/powerpoint/2010/main" val="83273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7053-BC59-855C-2D5E-3BA40CFECA64}"/>
              </a:ext>
            </a:extLst>
          </p:cNvPr>
          <p:cNvSpPr>
            <a:spLocks noGrp="1"/>
          </p:cNvSpPr>
          <p:nvPr>
            <p:ph type="title"/>
          </p:nvPr>
        </p:nvSpPr>
        <p:spPr/>
        <p:txBody>
          <a:bodyPr/>
          <a:lstStyle/>
          <a:p>
            <a:endParaRPr lang="en-GB"/>
          </a:p>
        </p:txBody>
      </p:sp>
      <p:sp>
        <p:nvSpPr>
          <p:cNvPr id="8" name="Content Placeholder 7">
            <a:extLst>
              <a:ext uri="{FF2B5EF4-FFF2-40B4-BE49-F238E27FC236}">
                <a16:creationId xmlns:a16="http://schemas.microsoft.com/office/drawing/2014/main" id="{DEE04F4B-E25B-FB92-6891-6B485398D5E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D081048E-544E-3917-06BD-6E5DCA0C1B81}"/>
              </a:ext>
            </a:extLst>
          </p:cNvPr>
          <p:cNvSpPr>
            <a:spLocks noGrp="1"/>
          </p:cNvSpPr>
          <p:nvPr>
            <p:ph sz="half" idx="2"/>
          </p:nvPr>
        </p:nvSpPr>
        <p:spPr/>
        <p:txBody>
          <a:bodyPr/>
          <a:lstStyle/>
          <a:p>
            <a:endParaRPr lang="en-GB"/>
          </a:p>
        </p:txBody>
      </p:sp>
      <p:pic>
        <p:nvPicPr>
          <p:cNvPr id="10" name="Picture 9">
            <a:extLst>
              <a:ext uri="{FF2B5EF4-FFF2-40B4-BE49-F238E27FC236}">
                <a16:creationId xmlns:a16="http://schemas.microsoft.com/office/drawing/2014/main" id="{D71881B0-0E20-0FFA-2E2B-EE60A59DA2E8}"/>
              </a:ext>
            </a:extLst>
          </p:cNvPr>
          <p:cNvPicPr>
            <a:picLocks noChangeAspect="1"/>
          </p:cNvPicPr>
          <p:nvPr/>
        </p:nvPicPr>
        <p:blipFill>
          <a:blip r:embed="rId2"/>
          <a:stretch>
            <a:fillRect/>
          </a:stretch>
        </p:blipFill>
        <p:spPr>
          <a:xfrm>
            <a:off x="645094" y="0"/>
            <a:ext cx="5450906" cy="6858000"/>
          </a:xfrm>
          <a:prstGeom prst="rect">
            <a:avLst/>
          </a:prstGeom>
        </p:spPr>
      </p:pic>
      <p:pic>
        <p:nvPicPr>
          <p:cNvPr id="12" name="Picture 11">
            <a:extLst>
              <a:ext uri="{FF2B5EF4-FFF2-40B4-BE49-F238E27FC236}">
                <a16:creationId xmlns:a16="http://schemas.microsoft.com/office/drawing/2014/main" id="{45C110B7-B0EA-FFD1-ECFE-3EE29F43A51F}"/>
              </a:ext>
            </a:extLst>
          </p:cNvPr>
          <p:cNvPicPr>
            <a:picLocks noChangeAspect="1"/>
          </p:cNvPicPr>
          <p:nvPr/>
        </p:nvPicPr>
        <p:blipFill>
          <a:blip r:embed="rId3"/>
          <a:stretch>
            <a:fillRect/>
          </a:stretch>
        </p:blipFill>
        <p:spPr>
          <a:xfrm>
            <a:off x="6096000" y="816638"/>
            <a:ext cx="4086795" cy="5201376"/>
          </a:xfrm>
          <a:prstGeom prst="rect">
            <a:avLst/>
          </a:prstGeom>
        </p:spPr>
      </p:pic>
    </p:spTree>
    <p:extLst>
      <p:ext uri="{BB962C8B-B14F-4D97-AF65-F5344CB8AC3E}">
        <p14:creationId xmlns:p14="http://schemas.microsoft.com/office/powerpoint/2010/main" val="1101695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11D47-BA35-580B-1DBE-B791A8C491D3}"/>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1F8115D3-1EEB-6D22-F2B9-2DA946367C0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F9398591-5FAE-8992-80C5-6419278589EB}"/>
              </a:ext>
            </a:extLst>
          </p:cNvPr>
          <p:cNvPicPr>
            <a:picLocks noChangeAspect="1"/>
          </p:cNvPicPr>
          <p:nvPr/>
        </p:nvPicPr>
        <p:blipFill>
          <a:blip r:embed="rId2"/>
          <a:stretch>
            <a:fillRect/>
          </a:stretch>
        </p:blipFill>
        <p:spPr>
          <a:xfrm>
            <a:off x="517642" y="1637415"/>
            <a:ext cx="5497542" cy="647580"/>
          </a:xfrm>
          <a:prstGeom prst="rect">
            <a:avLst/>
          </a:prstGeom>
        </p:spPr>
      </p:pic>
      <p:pic>
        <p:nvPicPr>
          <p:cNvPr id="8" name="Picture 7">
            <a:extLst>
              <a:ext uri="{FF2B5EF4-FFF2-40B4-BE49-F238E27FC236}">
                <a16:creationId xmlns:a16="http://schemas.microsoft.com/office/drawing/2014/main" id="{AC5935E4-A797-252F-592D-51F71D28806D}"/>
              </a:ext>
            </a:extLst>
          </p:cNvPr>
          <p:cNvPicPr>
            <a:picLocks noChangeAspect="1"/>
          </p:cNvPicPr>
          <p:nvPr/>
        </p:nvPicPr>
        <p:blipFill>
          <a:blip r:embed="rId3"/>
          <a:stretch>
            <a:fillRect/>
          </a:stretch>
        </p:blipFill>
        <p:spPr>
          <a:xfrm>
            <a:off x="468886" y="395970"/>
            <a:ext cx="5566439" cy="6462030"/>
          </a:xfrm>
          <a:prstGeom prst="rect">
            <a:avLst/>
          </a:prstGeom>
        </p:spPr>
      </p:pic>
      <p:pic>
        <p:nvPicPr>
          <p:cNvPr id="10" name="Picture 9">
            <a:extLst>
              <a:ext uri="{FF2B5EF4-FFF2-40B4-BE49-F238E27FC236}">
                <a16:creationId xmlns:a16="http://schemas.microsoft.com/office/drawing/2014/main" id="{BE729EEA-225A-6CD2-5763-BC4BC89E6AC0}"/>
              </a:ext>
            </a:extLst>
          </p:cNvPr>
          <p:cNvPicPr>
            <a:picLocks noChangeAspect="1"/>
          </p:cNvPicPr>
          <p:nvPr/>
        </p:nvPicPr>
        <p:blipFill>
          <a:blip r:embed="rId4"/>
          <a:stretch>
            <a:fillRect/>
          </a:stretch>
        </p:blipFill>
        <p:spPr>
          <a:xfrm>
            <a:off x="5893002" y="1100839"/>
            <a:ext cx="6440178" cy="1068203"/>
          </a:xfrm>
          <a:prstGeom prst="rect">
            <a:avLst/>
          </a:prstGeom>
        </p:spPr>
      </p:pic>
    </p:spTree>
    <p:extLst>
      <p:ext uri="{BB962C8B-B14F-4D97-AF65-F5344CB8AC3E}">
        <p14:creationId xmlns:p14="http://schemas.microsoft.com/office/powerpoint/2010/main" val="31504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590D-E327-207E-C8D9-7339A711834E}"/>
              </a:ext>
            </a:extLst>
          </p:cNvPr>
          <p:cNvSpPr>
            <a:spLocks noGrp="1"/>
          </p:cNvSpPr>
          <p:nvPr>
            <p:ph type="title"/>
          </p:nvPr>
        </p:nvSpPr>
        <p:spPr/>
        <p:txBody>
          <a:bodyPr/>
          <a:lstStyle/>
          <a:p>
            <a:r>
              <a:rPr lang="el"/>
              <a:t>Είναι αυτό πειραματικό;</a:t>
            </a:r>
            <a:endParaRPr lang="en-GB"/>
          </a:p>
        </p:txBody>
      </p:sp>
      <p:sp>
        <p:nvSpPr>
          <p:cNvPr id="3" name="Content Placeholder 2">
            <a:extLst>
              <a:ext uri="{FF2B5EF4-FFF2-40B4-BE49-F238E27FC236}">
                <a16:creationId xmlns:a16="http://schemas.microsoft.com/office/drawing/2014/main" id="{926A861E-C121-82FB-F7D5-318FB3F8FCB7}"/>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051C1E31-9182-C021-9310-80475F7A14B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E8D977F2-F8E9-F981-BE62-CFC4CD0EA012}"/>
              </a:ext>
            </a:extLst>
          </p:cNvPr>
          <p:cNvPicPr>
            <a:picLocks noChangeAspect="1"/>
          </p:cNvPicPr>
          <p:nvPr/>
        </p:nvPicPr>
        <p:blipFill>
          <a:blip r:embed="rId2"/>
          <a:stretch>
            <a:fillRect/>
          </a:stretch>
        </p:blipFill>
        <p:spPr>
          <a:xfrm>
            <a:off x="0" y="1517504"/>
            <a:ext cx="12192000" cy="5340496"/>
          </a:xfrm>
          <a:prstGeom prst="rect">
            <a:avLst/>
          </a:prstGeom>
        </p:spPr>
      </p:pic>
    </p:spTree>
    <p:extLst>
      <p:ext uri="{BB962C8B-B14F-4D97-AF65-F5344CB8AC3E}">
        <p14:creationId xmlns:p14="http://schemas.microsoft.com/office/powerpoint/2010/main" val="1559674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E434-4EFA-3580-0CE1-D5E131D821BA}"/>
              </a:ext>
            </a:extLst>
          </p:cNvPr>
          <p:cNvSpPr>
            <a:spLocks noGrp="1"/>
          </p:cNvSpPr>
          <p:nvPr>
            <p:ph type="title"/>
          </p:nvPr>
        </p:nvSpPr>
        <p:spPr>
          <a:xfrm>
            <a:off x="767058" y="81220"/>
            <a:ext cx="3917172" cy="1450757"/>
          </a:xfrm>
        </p:spPr>
        <p:txBody>
          <a:bodyPr>
            <a:normAutofit/>
          </a:bodyPr>
          <a:lstStyle/>
          <a:p>
            <a:r>
              <a:rPr lang="el" sz="4800" dirty="0"/>
              <a:t>Είναι αυτό πειραματικό;</a:t>
            </a:r>
            <a:endParaRPr lang="en-GB" sz="4800" dirty="0"/>
          </a:p>
        </p:txBody>
      </p:sp>
      <p:sp>
        <p:nvSpPr>
          <p:cNvPr id="3" name="Content Placeholder 2">
            <a:extLst>
              <a:ext uri="{FF2B5EF4-FFF2-40B4-BE49-F238E27FC236}">
                <a16:creationId xmlns:a16="http://schemas.microsoft.com/office/drawing/2014/main" id="{0BEA9C89-9672-24A4-2F2F-C000501E230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D110B4DF-104A-C1F6-FD6B-ECB122ED81AC}"/>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2550C8C2-21C1-1AAC-951D-E721E582E9B4}"/>
              </a:ext>
            </a:extLst>
          </p:cNvPr>
          <p:cNvPicPr>
            <a:picLocks noChangeAspect="1"/>
          </p:cNvPicPr>
          <p:nvPr/>
        </p:nvPicPr>
        <p:blipFill>
          <a:blip r:embed="rId2"/>
          <a:stretch>
            <a:fillRect/>
          </a:stretch>
        </p:blipFill>
        <p:spPr>
          <a:xfrm>
            <a:off x="0" y="1629860"/>
            <a:ext cx="12192000" cy="3598279"/>
          </a:xfrm>
          <a:prstGeom prst="rect">
            <a:avLst/>
          </a:prstGeom>
        </p:spPr>
      </p:pic>
      <p:sp>
        <p:nvSpPr>
          <p:cNvPr id="7" name="TextBox 6">
            <a:extLst>
              <a:ext uri="{FF2B5EF4-FFF2-40B4-BE49-F238E27FC236}">
                <a16:creationId xmlns:a16="http://schemas.microsoft.com/office/drawing/2014/main" id="{D6231911-63A2-CB6E-28FA-042D3FC46B39}"/>
              </a:ext>
            </a:extLst>
          </p:cNvPr>
          <p:cNvSpPr txBox="1"/>
          <p:nvPr/>
        </p:nvSpPr>
        <p:spPr>
          <a:xfrm>
            <a:off x="1030553" y="1396253"/>
            <a:ext cx="3390181" cy="369332"/>
          </a:xfrm>
          <a:prstGeom prst="rect">
            <a:avLst/>
          </a:prstGeom>
          <a:noFill/>
        </p:spPr>
        <p:txBody>
          <a:bodyPr wrap="square" rtlCol="0">
            <a:spAutoFit/>
          </a:bodyPr>
          <a:lstStyle/>
          <a:p>
            <a:r>
              <a:rPr lang="el" dirty="0"/>
              <a:t>Μπορούμε να βγάλουμε ένα συμπέρασμα;</a:t>
            </a:r>
            <a:endParaRPr lang="en-GB" dirty="0"/>
          </a:p>
        </p:txBody>
      </p:sp>
      <p:pic>
        <p:nvPicPr>
          <p:cNvPr id="9" name="Picture 8">
            <a:extLst>
              <a:ext uri="{FF2B5EF4-FFF2-40B4-BE49-F238E27FC236}">
                <a16:creationId xmlns:a16="http://schemas.microsoft.com/office/drawing/2014/main" id="{F17D7AE6-BFA6-D1DF-1EDE-0F32DEBB8401}"/>
              </a:ext>
            </a:extLst>
          </p:cNvPr>
          <p:cNvPicPr>
            <a:picLocks noChangeAspect="1"/>
          </p:cNvPicPr>
          <p:nvPr/>
        </p:nvPicPr>
        <p:blipFill>
          <a:blip r:embed="rId3"/>
          <a:stretch>
            <a:fillRect/>
          </a:stretch>
        </p:blipFill>
        <p:spPr>
          <a:xfrm>
            <a:off x="4613088" y="408931"/>
            <a:ext cx="7325747" cy="6068272"/>
          </a:xfrm>
          <a:prstGeom prst="rect">
            <a:avLst/>
          </a:prstGeom>
        </p:spPr>
      </p:pic>
    </p:spTree>
    <p:extLst>
      <p:ext uri="{BB962C8B-B14F-4D97-AF65-F5344CB8AC3E}">
        <p14:creationId xmlns:p14="http://schemas.microsoft.com/office/powerpoint/2010/main" val="41446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572A3E-6500-1879-5656-D2486491835C}"/>
              </a:ext>
            </a:extLst>
          </p:cNvPr>
          <p:cNvPicPr>
            <a:picLocks noChangeAspect="1"/>
          </p:cNvPicPr>
          <p:nvPr/>
        </p:nvPicPr>
        <p:blipFill>
          <a:blip r:embed="rId2"/>
          <a:stretch>
            <a:fillRect/>
          </a:stretch>
        </p:blipFill>
        <p:spPr>
          <a:xfrm>
            <a:off x="5306028" y="0"/>
            <a:ext cx="6885972" cy="4015685"/>
          </a:xfrm>
          <a:prstGeom prst="rect">
            <a:avLst/>
          </a:prstGeom>
        </p:spPr>
      </p:pic>
      <p:sp>
        <p:nvSpPr>
          <p:cNvPr id="2" name="Title 1">
            <a:extLst>
              <a:ext uri="{FF2B5EF4-FFF2-40B4-BE49-F238E27FC236}">
                <a16:creationId xmlns:a16="http://schemas.microsoft.com/office/drawing/2014/main" id="{AFAA3AE0-CA4B-8478-CA5F-EA1FD2822CA5}"/>
              </a:ext>
            </a:extLst>
          </p:cNvPr>
          <p:cNvSpPr>
            <a:spLocks noGrp="1"/>
          </p:cNvSpPr>
          <p:nvPr>
            <p:ph type="title"/>
          </p:nvPr>
        </p:nvSpPr>
        <p:spPr>
          <a:xfrm>
            <a:off x="1097280" y="286603"/>
            <a:ext cx="3907339" cy="1450757"/>
          </a:xfrm>
        </p:spPr>
        <p:txBody>
          <a:bodyPr>
            <a:normAutofit/>
          </a:bodyPr>
          <a:lstStyle/>
          <a:p>
            <a:r>
              <a:rPr lang="el" sz="4800" dirty="0"/>
              <a:t>Τι σημαίνει OR=.905; </a:t>
            </a:r>
            <a:endParaRPr lang="en-GB" sz="4800" dirty="0"/>
          </a:p>
        </p:txBody>
      </p:sp>
      <p:sp>
        <p:nvSpPr>
          <p:cNvPr id="3" name="Content Placeholder 2">
            <a:extLst>
              <a:ext uri="{FF2B5EF4-FFF2-40B4-BE49-F238E27FC236}">
                <a16:creationId xmlns:a16="http://schemas.microsoft.com/office/drawing/2014/main" id="{99B31542-1950-749A-2976-7BCCFC4A954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8741E8E5-1D11-BB85-E5D6-9AB28695B6BF}"/>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0DA9B8B3-99AF-741A-C39C-BC226BB433FD}"/>
              </a:ext>
            </a:extLst>
          </p:cNvPr>
          <p:cNvPicPr>
            <a:picLocks noChangeAspect="1"/>
          </p:cNvPicPr>
          <p:nvPr/>
        </p:nvPicPr>
        <p:blipFill>
          <a:blip r:embed="rId3"/>
          <a:stretch>
            <a:fillRect/>
          </a:stretch>
        </p:blipFill>
        <p:spPr>
          <a:xfrm>
            <a:off x="124559" y="1473878"/>
            <a:ext cx="9930821" cy="4961428"/>
          </a:xfrm>
          <a:prstGeom prst="rect">
            <a:avLst/>
          </a:prstGeom>
        </p:spPr>
      </p:pic>
      <p:pic>
        <p:nvPicPr>
          <p:cNvPr id="8" name="Picture 7">
            <a:extLst>
              <a:ext uri="{FF2B5EF4-FFF2-40B4-BE49-F238E27FC236}">
                <a16:creationId xmlns:a16="http://schemas.microsoft.com/office/drawing/2014/main" id="{D90618EE-0514-75FE-884E-C2858724BF2F}"/>
              </a:ext>
            </a:extLst>
          </p:cNvPr>
          <p:cNvPicPr>
            <a:picLocks noChangeAspect="1"/>
          </p:cNvPicPr>
          <p:nvPr/>
        </p:nvPicPr>
        <p:blipFill>
          <a:blip r:embed="rId4"/>
          <a:stretch>
            <a:fillRect/>
          </a:stretch>
        </p:blipFill>
        <p:spPr>
          <a:xfrm>
            <a:off x="4381901" y="2418703"/>
            <a:ext cx="6682452" cy="3350656"/>
          </a:xfrm>
          <a:prstGeom prst="rect">
            <a:avLst/>
          </a:prstGeom>
        </p:spPr>
      </p:pic>
      <p:pic>
        <p:nvPicPr>
          <p:cNvPr id="12" name="Picture 11">
            <a:extLst>
              <a:ext uri="{FF2B5EF4-FFF2-40B4-BE49-F238E27FC236}">
                <a16:creationId xmlns:a16="http://schemas.microsoft.com/office/drawing/2014/main" id="{AA25001E-5F16-A225-DE26-B169F22FE180}"/>
              </a:ext>
            </a:extLst>
          </p:cNvPr>
          <p:cNvPicPr>
            <a:picLocks noChangeAspect="1"/>
          </p:cNvPicPr>
          <p:nvPr/>
        </p:nvPicPr>
        <p:blipFill>
          <a:blip r:embed="rId5"/>
          <a:stretch>
            <a:fillRect/>
          </a:stretch>
        </p:blipFill>
        <p:spPr>
          <a:xfrm>
            <a:off x="4807791" y="3816580"/>
            <a:ext cx="5770604" cy="3041420"/>
          </a:xfrm>
          <a:prstGeom prst="rect">
            <a:avLst/>
          </a:prstGeom>
        </p:spPr>
      </p:pic>
    </p:spTree>
    <p:extLst>
      <p:ext uri="{BB962C8B-B14F-4D97-AF65-F5344CB8AC3E}">
        <p14:creationId xmlns:p14="http://schemas.microsoft.com/office/powerpoint/2010/main" val="9960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86EA-EB65-9ACE-1BEA-7DC7EA5E81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0F256D0-C65D-EAF0-5102-0E556E782699}"/>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31E07504-B638-F8B1-477E-E223C6F1B490}"/>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9A640A9E-6CD2-F966-BC42-5070BBFF83E0}"/>
              </a:ext>
            </a:extLst>
          </p:cNvPr>
          <p:cNvPicPr>
            <a:picLocks noChangeAspect="1"/>
          </p:cNvPicPr>
          <p:nvPr/>
        </p:nvPicPr>
        <p:blipFill>
          <a:blip r:embed="rId2"/>
          <a:stretch>
            <a:fillRect/>
          </a:stretch>
        </p:blipFill>
        <p:spPr>
          <a:xfrm>
            <a:off x="2485521" y="1180786"/>
            <a:ext cx="7220958" cy="4496427"/>
          </a:xfrm>
          <a:prstGeom prst="rect">
            <a:avLst/>
          </a:prstGeom>
        </p:spPr>
      </p:pic>
    </p:spTree>
    <p:extLst>
      <p:ext uri="{BB962C8B-B14F-4D97-AF65-F5344CB8AC3E}">
        <p14:creationId xmlns:p14="http://schemas.microsoft.com/office/powerpoint/2010/main" val="109418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32AC-86E1-BEAD-C482-8FC5506444E7}"/>
              </a:ext>
            </a:extLst>
          </p:cNvPr>
          <p:cNvSpPr>
            <a:spLocks noGrp="1"/>
          </p:cNvSpPr>
          <p:nvPr>
            <p:ph type="title"/>
          </p:nvPr>
        </p:nvSpPr>
        <p:spPr/>
        <p:txBody>
          <a:bodyPr>
            <a:normAutofit fontScale="90000"/>
          </a:bodyPr>
          <a:lstStyle/>
          <a:p>
            <a:r>
              <a:rPr lang="el">
                <a:hlinkClick r:id="rId2"/>
              </a:rPr>
              <a:t>https://www.scimagojr.com/</a:t>
            </a:r>
            <a:r>
              <a:rPr lang="el"/>
              <a:t> </a:t>
            </a:r>
            <a:endParaRPr lang="en-GB"/>
          </a:p>
        </p:txBody>
      </p:sp>
      <p:sp>
        <p:nvSpPr>
          <p:cNvPr id="3" name="Content Placeholder 2">
            <a:extLst>
              <a:ext uri="{FF2B5EF4-FFF2-40B4-BE49-F238E27FC236}">
                <a16:creationId xmlns:a16="http://schemas.microsoft.com/office/drawing/2014/main" id="{28D6F9DC-A144-145B-4977-37E717064657}"/>
              </a:ext>
            </a:extLst>
          </p:cNvPr>
          <p:cNvSpPr>
            <a:spLocks noGrp="1"/>
          </p:cNvSpPr>
          <p:nvPr>
            <p:ph sz="half" idx="1"/>
          </p:nvPr>
        </p:nvSpPr>
        <p:spPr/>
        <p:txBody>
          <a:bodyPr/>
          <a:lstStyle/>
          <a:p>
            <a:r>
              <a:rPr lang="el"/>
              <a:t>Η αξιολόγηση από ομοτίμους σημαίνει καλό;</a:t>
            </a:r>
          </a:p>
          <a:p>
            <a:pPr lvl="1"/>
            <a:r>
              <a:rPr lang="el"/>
              <a:t>Οι εργασίες του συνεδρίου είναι «peer reviewed»</a:t>
            </a:r>
          </a:p>
          <a:p>
            <a:pPr lvl="1"/>
            <a:endParaRPr lang="nb-NO"/>
          </a:p>
        </p:txBody>
      </p:sp>
      <p:sp>
        <p:nvSpPr>
          <p:cNvPr id="4" name="Content Placeholder 3">
            <a:extLst>
              <a:ext uri="{FF2B5EF4-FFF2-40B4-BE49-F238E27FC236}">
                <a16:creationId xmlns:a16="http://schemas.microsoft.com/office/drawing/2014/main" id="{92ABE715-C7AD-8F99-79F7-80FAA5E4995A}"/>
              </a:ext>
            </a:extLst>
          </p:cNvPr>
          <p:cNvSpPr>
            <a:spLocks noGrp="1"/>
          </p:cNvSpPr>
          <p:nvPr>
            <p:ph sz="half" idx="2"/>
          </p:nvPr>
        </p:nvSpPr>
        <p:spPr/>
        <p:txBody>
          <a:bodyPr/>
          <a:lstStyle/>
          <a:p>
            <a:endParaRPr lang="en-GB"/>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637A195-AAFA-AABC-BD26-79958F02ECDF}"/>
                  </a:ext>
                </a:extLst>
              </p14:cNvPr>
              <p14:cNvContentPartPr/>
              <p14:nvPr/>
            </p14:nvContentPartPr>
            <p14:xfrm>
              <a:off x="2781360" y="4952880"/>
              <a:ext cx="360" cy="360"/>
            </p14:xfrm>
          </p:contentPart>
        </mc:Choice>
        <mc:Fallback xmlns="" xmlns:a16="http://schemas.microsoft.com/office/drawing/2014/main">
          <p:pic>
            <p:nvPicPr>
              <p:cNvPr id="5" name="Ink 4">
                <a:extLst>
                  <a:ext uri="{FF2B5EF4-FFF2-40B4-BE49-F238E27FC236}">
                    <a16:creationId xmlns:a16="http://schemas.microsoft.com/office/drawing/2014/main" id="{4637A195-AAFA-AABC-BD26-79958F02ECDF}"/>
                  </a:ext>
                </a:extLst>
              </p:cNvPr>
              <p:cNvPicPr/>
              <p:nvPr/>
            </p:nvPicPr>
            <p:blipFill>
              <a:blip r:embed="rId4"/>
              <a:stretch>
                <a:fillRect/>
              </a:stretch>
            </p:blipFill>
            <p:spPr>
              <a:xfrm>
                <a:off x="2772000" y="4943520"/>
                <a:ext cx="19080" cy="19080"/>
              </a:xfrm>
              <a:prstGeom prst="rect">
                <a:avLst/>
              </a:prstGeom>
            </p:spPr>
          </p:pic>
        </mc:Fallback>
      </mc:AlternateContent>
    </p:spTree>
    <p:extLst>
      <p:ext uri="{BB962C8B-B14F-4D97-AF65-F5344CB8AC3E}">
        <p14:creationId xmlns:p14="http://schemas.microsoft.com/office/powerpoint/2010/main" val="3069899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8305800" y="1143000"/>
            <a:ext cx="1981200" cy="2819400"/>
          </a:xfrm>
          <a:prstGeom prst="rect">
            <a:avLst/>
          </a:prstGeom>
          <a:gradFill rotWithShape="1">
            <a:gsLst>
              <a:gs pos="0">
                <a:srgbClr val="FFEFD1"/>
              </a:gs>
              <a:gs pos="64999">
                <a:srgbClr val="F0EBD5"/>
              </a:gs>
              <a:gs pos="100000">
                <a:srgbClr val="D1C39F"/>
              </a:gs>
            </a:gsLst>
            <a:lin ang="2700000" scaled="1"/>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l">
                <a:latin typeface="Arial" pitchFamily="-108" charset="0"/>
                <a:cs typeface="ＭＳ Ｐゴシック" pitchFamily="-108" charset="-128"/>
              </a:rPr>
              <a:t>βιβλιογραφικές αναφορές</a:t>
            </a:r>
          </a:p>
        </p:txBody>
      </p:sp>
      <p:sp>
        <p:nvSpPr>
          <p:cNvPr id="7" name="Rectangle 6"/>
          <p:cNvSpPr>
            <a:spLocks noChangeArrowheads="1"/>
          </p:cNvSpPr>
          <p:nvPr/>
        </p:nvSpPr>
        <p:spPr bwMode="auto">
          <a:xfrm>
            <a:off x="7467601" y="2057400"/>
            <a:ext cx="1984375" cy="2819400"/>
          </a:xfrm>
          <a:prstGeom prst="rect">
            <a:avLst/>
          </a:prstGeom>
          <a:gradFill rotWithShape="1">
            <a:gsLst>
              <a:gs pos="0">
                <a:srgbClr val="FFEFD1"/>
              </a:gs>
              <a:gs pos="64999">
                <a:srgbClr val="F0EBD5"/>
              </a:gs>
              <a:gs pos="100000">
                <a:srgbClr val="D1C39F"/>
              </a:gs>
            </a:gsLst>
            <a:lin ang="2700000"/>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l">
                <a:latin typeface="Arial" pitchFamily="-108" charset="0"/>
                <a:cs typeface="ＭＳ Ｐゴシック" pitchFamily="-108" charset="-128"/>
              </a:rPr>
              <a:t>Κύριο σώμα</a:t>
            </a:r>
          </a:p>
        </p:txBody>
      </p:sp>
      <p:sp>
        <p:nvSpPr>
          <p:cNvPr id="6" name="Rectangle 5"/>
          <p:cNvSpPr>
            <a:spLocks noChangeArrowheads="1"/>
          </p:cNvSpPr>
          <p:nvPr/>
        </p:nvSpPr>
        <p:spPr bwMode="auto">
          <a:xfrm>
            <a:off x="6553201" y="2971800"/>
            <a:ext cx="1984375" cy="2819400"/>
          </a:xfrm>
          <a:prstGeom prst="rect">
            <a:avLst/>
          </a:prstGeom>
          <a:gradFill rotWithShape="1">
            <a:gsLst>
              <a:gs pos="0">
                <a:srgbClr val="FFEFD1"/>
              </a:gs>
              <a:gs pos="64999">
                <a:srgbClr val="F0EBD5"/>
              </a:gs>
              <a:gs pos="100000">
                <a:srgbClr val="D1C39F"/>
              </a:gs>
            </a:gsLst>
            <a:lin ang="2700000" scaled="1"/>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l">
                <a:latin typeface="Arial" pitchFamily="-108" charset="0"/>
                <a:cs typeface="ＭＳ Ｐゴシック" pitchFamily="-108" charset="-128"/>
              </a:rPr>
              <a:t>  Περίληψη</a:t>
            </a:r>
          </a:p>
        </p:txBody>
      </p:sp>
      <p:sp>
        <p:nvSpPr>
          <p:cNvPr id="4101" name="Title 1"/>
          <p:cNvSpPr>
            <a:spLocks noGrp="1"/>
          </p:cNvSpPr>
          <p:nvPr>
            <p:ph type="title"/>
          </p:nvPr>
        </p:nvSpPr>
        <p:spPr>
          <a:xfrm>
            <a:off x="533401" y="-307757"/>
            <a:ext cx="10058400" cy="1450757"/>
          </a:xfrm>
        </p:spPr>
        <p:txBody>
          <a:bodyPr/>
          <a:lstStyle/>
          <a:p>
            <a:r>
              <a:rPr lang="el" altLang="nb-NO" dirty="0"/>
              <a:t>Γενική μορφή (συνέχεια)</a:t>
            </a:r>
          </a:p>
        </p:txBody>
      </p:sp>
      <p:sp>
        <p:nvSpPr>
          <p:cNvPr id="5" name="Rectangle 4"/>
          <p:cNvSpPr>
            <a:spLocks noChangeArrowheads="1"/>
          </p:cNvSpPr>
          <p:nvPr/>
        </p:nvSpPr>
        <p:spPr bwMode="auto">
          <a:xfrm>
            <a:off x="5562601" y="3810001"/>
            <a:ext cx="1984375" cy="2816225"/>
          </a:xfrm>
          <a:prstGeom prst="rect">
            <a:avLst/>
          </a:prstGeom>
          <a:gradFill rotWithShape="1">
            <a:gsLst>
              <a:gs pos="0">
                <a:srgbClr val="FFF6E7"/>
              </a:gs>
              <a:gs pos="64999">
                <a:srgbClr val="F0EBD5"/>
              </a:gs>
              <a:gs pos="100000">
                <a:srgbClr val="D1C39F"/>
              </a:gs>
            </a:gsLst>
            <a:lin ang="2700000" scaled="1"/>
          </a:gradFill>
          <a:ln w="9525">
            <a:solidFill>
              <a:schemeClr val="tx1"/>
            </a:solidFill>
            <a:round/>
            <a:headEnd/>
            <a:tailEnd/>
          </a:ln>
          <a:effectLst>
            <a:outerShdw blurRad="63500" dist="38100" dir="13500000" algn="b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l">
                <a:latin typeface="Arial" pitchFamily="-108" charset="0"/>
                <a:cs typeface="ＭＳ Ｐゴシック" pitchFamily="-108" charset="-128"/>
              </a:rPr>
              <a:t>Σελίδα τίτλου</a:t>
            </a:r>
          </a:p>
        </p:txBody>
      </p:sp>
      <p:sp useBgFill="1">
        <p:nvSpPr>
          <p:cNvPr id="4103" name="Rounded Rectangular Callout 9"/>
          <p:cNvSpPr>
            <a:spLocks noChangeArrowheads="1"/>
          </p:cNvSpPr>
          <p:nvPr/>
        </p:nvSpPr>
        <p:spPr bwMode="auto">
          <a:xfrm>
            <a:off x="2209800" y="1371600"/>
            <a:ext cx="3581400" cy="1447800"/>
          </a:xfrm>
          <a:prstGeom prst="wedgeRoundRectCallout">
            <a:avLst>
              <a:gd name="adj1" fmla="val 76528"/>
              <a:gd name="adj2" fmla="val 64884"/>
              <a:gd name="adj3" fmla="val 16667"/>
            </a:avLst>
          </a:prstGeom>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l" altLang="nb-NO" sz="2800" b="1">
                <a:ea typeface="MS PGothic" panose="020B0600070205080204" pitchFamily="34" charset="-128"/>
              </a:rPr>
              <a:t>Οι εργασίες και το δοκίμιό σας θα πρέπει να περιλαμβάνουν τέσσερις κύριες ενότητες:</a:t>
            </a:r>
          </a:p>
          <a:p>
            <a:endParaRPr lang="en-US" altLang="nb-NO" sz="2400" b="1">
              <a:ea typeface="MS PGothic" panose="020B0600070205080204" pitchFamily="34" charset="-128"/>
            </a:endParaRPr>
          </a:p>
        </p:txBody>
      </p:sp>
    </p:spTree>
    <p:extLst>
      <p:ext uri="{BB962C8B-B14F-4D97-AF65-F5344CB8AC3E}">
        <p14:creationId xmlns:p14="http://schemas.microsoft.com/office/powerpoint/2010/main" val="1927353185"/>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66800" y="203742"/>
            <a:ext cx="10058400" cy="1450757"/>
          </a:xfrm>
        </p:spPr>
        <p:txBody>
          <a:bodyPr>
            <a:normAutofit fontScale="90000"/>
          </a:bodyPr>
          <a:lstStyle/>
          <a:p>
            <a:r>
              <a:rPr lang="el" altLang="nb-NO" dirty="0"/>
              <a:t>ΒΙΒΛΙΟΓΡΑΦΙΚΈΣ ΑΝΑΦΟΡΈ</a:t>
            </a:r>
          </a:p>
        </p:txBody>
      </p:sp>
      <p:graphicFrame>
        <p:nvGraphicFramePr>
          <p:cNvPr id="172053" name="Group 21"/>
          <p:cNvGraphicFramePr>
            <a:graphicFrameLocks noGrp="1"/>
          </p:cNvGraphicFramePr>
          <p:nvPr/>
        </p:nvGraphicFramePr>
        <p:xfrm>
          <a:off x="4140200" y="1771651"/>
          <a:ext cx="6096000" cy="4773178"/>
        </p:xfrm>
        <a:graphic>
          <a:graphicData uri="http://schemas.openxmlformats.org/drawingml/2006/table">
            <a:tbl>
              <a:tblPr/>
              <a:tblGrid>
                <a:gridCol w="6096000">
                  <a:extLst>
                    <a:ext uri="{9D8B030D-6E8A-4147-A177-3AD203B41FA5}">
                      <a16:colId xmlns:a16="http://schemas.microsoft.com/office/drawing/2014/main" val="20000"/>
                    </a:ext>
                  </a:extLst>
                </a:gridCol>
              </a:tblGrid>
              <a:tr h="4316413">
                <a:tc>
                  <a:txBody>
                    <a:bodyPr/>
                    <a:lstStyle/>
                    <a:p>
                      <a:pPr marL="461963" marR="0" lvl="0" indent="-461963"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Όπλα και τσίχλες</a:t>
                      </a:r>
                    </a:p>
                    <a:p>
                      <a:pPr marL="461963" marR="0" lvl="0" indent="-461963"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9</a:t>
                      </a:r>
                    </a:p>
                    <a:p>
                      <a:pPr marL="461963" marR="0" lvl="0" indent="-461963"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βιβλιογραφικές αναφορές</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Berliner, D.C., &amp; Biddle, B.J. (1996). </a:t>
                      </a:r>
                      <a:r>
                        <a:rPr kumimoji="0" lang="el" sz="1500" b="0" i="1" u="none" strike="noStrike" cap="none" normalizeH="0" baseline="0">
                          <a:ln>
                            <a:noFill/>
                          </a:ln>
                          <a:solidFill>
                            <a:schemeClr val="tx1"/>
                          </a:solidFill>
                          <a:effectLst/>
                          <a:latin typeface="Arial" charset="0"/>
                        </a:rPr>
                        <a:t>Το κατασκευασμένο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1" u="none" strike="noStrike" cap="none" normalizeH="0" baseline="0">
                          <a:ln>
                            <a:noFill/>
                          </a:ln>
                          <a:solidFill>
                            <a:schemeClr val="tx1"/>
                          </a:solidFill>
                          <a:effectLst/>
                          <a:latin typeface="Arial" charset="0"/>
                        </a:rPr>
                        <a:t>     κρίση: Μύθοι, απάτη και επίθεση στα δημόσια σχολεία της Αμερικής</a:t>
                      </a:r>
                      <a:r>
                        <a:rPr kumimoji="0" lang="el" sz="1500" b="0" i="0" u="sng" strike="noStrike" cap="none" normalizeH="0" baseline="0">
                          <a:ln>
                            <a:noFill/>
                          </a:ln>
                          <a:solidFill>
                            <a:schemeClr val="tx1"/>
                          </a:solidFill>
                          <a:effectLst/>
                          <a:latin typeface="Arial" charset="0"/>
                        </a:rPr>
                        <a:t>.</a:t>
                      </a:r>
                      <a:r>
                        <a:rPr kumimoji="0" lang="el" sz="1500" b="0" i="0" u="none" strike="noStrike" cap="none" normalizeH="0" baseline="0">
                          <a:ln>
                            <a:noFill/>
                          </a:ln>
                          <a:solidFill>
                            <a:schemeClr val="tx1"/>
                          </a:solidFill>
                          <a:effectLst/>
                          <a:latin typeface="Arial" charset="0"/>
                        </a:rPr>
                        <a:t> Βοστώνη. Άντισον-Γουέσλι.</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Δημοσκόπηση της Gallup για τη στάση του κοινού απέναντι στα δημόσια σχολεία.</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     (1987) </a:t>
                      </a:r>
                      <a:r>
                        <a:rPr kumimoji="0" lang="el" sz="1500" b="0" i="1" u="none" strike="noStrike" cap="none" normalizeH="0" baseline="0">
                          <a:ln>
                            <a:noFill/>
                          </a:ln>
                          <a:solidFill>
                            <a:schemeClr val="tx1"/>
                          </a:solidFill>
                          <a:effectLst/>
                          <a:latin typeface="Arial" charset="0"/>
                        </a:rPr>
                        <a:t>Phi Delta Kappan</a:t>
                      </a:r>
                      <a:r>
                        <a:rPr kumimoji="0" lang="el" sz="1500" b="0" i="0" u="none" strike="noStrike" cap="none" normalizeH="0" baseline="0">
                          <a:ln>
                            <a:noFill/>
                          </a:ln>
                          <a:solidFill>
                            <a:schemeClr val="tx1"/>
                          </a:solidFill>
                          <a:effectLst/>
                          <a:latin typeface="Arial" charset="0"/>
                        </a:rPr>
                        <a:t>, </a:t>
                      </a:r>
                      <a:r>
                        <a:rPr kumimoji="0" lang="el" sz="1500" b="0" i="1" u="none" strike="noStrike" cap="none" normalizeH="0" baseline="0">
                          <a:ln>
                            <a:noFill/>
                          </a:ln>
                          <a:solidFill>
                            <a:schemeClr val="tx1"/>
                          </a:solidFill>
                          <a:effectLst/>
                          <a:latin typeface="Arial" charset="0"/>
                        </a:rPr>
                        <a:t>69</a:t>
                      </a:r>
                      <a:r>
                        <a:rPr kumimoji="0" lang="el" sz="1500" b="0" i="0" u="none" strike="noStrike" cap="none" normalizeH="0" baseline="0">
                          <a:ln>
                            <a:noFill/>
                          </a:ln>
                          <a:solidFill>
                            <a:schemeClr val="tx1"/>
                          </a:solidFill>
                          <a:effectLst/>
                          <a:latin typeface="Arial" charset="0"/>
                        </a:rPr>
                        <a:t>, 28-29.</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King-Stoops, J., &amp; Meier, W. (1978). Ανάλυση εκπαιδευτικών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     το πρόβλημα της πειθαρχίας. </a:t>
                      </a:r>
                      <a:r>
                        <a:rPr kumimoji="0" lang="el" sz="1500" b="0" i="1" u="none" strike="noStrike" cap="none" normalizeH="0" baseline="0">
                          <a:ln>
                            <a:noFill/>
                          </a:ln>
                          <a:solidFill>
                            <a:schemeClr val="tx1"/>
                          </a:solidFill>
                          <a:effectLst/>
                          <a:latin typeface="Arial" charset="0"/>
                        </a:rPr>
                        <a:t>Φι Δέλτα Κάππαν,</a:t>
                      </a:r>
                      <a:r>
                        <a:rPr kumimoji="0" lang="el" sz="1500" b="0" i="0" u="none" strike="noStrike" cap="none" normalizeH="0" baseline="0">
                          <a:ln>
                            <a:noFill/>
                          </a:ln>
                          <a:solidFill>
                            <a:schemeClr val="tx1"/>
                          </a:solidFill>
                          <a:effectLst/>
                          <a:latin typeface="Arial" charset="0"/>
                        </a:rPr>
                        <a:t> </a:t>
                      </a:r>
                      <a:r>
                        <a:rPr kumimoji="0" lang="el" sz="1500" b="0" i="1" u="none" strike="noStrike" cap="none" normalizeH="0" baseline="0">
                          <a:ln>
                            <a:noFill/>
                          </a:ln>
                          <a:solidFill>
                            <a:schemeClr val="tx1"/>
                          </a:solidFill>
                          <a:effectLst/>
                          <a:latin typeface="Arial" charset="0"/>
                        </a:rPr>
                        <a:t>59</a:t>
                      </a:r>
                      <a:r>
                        <a:rPr kumimoji="0" lang="el" sz="1500" b="0" i="0" u="none" strike="noStrike" cap="none" normalizeH="0" baseline="0">
                          <a:ln>
                            <a:noFill/>
                          </a:ln>
                          <a:solidFill>
                            <a:schemeClr val="tx1"/>
                          </a:solidFill>
                          <a:effectLst/>
                          <a:latin typeface="Arial" charset="0"/>
                        </a:rPr>
                        <a:t>, 354.</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Αρσενικά, Μ. (1992). Τα κορυφαία σχολικά προβλήματα είναι μύθοι. </a:t>
                      </a:r>
                      <a:r>
                        <a:rPr kumimoji="0" lang="el" sz="1500" b="0" i="1" u="none" strike="noStrike" cap="none" normalizeH="0" baseline="0">
                          <a:ln>
                            <a:noFill/>
                          </a:ln>
                          <a:solidFill>
                            <a:schemeClr val="tx1"/>
                          </a:solidFill>
                          <a:effectLst/>
                          <a:latin typeface="Arial" charset="0"/>
                        </a:rPr>
                        <a:t>Φι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1" u="none" strike="noStrike" cap="none" normalizeH="0" baseline="0">
                          <a:ln>
                            <a:noFill/>
                          </a:ln>
                          <a:solidFill>
                            <a:schemeClr val="tx1"/>
                          </a:solidFill>
                          <a:effectLst/>
                          <a:latin typeface="Arial" charset="0"/>
                        </a:rPr>
                        <a:t>     Δέλτα Κάππαν, 72</a:t>
                      </a:r>
                      <a:r>
                        <a:rPr kumimoji="0" lang="el" sz="1500" b="0" i="0" u="none" strike="noStrike" cap="none" normalizeH="0" baseline="0">
                          <a:ln>
                            <a:noFill/>
                          </a:ln>
                          <a:solidFill>
                            <a:schemeClr val="tx1"/>
                          </a:solidFill>
                          <a:effectLst/>
                          <a:latin typeface="Arial" charset="0"/>
                        </a:rPr>
                        <a:t>, 54-55.</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0" u="none" strike="noStrike" cap="none" normalizeH="0" baseline="0">
                          <a:ln>
                            <a:noFill/>
                          </a:ln>
                          <a:solidFill>
                            <a:schemeClr val="tx1"/>
                          </a:solidFill>
                          <a:effectLst/>
                          <a:latin typeface="Arial" charset="0"/>
                        </a:rPr>
                        <a:t>O'Neill, B. (1994, 6 Μαρτίου). Η ιστορία μιας φάρσας. </a:t>
                      </a:r>
                      <a:r>
                        <a:rPr kumimoji="0" lang="el" sz="1500" b="0" i="1" u="none" strike="noStrike" cap="none" normalizeH="0" baseline="0">
                          <a:ln>
                            <a:noFill/>
                          </a:ln>
                          <a:solidFill>
                            <a:schemeClr val="tx1"/>
                          </a:solidFill>
                          <a:effectLst/>
                          <a:latin typeface="Arial" charset="0"/>
                        </a:rPr>
                        <a:t>Νέο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l" sz="1500" b="0" i="1" u="none" strike="noStrike" cap="none" normalizeH="0" baseline="0">
                          <a:ln>
                            <a:noFill/>
                          </a:ln>
                          <a:solidFill>
                            <a:schemeClr val="tx1"/>
                          </a:solidFill>
                          <a:effectLst/>
                          <a:latin typeface="Arial" charset="0"/>
                        </a:rPr>
                        <a:t>     Περιοδικό York Times, 31</a:t>
                      </a:r>
                      <a:r>
                        <a:rPr kumimoji="0" lang="el" sz="1500" b="0" i="0" u="none" strike="noStrike" cap="none" normalizeH="0" baseline="0">
                          <a:ln>
                            <a:noFill/>
                          </a:ln>
                          <a:solidFill>
                            <a:schemeClr val="tx1"/>
                          </a:solidFill>
                          <a:effectLst/>
                          <a:latin typeface="Arial" charset="0"/>
                        </a:rPr>
                        <a:t>, 15-21.</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a:ln>
                          <a:noFill/>
                        </a:ln>
                        <a:solidFill>
                          <a:schemeClr val="tx1"/>
                        </a:solidFill>
                        <a:effectLst/>
                        <a:latin typeface="Arial" charset="0"/>
                      </a:endParaRPr>
                    </a:p>
                  </a:txBody>
                  <a:tcPr marL="457200" marR="457200"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417" name="Text Box 9"/>
          <p:cNvSpPr txBox="1">
            <a:spLocks noChangeArrowheads="1"/>
          </p:cNvSpPr>
          <p:nvPr/>
        </p:nvSpPr>
        <p:spPr bwMode="auto">
          <a:xfrm>
            <a:off x="2244726" y="1522414"/>
            <a:ext cx="10652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 altLang="nb-NO" sz="2000" i="1">
                <a:latin typeface="Times New Roman" panose="02020603050405020304" pitchFamily="18" charset="0"/>
              </a:rPr>
              <a:t>Επίπεδο 1 </a:t>
            </a:r>
          </a:p>
          <a:p>
            <a:pPr algn="ctr" eaLnBrk="1" hangingPunct="1"/>
            <a:r>
              <a:rPr lang="el" altLang="nb-NO" sz="2000" i="1">
                <a:latin typeface="Times New Roman" panose="02020603050405020304" pitchFamily="18" charset="0"/>
              </a:rPr>
              <a:t>Επικεφαλίδα</a:t>
            </a:r>
            <a:r>
              <a:rPr lang="el" altLang="nb-NO" sz="2000">
                <a:latin typeface="Times New Roman" panose="02020603050405020304" pitchFamily="18" charset="0"/>
              </a:rPr>
              <a:t> </a:t>
            </a:r>
          </a:p>
        </p:txBody>
      </p:sp>
      <p:sp>
        <p:nvSpPr>
          <p:cNvPr id="17418" name="Text Box 10"/>
          <p:cNvSpPr txBox="1">
            <a:spLocks noChangeArrowheads="1"/>
          </p:cNvSpPr>
          <p:nvPr/>
        </p:nvSpPr>
        <p:spPr bwMode="auto">
          <a:xfrm>
            <a:off x="2220913" y="2425701"/>
            <a:ext cx="1204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 altLang="nb-NO" sz="2000" i="1">
                <a:latin typeface="Times New Roman" panose="02020603050405020304" pitchFamily="18" charset="0"/>
              </a:rPr>
              <a:t>Βιβλίο </a:t>
            </a:r>
          </a:p>
          <a:p>
            <a:pPr algn="ctr" eaLnBrk="1" hangingPunct="1"/>
            <a:r>
              <a:rPr lang="el" altLang="nb-NO" sz="2000" i="1">
                <a:latin typeface="Times New Roman" panose="02020603050405020304" pitchFamily="18" charset="0"/>
              </a:rPr>
              <a:t>Υπόδειξη</a:t>
            </a:r>
            <a:r>
              <a:rPr lang="el" altLang="nb-NO" sz="2000">
                <a:latin typeface="Times New Roman" panose="02020603050405020304" pitchFamily="18" charset="0"/>
              </a:rPr>
              <a:t> </a:t>
            </a:r>
          </a:p>
        </p:txBody>
      </p:sp>
      <p:sp>
        <p:nvSpPr>
          <p:cNvPr id="17419" name="Text Box 11"/>
          <p:cNvSpPr txBox="1">
            <a:spLocks noChangeArrowheads="1"/>
          </p:cNvSpPr>
          <p:nvPr/>
        </p:nvSpPr>
        <p:spPr bwMode="auto">
          <a:xfrm>
            <a:off x="2185989" y="3575051"/>
            <a:ext cx="13033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 altLang="nb-NO" sz="2000" i="1">
                <a:latin typeface="Times New Roman" panose="02020603050405020304" pitchFamily="18" charset="0"/>
              </a:rPr>
              <a:t>Εφημερίδα</a:t>
            </a:r>
          </a:p>
          <a:p>
            <a:pPr algn="ctr" eaLnBrk="1" hangingPunct="1"/>
            <a:r>
              <a:rPr lang="el" altLang="nb-NO" sz="2000" i="1">
                <a:latin typeface="Times New Roman" panose="02020603050405020304" pitchFamily="18" charset="0"/>
              </a:rPr>
              <a:t>Άρθρο </a:t>
            </a:r>
          </a:p>
          <a:p>
            <a:pPr algn="ctr" eaLnBrk="1" hangingPunct="1"/>
            <a:r>
              <a:rPr lang="el" altLang="nb-NO" sz="2000" i="1">
                <a:latin typeface="Times New Roman" panose="02020603050405020304" pitchFamily="18" charset="0"/>
              </a:rPr>
              <a:t>βιβλιογραφικές αναφορές</a:t>
            </a:r>
            <a:r>
              <a:rPr lang="el" altLang="nb-NO" sz="2000">
                <a:latin typeface="Times New Roman" panose="02020603050405020304" pitchFamily="18" charset="0"/>
              </a:rPr>
              <a:t> </a:t>
            </a:r>
          </a:p>
        </p:txBody>
      </p:sp>
      <p:sp>
        <p:nvSpPr>
          <p:cNvPr id="17420" name="Text Box 12"/>
          <p:cNvSpPr txBox="1">
            <a:spLocks noChangeArrowheads="1"/>
          </p:cNvSpPr>
          <p:nvPr/>
        </p:nvSpPr>
        <p:spPr bwMode="auto">
          <a:xfrm>
            <a:off x="2220914" y="4965701"/>
            <a:ext cx="12541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l" altLang="nb-NO" sz="2000" i="1">
                <a:latin typeface="Times New Roman" panose="02020603050405020304" pitchFamily="18" charset="0"/>
              </a:rPr>
              <a:t>Περιοδικό/</a:t>
            </a:r>
          </a:p>
          <a:p>
            <a:pPr algn="ctr" eaLnBrk="1" hangingPunct="1"/>
            <a:r>
              <a:rPr lang="el" altLang="nb-NO" sz="2000" i="1">
                <a:latin typeface="Times New Roman" panose="02020603050405020304" pitchFamily="18" charset="0"/>
              </a:rPr>
              <a:t>Περιοδική</a:t>
            </a:r>
          </a:p>
          <a:p>
            <a:pPr algn="ctr" eaLnBrk="1" hangingPunct="1"/>
            <a:r>
              <a:rPr lang="el" altLang="nb-NO" sz="2000" i="1">
                <a:latin typeface="Times New Roman" panose="02020603050405020304" pitchFamily="18" charset="0"/>
              </a:rPr>
              <a:t>Υπόδειξη</a:t>
            </a:r>
            <a:r>
              <a:rPr lang="el" altLang="nb-NO" sz="2000">
                <a:latin typeface="Times New Roman" panose="02020603050405020304" pitchFamily="18" charset="0"/>
              </a:rPr>
              <a:t> </a:t>
            </a:r>
          </a:p>
        </p:txBody>
      </p:sp>
      <p:sp>
        <p:nvSpPr>
          <p:cNvPr id="17421" name="Line 13"/>
          <p:cNvSpPr>
            <a:spLocks noChangeShapeType="1"/>
          </p:cNvSpPr>
          <p:nvPr/>
        </p:nvSpPr>
        <p:spPr bwMode="auto">
          <a:xfrm>
            <a:off x="3395664" y="2700338"/>
            <a:ext cx="10747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grpSp>
        <p:nvGrpSpPr>
          <p:cNvPr id="17422" name="Group 14"/>
          <p:cNvGrpSpPr>
            <a:grpSpLocks/>
          </p:cNvGrpSpPr>
          <p:nvPr/>
        </p:nvGrpSpPr>
        <p:grpSpPr bwMode="auto">
          <a:xfrm>
            <a:off x="3465514" y="3511550"/>
            <a:ext cx="928687" cy="1176338"/>
            <a:chOff x="1115" y="2267"/>
            <a:chExt cx="695" cy="741"/>
          </a:xfrm>
        </p:grpSpPr>
        <p:sp>
          <p:nvSpPr>
            <p:cNvPr id="17425" name="Line 15"/>
            <p:cNvSpPr>
              <a:spLocks noChangeShapeType="1"/>
            </p:cNvSpPr>
            <p:nvPr/>
          </p:nvSpPr>
          <p:spPr bwMode="auto">
            <a:xfrm flipV="1">
              <a:off x="1115" y="2267"/>
              <a:ext cx="695" cy="2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6" name="Line 16"/>
            <p:cNvSpPr>
              <a:spLocks noChangeShapeType="1"/>
            </p:cNvSpPr>
            <p:nvPr/>
          </p:nvSpPr>
          <p:spPr bwMode="auto">
            <a:xfrm>
              <a:off x="1125" y="2542"/>
              <a:ext cx="667" cy="8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7" name="Line 17"/>
            <p:cNvSpPr>
              <a:spLocks noChangeShapeType="1"/>
            </p:cNvSpPr>
            <p:nvPr/>
          </p:nvSpPr>
          <p:spPr bwMode="auto">
            <a:xfrm>
              <a:off x="1134" y="2551"/>
              <a:ext cx="658" cy="45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grpSp>
      <p:sp>
        <p:nvSpPr>
          <p:cNvPr id="17423" name="Line 18"/>
          <p:cNvSpPr>
            <a:spLocks noChangeShapeType="1"/>
          </p:cNvSpPr>
          <p:nvPr/>
        </p:nvSpPr>
        <p:spPr bwMode="auto">
          <a:xfrm>
            <a:off x="3581400" y="5173663"/>
            <a:ext cx="812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4" name="Line 19"/>
          <p:cNvSpPr>
            <a:spLocks noChangeShapeType="1"/>
          </p:cNvSpPr>
          <p:nvPr/>
        </p:nvSpPr>
        <p:spPr bwMode="auto">
          <a:xfrm>
            <a:off x="3367088" y="1916113"/>
            <a:ext cx="3048000" cy="4937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Tree>
    <p:extLst>
      <p:ext uri="{BB962C8B-B14F-4D97-AF65-F5344CB8AC3E}">
        <p14:creationId xmlns:p14="http://schemas.microsoft.com/office/powerpoint/2010/main" val="2946071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8CFF-9387-3B14-3BEE-ABD095811D11}"/>
              </a:ext>
            </a:extLst>
          </p:cNvPr>
          <p:cNvSpPr>
            <a:spLocks noGrp="1"/>
          </p:cNvSpPr>
          <p:nvPr>
            <p:ph type="ctrTitle"/>
          </p:nvPr>
        </p:nvSpPr>
        <p:spPr>
          <a:xfrm>
            <a:off x="796322" y="408820"/>
            <a:ext cx="8935507" cy="949467"/>
          </a:xfrm>
        </p:spPr>
        <p:txBody>
          <a:bodyPr anchor="b">
            <a:normAutofit/>
          </a:bodyPr>
          <a:lstStyle/>
          <a:p>
            <a:r>
              <a:rPr lang="el"/>
              <a:t>Μέθοδοι έρευνας σε HF &amp; CS</a:t>
            </a:r>
            <a:endParaRPr lang="en-GB"/>
          </a:p>
        </p:txBody>
      </p:sp>
      <p:pic>
        <p:nvPicPr>
          <p:cNvPr id="3" name="Picture Placeholder 2">
            <a:extLst>
              <a:ext uri="{FF2B5EF4-FFF2-40B4-BE49-F238E27FC236}">
                <a16:creationId xmlns:a16="http://schemas.microsoft.com/office/drawing/2014/main" id="{6793A3E4-3AB0-D4C3-F7F4-BB7F6058A294}"/>
              </a:ext>
            </a:extLst>
          </p:cNvPr>
          <p:cNvPicPr>
            <a:picLocks noGrp="1" noChangeAspect="1"/>
          </p:cNvPicPr>
          <p:nvPr>
            <p:ph type="pic" sz="quarter" idx="11"/>
          </p:nvPr>
        </p:nvPicPr>
        <p:blipFill>
          <a:blip r:embed="rId2"/>
          <a:srcRect l="29370" r="29370"/>
          <a:stretch>
            <a:fillRect/>
          </a:stretch>
        </p:blipFill>
        <p:spPr>
          <a:xfrm>
            <a:off x="7164388" y="0"/>
            <a:ext cx="5024437" cy="6858000"/>
          </a:xfrm>
          <a:prstGeom prst="rect">
            <a:avLst/>
          </a:prstGeom>
        </p:spPr>
      </p:pic>
      <p:sp>
        <p:nvSpPr>
          <p:cNvPr id="14" name="Slide Number Placeholder 5">
            <a:extLst>
              <a:ext uri="{FF2B5EF4-FFF2-40B4-BE49-F238E27FC236}">
                <a16:creationId xmlns:a16="http://schemas.microsoft.com/office/drawing/2014/main" id="{76396D54-7477-EE66-2621-85E84D8CE8CA}"/>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5</a:t>
            </a:fld>
            <a:endParaRPr lang="en-US"/>
          </a:p>
        </p:txBody>
      </p:sp>
      <p:graphicFrame>
        <p:nvGraphicFramePr>
          <p:cNvPr id="5" name="Content Placeholder 2">
            <a:extLst>
              <a:ext uri="{FF2B5EF4-FFF2-40B4-BE49-F238E27FC236}">
                <a16:creationId xmlns:a16="http://schemas.microsoft.com/office/drawing/2014/main" id="{2A4EFC91-B7A7-A3E0-E527-15A0ED72B5E5}"/>
              </a:ext>
            </a:extLst>
          </p:cNvPr>
          <p:cNvGraphicFramePr>
            <a:graphicFrameLocks noGrp="1"/>
          </p:cNvGraphicFramePr>
          <p:nvPr>
            <p:ph sz="quarter" idx="17"/>
            <p:extLst>
              <p:ext uri="{D42A27DB-BD31-4B8C-83A1-F6EECF244321}">
                <p14:modId xmlns:p14="http://schemas.microsoft.com/office/powerpoint/2010/main" val="2775415876"/>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D7AE247-AFEF-A5BB-1AE1-C763C5AAF5B5}"/>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8ED6F1E8-EB61-A01D-7FC9-61C069BA8DF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44C8371-BFF2-8F34-F0E9-2C649AFD4A24}"/>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51751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a:t>Οι ατομικές σας εργασίες και το δοκίμιό σας</a:t>
            </a:r>
          </a:p>
        </p:txBody>
      </p:sp>
      <p:sp>
        <p:nvSpPr>
          <p:cNvPr id="3" name="Plassholder for innhold 2"/>
          <p:cNvSpPr>
            <a:spLocks noGrp="1"/>
          </p:cNvSpPr>
          <p:nvPr>
            <p:ph idx="1"/>
          </p:nvPr>
        </p:nvSpPr>
        <p:spPr/>
        <p:txBody>
          <a:bodyPr/>
          <a:lstStyle/>
          <a:p>
            <a:r>
              <a:rPr lang="el"/>
              <a:t>Καθήκοντα (μη υποχρεωτικά</a:t>
            </a:r>
          </a:p>
          <a:p>
            <a:pPr lvl="1"/>
            <a:r>
              <a:rPr lang="el"/>
              <a:t>500-1000 λέξεις</a:t>
            </a:r>
          </a:p>
          <a:p>
            <a:pPr lvl="1"/>
            <a:r>
              <a:rPr lang="el"/>
              <a:t>ΑΠΑ</a:t>
            </a:r>
          </a:p>
          <a:p>
            <a:endParaRPr lang="nb-NO"/>
          </a:p>
          <a:p>
            <a:r>
              <a:rPr lang="el"/>
              <a:t>Δοκίμιο (τελική εξέταση)</a:t>
            </a:r>
          </a:p>
          <a:p>
            <a:pPr lvl="1"/>
            <a:r>
              <a:rPr lang="el"/>
              <a:t>3000 λέξεις (± 300)</a:t>
            </a:r>
          </a:p>
          <a:p>
            <a:pPr lvl="1"/>
            <a:r>
              <a:rPr lang="el"/>
              <a:t>ΑΠΑ </a:t>
            </a:r>
          </a:p>
        </p:txBody>
      </p:sp>
    </p:spTree>
    <p:extLst>
      <p:ext uri="{BB962C8B-B14F-4D97-AF65-F5344CB8AC3E}">
        <p14:creationId xmlns:p14="http://schemas.microsoft.com/office/powerpoint/2010/main" val="1954897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E7A5-E616-94EC-E163-E29CFBF98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575D0-1115-B418-E445-AEDB6F24119C}"/>
              </a:ext>
            </a:extLst>
          </p:cNvPr>
          <p:cNvSpPr>
            <a:spLocks noGrp="1"/>
          </p:cNvSpPr>
          <p:nvPr>
            <p:ph type="title"/>
          </p:nvPr>
        </p:nvSpPr>
        <p:spPr>
          <a:xfrm>
            <a:off x="4553733" y="548464"/>
            <a:ext cx="6798541" cy="812503"/>
          </a:xfrm>
        </p:spPr>
        <p:txBody>
          <a:bodyPr anchor="b">
            <a:normAutofit/>
          </a:bodyPr>
          <a:lstStyle/>
          <a:p>
            <a:r>
              <a:rPr lang="el" sz="4000"/>
              <a:t>Εργασία (όχι υποχρεωτική)</a:t>
            </a:r>
            <a:endParaRPr lang="en-GB" sz="4000"/>
          </a:p>
        </p:txBody>
      </p:sp>
      <p:pic>
        <p:nvPicPr>
          <p:cNvPr id="5" name="Picture 4" descr="Ρομπότ που χειρίζεται μια μηχανή">
            <a:extLst>
              <a:ext uri="{FF2B5EF4-FFF2-40B4-BE49-F238E27FC236}">
                <a16:creationId xmlns:a16="http://schemas.microsoft.com/office/drawing/2014/main" id="{88E1B67F-3B8B-5947-3F97-7766F118E9F4}"/>
              </a:ext>
            </a:extLst>
          </p:cNvPr>
          <p:cNvPicPr>
            <a:picLocks noChangeAspect="1"/>
          </p:cNvPicPr>
          <p:nvPr/>
        </p:nvPicPr>
        <p:blipFill>
          <a:blip r:embed="rId2"/>
          <a:srcRect l="27477" r="25559" b="1"/>
          <a:stretch>
            <a:fillRect/>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C2CE3F47-9E5A-A4A5-B55A-31D38466ACDA}"/>
              </a:ext>
            </a:extLst>
          </p:cNvPr>
          <p:cNvSpPr>
            <a:spLocks noGrp="1"/>
          </p:cNvSpPr>
          <p:nvPr>
            <p:ph idx="1"/>
          </p:nvPr>
        </p:nvSpPr>
        <p:spPr>
          <a:xfrm>
            <a:off x="4553734" y="1360968"/>
            <a:ext cx="7638266" cy="4948568"/>
          </a:xfrm>
        </p:spPr>
        <p:txBody>
          <a:bodyPr>
            <a:noAutofit/>
          </a:bodyPr>
          <a:lstStyle/>
          <a:p>
            <a:r>
              <a:rPr lang="el" sz="1400" dirty="0"/>
              <a:t>Βρείτε 2 (ή περισσότερα αν θέλετε) άρθρα που είναι ένα πείραμα στον τομέα της ασφάλειας στον κυβερνοχώρο με θέμα εικονικοί βοηθοί μάθησης για την ασφάλεια στον κυβερνοχώρο. Μπορεί να υπάρχουν και άλλα συνώνυμα (π.χ. εικονικοί βοηθοί, παιδαγωγικά avatar κ.λπ.). Οι λέξεις-κλειδιά μπορεί να είναι δύσκολες, αλλά δοκιμάστε τις.</a:t>
            </a:r>
          </a:p>
          <a:p>
            <a:r>
              <a:rPr lang="el" sz="1400" dirty="0"/>
              <a:t>Η εργασία σας θα μορφοποιηθεί σε </a:t>
            </a:r>
            <a:r>
              <a:rPr lang="el" sz="1400" b="1" dirty="0">
                <a:hlinkClick r:id="rId3"/>
              </a:rPr>
              <a:t>IMRaD</a:t>
            </a:r>
            <a:r>
              <a:rPr lang="el" sz="1400" b="1" dirty="0"/>
              <a:t> </a:t>
            </a:r>
            <a:r>
              <a:rPr lang="el" sz="1400" dirty="0"/>
              <a:t>(κάντε κλικ για σύνδεσμο). </a:t>
            </a:r>
          </a:p>
          <a:p>
            <a:pPr lvl="1"/>
            <a:r>
              <a:rPr lang="el" sz="1400" dirty="0"/>
              <a:t>Η εισαγωγή θα είναι τι και πώς βοηθούν την εικονική μάθηση. Αυτό θα πρέπει να υπάρχει στα άρθρα που επιλέγετε.</a:t>
            </a:r>
          </a:p>
          <a:p>
            <a:pPr lvl="1"/>
            <a:r>
              <a:rPr lang="el" sz="1400" dirty="0"/>
              <a:t>Για την  ενότητα </a:t>
            </a:r>
            <a:r>
              <a:rPr lang="el" sz="1400" b="1" dirty="0"/>
              <a:t>M</a:t>
            </a:r>
            <a:r>
              <a:rPr lang="el" sz="1400" dirty="0"/>
              <a:t>ethod/</a:t>
            </a:r>
            <a:r>
              <a:rPr lang="el" sz="1400" b="1" dirty="0"/>
              <a:t>R</a:t>
            </a:r>
            <a:r>
              <a:rPr lang="el" sz="1400" dirty="0"/>
              <a:t>esult – περιγράψτε τη διαδικασία αναγνώρισης και επιλογής των αντικειμένων. Συμπεριλάβετε τις λέξεις ky που χρησιμοποιήσατε.</a:t>
            </a:r>
          </a:p>
          <a:p>
            <a:pPr lvl="1"/>
            <a:r>
              <a:rPr lang="el" sz="1400" dirty="0"/>
              <a:t>Για τη συζήτηση, αξιολογήστε τα στοιχεία των άρθρων όσο καλύτερα μπορείτε</a:t>
            </a:r>
          </a:p>
          <a:p>
            <a:pPr lvl="2"/>
            <a:r>
              <a:rPr lang="el" dirty="0"/>
              <a:t>Σχέδιο</a:t>
            </a:r>
          </a:p>
          <a:p>
            <a:pPr lvl="2"/>
            <a:r>
              <a:rPr lang="el" dirty="0"/>
              <a:t>Μέθοδοι</a:t>
            </a:r>
          </a:p>
          <a:p>
            <a:pPr lvl="2"/>
            <a:r>
              <a:rPr lang="el" dirty="0"/>
              <a:t>Αποτελέσματα</a:t>
            </a:r>
          </a:p>
          <a:p>
            <a:pPr lvl="2"/>
            <a:r>
              <a:rPr lang="el" dirty="0"/>
              <a:t>Και ένα μικρό συμπέρασμα</a:t>
            </a:r>
          </a:p>
          <a:p>
            <a:r>
              <a:rPr lang="el" sz="1400" dirty="0"/>
              <a:t>500-700 λέξεις</a:t>
            </a:r>
          </a:p>
          <a:p>
            <a:pPr lvl="1"/>
            <a:r>
              <a:rPr lang="el" sz="1400" dirty="0"/>
              <a:t>Θυμηθείτε το APA, συμπεριλαμβανομένης της αναφοράς κειμένου</a:t>
            </a:r>
          </a:p>
          <a:p>
            <a:r>
              <a:rPr lang="el" sz="1400" dirty="0"/>
              <a:t>Προθεσμία: 30 Σεπτεμβρίου</a:t>
            </a:r>
          </a:p>
          <a:p>
            <a:pPr lvl="1"/>
            <a:endParaRPr lang="nb-NO" sz="1400" dirty="0"/>
          </a:p>
        </p:txBody>
      </p:sp>
    </p:spTree>
    <p:extLst>
      <p:ext uri="{BB962C8B-B14F-4D97-AF65-F5344CB8AC3E}">
        <p14:creationId xmlns:p14="http://schemas.microsoft.com/office/powerpoint/2010/main" val="20118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arn(inVertical)">
                                      <p:cBhvr>
                                        <p:cTn id="38" dur="500"/>
                                        <p:tgtEl>
                                          <p:spTgt spid="3">
                                            <p:txEl>
                                              <p:pRg st="9" end="9"/>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arn(inVertical)">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barn(inVertical)">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4EC36-039A-DF16-0B68-F6F5935900DC}"/>
              </a:ext>
            </a:extLst>
          </p:cNvPr>
          <p:cNvSpPr>
            <a:spLocks noGrp="1"/>
          </p:cNvSpPr>
          <p:nvPr>
            <p:ph type="title"/>
          </p:nvPr>
        </p:nvSpPr>
        <p:spPr/>
        <p:txBody>
          <a:bodyPr/>
          <a:lstStyle/>
          <a:p>
            <a:r>
              <a:rPr lang="el">
                <a:solidFill>
                  <a:schemeClr val="tx1"/>
                </a:solidFill>
              </a:rPr>
              <a:t>Διαφορές</a:t>
            </a:r>
            <a:endParaRPr lang="en-GB">
              <a:solidFill>
                <a:schemeClr val="tx1"/>
              </a:solidFill>
            </a:endParaRPr>
          </a:p>
        </p:txBody>
      </p:sp>
      <p:sp>
        <p:nvSpPr>
          <p:cNvPr id="5" name="Text Placeholder 4">
            <a:extLst>
              <a:ext uri="{FF2B5EF4-FFF2-40B4-BE49-F238E27FC236}">
                <a16:creationId xmlns:a16="http://schemas.microsoft.com/office/drawing/2014/main" id="{22DCF3B1-84CD-202D-C9A9-D082C52462E9}"/>
              </a:ext>
            </a:extLst>
          </p:cNvPr>
          <p:cNvSpPr>
            <a:spLocks noGrp="1"/>
          </p:cNvSpPr>
          <p:nvPr>
            <p:ph type="body" idx="1"/>
          </p:nvPr>
        </p:nvSpPr>
        <p:spPr/>
        <p:txBody>
          <a:bodyPr/>
          <a:lstStyle/>
          <a:p>
            <a:r>
              <a:rPr lang="el">
                <a:solidFill>
                  <a:schemeClr val="tx1"/>
                </a:solidFill>
              </a:rPr>
              <a:t>Ποιοτικός</a:t>
            </a:r>
            <a:endParaRPr lang="en-GB">
              <a:solidFill>
                <a:schemeClr val="tx1"/>
              </a:solidFill>
            </a:endParaRPr>
          </a:p>
        </p:txBody>
      </p:sp>
      <p:sp>
        <p:nvSpPr>
          <p:cNvPr id="6" name="Content Placeholder 5">
            <a:extLst>
              <a:ext uri="{FF2B5EF4-FFF2-40B4-BE49-F238E27FC236}">
                <a16:creationId xmlns:a16="http://schemas.microsoft.com/office/drawing/2014/main" id="{F386E835-478B-7D99-E553-2DF6E9E10648}"/>
              </a:ext>
            </a:extLst>
          </p:cNvPr>
          <p:cNvSpPr>
            <a:spLocks noGrp="1"/>
          </p:cNvSpPr>
          <p:nvPr>
            <p:ph sz="half" idx="2"/>
          </p:nvPr>
        </p:nvSpPr>
        <p:spPr/>
        <p:txBody>
          <a:bodyPr/>
          <a:lstStyle/>
          <a:p>
            <a:r>
              <a:rPr lang="el">
                <a:solidFill>
                  <a:schemeClr val="tx1"/>
                </a:solidFill>
              </a:rPr>
              <a:t>Αναλυτικά</a:t>
            </a:r>
          </a:p>
          <a:p>
            <a:r>
              <a:rPr lang="el">
                <a:solidFill>
                  <a:schemeClr val="tx1"/>
                </a:solidFill>
              </a:rPr>
              <a:t>Περιγραφές</a:t>
            </a:r>
          </a:p>
          <a:p>
            <a:endParaRPr lang="en-GB">
              <a:solidFill>
                <a:schemeClr val="tx1"/>
              </a:solidFill>
            </a:endParaRPr>
          </a:p>
        </p:txBody>
      </p:sp>
      <p:sp>
        <p:nvSpPr>
          <p:cNvPr id="7" name="Text Placeholder 6">
            <a:extLst>
              <a:ext uri="{FF2B5EF4-FFF2-40B4-BE49-F238E27FC236}">
                <a16:creationId xmlns:a16="http://schemas.microsoft.com/office/drawing/2014/main" id="{686F9E6E-12E6-7092-8FD8-927A61AB6C2C}"/>
              </a:ext>
            </a:extLst>
          </p:cNvPr>
          <p:cNvSpPr>
            <a:spLocks noGrp="1"/>
          </p:cNvSpPr>
          <p:nvPr>
            <p:ph type="body" sz="quarter" idx="3"/>
          </p:nvPr>
        </p:nvSpPr>
        <p:spPr/>
        <p:txBody>
          <a:bodyPr/>
          <a:lstStyle/>
          <a:p>
            <a:r>
              <a:rPr lang="el">
                <a:solidFill>
                  <a:schemeClr val="tx1"/>
                </a:solidFill>
              </a:rPr>
              <a:t>Ποσοτικός</a:t>
            </a:r>
            <a:endParaRPr lang="en-GB">
              <a:solidFill>
                <a:schemeClr val="tx1"/>
              </a:solidFill>
            </a:endParaRPr>
          </a:p>
        </p:txBody>
      </p:sp>
      <p:sp>
        <p:nvSpPr>
          <p:cNvPr id="8" name="Content Placeholder 7">
            <a:extLst>
              <a:ext uri="{FF2B5EF4-FFF2-40B4-BE49-F238E27FC236}">
                <a16:creationId xmlns:a16="http://schemas.microsoft.com/office/drawing/2014/main" id="{6A888F02-AC12-4838-60DA-8E8B33AC2C63}"/>
              </a:ext>
            </a:extLst>
          </p:cNvPr>
          <p:cNvSpPr>
            <a:spLocks noGrp="1"/>
          </p:cNvSpPr>
          <p:nvPr>
            <p:ph sz="quarter" idx="4"/>
          </p:nvPr>
        </p:nvSpPr>
        <p:spPr/>
        <p:txBody>
          <a:bodyPr/>
          <a:lstStyle/>
          <a:p>
            <a:r>
              <a:rPr lang="el">
                <a:solidFill>
                  <a:schemeClr val="tx1"/>
                </a:solidFill>
              </a:rPr>
              <a:t>Σε όλα τα δείγματα</a:t>
            </a:r>
          </a:p>
          <a:p>
            <a:r>
              <a:rPr lang="el">
                <a:solidFill>
                  <a:schemeClr val="tx1"/>
                </a:solidFill>
              </a:rPr>
              <a:t>Πώς παρουσιάζεται στην πραγματική ζωή</a:t>
            </a:r>
            <a:endParaRPr lang="en-GB">
              <a:solidFill>
                <a:schemeClr val="tx1"/>
              </a:solidFill>
            </a:endParaRPr>
          </a:p>
        </p:txBody>
      </p:sp>
    </p:spTree>
    <p:extLst>
      <p:ext uri="{BB962C8B-B14F-4D97-AF65-F5344CB8AC3E}">
        <p14:creationId xmlns:p14="http://schemas.microsoft.com/office/powerpoint/2010/main" val="21900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21F2-F641-B4F3-1221-3CAAB86B5F1D}"/>
              </a:ext>
            </a:extLst>
          </p:cNvPr>
          <p:cNvSpPr>
            <a:spLocks noGrp="1"/>
          </p:cNvSpPr>
          <p:nvPr>
            <p:ph type="title"/>
          </p:nvPr>
        </p:nvSpPr>
        <p:spPr>
          <a:xfrm>
            <a:off x="1097280" y="286603"/>
            <a:ext cx="10058400" cy="1450757"/>
          </a:xfrm>
        </p:spPr>
        <p:txBody>
          <a:bodyPr anchor="b">
            <a:normAutofit/>
          </a:bodyPr>
          <a:lstStyle/>
          <a:p>
            <a:r>
              <a:rPr lang="el" sz="4700"/>
              <a:t>Διαστάσεις ερευνητικών μεθοδολογιών</a:t>
            </a:r>
          </a:p>
        </p:txBody>
      </p:sp>
      <p:pic>
        <p:nvPicPr>
          <p:cNvPr id="49" name="Picture 48" descr="Ψηφιακά οικονομικά γραφήματα σε 3D">
            <a:extLst>
              <a:ext uri="{FF2B5EF4-FFF2-40B4-BE49-F238E27FC236}">
                <a16:creationId xmlns:a16="http://schemas.microsoft.com/office/drawing/2014/main" id="{7B2A19BB-F578-7292-C9FB-B625144007DE}"/>
              </a:ext>
            </a:extLst>
          </p:cNvPr>
          <p:cNvPicPr>
            <a:picLocks noChangeAspect="1"/>
          </p:cNvPicPr>
          <p:nvPr/>
        </p:nvPicPr>
        <p:blipFill>
          <a:blip r:embed="rId2"/>
          <a:srcRect l="7415" r="-3" b="-3"/>
          <a:stretch>
            <a:fillRect/>
          </a:stretch>
        </p:blipFill>
        <p:spPr>
          <a:xfrm>
            <a:off x="838200" y="1825625"/>
            <a:ext cx="5181600" cy="4351338"/>
          </a:xfrm>
          <a:prstGeom prst="rect">
            <a:avLst/>
          </a:prstGeom>
          <a:noFill/>
        </p:spPr>
      </p:pic>
      <p:sp>
        <p:nvSpPr>
          <p:cNvPr id="3" name="Content Placeholder 2">
            <a:extLst>
              <a:ext uri="{FF2B5EF4-FFF2-40B4-BE49-F238E27FC236}">
                <a16:creationId xmlns:a16="http://schemas.microsoft.com/office/drawing/2014/main" id="{6FD7FBF3-066A-6F68-AC03-FA2F8A46648C}"/>
              </a:ext>
            </a:extLst>
          </p:cNvPr>
          <p:cNvSpPr>
            <a:spLocks noGrp="1"/>
          </p:cNvSpPr>
          <p:nvPr>
            <p:ph sz="half" idx="2"/>
          </p:nvPr>
        </p:nvSpPr>
        <p:spPr>
          <a:xfrm>
            <a:off x="6172200" y="1825625"/>
            <a:ext cx="5181600" cy="4351338"/>
          </a:xfrm>
        </p:spPr>
        <p:txBody>
          <a:bodyPr>
            <a:normAutofit fontScale="92500" lnSpcReduction="10000"/>
          </a:bodyPr>
          <a:lstStyle/>
          <a:p>
            <a:pPr marL="0" indent="0">
              <a:buNone/>
            </a:pPr>
            <a:r>
              <a:rPr lang="el"/>
              <a:t>Ανταλλαγή: Πειραματικός έλεγχος έναντι συνάφειας στον πραγματικό κόσμο</a:t>
            </a:r>
          </a:p>
          <a:p>
            <a:pPr marL="0" indent="0">
              <a:buNone/>
            </a:pPr>
            <a:r>
              <a:rPr lang="el"/>
              <a:t>Βαθμός ελέγχου: επί των συνθηκών παρατήρησης επί των «επεξεργαζόμενων» (ανεξάρτητων) μεταβλητών</a:t>
            </a:r>
          </a:p>
          <a:p>
            <a:pPr marL="0" indent="0">
              <a:buNone/>
            </a:pPr>
            <a:r>
              <a:rPr lang="el"/>
              <a:t>Βαθμός στον οποίο οι συμπεριφορικές (εξαρτημένες) μεταβλητές είναι αντιπροσωπευτικές κάποιου μεγαλύτερου πληθυσμού</a:t>
            </a:r>
          </a:p>
          <a:p>
            <a:pPr marL="0" indent="0">
              <a:buNone/>
            </a:pPr>
            <a:r>
              <a:rPr lang="el"/>
              <a:t>Θα «κλιμακωθούν» τα αποτελέσματα σε περίπλοκες καταστάσεις της πραγματικής ζωής;</a:t>
            </a:r>
          </a:p>
          <a:p>
            <a:pPr marL="0" indent="0">
              <a:buNone/>
            </a:pPr>
            <a:r>
              <a:rPr lang="el"/>
              <a:t>Γενναιοδωρία</a:t>
            </a:r>
          </a:p>
        </p:txBody>
      </p:sp>
      <p:sp>
        <p:nvSpPr>
          <p:cNvPr id="54" name="Footer Placeholder 4">
            <a:extLst>
              <a:ext uri="{FF2B5EF4-FFF2-40B4-BE49-F238E27FC236}">
                <a16:creationId xmlns:a16="http://schemas.microsoft.com/office/drawing/2014/main" id="{C7D2CC08-E934-58A6-CED4-0DF702A68692}"/>
              </a:ext>
            </a:extLst>
          </p:cNvPr>
          <p:cNvSpPr>
            <a:spLocks noGrp="1"/>
          </p:cNvSpPr>
          <p:nvPr>
            <p:ph type="ftr" sz="quarter" idx="11"/>
          </p:nvPr>
        </p:nvSpPr>
        <p:spPr>
          <a:xfrm>
            <a:off x="643051" y="6221324"/>
            <a:ext cx="6818262" cy="365125"/>
          </a:xfrm>
        </p:spPr>
        <p:txBody>
          <a:bodyPr/>
          <a:lstStyle/>
          <a:p>
            <a:endParaRPr lang="nb-NO"/>
          </a:p>
        </p:txBody>
      </p:sp>
      <p:sp>
        <p:nvSpPr>
          <p:cNvPr id="56" name="Slide Number Placeholder 5">
            <a:extLst>
              <a:ext uri="{FF2B5EF4-FFF2-40B4-BE49-F238E27FC236}">
                <a16:creationId xmlns:a16="http://schemas.microsoft.com/office/drawing/2014/main" id="{B366A247-B35F-D26F-9172-17DA2660ADBE}"/>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pPr>
                <a:spcAft>
                  <a:spcPts val="600"/>
                </a:spcAft>
              </a:pPr>
              <a:t>7</a:t>
            </a:fld>
            <a:endParaRPr lang="nb-NO"/>
          </a:p>
        </p:txBody>
      </p:sp>
    </p:spTree>
    <p:extLst>
      <p:ext uri="{BB962C8B-B14F-4D97-AF65-F5344CB8AC3E}">
        <p14:creationId xmlns:p14="http://schemas.microsoft.com/office/powerpoint/2010/main" val="2827834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AAB4-BFFC-D311-F60F-C36E1A30D5E8}"/>
              </a:ext>
            </a:extLst>
          </p:cNvPr>
          <p:cNvSpPr>
            <a:spLocks noGrp="1"/>
          </p:cNvSpPr>
          <p:nvPr>
            <p:ph type="ctrTitle"/>
          </p:nvPr>
        </p:nvSpPr>
        <p:spPr>
          <a:xfrm>
            <a:off x="796322" y="408820"/>
            <a:ext cx="8935507" cy="949467"/>
          </a:xfrm>
        </p:spPr>
        <p:txBody>
          <a:bodyPr anchor="b">
            <a:normAutofit/>
          </a:bodyPr>
          <a:lstStyle/>
          <a:p>
            <a:r>
              <a:rPr lang="el"/>
              <a:t>Μεθοδολογία έρευνας "με λίγα λόγια"</a:t>
            </a:r>
          </a:p>
        </p:txBody>
      </p:sp>
      <p:pic>
        <p:nvPicPr>
          <p:cNvPr id="6" name="Picture Placeholder 5" descr="Συσκευή και λουκέτο">
            <a:extLst>
              <a:ext uri="{FF2B5EF4-FFF2-40B4-BE49-F238E27FC236}">
                <a16:creationId xmlns:a16="http://schemas.microsoft.com/office/drawing/2014/main" id="{489EC7C4-27DC-A9BA-AFA3-060AF9E1173D}"/>
              </a:ext>
            </a:extLst>
          </p:cNvPr>
          <p:cNvPicPr>
            <a:picLocks noGrp="1" noChangeAspect="1"/>
          </p:cNvPicPr>
          <p:nvPr>
            <p:ph type="pic" sz="quarter" idx="11"/>
          </p:nvPr>
        </p:nvPicPr>
        <p:blipFill>
          <a:blip r:embed="rId2"/>
          <a:srcRect l="29395" r="29395"/>
          <a:stretch>
            <a:fillRect/>
          </a:stretch>
        </p:blipFill>
        <p:spPr>
          <a:xfrm flipH="1">
            <a:off x="7164388" y="0"/>
            <a:ext cx="5024437" cy="6858000"/>
          </a:xfrm>
        </p:spPr>
      </p:pic>
      <p:sp>
        <p:nvSpPr>
          <p:cNvPr id="11" name="Footer Placeholder 4">
            <a:extLst>
              <a:ext uri="{FF2B5EF4-FFF2-40B4-BE49-F238E27FC236}">
                <a16:creationId xmlns:a16="http://schemas.microsoft.com/office/drawing/2014/main" id="{ABB906CF-1756-7B18-E1E5-9C8CE0D6CFCE}"/>
              </a:ext>
            </a:extLst>
          </p:cNvPr>
          <p:cNvSpPr>
            <a:spLocks noGrp="1"/>
          </p:cNvSpPr>
          <p:nvPr>
            <p:ph type="ftr" sz="quarter" idx="3"/>
          </p:nvPr>
        </p:nvSpPr>
        <p:spPr>
          <a:xfrm>
            <a:off x="824241" y="6290774"/>
            <a:ext cx="6637071" cy="365125"/>
          </a:xfrm>
        </p:spPr>
        <p:txBody>
          <a:bodyPr/>
          <a:lstStyle/>
          <a:p>
            <a:pPr>
              <a:spcAft>
                <a:spcPts val="600"/>
              </a:spcAft>
            </a:pPr>
            <a:r>
              <a:rPr lang="el"/>
              <a:t>Όνομα εκπαιδευτικής ενότητας CSP: Πρότυπο παρουσίασης που δημιουργήθηκε από την PR</a:t>
            </a:r>
          </a:p>
        </p:txBody>
      </p:sp>
      <p:sp>
        <p:nvSpPr>
          <p:cNvPr id="13" name="Slide Number Placeholder 5">
            <a:extLst>
              <a:ext uri="{FF2B5EF4-FFF2-40B4-BE49-F238E27FC236}">
                <a16:creationId xmlns:a16="http://schemas.microsoft.com/office/drawing/2014/main" id="{C1C0FB88-6841-0AC8-67F0-5A71038F6F2D}"/>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pPr>
                <a:spcAft>
                  <a:spcPts val="600"/>
                </a:spcAft>
              </a:pPr>
              <a:t>8</a:t>
            </a:fld>
            <a:endParaRPr lang="en-US"/>
          </a:p>
        </p:txBody>
      </p:sp>
      <p:graphicFrame>
        <p:nvGraphicFramePr>
          <p:cNvPr id="5" name="Content Placeholder 2">
            <a:extLst>
              <a:ext uri="{FF2B5EF4-FFF2-40B4-BE49-F238E27FC236}">
                <a16:creationId xmlns:a16="http://schemas.microsoft.com/office/drawing/2014/main" id="{0176A95C-E4ED-12C7-66F7-2B29AAD4B85F}"/>
              </a:ext>
            </a:extLst>
          </p:cNvPr>
          <p:cNvGraphicFramePr>
            <a:graphicFrameLocks noGrp="1"/>
          </p:cNvGraphicFramePr>
          <p:nvPr>
            <p:ph sz="quarter" idx="17"/>
            <p:extLst>
              <p:ext uri="{D42A27DB-BD31-4B8C-83A1-F6EECF244321}">
                <p14:modId xmlns:p14="http://schemas.microsoft.com/office/powerpoint/2010/main" val="2334668411"/>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8324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3F1D2B-0325-E72D-F3E2-F0D73D32A492}"/>
              </a:ext>
            </a:extLst>
          </p:cNvPr>
          <p:cNvSpPr>
            <a:spLocks noGrp="1"/>
          </p:cNvSpPr>
          <p:nvPr>
            <p:ph type="title"/>
          </p:nvPr>
        </p:nvSpPr>
        <p:spPr/>
        <p:txBody>
          <a:bodyPr>
            <a:normAutofit fontScale="90000"/>
          </a:bodyPr>
          <a:lstStyle/>
          <a:p>
            <a:r>
              <a:rPr lang="el"/>
              <a:t>Μεθοδολογία έρευνας "με λίγα λόγια"</a:t>
            </a:r>
          </a:p>
        </p:txBody>
      </p:sp>
      <p:graphicFrame>
        <p:nvGraphicFramePr>
          <p:cNvPr id="6" name="Content Placeholder 2">
            <a:extLst>
              <a:ext uri="{FF2B5EF4-FFF2-40B4-BE49-F238E27FC236}">
                <a16:creationId xmlns:a16="http://schemas.microsoft.com/office/drawing/2014/main" id="{13D524FF-7870-1F6A-3349-A7D0E2B9CC6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74077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opic 3  – Research in HF &amp; CS" id="{EAE5E7F3-C08A-401A-821B-1DCB0EAD3EAE}" vid="{2684B578-43B5-428B-8201-A0037F76A2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15CCAF-B227-4420-8A82-899C4EC3371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3.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otalTime>3</TotalTime>
  <Words>2152</Words>
  <Application>Microsoft Office PowerPoint</Application>
  <PresentationFormat>Widescreen</PresentationFormat>
  <Paragraphs>394</Paragraphs>
  <Slides>52</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MS PGothic</vt:lpstr>
      <vt:lpstr>Arial</vt:lpstr>
      <vt:lpstr>Book Antiqua</vt:lpstr>
      <vt:lpstr>Calibri</vt:lpstr>
      <vt:lpstr>Century Gothic</vt:lpstr>
      <vt:lpstr>Courier New</vt:lpstr>
      <vt:lpstr>Monotype Sorts</vt:lpstr>
      <vt:lpstr>Symbol</vt:lpstr>
      <vt:lpstr>Times New Roman</vt:lpstr>
      <vt:lpstr>Verdana</vt:lpstr>
      <vt:lpstr>Wingdings</vt:lpstr>
      <vt:lpstr>Custom</vt:lpstr>
      <vt:lpstr>Θέμα 3 – Έρευνα σε HF &amp; CS</vt:lpstr>
      <vt:lpstr>Ευχαριστίες</vt:lpstr>
      <vt:lpstr>Αποτελέσματα</vt:lpstr>
      <vt:lpstr>Σημαντικές έννοιες</vt:lpstr>
      <vt:lpstr>Μέθοδοι έρευνας σε HF &amp; CS</vt:lpstr>
      <vt:lpstr>Διαφορές</vt:lpstr>
      <vt:lpstr>Διαστάσεις ερευνητικών μεθοδολογιών</vt:lpstr>
      <vt:lpstr>Μεθοδολογία έρευνας "με λίγα λόγια"</vt:lpstr>
      <vt:lpstr>Μεθοδολογία έρευνας "με λίγα λόγια"</vt:lpstr>
      <vt:lpstr>Μεθοδολογία έρευνας "με λίγα λόγια" (συνέχεια)</vt:lpstr>
      <vt:lpstr>Εργαστηριακό πείραμα</vt:lpstr>
      <vt:lpstr>Μια επισκόπηση των πειραματικών τύπων: </vt:lpstr>
      <vt:lpstr>Μια επισκόπηση των πειραματικών τύπων: </vt:lpstr>
      <vt:lpstr>Μια επισκόπηση των πειραματικών τύπων σε HF:</vt:lpstr>
      <vt:lpstr>Περιγραφικές μέθοδοι</vt:lpstr>
      <vt:lpstr>Περιγραφικές μέθοδοι (συνέχεια)</vt:lpstr>
      <vt:lpstr>Περιγραφικές μέθοδοι που χρησιμοποιούνται στην καρδιακή ανεπάρκεια</vt:lpstr>
      <vt:lpstr>Υποθετικές έννοιες</vt:lpstr>
      <vt:lpstr>Λειτουργία</vt:lpstr>
      <vt:lpstr>Ερευνητικός Κύκλος</vt:lpstr>
      <vt:lpstr>Ερευνητικός Κύκλος</vt:lpstr>
      <vt:lpstr>Έλεγχος υποθέσεων</vt:lpstr>
      <vt:lpstr>7 βήματα για τις υποθέσεις...</vt:lpstr>
      <vt:lpstr> Σφάλματα τύπου Ι και τύπου ΙΙ</vt:lpstr>
      <vt:lpstr>Τι είναι μια καλή θεωρία;;</vt:lpstr>
      <vt:lpstr>Αυτά τα δύο πρέπει να τα καταλάβετε</vt:lpstr>
      <vt:lpstr>Εγκυρότητα κατασκευής</vt:lpstr>
      <vt:lpstr>Μερικά κριτήρια...</vt:lpstr>
      <vt:lpstr>Συσχέτιση (r του Pearson)</vt:lpstr>
      <vt:lpstr>Συσχετίσεις</vt:lpstr>
      <vt:lpstr>PowerPoint Presentation</vt:lpstr>
      <vt:lpstr>PowerPoint Presentation</vt:lpstr>
      <vt:lpstr>PowerPoint Presentation</vt:lpstr>
      <vt:lpstr>PowerPoint Presentation</vt:lpstr>
      <vt:lpstr>Τι είναι λοιπόν καλή έρευνα</vt:lpstr>
      <vt:lpstr>Πειραματισμός</vt:lpstr>
      <vt:lpstr>Πάμε να ψαρέψουμε</vt:lpstr>
      <vt:lpstr>PowerPoint Presentation</vt:lpstr>
      <vt:lpstr>PowerPoint Presentation</vt:lpstr>
      <vt:lpstr>PowerPoint Presentation</vt:lpstr>
      <vt:lpstr>PowerPoint Presentation</vt:lpstr>
      <vt:lpstr>PowerPoint Presentation</vt:lpstr>
      <vt:lpstr>Είναι αυτό πειραματικό;</vt:lpstr>
      <vt:lpstr>Είναι αυτό πειραματικό;</vt:lpstr>
      <vt:lpstr>Τι σημαίνει OR=.905; </vt:lpstr>
      <vt:lpstr>PowerPoint Presentation</vt:lpstr>
      <vt:lpstr>https://www.scimagojr.com/ </vt:lpstr>
      <vt:lpstr>Γενική μορφή (συνέχεια)</vt:lpstr>
      <vt:lpstr>ΒΙΒΛΙΟΓΡΑΦΙΚΈΣ ΑΝΑΦΟΡΈ</vt:lpstr>
      <vt:lpstr>Οι ατομικές σας εργασίες και το δοκίμιό σας</vt:lpstr>
      <vt:lpstr>Εργασία (όχι υποχρεωτική)</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10</cp:revision>
  <dcterms:modified xsi:type="dcterms:W3CDTF">2026-02-16T14:46:33Z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