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B2E5B-4C3C-29DD-9C1F-2BB7FDF59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D7545-5FBC-A767-8F1E-1C32BAF48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1FA26-85AD-579E-270A-3B6D2F8DE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3DB6A-35D7-4E09-04CA-5B2D1D4A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BA4D8-D64B-923B-8729-D25064C3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80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33395-2893-9B2B-BB34-EAE04F9A7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97E56-F43C-3981-DE24-40512125A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840DD-903A-5D33-14F1-D4C9236D6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245CF-7802-AE68-0406-B52D0929F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A98F1-E5EA-DC0E-6B9C-379EFB398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74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0D9085-B7D5-9A93-8AD3-A7FEB85976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C22B2B-C9FF-A519-7F50-DFAFA8620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61D0A-D1DB-7615-CC33-CA3051E6D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54CAF-913F-F807-CAF6-AB213F2E0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01A11-7570-5DBE-17A6-965EB9C82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417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FE8A9-6979-B212-E88E-FD6C2C516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F4A96-2FAD-B9F4-56AB-C3EEB57B0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912A2-6D9F-94A7-3A14-CB029C94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C0815-0401-240E-8DC6-EAD5AC91F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77968-B609-9A81-67EA-1EADB040F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57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E56FE-C3F3-D6BA-7E48-767006BDF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1D0E0-B186-ED24-E012-9B41CBEDB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CD39D-9667-084D-5992-0B92A4939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88DB3-BFF6-7347-33F7-2871D949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53D89-B8CE-49DA-A707-7359B5126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99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65A04-BFD9-FAB5-9A4D-4EFDAB601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0CBFB-E59C-D835-B41D-994BBFDD6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2F5649-0C6D-F8A4-A94A-E593ABB9D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EC574C-27FA-8F60-66E3-2E2BE8DE6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92C65-39ED-548B-1B7F-FBF5C0A41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5F992-73CD-F052-69AD-1E082465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50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330F7-1926-AA8D-A42D-B9183A6C5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AB75E-7D89-62E1-E646-9ED14521B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F8DE7-BE23-83F2-E934-A026852ED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21FFF-E769-E1CB-A13F-703C069A4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085608-B6AC-13B9-43D6-439646547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7651BF-CF27-5BA1-502B-EE0EE59CB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A1BD11-51B3-30CA-0A91-4DD37B0CC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B15F37-A026-5D08-D63C-B26A05008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62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91B21-CFD6-547E-0325-4D2C43B9C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D23273-CEFA-4CD3-36C3-47C4682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7CBD5E-80C5-B396-6D3B-F94A40CB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BF27B-BE5C-ED30-ACEE-C9BD71946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35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2170F0-1A0C-B010-AD9A-AC616BE5C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9437AA-BD35-1A29-2020-A276AE33B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24924-74EC-2BA7-2961-E04F46D2C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86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9EF9D-C7E6-5661-4F65-FB98A0A5F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76D1E-307D-3CBC-3BC2-48B6D1633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4F1F4-E2F7-FBF6-C498-07CFDF697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FEA83-04D1-CF40-B0C9-6EA490165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A1D3E-6C5F-53E9-2FB0-43B641A15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1F476-9383-B357-0EBA-25D2D8646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83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3BEF3-0809-33BE-B169-85BDD4931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E7D8F7-8FCC-61B5-2909-27F033F596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2F62B-4C6D-BA3E-B016-10AECAADB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0F426-7BB9-BF38-9F62-7CF970398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ED7D8-94D4-5A2C-66F9-F97551431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84FA2-A5E2-4125-0CCB-2B923503F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68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392885-A584-976C-E837-C8747FCA0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37FDA-CC35-C83A-BF07-F27BACF1F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E5E7C-0DE7-3C46-F23A-7F843DBEA8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6C5B3-EA72-107B-0DB0-6383B512A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5212E-B04B-A311-A113-722C0D61D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6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1522D-B920-E7D9-BE0A-65965AA5D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Task: Human-AI Teaming in Decision-making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A9A65B-D8D6-08B9-3D9E-7B500C65D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690688"/>
            <a:ext cx="5181600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Your goal is to find out how well Human-AI decision-making is. May not be much in cybersecurity so look to other domains and in conclusion relate it to CS. </a:t>
            </a:r>
          </a:p>
          <a:p>
            <a:r>
              <a:rPr lang="en-GB" dirty="0"/>
              <a:t>Find 2-3 articles -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check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sources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quality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results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IMRAD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APA style,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1200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words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nb-NO" dirty="0"/>
          </a:p>
        </p:txBody>
      </p:sp>
      <p:pic>
        <p:nvPicPr>
          <p:cNvPr id="1026" name="Picture 2" descr="Beyond Data: Your AI Can't Read The Hidden Language of Human Decision-Making">
            <a:extLst>
              <a:ext uri="{FF2B5EF4-FFF2-40B4-BE49-F238E27FC236}">
                <a16:creationId xmlns:a16="http://schemas.microsoft.com/office/drawing/2014/main" id="{84F06AB2-2FDC-61B3-C858-74C86247E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560" y="2011680"/>
            <a:ext cx="5787136" cy="325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74D0AF4-B2E0-3982-9EAD-B612E4C33DFC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549B193-176B-0A20-BDEE-9E30E4ED7F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FDFD8EC-A2CA-909E-6B77-4DA1DA0232B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39242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Task: Human-AI Teaming in Decision-making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Gregorio Lugo</dc:creator>
  <cp:lastModifiedBy>Ricardo Gregorio Lugo</cp:lastModifiedBy>
  <cp:revision>5</cp:revision>
  <dcterms:created xsi:type="dcterms:W3CDTF">2024-11-07T13:22:15Z</dcterms:created>
  <dcterms:modified xsi:type="dcterms:W3CDTF">2026-02-04T09:31:05Z</dcterms:modified>
</cp:coreProperties>
</file>