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4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9A6258-B370-1B07-3466-2C474DC00A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68E820F-06F4-816C-7DF7-E60140D90A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5CC7A1-31E8-44C4-642A-A8B3231E1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2E6887-541C-1DD4-1833-BD69AFD46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7CB328-ACDB-0D11-05D6-A5A783E6E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211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25A034-D109-CA56-0B75-7E308BBB9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CF64A1A-D48A-C0A1-2E64-DBE3F73E5C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65D5A81-64AE-B96E-0BE5-CA2D0E7CC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A9152A-0D5B-4E1A-CE9A-D69776278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2052B2-4F25-4254-67C8-463F1BD23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3481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034D165-61C8-C9CE-90EF-52CBA814FC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4952CC4-7054-DB53-6B28-D30FF716AC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EA8117-BC9F-CE2E-6FBA-8EED95D1B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EB0526-44CE-E84A-82DA-061B9400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E8A631-350B-73EC-7274-FF13DCB49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362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HSAS - Basis 1 - OHNE Seitenz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quarter" idx="13"/>
          </p:nvPr>
        </p:nvSpPr>
        <p:spPr>
          <a:xfrm>
            <a:off x="814918" y="1341438"/>
            <a:ext cx="10562165" cy="489585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8643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64BDED-42A9-46CE-2880-DAE1E451C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9211BD-D0B4-AE20-07A6-8718D88B8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CEBA62-804D-EEB1-ED56-3F47AC253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3AF10F-498D-1527-9D13-58A1E93E7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803CC4-6E06-498F-1EFB-8B91AD30D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2395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F2583F-1A32-C025-26B3-86304F522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9829FB-291F-5BA5-5AE4-58D385374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5F6B41-C8E6-36D7-F806-B99AA9E0C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48FF1A-18F7-955F-61D3-6A75E904A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44E296-EF6D-9403-8C46-9DB91E9FC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9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C91C85-5DE8-CB09-FA5A-3A5500BB2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EBEB3E-B0AE-C34A-A520-E58C530C2E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66C5492-D60F-7260-890D-B937CC427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9A618E9-4A27-18D0-AC30-E20C62767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C6D03E8-2DF7-7A11-1776-B79AEC387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CD4CC06-4982-2E2F-0E9F-F33CEA0D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2501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2837F8-E69F-28FD-6A89-8B0C9F2E2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660CAE-272E-3D88-53AA-821E8D951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E70CC8B-0EB8-EB72-AE79-9190BC72AD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7A64A57-51F8-7AFC-107E-6D64510605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5E65A5E-C59A-D670-22CD-F0682E16A2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8D65D58-4433-2F01-0AAC-7946D99A4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19678ED-479B-6C71-803B-8F44B1963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02A35A9-E374-A09E-8953-08C1C8009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282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809E2D-5C6A-AFCD-A5FB-3095777BA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EC84566-A631-86C4-FED4-ADBA1EFAC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5736E68-DDB4-222D-B150-98EEC0C85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AD0CE21-8B30-2EEF-722A-E777605B4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2404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EE83CBE-08C2-BBF6-B8F8-D52A90451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DC56597-1E19-13D2-E464-0DE443DDF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1DC0C5A-E501-BD12-EE81-686BEFC30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998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02D165-2EF3-E191-D835-9EE957660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2DD882D-CD3E-50AF-2876-3E48B86B2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B849329-7456-E1F3-BFE8-1B7455C60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F4F17AB-D6EE-2F39-0785-A165F5C13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FC560A8-A81E-4415-1812-203FB7A46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EFA5DA8-7F32-C846-2788-20F25A45C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9295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1E0AF6-FBFF-604D-B9F4-BE757951D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430F718-0A0E-E8B7-6CFA-F88EC448EE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C32CE82-3AD1-FB48-8F9F-5AC082250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A513069-110D-EDED-7E41-1DE971185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0634-20E1-41F1-9083-3AC106D3D4B5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12D88B4-181C-9B16-95D8-7062B44A5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193B43-19BF-3146-9FE8-69376ACE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982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97C8C3F-0985-CD86-CE57-19974A132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Modifica formato titolo master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80E566-8C34-E371-4649-C02E922EB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Modifica formato testo master</a:t>
            </a:r>
          </a:p>
          <a:p>
            <a:pPr lvl="1"/>
            <a:r>
              <a:rPr lang="de-DE"/>
              <a:t>Secondo livello</a:t>
            </a:r>
          </a:p>
          <a:p>
            <a:pPr lvl="2"/>
            <a:r>
              <a:rPr lang="de-DE"/>
              <a:t>Terzo livello</a:t>
            </a:r>
          </a:p>
          <a:p>
            <a:pPr lvl="3"/>
            <a:r>
              <a:rPr lang="de-DE"/>
              <a:t>Quarto livello</a:t>
            </a:r>
          </a:p>
          <a:p>
            <a:pPr lvl="4"/>
            <a:r>
              <a:rPr lang="de-DE"/>
              <a:t>Quinto livello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1E779F-C9F5-B257-3673-4EA85ECFA5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00634-20E1-41F1-9083-3AC106D3D4B5}" type="datetimeFigureOut">
              <a:rPr lang="de-DE" smtClean="0"/>
              <a:t>06.02.2026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61C7F0-7AE1-5040-D52B-221A8A35CA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7C55F9-3757-1C20-4EB7-1D4189676C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37450-7993-4078-A122-ABAB442DF9C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149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t-M-sBhOUng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970112B2-4AEE-1810-B4E9-289640FC9C7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3722" y="5891663"/>
            <a:ext cx="10515601" cy="601211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hlinkClick r:id="rId2"/>
              </a:rPr>
              <a:t>(1157) L'anello più debole e oltre con il dottor Arun Vishwanath | CSI Talks #5 - YouTube</a:t>
            </a:r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8FA7A80-B0F4-1FFC-3CA9-27C479C578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722" y="496174"/>
            <a:ext cx="7287291" cy="4104401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82402B37-574D-1A2C-04E9-1216BF4E8C16}"/>
              </a:ext>
            </a:extLst>
          </p:cNvPr>
          <p:cNvSpPr txBox="1"/>
          <p:nvPr/>
        </p:nvSpPr>
        <p:spPr>
          <a:xfrm>
            <a:off x="8161789" y="335845"/>
            <a:ext cx="3638550" cy="5016758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1600" dirty="0"/>
              <a:t>Arun è probabilmente il ricercatore più citato in materia di "phishing e cosa si può (non) fare per contrastarlo".</a:t>
            </a:r>
          </a:p>
          <a:p>
            <a:r>
              <a:rPr lang="de-DE" sz="1600" b="1" dirty="0" err="1"/>
              <a:t>Il</a:t>
            </a:r>
            <a:r>
              <a:rPr lang="de-DE" sz="1600" b="1" dirty="0"/>
              <a:t> tuo </a:t>
            </a:r>
            <a:r>
              <a:rPr lang="de-DE" sz="1600" b="1" dirty="0" err="1"/>
              <a:t>compito</a:t>
            </a:r>
            <a:r>
              <a:rPr lang="de-DE" sz="1600" b="1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Estrai </a:t>
            </a:r>
            <a:r>
              <a:rPr lang="de-DE" sz="1600" dirty="0" err="1"/>
              <a:t>i </a:t>
            </a:r>
            <a:r>
              <a:rPr lang="de-DE" sz="1600" dirty="0"/>
              <a:t>punti salienti e </a:t>
            </a:r>
            <a:r>
              <a:rPr lang="de-DE" sz="1600" dirty="0" err="1"/>
              <a:t>le parti più importanti di questo discorso </a:t>
            </a:r>
            <a:r>
              <a:rPr lang="de-DE" sz="1600" dirty="0"/>
              <a:t>e scrivili </a:t>
            </a:r>
            <a:r>
              <a:rPr lang="de-DE" sz="1600" dirty="0" err="1"/>
              <a:t>sotto forma di elenco puntato</a:t>
            </a:r>
            <a:r>
              <a:rPr lang="de-DE" sz="16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Cerca </a:t>
            </a:r>
            <a:r>
              <a:rPr lang="de-DE" sz="1600" dirty="0" err="1"/>
              <a:t>di riassumere gli elementi più importanti </a:t>
            </a:r>
            <a:r>
              <a:rPr lang="de-DE" sz="1600" dirty="0"/>
              <a:t>e </a:t>
            </a:r>
            <a:r>
              <a:rPr lang="de-DE" sz="1600" dirty="0" err="1"/>
              <a:t>i presupposti alla base del </a:t>
            </a:r>
            <a:r>
              <a:rPr lang="de-DE" sz="1600" dirty="0"/>
              <a:t>"Cyber Risk Index" </a:t>
            </a:r>
            <a:r>
              <a:rPr lang="de-DE" sz="1600" dirty="0" err="1"/>
              <a:t>proposto</a:t>
            </a:r>
            <a:r>
              <a:rPr lang="de-DE" sz="16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Ad Arun </a:t>
            </a:r>
            <a:r>
              <a:rPr lang="de-DE" sz="1600" dirty="0" err="1"/>
              <a:t>piace provocare </a:t>
            </a:r>
            <a:r>
              <a:rPr lang="de-DE" sz="1600" dirty="0"/>
              <a:t>e </a:t>
            </a:r>
            <a:r>
              <a:rPr lang="de-DE" sz="1600" dirty="0" err="1"/>
              <a:t>non è esattamente timido</a:t>
            </a:r>
            <a:r>
              <a:rPr lang="de-DE" sz="1600" dirty="0"/>
              <a:t>. </a:t>
            </a:r>
            <a:r>
              <a:rPr lang="de-DE" sz="1600" dirty="0" err="1"/>
              <a:t>Identificate le affermazioni </a:t>
            </a:r>
            <a:r>
              <a:rPr lang="de-DE" sz="1600" dirty="0"/>
              <a:t>e </a:t>
            </a:r>
            <a:r>
              <a:rPr lang="de-DE" sz="1600" dirty="0" err="1"/>
              <a:t>le dichiarazioni </a:t>
            </a:r>
            <a:r>
              <a:rPr lang="de-DE" sz="1600" dirty="0"/>
              <a:t>con cui siete d'accordo e quelle con cui </a:t>
            </a:r>
            <a:r>
              <a:rPr lang="de-DE" sz="1600" dirty="0" err="1"/>
              <a:t>non lo siete</a:t>
            </a:r>
            <a:r>
              <a:rPr lang="de-DE" sz="1600" dirty="0"/>
              <a:t>. </a:t>
            </a:r>
            <a:r>
              <a:rPr lang="de-DE" sz="1600" dirty="0" err="1"/>
              <a:t>Fornite </a:t>
            </a:r>
            <a:r>
              <a:rPr lang="de-DE" sz="1600" dirty="0"/>
              <a:t>una </a:t>
            </a:r>
            <a:r>
              <a:rPr lang="de-DE" sz="1600" dirty="0" err="1"/>
              <a:t>motivazione o un argomento </a:t>
            </a:r>
            <a:r>
              <a:rPr lang="de-DE" sz="1600" dirty="0"/>
              <a:t>(anche basato </a:t>
            </a:r>
            <a:r>
              <a:rPr lang="de-DE" sz="1600" dirty="0" err="1"/>
              <a:t>sulla vostra esperienza</a:t>
            </a:r>
            <a:r>
              <a:rPr lang="de-DE" sz="1600" dirty="0"/>
              <a:t> personale, </a:t>
            </a:r>
            <a:r>
              <a:rPr lang="de-DE" sz="1600" dirty="0" err="1"/>
              <a:t>se </a:t>
            </a:r>
            <a:r>
              <a:rPr lang="de-DE" sz="1600" dirty="0"/>
              <a:t>lo desiderate).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Pensa </a:t>
            </a:r>
            <a:r>
              <a:rPr lang="de-DE" sz="1600" dirty="0" err="1"/>
              <a:t>a </a:t>
            </a:r>
            <a:r>
              <a:rPr lang="de-DE" sz="1600" dirty="0"/>
              <a:t>una </a:t>
            </a:r>
            <a:r>
              <a:rPr lang="de-DE" sz="1600" dirty="0" err="1"/>
              <a:t>domanda </a:t>
            </a:r>
            <a:r>
              <a:rPr lang="de-DE" sz="1600" dirty="0"/>
              <a:t>che vorresti </a:t>
            </a:r>
            <a:r>
              <a:rPr lang="de-DE" sz="1600" dirty="0" err="1"/>
              <a:t>porre </a:t>
            </a:r>
            <a:r>
              <a:rPr lang="de-DE" sz="1600" dirty="0"/>
              <a:t>ad Arun </a:t>
            </a:r>
            <a:r>
              <a:rPr lang="de-DE" sz="1600" dirty="0" err="1"/>
              <a:t>se </a:t>
            </a:r>
            <a:r>
              <a:rPr lang="de-DE" sz="1600" dirty="0"/>
              <a:t>lo </a:t>
            </a:r>
            <a:r>
              <a:rPr lang="de-DE" sz="1600" dirty="0" err="1"/>
              <a:t>incontrassi</a:t>
            </a:r>
            <a:r>
              <a:rPr lang="de-DE" sz="1600" dirty="0"/>
              <a:t>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EBEFEB9-4701-1A66-2E14-99A919D6C9D1}"/>
              </a:ext>
            </a:extLst>
          </p:cNvPr>
          <p:cNvGrpSpPr/>
          <p:nvPr/>
        </p:nvGrpSpPr>
        <p:grpSpPr>
          <a:xfrm>
            <a:off x="7936993" y="6252096"/>
            <a:ext cx="2591913" cy="481557"/>
            <a:chOff x="5179092" y="5483822"/>
            <a:chExt cx="3294001" cy="61200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79D8F5C-9E91-3106-2DC2-A83BE52B0EB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4E4EE87-0F91-DBF1-0DB2-0D45DA0D4AB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1037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Stefan Sütterlin</dc:creator>
  <cp:keywords>, docId:3B6EBD818C29438F49146C21DBF00B6C</cp:keywords>
  <cp:lastModifiedBy>Cosimo Melella</cp:lastModifiedBy>
  <cp:revision>4</cp:revision>
  <dcterms:created xsi:type="dcterms:W3CDTF">2023-04-26T11:04:59Z</dcterms:created>
  <dcterms:modified xsi:type="dcterms:W3CDTF">2026-02-06T16:05:52Z</dcterms:modified>
</cp:coreProperties>
</file>