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p15="http://schemas.microsoft.com/office/powerpoint/2012/main"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47" r:id="rId2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59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BFD5D00-4EC1-0851-3797-12B0B76B094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0ACB3DBF-7698-F58A-AE57-70DAB9A69F6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B65BE2B2-682F-DE31-7589-B48838B959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16E57B-A76E-4DFD-ADB6-346119E950D7}" type="datetimeFigureOut">
              <a:rPr lang="de-DE" smtClean="0"/>
              <a:t>04.02.2026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7718EA10-A5EE-9F0A-3F47-40D6DC1E44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5FAE13E6-A924-9270-FD92-A1D15E4576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71C4EC-FFB4-4222-870C-6529C0DB4C94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101224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5B0E353-C3A4-B247-0541-3F66B14661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767590E4-65CE-9389-5D41-3ECEDD459FB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1CA627E-C43F-3C35-2B83-A3474FA414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16E57B-A76E-4DFD-ADB6-346119E950D7}" type="datetimeFigureOut">
              <a:rPr lang="de-DE" smtClean="0"/>
              <a:t>04.02.2026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124EEBB9-AFD1-535C-5661-FDA9A200CB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93B9AD26-279C-F446-0C1F-B4427D68C1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71C4EC-FFB4-4222-870C-6529C0DB4C94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782433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1EC94527-7F82-CB8D-E172-DEA02704441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0085EC05-8437-3DA1-76A4-D7A3434B4E5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11F8C690-C0C3-63EC-9092-C28E5632A7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16E57B-A76E-4DFD-ADB6-346119E950D7}" type="datetimeFigureOut">
              <a:rPr lang="de-DE" smtClean="0"/>
              <a:t>04.02.2026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41C4D41F-7139-1474-E2AC-EC346429BF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95B9EE58-BC73-E047-B3B3-666EA40C44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71C4EC-FFB4-4222-870C-6529C0DB4C94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794494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CCF5192-368F-79EE-8453-ECCFAB9953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B2EA126C-1552-9FC2-9C7B-C380723534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3A2A0E9A-04C9-9730-62D5-602831D493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16E57B-A76E-4DFD-ADB6-346119E950D7}" type="datetimeFigureOut">
              <a:rPr lang="de-DE" smtClean="0"/>
              <a:t>04.02.2026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1C1CD58F-E0B9-6F2B-1620-A07801AF43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FED413D-D8D2-1299-CB9C-0C76108A74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71C4EC-FFB4-4222-870C-6529C0DB4C94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344960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15BF38B-C0B7-3932-C0C6-37DCD08F65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32A134DD-61B0-2580-51AD-2CDFAF671CB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8B92BFF8-A149-338D-5468-24F7098439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16E57B-A76E-4DFD-ADB6-346119E950D7}" type="datetimeFigureOut">
              <a:rPr lang="de-DE" smtClean="0"/>
              <a:t>04.02.2026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365153E8-20B9-EEA3-D792-EC195A7F1E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7417CDD1-4CAE-5834-6486-8D01685AAE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71C4EC-FFB4-4222-870C-6529C0DB4C94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482280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FFAC178-41CC-D57B-9EC1-136D3158A9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6F7FF822-7EFA-F0DD-D2C2-D074661D4D7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C43192C1-BE4B-6143-D765-518FC1E2FB1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78BBCB3E-9033-12CF-7D83-624247C597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16E57B-A76E-4DFD-ADB6-346119E950D7}" type="datetimeFigureOut">
              <a:rPr lang="de-DE" smtClean="0"/>
              <a:t>04.02.2026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0E75BBE1-F693-1609-0A76-0D59F2CC2E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4AECCF37-FD4F-CC8E-6049-36EF7897B6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71C4EC-FFB4-4222-870C-6529C0DB4C94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632557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A7C8AFD-A6E7-B949-54A4-08B1DDFA5F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0EFCA758-737C-11C8-6BF3-77F479CDCF7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DBFEBC94-5D60-1287-B970-4049CFC323F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FC4BB02A-0AC2-8ACA-5A21-0EA31AE8254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FDAEFB43-9992-EE88-041E-D7199FB71BC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4FBEEAD1-4656-9C31-2D77-68F24EC6A4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16E57B-A76E-4DFD-ADB6-346119E950D7}" type="datetimeFigureOut">
              <a:rPr lang="de-DE" smtClean="0"/>
              <a:t>04.02.2026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A41B3E7D-4246-6E79-D441-AC3CE41EF8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D875736E-98C9-776A-B8FC-F481870013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71C4EC-FFB4-4222-870C-6529C0DB4C94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251706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D9FD664-E361-2D7D-A858-6A968BCAD0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8EB5E24B-A01E-E91B-5508-6F7897B975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16E57B-A76E-4DFD-ADB6-346119E950D7}" type="datetimeFigureOut">
              <a:rPr lang="de-DE" smtClean="0"/>
              <a:t>04.02.2026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4E68DCF4-022F-DB1A-E987-4516503819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0EE50543-9B9D-EA2D-2741-E509C304C9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71C4EC-FFB4-4222-870C-6529C0DB4C94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5808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5E4A49B1-7553-F6DD-79F7-C734845753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16E57B-A76E-4DFD-ADB6-346119E950D7}" type="datetimeFigureOut">
              <a:rPr lang="de-DE" smtClean="0"/>
              <a:t>04.02.2026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C412ADC3-AF8A-3089-6144-80DEFA0DA0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D35BF7E8-B928-C1E7-34A1-8D0A856DC8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71C4EC-FFB4-4222-870C-6529C0DB4C94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986110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42076EB-1FC7-1E36-43A0-2C06A76933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5BAE5560-F9F4-CB3D-BCC1-D728A314C6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EA4AB860-646E-6A94-7B10-C8B9360825E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3285E2F2-A452-CC10-3B14-8969F05296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16E57B-A76E-4DFD-ADB6-346119E950D7}" type="datetimeFigureOut">
              <a:rPr lang="de-DE" smtClean="0"/>
              <a:t>04.02.2026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DE6C4879-5831-E74D-9565-539C34D0E6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3C194F2D-0A0E-B3B5-9444-0D3712D6D9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71C4EC-FFB4-4222-870C-6529C0DB4C94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202703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1DD06D3-DE74-67B6-44B0-FE8046A7C5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033AE759-69B4-1324-B411-CCD0B85B46A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064EF74D-0F7C-1E7A-28B5-97D84DE7C2B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D2DA96CB-FDC6-7812-0731-0BB7B54509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16E57B-A76E-4DFD-ADB6-346119E950D7}" type="datetimeFigureOut">
              <a:rPr lang="de-DE" smtClean="0"/>
              <a:t>04.02.2026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8547AFB1-2ACA-3D44-A93B-27DAE7D343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D526473C-A8E8-4C0E-1D9F-320C6F5D7D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71C4EC-FFB4-4222-870C-6529C0DB4C94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60584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032EC344-FD6B-7374-CC63-57655370C6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Modifica formato titolo master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4B92C19A-03E8-CFA2-A9EB-733F9807168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Modifica formato testo master</a:t>
            </a:r>
          </a:p>
          <a:p>
            <a:pPr lvl="1"/>
            <a:r>
              <a:rPr lang="de-DE"/>
              <a:t>Secondo livello</a:t>
            </a:r>
          </a:p>
          <a:p>
            <a:pPr lvl="2"/>
            <a:r>
              <a:rPr lang="de-DE"/>
              <a:t>Terzo livello</a:t>
            </a:r>
          </a:p>
          <a:p>
            <a:pPr lvl="3"/>
            <a:r>
              <a:rPr lang="de-DE"/>
              <a:t>Quarto livello</a:t>
            </a:r>
          </a:p>
          <a:p>
            <a:pPr lvl="4"/>
            <a:r>
              <a:rPr lang="de-DE"/>
              <a:t>Quinto livello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B30347BA-CA2A-82A4-E16C-D3EBD7FDA3B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16E57B-A76E-4DFD-ADB6-346119E950D7}" type="datetimeFigureOut">
              <a:rPr lang="de-DE" smtClean="0"/>
              <a:t>04.02.2026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74DA9702-F4B8-243F-1F79-A7E6B502133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06B2D325-522B-4AF1-B97E-E75D9FB9D98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71C4EC-FFB4-4222-870C-6529C0DB4C94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016691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slide1.xml><?xml version="1.0" encoding="utf-8"?>
<p:sld xmlns:a16="http://schemas.microsoft.com/office/drawing/2014/main" xmlns:a14="http://schemas.microsoft.com/office/drawing/2010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7CC44C9-E655-2857-BE2A-F1A1F45CA9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Compito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E1B35AA5-D371-BB37-A512-DF15F29D9FE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199" y="1825625"/>
            <a:ext cx="10361908" cy="4351339"/>
          </a:xfrm>
        </p:spPr>
        <p:txBody>
          <a:bodyPr/>
          <a:lstStyle/>
          <a:p>
            <a:r>
              <a:rPr lang="de-DE" dirty="0"/>
              <a:t>Individuare e </a:t>
            </a:r>
            <a:r>
              <a:rPr lang="de-DE" dirty="0" err="1"/>
              <a:t>mostrare </a:t>
            </a:r>
            <a:r>
              <a:rPr lang="de-DE" dirty="0"/>
              <a:t>un Dark Pattern con </a:t>
            </a:r>
            <a:r>
              <a:rPr lang="de-DE" dirty="0" err="1"/>
              <a:t>implicazioni </a:t>
            </a:r>
            <a:r>
              <a:rPr lang="de-DE" dirty="0" err="1"/>
              <a:t>dirette </a:t>
            </a:r>
            <a:r>
              <a:rPr lang="de-DE" dirty="0" err="1"/>
              <a:t>o </a:t>
            </a:r>
            <a:r>
              <a:rPr lang="de-DE" dirty="0" err="1"/>
              <a:t>indirette </a:t>
            </a:r>
            <a:r>
              <a:rPr lang="de-DE" dirty="0" err="1"/>
              <a:t>per </a:t>
            </a:r>
            <a:r>
              <a:rPr lang="de-DE" dirty="0" err="1"/>
              <a:t>la sicurezza IT </a:t>
            </a:r>
            <a:r>
              <a:rPr lang="de-DE" dirty="0" err="1"/>
              <a:t>e/o </a:t>
            </a:r>
            <a:r>
              <a:rPr lang="de-DE" dirty="0" err="1"/>
              <a:t>la</a:t>
            </a:r>
            <a:r>
              <a:rPr lang="de-DE" dirty="0" err="1"/>
              <a:t> privacy</a:t>
            </a:r>
            <a:r>
              <a:rPr lang="de-DE" dirty="0"/>
              <a:t>.</a:t>
            </a:r>
          </a:p>
          <a:p>
            <a:r>
              <a:rPr lang="de-DE" dirty="0" err="1"/>
              <a:t>Mostr</a:t>
            </a:r>
            <a:r>
              <a:rPr lang="de-DE" dirty="0"/>
              <a:t>alo </a:t>
            </a:r>
            <a:r>
              <a:rPr lang="de-DE" dirty="0"/>
              <a:t>in uno </a:t>
            </a:r>
            <a:r>
              <a:rPr lang="de-DE" dirty="0" err="1"/>
              <a:t>screenshot </a:t>
            </a:r>
            <a:r>
              <a:rPr lang="de-DE" dirty="0"/>
              <a:t>e </a:t>
            </a:r>
            <a:r>
              <a:rPr lang="de-DE" dirty="0" err="1"/>
              <a:t>spiega </a:t>
            </a:r>
            <a:r>
              <a:rPr lang="de-DE" dirty="0" err="1"/>
              <a:t>i </a:t>
            </a:r>
            <a:r>
              <a:rPr lang="de-DE" dirty="0" err="1"/>
              <a:t>meccanismi </a:t>
            </a:r>
            <a:r>
              <a:rPr lang="de-DE" dirty="0" err="1"/>
              <a:t>psicologici </a:t>
            </a:r>
            <a:r>
              <a:rPr lang="de-DE" dirty="0" err="1"/>
              <a:t>applicati </a:t>
            </a:r>
            <a:r>
              <a:rPr lang="de-DE" dirty="0"/>
              <a:t>(</a:t>
            </a:r>
            <a:r>
              <a:rPr lang="de-DE" dirty="0" err="1"/>
              <a:t>puoi </a:t>
            </a:r>
            <a:r>
              <a:rPr lang="de-DE" dirty="0"/>
              <a:t>farlo in </a:t>
            </a:r>
            <a:r>
              <a:rPr lang="de-DE" dirty="0" err="1"/>
              <a:t>termini </a:t>
            </a:r>
            <a:r>
              <a:rPr lang="de-DE" dirty="0" err="1"/>
              <a:t>semplici</a:t>
            </a:r>
            <a:r>
              <a:rPr lang="de-DE" dirty="0"/>
              <a:t>, ma </a:t>
            </a:r>
            <a:r>
              <a:rPr lang="de-DE" dirty="0" err="1"/>
              <a:t>usa </a:t>
            </a:r>
            <a:r>
              <a:rPr lang="de-DE" dirty="0" err="1"/>
              <a:t>termini </a:t>
            </a:r>
            <a:r>
              <a:rPr lang="de-DE" dirty="0" err="1"/>
              <a:t>tecnici </a:t>
            </a:r>
            <a:r>
              <a:rPr lang="de-DE" dirty="0" err="1"/>
              <a:t>se </a:t>
            </a:r>
            <a:r>
              <a:rPr lang="de-DE" dirty="0"/>
              <a:t>li </a:t>
            </a:r>
            <a:r>
              <a:rPr lang="de-DE" dirty="0" err="1"/>
              <a:t>conosci</a:t>
            </a:r>
            <a:r>
              <a:rPr lang="de-DE" dirty="0"/>
              <a:t>).</a:t>
            </a:r>
          </a:p>
          <a:p>
            <a:endParaRPr lang="de-DE" dirty="0"/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3DDFA72C-017C-5656-4A44-95F732468647}"/>
              </a:ext>
            </a:extLst>
          </p:cNvPr>
          <p:cNvGrpSpPr/>
          <p:nvPr/>
        </p:nvGrpSpPr>
        <p:grpSpPr>
          <a:xfrm>
            <a:off x="7936993" y="6252096"/>
            <a:ext cx="2591913" cy="481557"/>
            <a:chOff x="5179092" y="5483822"/>
            <a:chExt cx="3294001" cy="612000"/>
          </a:xfrm>
        </p:grpSpPr>
        <p:pic>
          <p:nvPicPr>
            <p:cNvPr id="5" name="Picture 4">
              <a:extLst>
                <a:ext uri="{FF2B5EF4-FFF2-40B4-BE49-F238E27FC236}">
                  <a16:creationId xmlns:a16="http://schemas.microsoft.com/office/drawing/2014/main" id="{CD7F81DD-366E-F25D-3A4E-9C2C6B720261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5179092" y="5483822"/>
              <a:ext cx="1530000" cy="612000"/>
            </a:xfrm>
            <a:prstGeom prst="rect">
              <a:avLst/>
            </a:prstGeom>
          </p:spPr>
        </p:pic>
        <p:pic>
          <p:nvPicPr>
            <p:cNvPr id="6" name="Picture 5">
              <a:extLst>
                <a:ext uri="{FF2B5EF4-FFF2-40B4-BE49-F238E27FC236}">
                  <a16:creationId xmlns:a16="http://schemas.microsoft.com/office/drawing/2014/main" id="{61886BEF-BA65-08B5-2C8F-DECE5A502606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6709092" y="5483822"/>
              <a:ext cx="1764001" cy="61200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4307019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55</Words>
  <Application>Microsoft Office PowerPoint</Application>
  <PresentationFormat>Widescreen</PresentationFormat>
  <Paragraphs>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</vt:lpstr>
      <vt:lpstr>Task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oreProperties xmlns:dc="http://purl.org/dc/elements/1.1/" xmlns:dcterms="http://purl.org/dc/terms/" xmlns:xsi="http://www.w3.org/2001/XMLSchema-instance" xmlns="http://schemas.openxmlformats.org/package/2006/metadata/core-properties">
  <dc:title>Task</dc:title>
  <dc:creator>Stefan Sütterlin</dc:creator>
  <lastModifiedBy>Ricardo Gregorio Lugo</lastModifiedBy>
  <revision>2</revision>
  <dcterms:created xsi:type="dcterms:W3CDTF">2023-09-18T11:31:24.0000000Z</dcterms:created>
  <dcterms:modified xsi:type="dcterms:W3CDTF">2026-02-04T09:33:13.0000000Z</dcterms:modified>
  <keywords>, docId:3FFA8ED22F960C9DBFF0A727FCBD0CD5</keywords>
</coreProperties>
</file>