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57"/>
  </p:notesMasterIdLst>
  <p:handoutMasterIdLst>
    <p:handoutMasterId r:id="rId58"/>
  </p:handoutMasterIdLst>
  <p:sldIdLst>
    <p:sldId id="376" r:id="rId5"/>
    <p:sldId id="410" r:id="rId6"/>
    <p:sldId id="337" r:id="rId7"/>
    <p:sldId id="257" r:id="rId8"/>
    <p:sldId id="258" r:id="rId9"/>
    <p:sldId id="272" r:id="rId10"/>
    <p:sldId id="259" r:id="rId11"/>
    <p:sldId id="260" r:id="rId12"/>
    <p:sldId id="338" r:id="rId13"/>
    <p:sldId id="339" r:id="rId14"/>
    <p:sldId id="340" r:id="rId15"/>
    <p:sldId id="341" r:id="rId16"/>
    <p:sldId id="265" r:id="rId17"/>
    <p:sldId id="342" r:id="rId18"/>
    <p:sldId id="343" r:id="rId19"/>
    <p:sldId id="344" r:id="rId20"/>
    <p:sldId id="269" r:id="rId21"/>
    <p:sldId id="266" r:id="rId22"/>
    <p:sldId id="267" r:id="rId23"/>
    <p:sldId id="261" r:id="rId24"/>
    <p:sldId id="263" r:id="rId25"/>
    <p:sldId id="262" r:id="rId26"/>
    <p:sldId id="296" r:id="rId27"/>
    <p:sldId id="295" r:id="rId28"/>
    <p:sldId id="264" r:id="rId29"/>
    <p:sldId id="273" r:id="rId30"/>
    <p:sldId id="274" r:id="rId31"/>
    <p:sldId id="268" r:id="rId32"/>
    <p:sldId id="285" r:id="rId33"/>
    <p:sldId id="270" r:id="rId34"/>
    <p:sldId id="289" r:id="rId35"/>
    <p:sldId id="290" r:id="rId36"/>
    <p:sldId id="318" r:id="rId37"/>
    <p:sldId id="319" r:id="rId38"/>
    <p:sldId id="317" r:id="rId39"/>
    <p:sldId id="320" r:id="rId40"/>
    <p:sldId id="327" r:id="rId41"/>
    <p:sldId id="329" r:id="rId42"/>
    <p:sldId id="330" r:id="rId43"/>
    <p:sldId id="331" r:id="rId44"/>
    <p:sldId id="321" r:id="rId45"/>
    <p:sldId id="322" r:id="rId46"/>
    <p:sldId id="323" r:id="rId47"/>
    <p:sldId id="324" r:id="rId48"/>
    <p:sldId id="325" r:id="rId49"/>
    <p:sldId id="326" r:id="rId50"/>
    <p:sldId id="328" r:id="rId51"/>
    <p:sldId id="301" r:id="rId52"/>
    <p:sldId id="314" r:id="rId53"/>
    <p:sldId id="315" r:id="rId54"/>
    <p:sldId id="345" r:id="rId55"/>
    <p:sldId id="38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95388" autoAdjust="0"/>
  </p:normalViewPr>
  <p:slideViewPr>
    <p:cSldViewPr snapToGrid="0" showGuides="1">
      <p:cViewPr varScale="1">
        <p:scale>
          <a:sx n="71" d="100"/>
          <a:sy n="71" d="100"/>
        </p:scale>
        <p:origin x="96" y="324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E4234E-F8B4-47F8-8CF9-28AF8B0BB8F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70FB894-6D43-49F2-A1C6-A3D1C9BF751C}">
      <dgm:prSet/>
      <dgm:spPr/>
      <dgm:t>
        <a:bodyPr/>
        <a:lstStyle/>
        <a:p>
          <a:r>
            <a:rPr lang="nb-NO"/>
            <a:t>Hypothetical Contructs</a:t>
          </a:r>
          <a:endParaRPr lang="en-US"/>
        </a:p>
      </dgm:t>
    </dgm:pt>
    <dgm:pt modelId="{8587A672-FEFD-4F1D-A5AE-A3D9E5459C26}" type="parTrans" cxnId="{094EE791-1555-4FB0-AAF3-FB3E9680ADD8}">
      <dgm:prSet/>
      <dgm:spPr/>
      <dgm:t>
        <a:bodyPr/>
        <a:lstStyle/>
        <a:p>
          <a:endParaRPr lang="en-US"/>
        </a:p>
      </dgm:t>
    </dgm:pt>
    <dgm:pt modelId="{8904806F-C20A-4A2A-817E-388802E9767B}" type="sibTrans" cxnId="{094EE791-1555-4FB0-AAF3-FB3E9680ADD8}">
      <dgm:prSet/>
      <dgm:spPr/>
      <dgm:t>
        <a:bodyPr/>
        <a:lstStyle/>
        <a:p>
          <a:endParaRPr lang="en-US"/>
        </a:p>
      </dgm:t>
    </dgm:pt>
    <dgm:pt modelId="{1624D928-F243-4EC4-BEE1-1ED1FBC6B580}">
      <dgm:prSet/>
      <dgm:spPr/>
      <dgm:t>
        <a:bodyPr/>
        <a:lstStyle/>
        <a:p>
          <a:r>
            <a:rPr lang="nb-NO"/>
            <a:t>Research Cycle</a:t>
          </a:r>
          <a:endParaRPr lang="en-US"/>
        </a:p>
      </dgm:t>
    </dgm:pt>
    <dgm:pt modelId="{B55FBB08-E928-48B2-81CC-1A48C4CA5E96}" type="parTrans" cxnId="{2ACB004D-53A0-4AD9-94DF-5CD70E5C6FBD}">
      <dgm:prSet/>
      <dgm:spPr/>
      <dgm:t>
        <a:bodyPr/>
        <a:lstStyle/>
        <a:p>
          <a:endParaRPr lang="en-US"/>
        </a:p>
      </dgm:t>
    </dgm:pt>
    <dgm:pt modelId="{78A97C2F-5B3B-4CC2-A023-422E6DB99E5E}" type="sibTrans" cxnId="{2ACB004D-53A0-4AD9-94DF-5CD70E5C6FBD}">
      <dgm:prSet/>
      <dgm:spPr/>
      <dgm:t>
        <a:bodyPr/>
        <a:lstStyle/>
        <a:p>
          <a:endParaRPr lang="en-US"/>
        </a:p>
      </dgm:t>
    </dgm:pt>
    <dgm:pt modelId="{7700D71D-9249-4BCD-A6D6-1C7717EC0DF4}">
      <dgm:prSet/>
      <dgm:spPr/>
      <dgm:t>
        <a:bodyPr/>
        <a:lstStyle/>
        <a:p>
          <a:r>
            <a:rPr lang="nb-NO"/>
            <a:t>Reliability</a:t>
          </a:r>
          <a:endParaRPr lang="en-US"/>
        </a:p>
      </dgm:t>
    </dgm:pt>
    <dgm:pt modelId="{17BFC576-7558-4FE0-BA0E-8CF41C02155F}" type="parTrans" cxnId="{88829BD2-E8E1-4E7F-A8E7-4DE3AF382DD8}">
      <dgm:prSet/>
      <dgm:spPr/>
      <dgm:t>
        <a:bodyPr/>
        <a:lstStyle/>
        <a:p>
          <a:endParaRPr lang="en-US"/>
        </a:p>
      </dgm:t>
    </dgm:pt>
    <dgm:pt modelId="{4DA43994-785F-4081-838D-BE352CB9E461}" type="sibTrans" cxnId="{88829BD2-E8E1-4E7F-A8E7-4DE3AF382DD8}">
      <dgm:prSet/>
      <dgm:spPr/>
      <dgm:t>
        <a:bodyPr/>
        <a:lstStyle/>
        <a:p>
          <a:endParaRPr lang="en-US"/>
        </a:p>
      </dgm:t>
    </dgm:pt>
    <dgm:pt modelId="{488C6AF3-A906-44CB-AB39-2B2C70B4909D}">
      <dgm:prSet/>
      <dgm:spPr/>
      <dgm:t>
        <a:bodyPr/>
        <a:lstStyle/>
        <a:p>
          <a:r>
            <a:rPr lang="nb-NO"/>
            <a:t>Validity</a:t>
          </a:r>
          <a:endParaRPr lang="en-US"/>
        </a:p>
      </dgm:t>
    </dgm:pt>
    <dgm:pt modelId="{AF00CF86-E184-44A2-9FEF-2CBCAF861F41}" type="parTrans" cxnId="{004B1DE0-B438-442F-8EEF-4BACF034C8E7}">
      <dgm:prSet/>
      <dgm:spPr/>
      <dgm:t>
        <a:bodyPr/>
        <a:lstStyle/>
        <a:p>
          <a:endParaRPr lang="en-US"/>
        </a:p>
      </dgm:t>
    </dgm:pt>
    <dgm:pt modelId="{FA04D57A-9AB5-432F-9D0C-DF9400B432FD}" type="sibTrans" cxnId="{004B1DE0-B438-442F-8EEF-4BACF034C8E7}">
      <dgm:prSet/>
      <dgm:spPr/>
      <dgm:t>
        <a:bodyPr/>
        <a:lstStyle/>
        <a:p>
          <a:endParaRPr lang="en-US"/>
        </a:p>
      </dgm:t>
    </dgm:pt>
    <dgm:pt modelId="{FA168CD5-5271-4A72-88F3-C8D6FC527ABF}">
      <dgm:prSet/>
      <dgm:spPr/>
      <dgm:t>
        <a:bodyPr/>
        <a:lstStyle/>
        <a:p>
          <a:r>
            <a:rPr lang="nb-NO"/>
            <a:t>Experiments</a:t>
          </a:r>
          <a:endParaRPr lang="en-US"/>
        </a:p>
      </dgm:t>
    </dgm:pt>
    <dgm:pt modelId="{5A30ECCD-2127-459C-A8B7-D0E065B259CB}" type="parTrans" cxnId="{8EBDAB9E-AC30-4167-B292-03A261F66F13}">
      <dgm:prSet/>
      <dgm:spPr/>
      <dgm:t>
        <a:bodyPr/>
        <a:lstStyle/>
        <a:p>
          <a:endParaRPr lang="en-US"/>
        </a:p>
      </dgm:t>
    </dgm:pt>
    <dgm:pt modelId="{B15D8CD0-0645-4C45-BBE5-302CBFE24701}" type="sibTrans" cxnId="{8EBDAB9E-AC30-4167-B292-03A261F66F13}">
      <dgm:prSet/>
      <dgm:spPr/>
      <dgm:t>
        <a:bodyPr/>
        <a:lstStyle/>
        <a:p>
          <a:endParaRPr lang="en-US"/>
        </a:p>
      </dgm:t>
    </dgm:pt>
    <dgm:pt modelId="{B73E6C52-B9A0-4000-AC59-25EC3C52C426}" type="pres">
      <dgm:prSet presAssocID="{B6E4234E-F8B4-47F8-8CF9-28AF8B0BB8F8}" presName="linear" presStyleCnt="0">
        <dgm:presLayoutVars>
          <dgm:animLvl val="lvl"/>
          <dgm:resizeHandles val="exact"/>
        </dgm:presLayoutVars>
      </dgm:prSet>
      <dgm:spPr/>
    </dgm:pt>
    <dgm:pt modelId="{B69E4F7F-6C2C-4537-9DE7-68378378D92B}" type="pres">
      <dgm:prSet presAssocID="{070FB894-6D43-49F2-A1C6-A3D1C9BF751C}" presName="parentText" presStyleLbl="node1" presStyleIdx="0" presStyleCnt="5">
        <dgm:presLayoutVars>
          <dgm:chMax val="0"/>
          <dgm:bulletEnabled val="1"/>
        </dgm:presLayoutVars>
      </dgm:prSet>
      <dgm:spPr/>
    </dgm:pt>
    <dgm:pt modelId="{C881C333-4D9A-4EFC-9C8B-03684CD13281}" type="pres">
      <dgm:prSet presAssocID="{8904806F-C20A-4A2A-817E-388802E9767B}" presName="spacer" presStyleCnt="0"/>
      <dgm:spPr/>
    </dgm:pt>
    <dgm:pt modelId="{05406233-20E7-4A5E-8062-7FE371E0308B}" type="pres">
      <dgm:prSet presAssocID="{1624D928-F243-4EC4-BEE1-1ED1FBC6B580}" presName="parentText" presStyleLbl="node1" presStyleIdx="1" presStyleCnt="5">
        <dgm:presLayoutVars>
          <dgm:chMax val="0"/>
          <dgm:bulletEnabled val="1"/>
        </dgm:presLayoutVars>
      </dgm:prSet>
      <dgm:spPr/>
    </dgm:pt>
    <dgm:pt modelId="{6491503D-1665-4909-AC68-751F83F3DB04}" type="pres">
      <dgm:prSet presAssocID="{78A97C2F-5B3B-4CC2-A023-422E6DB99E5E}" presName="spacer" presStyleCnt="0"/>
      <dgm:spPr/>
    </dgm:pt>
    <dgm:pt modelId="{37CFC5F7-B3B2-4242-B25D-DC161AEEBF7B}" type="pres">
      <dgm:prSet presAssocID="{7700D71D-9249-4BCD-A6D6-1C7717EC0DF4}" presName="parentText" presStyleLbl="node1" presStyleIdx="2" presStyleCnt="5">
        <dgm:presLayoutVars>
          <dgm:chMax val="0"/>
          <dgm:bulletEnabled val="1"/>
        </dgm:presLayoutVars>
      </dgm:prSet>
      <dgm:spPr/>
    </dgm:pt>
    <dgm:pt modelId="{0DA16E0F-88A1-4BF7-B714-48789C38F6CF}" type="pres">
      <dgm:prSet presAssocID="{4DA43994-785F-4081-838D-BE352CB9E461}" presName="spacer" presStyleCnt="0"/>
      <dgm:spPr/>
    </dgm:pt>
    <dgm:pt modelId="{AA91B3D4-976A-49F0-AA70-35B88046EC7A}" type="pres">
      <dgm:prSet presAssocID="{488C6AF3-A906-44CB-AB39-2B2C70B4909D}" presName="parentText" presStyleLbl="node1" presStyleIdx="3" presStyleCnt="5">
        <dgm:presLayoutVars>
          <dgm:chMax val="0"/>
          <dgm:bulletEnabled val="1"/>
        </dgm:presLayoutVars>
      </dgm:prSet>
      <dgm:spPr/>
    </dgm:pt>
    <dgm:pt modelId="{E4FE5DAF-FD59-4756-AEA9-81AB215FFDB6}" type="pres">
      <dgm:prSet presAssocID="{FA04D57A-9AB5-432F-9D0C-DF9400B432FD}" presName="spacer" presStyleCnt="0"/>
      <dgm:spPr/>
    </dgm:pt>
    <dgm:pt modelId="{B85F03D4-D4E8-4761-AD0E-FEE52F35F1C6}" type="pres">
      <dgm:prSet presAssocID="{FA168CD5-5271-4A72-88F3-C8D6FC527ABF}" presName="parentText" presStyleLbl="node1" presStyleIdx="4" presStyleCnt="5">
        <dgm:presLayoutVars>
          <dgm:chMax val="0"/>
          <dgm:bulletEnabled val="1"/>
        </dgm:presLayoutVars>
      </dgm:prSet>
      <dgm:spPr/>
    </dgm:pt>
  </dgm:ptLst>
  <dgm:cxnLst>
    <dgm:cxn modelId="{8DC02E20-35F9-4260-A6D5-671EEF10A9DF}" type="presOf" srcId="{070FB894-6D43-49F2-A1C6-A3D1C9BF751C}" destId="{B69E4F7F-6C2C-4537-9DE7-68378378D92B}" srcOrd="0" destOrd="0" presId="urn:microsoft.com/office/officeart/2005/8/layout/vList2"/>
    <dgm:cxn modelId="{CA703E5D-196F-42EC-9719-4E279F670795}" type="presOf" srcId="{7700D71D-9249-4BCD-A6D6-1C7717EC0DF4}" destId="{37CFC5F7-B3B2-4242-B25D-DC161AEEBF7B}" srcOrd="0" destOrd="0" presId="urn:microsoft.com/office/officeart/2005/8/layout/vList2"/>
    <dgm:cxn modelId="{21E69065-6D39-45AA-8547-BDD77F9D98EF}" type="presOf" srcId="{FA168CD5-5271-4A72-88F3-C8D6FC527ABF}" destId="{B85F03D4-D4E8-4761-AD0E-FEE52F35F1C6}" srcOrd="0" destOrd="0" presId="urn:microsoft.com/office/officeart/2005/8/layout/vList2"/>
    <dgm:cxn modelId="{2ACB004D-53A0-4AD9-94DF-5CD70E5C6FBD}" srcId="{B6E4234E-F8B4-47F8-8CF9-28AF8B0BB8F8}" destId="{1624D928-F243-4EC4-BEE1-1ED1FBC6B580}" srcOrd="1" destOrd="0" parTransId="{B55FBB08-E928-48B2-81CC-1A48C4CA5E96}" sibTransId="{78A97C2F-5B3B-4CC2-A023-422E6DB99E5E}"/>
    <dgm:cxn modelId="{094EE791-1555-4FB0-AAF3-FB3E9680ADD8}" srcId="{B6E4234E-F8B4-47F8-8CF9-28AF8B0BB8F8}" destId="{070FB894-6D43-49F2-A1C6-A3D1C9BF751C}" srcOrd="0" destOrd="0" parTransId="{8587A672-FEFD-4F1D-A5AE-A3D9E5459C26}" sibTransId="{8904806F-C20A-4A2A-817E-388802E9767B}"/>
    <dgm:cxn modelId="{91730B92-7569-458A-95CF-E452852AD16F}" type="presOf" srcId="{488C6AF3-A906-44CB-AB39-2B2C70B4909D}" destId="{AA91B3D4-976A-49F0-AA70-35B88046EC7A}" srcOrd="0" destOrd="0" presId="urn:microsoft.com/office/officeart/2005/8/layout/vList2"/>
    <dgm:cxn modelId="{822BFF9D-064A-4B1D-A85F-6698A567CAF2}" type="presOf" srcId="{B6E4234E-F8B4-47F8-8CF9-28AF8B0BB8F8}" destId="{B73E6C52-B9A0-4000-AC59-25EC3C52C426}" srcOrd="0" destOrd="0" presId="urn:microsoft.com/office/officeart/2005/8/layout/vList2"/>
    <dgm:cxn modelId="{8EBDAB9E-AC30-4167-B292-03A261F66F13}" srcId="{B6E4234E-F8B4-47F8-8CF9-28AF8B0BB8F8}" destId="{FA168CD5-5271-4A72-88F3-C8D6FC527ABF}" srcOrd="4" destOrd="0" parTransId="{5A30ECCD-2127-459C-A8B7-D0E065B259CB}" sibTransId="{B15D8CD0-0645-4C45-BBE5-302CBFE24701}"/>
    <dgm:cxn modelId="{88829BD2-E8E1-4E7F-A8E7-4DE3AF382DD8}" srcId="{B6E4234E-F8B4-47F8-8CF9-28AF8B0BB8F8}" destId="{7700D71D-9249-4BCD-A6D6-1C7717EC0DF4}" srcOrd="2" destOrd="0" parTransId="{17BFC576-7558-4FE0-BA0E-8CF41C02155F}" sibTransId="{4DA43994-785F-4081-838D-BE352CB9E461}"/>
    <dgm:cxn modelId="{004B1DE0-B438-442F-8EEF-4BACF034C8E7}" srcId="{B6E4234E-F8B4-47F8-8CF9-28AF8B0BB8F8}" destId="{488C6AF3-A906-44CB-AB39-2B2C70B4909D}" srcOrd="3" destOrd="0" parTransId="{AF00CF86-E184-44A2-9FEF-2CBCAF861F41}" sibTransId="{FA04D57A-9AB5-432F-9D0C-DF9400B432FD}"/>
    <dgm:cxn modelId="{FC1101F5-2C27-4224-B588-76DED4B27D27}" type="presOf" srcId="{1624D928-F243-4EC4-BEE1-1ED1FBC6B580}" destId="{05406233-20E7-4A5E-8062-7FE371E0308B}" srcOrd="0" destOrd="0" presId="urn:microsoft.com/office/officeart/2005/8/layout/vList2"/>
    <dgm:cxn modelId="{4164B6B5-E55A-4E8B-B8E2-0B3BE188BE8A}" type="presParOf" srcId="{B73E6C52-B9A0-4000-AC59-25EC3C52C426}" destId="{B69E4F7F-6C2C-4537-9DE7-68378378D92B}" srcOrd="0" destOrd="0" presId="urn:microsoft.com/office/officeart/2005/8/layout/vList2"/>
    <dgm:cxn modelId="{574D6747-3F4F-4725-AC9C-78B0319CBF76}" type="presParOf" srcId="{B73E6C52-B9A0-4000-AC59-25EC3C52C426}" destId="{C881C333-4D9A-4EFC-9C8B-03684CD13281}" srcOrd="1" destOrd="0" presId="urn:microsoft.com/office/officeart/2005/8/layout/vList2"/>
    <dgm:cxn modelId="{1500D539-8929-46C7-A792-DF59628307F4}" type="presParOf" srcId="{B73E6C52-B9A0-4000-AC59-25EC3C52C426}" destId="{05406233-20E7-4A5E-8062-7FE371E0308B}" srcOrd="2" destOrd="0" presId="urn:microsoft.com/office/officeart/2005/8/layout/vList2"/>
    <dgm:cxn modelId="{C44D94A5-2D9B-4091-8399-C38788B00E9C}" type="presParOf" srcId="{B73E6C52-B9A0-4000-AC59-25EC3C52C426}" destId="{6491503D-1665-4909-AC68-751F83F3DB04}" srcOrd="3" destOrd="0" presId="urn:microsoft.com/office/officeart/2005/8/layout/vList2"/>
    <dgm:cxn modelId="{26AC63CF-A7DA-4AD0-8010-D01508FC10E5}" type="presParOf" srcId="{B73E6C52-B9A0-4000-AC59-25EC3C52C426}" destId="{37CFC5F7-B3B2-4242-B25D-DC161AEEBF7B}" srcOrd="4" destOrd="0" presId="urn:microsoft.com/office/officeart/2005/8/layout/vList2"/>
    <dgm:cxn modelId="{21934A02-4ADA-4D8B-BB15-D7D296E49DC5}" type="presParOf" srcId="{B73E6C52-B9A0-4000-AC59-25EC3C52C426}" destId="{0DA16E0F-88A1-4BF7-B714-48789C38F6CF}" srcOrd="5" destOrd="0" presId="urn:microsoft.com/office/officeart/2005/8/layout/vList2"/>
    <dgm:cxn modelId="{74B28F83-99DF-4665-98D5-B6A33DBACA2F}" type="presParOf" srcId="{B73E6C52-B9A0-4000-AC59-25EC3C52C426}" destId="{AA91B3D4-976A-49F0-AA70-35B88046EC7A}" srcOrd="6" destOrd="0" presId="urn:microsoft.com/office/officeart/2005/8/layout/vList2"/>
    <dgm:cxn modelId="{65FCB0B5-8D8C-47C1-B0D4-7BF4B35AE08F}" type="presParOf" srcId="{B73E6C52-B9A0-4000-AC59-25EC3C52C426}" destId="{E4FE5DAF-FD59-4756-AEA9-81AB215FFDB6}" srcOrd="7" destOrd="0" presId="urn:microsoft.com/office/officeart/2005/8/layout/vList2"/>
    <dgm:cxn modelId="{7FFB61E4-224F-49EA-BF68-83B7B8B24AA0}" type="presParOf" srcId="{B73E6C52-B9A0-4000-AC59-25EC3C52C426}" destId="{B85F03D4-D4E8-4761-AD0E-FEE52F35F1C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F696DE-1614-49CE-8AAB-AC2AAC0F57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b-NO"/>
        </a:p>
      </dgm:t>
    </dgm:pt>
    <dgm:pt modelId="{2E7A0F8C-17EA-475A-BE6D-86873DD0FAFC}">
      <dgm:prSet phldrT="[Tekst]"/>
      <dgm:spPr/>
      <dgm:t>
        <a:bodyPr/>
        <a:lstStyle/>
        <a:p>
          <a:r>
            <a:rPr lang="nb-NO" dirty="0" err="1"/>
            <a:t>Hypothesis</a:t>
          </a:r>
          <a:endParaRPr lang="nb-NO" dirty="0"/>
        </a:p>
      </dgm:t>
    </dgm:pt>
    <dgm:pt modelId="{BCC7CEF9-50A4-41B1-BD32-80C74CE096C4}" type="parTrans" cxnId="{A93AD349-99C7-42AB-9863-DE5085349668}">
      <dgm:prSet/>
      <dgm:spPr/>
      <dgm:t>
        <a:bodyPr/>
        <a:lstStyle/>
        <a:p>
          <a:endParaRPr lang="nb-NO"/>
        </a:p>
      </dgm:t>
    </dgm:pt>
    <dgm:pt modelId="{37B384EF-4EE6-40BA-BEE2-9CC9E0E9560D}" type="sibTrans" cxnId="{A93AD349-99C7-42AB-9863-DE5085349668}">
      <dgm:prSet/>
      <dgm:spPr/>
      <dgm:t>
        <a:bodyPr/>
        <a:lstStyle/>
        <a:p>
          <a:endParaRPr lang="nb-NO"/>
        </a:p>
      </dgm:t>
    </dgm:pt>
    <dgm:pt modelId="{A54F4377-9CCE-4F42-AD53-79973302A3DC}">
      <dgm:prSet phldrT="[Tekst]"/>
      <dgm:spPr/>
      <dgm:t>
        <a:bodyPr/>
        <a:lstStyle/>
        <a:p>
          <a:r>
            <a:rPr lang="nb-NO" dirty="0" err="1"/>
            <a:t>Prediction</a:t>
          </a:r>
          <a:endParaRPr lang="nb-NO" dirty="0"/>
        </a:p>
      </dgm:t>
    </dgm:pt>
    <dgm:pt modelId="{9D4C0F82-3497-4E58-AA66-AC23D18BEABF}" type="parTrans" cxnId="{8458FB9D-2428-4421-8001-8F00F821472F}">
      <dgm:prSet/>
      <dgm:spPr/>
      <dgm:t>
        <a:bodyPr/>
        <a:lstStyle/>
        <a:p>
          <a:endParaRPr lang="nb-NO"/>
        </a:p>
      </dgm:t>
    </dgm:pt>
    <dgm:pt modelId="{033915B3-26C7-4EBA-A43F-BAA178EC2FD9}" type="sibTrans" cxnId="{8458FB9D-2428-4421-8001-8F00F821472F}">
      <dgm:prSet/>
      <dgm:spPr/>
      <dgm:t>
        <a:bodyPr/>
        <a:lstStyle/>
        <a:p>
          <a:endParaRPr lang="nb-NO" dirty="0"/>
        </a:p>
      </dgm:t>
    </dgm:pt>
    <dgm:pt modelId="{6FDB34E9-6FA9-4CDB-9D55-991D5D2EB3F0}">
      <dgm:prSet phldrT="[Tekst]"/>
      <dgm:spPr/>
      <dgm:t>
        <a:bodyPr/>
        <a:lstStyle/>
        <a:p>
          <a:r>
            <a:rPr lang="nb-NO" dirty="0"/>
            <a:t>Test </a:t>
          </a:r>
          <a:r>
            <a:rPr lang="nb-NO" dirty="0" err="1"/>
            <a:t>of</a:t>
          </a:r>
          <a:r>
            <a:rPr lang="nb-NO" dirty="0"/>
            <a:t> </a:t>
          </a:r>
          <a:r>
            <a:rPr lang="nb-NO" dirty="0" err="1"/>
            <a:t>Prediction</a:t>
          </a:r>
          <a:endParaRPr lang="nb-NO" dirty="0"/>
        </a:p>
      </dgm:t>
    </dgm:pt>
    <dgm:pt modelId="{AB82B944-2788-4D7A-A3DC-D3EC531F743E}" type="parTrans" cxnId="{257A008F-8BE7-427D-919C-A77C26434D22}">
      <dgm:prSet/>
      <dgm:spPr/>
      <dgm:t>
        <a:bodyPr/>
        <a:lstStyle/>
        <a:p>
          <a:endParaRPr lang="nb-NO"/>
        </a:p>
      </dgm:t>
    </dgm:pt>
    <dgm:pt modelId="{A5AA3410-C572-49BC-8EF4-7D7F6FA2849E}" type="sibTrans" cxnId="{257A008F-8BE7-427D-919C-A77C26434D22}">
      <dgm:prSet/>
      <dgm:spPr/>
      <dgm:t>
        <a:bodyPr/>
        <a:lstStyle/>
        <a:p>
          <a:endParaRPr lang="nb-NO"/>
        </a:p>
      </dgm:t>
    </dgm:pt>
    <dgm:pt modelId="{7615DD44-AAD4-4E53-BE8F-C171D8F391FF}" type="pres">
      <dgm:prSet presAssocID="{3CF696DE-1614-49CE-8AAB-AC2AAC0F5711}" presName="cycle" presStyleCnt="0">
        <dgm:presLayoutVars>
          <dgm:dir/>
          <dgm:resizeHandles val="exact"/>
        </dgm:presLayoutVars>
      </dgm:prSet>
      <dgm:spPr/>
    </dgm:pt>
    <dgm:pt modelId="{A09FF86A-45A2-4AFA-859F-0BD9C1258D8F}" type="pres">
      <dgm:prSet presAssocID="{2E7A0F8C-17EA-475A-BE6D-86873DD0FAFC}" presName="node" presStyleLbl="node1" presStyleIdx="0" presStyleCnt="3">
        <dgm:presLayoutVars>
          <dgm:bulletEnabled val="1"/>
        </dgm:presLayoutVars>
      </dgm:prSet>
      <dgm:spPr/>
    </dgm:pt>
    <dgm:pt modelId="{37B774A6-DB06-4D7A-8ACE-6C40C8BFDA38}" type="pres">
      <dgm:prSet presAssocID="{37B384EF-4EE6-40BA-BEE2-9CC9E0E9560D}" presName="sibTrans" presStyleLbl="sibTrans2D1" presStyleIdx="0" presStyleCnt="3" custScaleX="168131"/>
      <dgm:spPr/>
    </dgm:pt>
    <dgm:pt modelId="{513A57FB-BC98-4ABA-B459-3BD60AD6EE1E}" type="pres">
      <dgm:prSet presAssocID="{37B384EF-4EE6-40BA-BEE2-9CC9E0E9560D}" presName="connectorText" presStyleLbl="sibTrans2D1" presStyleIdx="0" presStyleCnt="3"/>
      <dgm:spPr/>
    </dgm:pt>
    <dgm:pt modelId="{58230185-E93C-4E6F-AED9-87D2CAA6C109}" type="pres">
      <dgm:prSet presAssocID="{A54F4377-9CCE-4F42-AD53-79973302A3DC}" presName="node" presStyleLbl="node1" presStyleIdx="1" presStyleCnt="3" custRadScaleRad="167814" custRadScaleInc="-20493">
        <dgm:presLayoutVars>
          <dgm:bulletEnabled val="1"/>
        </dgm:presLayoutVars>
      </dgm:prSet>
      <dgm:spPr/>
    </dgm:pt>
    <dgm:pt modelId="{7C441BD6-0213-4F3D-89D4-7287B8BCDB2B}" type="pres">
      <dgm:prSet presAssocID="{033915B3-26C7-4EBA-A43F-BAA178EC2FD9}" presName="sibTrans" presStyleLbl="sibTrans2D1" presStyleIdx="1" presStyleCnt="3" custScaleX="170058" custScaleY="102606" custLinFactNeighborX="-4508" custLinFactNeighborY="417"/>
      <dgm:spPr/>
    </dgm:pt>
    <dgm:pt modelId="{DE9E6FAC-908F-40EC-A907-54FA1931F924}" type="pres">
      <dgm:prSet presAssocID="{033915B3-26C7-4EBA-A43F-BAA178EC2FD9}" presName="connectorText" presStyleLbl="sibTrans2D1" presStyleIdx="1" presStyleCnt="3"/>
      <dgm:spPr/>
    </dgm:pt>
    <dgm:pt modelId="{803547BF-CF86-441E-A7E8-32EBC638AE1B}" type="pres">
      <dgm:prSet presAssocID="{6FDB34E9-6FA9-4CDB-9D55-991D5D2EB3F0}" presName="node" presStyleLbl="node1" presStyleIdx="2" presStyleCnt="3" custRadScaleRad="153318" custRadScaleInc="18614">
        <dgm:presLayoutVars>
          <dgm:bulletEnabled val="1"/>
        </dgm:presLayoutVars>
      </dgm:prSet>
      <dgm:spPr/>
    </dgm:pt>
    <dgm:pt modelId="{BEEB8D47-F699-4EB0-95BF-679008C2D4F9}" type="pres">
      <dgm:prSet presAssocID="{A5AA3410-C572-49BC-8EF4-7D7F6FA2849E}" presName="sibTrans" presStyleLbl="sibTrans2D1" presStyleIdx="2" presStyleCnt="3" custScaleX="185831"/>
      <dgm:spPr/>
    </dgm:pt>
    <dgm:pt modelId="{A6A66736-4F3B-494A-9AC7-A860EB9A82EF}" type="pres">
      <dgm:prSet presAssocID="{A5AA3410-C572-49BC-8EF4-7D7F6FA2849E}" presName="connectorText" presStyleLbl="sibTrans2D1" presStyleIdx="2" presStyleCnt="3"/>
      <dgm:spPr/>
    </dgm:pt>
  </dgm:ptLst>
  <dgm:cxnLst>
    <dgm:cxn modelId="{222E0E02-8791-4F34-93D2-53421B704445}" type="presOf" srcId="{A5AA3410-C572-49BC-8EF4-7D7F6FA2849E}" destId="{BEEB8D47-F699-4EB0-95BF-679008C2D4F9}" srcOrd="0" destOrd="0" presId="urn:microsoft.com/office/officeart/2005/8/layout/cycle2"/>
    <dgm:cxn modelId="{D6A8CF06-381F-4831-BDD2-6618228C4A78}" type="presOf" srcId="{A54F4377-9CCE-4F42-AD53-79973302A3DC}" destId="{58230185-E93C-4E6F-AED9-87D2CAA6C109}" srcOrd="0" destOrd="0" presId="urn:microsoft.com/office/officeart/2005/8/layout/cycle2"/>
    <dgm:cxn modelId="{14BBD220-AB04-4C26-A9D1-1FDCA8A33334}" type="presOf" srcId="{033915B3-26C7-4EBA-A43F-BAA178EC2FD9}" destId="{7C441BD6-0213-4F3D-89D4-7287B8BCDB2B}" srcOrd="0" destOrd="0" presId="urn:microsoft.com/office/officeart/2005/8/layout/cycle2"/>
    <dgm:cxn modelId="{1108DC35-5B00-4A9B-8A06-765BA44139CA}" type="presOf" srcId="{033915B3-26C7-4EBA-A43F-BAA178EC2FD9}" destId="{DE9E6FAC-908F-40EC-A907-54FA1931F924}" srcOrd="1" destOrd="0" presId="urn:microsoft.com/office/officeart/2005/8/layout/cycle2"/>
    <dgm:cxn modelId="{261B0F5E-E7E1-410A-A500-732CA3F7A731}" type="presOf" srcId="{6FDB34E9-6FA9-4CDB-9D55-991D5D2EB3F0}" destId="{803547BF-CF86-441E-A7E8-32EBC638AE1B}" srcOrd="0" destOrd="0" presId="urn:microsoft.com/office/officeart/2005/8/layout/cycle2"/>
    <dgm:cxn modelId="{A93AD349-99C7-42AB-9863-DE5085349668}" srcId="{3CF696DE-1614-49CE-8AAB-AC2AAC0F5711}" destId="{2E7A0F8C-17EA-475A-BE6D-86873DD0FAFC}" srcOrd="0" destOrd="0" parTransId="{BCC7CEF9-50A4-41B1-BD32-80C74CE096C4}" sibTransId="{37B384EF-4EE6-40BA-BEE2-9CC9E0E9560D}"/>
    <dgm:cxn modelId="{E377B253-1781-4EE7-B198-8B4B192AF739}" type="presOf" srcId="{2E7A0F8C-17EA-475A-BE6D-86873DD0FAFC}" destId="{A09FF86A-45A2-4AFA-859F-0BD9C1258D8F}" srcOrd="0" destOrd="0" presId="urn:microsoft.com/office/officeart/2005/8/layout/cycle2"/>
    <dgm:cxn modelId="{257A008F-8BE7-427D-919C-A77C26434D22}" srcId="{3CF696DE-1614-49CE-8AAB-AC2AAC0F5711}" destId="{6FDB34E9-6FA9-4CDB-9D55-991D5D2EB3F0}" srcOrd="2" destOrd="0" parTransId="{AB82B944-2788-4D7A-A3DC-D3EC531F743E}" sibTransId="{A5AA3410-C572-49BC-8EF4-7D7F6FA2849E}"/>
    <dgm:cxn modelId="{8458FB9D-2428-4421-8001-8F00F821472F}" srcId="{3CF696DE-1614-49CE-8AAB-AC2AAC0F5711}" destId="{A54F4377-9CCE-4F42-AD53-79973302A3DC}" srcOrd="1" destOrd="0" parTransId="{9D4C0F82-3497-4E58-AA66-AC23D18BEABF}" sibTransId="{033915B3-26C7-4EBA-A43F-BAA178EC2FD9}"/>
    <dgm:cxn modelId="{4BBFFBC4-A61A-408D-86DF-6767DE1BBFE4}" type="presOf" srcId="{37B384EF-4EE6-40BA-BEE2-9CC9E0E9560D}" destId="{37B774A6-DB06-4D7A-8ACE-6C40C8BFDA38}" srcOrd="0" destOrd="0" presId="urn:microsoft.com/office/officeart/2005/8/layout/cycle2"/>
    <dgm:cxn modelId="{CB9D0EC5-84CC-48E9-8B37-5F53A3622CEA}" type="presOf" srcId="{A5AA3410-C572-49BC-8EF4-7D7F6FA2849E}" destId="{A6A66736-4F3B-494A-9AC7-A860EB9A82EF}" srcOrd="1" destOrd="0" presId="urn:microsoft.com/office/officeart/2005/8/layout/cycle2"/>
    <dgm:cxn modelId="{09627ED7-2E8B-49F6-AA04-9327F1EFA896}" type="presOf" srcId="{37B384EF-4EE6-40BA-BEE2-9CC9E0E9560D}" destId="{513A57FB-BC98-4ABA-B459-3BD60AD6EE1E}" srcOrd="1" destOrd="0" presId="urn:microsoft.com/office/officeart/2005/8/layout/cycle2"/>
    <dgm:cxn modelId="{6918B5D9-D990-4E40-8B1B-A2A7949F6EC4}" type="presOf" srcId="{3CF696DE-1614-49CE-8AAB-AC2AAC0F5711}" destId="{7615DD44-AAD4-4E53-BE8F-C171D8F391FF}" srcOrd="0" destOrd="0" presId="urn:microsoft.com/office/officeart/2005/8/layout/cycle2"/>
    <dgm:cxn modelId="{5ABB9C7B-F19A-4489-954C-F128CAB9C6F5}" type="presParOf" srcId="{7615DD44-AAD4-4E53-BE8F-C171D8F391FF}" destId="{A09FF86A-45A2-4AFA-859F-0BD9C1258D8F}" srcOrd="0" destOrd="0" presId="urn:microsoft.com/office/officeart/2005/8/layout/cycle2"/>
    <dgm:cxn modelId="{2B5C7DB3-C675-4AE7-9652-2BD0F2B11927}" type="presParOf" srcId="{7615DD44-AAD4-4E53-BE8F-C171D8F391FF}" destId="{37B774A6-DB06-4D7A-8ACE-6C40C8BFDA38}" srcOrd="1" destOrd="0" presId="urn:microsoft.com/office/officeart/2005/8/layout/cycle2"/>
    <dgm:cxn modelId="{4229F640-1120-48A9-8F25-0EF437AF0996}" type="presParOf" srcId="{37B774A6-DB06-4D7A-8ACE-6C40C8BFDA38}" destId="{513A57FB-BC98-4ABA-B459-3BD60AD6EE1E}" srcOrd="0" destOrd="0" presId="urn:microsoft.com/office/officeart/2005/8/layout/cycle2"/>
    <dgm:cxn modelId="{E579FCBF-8958-467F-96BE-3193AE57B8CE}" type="presParOf" srcId="{7615DD44-AAD4-4E53-BE8F-C171D8F391FF}" destId="{58230185-E93C-4E6F-AED9-87D2CAA6C109}" srcOrd="2" destOrd="0" presId="urn:microsoft.com/office/officeart/2005/8/layout/cycle2"/>
    <dgm:cxn modelId="{F62DDB03-5BA5-4AFB-8C20-796729A6F40D}" type="presParOf" srcId="{7615DD44-AAD4-4E53-BE8F-C171D8F391FF}" destId="{7C441BD6-0213-4F3D-89D4-7287B8BCDB2B}" srcOrd="3" destOrd="0" presId="urn:microsoft.com/office/officeart/2005/8/layout/cycle2"/>
    <dgm:cxn modelId="{2088823D-FE4A-44AA-A702-D14D100A2667}" type="presParOf" srcId="{7C441BD6-0213-4F3D-89D4-7287B8BCDB2B}" destId="{DE9E6FAC-908F-40EC-A907-54FA1931F924}" srcOrd="0" destOrd="0" presId="urn:microsoft.com/office/officeart/2005/8/layout/cycle2"/>
    <dgm:cxn modelId="{9154238E-1D3A-48DE-AF32-C9B27D486EAA}" type="presParOf" srcId="{7615DD44-AAD4-4E53-BE8F-C171D8F391FF}" destId="{803547BF-CF86-441E-A7E8-32EBC638AE1B}" srcOrd="4" destOrd="0" presId="urn:microsoft.com/office/officeart/2005/8/layout/cycle2"/>
    <dgm:cxn modelId="{39C2BEFA-2081-45D0-A0BF-15FC07B3A91D}" type="presParOf" srcId="{7615DD44-AAD4-4E53-BE8F-C171D8F391FF}" destId="{BEEB8D47-F699-4EB0-95BF-679008C2D4F9}" srcOrd="5" destOrd="0" presId="urn:microsoft.com/office/officeart/2005/8/layout/cycle2"/>
    <dgm:cxn modelId="{BFA00DA0-F8B5-4447-9EBE-D6CA2E3501D6}" type="presParOf" srcId="{BEEB8D47-F699-4EB0-95BF-679008C2D4F9}" destId="{A6A66736-4F3B-494A-9AC7-A860EB9A82E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AB90E8-1413-4FE2-ABC8-9FBD3E734164}"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nb-NO"/>
        </a:p>
      </dgm:t>
    </dgm:pt>
    <dgm:pt modelId="{52F69961-CC3A-466C-99E6-A4C4EA88505E}">
      <dgm:prSet phldrT="[Tekst]"/>
      <dgm:spPr/>
      <dgm:t>
        <a:bodyPr/>
        <a:lstStyle/>
        <a:p>
          <a:r>
            <a:rPr lang="nb-NO" dirty="0" err="1"/>
            <a:t>Contruct</a:t>
          </a:r>
          <a:r>
            <a:rPr lang="nb-NO" dirty="0"/>
            <a:t> </a:t>
          </a:r>
          <a:r>
            <a:rPr lang="nb-NO" dirty="0" err="1"/>
            <a:t>Validity</a:t>
          </a:r>
          <a:endParaRPr lang="nb-NO" dirty="0"/>
        </a:p>
      </dgm:t>
    </dgm:pt>
    <dgm:pt modelId="{7F566525-0EC2-4433-B48A-581E554D36C4}" type="parTrans" cxnId="{81DFE174-AEF9-4402-BFCB-B806749A7852}">
      <dgm:prSet/>
      <dgm:spPr/>
      <dgm:t>
        <a:bodyPr/>
        <a:lstStyle/>
        <a:p>
          <a:endParaRPr lang="nb-NO"/>
        </a:p>
      </dgm:t>
    </dgm:pt>
    <dgm:pt modelId="{0AB82693-DC48-41EC-8EA5-C2F76DDBA068}" type="sibTrans" cxnId="{81DFE174-AEF9-4402-BFCB-B806749A7852}">
      <dgm:prSet/>
      <dgm:spPr/>
      <dgm:t>
        <a:bodyPr/>
        <a:lstStyle/>
        <a:p>
          <a:endParaRPr lang="nb-NO"/>
        </a:p>
      </dgm:t>
    </dgm:pt>
    <dgm:pt modelId="{AE1EFC5B-BF69-4799-9865-F69CEC980D6B}">
      <dgm:prSet phldrT="[Tekst]"/>
      <dgm:spPr/>
      <dgm:t>
        <a:bodyPr/>
        <a:lstStyle/>
        <a:p>
          <a:r>
            <a:rPr lang="nb-NO" dirty="0"/>
            <a:t>Face</a:t>
          </a:r>
        </a:p>
      </dgm:t>
    </dgm:pt>
    <dgm:pt modelId="{05CC707C-F5D4-4AE3-818D-633F793557CE}" type="parTrans" cxnId="{AEC3A57C-F439-4690-8CE0-335F7413C74C}">
      <dgm:prSet/>
      <dgm:spPr/>
      <dgm:t>
        <a:bodyPr/>
        <a:lstStyle/>
        <a:p>
          <a:endParaRPr lang="nb-NO"/>
        </a:p>
      </dgm:t>
    </dgm:pt>
    <dgm:pt modelId="{C44CDFE8-205F-4BBB-8AFF-5686F50B8A38}" type="sibTrans" cxnId="{AEC3A57C-F439-4690-8CE0-335F7413C74C}">
      <dgm:prSet/>
      <dgm:spPr/>
      <dgm:t>
        <a:bodyPr/>
        <a:lstStyle/>
        <a:p>
          <a:endParaRPr lang="nb-NO"/>
        </a:p>
      </dgm:t>
    </dgm:pt>
    <dgm:pt modelId="{B7C1B19B-A359-40E8-8B2A-806DA0016438}">
      <dgm:prSet phldrT="[Tekst]"/>
      <dgm:spPr/>
      <dgm:t>
        <a:bodyPr/>
        <a:lstStyle/>
        <a:p>
          <a:r>
            <a:rPr lang="nb-NO" dirty="0" err="1"/>
            <a:t>Discriminant</a:t>
          </a:r>
          <a:endParaRPr lang="nb-NO" dirty="0"/>
        </a:p>
      </dgm:t>
    </dgm:pt>
    <dgm:pt modelId="{E7C510C8-0610-43A6-9C5A-0D0929C84499}" type="parTrans" cxnId="{2ABED855-1F57-412A-824E-5214F5A04F52}">
      <dgm:prSet/>
      <dgm:spPr/>
      <dgm:t>
        <a:bodyPr/>
        <a:lstStyle/>
        <a:p>
          <a:endParaRPr lang="nb-NO"/>
        </a:p>
      </dgm:t>
    </dgm:pt>
    <dgm:pt modelId="{AB11538A-88CD-445E-9DEF-7C471E3F0282}" type="sibTrans" cxnId="{2ABED855-1F57-412A-824E-5214F5A04F52}">
      <dgm:prSet/>
      <dgm:spPr/>
      <dgm:t>
        <a:bodyPr/>
        <a:lstStyle/>
        <a:p>
          <a:endParaRPr lang="nb-NO"/>
        </a:p>
      </dgm:t>
    </dgm:pt>
    <dgm:pt modelId="{DB840D2B-45C6-42F0-BC99-AE786CED942D}">
      <dgm:prSet phldrT="[Tekst]"/>
      <dgm:spPr/>
      <dgm:t>
        <a:bodyPr/>
        <a:lstStyle/>
        <a:p>
          <a:r>
            <a:rPr lang="nb-NO" dirty="0"/>
            <a:t>Content</a:t>
          </a:r>
        </a:p>
      </dgm:t>
    </dgm:pt>
    <dgm:pt modelId="{6EE50EAB-5D1E-4FCE-B959-124D768225B3}" type="parTrans" cxnId="{90446A12-03D2-466F-A3E7-FECD89CEF1D5}">
      <dgm:prSet/>
      <dgm:spPr/>
      <dgm:t>
        <a:bodyPr/>
        <a:lstStyle/>
        <a:p>
          <a:endParaRPr lang="nb-NO"/>
        </a:p>
      </dgm:t>
    </dgm:pt>
    <dgm:pt modelId="{AFDE8AA7-50F9-473C-A0D4-10B80E24F503}" type="sibTrans" cxnId="{90446A12-03D2-466F-A3E7-FECD89CEF1D5}">
      <dgm:prSet/>
      <dgm:spPr/>
      <dgm:t>
        <a:bodyPr/>
        <a:lstStyle/>
        <a:p>
          <a:endParaRPr lang="nb-NO"/>
        </a:p>
      </dgm:t>
    </dgm:pt>
    <dgm:pt modelId="{4E057B5C-BD99-46A7-AA22-0F0CC36779C1}">
      <dgm:prSet phldrT="[Tekst]"/>
      <dgm:spPr/>
      <dgm:t>
        <a:bodyPr/>
        <a:lstStyle/>
        <a:p>
          <a:r>
            <a:rPr lang="nb-NO" dirty="0" err="1"/>
            <a:t>Convergent</a:t>
          </a:r>
          <a:endParaRPr lang="nb-NO" dirty="0"/>
        </a:p>
      </dgm:t>
    </dgm:pt>
    <dgm:pt modelId="{813BA395-1B19-4216-B1C5-6D811DE4AADF}" type="parTrans" cxnId="{FF5EF85D-9594-47DB-AC49-D972D5A630CF}">
      <dgm:prSet/>
      <dgm:spPr/>
      <dgm:t>
        <a:bodyPr/>
        <a:lstStyle/>
        <a:p>
          <a:endParaRPr lang="nb-NO"/>
        </a:p>
      </dgm:t>
    </dgm:pt>
    <dgm:pt modelId="{92530E5F-FEB0-4007-8E5C-F389B32B33CD}" type="sibTrans" cxnId="{FF5EF85D-9594-47DB-AC49-D972D5A630CF}">
      <dgm:prSet/>
      <dgm:spPr/>
    </dgm:pt>
    <dgm:pt modelId="{5FE297A3-FE5F-4154-A4A0-BBE08627F011}">
      <dgm:prSet phldrT="[Tekst]"/>
      <dgm:spPr/>
      <dgm:t>
        <a:bodyPr/>
        <a:lstStyle/>
        <a:p>
          <a:r>
            <a:rPr lang="nb-NO" dirty="0" err="1"/>
            <a:t>Predictive</a:t>
          </a:r>
          <a:endParaRPr lang="nb-NO" dirty="0"/>
        </a:p>
      </dgm:t>
    </dgm:pt>
    <dgm:pt modelId="{F3393CC2-7076-40F8-A5BF-65729D4E5BD6}" type="parTrans" cxnId="{59E6BBA8-3F2C-4B57-8249-887F8EF4EA89}">
      <dgm:prSet/>
      <dgm:spPr/>
      <dgm:t>
        <a:bodyPr/>
        <a:lstStyle/>
        <a:p>
          <a:endParaRPr lang="nb-NO"/>
        </a:p>
      </dgm:t>
    </dgm:pt>
    <dgm:pt modelId="{6A99F8FC-CACE-4708-BFF9-6C05EA89CC13}" type="sibTrans" cxnId="{59E6BBA8-3F2C-4B57-8249-887F8EF4EA89}">
      <dgm:prSet/>
      <dgm:spPr/>
    </dgm:pt>
    <dgm:pt modelId="{A8F1EA56-519E-4090-9C86-1FED70B094A1}" type="pres">
      <dgm:prSet presAssocID="{A6AB90E8-1413-4FE2-ABC8-9FBD3E734164}" presName="cycle" presStyleCnt="0">
        <dgm:presLayoutVars>
          <dgm:chMax val="1"/>
          <dgm:dir/>
          <dgm:animLvl val="ctr"/>
          <dgm:resizeHandles val="exact"/>
        </dgm:presLayoutVars>
      </dgm:prSet>
      <dgm:spPr/>
    </dgm:pt>
    <dgm:pt modelId="{CE80FF90-91C9-4254-BDBE-E960979500AA}" type="pres">
      <dgm:prSet presAssocID="{52F69961-CC3A-466C-99E6-A4C4EA88505E}" presName="centerShape" presStyleLbl="node0" presStyleIdx="0" presStyleCnt="1"/>
      <dgm:spPr/>
    </dgm:pt>
    <dgm:pt modelId="{1EFFD6D3-4C6F-4BB1-9118-D98897EE3218}" type="pres">
      <dgm:prSet presAssocID="{05CC707C-F5D4-4AE3-818D-633F793557CE}" presName="Name9" presStyleLbl="parChTrans1D2" presStyleIdx="0" presStyleCnt="5"/>
      <dgm:spPr/>
    </dgm:pt>
    <dgm:pt modelId="{E2CFD96F-AA7D-4CE2-A0E0-4C7160D6BA6F}" type="pres">
      <dgm:prSet presAssocID="{05CC707C-F5D4-4AE3-818D-633F793557CE}" presName="connTx" presStyleLbl="parChTrans1D2" presStyleIdx="0" presStyleCnt="5"/>
      <dgm:spPr/>
    </dgm:pt>
    <dgm:pt modelId="{FD65A802-75C9-4E5A-B862-AC04B33856A5}" type="pres">
      <dgm:prSet presAssocID="{AE1EFC5B-BF69-4799-9865-F69CEC980D6B}" presName="node" presStyleLbl="node1" presStyleIdx="0" presStyleCnt="5">
        <dgm:presLayoutVars>
          <dgm:bulletEnabled val="1"/>
        </dgm:presLayoutVars>
      </dgm:prSet>
      <dgm:spPr/>
    </dgm:pt>
    <dgm:pt modelId="{23115290-CE80-45F6-B4A0-707A692633BF}" type="pres">
      <dgm:prSet presAssocID="{F3393CC2-7076-40F8-A5BF-65729D4E5BD6}" presName="Name9" presStyleLbl="parChTrans1D2" presStyleIdx="1" presStyleCnt="5"/>
      <dgm:spPr/>
    </dgm:pt>
    <dgm:pt modelId="{B2FCE86C-D048-4243-8AFE-219AAB37A6E4}" type="pres">
      <dgm:prSet presAssocID="{F3393CC2-7076-40F8-A5BF-65729D4E5BD6}" presName="connTx" presStyleLbl="parChTrans1D2" presStyleIdx="1" presStyleCnt="5"/>
      <dgm:spPr/>
    </dgm:pt>
    <dgm:pt modelId="{132568C0-AF75-4738-A6BB-1A3DA32828AC}" type="pres">
      <dgm:prSet presAssocID="{5FE297A3-FE5F-4154-A4A0-BBE08627F011}" presName="node" presStyleLbl="node1" presStyleIdx="1" presStyleCnt="5">
        <dgm:presLayoutVars>
          <dgm:bulletEnabled val="1"/>
        </dgm:presLayoutVars>
      </dgm:prSet>
      <dgm:spPr/>
    </dgm:pt>
    <dgm:pt modelId="{AF569196-3D30-4BA2-8F3D-E7758A18AFC1}" type="pres">
      <dgm:prSet presAssocID="{E7C510C8-0610-43A6-9C5A-0D0929C84499}" presName="Name9" presStyleLbl="parChTrans1D2" presStyleIdx="2" presStyleCnt="5"/>
      <dgm:spPr/>
    </dgm:pt>
    <dgm:pt modelId="{BF95E5D7-0670-4866-A302-0782BA8752F3}" type="pres">
      <dgm:prSet presAssocID="{E7C510C8-0610-43A6-9C5A-0D0929C84499}" presName="connTx" presStyleLbl="parChTrans1D2" presStyleIdx="2" presStyleCnt="5"/>
      <dgm:spPr/>
    </dgm:pt>
    <dgm:pt modelId="{A42660BB-DFAF-4AFA-BDB7-8FC18D1F9D89}" type="pres">
      <dgm:prSet presAssocID="{B7C1B19B-A359-40E8-8B2A-806DA0016438}" presName="node" presStyleLbl="node1" presStyleIdx="2" presStyleCnt="5">
        <dgm:presLayoutVars>
          <dgm:bulletEnabled val="1"/>
        </dgm:presLayoutVars>
      </dgm:prSet>
      <dgm:spPr/>
    </dgm:pt>
    <dgm:pt modelId="{62C95E1C-F1E1-4649-A50E-1B5171815EAF}" type="pres">
      <dgm:prSet presAssocID="{6EE50EAB-5D1E-4FCE-B959-124D768225B3}" presName="Name9" presStyleLbl="parChTrans1D2" presStyleIdx="3" presStyleCnt="5"/>
      <dgm:spPr/>
    </dgm:pt>
    <dgm:pt modelId="{F599249D-810E-4437-9A19-0EC10B7C5158}" type="pres">
      <dgm:prSet presAssocID="{6EE50EAB-5D1E-4FCE-B959-124D768225B3}" presName="connTx" presStyleLbl="parChTrans1D2" presStyleIdx="3" presStyleCnt="5"/>
      <dgm:spPr/>
    </dgm:pt>
    <dgm:pt modelId="{3FE57EB6-B816-41D3-8A4E-BD5E81941E2A}" type="pres">
      <dgm:prSet presAssocID="{DB840D2B-45C6-42F0-BC99-AE786CED942D}" presName="node" presStyleLbl="node1" presStyleIdx="3" presStyleCnt="5">
        <dgm:presLayoutVars>
          <dgm:bulletEnabled val="1"/>
        </dgm:presLayoutVars>
      </dgm:prSet>
      <dgm:spPr/>
    </dgm:pt>
    <dgm:pt modelId="{E8CAA940-FB5A-4511-807B-486E9345A181}" type="pres">
      <dgm:prSet presAssocID="{813BA395-1B19-4216-B1C5-6D811DE4AADF}" presName="Name9" presStyleLbl="parChTrans1D2" presStyleIdx="4" presStyleCnt="5"/>
      <dgm:spPr/>
    </dgm:pt>
    <dgm:pt modelId="{40CB9654-99B6-42D9-B7D2-20D1FDEF2F0C}" type="pres">
      <dgm:prSet presAssocID="{813BA395-1B19-4216-B1C5-6D811DE4AADF}" presName="connTx" presStyleLbl="parChTrans1D2" presStyleIdx="4" presStyleCnt="5"/>
      <dgm:spPr/>
    </dgm:pt>
    <dgm:pt modelId="{259CB2F9-A110-4012-867B-CF0C4871FA4F}" type="pres">
      <dgm:prSet presAssocID="{4E057B5C-BD99-46A7-AA22-0F0CC36779C1}" presName="node" presStyleLbl="node1" presStyleIdx="4" presStyleCnt="5">
        <dgm:presLayoutVars>
          <dgm:bulletEnabled val="1"/>
        </dgm:presLayoutVars>
      </dgm:prSet>
      <dgm:spPr/>
    </dgm:pt>
  </dgm:ptLst>
  <dgm:cxnLst>
    <dgm:cxn modelId="{90446A12-03D2-466F-A3E7-FECD89CEF1D5}" srcId="{52F69961-CC3A-466C-99E6-A4C4EA88505E}" destId="{DB840D2B-45C6-42F0-BC99-AE786CED942D}" srcOrd="3" destOrd="0" parTransId="{6EE50EAB-5D1E-4FCE-B959-124D768225B3}" sibTransId="{AFDE8AA7-50F9-473C-A0D4-10B80E24F503}"/>
    <dgm:cxn modelId="{D270D82A-F02B-4511-8489-EA45343396E6}" type="presOf" srcId="{F3393CC2-7076-40F8-A5BF-65729D4E5BD6}" destId="{B2FCE86C-D048-4243-8AFE-219AAB37A6E4}" srcOrd="1" destOrd="0" presId="urn:microsoft.com/office/officeart/2005/8/layout/radial1"/>
    <dgm:cxn modelId="{C7381040-57C2-4619-9867-D96BCC0C32B3}" type="presOf" srcId="{F3393CC2-7076-40F8-A5BF-65729D4E5BD6}" destId="{23115290-CE80-45F6-B4A0-707A692633BF}" srcOrd="0" destOrd="0" presId="urn:microsoft.com/office/officeart/2005/8/layout/radial1"/>
    <dgm:cxn modelId="{FF5EF85D-9594-47DB-AC49-D972D5A630CF}" srcId="{52F69961-CC3A-466C-99E6-A4C4EA88505E}" destId="{4E057B5C-BD99-46A7-AA22-0F0CC36779C1}" srcOrd="4" destOrd="0" parTransId="{813BA395-1B19-4216-B1C5-6D811DE4AADF}" sibTransId="{92530E5F-FEB0-4007-8E5C-F389B32B33CD}"/>
    <dgm:cxn modelId="{BE4CB441-5AE8-4184-9A4B-8C08E4A0F357}" type="presOf" srcId="{E7C510C8-0610-43A6-9C5A-0D0929C84499}" destId="{BF95E5D7-0670-4866-A302-0782BA8752F3}" srcOrd="1" destOrd="0" presId="urn:microsoft.com/office/officeart/2005/8/layout/radial1"/>
    <dgm:cxn modelId="{6E83BA43-68EC-40EC-A86D-2E836EDBF001}" type="presOf" srcId="{5FE297A3-FE5F-4154-A4A0-BBE08627F011}" destId="{132568C0-AF75-4738-A6BB-1A3DA32828AC}" srcOrd="0" destOrd="0" presId="urn:microsoft.com/office/officeart/2005/8/layout/radial1"/>
    <dgm:cxn modelId="{B71AD94D-36E8-4FD6-9766-1F05ADBC6167}" type="presOf" srcId="{52F69961-CC3A-466C-99E6-A4C4EA88505E}" destId="{CE80FF90-91C9-4254-BDBE-E960979500AA}" srcOrd="0" destOrd="0" presId="urn:microsoft.com/office/officeart/2005/8/layout/radial1"/>
    <dgm:cxn modelId="{D6560F72-C1D0-4191-B1E9-129893BC7D38}" type="presOf" srcId="{813BA395-1B19-4216-B1C5-6D811DE4AADF}" destId="{E8CAA940-FB5A-4511-807B-486E9345A181}" srcOrd="0" destOrd="0" presId="urn:microsoft.com/office/officeart/2005/8/layout/radial1"/>
    <dgm:cxn modelId="{81DFE174-AEF9-4402-BFCB-B806749A7852}" srcId="{A6AB90E8-1413-4FE2-ABC8-9FBD3E734164}" destId="{52F69961-CC3A-466C-99E6-A4C4EA88505E}" srcOrd="0" destOrd="0" parTransId="{7F566525-0EC2-4433-B48A-581E554D36C4}" sibTransId="{0AB82693-DC48-41EC-8EA5-C2F76DDBA068}"/>
    <dgm:cxn modelId="{2ABED855-1F57-412A-824E-5214F5A04F52}" srcId="{52F69961-CC3A-466C-99E6-A4C4EA88505E}" destId="{B7C1B19B-A359-40E8-8B2A-806DA0016438}" srcOrd="2" destOrd="0" parTransId="{E7C510C8-0610-43A6-9C5A-0D0929C84499}" sibTransId="{AB11538A-88CD-445E-9DEF-7C471E3F0282}"/>
    <dgm:cxn modelId="{AEC3A57C-F439-4690-8CE0-335F7413C74C}" srcId="{52F69961-CC3A-466C-99E6-A4C4EA88505E}" destId="{AE1EFC5B-BF69-4799-9865-F69CEC980D6B}" srcOrd="0" destOrd="0" parTransId="{05CC707C-F5D4-4AE3-818D-633F793557CE}" sibTransId="{C44CDFE8-205F-4BBB-8AFF-5686F50B8A38}"/>
    <dgm:cxn modelId="{E558B18C-7BE3-4BB2-BDA0-FF964614A008}" type="presOf" srcId="{6EE50EAB-5D1E-4FCE-B959-124D768225B3}" destId="{F599249D-810E-4437-9A19-0EC10B7C5158}" srcOrd="1" destOrd="0" presId="urn:microsoft.com/office/officeart/2005/8/layout/radial1"/>
    <dgm:cxn modelId="{85403690-D2A5-4345-84F4-2697E17014E8}" type="presOf" srcId="{A6AB90E8-1413-4FE2-ABC8-9FBD3E734164}" destId="{A8F1EA56-519E-4090-9C86-1FED70B094A1}" srcOrd="0" destOrd="0" presId="urn:microsoft.com/office/officeart/2005/8/layout/radial1"/>
    <dgm:cxn modelId="{67818B95-6413-4375-B0CB-5843098ACD58}" type="presOf" srcId="{6EE50EAB-5D1E-4FCE-B959-124D768225B3}" destId="{62C95E1C-F1E1-4649-A50E-1B5171815EAF}" srcOrd="0" destOrd="0" presId="urn:microsoft.com/office/officeart/2005/8/layout/radial1"/>
    <dgm:cxn modelId="{55D3369E-8341-4E17-95A1-2D4A2726011B}" type="presOf" srcId="{B7C1B19B-A359-40E8-8B2A-806DA0016438}" destId="{A42660BB-DFAF-4AFA-BDB7-8FC18D1F9D89}" srcOrd="0" destOrd="0" presId="urn:microsoft.com/office/officeart/2005/8/layout/radial1"/>
    <dgm:cxn modelId="{59E6BBA8-3F2C-4B57-8249-887F8EF4EA89}" srcId="{52F69961-CC3A-466C-99E6-A4C4EA88505E}" destId="{5FE297A3-FE5F-4154-A4A0-BBE08627F011}" srcOrd="1" destOrd="0" parTransId="{F3393CC2-7076-40F8-A5BF-65729D4E5BD6}" sibTransId="{6A99F8FC-CACE-4708-BFF9-6C05EA89CC13}"/>
    <dgm:cxn modelId="{241278BC-3E48-46F6-AE51-81031A9122BA}" type="presOf" srcId="{05CC707C-F5D4-4AE3-818D-633F793557CE}" destId="{1EFFD6D3-4C6F-4BB1-9118-D98897EE3218}" srcOrd="0" destOrd="0" presId="urn:microsoft.com/office/officeart/2005/8/layout/radial1"/>
    <dgm:cxn modelId="{533C79D7-2114-43DF-BED6-D86CB2A113A7}" type="presOf" srcId="{813BA395-1B19-4216-B1C5-6D811DE4AADF}" destId="{40CB9654-99B6-42D9-B7D2-20D1FDEF2F0C}" srcOrd="1" destOrd="0" presId="urn:microsoft.com/office/officeart/2005/8/layout/radial1"/>
    <dgm:cxn modelId="{0B4809D9-61A0-4C02-A1C6-C6CD9DB02652}" type="presOf" srcId="{AE1EFC5B-BF69-4799-9865-F69CEC980D6B}" destId="{FD65A802-75C9-4E5A-B862-AC04B33856A5}" srcOrd="0" destOrd="0" presId="urn:microsoft.com/office/officeart/2005/8/layout/radial1"/>
    <dgm:cxn modelId="{26D854E7-DAE1-427A-8387-4750288E3A49}" type="presOf" srcId="{DB840D2B-45C6-42F0-BC99-AE786CED942D}" destId="{3FE57EB6-B816-41D3-8A4E-BD5E81941E2A}" srcOrd="0" destOrd="0" presId="urn:microsoft.com/office/officeart/2005/8/layout/radial1"/>
    <dgm:cxn modelId="{77DAFDF2-F4A0-4B40-9A5F-E47CA866A1DD}" type="presOf" srcId="{E7C510C8-0610-43A6-9C5A-0D0929C84499}" destId="{AF569196-3D30-4BA2-8F3D-E7758A18AFC1}" srcOrd="0" destOrd="0" presId="urn:microsoft.com/office/officeart/2005/8/layout/radial1"/>
    <dgm:cxn modelId="{0C3A9DF5-3F48-47C1-BBD9-2F2DA41FED9C}" type="presOf" srcId="{4E057B5C-BD99-46A7-AA22-0F0CC36779C1}" destId="{259CB2F9-A110-4012-867B-CF0C4871FA4F}" srcOrd="0" destOrd="0" presId="urn:microsoft.com/office/officeart/2005/8/layout/radial1"/>
    <dgm:cxn modelId="{22FFC9FD-0360-4199-918E-3A7FDABDD567}" type="presOf" srcId="{05CC707C-F5D4-4AE3-818D-633F793557CE}" destId="{E2CFD96F-AA7D-4CE2-A0E0-4C7160D6BA6F}" srcOrd="1" destOrd="0" presId="urn:microsoft.com/office/officeart/2005/8/layout/radial1"/>
    <dgm:cxn modelId="{39379CDC-A8A3-4335-A67B-686BD3395E9F}" type="presParOf" srcId="{A8F1EA56-519E-4090-9C86-1FED70B094A1}" destId="{CE80FF90-91C9-4254-BDBE-E960979500AA}" srcOrd="0" destOrd="0" presId="urn:microsoft.com/office/officeart/2005/8/layout/radial1"/>
    <dgm:cxn modelId="{A57587FF-C563-4E77-A97A-5D3BF96FAEE4}" type="presParOf" srcId="{A8F1EA56-519E-4090-9C86-1FED70B094A1}" destId="{1EFFD6D3-4C6F-4BB1-9118-D98897EE3218}" srcOrd="1" destOrd="0" presId="urn:microsoft.com/office/officeart/2005/8/layout/radial1"/>
    <dgm:cxn modelId="{B42F6130-E195-4F60-BBA2-47A24D83C2FB}" type="presParOf" srcId="{1EFFD6D3-4C6F-4BB1-9118-D98897EE3218}" destId="{E2CFD96F-AA7D-4CE2-A0E0-4C7160D6BA6F}" srcOrd="0" destOrd="0" presId="urn:microsoft.com/office/officeart/2005/8/layout/radial1"/>
    <dgm:cxn modelId="{8A640D94-BCD1-4934-B8CA-878D0CC49623}" type="presParOf" srcId="{A8F1EA56-519E-4090-9C86-1FED70B094A1}" destId="{FD65A802-75C9-4E5A-B862-AC04B33856A5}" srcOrd="2" destOrd="0" presId="urn:microsoft.com/office/officeart/2005/8/layout/radial1"/>
    <dgm:cxn modelId="{4495B64D-9DAB-4FDA-A273-55DB47E98C32}" type="presParOf" srcId="{A8F1EA56-519E-4090-9C86-1FED70B094A1}" destId="{23115290-CE80-45F6-B4A0-707A692633BF}" srcOrd="3" destOrd="0" presId="urn:microsoft.com/office/officeart/2005/8/layout/radial1"/>
    <dgm:cxn modelId="{5FADC0D6-B302-4A86-9CFE-9F45A0E9E931}" type="presParOf" srcId="{23115290-CE80-45F6-B4A0-707A692633BF}" destId="{B2FCE86C-D048-4243-8AFE-219AAB37A6E4}" srcOrd="0" destOrd="0" presId="urn:microsoft.com/office/officeart/2005/8/layout/radial1"/>
    <dgm:cxn modelId="{927CC871-3F43-4011-9242-D8AECBB026B5}" type="presParOf" srcId="{A8F1EA56-519E-4090-9C86-1FED70B094A1}" destId="{132568C0-AF75-4738-A6BB-1A3DA32828AC}" srcOrd="4" destOrd="0" presId="urn:microsoft.com/office/officeart/2005/8/layout/radial1"/>
    <dgm:cxn modelId="{DACF1B6D-9D1D-4207-8D5A-D8FE908DEF3C}" type="presParOf" srcId="{A8F1EA56-519E-4090-9C86-1FED70B094A1}" destId="{AF569196-3D30-4BA2-8F3D-E7758A18AFC1}" srcOrd="5" destOrd="0" presId="urn:microsoft.com/office/officeart/2005/8/layout/radial1"/>
    <dgm:cxn modelId="{C6E9340C-49E4-41CC-A69B-92CDB63C1E2E}" type="presParOf" srcId="{AF569196-3D30-4BA2-8F3D-E7758A18AFC1}" destId="{BF95E5D7-0670-4866-A302-0782BA8752F3}" srcOrd="0" destOrd="0" presId="urn:microsoft.com/office/officeart/2005/8/layout/radial1"/>
    <dgm:cxn modelId="{B985CF4C-6222-4726-A657-8DFA7790A36F}" type="presParOf" srcId="{A8F1EA56-519E-4090-9C86-1FED70B094A1}" destId="{A42660BB-DFAF-4AFA-BDB7-8FC18D1F9D89}" srcOrd="6" destOrd="0" presId="urn:microsoft.com/office/officeart/2005/8/layout/radial1"/>
    <dgm:cxn modelId="{8B4442A7-E8C9-4226-A559-BDB645C1B310}" type="presParOf" srcId="{A8F1EA56-519E-4090-9C86-1FED70B094A1}" destId="{62C95E1C-F1E1-4649-A50E-1B5171815EAF}" srcOrd="7" destOrd="0" presId="urn:microsoft.com/office/officeart/2005/8/layout/radial1"/>
    <dgm:cxn modelId="{8CD09BFF-B592-4EC4-B47C-2C1B49CD3828}" type="presParOf" srcId="{62C95E1C-F1E1-4649-A50E-1B5171815EAF}" destId="{F599249D-810E-4437-9A19-0EC10B7C5158}" srcOrd="0" destOrd="0" presId="urn:microsoft.com/office/officeart/2005/8/layout/radial1"/>
    <dgm:cxn modelId="{0FBE058E-4BB5-4767-8FF9-CBF0C32E2B68}" type="presParOf" srcId="{A8F1EA56-519E-4090-9C86-1FED70B094A1}" destId="{3FE57EB6-B816-41D3-8A4E-BD5E81941E2A}" srcOrd="8" destOrd="0" presId="urn:microsoft.com/office/officeart/2005/8/layout/radial1"/>
    <dgm:cxn modelId="{A1DB10E6-562A-4E25-BDE1-281A7D94C070}" type="presParOf" srcId="{A8F1EA56-519E-4090-9C86-1FED70B094A1}" destId="{E8CAA940-FB5A-4511-807B-486E9345A181}" srcOrd="9" destOrd="0" presId="urn:microsoft.com/office/officeart/2005/8/layout/radial1"/>
    <dgm:cxn modelId="{C1054D29-058A-449C-AC36-36E960A54C29}" type="presParOf" srcId="{E8CAA940-FB5A-4511-807B-486E9345A181}" destId="{40CB9654-99B6-42D9-B7D2-20D1FDEF2F0C}" srcOrd="0" destOrd="0" presId="urn:microsoft.com/office/officeart/2005/8/layout/radial1"/>
    <dgm:cxn modelId="{3E84DC33-2ADA-436E-B64E-AD5773D8DCD8}" type="presParOf" srcId="{A8F1EA56-519E-4090-9C86-1FED70B094A1}" destId="{259CB2F9-A110-4012-867B-CF0C4871FA4F}"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CF4D7-2EEA-4BFB-9631-13C43FF935C8}"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0E6DC9CD-E4C2-479A-A7AF-F25CBFBE1EE7}">
      <dgm:prSet/>
      <dgm:spPr/>
      <dgm:t>
        <a:bodyPr/>
        <a:lstStyle/>
        <a:p>
          <a:r>
            <a:rPr lang="en-GB"/>
            <a:t>What can we measure?</a:t>
          </a:r>
          <a:endParaRPr lang="en-US"/>
        </a:p>
      </dgm:t>
    </dgm:pt>
    <dgm:pt modelId="{CEAC0CB2-E937-4FC6-A728-57839CFE8872}" type="parTrans" cxnId="{C90761AA-3E8E-4651-A01E-2B6C52FC87A5}">
      <dgm:prSet/>
      <dgm:spPr/>
      <dgm:t>
        <a:bodyPr/>
        <a:lstStyle/>
        <a:p>
          <a:endParaRPr lang="en-US"/>
        </a:p>
      </dgm:t>
    </dgm:pt>
    <dgm:pt modelId="{DC8F2CB7-9700-4986-9059-B97A9ABE7E88}" type="sibTrans" cxnId="{C90761AA-3E8E-4651-A01E-2B6C52FC87A5}">
      <dgm:prSet/>
      <dgm:spPr/>
      <dgm:t>
        <a:bodyPr/>
        <a:lstStyle/>
        <a:p>
          <a:endParaRPr lang="en-US"/>
        </a:p>
      </dgm:t>
    </dgm:pt>
    <dgm:pt modelId="{3410597A-838B-4938-8EC9-61D3DC9B4D0D}">
      <dgm:prSet/>
      <dgm:spPr/>
      <dgm:t>
        <a:bodyPr/>
        <a:lstStyle/>
        <a:p>
          <a:r>
            <a:rPr lang="en-GB"/>
            <a:t>Attitude and motivation</a:t>
          </a:r>
          <a:endParaRPr lang="en-US"/>
        </a:p>
      </dgm:t>
    </dgm:pt>
    <dgm:pt modelId="{7C603A9D-55BC-4B5A-A65B-52D4B0279B72}" type="parTrans" cxnId="{458C1C36-452B-4703-A1BA-D0758AFD6039}">
      <dgm:prSet/>
      <dgm:spPr/>
      <dgm:t>
        <a:bodyPr/>
        <a:lstStyle/>
        <a:p>
          <a:endParaRPr lang="en-US"/>
        </a:p>
      </dgm:t>
    </dgm:pt>
    <dgm:pt modelId="{D105AB84-06E0-464F-838C-0C1DB32E5E89}" type="sibTrans" cxnId="{458C1C36-452B-4703-A1BA-D0758AFD6039}">
      <dgm:prSet/>
      <dgm:spPr/>
      <dgm:t>
        <a:bodyPr/>
        <a:lstStyle/>
        <a:p>
          <a:endParaRPr lang="en-US"/>
        </a:p>
      </dgm:t>
    </dgm:pt>
    <dgm:pt modelId="{CC4524F7-C21B-41D7-81B7-A110979C26BE}">
      <dgm:prSet/>
      <dgm:spPr/>
      <dgm:t>
        <a:bodyPr/>
        <a:lstStyle/>
        <a:p>
          <a:r>
            <a:rPr lang="en-GB"/>
            <a:t>Preferences</a:t>
          </a:r>
          <a:endParaRPr lang="en-US"/>
        </a:p>
      </dgm:t>
    </dgm:pt>
    <dgm:pt modelId="{0B4D055D-C273-4406-B49D-444525BEA7C3}" type="parTrans" cxnId="{1FA67403-568E-4188-81F7-6699C4602AB7}">
      <dgm:prSet/>
      <dgm:spPr/>
      <dgm:t>
        <a:bodyPr/>
        <a:lstStyle/>
        <a:p>
          <a:endParaRPr lang="en-US"/>
        </a:p>
      </dgm:t>
    </dgm:pt>
    <dgm:pt modelId="{6DE8B40C-AAAF-4C5B-936B-BC9B03EA8D62}" type="sibTrans" cxnId="{1FA67403-568E-4188-81F7-6699C4602AB7}">
      <dgm:prSet/>
      <dgm:spPr/>
      <dgm:t>
        <a:bodyPr/>
        <a:lstStyle/>
        <a:p>
          <a:endParaRPr lang="en-US"/>
        </a:p>
      </dgm:t>
    </dgm:pt>
    <dgm:pt modelId="{C44DF37D-11A8-43CF-A675-86D7B68737EC}">
      <dgm:prSet/>
      <dgm:spPr/>
      <dgm:t>
        <a:bodyPr/>
        <a:lstStyle/>
        <a:p>
          <a:r>
            <a:rPr lang="en-GB"/>
            <a:t>Knowledge</a:t>
          </a:r>
          <a:endParaRPr lang="en-US"/>
        </a:p>
      </dgm:t>
    </dgm:pt>
    <dgm:pt modelId="{5919AC84-D36C-4B27-8797-9FBB1870DC85}" type="parTrans" cxnId="{B10CB7E5-8D06-4965-B1EF-DD88160E93C9}">
      <dgm:prSet/>
      <dgm:spPr/>
      <dgm:t>
        <a:bodyPr/>
        <a:lstStyle/>
        <a:p>
          <a:endParaRPr lang="en-US"/>
        </a:p>
      </dgm:t>
    </dgm:pt>
    <dgm:pt modelId="{7AEE873F-DA57-448B-8DCE-81FA82F96D6F}" type="sibTrans" cxnId="{B10CB7E5-8D06-4965-B1EF-DD88160E93C9}">
      <dgm:prSet/>
      <dgm:spPr/>
      <dgm:t>
        <a:bodyPr/>
        <a:lstStyle/>
        <a:p>
          <a:endParaRPr lang="en-US"/>
        </a:p>
      </dgm:t>
    </dgm:pt>
    <dgm:pt modelId="{47BE0116-ACAC-435B-9953-6F0B7FE86A63}">
      <dgm:prSet/>
      <dgm:spPr/>
      <dgm:t>
        <a:bodyPr/>
        <a:lstStyle/>
        <a:p>
          <a:r>
            <a:rPr lang="en-GB"/>
            <a:t>Skills and abilities (physical and mental)</a:t>
          </a:r>
          <a:endParaRPr lang="en-US"/>
        </a:p>
      </dgm:t>
    </dgm:pt>
    <dgm:pt modelId="{821B6EE0-7876-46B3-8217-F44D2B5CC2F8}" type="parTrans" cxnId="{303EA46E-1074-4935-8C1D-A696A7FA61EA}">
      <dgm:prSet/>
      <dgm:spPr/>
      <dgm:t>
        <a:bodyPr/>
        <a:lstStyle/>
        <a:p>
          <a:endParaRPr lang="en-US"/>
        </a:p>
      </dgm:t>
    </dgm:pt>
    <dgm:pt modelId="{3D1E17E8-C965-4620-878D-9914743985D4}" type="sibTrans" cxnId="{303EA46E-1074-4935-8C1D-A696A7FA61EA}">
      <dgm:prSet/>
      <dgm:spPr/>
      <dgm:t>
        <a:bodyPr/>
        <a:lstStyle/>
        <a:p>
          <a:endParaRPr lang="en-US"/>
        </a:p>
      </dgm:t>
    </dgm:pt>
    <dgm:pt modelId="{38B2C5D5-FE4B-40AC-8609-731649D758D2}">
      <dgm:prSet/>
      <dgm:spPr/>
      <dgm:t>
        <a:bodyPr/>
        <a:lstStyle/>
        <a:p>
          <a:r>
            <a:rPr lang="en-GB"/>
            <a:t>Aptitude and potential to perform/succeed</a:t>
          </a:r>
          <a:endParaRPr lang="en-US"/>
        </a:p>
      </dgm:t>
    </dgm:pt>
    <dgm:pt modelId="{5AB1FF82-AFEA-41EA-A147-A073E290D070}" type="parTrans" cxnId="{3CDC5F87-FFD5-4C0F-A59A-43638A7C1187}">
      <dgm:prSet/>
      <dgm:spPr/>
      <dgm:t>
        <a:bodyPr/>
        <a:lstStyle/>
        <a:p>
          <a:endParaRPr lang="en-US"/>
        </a:p>
      </dgm:t>
    </dgm:pt>
    <dgm:pt modelId="{4D1C944E-174B-4178-B02C-9CD158293DF3}" type="sibTrans" cxnId="{3CDC5F87-FFD5-4C0F-A59A-43638A7C1187}">
      <dgm:prSet/>
      <dgm:spPr/>
      <dgm:t>
        <a:bodyPr/>
        <a:lstStyle/>
        <a:p>
          <a:endParaRPr lang="en-US"/>
        </a:p>
      </dgm:t>
    </dgm:pt>
    <dgm:pt modelId="{1F95ADF2-2142-4D7F-A961-796F8004E06C}">
      <dgm:prSet/>
      <dgm:spPr/>
      <dgm:t>
        <a:bodyPr/>
        <a:lstStyle/>
        <a:p>
          <a:r>
            <a:rPr lang="en-GB"/>
            <a:t>Emotion (happy, sad, mad, excited, tense)</a:t>
          </a:r>
          <a:endParaRPr lang="en-US"/>
        </a:p>
      </dgm:t>
    </dgm:pt>
    <dgm:pt modelId="{FBBCF35E-8C9B-4F0F-A244-DF78D9866F12}" type="parTrans" cxnId="{9A2EE3FC-FD92-4A0E-9C13-05B9B63A0EC9}">
      <dgm:prSet/>
      <dgm:spPr/>
      <dgm:t>
        <a:bodyPr/>
        <a:lstStyle/>
        <a:p>
          <a:endParaRPr lang="en-US"/>
        </a:p>
      </dgm:t>
    </dgm:pt>
    <dgm:pt modelId="{1ACAF0B7-CC3B-4859-A6C5-BB759E72CF47}" type="sibTrans" cxnId="{9A2EE3FC-FD92-4A0E-9C13-05B9B63A0EC9}">
      <dgm:prSet/>
      <dgm:spPr/>
      <dgm:t>
        <a:bodyPr/>
        <a:lstStyle/>
        <a:p>
          <a:endParaRPr lang="en-US"/>
        </a:p>
      </dgm:t>
    </dgm:pt>
    <dgm:pt modelId="{D9AAD3F9-A66A-4F5D-A42C-5041DD1577B6}">
      <dgm:prSet/>
      <dgm:spPr/>
      <dgm:t>
        <a:bodyPr/>
        <a:lstStyle/>
        <a:p>
          <a:r>
            <a:rPr lang="en-GB"/>
            <a:t>Physiological states</a:t>
          </a:r>
          <a:endParaRPr lang="en-US"/>
        </a:p>
      </dgm:t>
    </dgm:pt>
    <dgm:pt modelId="{894BEB43-677D-4CC2-AA97-5EC67511B23F}" type="parTrans" cxnId="{8AB33EBB-8CE5-4AFF-8DD7-91A46C983452}">
      <dgm:prSet/>
      <dgm:spPr/>
      <dgm:t>
        <a:bodyPr/>
        <a:lstStyle/>
        <a:p>
          <a:endParaRPr lang="en-US"/>
        </a:p>
      </dgm:t>
    </dgm:pt>
    <dgm:pt modelId="{6ACAA626-CD6B-4D75-B879-2072DD3AD954}" type="sibTrans" cxnId="{8AB33EBB-8CE5-4AFF-8DD7-91A46C983452}">
      <dgm:prSet/>
      <dgm:spPr/>
      <dgm:t>
        <a:bodyPr/>
        <a:lstStyle/>
        <a:p>
          <a:endParaRPr lang="en-US"/>
        </a:p>
      </dgm:t>
    </dgm:pt>
    <dgm:pt modelId="{050F808A-0B06-433B-81B2-6509A9759754}">
      <dgm:prSet/>
      <dgm:spPr/>
      <dgm:t>
        <a:bodyPr/>
        <a:lstStyle/>
        <a:p>
          <a:r>
            <a:rPr lang="en-GB"/>
            <a:t>Behavior</a:t>
          </a:r>
          <a:endParaRPr lang="en-US"/>
        </a:p>
      </dgm:t>
    </dgm:pt>
    <dgm:pt modelId="{E9D47EEA-0673-40AD-BF70-829F0C6AF5BD}" type="parTrans" cxnId="{48B1F731-D668-4B3B-B6DE-607E21EFE4F8}">
      <dgm:prSet/>
      <dgm:spPr/>
      <dgm:t>
        <a:bodyPr/>
        <a:lstStyle/>
        <a:p>
          <a:endParaRPr lang="en-US"/>
        </a:p>
      </dgm:t>
    </dgm:pt>
    <dgm:pt modelId="{CC6D47BF-A470-432E-84BF-E98570C25C1D}" type="sibTrans" cxnId="{48B1F731-D668-4B3B-B6DE-607E21EFE4F8}">
      <dgm:prSet/>
      <dgm:spPr/>
      <dgm:t>
        <a:bodyPr/>
        <a:lstStyle/>
        <a:p>
          <a:endParaRPr lang="en-US"/>
        </a:p>
      </dgm:t>
    </dgm:pt>
    <dgm:pt modelId="{80AC9C45-2561-4576-ACD5-B57AF2F82351}">
      <dgm:prSet/>
      <dgm:spPr/>
      <dgm:t>
        <a:bodyPr/>
        <a:lstStyle/>
        <a:p>
          <a:r>
            <a:rPr lang="en-GB"/>
            <a:t>Performance</a:t>
          </a:r>
          <a:endParaRPr lang="en-US"/>
        </a:p>
      </dgm:t>
    </dgm:pt>
    <dgm:pt modelId="{536491A3-BFD5-43EB-9DF7-CC685D2A4029}" type="parTrans" cxnId="{DDA03D74-A339-47AD-8F2C-23A5E56194D9}">
      <dgm:prSet/>
      <dgm:spPr/>
      <dgm:t>
        <a:bodyPr/>
        <a:lstStyle/>
        <a:p>
          <a:endParaRPr lang="en-US"/>
        </a:p>
      </dgm:t>
    </dgm:pt>
    <dgm:pt modelId="{6588B48D-042A-4D25-A5C8-54E573FAA688}" type="sibTrans" cxnId="{DDA03D74-A339-47AD-8F2C-23A5E56194D9}">
      <dgm:prSet/>
      <dgm:spPr/>
      <dgm:t>
        <a:bodyPr/>
        <a:lstStyle/>
        <a:p>
          <a:endParaRPr lang="en-US"/>
        </a:p>
      </dgm:t>
    </dgm:pt>
    <dgm:pt modelId="{CEEE47DD-4EAF-4387-A4C5-6622B1911BD6}">
      <dgm:prSet/>
      <dgm:spPr/>
      <dgm:t>
        <a:bodyPr/>
        <a:lstStyle/>
        <a:p>
          <a:r>
            <a:rPr lang="en-GB"/>
            <a:t>Both Qualitatively and Quantitatively</a:t>
          </a:r>
          <a:endParaRPr lang="en-US"/>
        </a:p>
      </dgm:t>
    </dgm:pt>
    <dgm:pt modelId="{584B8847-4569-458F-A511-7393E2C49918}" type="parTrans" cxnId="{6B9ACBE6-6359-4E1D-93F7-7478EAC6E586}">
      <dgm:prSet/>
      <dgm:spPr/>
      <dgm:t>
        <a:bodyPr/>
        <a:lstStyle/>
        <a:p>
          <a:endParaRPr lang="en-US"/>
        </a:p>
      </dgm:t>
    </dgm:pt>
    <dgm:pt modelId="{827F4279-3429-4DDA-BDDF-FADD8EB55A3A}" type="sibTrans" cxnId="{6B9ACBE6-6359-4E1D-93F7-7478EAC6E586}">
      <dgm:prSet/>
      <dgm:spPr/>
      <dgm:t>
        <a:bodyPr/>
        <a:lstStyle/>
        <a:p>
          <a:endParaRPr lang="en-US"/>
        </a:p>
      </dgm:t>
    </dgm:pt>
    <dgm:pt modelId="{E164B889-5C00-4860-9642-236CADBB7DCB}" type="pres">
      <dgm:prSet presAssocID="{596CF4D7-2EEA-4BFB-9631-13C43FF935C8}" presName="linear" presStyleCnt="0">
        <dgm:presLayoutVars>
          <dgm:animLvl val="lvl"/>
          <dgm:resizeHandles val="exact"/>
        </dgm:presLayoutVars>
      </dgm:prSet>
      <dgm:spPr/>
    </dgm:pt>
    <dgm:pt modelId="{0D5E7787-A360-47E8-B15C-B38B409426C1}" type="pres">
      <dgm:prSet presAssocID="{0E6DC9CD-E4C2-479A-A7AF-F25CBFBE1EE7}" presName="parentText" presStyleLbl="node1" presStyleIdx="0" presStyleCnt="2">
        <dgm:presLayoutVars>
          <dgm:chMax val="0"/>
          <dgm:bulletEnabled val="1"/>
        </dgm:presLayoutVars>
      </dgm:prSet>
      <dgm:spPr/>
    </dgm:pt>
    <dgm:pt modelId="{12B543B0-D34E-4217-B0C9-99CD36FA15B5}" type="pres">
      <dgm:prSet presAssocID="{0E6DC9CD-E4C2-479A-A7AF-F25CBFBE1EE7}" presName="childText" presStyleLbl="revTx" presStyleIdx="0" presStyleCnt="1">
        <dgm:presLayoutVars>
          <dgm:bulletEnabled val="1"/>
        </dgm:presLayoutVars>
      </dgm:prSet>
      <dgm:spPr/>
    </dgm:pt>
    <dgm:pt modelId="{9B5A9968-43BA-4A5B-ABCA-E8429B40B359}" type="pres">
      <dgm:prSet presAssocID="{CEEE47DD-4EAF-4387-A4C5-6622B1911BD6}" presName="parentText" presStyleLbl="node1" presStyleIdx="1" presStyleCnt="2">
        <dgm:presLayoutVars>
          <dgm:chMax val="0"/>
          <dgm:bulletEnabled val="1"/>
        </dgm:presLayoutVars>
      </dgm:prSet>
      <dgm:spPr/>
    </dgm:pt>
  </dgm:ptLst>
  <dgm:cxnLst>
    <dgm:cxn modelId="{1FA67403-568E-4188-81F7-6699C4602AB7}" srcId="{0E6DC9CD-E4C2-479A-A7AF-F25CBFBE1EE7}" destId="{CC4524F7-C21B-41D7-81B7-A110979C26BE}" srcOrd="1" destOrd="0" parTransId="{0B4D055D-C273-4406-B49D-444525BEA7C3}" sibTransId="{6DE8B40C-AAAF-4C5B-936B-BC9B03EA8D62}"/>
    <dgm:cxn modelId="{DF2B0814-4A9D-4442-BE2C-D9BA41FD752C}" type="presOf" srcId="{47BE0116-ACAC-435B-9953-6F0B7FE86A63}" destId="{12B543B0-D34E-4217-B0C9-99CD36FA15B5}" srcOrd="0" destOrd="3" presId="urn:microsoft.com/office/officeart/2005/8/layout/vList2"/>
    <dgm:cxn modelId="{D1DE012D-E88D-4171-97F9-DA9482383F64}" type="presOf" srcId="{3410597A-838B-4938-8EC9-61D3DC9B4D0D}" destId="{12B543B0-D34E-4217-B0C9-99CD36FA15B5}" srcOrd="0" destOrd="0" presId="urn:microsoft.com/office/officeart/2005/8/layout/vList2"/>
    <dgm:cxn modelId="{48B1F731-D668-4B3B-B6DE-607E21EFE4F8}" srcId="{0E6DC9CD-E4C2-479A-A7AF-F25CBFBE1EE7}" destId="{050F808A-0B06-433B-81B2-6509A9759754}" srcOrd="7" destOrd="0" parTransId="{E9D47EEA-0673-40AD-BF70-829F0C6AF5BD}" sibTransId="{CC6D47BF-A470-432E-84BF-E98570C25C1D}"/>
    <dgm:cxn modelId="{458C1C36-452B-4703-A1BA-D0758AFD6039}" srcId="{0E6DC9CD-E4C2-479A-A7AF-F25CBFBE1EE7}" destId="{3410597A-838B-4938-8EC9-61D3DC9B4D0D}" srcOrd="0" destOrd="0" parTransId="{7C603A9D-55BC-4B5A-A65B-52D4B0279B72}" sibTransId="{D105AB84-06E0-464F-838C-0C1DB32E5E89}"/>
    <dgm:cxn modelId="{CAA6A13F-F949-4EC1-91AA-B7DF1B4D0F60}" type="presOf" srcId="{1F95ADF2-2142-4D7F-A961-796F8004E06C}" destId="{12B543B0-D34E-4217-B0C9-99CD36FA15B5}" srcOrd="0" destOrd="5" presId="urn:microsoft.com/office/officeart/2005/8/layout/vList2"/>
    <dgm:cxn modelId="{B5036C48-63AC-4B12-9F3B-E9E25FDBA14E}" type="presOf" srcId="{D9AAD3F9-A66A-4F5D-A42C-5041DD1577B6}" destId="{12B543B0-D34E-4217-B0C9-99CD36FA15B5}" srcOrd="0" destOrd="6" presId="urn:microsoft.com/office/officeart/2005/8/layout/vList2"/>
    <dgm:cxn modelId="{98E3F968-320A-44FD-BA32-EC33016DD85E}" type="presOf" srcId="{C44DF37D-11A8-43CF-A675-86D7B68737EC}" destId="{12B543B0-D34E-4217-B0C9-99CD36FA15B5}" srcOrd="0" destOrd="2" presId="urn:microsoft.com/office/officeart/2005/8/layout/vList2"/>
    <dgm:cxn modelId="{303EA46E-1074-4935-8C1D-A696A7FA61EA}" srcId="{0E6DC9CD-E4C2-479A-A7AF-F25CBFBE1EE7}" destId="{47BE0116-ACAC-435B-9953-6F0B7FE86A63}" srcOrd="3" destOrd="0" parTransId="{821B6EE0-7876-46B3-8217-F44D2B5CC2F8}" sibTransId="{3D1E17E8-C965-4620-878D-9914743985D4}"/>
    <dgm:cxn modelId="{E959BF50-6091-4F0C-AAEE-F679E725BD9A}" type="presOf" srcId="{0E6DC9CD-E4C2-479A-A7AF-F25CBFBE1EE7}" destId="{0D5E7787-A360-47E8-B15C-B38B409426C1}" srcOrd="0" destOrd="0" presId="urn:microsoft.com/office/officeart/2005/8/layout/vList2"/>
    <dgm:cxn modelId="{DDA03D74-A339-47AD-8F2C-23A5E56194D9}" srcId="{0E6DC9CD-E4C2-479A-A7AF-F25CBFBE1EE7}" destId="{80AC9C45-2561-4576-ACD5-B57AF2F82351}" srcOrd="8" destOrd="0" parTransId="{536491A3-BFD5-43EB-9DF7-CC685D2A4029}" sibTransId="{6588B48D-042A-4D25-A5C8-54E573FAA688}"/>
    <dgm:cxn modelId="{3630177D-8A90-4125-BB41-C9F09BAEA603}" type="presOf" srcId="{CC4524F7-C21B-41D7-81B7-A110979C26BE}" destId="{12B543B0-D34E-4217-B0C9-99CD36FA15B5}" srcOrd="0" destOrd="1" presId="urn:microsoft.com/office/officeart/2005/8/layout/vList2"/>
    <dgm:cxn modelId="{3CDC5F87-FFD5-4C0F-A59A-43638A7C1187}" srcId="{0E6DC9CD-E4C2-479A-A7AF-F25CBFBE1EE7}" destId="{38B2C5D5-FE4B-40AC-8609-731649D758D2}" srcOrd="4" destOrd="0" parTransId="{5AB1FF82-AFEA-41EA-A147-A073E290D070}" sibTransId="{4D1C944E-174B-4178-B02C-9CD158293DF3}"/>
    <dgm:cxn modelId="{239B17A4-A149-4C2A-B3BC-44FFC05AE15C}" type="presOf" srcId="{80AC9C45-2561-4576-ACD5-B57AF2F82351}" destId="{12B543B0-D34E-4217-B0C9-99CD36FA15B5}" srcOrd="0" destOrd="8" presId="urn:microsoft.com/office/officeart/2005/8/layout/vList2"/>
    <dgm:cxn modelId="{C90761AA-3E8E-4651-A01E-2B6C52FC87A5}" srcId="{596CF4D7-2EEA-4BFB-9631-13C43FF935C8}" destId="{0E6DC9CD-E4C2-479A-A7AF-F25CBFBE1EE7}" srcOrd="0" destOrd="0" parTransId="{CEAC0CB2-E937-4FC6-A728-57839CFE8872}" sibTransId="{DC8F2CB7-9700-4986-9059-B97A9ABE7E88}"/>
    <dgm:cxn modelId="{8AB33EBB-8CE5-4AFF-8DD7-91A46C983452}" srcId="{0E6DC9CD-E4C2-479A-A7AF-F25CBFBE1EE7}" destId="{D9AAD3F9-A66A-4F5D-A42C-5041DD1577B6}" srcOrd="6" destOrd="0" parTransId="{894BEB43-677D-4CC2-AA97-5EC67511B23F}" sibTransId="{6ACAA626-CD6B-4D75-B879-2072DD3AD954}"/>
    <dgm:cxn modelId="{FA1BBED7-8E61-482B-818F-89C2A7BF0A03}" type="presOf" srcId="{050F808A-0B06-433B-81B2-6509A9759754}" destId="{12B543B0-D34E-4217-B0C9-99CD36FA15B5}" srcOrd="0" destOrd="7" presId="urn:microsoft.com/office/officeart/2005/8/layout/vList2"/>
    <dgm:cxn modelId="{6D1FFCDF-5523-4B02-B359-2EEF589E84AD}" type="presOf" srcId="{596CF4D7-2EEA-4BFB-9631-13C43FF935C8}" destId="{E164B889-5C00-4860-9642-236CADBB7DCB}" srcOrd="0" destOrd="0" presId="urn:microsoft.com/office/officeart/2005/8/layout/vList2"/>
    <dgm:cxn modelId="{B10CB7E5-8D06-4965-B1EF-DD88160E93C9}" srcId="{0E6DC9CD-E4C2-479A-A7AF-F25CBFBE1EE7}" destId="{C44DF37D-11A8-43CF-A675-86D7B68737EC}" srcOrd="2" destOrd="0" parTransId="{5919AC84-D36C-4B27-8797-9FBB1870DC85}" sibTransId="{7AEE873F-DA57-448B-8DCE-81FA82F96D6F}"/>
    <dgm:cxn modelId="{6B9ACBE6-6359-4E1D-93F7-7478EAC6E586}" srcId="{596CF4D7-2EEA-4BFB-9631-13C43FF935C8}" destId="{CEEE47DD-4EAF-4387-A4C5-6622B1911BD6}" srcOrd="1" destOrd="0" parTransId="{584B8847-4569-458F-A511-7393E2C49918}" sibTransId="{827F4279-3429-4DDA-BDDF-FADD8EB55A3A}"/>
    <dgm:cxn modelId="{0E4D06F0-0967-45F8-A1F0-1944E39A8050}" type="presOf" srcId="{CEEE47DD-4EAF-4387-A4C5-6622B1911BD6}" destId="{9B5A9968-43BA-4A5B-ABCA-E8429B40B359}" srcOrd="0" destOrd="0" presId="urn:microsoft.com/office/officeart/2005/8/layout/vList2"/>
    <dgm:cxn modelId="{7FD659F0-4968-4640-8F2E-98ABA029FE2B}" type="presOf" srcId="{38B2C5D5-FE4B-40AC-8609-731649D758D2}" destId="{12B543B0-D34E-4217-B0C9-99CD36FA15B5}" srcOrd="0" destOrd="4" presId="urn:microsoft.com/office/officeart/2005/8/layout/vList2"/>
    <dgm:cxn modelId="{9A2EE3FC-FD92-4A0E-9C13-05B9B63A0EC9}" srcId="{0E6DC9CD-E4C2-479A-A7AF-F25CBFBE1EE7}" destId="{1F95ADF2-2142-4D7F-A961-796F8004E06C}" srcOrd="5" destOrd="0" parTransId="{FBBCF35E-8C9B-4F0F-A244-DF78D9866F12}" sibTransId="{1ACAF0B7-CC3B-4859-A6C5-BB759E72CF47}"/>
    <dgm:cxn modelId="{85431101-1E86-47DE-B86F-98D1410F6EB7}" type="presParOf" srcId="{E164B889-5C00-4860-9642-236CADBB7DCB}" destId="{0D5E7787-A360-47E8-B15C-B38B409426C1}" srcOrd="0" destOrd="0" presId="urn:microsoft.com/office/officeart/2005/8/layout/vList2"/>
    <dgm:cxn modelId="{42410D90-E067-43E3-953C-94D2E4CE0591}" type="presParOf" srcId="{E164B889-5C00-4860-9642-236CADBB7DCB}" destId="{12B543B0-D34E-4217-B0C9-99CD36FA15B5}" srcOrd="1" destOrd="0" presId="urn:microsoft.com/office/officeart/2005/8/layout/vList2"/>
    <dgm:cxn modelId="{4F6A7218-D958-4B4E-B524-157FE50C611B}" type="presParOf" srcId="{E164B889-5C00-4860-9642-236CADBB7DCB}" destId="{9B5A9968-43BA-4A5B-ABCA-E8429B40B35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9DD4C-5257-47F3-B9FC-8462907292E7}"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F4368E83-65E3-4FB6-B2F4-5AC3E20EF0BB}">
      <dgm:prSet/>
      <dgm:spPr/>
      <dgm:t>
        <a:bodyPr/>
        <a:lstStyle/>
        <a:p>
          <a:r>
            <a:rPr lang="en-GB"/>
            <a:t>Define problem and hypotheses</a:t>
          </a:r>
          <a:endParaRPr lang="en-US"/>
        </a:p>
      </dgm:t>
    </dgm:pt>
    <dgm:pt modelId="{4D085F96-EA01-475D-BC8B-E3E6342EBF86}" type="parTrans" cxnId="{2306A99B-AA2B-49CB-A5C9-0CED42C23FF3}">
      <dgm:prSet/>
      <dgm:spPr/>
      <dgm:t>
        <a:bodyPr/>
        <a:lstStyle/>
        <a:p>
          <a:endParaRPr lang="en-US"/>
        </a:p>
      </dgm:t>
    </dgm:pt>
    <dgm:pt modelId="{EECD410E-269B-406D-BF89-B0FF6DA2B7BB}" type="sibTrans" cxnId="{2306A99B-AA2B-49CB-A5C9-0CED42C23FF3}">
      <dgm:prSet/>
      <dgm:spPr/>
      <dgm:t>
        <a:bodyPr/>
        <a:lstStyle/>
        <a:p>
          <a:endParaRPr lang="en-US"/>
        </a:p>
      </dgm:t>
    </dgm:pt>
    <dgm:pt modelId="{A95A198A-F600-461F-8B0C-EC10B098C422}">
      <dgm:prSet/>
      <dgm:spPr/>
      <dgm:t>
        <a:bodyPr/>
        <a:lstStyle/>
        <a:p>
          <a:r>
            <a:rPr lang="en-GB"/>
            <a:t>What questions do you want to answer?</a:t>
          </a:r>
          <a:endParaRPr lang="en-US"/>
        </a:p>
      </dgm:t>
    </dgm:pt>
    <dgm:pt modelId="{EBD37600-BC75-4042-8F91-A691E58D03CA}" type="parTrans" cxnId="{07CC9D5C-DF34-40F2-BB55-309F5AC5688C}">
      <dgm:prSet/>
      <dgm:spPr/>
      <dgm:t>
        <a:bodyPr/>
        <a:lstStyle/>
        <a:p>
          <a:endParaRPr lang="en-US"/>
        </a:p>
      </dgm:t>
    </dgm:pt>
    <dgm:pt modelId="{DD2B2EF6-397A-427E-81D3-8B8189C0808E}" type="sibTrans" cxnId="{07CC9D5C-DF34-40F2-BB55-309F5AC5688C}">
      <dgm:prSet/>
      <dgm:spPr/>
      <dgm:t>
        <a:bodyPr/>
        <a:lstStyle/>
        <a:p>
          <a:endParaRPr lang="en-US"/>
        </a:p>
      </dgm:t>
    </dgm:pt>
    <dgm:pt modelId="{03AE7830-C675-4930-B103-B1587E0B676F}">
      <dgm:prSet/>
      <dgm:spPr/>
      <dgm:t>
        <a:bodyPr/>
        <a:lstStyle/>
        <a:p>
          <a:r>
            <a:rPr lang="en-GB"/>
            <a:t>What cause/effect relationships do you expect to see?</a:t>
          </a:r>
          <a:endParaRPr lang="en-US"/>
        </a:p>
      </dgm:t>
    </dgm:pt>
    <dgm:pt modelId="{F022B811-9D37-40BB-87F8-7F227A3A570D}" type="parTrans" cxnId="{A953BFDA-A6B1-484A-B479-A3BF67DA803B}">
      <dgm:prSet/>
      <dgm:spPr/>
      <dgm:t>
        <a:bodyPr/>
        <a:lstStyle/>
        <a:p>
          <a:endParaRPr lang="en-US"/>
        </a:p>
      </dgm:t>
    </dgm:pt>
    <dgm:pt modelId="{30785A20-DC2C-41E1-8C8A-197E69B1B92B}" type="sibTrans" cxnId="{A953BFDA-A6B1-484A-B479-A3BF67DA803B}">
      <dgm:prSet/>
      <dgm:spPr/>
      <dgm:t>
        <a:bodyPr/>
        <a:lstStyle/>
        <a:p>
          <a:endParaRPr lang="en-US"/>
        </a:p>
      </dgm:t>
    </dgm:pt>
    <dgm:pt modelId="{1C96C3AD-B41C-4C82-9B93-BD79AE1BB309}">
      <dgm:prSet/>
      <dgm:spPr/>
      <dgm:t>
        <a:bodyPr/>
        <a:lstStyle/>
        <a:p>
          <a:r>
            <a:rPr lang="en-GB"/>
            <a:t>Specify the experimental plan</a:t>
          </a:r>
          <a:endParaRPr lang="en-US"/>
        </a:p>
      </dgm:t>
    </dgm:pt>
    <dgm:pt modelId="{1601F238-1602-460A-B76A-38C4C66D69DB}" type="parTrans" cxnId="{65A01CD0-5C77-41DD-8B00-E5DB42E15BF8}">
      <dgm:prSet/>
      <dgm:spPr/>
      <dgm:t>
        <a:bodyPr/>
        <a:lstStyle/>
        <a:p>
          <a:endParaRPr lang="en-US"/>
        </a:p>
      </dgm:t>
    </dgm:pt>
    <dgm:pt modelId="{1F37BF26-0CE8-4786-AB46-994C4EB1867D}" type="sibTrans" cxnId="{65A01CD0-5C77-41DD-8B00-E5DB42E15BF8}">
      <dgm:prSet/>
      <dgm:spPr/>
      <dgm:t>
        <a:bodyPr/>
        <a:lstStyle/>
        <a:p>
          <a:endParaRPr lang="en-US"/>
        </a:p>
      </dgm:t>
    </dgm:pt>
    <dgm:pt modelId="{B4B62EBA-6EF9-4E8D-B515-82696E007F05}">
      <dgm:prSet/>
      <dgm:spPr/>
      <dgm:t>
        <a:bodyPr/>
        <a:lstStyle/>
        <a:p>
          <a:r>
            <a:rPr lang="en-GB"/>
            <a:t>Independent variables (Treatment)</a:t>
          </a:r>
          <a:endParaRPr lang="en-US"/>
        </a:p>
      </dgm:t>
    </dgm:pt>
    <dgm:pt modelId="{A51B4E40-02CC-41B6-B0CF-5C804C36EEBA}" type="parTrans" cxnId="{DD7ADB36-5785-416F-A1A9-B094354AFE9F}">
      <dgm:prSet/>
      <dgm:spPr/>
      <dgm:t>
        <a:bodyPr/>
        <a:lstStyle/>
        <a:p>
          <a:endParaRPr lang="en-US"/>
        </a:p>
      </dgm:t>
    </dgm:pt>
    <dgm:pt modelId="{C5E41CEA-2715-46EA-B716-3E97CD3B384A}" type="sibTrans" cxnId="{DD7ADB36-5785-416F-A1A9-B094354AFE9F}">
      <dgm:prSet/>
      <dgm:spPr/>
      <dgm:t>
        <a:bodyPr/>
        <a:lstStyle/>
        <a:p>
          <a:endParaRPr lang="en-US"/>
        </a:p>
      </dgm:t>
    </dgm:pt>
    <dgm:pt modelId="{61209D80-B8E9-4AAE-968E-54439FDD101F}">
      <dgm:prSet/>
      <dgm:spPr/>
      <dgm:t>
        <a:bodyPr/>
        <a:lstStyle/>
        <a:p>
          <a:r>
            <a:rPr lang="en-GB"/>
            <a:t>Dependent variables (Effect)</a:t>
          </a:r>
          <a:endParaRPr lang="en-US"/>
        </a:p>
      </dgm:t>
    </dgm:pt>
    <dgm:pt modelId="{59863CA0-48BB-46E7-88BD-D756EC1085C9}" type="parTrans" cxnId="{B237EEB8-997F-4B5B-98F5-B8F0169F36A7}">
      <dgm:prSet/>
      <dgm:spPr/>
      <dgm:t>
        <a:bodyPr/>
        <a:lstStyle/>
        <a:p>
          <a:endParaRPr lang="en-US"/>
        </a:p>
      </dgm:t>
    </dgm:pt>
    <dgm:pt modelId="{1B4D4CE3-2A3D-4653-9B0F-8A8DC76A5187}" type="sibTrans" cxnId="{B237EEB8-997F-4B5B-98F5-B8F0169F36A7}">
      <dgm:prSet/>
      <dgm:spPr/>
      <dgm:t>
        <a:bodyPr/>
        <a:lstStyle/>
        <a:p>
          <a:endParaRPr lang="en-US"/>
        </a:p>
      </dgm:t>
    </dgm:pt>
    <dgm:pt modelId="{3F9F3B17-7CCC-438E-AF1A-E8DF4A07699F}">
      <dgm:prSet/>
      <dgm:spPr/>
      <dgm:t>
        <a:bodyPr/>
        <a:lstStyle/>
        <a:p>
          <a:r>
            <a:rPr lang="en-GB"/>
            <a:t>Experimental design</a:t>
          </a:r>
          <a:endParaRPr lang="en-US"/>
        </a:p>
      </dgm:t>
    </dgm:pt>
    <dgm:pt modelId="{52693A2B-BDA2-4CF9-BFDF-B314CF6AC974}" type="parTrans" cxnId="{0A962C93-854C-4FD6-8263-17389674CC2F}">
      <dgm:prSet/>
      <dgm:spPr/>
      <dgm:t>
        <a:bodyPr/>
        <a:lstStyle/>
        <a:p>
          <a:endParaRPr lang="en-US"/>
        </a:p>
      </dgm:t>
    </dgm:pt>
    <dgm:pt modelId="{E9199C9E-5E2E-4B7F-B679-A6A07FF4CA9D}" type="sibTrans" cxnId="{0A962C93-854C-4FD6-8263-17389674CC2F}">
      <dgm:prSet/>
      <dgm:spPr/>
      <dgm:t>
        <a:bodyPr/>
        <a:lstStyle/>
        <a:p>
          <a:endParaRPr lang="en-US"/>
        </a:p>
      </dgm:t>
    </dgm:pt>
    <dgm:pt modelId="{AA6DE2D2-2686-421F-A25B-26AE4F949E06}">
      <dgm:prSet/>
      <dgm:spPr/>
      <dgm:t>
        <a:bodyPr/>
        <a:lstStyle/>
        <a:p>
          <a:r>
            <a:rPr lang="en-GB"/>
            <a:t>Specifics:</a:t>
          </a:r>
          <a:endParaRPr lang="en-US"/>
        </a:p>
      </dgm:t>
    </dgm:pt>
    <dgm:pt modelId="{6F353FCE-D731-477C-A9AD-0C45A5A17014}" type="parTrans" cxnId="{A93D5533-9D4A-4DA4-860F-1DBBDD720CA4}">
      <dgm:prSet/>
      <dgm:spPr/>
      <dgm:t>
        <a:bodyPr/>
        <a:lstStyle/>
        <a:p>
          <a:endParaRPr lang="en-US"/>
        </a:p>
      </dgm:t>
    </dgm:pt>
    <dgm:pt modelId="{0AF386A9-6442-415B-B149-A41D5FB55C89}" type="sibTrans" cxnId="{A93D5533-9D4A-4DA4-860F-1DBBDD720CA4}">
      <dgm:prSet/>
      <dgm:spPr/>
      <dgm:t>
        <a:bodyPr/>
        <a:lstStyle/>
        <a:p>
          <a:endParaRPr lang="en-US"/>
        </a:p>
      </dgm:t>
    </dgm:pt>
    <dgm:pt modelId="{F2CE1E1F-AE8D-4EE4-95EC-5B8029030A0B}" type="pres">
      <dgm:prSet presAssocID="{7759DD4C-5257-47F3-B9FC-8462907292E7}" presName="diagram" presStyleCnt="0">
        <dgm:presLayoutVars>
          <dgm:dir/>
          <dgm:resizeHandles val="exact"/>
        </dgm:presLayoutVars>
      </dgm:prSet>
      <dgm:spPr/>
    </dgm:pt>
    <dgm:pt modelId="{7040FDD1-D9F4-491F-9B3F-35881F7F05E8}" type="pres">
      <dgm:prSet presAssocID="{F4368E83-65E3-4FB6-B2F4-5AC3E20EF0BB}" presName="node" presStyleLbl="node1" presStyleIdx="0" presStyleCnt="8">
        <dgm:presLayoutVars>
          <dgm:bulletEnabled val="1"/>
        </dgm:presLayoutVars>
      </dgm:prSet>
      <dgm:spPr/>
    </dgm:pt>
    <dgm:pt modelId="{C3B9AF85-CE0F-426C-AC26-7E1A2C2AE257}" type="pres">
      <dgm:prSet presAssocID="{EECD410E-269B-406D-BF89-B0FF6DA2B7BB}" presName="sibTrans" presStyleCnt="0"/>
      <dgm:spPr/>
    </dgm:pt>
    <dgm:pt modelId="{9AC6EADB-0F55-4DAD-8220-032E9F8564F3}" type="pres">
      <dgm:prSet presAssocID="{A95A198A-F600-461F-8B0C-EC10B098C422}" presName="node" presStyleLbl="node1" presStyleIdx="1" presStyleCnt="8">
        <dgm:presLayoutVars>
          <dgm:bulletEnabled val="1"/>
        </dgm:presLayoutVars>
      </dgm:prSet>
      <dgm:spPr/>
    </dgm:pt>
    <dgm:pt modelId="{8CF7780F-FDCE-4AAF-908B-C428568E7710}" type="pres">
      <dgm:prSet presAssocID="{DD2B2EF6-397A-427E-81D3-8B8189C0808E}" presName="sibTrans" presStyleCnt="0"/>
      <dgm:spPr/>
    </dgm:pt>
    <dgm:pt modelId="{CF695184-C275-447C-8575-6411C8B252E6}" type="pres">
      <dgm:prSet presAssocID="{03AE7830-C675-4930-B103-B1587E0B676F}" presName="node" presStyleLbl="node1" presStyleIdx="2" presStyleCnt="8">
        <dgm:presLayoutVars>
          <dgm:bulletEnabled val="1"/>
        </dgm:presLayoutVars>
      </dgm:prSet>
      <dgm:spPr/>
    </dgm:pt>
    <dgm:pt modelId="{5ACA66FA-75F7-42E9-823F-7AC293B1B580}" type="pres">
      <dgm:prSet presAssocID="{30785A20-DC2C-41E1-8C8A-197E69B1B92B}" presName="sibTrans" presStyleCnt="0"/>
      <dgm:spPr/>
    </dgm:pt>
    <dgm:pt modelId="{4C3A4FDF-60C0-44E8-972F-82961A83070A}" type="pres">
      <dgm:prSet presAssocID="{1C96C3AD-B41C-4C82-9B93-BD79AE1BB309}" presName="node" presStyleLbl="node1" presStyleIdx="3" presStyleCnt="8">
        <dgm:presLayoutVars>
          <dgm:bulletEnabled val="1"/>
        </dgm:presLayoutVars>
      </dgm:prSet>
      <dgm:spPr/>
    </dgm:pt>
    <dgm:pt modelId="{925B903D-C85B-4A26-BCEC-3DE7926F3EF7}" type="pres">
      <dgm:prSet presAssocID="{1F37BF26-0CE8-4786-AB46-994C4EB1867D}" presName="sibTrans" presStyleCnt="0"/>
      <dgm:spPr/>
    </dgm:pt>
    <dgm:pt modelId="{3238EC77-F078-4FFD-94F9-FDD84C142080}" type="pres">
      <dgm:prSet presAssocID="{B4B62EBA-6EF9-4E8D-B515-82696E007F05}" presName="node" presStyleLbl="node1" presStyleIdx="4" presStyleCnt="8">
        <dgm:presLayoutVars>
          <dgm:bulletEnabled val="1"/>
        </dgm:presLayoutVars>
      </dgm:prSet>
      <dgm:spPr/>
    </dgm:pt>
    <dgm:pt modelId="{DFCDEF22-6006-49F0-B650-6C1D42E33593}" type="pres">
      <dgm:prSet presAssocID="{C5E41CEA-2715-46EA-B716-3E97CD3B384A}" presName="sibTrans" presStyleCnt="0"/>
      <dgm:spPr/>
    </dgm:pt>
    <dgm:pt modelId="{B20297A2-9ECE-4997-9A55-B4CB17F72A51}" type="pres">
      <dgm:prSet presAssocID="{61209D80-B8E9-4AAE-968E-54439FDD101F}" presName="node" presStyleLbl="node1" presStyleIdx="5" presStyleCnt="8">
        <dgm:presLayoutVars>
          <dgm:bulletEnabled val="1"/>
        </dgm:presLayoutVars>
      </dgm:prSet>
      <dgm:spPr/>
    </dgm:pt>
    <dgm:pt modelId="{9FF2E8E6-D2FB-4D5A-A3ED-F3AF6934E804}" type="pres">
      <dgm:prSet presAssocID="{1B4D4CE3-2A3D-4653-9B0F-8A8DC76A5187}" presName="sibTrans" presStyleCnt="0"/>
      <dgm:spPr/>
    </dgm:pt>
    <dgm:pt modelId="{0F5C663D-DE06-4733-BA87-EA5100DB4B38}" type="pres">
      <dgm:prSet presAssocID="{3F9F3B17-7CCC-438E-AF1A-E8DF4A07699F}" presName="node" presStyleLbl="node1" presStyleIdx="6" presStyleCnt="8">
        <dgm:presLayoutVars>
          <dgm:bulletEnabled val="1"/>
        </dgm:presLayoutVars>
      </dgm:prSet>
      <dgm:spPr/>
    </dgm:pt>
    <dgm:pt modelId="{04A7178D-3E21-47E7-B06C-C56844188A2D}" type="pres">
      <dgm:prSet presAssocID="{E9199C9E-5E2E-4B7F-B679-A6A07FF4CA9D}" presName="sibTrans" presStyleCnt="0"/>
      <dgm:spPr/>
    </dgm:pt>
    <dgm:pt modelId="{7F5DAEC4-3301-4AE9-A428-4C31321CD00D}" type="pres">
      <dgm:prSet presAssocID="{AA6DE2D2-2686-421F-A25B-26AE4F949E06}" presName="node" presStyleLbl="node1" presStyleIdx="7" presStyleCnt="8">
        <dgm:presLayoutVars>
          <dgm:bulletEnabled val="1"/>
        </dgm:presLayoutVars>
      </dgm:prSet>
      <dgm:spPr/>
    </dgm:pt>
  </dgm:ptLst>
  <dgm:cxnLst>
    <dgm:cxn modelId="{CDA9DC1C-2327-4928-927B-B193A723F32C}" type="presOf" srcId="{61209D80-B8E9-4AAE-968E-54439FDD101F}" destId="{B20297A2-9ECE-4997-9A55-B4CB17F72A51}" srcOrd="0" destOrd="0" presId="urn:microsoft.com/office/officeart/2005/8/layout/default"/>
    <dgm:cxn modelId="{A93D5533-9D4A-4DA4-860F-1DBBDD720CA4}" srcId="{7759DD4C-5257-47F3-B9FC-8462907292E7}" destId="{AA6DE2D2-2686-421F-A25B-26AE4F949E06}" srcOrd="7" destOrd="0" parTransId="{6F353FCE-D731-477C-A9AD-0C45A5A17014}" sibTransId="{0AF386A9-6442-415B-B149-A41D5FB55C89}"/>
    <dgm:cxn modelId="{DD7ADB36-5785-416F-A1A9-B094354AFE9F}" srcId="{7759DD4C-5257-47F3-B9FC-8462907292E7}" destId="{B4B62EBA-6EF9-4E8D-B515-82696E007F05}" srcOrd="4" destOrd="0" parTransId="{A51B4E40-02CC-41B6-B0CF-5C804C36EEBA}" sibTransId="{C5E41CEA-2715-46EA-B716-3E97CD3B384A}"/>
    <dgm:cxn modelId="{07CC9D5C-DF34-40F2-BB55-309F5AC5688C}" srcId="{7759DD4C-5257-47F3-B9FC-8462907292E7}" destId="{A95A198A-F600-461F-8B0C-EC10B098C422}" srcOrd="1" destOrd="0" parTransId="{EBD37600-BC75-4042-8F91-A691E58D03CA}" sibTransId="{DD2B2EF6-397A-427E-81D3-8B8189C0808E}"/>
    <dgm:cxn modelId="{157D3785-5E22-451A-A50A-566CF2D6F2E9}" type="presOf" srcId="{1C96C3AD-B41C-4C82-9B93-BD79AE1BB309}" destId="{4C3A4FDF-60C0-44E8-972F-82961A83070A}" srcOrd="0" destOrd="0" presId="urn:microsoft.com/office/officeart/2005/8/layout/default"/>
    <dgm:cxn modelId="{195BAC88-FA97-43F7-BD0C-77D6A204D33E}" type="presOf" srcId="{F4368E83-65E3-4FB6-B2F4-5AC3E20EF0BB}" destId="{7040FDD1-D9F4-491F-9B3F-35881F7F05E8}" srcOrd="0" destOrd="0" presId="urn:microsoft.com/office/officeart/2005/8/layout/default"/>
    <dgm:cxn modelId="{2C64AB91-EB99-48A4-852C-AE38F430ABC2}" type="presOf" srcId="{3F9F3B17-7CCC-438E-AF1A-E8DF4A07699F}" destId="{0F5C663D-DE06-4733-BA87-EA5100DB4B38}" srcOrd="0" destOrd="0" presId="urn:microsoft.com/office/officeart/2005/8/layout/default"/>
    <dgm:cxn modelId="{0A962C93-854C-4FD6-8263-17389674CC2F}" srcId="{7759DD4C-5257-47F3-B9FC-8462907292E7}" destId="{3F9F3B17-7CCC-438E-AF1A-E8DF4A07699F}" srcOrd="6" destOrd="0" parTransId="{52693A2B-BDA2-4CF9-BFDF-B314CF6AC974}" sibTransId="{E9199C9E-5E2E-4B7F-B679-A6A07FF4CA9D}"/>
    <dgm:cxn modelId="{07EBEE9A-0AF2-458E-AB3D-94844CFB8D91}" type="presOf" srcId="{A95A198A-F600-461F-8B0C-EC10B098C422}" destId="{9AC6EADB-0F55-4DAD-8220-032E9F8564F3}" srcOrd="0" destOrd="0" presId="urn:microsoft.com/office/officeart/2005/8/layout/default"/>
    <dgm:cxn modelId="{2306A99B-AA2B-49CB-A5C9-0CED42C23FF3}" srcId="{7759DD4C-5257-47F3-B9FC-8462907292E7}" destId="{F4368E83-65E3-4FB6-B2F4-5AC3E20EF0BB}" srcOrd="0" destOrd="0" parTransId="{4D085F96-EA01-475D-BC8B-E3E6342EBF86}" sibTransId="{EECD410E-269B-406D-BF89-B0FF6DA2B7BB}"/>
    <dgm:cxn modelId="{B237EEB8-997F-4B5B-98F5-B8F0169F36A7}" srcId="{7759DD4C-5257-47F3-B9FC-8462907292E7}" destId="{61209D80-B8E9-4AAE-968E-54439FDD101F}" srcOrd="5" destOrd="0" parTransId="{59863CA0-48BB-46E7-88BD-D756EC1085C9}" sibTransId="{1B4D4CE3-2A3D-4653-9B0F-8A8DC76A5187}"/>
    <dgm:cxn modelId="{F0AD03C6-8805-4A35-9589-6A707780F588}" type="presOf" srcId="{7759DD4C-5257-47F3-B9FC-8462907292E7}" destId="{F2CE1E1F-AE8D-4EE4-95EC-5B8029030A0B}" srcOrd="0" destOrd="0" presId="urn:microsoft.com/office/officeart/2005/8/layout/default"/>
    <dgm:cxn modelId="{C9C3BECC-FE12-490B-9979-47F0B5176915}" type="presOf" srcId="{B4B62EBA-6EF9-4E8D-B515-82696E007F05}" destId="{3238EC77-F078-4FFD-94F9-FDD84C142080}" srcOrd="0" destOrd="0" presId="urn:microsoft.com/office/officeart/2005/8/layout/default"/>
    <dgm:cxn modelId="{65A01CD0-5C77-41DD-8B00-E5DB42E15BF8}" srcId="{7759DD4C-5257-47F3-B9FC-8462907292E7}" destId="{1C96C3AD-B41C-4C82-9B93-BD79AE1BB309}" srcOrd="3" destOrd="0" parTransId="{1601F238-1602-460A-B76A-38C4C66D69DB}" sibTransId="{1F37BF26-0CE8-4786-AB46-994C4EB1867D}"/>
    <dgm:cxn modelId="{A953BFDA-A6B1-484A-B479-A3BF67DA803B}" srcId="{7759DD4C-5257-47F3-B9FC-8462907292E7}" destId="{03AE7830-C675-4930-B103-B1587E0B676F}" srcOrd="2" destOrd="0" parTransId="{F022B811-9D37-40BB-87F8-7F227A3A570D}" sibTransId="{30785A20-DC2C-41E1-8C8A-197E69B1B92B}"/>
    <dgm:cxn modelId="{E86E48DC-39A8-4629-B270-3FA6AB1D18E6}" type="presOf" srcId="{03AE7830-C675-4930-B103-B1587E0B676F}" destId="{CF695184-C275-447C-8575-6411C8B252E6}" srcOrd="0" destOrd="0" presId="urn:microsoft.com/office/officeart/2005/8/layout/default"/>
    <dgm:cxn modelId="{DA690BE0-43CA-4B89-BEFE-BDBEFBB10ED2}" type="presOf" srcId="{AA6DE2D2-2686-421F-A25B-26AE4F949E06}" destId="{7F5DAEC4-3301-4AE9-A428-4C31321CD00D}" srcOrd="0" destOrd="0" presId="urn:microsoft.com/office/officeart/2005/8/layout/default"/>
    <dgm:cxn modelId="{AB6688A5-E4B2-4700-9028-96F257CF3468}" type="presParOf" srcId="{F2CE1E1F-AE8D-4EE4-95EC-5B8029030A0B}" destId="{7040FDD1-D9F4-491F-9B3F-35881F7F05E8}" srcOrd="0" destOrd="0" presId="urn:microsoft.com/office/officeart/2005/8/layout/default"/>
    <dgm:cxn modelId="{35A7CA2B-3A46-421C-91C9-FCB52D3A90B5}" type="presParOf" srcId="{F2CE1E1F-AE8D-4EE4-95EC-5B8029030A0B}" destId="{C3B9AF85-CE0F-426C-AC26-7E1A2C2AE257}" srcOrd="1" destOrd="0" presId="urn:microsoft.com/office/officeart/2005/8/layout/default"/>
    <dgm:cxn modelId="{E1B3E075-43CF-4748-91D1-DFD858B90E0A}" type="presParOf" srcId="{F2CE1E1F-AE8D-4EE4-95EC-5B8029030A0B}" destId="{9AC6EADB-0F55-4DAD-8220-032E9F8564F3}" srcOrd="2" destOrd="0" presId="urn:microsoft.com/office/officeart/2005/8/layout/default"/>
    <dgm:cxn modelId="{75AE7C55-A2C1-4025-A942-7C45E4F592BB}" type="presParOf" srcId="{F2CE1E1F-AE8D-4EE4-95EC-5B8029030A0B}" destId="{8CF7780F-FDCE-4AAF-908B-C428568E7710}" srcOrd="3" destOrd="0" presId="urn:microsoft.com/office/officeart/2005/8/layout/default"/>
    <dgm:cxn modelId="{4FB2F537-F5AF-40B5-8FE2-621E63E20945}" type="presParOf" srcId="{F2CE1E1F-AE8D-4EE4-95EC-5B8029030A0B}" destId="{CF695184-C275-447C-8575-6411C8B252E6}" srcOrd="4" destOrd="0" presId="urn:microsoft.com/office/officeart/2005/8/layout/default"/>
    <dgm:cxn modelId="{B9CE0816-82FF-4339-8675-D153AED020F6}" type="presParOf" srcId="{F2CE1E1F-AE8D-4EE4-95EC-5B8029030A0B}" destId="{5ACA66FA-75F7-42E9-823F-7AC293B1B580}" srcOrd="5" destOrd="0" presId="urn:microsoft.com/office/officeart/2005/8/layout/default"/>
    <dgm:cxn modelId="{D62F1280-8E9D-4906-955F-552EECF266CD}" type="presParOf" srcId="{F2CE1E1F-AE8D-4EE4-95EC-5B8029030A0B}" destId="{4C3A4FDF-60C0-44E8-972F-82961A83070A}" srcOrd="6" destOrd="0" presId="urn:microsoft.com/office/officeart/2005/8/layout/default"/>
    <dgm:cxn modelId="{5167E5AE-45E1-427F-9D4C-0B1656A5C391}" type="presParOf" srcId="{F2CE1E1F-AE8D-4EE4-95EC-5B8029030A0B}" destId="{925B903D-C85B-4A26-BCEC-3DE7926F3EF7}" srcOrd="7" destOrd="0" presId="urn:microsoft.com/office/officeart/2005/8/layout/default"/>
    <dgm:cxn modelId="{E92D73EA-BD94-495D-BB79-97DC8F133CFB}" type="presParOf" srcId="{F2CE1E1F-AE8D-4EE4-95EC-5B8029030A0B}" destId="{3238EC77-F078-4FFD-94F9-FDD84C142080}" srcOrd="8" destOrd="0" presId="urn:microsoft.com/office/officeart/2005/8/layout/default"/>
    <dgm:cxn modelId="{581B9A44-D6C0-482E-B15B-542A18F41214}" type="presParOf" srcId="{F2CE1E1F-AE8D-4EE4-95EC-5B8029030A0B}" destId="{DFCDEF22-6006-49F0-B650-6C1D42E33593}" srcOrd="9" destOrd="0" presId="urn:microsoft.com/office/officeart/2005/8/layout/default"/>
    <dgm:cxn modelId="{55A4545D-E213-4F4A-9BEA-7AD4401AC921}" type="presParOf" srcId="{F2CE1E1F-AE8D-4EE4-95EC-5B8029030A0B}" destId="{B20297A2-9ECE-4997-9A55-B4CB17F72A51}" srcOrd="10" destOrd="0" presId="urn:microsoft.com/office/officeart/2005/8/layout/default"/>
    <dgm:cxn modelId="{F7B0FE1D-1FA4-4C5D-B3A2-F02360D34EA3}" type="presParOf" srcId="{F2CE1E1F-AE8D-4EE4-95EC-5B8029030A0B}" destId="{9FF2E8E6-D2FB-4D5A-A3ED-F3AF6934E804}" srcOrd="11" destOrd="0" presId="urn:microsoft.com/office/officeart/2005/8/layout/default"/>
    <dgm:cxn modelId="{813F4A1C-D1FD-49E4-B4FC-D525FF7FECFB}" type="presParOf" srcId="{F2CE1E1F-AE8D-4EE4-95EC-5B8029030A0B}" destId="{0F5C663D-DE06-4733-BA87-EA5100DB4B38}" srcOrd="12" destOrd="0" presId="urn:microsoft.com/office/officeart/2005/8/layout/default"/>
    <dgm:cxn modelId="{31D5EA77-0357-45D4-8A37-A1D0F022574A}" type="presParOf" srcId="{F2CE1E1F-AE8D-4EE4-95EC-5B8029030A0B}" destId="{04A7178D-3E21-47E7-B06C-C56844188A2D}" srcOrd="13" destOrd="0" presId="urn:microsoft.com/office/officeart/2005/8/layout/default"/>
    <dgm:cxn modelId="{D754C5E9-DDD0-460E-9B74-101D0C4FC08B}" type="presParOf" srcId="{F2CE1E1F-AE8D-4EE4-95EC-5B8029030A0B}" destId="{7F5DAEC4-3301-4AE9-A428-4C31321CD00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F902DA-CA8B-43A0-8E46-6FF941AFAF7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D32DFF9-5F70-40C4-989F-876D5ACC2007}">
      <dgm:prSet/>
      <dgm:spPr/>
      <dgm:t>
        <a:bodyPr/>
        <a:lstStyle/>
        <a:p>
          <a:r>
            <a:rPr lang="en-GB"/>
            <a:t>Conduct the study</a:t>
          </a:r>
          <a:endParaRPr lang="en-US"/>
        </a:p>
      </dgm:t>
    </dgm:pt>
    <dgm:pt modelId="{21D9DE76-5179-48CE-BCD0-E3E9C6C66E2D}" type="parTrans" cxnId="{3413A0B5-E96C-4727-B038-EE900C83EB30}">
      <dgm:prSet/>
      <dgm:spPr/>
      <dgm:t>
        <a:bodyPr/>
        <a:lstStyle/>
        <a:p>
          <a:endParaRPr lang="en-US"/>
        </a:p>
      </dgm:t>
    </dgm:pt>
    <dgm:pt modelId="{F3649AD3-D2A6-43F1-977A-FA46CD929787}" type="sibTrans" cxnId="{3413A0B5-E96C-4727-B038-EE900C83EB30}">
      <dgm:prSet/>
      <dgm:spPr/>
      <dgm:t>
        <a:bodyPr/>
        <a:lstStyle/>
        <a:p>
          <a:endParaRPr lang="en-US"/>
        </a:p>
      </dgm:t>
    </dgm:pt>
    <dgm:pt modelId="{A1E355C6-DBA6-4F8C-A108-0334B11D0127}">
      <dgm:prSet/>
      <dgm:spPr/>
      <dgm:t>
        <a:bodyPr/>
        <a:lstStyle/>
        <a:p>
          <a:r>
            <a:rPr lang="en-GB"/>
            <a:t>Follow the plan you defined</a:t>
          </a:r>
          <a:endParaRPr lang="en-US"/>
        </a:p>
      </dgm:t>
    </dgm:pt>
    <dgm:pt modelId="{3815E5A2-988D-46FA-B8B6-BDD69F229CDE}" type="parTrans" cxnId="{81B8CEAE-AEBF-436B-B00C-1DF563CEA949}">
      <dgm:prSet/>
      <dgm:spPr/>
      <dgm:t>
        <a:bodyPr/>
        <a:lstStyle/>
        <a:p>
          <a:endParaRPr lang="en-US"/>
        </a:p>
      </dgm:t>
    </dgm:pt>
    <dgm:pt modelId="{879BC85A-3D48-4BA5-BD79-FED9C3EF0FF6}" type="sibTrans" cxnId="{81B8CEAE-AEBF-436B-B00C-1DF563CEA949}">
      <dgm:prSet/>
      <dgm:spPr/>
      <dgm:t>
        <a:bodyPr/>
        <a:lstStyle/>
        <a:p>
          <a:endParaRPr lang="en-US"/>
        </a:p>
      </dgm:t>
    </dgm:pt>
    <dgm:pt modelId="{4B096EDA-0118-4DE0-98DB-3793B219058C}">
      <dgm:prSet/>
      <dgm:spPr/>
      <dgm:t>
        <a:bodyPr/>
        <a:lstStyle/>
        <a:p>
          <a:r>
            <a:rPr lang="en-GB"/>
            <a:t>use a “pilot study” if you are unsure of your plan</a:t>
          </a:r>
          <a:endParaRPr lang="en-US"/>
        </a:p>
      </dgm:t>
    </dgm:pt>
    <dgm:pt modelId="{AC0DB103-5762-437B-9A33-58C28973A52F}" type="parTrans" cxnId="{60302EF0-2250-45A8-9565-DBEA6B70499E}">
      <dgm:prSet/>
      <dgm:spPr/>
      <dgm:t>
        <a:bodyPr/>
        <a:lstStyle/>
        <a:p>
          <a:endParaRPr lang="en-US"/>
        </a:p>
      </dgm:t>
    </dgm:pt>
    <dgm:pt modelId="{39A075E1-B5DE-4994-B7EF-95D8700F38DC}" type="sibTrans" cxnId="{60302EF0-2250-45A8-9565-DBEA6B70499E}">
      <dgm:prSet/>
      <dgm:spPr/>
      <dgm:t>
        <a:bodyPr/>
        <a:lstStyle/>
        <a:p>
          <a:endParaRPr lang="en-US"/>
        </a:p>
      </dgm:t>
    </dgm:pt>
    <dgm:pt modelId="{E5D0B851-A516-4708-969F-8D3A93FD8D94}">
      <dgm:prSet/>
      <dgm:spPr/>
      <dgm:t>
        <a:bodyPr/>
        <a:lstStyle/>
        <a:p>
          <a:r>
            <a:rPr lang="en-GB"/>
            <a:t>Analyze the data </a:t>
          </a:r>
          <a:endParaRPr lang="en-US"/>
        </a:p>
      </dgm:t>
    </dgm:pt>
    <dgm:pt modelId="{A84C0DF2-6E17-4E69-963D-5DCD3AB80F73}" type="parTrans" cxnId="{C0A71804-1B39-4706-909A-D34359A401BB}">
      <dgm:prSet/>
      <dgm:spPr/>
      <dgm:t>
        <a:bodyPr/>
        <a:lstStyle/>
        <a:p>
          <a:endParaRPr lang="en-US"/>
        </a:p>
      </dgm:t>
    </dgm:pt>
    <dgm:pt modelId="{06569A19-D003-415D-89D5-75D285554C94}" type="sibTrans" cxnId="{C0A71804-1B39-4706-909A-D34359A401BB}">
      <dgm:prSet/>
      <dgm:spPr/>
      <dgm:t>
        <a:bodyPr/>
        <a:lstStyle/>
        <a:p>
          <a:endParaRPr lang="en-US"/>
        </a:p>
      </dgm:t>
    </dgm:pt>
    <dgm:pt modelId="{889C0D03-3246-40A7-B662-72847742A1CB}">
      <dgm:prSet/>
      <dgm:spPr/>
      <dgm:t>
        <a:bodyPr/>
        <a:lstStyle/>
        <a:p>
          <a:r>
            <a:rPr lang="en-GB"/>
            <a:t>Quantitative/objective data</a:t>
          </a:r>
          <a:endParaRPr lang="en-US"/>
        </a:p>
      </dgm:t>
    </dgm:pt>
    <dgm:pt modelId="{9B516001-3763-477B-B408-08A088A3FBF0}" type="parTrans" cxnId="{942CBAA1-3A4C-4CAA-8DA8-42411A712F1D}">
      <dgm:prSet/>
      <dgm:spPr/>
      <dgm:t>
        <a:bodyPr/>
        <a:lstStyle/>
        <a:p>
          <a:endParaRPr lang="en-US"/>
        </a:p>
      </dgm:t>
    </dgm:pt>
    <dgm:pt modelId="{EBB35550-A2C8-45E7-8438-A37EFA02DA62}" type="sibTrans" cxnId="{942CBAA1-3A4C-4CAA-8DA8-42411A712F1D}">
      <dgm:prSet/>
      <dgm:spPr/>
      <dgm:t>
        <a:bodyPr/>
        <a:lstStyle/>
        <a:p>
          <a:endParaRPr lang="en-US"/>
        </a:p>
      </dgm:t>
    </dgm:pt>
    <dgm:pt modelId="{A8F0A553-0D4D-4DCB-8E67-92A9FD85ACE9}">
      <dgm:prSet/>
      <dgm:spPr/>
      <dgm:t>
        <a:bodyPr/>
        <a:lstStyle/>
        <a:p>
          <a:r>
            <a:rPr lang="en-GB"/>
            <a:t>Subjective data</a:t>
          </a:r>
          <a:endParaRPr lang="en-US"/>
        </a:p>
      </dgm:t>
    </dgm:pt>
    <dgm:pt modelId="{E2AC3D9B-6515-47C1-9E59-6FF13734138C}" type="parTrans" cxnId="{C31A8852-8D6A-4BC2-B5FD-8EA38C3323ED}">
      <dgm:prSet/>
      <dgm:spPr/>
      <dgm:t>
        <a:bodyPr/>
        <a:lstStyle/>
        <a:p>
          <a:endParaRPr lang="en-US"/>
        </a:p>
      </dgm:t>
    </dgm:pt>
    <dgm:pt modelId="{7CD7F67B-BD8B-465F-A5CE-0BAF85D55F6B}" type="sibTrans" cxnId="{C31A8852-8D6A-4BC2-B5FD-8EA38C3323ED}">
      <dgm:prSet/>
      <dgm:spPr/>
      <dgm:t>
        <a:bodyPr/>
        <a:lstStyle/>
        <a:p>
          <a:endParaRPr lang="en-US"/>
        </a:p>
      </dgm:t>
    </dgm:pt>
    <dgm:pt modelId="{FEAD6B2A-476F-41C1-AA31-0E69D15C2355}">
      <dgm:prSet/>
      <dgm:spPr/>
      <dgm:t>
        <a:bodyPr/>
        <a:lstStyle/>
        <a:p>
          <a:r>
            <a:rPr lang="en-GB"/>
            <a:t>Protocol analyses</a:t>
          </a:r>
          <a:endParaRPr lang="en-US"/>
        </a:p>
      </dgm:t>
    </dgm:pt>
    <dgm:pt modelId="{058EE07D-C62A-4711-A9D2-866A8682FC3B}" type="parTrans" cxnId="{E12EA1CD-EE33-470E-A8B1-843F55941B01}">
      <dgm:prSet/>
      <dgm:spPr/>
      <dgm:t>
        <a:bodyPr/>
        <a:lstStyle/>
        <a:p>
          <a:endParaRPr lang="en-US"/>
        </a:p>
      </dgm:t>
    </dgm:pt>
    <dgm:pt modelId="{5BE969CC-E11B-40EA-9147-45512DD57765}" type="sibTrans" cxnId="{E12EA1CD-EE33-470E-A8B1-843F55941B01}">
      <dgm:prSet/>
      <dgm:spPr/>
      <dgm:t>
        <a:bodyPr/>
        <a:lstStyle/>
        <a:p>
          <a:endParaRPr lang="en-US"/>
        </a:p>
      </dgm:t>
    </dgm:pt>
    <dgm:pt modelId="{B81E652A-C9D0-43F0-860C-C9F81DB17F30}" type="pres">
      <dgm:prSet presAssocID="{0CF902DA-CA8B-43A0-8E46-6FF941AFAF72}" presName="vert0" presStyleCnt="0">
        <dgm:presLayoutVars>
          <dgm:dir/>
          <dgm:animOne val="branch"/>
          <dgm:animLvl val="lvl"/>
        </dgm:presLayoutVars>
      </dgm:prSet>
      <dgm:spPr/>
    </dgm:pt>
    <dgm:pt modelId="{1459DD5F-F04B-40D9-B53E-F596FD360460}" type="pres">
      <dgm:prSet presAssocID="{2D32DFF9-5F70-40C4-989F-876D5ACC2007}" presName="thickLine" presStyleLbl="alignNode1" presStyleIdx="0" presStyleCnt="7"/>
      <dgm:spPr/>
    </dgm:pt>
    <dgm:pt modelId="{ECDC346F-AEF2-4B33-9BCD-E6D072C15907}" type="pres">
      <dgm:prSet presAssocID="{2D32DFF9-5F70-40C4-989F-876D5ACC2007}" presName="horz1" presStyleCnt="0"/>
      <dgm:spPr/>
    </dgm:pt>
    <dgm:pt modelId="{EE761E76-A070-447F-97A4-2FBD354B8AEE}" type="pres">
      <dgm:prSet presAssocID="{2D32DFF9-5F70-40C4-989F-876D5ACC2007}" presName="tx1" presStyleLbl="revTx" presStyleIdx="0" presStyleCnt="7"/>
      <dgm:spPr/>
    </dgm:pt>
    <dgm:pt modelId="{C360374C-CC05-411C-BA24-FD1F8A38AE9B}" type="pres">
      <dgm:prSet presAssocID="{2D32DFF9-5F70-40C4-989F-876D5ACC2007}" presName="vert1" presStyleCnt="0"/>
      <dgm:spPr/>
    </dgm:pt>
    <dgm:pt modelId="{B4C29305-710C-4C31-A4A7-C2E850F955DC}" type="pres">
      <dgm:prSet presAssocID="{A1E355C6-DBA6-4F8C-A108-0334B11D0127}" presName="thickLine" presStyleLbl="alignNode1" presStyleIdx="1" presStyleCnt="7"/>
      <dgm:spPr/>
    </dgm:pt>
    <dgm:pt modelId="{B16EFF4E-CEE1-4A9C-9132-8ED58F111EDD}" type="pres">
      <dgm:prSet presAssocID="{A1E355C6-DBA6-4F8C-A108-0334B11D0127}" presName="horz1" presStyleCnt="0"/>
      <dgm:spPr/>
    </dgm:pt>
    <dgm:pt modelId="{7478FD16-BC8C-4B3F-9ECE-D8D3DA61244E}" type="pres">
      <dgm:prSet presAssocID="{A1E355C6-DBA6-4F8C-A108-0334B11D0127}" presName="tx1" presStyleLbl="revTx" presStyleIdx="1" presStyleCnt="7"/>
      <dgm:spPr/>
    </dgm:pt>
    <dgm:pt modelId="{256053BB-1C1E-4F94-B7E8-9333DA2FC9AF}" type="pres">
      <dgm:prSet presAssocID="{A1E355C6-DBA6-4F8C-A108-0334B11D0127}" presName="vert1" presStyleCnt="0"/>
      <dgm:spPr/>
    </dgm:pt>
    <dgm:pt modelId="{98AD9FEF-5093-476D-B8E9-421A661A23EB}" type="pres">
      <dgm:prSet presAssocID="{4B096EDA-0118-4DE0-98DB-3793B219058C}" presName="thickLine" presStyleLbl="alignNode1" presStyleIdx="2" presStyleCnt="7"/>
      <dgm:spPr/>
    </dgm:pt>
    <dgm:pt modelId="{24D3BD90-96B8-436D-9716-CDB39B1449FF}" type="pres">
      <dgm:prSet presAssocID="{4B096EDA-0118-4DE0-98DB-3793B219058C}" presName="horz1" presStyleCnt="0"/>
      <dgm:spPr/>
    </dgm:pt>
    <dgm:pt modelId="{1CFEB086-75BB-4ADE-974E-3AAE9E67FC63}" type="pres">
      <dgm:prSet presAssocID="{4B096EDA-0118-4DE0-98DB-3793B219058C}" presName="tx1" presStyleLbl="revTx" presStyleIdx="2" presStyleCnt="7"/>
      <dgm:spPr/>
    </dgm:pt>
    <dgm:pt modelId="{BE019253-3DBA-4B0F-A1ED-48A206141A51}" type="pres">
      <dgm:prSet presAssocID="{4B096EDA-0118-4DE0-98DB-3793B219058C}" presName="vert1" presStyleCnt="0"/>
      <dgm:spPr/>
    </dgm:pt>
    <dgm:pt modelId="{C1254A20-1BE9-426F-9410-09EDDF7EE39C}" type="pres">
      <dgm:prSet presAssocID="{E5D0B851-A516-4708-969F-8D3A93FD8D94}" presName="thickLine" presStyleLbl="alignNode1" presStyleIdx="3" presStyleCnt="7"/>
      <dgm:spPr/>
    </dgm:pt>
    <dgm:pt modelId="{4A2881F8-DBC5-4312-B7B5-2F06F5EFBE0B}" type="pres">
      <dgm:prSet presAssocID="{E5D0B851-A516-4708-969F-8D3A93FD8D94}" presName="horz1" presStyleCnt="0"/>
      <dgm:spPr/>
    </dgm:pt>
    <dgm:pt modelId="{685043DA-680A-4536-ADDF-51425B1FB870}" type="pres">
      <dgm:prSet presAssocID="{E5D0B851-A516-4708-969F-8D3A93FD8D94}" presName="tx1" presStyleLbl="revTx" presStyleIdx="3" presStyleCnt="7"/>
      <dgm:spPr/>
    </dgm:pt>
    <dgm:pt modelId="{880EEEDA-AB01-4416-B2AE-3C2517C05860}" type="pres">
      <dgm:prSet presAssocID="{E5D0B851-A516-4708-969F-8D3A93FD8D94}" presName="vert1" presStyleCnt="0"/>
      <dgm:spPr/>
    </dgm:pt>
    <dgm:pt modelId="{D181F804-5AEE-42C8-B0D2-933B3ECD3EEA}" type="pres">
      <dgm:prSet presAssocID="{889C0D03-3246-40A7-B662-72847742A1CB}" presName="thickLine" presStyleLbl="alignNode1" presStyleIdx="4" presStyleCnt="7"/>
      <dgm:spPr/>
    </dgm:pt>
    <dgm:pt modelId="{500C53CF-FDF1-4B43-9831-5EFA169A4AF6}" type="pres">
      <dgm:prSet presAssocID="{889C0D03-3246-40A7-B662-72847742A1CB}" presName="horz1" presStyleCnt="0"/>
      <dgm:spPr/>
    </dgm:pt>
    <dgm:pt modelId="{457F8760-A3C3-440F-84EC-CEE23CC23D1F}" type="pres">
      <dgm:prSet presAssocID="{889C0D03-3246-40A7-B662-72847742A1CB}" presName="tx1" presStyleLbl="revTx" presStyleIdx="4" presStyleCnt="7"/>
      <dgm:spPr/>
    </dgm:pt>
    <dgm:pt modelId="{7C63816C-1CA5-4576-9B4B-86AED133ADFE}" type="pres">
      <dgm:prSet presAssocID="{889C0D03-3246-40A7-B662-72847742A1CB}" presName="vert1" presStyleCnt="0"/>
      <dgm:spPr/>
    </dgm:pt>
    <dgm:pt modelId="{5EEE3833-C624-40A5-AA7F-5CA7C822C888}" type="pres">
      <dgm:prSet presAssocID="{A8F0A553-0D4D-4DCB-8E67-92A9FD85ACE9}" presName="thickLine" presStyleLbl="alignNode1" presStyleIdx="5" presStyleCnt="7"/>
      <dgm:spPr/>
    </dgm:pt>
    <dgm:pt modelId="{F1A1DDE4-B1F1-4FCA-9415-70318E2185FB}" type="pres">
      <dgm:prSet presAssocID="{A8F0A553-0D4D-4DCB-8E67-92A9FD85ACE9}" presName="horz1" presStyleCnt="0"/>
      <dgm:spPr/>
    </dgm:pt>
    <dgm:pt modelId="{6396BFE2-AD16-4D72-9CCE-BF446473DE9F}" type="pres">
      <dgm:prSet presAssocID="{A8F0A553-0D4D-4DCB-8E67-92A9FD85ACE9}" presName="tx1" presStyleLbl="revTx" presStyleIdx="5" presStyleCnt="7"/>
      <dgm:spPr/>
    </dgm:pt>
    <dgm:pt modelId="{2B6A8C6D-1F3A-4D6C-BA48-E8014FC75390}" type="pres">
      <dgm:prSet presAssocID="{A8F0A553-0D4D-4DCB-8E67-92A9FD85ACE9}" presName="vert1" presStyleCnt="0"/>
      <dgm:spPr/>
    </dgm:pt>
    <dgm:pt modelId="{A1040DD7-7248-4F73-A20A-B0EB4EE53DD6}" type="pres">
      <dgm:prSet presAssocID="{FEAD6B2A-476F-41C1-AA31-0E69D15C2355}" presName="thickLine" presStyleLbl="alignNode1" presStyleIdx="6" presStyleCnt="7"/>
      <dgm:spPr/>
    </dgm:pt>
    <dgm:pt modelId="{FDBA2E8B-D65B-40AA-B851-A802BDD5D461}" type="pres">
      <dgm:prSet presAssocID="{FEAD6B2A-476F-41C1-AA31-0E69D15C2355}" presName="horz1" presStyleCnt="0"/>
      <dgm:spPr/>
    </dgm:pt>
    <dgm:pt modelId="{BD675D96-EE22-4635-828C-4109F494840E}" type="pres">
      <dgm:prSet presAssocID="{FEAD6B2A-476F-41C1-AA31-0E69D15C2355}" presName="tx1" presStyleLbl="revTx" presStyleIdx="6" presStyleCnt="7"/>
      <dgm:spPr/>
    </dgm:pt>
    <dgm:pt modelId="{623DE415-A6A7-45F0-9762-47BDC20E5935}" type="pres">
      <dgm:prSet presAssocID="{FEAD6B2A-476F-41C1-AA31-0E69D15C2355}" presName="vert1" presStyleCnt="0"/>
      <dgm:spPr/>
    </dgm:pt>
  </dgm:ptLst>
  <dgm:cxnLst>
    <dgm:cxn modelId="{C0A71804-1B39-4706-909A-D34359A401BB}" srcId="{0CF902DA-CA8B-43A0-8E46-6FF941AFAF72}" destId="{E5D0B851-A516-4708-969F-8D3A93FD8D94}" srcOrd="3" destOrd="0" parTransId="{A84C0DF2-6E17-4E69-963D-5DCD3AB80F73}" sibTransId="{06569A19-D003-415D-89D5-75D285554C94}"/>
    <dgm:cxn modelId="{B2FFFE14-6641-49E3-9604-DE3234BD2A44}" type="presOf" srcId="{2D32DFF9-5F70-40C4-989F-876D5ACC2007}" destId="{EE761E76-A070-447F-97A4-2FBD354B8AEE}" srcOrd="0" destOrd="0" presId="urn:microsoft.com/office/officeart/2008/layout/LinedList"/>
    <dgm:cxn modelId="{D1CEE115-F887-436F-BC1B-90AC45A258F1}" type="presOf" srcId="{889C0D03-3246-40A7-B662-72847742A1CB}" destId="{457F8760-A3C3-440F-84EC-CEE23CC23D1F}" srcOrd="0" destOrd="0" presId="urn:microsoft.com/office/officeart/2008/layout/LinedList"/>
    <dgm:cxn modelId="{B06EEE2B-4DE4-44F0-823D-7EDECEDF73B0}" type="presOf" srcId="{FEAD6B2A-476F-41C1-AA31-0E69D15C2355}" destId="{BD675D96-EE22-4635-828C-4109F494840E}" srcOrd="0" destOrd="0" presId="urn:microsoft.com/office/officeart/2008/layout/LinedList"/>
    <dgm:cxn modelId="{AADEEE35-C704-4963-89AB-FA11F5E67165}" type="presOf" srcId="{A8F0A553-0D4D-4DCB-8E67-92A9FD85ACE9}" destId="{6396BFE2-AD16-4D72-9CCE-BF446473DE9F}" srcOrd="0" destOrd="0" presId="urn:microsoft.com/office/officeart/2008/layout/LinedList"/>
    <dgm:cxn modelId="{8DBA6037-48F2-43EA-A731-2F1A10A3C9DD}" type="presOf" srcId="{4B096EDA-0118-4DE0-98DB-3793B219058C}" destId="{1CFEB086-75BB-4ADE-974E-3AAE9E67FC63}" srcOrd="0" destOrd="0" presId="urn:microsoft.com/office/officeart/2008/layout/LinedList"/>
    <dgm:cxn modelId="{C31A8852-8D6A-4BC2-B5FD-8EA38C3323ED}" srcId="{0CF902DA-CA8B-43A0-8E46-6FF941AFAF72}" destId="{A8F0A553-0D4D-4DCB-8E67-92A9FD85ACE9}" srcOrd="5" destOrd="0" parTransId="{E2AC3D9B-6515-47C1-9E59-6FF13734138C}" sibTransId="{7CD7F67B-BD8B-465F-A5CE-0BAF85D55F6B}"/>
    <dgm:cxn modelId="{B3172C74-87E2-4668-ABFB-4F0E00629D34}" type="presOf" srcId="{A1E355C6-DBA6-4F8C-A108-0334B11D0127}" destId="{7478FD16-BC8C-4B3F-9ECE-D8D3DA61244E}" srcOrd="0" destOrd="0" presId="urn:microsoft.com/office/officeart/2008/layout/LinedList"/>
    <dgm:cxn modelId="{6110099B-9EA2-413A-BD51-6A162AD7529E}" type="presOf" srcId="{E5D0B851-A516-4708-969F-8D3A93FD8D94}" destId="{685043DA-680A-4536-ADDF-51425B1FB870}" srcOrd="0" destOrd="0" presId="urn:microsoft.com/office/officeart/2008/layout/LinedList"/>
    <dgm:cxn modelId="{942CBAA1-3A4C-4CAA-8DA8-42411A712F1D}" srcId="{0CF902DA-CA8B-43A0-8E46-6FF941AFAF72}" destId="{889C0D03-3246-40A7-B662-72847742A1CB}" srcOrd="4" destOrd="0" parTransId="{9B516001-3763-477B-B408-08A088A3FBF0}" sibTransId="{EBB35550-A2C8-45E7-8438-A37EFA02DA62}"/>
    <dgm:cxn modelId="{81B8CEAE-AEBF-436B-B00C-1DF563CEA949}" srcId="{0CF902DA-CA8B-43A0-8E46-6FF941AFAF72}" destId="{A1E355C6-DBA6-4F8C-A108-0334B11D0127}" srcOrd="1" destOrd="0" parTransId="{3815E5A2-988D-46FA-B8B6-BDD69F229CDE}" sibTransId="{879BC85A-3D48-4BA5-BD79-FED9C3EF0FF6}"/>
    <dgm:cxn modelId="{3413A0B5-E96C-4727-B038-EE900C83EB30}" srcId="{0CF902DA-CA8B-43A0-8E46-6FF941AFAF72}" destId="{2D32DFF9-5F70-40C4-989F-876D5ACC2007}" srcOrd="0" destOrd="0" parTransId="{21D9DE76-5179-48CE-BCD0-E3E9C6C66E2D}" sibTransId="{F3649AD3-D2A6-43F1-977A-FA46CD929787}"/>
    <dgm:cxn modelId="{1F2505BA-B0C7-41FF-8C7D-E3570F8172A2}" type="presOf" srcId="{0CF902DA-CA8B-43A0-8E46-6FF941AFAF72}" destId="{B81E652A-C9D0-43F0-860C-C9F81DB17F30}" srcOrd="0" destOrd="0" presId="urn:microsoft.com/office/officeart/2008/layout/LinedList"/>
    <dgm:cxn modelId="{E12EA1CD-EE33-470E-A8B1-843F55941B01}" srcId="{0CF902DA-CA8B-43A0-8E46-6FF941AFAF72}" destId="{FEAD6B2A-476F-41C1-AA31-0E69D15C2355}" srcOrd="6" destOrd="0" parTransId="{058EE07D-C62A-4711-A9D2-866A8682FC3B}" sibTransId="{5BE969CC-E11B-40EA-9147-45512DD57765}"/>
    <dgm:cxn modelId="{60302EF0-2250-45A8-9565-DBEA6B70499E}" srcId="{0CF902DA-CA8B-43A0-8E46-6FF941AFAF72}" destId="{4B096EDA-0118-4DE0-98DB-3793B219058C}" srcOrd="2" destOrd="0" parTransId="{AC0DB103-5762-437B-9A33-58C28973A52F}" sibTransId="{39A075E1-B5DE-4994-B7EF-95D8700F38DC}"/>
    <dgm:cxn modelId="{81B7969B-2D7A-4D5E-A729-8F1EA7431600}" type="presParOf" srcId="{B81E652A-C9D0-43F0-860C-C9F81DB17F30}" destId="{1459DD5F-F04B-40D9-B53E-F596FD360460}" srcOrd="0" destOrd="0" presId="urn:microsoft.com/office/officeart/2008/layout/LinedList"/>
    <dgm:cxn modelId="{172E335E-5360-4E7A-BF8C-8C902F455A6A}" type="presParOf" srcId="{B81E652A-C9D0-43F0-860C-C9F81DB17F30}" destId="{ECDC346F-AEF2-4B33-9BCD-E6D072C15907}" srcOrd="1" destOrd="0" presId="urn:microsoft.com/office/officeart/2008/layout/LinedList"/>
    <dgm:cxn modelId="{47891777-70E8-4354-BB7F-9D6C4DB15F08}" type="presParOf" srcId="{ECDC346F-AEF2-4B33-9BCD-E6D072C15907}" destId="{EE761E76-A070-447F-97A4-2FBD354B8AEE}" srcOrd="0" destOrd="0" presId="urn:microsoft.com/office/officeart/2008/layout/LinedList"/>
    <dgm:cxn modelId="{B6D7DA6B-8E0A-4800-BF9D-876CB8B1C356}" type="presParOf" srcId="{ECDC346F-AEF2-4B33-9BCD-E6D072C15907}" destId="{C360374C-CC05-411C-BA24-FD1F8A38AE9B}" srcOrd="1" destOrd="0" presId="urn:microsoft.com/office/officeart/2008/layout/LinedList"/>
    <dgm:cxn modelId="{16ED2D00-D75B-4D22-BAEE-2A77286E8377}" type="presParOf" srcId="{B81E652A-C9D0-43F0-860C-C9F81DB17F30}" destId="{B4C29305-710C-4C31-A4A7-C2E850F955DC}" srcOrd="2" destOrd="0" presId="urn:microsoft.com/office/officeart/2008/layout/LinedList"/>
    <dgm:cxn modelId="{73264B8C-87A6-437A-8C1D-95FE722C1B64}" type="presParOf" srcId="{B81E652A-C9D0-43F0-860C-C9F81DB17F30}" destId="{B16EFF4E-CEE1-4A9C-9132-8ED58F111EDD}" srcOrd="3" destOrd="0" presId="urn:microsoft.com/office/officeart/2008/layout/LinedList"/>
    <dgm:cxn modelId="{B5C68EF6-129E-4876-81DA-458D5A5EF1E5}" type="presParOf" srcId="{B16EFF4E-CEE1-4A9C-9132-8ED58F111EDD}" destId="{7478FD16-BC8C-4B3F-9ECE-D8D3DA61244E}" srcOrd="0" destOrd="0" presId="urn:microsoft.com/office/officeart/2008/layout/LinedList"/>
    <dgm:cxn modelId="{14CB52BC-7267-4DC0-9102-C868F4529C7C}" type="presParOf" srcId="{B16EFF4E-CEE1-4A9C-9132-8ED58F111EDD}" destId="{256053BB-1C1E-4F94-B7E8-9333DA2FC9AF}" srcOrd="1" destOrd="0" presId="urn:microsoft.com/office/officeart/2008/layout/LinedList"/>
    <dgm:cxn modelId="{F3ACBEC2-0512-4B1D-939C-73670AA098EB}" type="presParOf" srcId="{B81E652A-C9D0-43F0-860C-C9F81DB17F30}" destId="{98AD9FEF-5093-476D-B8E9-421A661A23EB}" srcOrd="4" destOrd="0" presId="urn:microsoft.com/office/officeart/2008/layout/LinedList"/>
    <dgm:cxn modelId="{4AF11C00-99A9-4B76-88D7-8F18DA223313}" type="presParOf" srcId="{B81E652A-C9D0-43F0-860C-C9F81DB17F30}" destId="{24D3BD90-96B8-436D-9716-CDB39B1449FF}" srcOrd="5" destOrd="0" presId="urn:microsoft.com/office/officeart/2008/layout/LinedList"/>
    <dgm:cxn modelId="{6F7EDBD0-060D-4C6D-BCBD-9F7ACDF737C8}" type="presParOf" srcId="{24D3BD90-96B8-436D-9716-CDB39B1449FF}" destId="{1CFEB086-75BB-4ADE-974E-3AAE9E67FC63}" srcOrd="0" destOrd="0" presId="urn:microsoft.com/office/officeart/2008/layout/LinedList"/>
    <dgm:cxn modelId="{A7084C04-D36D-4365-B900-D31D48375505}" type="presParOf" srcId="{24D3BD90-96B8-436D-9716-CDB39B1449FF}" destId="{BE019253-3DBA-4B0F-A1ED-48A206141A51}" srcOrd="1" destOrd="0" presId="urn:microsoft.com/office/officeart/2008/layout/LinedList"/>
    <dgm:cxn modelId="{F928EA96-D1D5-4596-AEFD-175E8F76C2CC}" type="presParOf" srcId="{B81E652A-C9D0-43F0-860C-C9F81DB17F30}" destId="{C1254A20-1BE9-426F-9410-09EDDF7EE39C}" srcOrd="6" destOrd="0" presId="urn:microsoft.com/office/officeart/2008/layout/LinedList"/>
    <dgm:cxn modelId="{7805BFB1-1CC5-4F15-8A55-2AFF0C1EEDC9}" type="presParOf" srcId="{B81E652A-C9D0-43F0-860C-C9F81DB17F30}" destId="{4A2881F8-DBC5-4312-B7B5-2F06F5EFBE0B}" srcOrd="7" destOrd="0" presId="urn:microsoft.com/office/officeart/2008/layout/LinedList"/>
    <dgm:cxn modelId="{00BC17E1-6AAA-4A03-A463-9975F13B5E11}" type="presParOf" srcId="{4A2881F8-DBC5-4312-B7B5-2F06F5EFBE0B}" destId="{685043DA-680A-4536-ADDF-51425B1FB870}" srcOrd="0" destOrd="0" presId="urn:microsoft.com/office/officeart/2008/layout/LinedList"/>
    <dgm:cxn modelId="{B6D35D5A-7A5A-41AF-AE01-0682772843EB}" type="presParOf" srcId="{4A2881F8-DBC5-4312-B7B5-2F06F5EFBE0B}" destId="{880EEEDA-AB01-4416-B2AE-3C2517C05860}" srcOrd="1" destOrd="0" presId="urn:microsoft.com/office/officeart/2008/layout/LinedList"/>
    <dgm:cxn modelId="{996D4DDA-6798-4BD9-82FC-B0125DB48D8E}" type="presParOf" srcId="{B81E652A-C9D0-43F0-860C-C9F81DB17F30}" destId="{D181F804-5AEE-42C8-B0D2-933B3ECD3EEA}" srcOrd="8" destOrd="0" presId="urn:microsoft.com/office/officeart/2008/layout/LinedList"/>
    <dgm:cxn modelId="{8B6512D8-D0E8-4198-AA0C-ED449043872D}" type="presParOf" srcId="{B81E652A-C9D0-43F0-860C-C9F81DB17F30}" destId="{500C53CF-FDF1-4B43-9831-5EFA169A4AF6}" srcOrd="9" destOrd="0" presId="urn:microsoft.com/office/officeart/2008/layout/LinedList"/>
    <dgm:cxn modelId="{33EDEEE7-08B3-4DEA-8622-C54826584ECA}" type="presParOf" srcId="{500C53CF-FDF1-4B43-9831-5EFA169A4AF6}" destId="{457F8760-A3C3-440F-84EC-CEE23CC23D1F}" srcOrd="0" destOrd="0" presId="urn:microsoft.com/office/officeart/2008/layout/LinedList"/>
    <dgm:cxn modelId="{77A75345-E0D4-41D4-8DF9-AC0DA42BFF9C}" type="presParOf" srcId="{500C53CF-FDF1-4B43-9831-5EFA169A4AF6}" destId="{7C63816C-1CA5-4576-9B4B-86AED133ADFE}" srcOrd="1" destOrd="0" presId="urn:microsoft.com/office/officeart/2008/layout/LinedList"/>
    <dgm:cxn modelId="{0C030F89-5135-4466-BE32-D2F191AA7DE9}" type="presParOf" srcId="{B81E652A-C9D0-43F0-860C-C9F81DB17F30}" destId="{5EEE3833-C624-40A5-AA7F-5CA7C822C888}" srcOrd="10" destOrd="0" presId="urn:microsoft.com/office/officeart/2008/layout/LinedList"/>
    <dgm:cxn modelId="{9C659798-5D6D-4490-A7F0-46BD8928CF4F}" type="presParOf" srcId="{B81E652A-C9D0-43F0-860C-C9F81DB17F30}" destId="{F1A1DDE4-B1F1-4FCA-9415-70318E2185FB}" srcOrd="11" destOrd="0" presId="urn:microsoft.com/office/officeart/2008/layout/LinedList"/>
    <dgm:cxn modelId="{99D47A45-D6A0-4504-AB41-E14C32FAB007}" type="presParOf" srcId="{F1A1DDE4-B1F1-4FCA-9415-70318E2185FB}" destId="{6396BFE2-AD16-4D72-9CCE-BF446473DE9F}" srcOrd="0" destOrd="0" presId="urn:microsoft.com/office/officeart/2008/layout/LinedList"/>
    <dgm:cxn modelId="{69A4FA85-F903-46AD-B9D0-5BED13D4FAC2}" type="presParOf" srcId="{F1A1DDE4-B1F1-4FCA-9415-70318E2185FB}" destId="{2B6A8C6D-1F3A-4D6C-BA48-E8014FC75390}" srcOrd="1" destOrd="0" presId="urn:microsoft.com/office/officeart/2008/layout/LinedList"/>
    <dgm:cxn modelId="{42DF138F-E02D-45D2-A6C8-A893E1A2E341}" type="presParOf" srcId="{B81E652A-C9D0-43F0-860C-C9F81DB17F30}" destId="{A1040DD7-7248-4F73-A20A-B0EB4EE53DD6}" srcOrd="12" destOrd="0" presId="urn:microsoft.com/office/officeart/2008/layout/LinedList"/>
    <dgm:cxn modelId="{5E9AC847-C34F-4303-A295-A551BF3082C5}" type="presParOf" srcId="{B81E652A-C9D0-43F0-860C-C9F81DB17F30}" destId="{FDBA2E8B-D65B-40AA-B851-A802BDD5D461}" srcOrd="13" destOrd="0" presId="urn:microsoft.com/office/officeart/2008/layout/LinedList"/>
    <dgm:cxn modelId="{3004EC80-15EF-48DC-B214-E3F56C78135C}" type="presParOf" srcId="{FDBA2E8B-D65B-40AA-B851-A802BDD5D461}" destId="{BD675D96-EE22-4635-828C-4109F494840E}" srcOrd="0" destOrd="0" presId="urn:microsoft.com/office/officeart/2008/layout/LinedList"/>
    <dgm:cxn modelId="{0C5F1B6B-F57F-478D-A9F8-54789025CDD6}" type="presParOf" srcId="{FDBA2E8B-D65B-40AA-B851-A802BDD5D461}" destId="{623DE415-A6A7-45F0-9762-47BDC20E59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7503BD-C900-4E01-9322-3C81E5CEAC1C}"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21101BFD-3B49-4A80-BF43-72C92F77C99E}">
      <dgm:prSet/>
      <dgm:spPr/>
      <dgm:t>
        <a:bodyPr/>
        <a:lstStyle/>
        <a:p>
          <a:pPr>
            <a:defRPr b="1"/>
          </a:pPr>
          <a:r>
            <a:rPr lang="en-GB"/>
            <a:t>Interview</a:t>
          </a:r>
          <a:endParaRPr lang="en-US"/>
        </a:p>
      </dgm:t>
    </dgm:pt>
    <dgm:pt modelId="{88E7F3A7-AC44-4431-A0A4-31850A7D046A}" type="parTrans" cxnId="{AB68D4AA-877F-4844-8E83-5DD752100390}">
      <dgm:prSet/>
      <dgm:spPr/>
      <dgm:t>
        <a:bodyPr/>
        <a:lstStyle/>
        <a:p>
          <a:endParaRPr lang="en-US"/>
        </a:p>
      </dgm:t>
    </dgm:pt>
    <dgm:pt modelId="{FD88B538-7A0E-4100-97C4-B79562202113}" type="sibTrans" cxnId="{AB68D4AA-877F-4844-8E83-5DD752100390}">
      <dgm:prSet/>
      <dgm:spPr/>
      <dgm:t>
        <a:bodyPr/>
        <a:lstStyle/>
        <a:p>
          <a:endParaRPr lang="en-US"/>
        </a:p>
      </dgm:t>
    </dgm:pt>
    <dgm:pt modelId="{12CE0249-0671-4662-85D0-640B0BE541B6}">
      <dgm:prSet/>
      <dgm:spPr/>
      <dgm:t>
        <a:bodyPr/>
        <a:lstStyle/>
        <a:p>
          <a:r>
            <a:rPr lang="en-GB"/>
            <a:t>Also used to gauge attitudes, preferences, etc.</a:t>
          </a:r>
          <a:endParaRPr lang="en-US"/>
        </a:p>
      </dgm:t>
    </dgm:pt>
    <dgm:pt modelId="{6E4E2389-A66F-499C-A28A-3CC0FF8BECEC}" type="parTrans" cxnId="{C71A0F9E-8CF4-4B08-A2D4-999B4AC700C1}">
      <dgm:prSet/>
      <dgm:spPr/>
      <dgm:t>
        <a:bodyPr/>
        <a:lstStyle/>
        <a:p>
          <a:endParaRPr lang="en-US"/>
        </a:p>
      </dgm:t>
    </dgm:pt>
    <dgm:pt modelId="{C28673B2-A77D-4AB7-B452-E6591368B671}" type="sibTrans" cxnId="{C71A0F9E-8CF4-4B08-A2D4-999B4AC700C1}">
      <dgm:prSet/>
      <dgm:spPr/>
      <dgm:t>
        <a:bodyPr/>
        <a:lstStyle/>
        <a:p>
          <a:endParaRPr lang="en-US"/>
        </a:p>
      </dgm:t>
    </dgm:pt>
    <dgm:pt modelId="{547599AF-CD77-48ED-A556-1DF346863BD4}">
      <dgm:prSet/>
      <dgm:spPr/>
      <dgm:t>
        <a:bodyPr/>
        <a:lstStyle/>
        <a:p>
          <a:r>
            <a:rPr lang="en-GB"/>
            <a:t>Can delve into the reasons behind those attitudes.</a:t>
          </a:r>
          <a:endParaRPr lang="en-US"/>
        </a:p>
      </dgm:t>
    </dgm:pt>
    <dgm:pt modelId="{16C153AB-0BC1-4AB2-A694-8DB8384CED5C}" type="parTrans" cxnId="{7FBB4593-E3EB-438D-8DC6-B9DFD8BC8690}">
      <dgm:prSet/>
      <dgm:spPr/>
      <dgm:t>
        <a:bodyPr/>
        <a:lstStyle/>
        <a:p>
          <a:endParaRPr lang="en-US"/>
        </a:p>
      </dgm:t>
    </dgm:pt>
    <dgm:pt modelId="{EA2DDFB5-70BE-4482-AD12-6C1542B2CDCA}" type="sibTrans" cxnId="{7FBB4593-E3EB-438D-8DC6-B9DFD8BC8690}">
      <dgm:prSet/>
      <dgm:spPr/>
      <dgm:t>
        <a:bodyPr/>
        <a:lstStyle/>
        <a:p>
          <a:endParaRPr lang="en-US"/>
        </a:p>
      </dgm:t>
    </dgm:pt>
    <dgm:pt modelId="{583A75B8-3AAC-430C-A604-38551C4A9470}">
      <dgm:prSet/>
      <dgm:spPr/>
      <dgm:t>
        <a:bodyPr/>
        <a:lstStyle/>
        <a:p>
          <a:r>
            <a:rPr lang="en-GB"/>
            <a:t>Can be used with a questionnaire to clarify or expand onresponses.</a:t>
          </a:r>
          <a:endParaRPr lang="en-US"/>
        </a:p>
      </dgm:t>
    </dgm:pt>
    <dgm:pt modelId="{1E35FB02-97EF-48EE-BA20-B02CD0AD0190}" type="parTrans" cxnId="{2C793A00-E697-47A2-8BB9-988B1ED6CF62}">
      <dgm:prSet/>
      <dgm:spPr/>
      <dgm:t>
        <a:bodyPr/>
        <a:lstStyle/>
        <a:p>
          <a:endParaRPr lang="en-US"/>
        </a:p>
      </dgm:t>
    </dgm:pt>
    <dgm:pt modelId="{28016121-9153-4A5A-B632-664D6E2BEB1D}" type="sibTrans" cxnId="{2C793A00-E697-47A2-8BB9-988B1ED6CF62}">
      <dgm:prSet/>
      <dgm:spPr/>
      <dgm:t>
        <a:bodyPr/>
        <a:lstStyle/>
        <a:p>
          <a:endParaRPr lang="en-US"/>
        </a:p>
      </dgm:t>
    </dgm:pt>
    <dgm:pt modelId="{20AB80C9-C7FE-4566-8018-8B12D35A7128}">
      <dgm:prSet/>
      <dgm:spPr/>
      <dgm:t>
        <a:bodyPr/>
        <a:lstStyle/>
        <a:p>
          <a:pPr>
            <a:defRPr b="1"/>
          </a:pPr>
          <a:r>
            <a:rPr lang="en-GB"/>
            <a:t>Problems:</a:t>
          </a:r>
          <a:endParaRPr lang="en-US"/>
        </a:p>
      </dgm:t>
    </dgm:pt>
    <dgm:pt modelId="{CB51512D-7D4B-478B-B6A1-5E3952956797}" type="parTrans" cxnId="{F2555804-ACD5-45B4-B48A-99E472162133}">
      <dgm:prSet/>
      <dgm:spPr/>
      <dgm:t>
        <a:bodyPr/>
        <a:lstStyle/>
        <a:p>
          <a:endParaRPr lang="en-US"/>
        </a:p>
      </dgm:t>
    </dgm:pt>
    <dgm:pt modelId="{80DB2684-7ABB-49B2-AEDA-9E0293C2B6F2}" type="sibTrans" cxnId="{F2555804-ACD5-45B4-B48A-99E472162133}">
      <dgm:prSet/>
      <dgm:spPr/>
      <dgm:t>
        <a:bodyPr/>
        <a:lstStyle/>
        <a:p>
          <a:endParaRPr lang="en-US"/>
        </a:p>
      </dgm:t>
    </dgm:pt>
    <dgm:pt modelId="{B4E79FF7-DE46-4839-B32D-3F5087BC028F}">
      <dgm:prSet/>
      <dgm:spPr/>
      <dgm:t>
        <a:bodyPr/>
        <a:lstStyle/>
        <a:p>
          <a:r>
            <a:rPr lang="en-GB"/>
            <a:t>Same as with survey/questionnaire.</a:t>
          </a:r>
          <a:endParaRPr lang="en-US"/>
        </a:p>
      </dgm:t>
    </dgm:pt>
    <dgm:pt modelId="{5A93273B-E72D-41A7-8F65-67749FB617EB}" type="parTrans" cxnId="{2A8A3B2D-1B62-47C5-82BF-3B3CDD664117}">
      <dgm:prSet/>
      <dgm:spPr/>
      <dgm:t>
        <a:bodyPr/>
        <a:lstStyle/>
        <a:p>
          <a:endParaRPr lang="en-US"/>
        </a:p>
      </dgm:t>
    </dgm:pt>
    <dgm:pt modelId="{DFDF3093-7CF4-453A-B2E6-333BBAF3301D}" type="sibTrans" cxnId="{2A8A3B2D-1B62-47C5-82BF-3B3CDD664117}">
      <dgm:prSet/>
      <dgm:spPr/>
      <dgm:t>
        <a:bodyPr/>
        <a:lstStyle/>
        <a:p>
          <a:endParaRPr lang="en-US"/>
        </a:p>
      </dgm:t>
    </dgm:pt>
    <dgm:pt modelId="{839DE470-EEB1-41E3-B7B8-E2E4C800C60B}">
      <dgm:prSet/>
      <dgm:spPr/>
      <dgm:t>
        <a:bodyPr/>
        <a:lstStyle/>
        <a:p>
          <a:r>
            <a:rPr lang="en-GB"/>
            <a:t>Tricky to analyze.</a:t>
          </a:r>
          <a:endParaRPr lang="en-US"/>
        </a:p>
      </dgm:t>
    </dgm:pt>
    <dgm:pt modelId="{820476B1-1574-472F-883F-EF0191D36757}" type="parTrans" cxnId="{0B05B2F2-37B3-4610-A8F5-02D3563C3BED}">
      <dgm:prSet/>
      <dgm:spPr/>
      <dgm:t>
        <a:bodyPr/>
        <a:lstStyle/>
        <a:p>
          <a:endParaRPr lang="en-US"/>
        </a:p>
      </dgm:t>
    </dgm:pt>
    <dgm:pt modelId="{75DB7255-591A-47CA-AF1B-957DC3742EC4}" type="sibTrans" cxnId="{0B05B2F2-37B3-4610-A8F5-02D3563C3BED}">
      <dgm:prSet/>
      <dgm:spPr/>
      <dgm:t>
        <a:bodyPr/>
        <a:lstStyle/>
        <a:p>
          <a:endParaRPr lang="en-US"/>
        </a:p>
      </dgm:t>
    </dgm:pt>
    <dgm:pt modelId="{06BCD058-F878-4706-B979-1D4C7C28E582}" type="pres">
      <dgm:prSet presAssocID="{4C7503BD-C900-4E01-9322-3C81E5CEAC1C}" presName="root" presStyleCnt="0">
        <dgm:presLayoutVars>
          <dgm:dir/>
          <dgm:resizeHandles val="exact"/>
        </dgm:presLayoutVars>
      </dgm:prSet>
      <dgm:spPr/>
    </dgm:pt>
    <dgm:pt modelId="{FAD52C52-F60F-40FB-B106-2EE96701A0F8}" type="pres">
      <dgm:prSet presAssocID="{21101BFD-3B49-4A80-BF43-72C92F77C99E}" presName="compNode" presStyleCnt="0"/>
      <dgm:spPr/>
    </dgm:pt>
    <dgm:pt modelId="{B3E0F582-5D44-4934-AEA8-AD76B89C5D0E}" type="pres">
      <dgm:prSet presAssocID="{21101BFD-3B49-4A80-BF43-72C92F77C9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9155E101-BC26-4121-9080-D44A11EAC27D}" type="pres">
      <dgm:prSet presAssocID="{21101BFD-3B49-4A80-BF43-72C92F77C99E}" presName="iconSpace" presStyleCnt="0"/>
      <dgm:spPr/>
    </dgm:pt>
    <dgm:pt modelId="{0BE33C80-F2B0-40FC-9208-85022AEF60A7}" type="pres">
      <dgm:prSet presAssocID="{21101BFD-3B49-4A80-BF43-72C92F77C99E}" presName="parTx" presStyleLbl="revTx" presStyleIdx="0" presStyleCnt="4">
        <dgm:presLayoutVars>
          <dgm:chMax val="0"/>
          <dgm:chPref val="0"/>
        </dgm:presLayoutVars>
      </dgm:prSet>
      <dgm:spPr/>
    </dgm:pt>
    <dgm:pt modelId="{41820AFE-BADF-49F4-BECF-522F981D200D}" type="pres">
      <dgm:prSet presAssocID="{21101BFD-3B49-4A80-BF43-72C92F77C99E}" presName="txSpace" presStyleCnt="0"/>
      <dgm:spPr/>
    </dgm:pt>
    <dgm:pt modelId="{A63186D5-A240-433C-9774-D7DC8CB72DAA}" type="pres">
      <dgm:prSet presAssocID="{21101BFD-3B49-4A80-BF43-72C92F77C99E}" presName="desTx" presStyleLbl="revTx" presStyleIdx="1" presStyleCnt="4">
        <dgm:presLayoutVars/>
      </dgm:prSet>
      <dgm:spPr/>
    </dgm:pt>
    <dgm:pt modelId="{3815B90E-6E2C-4C32-ACAE-D2507ED429FF}" type="pres">
      <dgm:prSet presAssocID="{FD88B538-7A0E-4100-97C4-B79562202113}" presName="sibTrans" presStyleCnt="0"/>
      <dgm:spPr/>
    </dgm:pt>
    <dgm:pt modelId="{FBCEF731-9073-45F3-A378-767F6732440A}" type="pres">
      <dgm:prSet presAssocID="{20AB80C9-C7FE-4566-8018-8B12D35A7128}" presName="compNode" presStyleCnt="0"/>
      <dgm:spPr/>
    </dgm:pt>
    <dgm:pt modelId="{E4FF1F4F-4F3A-4E85-ABB2-7FE81B591CAF}" type="pres">
      <dgm:prSet presAssocID="{20AB80C9-C7FE-4566-8018-8B12D35A71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3F5A4A12-D15E-4190-93C8-40479E88F3DF}" type="pres">
      <dgm:prSet presAssocID="{20AB80C9-C7FE-4566-8018-8B12D35A7128}" presName="iconSpace" presStyleCnt="0"/>
      <dgm:spPr/>
    </dgm:pt>
    <dgm:pt modelId="{578E4285-FE53-49C5-A421-137E4DA9E063}" type="pres">
      <dgm:prSet presAssocID="{20AB80C9-C7FE-4566-8018-8B12D35A7128}" presName="parTx" presStyleLbl="revTx" presStyleIdx="2" presStyleCnt="4">
        <dgm:presLayoutVars>
          <dgm:chMax val="0"/>
          <dgm:chPref val="0"/>
        </dgm:presLayoutVars>
      </dgm:prSet>
      <dgm:spPr/>
    </dgm:pt>
    <dgm:pt modelId="{1FAB0314-D68C-45A9-B6E6-0503AF43EE36}" type="pres">
      <dgm:prSet presAssocID="{20AB80C9-C7FE-4566-8018-8B12D35A7128}" presName="txSpace" presStyleCnt="0"/>
      <dgm:spPr/>
    </dgm:pt>
    <dgm:pt modelId="{C4B8B4B5-D4B9-4693-8CFD-5E8196A7E37A}" type="pres">
      <dgm:prSet presAssocID="{20AB80C9-C7FE-4566-8018-8B12D35A7128}" presName="desTx" presStyleLbl="revTx" presStyleIdx="3" presStyleCnt="4">
        <dgm:presLayoutVars/>
      </dgm:prSet>
      <dgm:spPr/>
    </dgm:pt>
  </dgm:ptLst>
  <dgm:cxnLst>
    <dgm:cxn modelId="{2C793A00-E697-47A2-8BB9-988B1ED6CF62}" srcId="{21101BFD-3B49-4A80-BF43-72C92F77C99E}" destId="{583A75B8-3AAC-430C-A604-38551C4A9470}" srcOrd="2" destOrd="0" parTransId="{1E35FB02-97EF-48EE-BA20-B02CD0AD0190}" sibTransId="{28016121-9153-4A5A-B632-664D6E2BEB1D}"/>
    <dgm:cxn modelId="{F2555804-ACD5-45B4-B48A-99E472162133}" srcId="{4C7503BD-C900-4E01-9322-3C81E5CEAC1C}" destId="{20AB80C9-C7FE-4566-8018-8B12D35A7128}" srcOrd="1" destOrd="0" parTransId="{CB51512D-7D4B-478B-B6A1-5E3952956797}" sibTransId="{80DB2684-7ABB-49B2-AEDA-9E0293C2B6F2}"/>
    <dgm:cxn modelId="{3B13A810-F3E1-4FE6-A29B-A6F25670E2D3}" type="presOf" srcId="{583A75B8-3AAC-430C-A604-38551C4A9470}" destId="{A63186D5-A240-433C-9774-D7DC8CB72DAA}" srcOrd="0" destOrd="2" presId="urn:microsoft.com/office/officeart/2018/5/layout/CenteredIconLabelDescriptionList"/>
    <dgm:cxn modelId="{2EE54212-5B58-4B5E-B9C4-71CA6DE3AD55}" type="presOf" srcId="{4C7503BD-C900-4E01-9322-3C81E5CEAC1C}" destId="{06BCD058-F878-4706-B979-1D4C7C28E582}" srcOrd="0" destOrd="0" presId="urn:microsoft.com/office/officeart/2018/5/layout/CenteredIconLabelDescriptionList"/>
    <dgm:cxn modelId="{1544CA28-3C0D-402C-83FF-8716F29EB3E0}" type="presOf" srcId="{20AB80C9-C7FE-4566-8018-8B12D35A7128}" destId="{578E4285-FE53-49C5-A421-137E4DA9E063}" srcOrd="0" destOrd="0" presId="urn:microsoft.com/office/officeart/2018/5/layout/CenteredIconLabelDescriptionList"/>
    <dgm:cxn modelId="{2A8A3B2D-1B62-47C5-82BF-3B3CDD664117}" srcId="{20AB80C9-C7FE-4566-8018-8B12D35A7128}" destId="{B4E79FF7-DE46-4839-B32D-3F5087BC028F}" srcOrd="0" destOrd="0" parTransId="{5A93273B-E72D-41A7-8F65-67749FB617EB}" sibTransId="{DFDF3093-7CF4-453A-B2E6-333BBAF3301D}"/>
    <dgm:cxn modelId="{23F8F438-399C-4C95-AEEB-6A826A02FA37}" type="presOf" srcId="{839DE470-EEB1-41E3-B7B8-E2E4C800C60B}" destId="{C4B8B4B5-D4B9-4693-8CFD-5E8196A7E37A}" srcOrd="0" destOrd="1" presId="urn:microsoft.com/office/officeart/2018/5/layout/CenteredIconLabelDescriptionList"/>
    <dgm:cxn modelId="{6AA48189-6D18-48A5-B006-859F79C5FFB2}" type="presOf" srcId="{12CE0249-0671-4662-85D0-640B0BE541B6}" destId="{A63186D5-A240-433C-9774-D7DC8CB72DAA}" srcOrd="0" destOrd="0" presId="urn:microsoft.com/office/officeart/2018/5/layout/CenteredIconLabelDescriptionList"/>
    <dgm:cxn modelId="{7FBB4593-E3EB-438D-8DC6-B9DFD8BC8690}" srcId="{21101BFD-3B49-4A80-BF43-72C92F77C99E}" destId="{547599AF-CD77-48ED-A556-1DF346863BD4}" srcOrd="1" destOrd="0" parTransId="{16C153AB-0BC1-4AB2-A694-8DB8384CED5C}" sibTransId="{EA2DDFB5-70BE-4482-AD12-6C1542B2CDCA}"/>
    <dgm:cxn modelId="{CB78D699-AE93-4D08-8C7E-A087E94153C5}" type="presOf" srcId="{21101BFD-3B49-4A80-BF43-72C92F77C99E}" destId="{0BE33C80-F2B0-40FC-9208-85022AEF60A7}" srcOrd="0" destOrd="0" presId="urn:microsoft.com/office/officeart/2018/5/layout/CenteredIconLabelDescriptionList"/>
    <dgm:cxn modelId="{C71A0F9E-8CF4-4B08-A2D4-999B4AC700C1}" srcId="{21101BFD-3B49-4A80-BF43-72C92F77C99E}" destId="{12CE0249-0671-4662-85D0-640B0BE541B6}" srcOrd="0" destOrd="0" parTransId="{6E4E2389-A66F-499C-A28A-3CC0FF8BECEC}" sibTransId="{C28673B2-A77D-4AB7-B452-E6591368B671}"/>
    <dgm:cxn modelId="{EE8B4EA4-0F0A-4B5C-B566-1488C7AE83EA}" type="presOf" srcId="{B4E79FF7-DE46-4839-B32D-3F5087BC028F}" destId="{C4B8B4B5-D4B9-4693-8CFD-5E8196A7E37A}" srcOrd="0" destOrd="0" presId="urn:microsoft.com/office/officeart/2018/5/layout/CenteredIconLabelDescriptionList"/>
    <dgm:cxn modelId="{DBF239A7-52F6-4D79-8CCB-4831400D9151}" type="presOf" srcId="{547599AF-CD77-48ED-A556-1DF346863BD4}" destId="{A63186D5-A240-433C-9774-D7DC8CB72DAA}" srcOrd="0" destOrd="1" presId="urn:microsoft.com/office/officeart/2018/5/layout/CenteredIconLabelDescriptionList"/>
    <dgm:cxn modelId="{AB68D4AA-877F-4844-8E83-5DD752100390}" srcId="{4C7503BD-C900-4E01-9322-3C81E5CEAC1C}" destId="{21101BFD-3B49-4A80-BF43-72C92F77C99E}" srcOrd="0" destOrd="0" parTransId="{88E7F3A7-AC44-4431-A0A4-31850A7D046A}" sibTransId="{FD88B538-7A0E-4100-97C4-B79562202113}"/>
    <dgm:cxn modelId="{0B05B2F2-37B3-4610-A8F5-02D3563C3BED}" srcId="{20AB80C9-C7FE-4566-8018-8B12D35A7128}" destId="{839DE470-EEB1-41E3-B7B8-E2E4C800C60B}" srcOrd="1" destOrd="0" parTransId="{820476B1-1574-472F-883F-EF0191D36757}" sibTransId="{75DB7255-591A-47CA-AF1B-957DC3742EC4}"/>
    <dgm:cxn modelId="{596225A3-7DF8-429D-A7C7-94BEA9AAE538}" type="presParOf" srcId="{06BCD058-F878-4706-B979-1D4C7C28E582}" destId="{FAD52C52-F60F-40FB-B106-2EE96701A0F8}" srcOrd="0" destOrd="0" presId="urn:microsoft.com/office/officeart/2018/5/layout/CenteredIconLabelDescriptionList"/>
    <dgm:cxn modelId="{902AF324-23DB-4C54-93A4-28E6DE0BEE50}" type="presParOf" srcId="{FAD52C52-F60F-40FB-B106-2EE96701A0F8}" destId="{B3E0F582-5D44-4934-AEA8-AD76B89C5D0E}" srcOrd="0" destOrd="0" presId="urn:microsoft.com/office/officeart/2018/5/layout/CenteredIconLabelDescriptionList"/>
    <dgm:cxn modelId="{C45935D5-7CDF-4AAD-941E-C9F33E7730B6}" type="presParOf" srcId="{FAD52C52-F60F-40FB-B106-2EE96701A0F8}" destId="{9155E101-BC26-4121-9080-D44A11EAC27D}" srcOrd="1" destOrd="0" presId="urn:microsoft.com/office/officeart/2018/5/layout/CenteredIconLabelDescriptionList"/>
    <dgm:cxn modelId="{DEAF32C3-7E26-429F-9D75-CA67549DBFE5}" type="presParOf" srcId="{FAD52C52-F60F-40FB-B106-2EE96701A0F8}" destId="{0BE33C80-F2B0-40FC-9208-85022AEF60A7}" srcOrd="2" destOrd="0" presId="urn:microsoft.com/office/officeart/2018/5/layout/CenteredIconLabelDescriptionList"/>
    <dgm:cxn modelId="{4EF4B78C-20CA-4E5C-A81F-DBBAAA34D8C5}" type="presParOf" srcId="{FAD52C52-F60F-40FB-B106-2EE96701A0F8}" destId="{41820AFE-BADF-49F4-BECF-522F981D200D}" srcOrd="3" destOrd="0" presId="urn:microsoft.com/office/officeart/2018/5/layout/CenteredIconLabelDescriptionList"/>
    <dgm:cxn modelId="{05933139-05FA-4634-8C8A-0A0043C5E914}" type="presParOf" srcId="{FAD52C52-F60F-40FB-B106-2EE96701A0F8}" destId="{A63186D5-A240-433C-9774-D7DC8CB72DAA}" srcOrd="4" destOrd="0" presId="urn:microsoft.com/office/officeart/2018/5/layout/CenteredIconLabelDescriptionList"/>
    <dgm:cxn modelId="{6392942A-051D-43EB-B71A-505F51E38817}" type="presParOf" srcId="{06BCD058-F878-4706-B979-1D4C7C28E582}" destId="{3815B90E-6E2C-4C32-ACAE-D2507ED429FF}" srcOrd="1" destOrd="0" presId="urn:microsoft.com/office/officeart/2018/5/layout/CenteredIconLabelDescriptionList"/>
    <dgm:cxn modelId="{16DAD7A6-B10A-4C25-9400-12D9475760D9}" type="presParOf" srcId="{06BCD058-F878-4706-B979-1D4C7C28E582}" destId="{FBCEF731-9073-45F3-A378-767F6732440A}" srcOrd="2" destOrd="0" presId="urn:microsoft.com/office/officeart/2018/5/layout/CenteredIconLabelDescriptionList"/>
    <dgm:cxn modelId="{FB1AAD61-9CCB-4801-B796-734D82EDD663}" type="presParOf" srcId="{FBCEF731-9073-45F3-A378-767F6732440A}" destId="{E4FF1F4F-4F3A-4E85-ABB2-7FE81B591CAF}" srcOrd="0" destOrd="0" presId="urn:microsoft.com/office/officeart/2018/5/layout/CenteredIconLabelDescriptionList"/>
    <dgm:cxn modelId="{2378FA7A-3F75-4BF0-8E2D-15020DADEB54}" type="presParOf" srcId="{FBCEF731-9073-45F3-A378-767F6732440A}" destId="{3F5A4A12-D15E-4190-93C8-40479E88F3DF}" srcOrd="1" destOrd="0" presId="urn:microsoft.com/office/officeart/2018/5/layout/CenteredIconLabelDescriptionList"/>
    <dgm:cxn modelId="{F7D99B5B-83DA-4701-8375-143F91EC9752}" type="presParOf" srcId="{FBCEF731-9073-45F3-A378-767F6732440A}" destId="{578E4285-FE53-49C5-A421-137E4DA9E063}" srcOrd="2" destOrd="0" presId="urn:microsoft.com/office/officeart/2018/5/layout/CenteredIconLabelDescriptionList"/>
    <dgm:cxn modelId="{7CB17292-D5CE-4C39-B250-779742ABDD33}" type="presParOf" srcId="{FBCEF731-9073-45F3-A378-767F6732440A}" destId="{1FAB0314-D68C-45A9-B6E6-0503AF43EE36}" srcOrd="3" destOrd="0" presId="urn:microsoft.com/office/officeart/2018/5/layout/CenteredIconLabelDescriptionList"/>
    <dgm:cxn modelId="{2C867082-A9AF-4E6E-BD25-2CF6C6AEEC72}" type="presParOf" srcId="{FBCEF731-9073-45F3-A378-767F6732440A}" destId="{C4B8B4B5-D4B9-4693-8CFD-5E8196A7E37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73240C-7ED8-4741-B1E1-6CF16828F49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46C5270-0BCB-4AB3-89C1-18B90810283B}">
      <dgm:prSet/>
      <dgm:spPr/>
      <dgm:t>
        <a:bodyPr/>
        <a:lstStyle/>
        <a:p>
          <a:r>
            <a:rPr lang="en-GB"/>
            <a:t>Concurrent Verbal Protocols</a:t>
          </a:r>
          <a:endParaRPr lang="en-US"/>
        </a:p>
      </dgm:t>
    </dgm:pt>
    <dgm:pt modelId="{030839D0-7387-41EA-8B01-5C8D95CC99C4}" type="parTrans" cxnId="{E8EA60F7-B8EE-49F0-825F-C69ECB6913C1}">
      <dgm:prSet/>
      <dgm:spPr/>
      <dgm:t>
        <a:bodyPr/>
        <a:lstStyle/>
        <a:p>
          <a:endParaRPr lang="en-US"/>
        </a:p>
      </dgm:t>
    </dgm:pt>
    <dgm:pt modelId="{AC33A6A5-D08A-403B-BFD1-93CC370AC1FA}" type="sibTrans" cxnId="{E8EA60F7-B8EE-49F0-825F-C69ECB6913C1}">
      <dgm:prSet/>
      <dgm:spPr/>
      <dgm:t>
        <a:bodyPr/>
        <a:lstStyle/>
        <a:p>
          <a:endParaRPr lang="en-US"/>
        </a:p>
      </dgm:t>
    </dgm:pt>
    <dgm:pt modelId="{4928704D-6871-4050-8714-DA6F44D3CDF5}">
      <dgm:prSet/>
      <dgm:spPr/>
      <dgm:t>
        <a:bodyPr/>
        <a:lstStyle/>
        <a:p>
          <a:r>
            <a:rPr lang="en-GB"/>
            <a:t>While the subject performs a task (in a laboratory, field, or simulationsetting), he/she verbalizes- thoughts, reasons for actions, etc. </a:t>
          </a:r>
          <a:endParaRPr lang="en-US"/>
        </a:p>
      </dgm:t>
    </dgm:pt>
    <dgm:pt modelId="{B9BE0E91-1DF0-4EE0-ABA1-8ACD0B5373A1}" type="parTrans" cxnId="{3D7BC811-C620-4C5F-954B-36ADDDE0CD3B}">
      <dgm:prSet/>
      <dgm:spPr/>
      <dgm:t>
        <a:bodyPr/>
        <a:lstStyle/>
        <a:p>
          <a:endParaRPr lang="en-US"/>
        </a:p>
      </dgm:t>
    </dgm:pt>
    <dgm:pt modelId="{23CC1D3D-A90E-4B98-80B7-ACF711B4E9E8}" type="sibTrans" cxnId="{3D7BC811-C620-4C5F-954B-36ADDDE0CD3B}">
      <dgm:prSet/>
      <dgm:spPr/>
      <dgm:t>
        <a:bodyPr/>
        <a:lstStyle/>
        <a:p>
          <a:endParaRPr lang="en-US"/>
        </a:p>
      </dgm:t>
    </dgm:pt>
    <dgm:pt modelId="{273AED75-F0A0-468B-83E8-3B4823EAF3D4}">
      <dgm:prSet/>
      <dgm:spPr/>
      <dgm:t>
        <a:bodyPr/>
        <a:lstStyle/>
        <a:p>
          <a:r>
            <a:rPr lang="en-GB"/>
            <a:t>This is often very illuminating in terms of identifying subject strategies, difficulties, etc. </a:t>
          </a:r>
          <a:endParaRPr lang="en-US"/>
        </a:p>
      </dgm:t>
    </dgm:pt>
    <dgm:pt modelId="{372AB326-8E1B-4DB5-A373-066B8EAB48F7}" type="parTrans" cxnId="{A6A7A0F5-2927-41CC-A54C-BECE98DCBA7D}">
      <dgm:prSet/>
      <dgm:spPr/>
      <dgm:t>
        <a:bodyPr/>
        <a:lstStyle/>
        <a:p>
          <a:endParaRPr lang="en-US"/>
        </a:p>
      </dgm:t>
    </dgm:pt>
    <dgm:pt modelId="{5937511B-3E22-4D33-A0E8-4F7BB2E433E1}" type="sibTrans" cxnId="{A6A7A0F5-2927-41CC-A54C-BECE98DCBA7D}">
      <dgm:prSet/>
      <dgm:spPr/>
      <dgm:t>
        <a:bodyPr/>
        <a:lstStyle/>
        <a:p>
          <a:endParaRPr lang="en-US"/>
        </a:p>
      </dgm:t>
    </dgm:pt>
    <dgm:pt modelId="{D57300E4-2324-46A5-BB0C-E11301B5F4E8}">
      <dgm:prSet/>
      <dgm:spPr/>
      <dgm:t>
        <a:bodyPr/>
        <a:lstStyle/>
        <a:p>
          <a:r>
            <a:rPr lang="en-GB"/>
            <a:t>But difficult to analyze and may affect taskperformance itself.</a:t>
          </a:r>
          <a:endParaRPr lang="en-US"/>
        </a:p>
      </dgm:t>
    </dgm:pt>
    <dgm:pt modelId="{989BE7BC-D41F-4CC3-B28F-045EC32B6970}" type="parTrans" cxnId="{A97C0C7C-C8CF-4B11-BEFE-70692A4A6DAC}">
      <dgm:prSet/>
      <dgm:spPr/>
      <dgm:t>
        <a:bodyPr/>
        <a:lstStyle/>
        <a:p>
          <a:endParaRPr lang="en-US"/>
        </a:p>
      </dgm:t>
    </dgm:pt>
    <dgm:pt modelId="{9949B424-1946-448D-B925-5E96BF47A84D}" type="sibTrans" cxnId="{A97C0C7C-C8CF-4B11-BEFE-70692A4A6DAC}">
      <dgm:prSet/>
      <dgm:spPr/>
      <dgm:t>
        <a:bodyPr/>
        <a:lstStyle/>
        <a:p>
          <a:endParaRPr lang="en-US"/>
        </a:p>
      </dgm:t>
    </dgm:pt>
    <dgm:pt modelId="{CEE243B5-88C1-4E8B-A7D3-DED2D137915B}">
      <dgm:prSet/>
      <dgm:spPr/>
      <dgm:t>
        <a:bodyPr/>
        <a:lstStyle/>
        <a:p>
          <a:r>
            <a:rPr lang="en-GB"/>
            <a:t>Retrospective Verbal Protocols</a:t>
          </a:r>
          <a:endParaRPr lang="en-US"/>
        </a:p>
      </dgm:t>
    </dgm:pt>
    <dgm:pt modelId="{5F479249-E6E0-41C3-BC4F-33FA33A025B5}" type="parTrans" cxnId="{B10FC28B-229B-4367-83E8-CB48651852B3}">
      <dgm:prSet/>
      <dgm:spPr/>
      <dgm:t>
        <a:bodyPr/>
        <a:lstStyle/>
        <a:p>
          <a:endParaRPr lang="en-US"/>
        </a:p>
      </dgm:t>
    </dgm:pt>
    <dgm:pt modelId="{F105E797-1B7C-4D00-8ADC-FF4D37533E0D}" type="sibTrans" cxnId="{B10FC28B-229B-4367-83E8-CB48651852B3}">
      <dgm:prSet/>
      <dgm:spPr/>
      <dgm:t>
        <a:bodyPr/>
        <a:lstStyle/>
        <a:p>
          <a:endParaRPr lang="en-US"/>
        </a:p>
      </dgm:t>
    </dgm:pt>
    <dgm:pt modelId="{361A0246-0970-4711-BA28-13426A464072}">
      <dgm:prSet/>
      <dgm:spPr/>
      <dgm:t>
        <a:bodyPr/>
        <a:lstStyle/>
        <a:p>
          <a:r>
            <a:rPr lang="en-GB"/>
            <a:t>After the subject has performed a task (in a laboratory, field, or simulation setting), he/she verbalizes thoughts, reasons for actions, etc. </a:t>
          </a:r>
          <a:endParaRPr lang="en-US"/>
        </a:p>
      </dgm:t>
    </dgm:pt>
    <dgm:pt modelId="{80A3BF8A-5D0C-4B9C-8FCB-4176ED93E875}" type="parTrans" cxnId="{CAB960F3-737D-40B0-A56E-9BF038403883}">
      <dgm:prSet/>
      <dgm:spPr/>
      <dgm:t>
        <a:bodyPr/>
        <a:lstStyle/>
        <a:p>
          <a:endParaRPr lang="en-US"/>
        </a:p>
      </dgm:t>
    </dgm:pt>
    <dgm:pt modelId="{D8F85567-56E7-4B93-94AA-2D01765D839C}" type="sibTrans" cxnId="{CAB960F3-737D-40B0-A56E-9BF038403883}">
      <dgm:prSet/>
      <dgm:spPr/>
      <dgm:t>
        <a:bodyPr/>
        <a:lstStyle/>
        <a:p>
          <a:endParaRPr lang="en-US"/>
        </a:p>
      </dgm:t>
    </dgm:pt>
    <dgm:pt modelId="{E3296CDD-6A40-4253-82D0-EBF816924417}">
      <dgm:prSet/>
      <dgm:spPr/>
      <dgm:t>
        <a:bodyPr/>
        <a:lstStyle/>
        <a:p>
          <a:r>
            <a:rPr lang="en-GB"/>
            <a:t>This may also be quite interesting, but again is difficult to analyze. </a:t>
          </a:r>
          <a:endParaRPr lang="en-US"/>
        </a:p>
      </dgm:t>
    </dgm:pt>
    <dgm:pt modelId="{662F60CE-C19D-4410-B4D0-8F2BD70B88B8}" type="parTrans" cxnId="{FC5D538C-BFC3-496C-A24A-8C1BB09D8B64}">
      <dgm:prSet/>
      <dgm:spPr/>
      <dgm:t>
        <a:bodyPr/>
        <a:lstStyle/>
        <a:p>
          <a:endParaRPr lang="en-US"/>
        </a:p>
      </dgm:t>
    </dgm:pt>
    <dgm:pt modelId="{33AF64C9-C3AC-467D-835D-411DF72F5C48}" type="sibTrans" cxnId="{FC5D538C-BFC3-496C-A24A-8C1BB09D8B64}">
      <dgm:prSet/>
      <dgm:spPr/>
      <dgm:t>
        <a:bodyPr/>
        <a:lstStyle/>
        <a:p>
          <a:endParaRPr lang="en-US"/>
        </a:p>
      </dgm:t>
    </dgm:pt>
    <dgm:pt modelId="{ACD2FC61-5C9A-45C1-BB94-9428F2EE8528}">
      <dgm:prSet/>
      <dgm:spPr/>
      <dgm:t>
        <a:bodyPr/>
        <a:lstStyle/>
        <a:p>
          <a:r>
            <a:rPr lang="en-GB"/>
            <a:t>Also this relies on the subject's memory, which is prone to error.</a:t>
          </a:r>
          <a:endParaRPr lang="en-US"/>
        </a:p>
      </dgm:t>
    </dgm:pt>
    <dgm:pt modelId="{325A91B8-E54F-409F-8551-DA4831F09A9F}" type="parTrans" cxnId="{A859014E-F688-4FED-8FDD-5D6C49BC8B39}">
      <dgm:prSet/>
      <dgm:spPr/>
      <dgm:t>
        <a:bodyPr/>
        <a:lstStyle/>
        <a:p>
          <a:endParaRPr lang="en-US"/>
        </a:p>
      </dgm:t>
    </dgm:pt>
    <dgm:pt modelId="{755A8773-9BA5-48F1-8E88-68057F1D49EB}" type="sibTrans" cxnId="{A859014E-F688-4FED-8FDD-5D6C49BC8B39}">
      <dgm:prSet/>
      <dgm:spPr/>
      <dgm:t>
        <a:bodyPr/>
        <a:lstStyle/>
        <a:p>
          <a:endParaRPr lang="en-US"/>
        </a:p>
      </dgm:t>
    </dgm:pt>
    <dgm:pt modelId="{0648BED2-E690-4657-8014-C75B2F0F1BA1}">
      <dgm:prSet/>
      <dgm:spPr/>
      <dgm:t>
        <a:bodyPr/>
        <a:lstStyle/>
        <a:p>
          <a:r>
            <a:rPr lang="en-GB"/>
            <a:t>Also: critical incident technique, accident analysis.</a:t>
          </a:r>
          <a:endParaRPr lang="en-US"/>
        </a:p>
      </dgm:t>
    </dgm:pt>
    <dgm:pt modelId="{0DFD6D79-A64A-4112-AC9D-7C3B3A8D51CD}" type="parTrans" cxnId="{346C70B6-1A03-42DD-93A9-CC03CB3B60F0}">
      <dgm:prSet/>
      <dgm:spPr/>
      <dgm:t>
        <a:bodyPr/>
        <a:lstStyle/>
        <a:p>
          <a:endParaRPr lang="en-US"/>
        </a:p>
      </dgm:t>
    </dgm:pt>
    <dgm:pt modelId="{662B1658-D9F0-43DB-88E8-A3CEA0CC0931}" type="sibTrans" cxnId="{346C70B6-1A03-42DD-93A9-CC03CB3B60F0}">
      <dgm:prSet/>
      <dgm:spPr/>
      <dgm:t>
        <a:bodyPr/>
        <a:lstStyle/>
        <a:p>
          <a:endParaRPr lang="en-US"/>
        </a:p>
      </dgm:t>
    </dgm:pt>
    <dgm:pt modelId="{DE7224BF-CB84-4910-8D89-347501967F06}" type="pres">
      <dgm:prSet presAssocID="{D973240C-7ED8-4741-B1E1-6CF16828F49E}" presName="root" presStyleCnt="0">
        <dgm:presLayoutVars>
          <dgm:dir/>
          <dgm:resizeHandles val="exact"/>
        </dgm:presLayoutVars>
      </dgm:prSet>
      <dgm:spPr/>
    </dgm:pt>
    <dgm:pt modelId="{B8A4E21B-0E88-4143-A3FF-8C13FFFB119E}" type="pres">
      <dgm:prSet presAssocID="{E46C5270-0BCB-4AB3-89C1-18B90810283B}" presName="compNode" presStyleCnt="0"/>
      <dgm:spPr/>
    </dgm:pt>
    <dgm:pt modelId="{5C3640F8-71A1-4F16-9117-64EB3A360087}" type="pres">
      <dgm:prSet presAssocID="{E46C5270-0BCB-4AB3-89C1-18B90810283B}" presName="bgRect" presStyleLbl="bgShp" presStyleIdx="0" presStyleCnt="5"/>
      <dgm:spPr/>
    </dgm:pt>
    <dgm:pt modelId="{F1B18E96-0270-454A-B798-B079CD7092BB}" type="pres">
      <dgm:prSet presAssocID="{E46C5270-0BCB-4AB3-89C1-18B9081028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EFAD2B9B-CD12-48E8-9F3C-F5EEEC0BBE95}" type="pres">
      <dgm:prSet presAssocID="{E46C5270-0BCB-4AB3-89C1-18B90810283B}" presName="spaceRect" presStyleCnt="0"/>
      <dgm:spPr/>
    </dgm:pt>
    <dgm:pt modelId="{4EC29144-BF2D-4AF3-A4B4-688792CD1740}" type="pres">
      <dgm:prSet presAssocID="{E46C5270-0BCB-4AB3-89C1-18B90810283B}" presName="parTx" presStyleLbl="revTx" presStyleIdx="0" presStyleCnt="7">
        <dgm:presLayoutVars>
          <dgm:chMax val="0"/>
          <dgm:chPref val="0"/>
        </dgm:presLayoutVars>
      </dgm:prSet>
      <dgm:spPr/>
    </dgm:pt>
    <dgm:pt modelId="{417D8B30-ED9C-472E-AF4C-C1D3C8C344FC}" type="pres">
      <dgm:prSet presAssocID="{AC33A6A5-D08A-403B-BFD1-93CC370AC1FA}" presName="sibTrans" presStyleCnt="0"/>
      <dgm:spPr/>
    </dgm:pt>
    <dgm:pt modelId="{470CED0A-A9D7-42B8-9019-8C25664A0DDC}" type="pres">
      <dgm:prSet presAssocID="{4928704D-6871-4050-8714-DA6F44D3CDF5}" presName="compNode" presStyleCnt="0"/>
      <dgm:spPr/>
    </dgm:pt>
    <dgm:pt modelId="{DEAB3D80-9D02-463E-AB7D-AF729779DB9B}" type="pres">
      <dgm:prSet presAssocID="{4928704D-6871-4050-8714-DA6F44D3CDF5}" presName="bgRect" presStyleLbl="bgShp" presStyleIdx="1" presStyleCnt="5"/>
      <dgm:spPr/>
    </dgm:pt>
    <dgm:pt modelId="{A838FD1B-5D3D-4634-ADD0-61E5721BF8E7}" type="pres">
      <dgm:prSet presAssocID="{4928704D-6871-4050-8714-DA6F44D3CDF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AA2C22D-59ED-4D73-B828-6415B92EFFA4}" type="pres">
      <dgm:prSet presAssocID="{4928704D-6871-4050-8714-DA6F44D3CDF5}" presName="spaceRect" presStyleCnt="0"/>
      <dgm:spPr/>
    </dgm:pt>
    <dgm:pt modelId="{AA19B15D-49F0-4062-BB3C-71BD957E0312}" type="pres">
      <dgm:prSet presAssocID="{4928704D-6871-4050-8714-DA6F44D3CDF5}" presName="parTx" presStyleLbl="revTx" presStyleIdx="1" presStyleCnt="7">
        <dgm:presLayoutVars>
          <dgm:chMax val="0"/>
          <dgm:chPref val="0"/>
        </dgm:presLayoutVars>
      </dgm:prSet>
      <dgm:spPr/>
    </dgm:pt>
    <dgm:pt modelId="{C972EF9E-65A2-4F3E-869A-C5CCEEE82CB6}" type="pres">
      <dgm:prSet presAssocID="{4928704D-6871-4050-8714-DA6F44D3CDF5}" presName="desTx" presStyleLbl="revTx" presStyleIdx="2" presStyleCnt="7">
        <dgm:presLayoutVars/>
      </dgm:prSet>
      <dgm:spPr/>
    </dgm:pt>
    <dgm:pt modelId="{46E9B16A-8841-4219-B424-9F3B42C043D5}" type="pres">
      <dgm:prSet presAssocID="{23CC1D3D-A90E-4B98-80B7-ACF711B4E9E8}" presName="sibTrans" presStyleCnt="0"/>
      <dgm:spPr/>
    </dgm:pt>
    <dgm:pt modelId="{C4D158F6-7E9D-430D-A297-58E946D96746}" type="pres">
      <dgm:prSet presAssocID="{CEE243B5-88C1-4E8B-A7D3-DED2D137915B}" presName="compNode" presStyleCnt="0"/>
      <dgm:spPr/>
    </dgm:pt>
    <dgm:pt modelId="{577BC19E-13AE-4BEF-A933-CE0271F7EF2F}" type="pres">
      <dgm:prSet presAssocID="{CEE243B5-88C1-4E8B-A7D3-DED2D137915B}" presName="bgRect" presStyleLbl="bgShp" presStyleIdx="2" presStyleCnt="5"/>
      <dgm:spPr/>
    </dgm:pt>
    <dgm:pt modelId="{F316F972-5A3F-4AC5-BE57-8B5C738F455D}" type="pres">
      <dgm:prSet presAssocID="{CEE243B5-88C1-4E8B-A7D3-DED2D137915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73E716E-5648-468C-A750-0C5BDF1A8C4A}" type="pres">
      <dgm:prSet presAssocID="{CEE243B5-88C1-4E8B-A7D3-DED2D137915B}" presName="spaceRect" presStyleCnt="0"/>
      <dgm:spPr/>
    </dgm:pt>
    <dgm:pt modelId="{950AA960-0068-4CF7-A074-9EB170C28C25}" type="pres">
      <dgm:prSet presAssocID="{CEE243B5-88C1-4E8B-A7D3-DED2D137915B}" presName="parTx" presStyleLbl="revTx" presStyleIdx="3" presStyleCnt="7">
        <dgm:presLayoutVars>
          <dgm:chMax val="0"/>
          <dgm:chPref val="0"/>
        </dgm:presLayoutVars>
      </dgm:prSet>
      <dgm:spPr/>
    </dgm:pt>
    <dgm:pt modelId="{F0566560-B139-4150-AC92-6BA2D9F8C446}" type="pres">
      <dgm:prSet presAssocID="{F105E797-1B7C-4D00-8ADC-FF4D37533E0D}" presName="sibTrans" presStyleCnt="0"/>
      <dgm:spPr/>
    </dgm:pt>
    <dgm:pt modelId="{5E9DB5D8-BA6B-4212-8379-681A5B0E1CDB}" type="pres">
      <dgm:prSet presAssocID="{361A0246-0970-4711-BA28-13426A464072}" presName="compNode" presStyleCnt="0"/>
      <dgm:spPr/>
    </dgm:pt>
    <dgm:pt modelId="{AE09D4F3-FEBA-4A2C-B89F-8E287EEDE3CA}" type="pres">
      <dgm:prSet presAssocID="{361A0246-0970-4711-BA28-13426A464072}" presName="bgRect" presStyleLbl="bgShp" presStyleIdx="3" presStyleCnt="5"/>
      <dgm:spPr/>
    </dgm:pt>
    <dgm:pt modelId="{291313B6-2146-403F-8575-01677B337CEF}" type="pres">
      <dgm:prSet presAssocID="{361A0246-0970-4711-BA28-13426A4640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AAD9BF88-A1A9-4B35-9C3C-2D6DBD13D3E2}" type="pres">
      <dgm:prSet presAssocID="{361A0246-0970-4711-BA28-13426A464072}" presName="spaceRect" presStyleCnt="0"/>
      <dgm:spPr/>
    </dgm:pt>
    <dgm:pt modelId="{98BD00F0-1C00-4D38-8DD1-C37301D17CBC}" type="pres">
      <dgm:prSet presAssocID="{361A0246-0970-4711-BA28-13426A464072}" presName="parTx" presStyleLbl="revTx" presStyleIdx="4" presStyleCnt="7">
        <dgm:presLayoutVars>
          <dgm:chMax val="0"/>
          <dgm:chPref val="0"/>
        </dgm:presLayoutVars>
      </dgm:prSet>
      <dgm:spPr/>
    </dgm:pt>
    <dgm:pt modelId="{BEAC537F-22C3-4045-A3E0-C341D1EBA537}" type="pres">
      <dgm:prSet presAssocID="{361A0246-0970-4711-BA28-13426A464072}" presName="desTx" presStyleLbl="revTx" presStyleIdx="5" presStyleCnt="7">
        <dgm:presLayoutVars/>
      </dgm:prSet>
      <dgm:spPr/>
    </dgm:pt>
    <dgm:pt modelId="{3151B21D-B84E-446A-9930-F1417DB58AA5}" type="pres">
      <dgm:prSet presAssocID="{D8F85567-56E7-4B93-94AA-2D01765D839C}" presName="sibTrans" presStyleCnt="0"/>
      <dgm:spPr/>
    </dgm:pt>
    <dgm:pt modelId="{542B3D0F-3A42-482D-83CF-C84C4F29538F}" type="pres">
      <dgm:prSet presAssocID="{0648BED2-E690-4657-8014-C75B2F0F1BA1}" presName="compNode" presStyleCnt="0"/>
      <dgm:spPr/>
    </dgm:pt>
    <dgm:pt modelId="{8730FE27-008F-4C25-84F2-93556AE488C5}" type="pres">
      <dgm:prSet presAssocID="{0648BED2-E690-4657-8014-C75B2F0F1BA1}" presName="bgRect" presStyleLbl="bgShp" presStyleIdx="4" presStyleCnt="5"/>
      <dgm:spPr/>
    </dgm:pt>
    <dgm:pt modelId="{54DAF31C-8084-4C9A-BA6F-4F51DB243DBC}" type="pres">
      <dgm:prSet presAssocID="{0648BED2-E690-4657-8014-C75B2F0F1B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mbulance"/>
        </a:ext>
      </dgm:extLst>
    </dgm:pt>
    <dgm:pt modelId="{A31AD814-81E1-4312-94D8-431E9908CC6A}" type="pres">
      <dgm:prSet presAssocID="{0648BED2-E690-4657-8014-C75B2F0F1BA1}" presName="spaceRect" presStyleCnt="0"/>
      <dgm:spPr/>
    </dgm:pt>
    <dgm:pt modelId="{DD0AD1B6-22A4-4BEA-AC1F-B7182ADB6218}" type="pres">
      <dgm:prSet presAssocID="{0648BED2-E690-4657-8014-C75B2F0F1BA1}" presName="parTx" presStyleLbl="revTx" presStyleIdx="6" presStyleCnt="7">
        <dgm:presLayoutVars>
          <dgm:chMax val="0"/>
          <dgm:chPref val="0"/>
        </dgm:presLayoutVars>
      </dgm:prSet>
      <dgm:spPr/>
    </dgm:pt>
  </dgm:ptLst>
  <dgm:cxnLst>
    <dgm:cxn modelId="{3D7BC811-C620-4C5F-954B-36ADDDE0CD3B}" srcId="{D973240C-7ED8-4741-B1E1-6CF16828F49E}" destId="{4928704D-6871-4050-8714-DA6F44D3CDF5}" srcOrd="1" destOrd="0" parTransId="{B9BE0E91-1DF0-4EE0-ABA1-8ACD0B5373A1}" sibTransId="{23CC1D3D-A90E-4B98-80B7-ACF711B4E9E8}"/>
    <dgm:cxn modelId="{6845742A-19A1-458D-A2BC-50908E5CAE4D}" type="presOf" srcId="{4928704D-6871-4050-8714-DA6F44D3CDF5}" destId="{AA19B15D-49F0-4062-BB3C-71BD957E0312}" srcOrd="0" destOrd="0" presId="urn:microsoft.com/office/officeart/2018/2/layout/IconVerticalSolidList"/>
    <dgm:cxn modelId="{BDA97532-FDB8-4164-B96E-171EA75985A5}" type="presOf" srcId="{E46C5270-0BCB-4AB3-89C1-18B90810283B}" destId="{4EC29144-BF2D-4AF3-A4B4-688792CD1740}" srcOrd="0" destOrd="0" presId="urn:microsoft.com/office/officeart/2018/2/layout/IconVerticalSolidList"/>
    <dgm:cxn modelId="{A859014E-F688-4FED-8FDD-5D6C49BC8B39}" srcId="{361A0246-0970-4711-BA28-13426A464072}" destId="{ACD2FC61-5C9A-45C1-BB94-9428F2EE8528}" srcOrd="1" destOrd="0" parTransId="{325A91B8-E54F-409F-8551-DA4831F09A9F}" sibTransId="{755A8773-9BA5-48F1-8E88-68057F1D49EB}"/>
    <dgm:cxn modelId="{9997A74F-94C9-497B-9B3C-FA3782055D66}" type="presOf" srcId="{E3296CDD-6A40-4253-82D0-EBF816924417}" destId="{BEAC537F-22C3-4045-A3E0-C341D1EBA537}" srcOrd="0" destOrd="0" presId="urn:microsoft.com/office/officeart/2018/2/layout/IconVerticalSolidList"/>
    <dgm:cxn modelId="{A97C0C7C-C8CF-4B11-BEFE-70692A4A6DAC}" srcId="{4928704D-6871-4050-8714-DA6F44D3CDF5}" destId="{D57300E4-2324-46A5-BB0C-E11301B5F4E8}" srcOrd="1" destOrd="0" parTransId="{989BE7BC-D41F-4CC3-B28F-045EC32B6970}" sibTransId="{9949B424-1946-448D-B925-5E96BF47A84D}"/>
    <dgm:cxn modelId="{B10FC28B-229B-4367-83E8-CB48651852B3}" srcId="{D973240C-7ED8-4741-B1E1-6CF16828F49E}" destId="{CEE243B5-88C1-4E8B-A7D3-DED2D137915B}" srcOrd="2" destOrd="0" parTransId="{5F479249-E6E0-41C3-BC4F-33FA33A025B5}" sibTransId="{F105E797-1B7C-4D00-8ADC-FF4D37533E0D}"/>
    <dgm:cxn modelId="{FC5D538C-BFC3-496C-A24A-8C1BB09D8B64}" srcId="{361A0246-0970-4711-BA28-13426A464072}" destId="{E3296CDD-6A40-4253-82D0-EBF816924417}" srcOrd="0" destOrd="0" parTransId="{662F60CE-C19D-4410-B4D0-8F2BD70B88B8}" sibTransId="{33AF64C9-C3AC-467D-835D-411DF72F5C48}"/>
    <dgm:cxn modelId="{CA1CD79C-D4FB-4758-9595-98C628DA8D3C}" type="presOf" srcId="{D57300E4-2324-46A5-BB0C-E11301B5F4E8}" destId="{C972EF9E-65A2-4F3E-869A-C5CCEEE82CB6}" srcOrd="0" destOrd="1" presId="urn:microsoft.com/office/officeart/2018/2/layout/IconVerticalSolidList"/>
    <dgm:cxn modelId="{59B0BAAB-2657-4F30-B3F3-66855915B3B6}" type="presOf" srcId="{273AED75-F0A0-468B-83E8-3B4823EAF3D4}" destId="{C972EF9E-65A2-4F3E-869A-C5CCEEE82CB6}" srcOrd="0" destOrd="0" presId="urn:microsoft.com/office/officeart/2018/2/layout/IconVerticalSolidList"/>
    <dgm:cxn modelId="{346C70B6-1A03-42DD-93A9-CC03CB3B60F0}" srcId="{D973240C-7ED8-4741-B1E1-6CF16828F49E}" destId="{0648BED2-E690-4657-8014-C75B2F0F1BA1}" srcOrd="4" destOrd="0" parTransId="{0DFD6D79-A64A-4112-AC9D-7C3B3A8D51CD}" sibTransId="{662B1658-D9F0-43DB-88E8-A3CEA0CC0931}"/>
    <dgm:cxn modelId="{6AAF45C8-8087-473E-9AA1-E2EEDDC5A23B}" type="presOf" srcId="{D973240C-7ED8-4741-B1E1-6CF16828F49E}" destId="{DE7224BF-CB84-4910-8D89-347501967F06}" srcOrd="0" destOrd="0" presId="urn:microsoft.com/office/officeart/2018/2/layout/IconVerticalSolidList"/>
    <dgm:cxn modelId="{1D0A4CD1-34B5-47DA-9E00-D34A3B20C6E7}" type="presOf" srcId="{ACD2FC61-5C9A-45C1-BB94-9428F2EE8528}" destId="{BEAC537F-22C3-4045-A3E0-C341D1EBA537}" srcOrd="0" destOrd="1" presId="urn:microsoft.com/office/officeart/2018/2/layout/IconVerticalSolidList"/>
    <dgm:cxn modelId="{DE7C14D5-F8FF-4736-882C-6F07FD9F6439}" type="presOf" srcId="{361A0246-0970-4711-BA28-13426A464072}" destId="{98BD00F0-1C00-4D38-8DD1-C37301D17CBC}" srcOrd="0" destOrd="0" presId="urn:microsoft.com/office/officeart/2018/2/layout/IconVerticalSolidList"/>
    <dgm:cxn modelId="{959F56D8-2681-44CA-8886-D7D67FDA9DCF}" type="presOf" srcId="{0648BED2-E690-4657-8014-C75B2F0F1BA1}" destId="{DD0AD1B6-22A4-4BEA-AC1F-B7182ADB6218}" srcOrd="0" destOrd="0" presId="urn:microsoft.com/office/officeart/2018/2/layout/IconVerticalSolidList"/>
    <dgm:cxn modelId="{CAB960F3-737D-40B0-A56E-9BF038403883}" srcId="{D973240C-7ED8-4741-B1E1-6CF16828F49E}" destId="{361A0246-0970-4711-BA28-13426A464072}" srcOrd="3" destOrd="0" parTransId="{80A3BF8A-5D0C-4B9C-8FCB-4176ED93E875}" sibTransId="{D8F85567-56E7-4B93-94AA-2D01765D839C}"/>
    <dgm:cxn modelId="{A6A7A0F5-2927-41CC-A54C-BECE98DCBA7D}" srcId="{4928704D-6871-4050-8714-DA6F44D3CDF5}" destId="{273AED75-F0A0-468B-83E8-3B4823EAF3D4}" srcOrd="0" destOrd="0" parTransId="{372AB326-8E1B-4DB5-A373-066B8EAB48F7}" sibTransId="{5937511B-3E22-4D33-A0E8-4F7BB2E433E1}"/>
    <dgm:cxn modelId="{E8EA60F7-B8EE-49F0-825F-C69ECB6913C1}" srcId="{D973240C-7ED8-4741-B1E1-6CF16828F49E}" destId="{E46C5270-0BCB-4AB3-89C1-18B90810283B}" srcOrd="0" destOrd="0" parTransId="{030839D0-7387-41EA-8B01-5C8D95CC99C4}" sibTransId="{AC33A6A5-D08A-403B-BFD1-93CC370AC1FA}"/>
    <dgm:cxn modelId="{8003BFFF-AF2E-40FB-9607-F46D1DAEDFCD}" type="presOf" srcId="{CEE243B5-88C1-4E8B-A7D3-DED2D137915B}" destId="{950AA960-0068-4CF7-A074-9EB170C28C25}" srcOrd="0" destOrd="0" presId="urn:microsoft.com/office/officeart/2018/2/layout/IconVerticalSolidList"/>
    <dgm:cxn modelId="{D26B0B1B-6175-4C5F-B968-E7F706416F79}" type="presParOf" srcId="{DE7224BF-CB84-4910-8D89-347501967F06}" destId="{B8A4E21B-0E88-4143-A3FF-8C13FFFB119E}" srcOrd="0" destOrd="0" presId="urn:microsoft.com/office/officeart/2018/2/layout/IconVerticalSolidList"/>
    <dgm:cxn modelId="{F4B8FE3E-0A30-44AF-B888-E29501B8CA5D}" type="presParOf" srcId="{B8A4E21B-0E88-4143-A3FF-8C13FFFB119E}" destId="{5C3640F8-71A1-4F16-9117-64EB3A360087}" srcOrd="0" destOrd="0" presId="urn:microsoft.com/office/officeart/2018/2/layout/IconVerticalSolidList"/>
    <dgm:cxn modelId="{A7D44DBE-29C7-4F03-B7F6-7631D8558599}" type="presParOf" srcId="{B8A4E21B-0E88-4143-A3FF-8C13FFFB119E}" destId="{F1B18E96-0270-454A-B798-B079CD7092BB}" srcOrd="1" destOrd="0" presId="urn:microsoft.com/office/officeart/2018/2/layout/IconVerticalSolidList"/>
    <dgm:cxn modelId="{8B2D7EEF-6AAE-44FF-A54A-A260E7AD8148}" type="presParOf" srcId="{B8A4E21B-0E88-4143-A3FF-8C13FFFB119E}" destId="{EFAD2B9B-CD12-48E8-9F3C-F5EEEC0BBE95}" srcOrd="2" destOrd="0" presId="urn:microsoft.com/office/officeart/2018/2/layout/IconVerticalSolidList"/>
    <dgm:cxn modelId="{63BAAAF5-B60C-4188-9AFA-3D05C08384F9}" type="presParOf" srcId="{B8A4E21B-0E88-4143-A3FF-8C13FFFB119E}" destId="{4EC29144-BF2D-4AF3-A4B4-688792CD1740}" srcOrd="3" destOrd="0" presId="urn:microsoft.com/office/officeart/2018/2/layout/IconVerticalSolidList"/>
    <dgm:cxn modelId="{62C88D88-42B0-431B-AAF6-0B0EE414DA9F}" type="presParOf" srcId="{DE7224BF-CB84-4910-8D89-347501967F06}" destId="{417D8B30-ED9C-472E-AF4C-C1D3C8C344FC}" srcOrd="1" destOrd="0" presId="urn:microsoft.com/office/officeart/2018/2/layout/IconVerticalSolidList"/>
    <dgm:cxn modelId="{2AFD6F30-A6A7-4C2F-9CA5-453AF27C5358}" type="presParOf" srcId="{DE7224BF-CB84-4910-8D89-347501967F06}" destId="{470CED0A-A9D7-42B8-9019-8C25664A0DDC}" srcOrd="2" destOrd="0" presId="urn:microsoft.com/office/officeart/2018/2/layout/IconVerticalSolidList"/>
    <dgm:cxn modelId="{4D5BFBB8-6678-4B2B-A8DC-25C508D252C3}" type="presParOf" srcId="{470CED0A-A9D7-42B8-9019-8C25664A0DDC}" destId="{DEAB3D80-9D02-463E-AB7D-AF729779DB9B}" srcOrd="0" destOrd="0" presId="urn:microsoft.com/office/officeart/2018/2/layout/IconVerticalSolidList"/>
    <dgm:cxn modelId="{F8F8A50C-6571-4372-A34C-20237D882E2D}" type="presParOf" srcId="{470CED0A-A9D7-42B8-9019-8C25664A0DDC}" destId="{A838FD1B-5D3D-4634-ADD0-61E5721BF8E7}" srcOrd="1" destOrd="0" presId="urn:microsoft.com/office/officeart/2018/2/layout/IconVerticalSolidList"/>
    <dgm:cxn modelId="{FC0F0A8C-63B0-444C-9905-FAB2683FF615}" type="presParOf" srcId="{470CED0A-A9D7-42B8-9019-8C25664A0DDC}" destId="{8AA2C22D-59ED-4D73-B828-6415B92EFFA4}" srcOrd="2" destOrd="0" presId="urn:microsoft.com/office/officeart/2018/2/layout/IconVerticalSolidList"/>
    <dgm:cxn modelId="{7C9C7E62-D3FF-4A5D-89C2-448FD1A52F0E}" type="presParOf" srcId="{470CED0A-A9D7-42B8-9019-8C25664A0DDC}" destId="{AA19B15D-49F0-4062-BB3C-71BD957E0312}" srcOrd="3" destOrd="0" presId="urn:microsoft.com/office/officeart/2018/2/layout/IconVerticalSolidList"/>
    <dgm:cxn modelId="{F5A8509C-469C-4869-9CCA-B9F492FFECB1}" type="presParOf" srcId="{470CED0A-A9D7-42B8-9019-8C25664A0DDC}" destId="{C972EF9E-65A2-4F3E-869A-C5CCEEE82CB6}" srcOrd="4" destOrd="0" presId="urn:microsoft.com/office/officeart/2018/2/layout/IconVerticalSolidList"/>
    <dgm:cxn modelId="{C34A3C17-B456-4C7F-9D1D-DED188F73AC9}" type="presParOf" srcId="{DE7224BF-CB84-4910-8D89-347501967F06}" destId="{46E9B16A-8841-4219-B424-9F3B42C043D5}" srcOrd="3" destOrd="0" presId="urn:microsoft.com/office/officeart/2018/2/layout/IconVerticalSolidList"/>
    <dgm:cxn modelId="{A35EA1C5-D82D-4BFA-B024-91B5A9572602}" type="presParOf" srcId="{DE7224BF-CB84-4910-8D89-347501967F06}" destId="{C4D158F6-7E9D-430D-A297-58E946D96746}" srcOrd="4" destOrd="0" presId="urn:microsoft.com/office/officeart/2018/2/layout/IconVerticalSolidList"/>
    <dgm:cxn modelId="{8EB5290A-9BC5-4229-AB95-59EFF5A2C8AB}" type="presParOf" srcId="{C4D158F6-7E9D-430D-A297-58E946D96746}" destId="{577BC19E-13AE-4BEF-A933-CE0271F7EF2F}" srcOrd="0" destOrd="0" presId="urn:microsoft.com/office/officeart/2018/2/layout/IconVerticalSolidList"/>
    <dgm:cxn modelId="{B7C49792-CBD3-46A8-A0B1-66A7FA2ED58D}" type="presParOf" srcId="{C4D158F6-7E9D-430D-A297-58E946D96746}" destId="{F316F972-5A3F-4AC5-BE57-8B5C738F455D}" srcOrd="1" destOrd="0" presId="urn:microsoft.com/office/officeart/2018/2/layout/IconVerticalSolidList"/>
    <dgm:cxn modelId="{837776CF-FEDE-4F8E-9E01-3263E7B8E19C}" type="presParOf" srcId="{C4D158F6-7E9D-430D-A297-58E946D96746}" destId="{E73E716E-5648-468C-A750-0C5BDF1A8C4A}" srcOrd="2" destOrd="0" presId="urn:microsoft.com/office/officeart/2018/2/layout/IconVerticalSolidList"/>
    <dgm:cxn modelId="{4C542D77-34EF-4958-8516-E8B8BF21BFBC}" type="presParOf" srcId="{C4D158F6-7E9D-430D-A297-58E946D96746}" destId="{950AA960-0068-4CF7-A074-9EB170C28C25}" srcOrd="3" destOrd="0" presId="urn:microsoft.com/office/officeart/2018/2/layout/IconVerticalSolidList"/>
    <dgm:cxn modelId="{42B72528-7A3E-4BA0-B72F-98A5A7E9B48C}" type="presParOf" srcId="{DE7224BF-CB84-4910-8D89-347501967F06}" destId="{F0566560-B139-4150-AC92-6BA2D9F8C446}" srcOrd="5" destOrd="0" presId="urn:microsoft.com/office/officeart/2018/2/layout/IconVerticalSolidList"/>
    <dgm:cxn modelId="{D86F7EFF-6104-44B7-B1AE-0FA04B5D083B}" type="presParOf" srcId="{DE7224BF-CB84-4910-8D89-347501967F06}" destId="{5E9DB5D8-BA6B-4212-8379-681A5B0E1CDB}" srcOrd="6" destOrd="0" presId="urn:microsoft.com/office/officeart/2018/2/layout/IconVerticalSolidList"/>
    <dgm:cxn modelId="{D4679972-9678-4FE1-8DB9-9110EE3068E6}" type="presParOf" srcId="{5E9DB5D8-BA6B-4212-8379-681A5B0E1CDB}" destId="{AE09D4F3-FEBA-4A2C-B89F-8E287EEDE3CA}" srcOrd="0" destOrd="0" presId="urn:microsoft.com/office/officeart/2018/2/layout/IconVerticalSolidList"/>
    <dgm:cxn modelId="{788C28FD-20E0-43C2-A973-B21CDEB89C32}" type="presParOf" srcId="{5E9DB5D8-BA6B-4212-8379-681A5B0E1CDB}" destId="{291313B6-2146-403F-8575-01677B337CEF}" srcOrd="1" destOrd="0" presId="urn:microsoft.com/office/officeart/2018/2/layout/IconVerticalSolidList"/>
    <dgm:cxn modelId="{E0A1F28E-39CD-4B82-819C-0DACF681EAF2}" type="presParOf" srcId="{5E9DB5D8-BA6B-4212-8379-681A5B0E1CDB}" destId="{AAD9BF88-A1A9-4B35-9C3C-2D6DBD13D3E2}" srcOrd="2" destOrd="0" presId="urn:microsoft.com/office/officeart/2018/2/layout/IconVerticalSolidList"/>
    <dgm:cxn modelId="{A2B3946F-3461-4DBA-9141-27EFA3482F2A}" type="presParOf" srcId="{5E9DB5D8-BA6B-4212-8379-681A5B0E1CDB}" destId="{98BD00F0-1C00-4D38-8DD1-C37301D17CBC}" srcOrd="3" destOrd="0" presId="urn:microsoft.com/office/officeart/2018/2/layout/IconVerticalSolidList"/>
    <dgm:cxn modelId="{3D34592A-ADB8-4DD9-BAE1-584D56C00DD5}" type="presParOf" srcId="{5E9DB5D8-BA6B-4212-8379-681A5B0E1CDB}" destId="{BEAC537F-22C3-4045-A3E0-C341D1EBA537}" srcOrd="4" destOrd="0" presId="urn:microsoft.com/office/officeart/2018/2/layout/IconVerticalSolidList"/>
    <dgm:cxn modelId="{5E716D20-8631-49CA-8A3D-B8AF530A6CAD}" type="presParOf" srcId="{DE7224BF-CB84-4910-8D89-347501967F06}" destId="{3151B21D-B84E-446A-9930-F1417DB58AA5}" srcOrd="7" destOrd="0" presId="urn:microsoft.com/office/officeart/2018/2/layout/IconVerticalSolidList"/>
    <dgm:cxn modelId="{CC8CEEED-CBE0-4B7C-84E5-B2BD9BEC4F6C}" type="presParOf" srcId="{DE7224BF-CB84-4910-8D89-347501967F06}" destId="{542B3D0F-3A42-482D-83CF-C84C4F29538F}" srcOrd="8" destOrd="0" presId="urn:microsoft.com/office/officeart/2018/2/layout/IconVerticalSolidList"/>
    <dgm:cxn modelId="{9333292F-83B0-4EF3-A6CF-10C7E9B12BF6}" type="presParOf" srcId="{542B3D0F-3A42-482D-83CF-C84C4F29538F}" destId="{8730FE27-008F-4C25-84F2-93556AE488C5}" srcOrd="0" destOrd="0" presId="urn:microsoft.com/office/officeart/2018/2/layout/IconVerticalSolidList"/>
    <dgm:cxn modelId="{D3026968-6655-4295-B5A0-2DE9FB7567CE}" type="presParOf" srcId="{542B3D0F-3A42-482D-83CF-C84C4F29538F}" destId="{54DAF31C-8084-4C9A-BA6F-4F51DB243DBC}" srcOrd="1" destOrd="0" presId="urn:microsoft.com/office/officeart/2018/2/layout/IconVerticalSolidList"/>
    <dgm:cxn modelId="{1FEB4C12-C44F-42B4-B6E9-48F92291E148}" type="presParOf" srcId="{542B3D0F-3A42-482D-83CF-C84C4F29538F}" destId="{A31AD814-81E1-4312-94D8-431E9908CC6A}" srcOrd="2" destOrd="0" presId="urn:microsoft.com/office/officeart/2018/2/layout/IconVerticalSolidList"/>
    <dgm:cxn modelId="{146D57EC-2DF2-4D58-8A33-86A3C44BC3AC}" type="presParOf" srcId="{542B3D0F-3A42-482D-83CF-C84C4F29538F}" destId="{DD0AD1B6-22A4-4BEA-AC1F-B7182ADB62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35FCBA-52DB-4667-9B96-C300A1584F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1BAF75-253A-4F75-B1A8-5ED060AC30F3}">
      <dgm:prSet/>
      <dgm:spPr/>
      <dgm:t>
        <a:bodyPr/>
        <a:lstStyle/>
        <a:p>
          <a:r>
            <a:rPr lang="nb-NO"/>
            <a:t>What is stress?</a:t>
          </a:r>
          <a:endParaRPr lang="en-US"/>
        </a:p>
      </dgm:t>
    </dgm:pt>
    <dgm:pt modelId="{A501A896-E66C-4D31-8C70-0C45F05A0D48}" type="parTrans" cxnId="{8F460955-3DDA-4FE3-B6FE-35C2567B28B3}">
      <dgm:prSet/>
      <dgm:spPr/>
      <dgm:t>
        <a:bodyPr/>
        <a:lstStyle/>
        <a:p>
          <a:endParaRPr lang="en-US"/>
        </a:p>
      </dgm:t>
    </dgm:pt>
    <dgm:pt modelId="{699C6368-29F2-4500-A13F-580FD831BCF2}" type="sibTrans" cxnId="{8F460955-3DDA-4FE3-B6FE-35C2567B28B3}">
      <dgm:prSet/>
      <dgm:spPr/>
      <dgm:t>
        <a:bodyPr/>
        <a:lstStyle/>
        <a:p>
          <a:endParaRPr lang="en-US"/>
        </a:p>
      </dgm:t>
    </dgm:pt>
    <dgm:pt modelId="{680C8898-F90C-4DCB-B668-737A76ECC025}">
      <dgm:prSet/>
      <dgm:spPr/>
      <dgm:t>
        <a:bodyPr/>
        <a:lstStyle/>
        <a:p>
          <a:r>
            <a:rPr lang="nb-NO"/>
            <a:t>What is motivation?</a:t>
          </a:r>
          <a:endParaRPr lang="en-US"/>
        </a:p>
      </dgm:t>
    </dgm:pt>
    <dgm:pt modelId="{1173EFA6-3523-4CAC-9658-6081101AE06E}" type="parTrans" cxnId="{AFD7572D-7E95-4FE7-9A5A-FC4E3BBCD4EE}">
      <dgm:prSet/>
      <dgm:spPr/>
      <dgm:t>
        <a:bodyPr/>
        <a:lstStyle/>
        <a:p>
          <a:endParaRPr lang="en-US"/>
        </a:p>
      </dgm:t>
    </dgm:pt>
    <dgm:pt modelId="{6810755E-5A87-4D42-9813-382270642085}" type="sibTrans" cxnId="{AFD7572D-7E95-4FE7-9A5A-FC4E3BBCD4EE}">
      <dgm:prSet/>
      <dgm:spPr/>
      <dgm:t>
        <a:bodyPr/>
        <a:lstStyle/>
        <a:p>
          <a:endParaRPr lang="en-US"/>
        </a:p>
      </dgm:t>
    </dgm:pt>
    <dgm:pt modelId="{ED1B415F-AC3E-476B-8707-27D7F6226135}">
      <dgm:prSet/>
      <dgm:spPr/>
      <dgm:t>
        <a:bodyPr/>
        <a:lstStyle/>
        <a:p>
          <a:r>
            <a:rPr lang="nb-NO"/>
            <a:t>What is will-power?</a:t>
          </a:r>
          <a:endParaRPr lang="en-US"/>
        </a:p>
      </dgm:t>
    </dgm:pt>
    <dgm:pt modelId="{330FE26C-3780-47B5-B5F5-A48CD88AC7E5}" type="parTrans" cxnId="{B9E52DF3-E9D2-42A6-9B2B-43C1486D4A60}">
      <dgm:prSet/>
      <dgm:spPr/>
      <dgm:t>
        <a:bodyPr/>
        <a:lstStyle/>
        <a:p>
          <a:endParaRPr lang="en-US"/>
        </a:p>
      </dgm:t>
    </dgm:pt>
    <dgm:pt modelId="{95F757B1-37F3-4F2F-B0C6-DB1416CA3CF3}" type="sibTrans" cxnId="{B9E52DF3-E9D2-42A6-9B2B-43C1486D4A60}">
      <dgm:prSet/>
      <dgm:spPr/>
      <dgm:t>
        <a:bodyPr/>
        <a:lstStyle/>
        <a:p>
          <a:endParaRPr lang="en-US"/>
        </a:p>
      </dgm:t>
    </dgm:pt>
    <dgm:pt modelId="{1CAC00E1-D866-449D-8A51-AC8F0AE86E52}">
      <dgm:prSet/>
      <dgm:spPr/>
      <dgm:t>
        <a:bodyPr/>
        <a:lstStyle/>
        <a:p>
          <a:r>
            <a:rPr lang="nb-NO"/>
            <a:t>What is mental toughness?</a:t>
          </a:r>
          <a:endParaRPr lang="en-US"/>
        </a:p>
      </dgm:t>
    </dgm:pt>
    <dgm:pt modelId="{A9E9079B-26A6-4847-ABC0-1A8179BECABE}" type="parTrans" cxnId="{F9188076-F595-4DF4-BF69-21477802860C}">
      <dgm:prSet/>
      <dgm:spPr/>
      <dgm:t>
        <a:bodyPr/>
        <a:lstStyle/>
        <a:p>
          <a:endParaRPr lang="en-US"/>
        </a:p>
      </dgm:t>
    </dgm:pt>
    <dgm:pt modelId="{F48DF43E-832F-48FA-B69B-D74BFE18DB2C}" type="sibTrans" cxnId="{F9188076-F595-4DF4-BF69-21477802860C}">
      <dgm:prSet/>
      <dgm:spPr/>
      <dgm:t>
        <a:bodyPr/>
        <a:lstStyle/>
        <a:p>
          <a:endParaRPr lang="en-US"/>
        </a:p>
      </dgm:t>
    </dgm:pt>
    <dgm:pt modelId="{2D3F085B-AF38-4C13-A5B2-EA0E8C18E318}" type="pres">
      <dgm:prSet presAssocID="{5F35FCBA-52DB-4667-9B96-C300A1584F16}" presName="root" presStyleCnt="0">
        <dgm:presLayoutVars>
          <dgm:dir/>
          <dgm:resizeHandles val="exact"/>
        </dgm:presLayoutVars>
      </dgm:prSet>
      <dgm:spPr/>
    </dgm:pt>
    <dgm:pt modelId="{7919181D-87CA-4824-88C0-8F5393E9D959}" type="pres">
      <dgm:prSet presAssocID="{C61BAF75-253A-4F75-B1A8-5ED060AC30F3}" presName="compNode" presStyleCnt="0"/>
      <dgm:spPr/>
    </dgm:pt>
    <dgm:pt modelId="{9E5D87C0-B30A-440E-A91D-F68210046BF1}" type="pres">
      <dgm:prSet presAssocID="{C61BAF75-253A-4F75-B1A8-5ED060AC30F3}" presName="bgRect" presStyleLbl="bgShp" presStyleIdx="0" presStyleCnt="4"/>
      <dgm:spPr/>
    </dgm:pt>
    <dgm:pt modelId="{78EAF630-DF35-4968-8386-1BE058FCA005}" type="pres">
      <dgm:prSet presAssocID="{C61BAF75-253A-4F75-B1A8-5ED060AC30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B294F143-3C09-43C7-8C2E-285004526008}" type="pres">
      <dgm:prSet presAssocID="{C61BAF75-253A-4F75-B1A8-5ED060AC30F3}" presName="spaceRect" presStyleCnt="0"/>
      <dgm:spPr/>
    </dgm:pt>
    <dgm:pt modelId="{1639D24B-A0A7-4A78-A267-463E005785EF}" type="pres">
      <dgm:prSet presAssocID="{C61BAF75-253A-4F75-B1A8-5ED060AC30F3}" presName="parTx" presStyleLbl="revTx" presStyleIdx="0" presStyleCnt="4">
        <dgm:presLayoutVars>
          <dgm:chMax val="0"/>
          <dgm:chPref val="0"/>
        </dgm:presLayoutVars>
      </dgm:prSet>
      <dgm:spPr/>
    </dgm:pt>
    <dgm:pt modelId="{F67AAA80-BDC0-4583-81B4-9FACE7792AB3}" type="pres">
      <dgm:prSet presAssocID="{699C6368-29F2-4500-A13F-580FD831BCF2}" presName="sibTrans" presStyleCnt="0"/>
      <dgm:spPr/>
    </dgm:pt>
    <dgm:pt modelId="{4DEC9FF6-953A-4595-A349-4FD687FDA218}" type="pres">
      <dgm:prSet presAssocID="{680C8898-F90C-4DCB-B668-737A76ECC025}" presName="compNode" presStyleCnt="0"/>
      <dgm:spPr/>
    </dgm:pt>
    <dgm:pt modelId="{9E983AA8-3362-4BA5-AFD5-16F9BC0E31CE}" type="pres">
      <dgm:prSet presAssocID="{680C8898-F90C-4DCB-B668-737A76ECC025}" presName="bgRect" presStyleLbl="bgShp" presStyleIdx="1" presStyleCnt="4"/>
      <dgm:spPr/>
    </dgm:pt>
    <dgm:pt modelId="{3D37EFFA-ACA3-44B5-9CF5-BE673443566D}" type="pres">
      <dgm:prSet presAssocID="{680C8898-F90C-4DCB-B668-737A76ECC0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39079EDE-D72D-4B8A-BAB5-CDFB77F5012A}" type="pres">
      <dgm:prSet presAssocID="{680C8898-F90C-4DCB-B668-737A76ECC025}" presName="spaceRect" presStyleCnt="0"/>
      <dgm:spPr/>
    </dgm:pt>
    <dgm:pt modelId="{F2B4017C-9387-4B5C-941F-29D9EEEE28FD}" type="pres">
      <dgm:prSet presAssocID="{680C8898-F90C-4DCB-B668-737A76ECC025}" presName="parTx" presStyleLbl="revTx" presStyleIdx="1" presStyleCnt="4">
        <dgm:presLayoutVars>
          <dgm:chMax val="0"/>
          <dgm:chPref val="0"/>
        </dgm:presLayoutVars>
      </dgm:prSet>
      <dgm:spPr/>
    </dgm:pt>
    <dgm:pt modelId="{F2278BFB-B8B0-4FFF-9E1B-4D47C218F779}" type="pres">
      <dgm:prSet presAssocID="{6810755E-5A87-4D42-9813-382270642085}" presName="sibTrans" presStyleCnt="0"/>
      <dgm:spPr/>
    </dgm:pt>
    <dgm:pt modelId="{0E8FB66C-714A-416C-8A45-74BCA1E6B4B5}" type="pres">
      <dgm:prSet presAssocID="{ED1B415F-AC3E-476B-8707-27D7F6226135}" presName="compNode" presStyleCnt="0"/>
      <dgm:spPr/>
    </dgm:pt>
    <dgm:pt modelId="{62C48797-7333-4B1E-BFA6-ACA7A4704AC4}" type="pres">
      <dgm:prSet presAssocID="{ED1B415F-AC3E-476B-8707-27D7F6226135}" presName="bgRect" presStyleLbl="bgShp" presStyleIdx="2" presStyleCnt="4"/>
      <dgm:spPr/>
    </dgm:pt>
    <dgm:pt modelId="{62CC59A1-A659-4952-BB06-8F34BFA38D6B}" type="pres">
      <dgm:prSet presAssocID="{ED1B415F-AC3E-476B-8707-27D7F622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wer"/>
        </a:ext>
      </dgm:extLst>
    </dgm:pt>
    <dgm:pt modelId="{1726DDEE-5E85-4B92-8747-FC2010FAD268}" type="pres">
      <dgm:prSet presAssocID="{ED1B415F-AC3E-476B-8707-27D7F6226135}" presName="spaceRect" presStyleCnt="0"/>
      <dgm:spPr/>
    </dgm:pt>
    <dgm:pt modelId="{58310AB4-35A5-49EA-B9CE-B74B35019004}" type="pres">
      <dgm:prSet presAssocID="{ED1B415F-AC3E-476B-8707-27D7F6226135}" presName="parTx" presStyleLbl="revTx" presStyleIdx="2" presStyleCnt="4">
        <dgm:presLayoutVars>
          <dgm:chMax val="0"/>
          <dgm:chPref val="0"/>
        </dgm:presLayoutVars>
      </dgm:prSet>
      <dgm:spPr/>
    </dgm:pt>
    <dgm:pt modelId="{8E5ADD54-7426-4691-A4E3-DB478DD8D604}" type="pres">
      <dgm:prSet presAssocID="{95F757B1-37F3-4F2F-B0C6-DB1416CA3CF3}" presName="sibTrans" presStyleCnt="0"/>
      <dgm:spPr/>
    </dgm:pt>
    <dgm:pt modelId="{E23588C3-B6D2-482A-80E5-E5CC6C5A0614}" type="pres">
      <dgm:prSet presAssocID="{1CAC00E1-D866-449D-8A51-AC8F0AE86E52}" presName="compNode" presStyleCnt="0"/>
      <dgm:spPr/>
    </dgm:pt>
    <dgm:pt modelId="{3DFA0907-7469-43AB-97E7-690F8D12B5BD}" type="pres">
      <dgm:prSet presAssocID="{1CAC00E1-D866-449D-8A51-AC8F0AE86E52}" presName="bgRect" presStyleLbl="bgShp" presStyleIdx="3" presStyleCnt="4"/>
      <dgm:spPr/>
    </dgm:pt>
    <dgm:pt modelId="{79FE0D7E-4459-4C95-A2EC-9BC8E58894EA}" type="pres">
      <dgm:prSet presAssocID="{1CAC00E1-D866-449D-8A51-AC8F0AE86E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7CE0AA19-2D4C-4743-8A6F-FEC967048C09}" type="pres">
      <dgm:prSet presAssocID="{1CAC00E1-D866-449D-8A51-AC8F0AE86E52}" presName="spaceRect" presStyleCnt="0"/>
      <dgm:spPr/>
    </dgm:pt>
    <dgm:pt modelId="{84DEC068-F78C-496C-AC0F-5793EDF8DAD6}" type="pres">
      <dgm:prSet presAssocID="{1CAC00E1-D866-449D-8A51-AC8F0AE86E52}" presName="parTx" presStyleLbl="revTx" presStyleIdx="3" presStyleCnt="4">
        <dgm:presLayoutVars>
          <dgm:chMax val="0"/>
          <dgm:chPref val="0"/>
        </dgm:presLayoutVars>
      </dgm:prSet>
      <dgm:spPr/>
    </dgm:pt>
  </dgm:ptLst>
  <dgm:cxnLst>
    <dgm:cxn modelId="{E6221726-C54E-455E-B4AF-AA3F01FC3A85}" type="presOf" srcId="{1CAC00E1-D866-449D-8A51-AC8F0AE86E52}" destId="{84DEC068-F78C-496C-AC0F-5793EDF8DAD6}" srcOrd="0" destOrd="0" presId="urn:microsoft.com/office/officeart/2018/2/layout/IconVerticalSolidList"/>
    <dgm:cxn modelId="{AFD7572D-7E95-4FE7-9A5A-FC4E3BBCD4EE}" srcId="{5F35FCBA-52DB-4667-9B96-C300A1584F16}" destId="{680C8898-F90C-4DCB-B668-737A76ECC025}" srcOrd="1" destOrd="0" parTransId="{1173EFA6-3523-4CAC-9658-6081101AE06E}" sibTransId="{6810755E-5A87-4D42-9813-382270642085}"/>
    <dgm:cxn modelId="{C30F113D-EEF0-445F-894F-502E0DEEE6B7}" type="presOf" srcId="{ED1B415F-AC3E-476B-8707-27D7F6226135}" destId="{58310AB4-35A5-49EA-B9CE-B74B35019004}" srcOrd="0" destOrd="0" presId="urn:microsoft.com/office/officeart/2018/2/layout/IconVerticalSolidList"/>
    <dgm:cxn modelId="{6E339E64-AF6A-429F-A5B4-3D19B42D4541}" type="presOf" srcId="{C61BAF75-253A-4F75-B1A8-5ED060AC30F3}" destId="{1639D24B-A0A7-4A78-A267-463E005785EF}" srcOrd="0" destOrd="0" presId="urn:microsoft.com/office/officeart/2018/2/layout/IconVerticalSolidList"/>
    <dgm:cxn modelId="{8F460955-3DDA-4FE3-B6FE-35C2567B28B3}" srcId="{5F35FCBA-52DB-4667-9B96-C300A1584F16}" destId="{C61BAF75-253A-4F75-B1A8-5ED060AC30F3}" srcOrd="0" destOrd="0" parTransId="{A501A896-E66C-4D31-8C70-0C45F05A0D48}" sibTransId="{699C6368-29F2-4500-A13F-580FD831BCF2}"/>
    <dgm:cxn modelId="{F9188076-F595-4DF4-BF69-21477802860C}" srcId="{5F35FCBA-52DB-4667-9B96-C300A1584F16}" destId="{1CAC00E1-D866-449D-8A51-AC8F0AE86E52}" srcOrd="3" destOrd="0" parTransId="{A9E9079B-26A6-4847-ABC0-1A8179BECABE}" sibTransId="{F48DF43E-832F-48FA-B69B-D74BFE18DB2C}"/>
    <dgm:cxn modelId="{EF0F8088-FE23-41F1-864B-E1ED0322592E}" type="presOf" srcId="{680C8898-F90C-4DCB-B668-737A76ECC025}" destId="{F2B4017C-9387-4B5C-941F-29D9EEEE28FD}" srcOrd="0" destOrd="0" presId="urn:microsoft.com/office/officeart/2018/2/layout/IconVerticalSolidList"/>
    <dgm:cxn modelId="{1D014DC7-0016-43BE-B10B-728C1A09224B}" type="presOf" srcId="{5F35FCBA-52DB-4667-9B96-C300A1584F16}" destId="{2D3F085B-AF38-4C13-A5B2-EA0E8C18E318}" srcOrd="0" destOrd="0" presId="urn:microsoft.com/office/officeart/2018/2/layout/IconVerticalSolidList"/>
    <dgm:cxn modelId="{B9E52DF3-E9D2-42A6-9B2B-43C1486D4A60}" srcId="{5F35FCBA-52DB-4667-9B96-C300A1584F16}" destId="{ED1B415F-AC3E-476B-8707-27D7F6226135}" srcOrd="2" destOrd="0" parTransId="{330FE26C-3780-47B5-B5F5-A48CD88AC7E5}" sibTransId="{95F757B1-37F3-4F2F-B0C6-DB1416CA3CF3}"/>
    <dgm:cxn modelId="{50110BF3-7B9D-4138-9187-DC90C454DD15}" type="presParOf" srcId="{2D3F085B-AF38-4C13-A5B2-EA0E8C18E318}" destId="{7919181D-87CA-4824-88C0-8F5393E9D959}" srcOrd="0" destOrd="0" presId="urn:microsoft.com/office/officeart/2018/2/layout/IconVerticalSolidList"/>
    <dgm:cxn modelId="{0A57F883-C788-414E-BF66-D0794E142FA7}" type="presParOf" srcId="{7919181D-87CA-4824-88C0-8F5393E9D959}" destId="{9E5D87C0-B30A-440E-A91D-F68210046BF1}" srcOrd="0" destOrd="0" presId="urn:microsoft.com/office/officeart/2018/2/layout/IconVerticalSolidList"/>
    <dgm:cxn modelId="{20035DC9-CCD3-4EE6-B76C-9D0EBBA5BB03}" type="presParOf" srcId="{7919181D-87CA-4824-88C0-8F5393E9D959}" destId="{78EAF630-DF35-4968-8386-1BE058FCA005}" srcOrd="1" destOrd="0" presId="urn:microsoft.com/office/officeart/2018/2/layout/IconVerticalSolidList"/>
    <dgm:cxn modelId="{3550182B-518B-49F9-90E1-A0A7C7DC1D05}" type="presParOf" srcId="{7919181D-87CA-4824-88C0-8F5393E9D959}" destId="{B294F143-3C09-43C7-8C2E-285004526008}" srcOrd="2" destOrd="0" presId="urn:microsoft.com/office/officeart/2018/2/layout/IconVerticalSolidList"/>
    <dgm:cxn modelId="{3ECA2D8E-A94A-452F-971B-366F6B0E2E49}" type="presParOf" srcId="{7919181D-87CA-4824-88C0-8F5393E9D959}" destId="{1639D24B-A0A7-4A78-A267-463E005785EF}" srcOrd="3" destOrd="0" presId="urn:microsoft.com/office/officeart/2018/2/layout/IconVerticalSolidList"/>
    <dgm:cxn modelId="{1D91A336-A284-497E-86E2-EA88745BA5DD}" type="presParOf" srcId="{2D3F085B-AF38-4C13-A5B2-EA0E8C18E318}" destId="{F67AAA80-BDC0-4583-81B4-9FACE7792AB3}" srcOrd="1" destOrd="0" presId="urn:microsoft.com/office/officeart/2018/2/layout/IconVerticalSolidList"/>
    <dgm:cxn modelId="{F21265D5-7A08-4B92-A310-5A85469E6F32}" type="presParOf" srcId="{2D3F085B-AF38-4C13-A5B2-EA0E8C18E318}" destId="{4DEC9FF6-953A-4595-A349-4FD687FDA218}" srcOrd="2" destOrd="0" presId="urn:microsoft.com/office/officeart/2018/2/layout/IconVerticalSolidList"/>
    <dgm:cxn modelId="{9E5504A1-CE78-4191-84CE-00FE5D901825}" type="presParOf" srcId="{4DEC9FF6-953A-4595-A349-4FD687FDA218}" destId="{9E983AA8-3362-4BA5-AFD5-16F9BC0E31CE}" srcOrd="0" destOrd="0" presId="urn:microsoft.com/office/officeart/2018/2/layout/IconVerticalSolidList"/>
    <dgm:cxn modelId="{126988ED-C122-4BDE-A1B7-FB36C8F9BC78}" type="presParOf" srcId="{4DEC9FF6-953A-4595-A349-4FD687FDA218}" destId="{3D37EFFA-ACA3-44B5-9CF5-BE673443566D}" srcOrd="1" destOrd="0" presId="urn:microsoft.com/office/officeart/2018/2/layout/IconVerticalSolidList"/>
    <dgm:cxn modelId="{BEA80A1F-91C6-46D9-BB31-A9CF8F045500}" type="presParOf" srcId="{4DEC9FF6-953A-4595-A349-4FD687FDA218}" destId="{39079EDE-D72D-4B8A-BAB5-CDFB77F5012A}" srcOrd="2" destOrd="0" presId="urn:microsoft.com/office/officeart/2018/2/layout/IconVerticalSolidList"/>
    <dgm:cxn modelId="{33FF3281-D6D1-4627-92CB-02A4B7CCCB52}" type="presParOf" srcId="{4DEC9FF6-953A-4595-A349-4FD687FDA218}" destId="{F2B4017C-9387-4B5C-941F-29D9EEEE28FD}" srcOrd="3" destOrd="0" presId="urn:microsoft.com/office/officeart/2018/2/layout/IconVerticalSolidList"/>
    <dgm:cxn modelId="{A63614BA-0CE7-4C59-AE38-7811E61F7A2F}" type="presParOf" srcId="{2D3F085B-AF38-4C13-A5B2-EA0E8C18E318}" destId="{F2278BFB-B8B0-4FFF-9E1B-4D47C218F779}" srcOrd="3" destOrd="0" presId="urn:microsoft.com/office/officeart/2018/2/layout/IconVerticalSolidList"/>
    <dgm:cxn modelId="{BEDE6BB1-9EEC-4CCF-A495-82BBC894427C}" type="presParOf" srcId="{2D3F085B-AF38-4C13-A5B2-EA0E8C18E318}" destId="{0E8FB66C-714A-416C-8A45-74BCA1E6B4B5}" srcOrd="4" destOrd="0" presId="urn:microsoft.com/office/officeart/2018/2/layout/IconVerticalSolidList"/>
    <dgm:cxn modelId="{0C1606A3-DFB1-4063-AF62-F304E83AA4E3}" type="presParOf" srcId="{0E8FB66C-714A-416C-8A45-74BCA1E6B4B5}" destId="{62C48797-7333-4B1E-BFA6-ACA7A4704AC4}" srcOrd="0" destOrd="0" presId="urn:microsoft.com/office/officeart/2018/2/layout/IconVerticalSolidList"/>
    <dgm:cxn modelId="{82CCC6E5-5C23-47D5-AF08-69E113B22EB7}" type="presParOf" srcId="{0E8FB66C-714A-416C-8A45-74BCA1E6B4B5}" destId="{62CC59A1-A659-4952-BB06-8F34BFA38D6B}" srcOrd="1" destOrd="0" presId="urn:microsoft.com/office/officeart/2018/2/layout/IconVerticalSolidList"/>
    <dgm:cxn modelId="{4FB2824D-A88F-422C-A4BC-3AC36D7F3B08}" type="presParOf" srcId="{0E8FB66C-714A-416C-8A45-74BCA1E6B4B5}" destId="{1726DDEE-5E85-4B92-8747-FC2010FAD268}" srcOrd="2" destOrd="0" presId="urn:microsoft.com/office/officeart/2018/2/layout/IconVerticalSolidList"/>
    <dgm:cxn modelId="{95A26A14-C8C2-4C75-9326-FA31E5259106}" type="presParOf" srcId="{0E8FB66C-714A-416C-8A45-74BCA1E6B4B5}" destId="{58310AB4-35A5-49EA-B9CE-B74B35019004}" srcOrd="3" destOrd="0" presId="urn:microsoft.com/office/officeart/2018/2/layout/IconVerticalSolidList"/>
    <dgm:cxn modelId="{4F15BD46-06EB-4044-BF63-039DECB25B33}" type="presParOf" srcId="{2D3F085B-AF38-4C13-A5B2-EA0E8C18E318}" destId="{8E5ADD54-7426-4691-A4E3-DB478DD8D604}" srcOrd="5" destOrd="0" presId="urn:microsoft.com/office/officeart/2018/2/layout/IconVerticalSolidList"/>
    <dgm:cxn modelId="{34326608-4532-4B27-BD8B-44197CF06DA2}" type="presParOf" srcId="{2D3F085B-AF38-4C13-A5B2-EA0E8C18E318}" destId="{E23588C3-B6D2-482A-80E5-E5CC6C5A0614}" srcOrd="6" destOrd="0" presId="urn:microsoft.com/office/officeart/2018/2/layout/IconVerticalSolidList"/>
    <dgm:cxn modelId="{4F4BF211-BF7A-4BA3-BCFE-BAA617B6CC6C}" type="presParOf" srcId="{E23588C3-B6D2-482A-80E5-E5CC6C5A0614}" destId="{3DFA0907-7469-43AB-97E7-690F8D12B5BD}" srcOrd="0" destOrd="0" presId="urn:microsoft.com/office/officeart/2018/2/layout/IconVerticalSolidList"/>
    <dgm:cxn modelId="{E60DB823-E7D1-44BD-A557-FEE38B9922FB}" type="presParOf" srcId="{E23588C3-B6D2-482A-80E5-E5CC6C5A0614}" destId="{79FE0D7E-4459-4C95-A2EC-9BC8E58894EA}" srcOrd="1" destOrd="0" presId="urn:microsoft.com/office/officeart/2018/2/layout/IconVerticalSolidList"/>
    <dgm:cxn modelId="{9A34C56B-D0B6-4568-A789-D90AA5BEC751}" type="presParOf" srcId="{E23588C3-B6D2-482A-80E5-E5CC6C5A0614}" destId="{7CE0AA19-2D4C-4743-8A6F-FEC967048C09}" srcOrd="2" destOrd="0" presId="urn:microsoft.com/office/officeart/2018/2/layout/IconVerticalSolidList"/>
    <dgm:cxn modelId="{9DD09912-20EB-4824-8147-A5133A7A433E}" type="presParOf" srcId="{E23588C3-B6D2-482A-80E5-E5CC6C5A0614}" destId="{84DEC068-F78C-496C-AC0F-5793EDF8DA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4" qsCatId="simple" csTypeId="urn:microsoft.com/office/officeart/2005/8/colors/accent3_2" csCatId="accent3" phldr="1"/>
      <dgm:spPr/>
      <dgm:t>
        <a:bodyPr/>
        <a:lstStyle/>
        <a:p>
          <a:endParaRPr lang="nb-NO"/>
        </a:p>
      </dgm:t>
    </dgm:pt>
    <dgm:pt modelId="{BE01777A-9E98-45E6-B807-53A018918A24}">
      <dgm:prSet phldrT="[Tekst]"/>
      <dgm:spPr/>
      <dgm:t>
        <a:bodyPr/>
        <a:lstStyle/>
        <a:p>
          <a:r>
            <a:rPr lang="nb-NO" dirty="0" err="1"/>
            <a:t>Question</a:t>
          </a:r>
          <a:endParaRPr lang="nb-NO" dirty="0"/>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nb-NO" dirty="0" err="1"/>
            <a:t>Theory</a:t>
          </a:r>
          <a:endParaRPr lang="nb-NO" dirty="0"/>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nb-NO" dirty="0" err="1"/>
            <a:t>Hypothesis</a:t>
          </a:r>
          <a:endParaRPr lang="nb-NO" dirty="0"/>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nb-NO" dirty="0"/>
            <a:t>Testing</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nb-NO" dirty="0" err="1"/>
            <a:t>Conclusion</a:t>
          </a:r>
          <a:r>
            <a:rPr lang="nb-NO" dirty="0"/>
            <a:t>/ </a:t>
          </a:r>
          <a:r>
            <a:rPr lang="nb-NO" dirty="0" err="1"/>
            <a:t>Revisions</a:t>
          </a:r>
          <a:endParaRPr lang="nb-NO" dirty="0"/>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8506D688-3AF9-4066-911B-8C4A5AA53FCB}" type="pres">
      <dgm:prSet presAssocID="{60339B83-8C7B-4D45-9E53-91CF8BEBC526}" presName="Name0" presStyleCnt="0">
        <dgm:presLayoutVars>
          <dgm:dir/>
          <dgm:resizeHandles val="exact"/>
        </dgm:presLayoutVars>
      </dgm:prSet>
      <dgm:spPr/>
    </dgm:pt>
    <dgm:pt modelId="{EFF1C707-F878-4E9D-B42D-815AF2F8E8B9}" type="pres">
      <dgm:prSet presAssocID="{60339B83-8C7B-4D45-9E53-91CF8BEBC526}" presName="cycle" presStyleCnt="0"/>
      <dgm:spPr/>
    </dgm:pt>
    <dgm:pt modelId="{4B74C9C0-A6B2-4B99-BDE1-DF54513DD134}" type="pres">
      <dgm:prSet presAssocID="{BE01777A-9E98-45E6-B807-53A018918A24}" presName="nodeFirstNode" presStyleLbl="node1" presStyleIdx="0" presStyleCnt="5">
        <dgm:presLayoutVars>
          <dgm:bulletEnabled val="1"/>
        </dgm:presLayoutVars>
      </dgm:prSet>
      <dgm:spPr/>
    </dgm:pt>
    <dgm:pt modelId="{8B2C44DC-6CE9-4BD8-AD9E-1534374BA8B7}" type="pres">
      <dgm:prSet presAssocID="{68ACE4FD-9A0F-4559-A731-907DCF5B9BDB}" presName="sibTransFirstNode" presStyleLbl="bgShp" presStyleIdx="0" presStyleCnt="1"/>
      <dgm:spPr/>
    </dgm:pt>
    <dgm:pt modelId="{43B1373D-E498-44BF-B9A9-7EAAB5E9165A}" type="pres">
      <dgm:prSet presAssocID="{8A83D822-CFF8-4F0A-8975-156C48A52422}" presName="nodeFollowingNodes" presStyleLbl="node1" presStyleIdx="1" presStyleCnt="5">
        <dgm:presLayoutVars>
          <dgm:bulletEnabled val="1"/>
        </dgm:presLayoutVars>
      </dgm:prSet>
      <dgm:spPr/>
    </dgm:pt>
    <dgm:pt modelId="{7B89B2D7-9EA9-4883-A670-7CDB10FED830}" type="pres">
      <dgm:prSet presAssocID="{92ABEA6B-4499-4D0F-962E-3F8B63D46613}" presName="nodeFollowingNodes" presStyleLbl="node1" presStyleIdx="2" presStyleCnt="5">
        <dgm:presLayoutVars>
          <dgm:bulletEnabled val="1"/>
        </dgm:presLayoutVars>
      </dgm:prSet>
      <dgm:spPr/>
    </dgm:pt>
    <dgm:pt modelId="{44499C1F-4AA3-4774-92A4-67933B796895}" type="pres">
      <dgm:prSet presAssocID="{41F6004B-7446-47E1-A5BD-129A54B77B5E}" presName="nodeFollowingNodes" presStyleLbl="node1" presStyleIdx="3" presStyleCnt="5">
        <dgm:presLayoutVars>
          <dgm:bulletEnabled val="1"/>
        </dgm:presLayoutVars>
      </dgm:prSet>
      <dgm:spPr/>
    </dgm:pt>
    <dgm:pt modelId="{03F79A65-9333-49CC-A7EA-0B1B4E2E6971}" type="pres">
      <dgm:prSet presAssocID="{EA29E4B2-2132-47D7-BD6E-0BD922803443}" presName="nodeFollowingNodes" presStyleLbl="node1" presStyleIdx="4" presStyleCnt="5">
        <dgm:presLayoutVars>
          <dgm:bulletEnabled val="1"/>
        </dgm:presLayoutVars>
      </dgm:prSet>
      <dgm:spPr/>
    </dgm:pt>
  </dgm:ptLst>
  <dgm:cxnLst>
    <dgm:cxn modelId="{93731731-7C42-4C6B-AD0C-C798C3207500}" type="presOf" srcId="{8A83D822-CFF8-4F0A-8975-156C48A52422}" destId="{43B1373D-E498-44BF-B9A9-7EAAB5E9165A}" srcOrd="0" destOrd="0" presId="urn:microsoft.com/office/officeart/2005/8/layout/cycle3"/>
    <dgm:cxn modelId="{64A93848-052C-48B4-91E0-6D04FF0ED71F}" type="presOf" srcId="{BE01777A-9E98-45E6-B807-53A018918A24}" destId="{4B74C9C0-A6B2-4B99-BDE1-DF54513DD134}" srcOrd="0" destOrd="0" presId="urn:microsoft.com/office/officeart/2005/8/layout/cycle3"/>
    <dgm:cxn modelId="{90B99E68-3754-4121-9D78-BACBFFF6A493}" type="presOf" srcId="{68ACE4FD-9A0F-4559-A731-907DCF5B9BDB}" destId="{8B2C44DC-6CE9-4BD8-AD9E-1534374BA8B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99611A72-FDE1-4305-B6E4-9B6CE586B3A1}" type="presOf" srcId="{60339B83-8C7B-4D45-9E53-91CF8BEBC526}" destId="{8506D688-3AF9-4066-911B-8C4A5AA53FC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83E441A5-923F-433D-8775-48FE4E210AB9}" type="presOf" srcId="{EA29E4B2-2132-47D7-BD6E-0BD922803443}" destId="{03F79A65-9333-49CC-A7EA-0B1B4E2E6971}" srcOrd="0" destOrd="0" presId="urn:microsoft.com/office/officeart/2005/8/layout/cycle3"/>
    <dgm:cxn modelId="{86AD18B0-D606-4B1C-A898-4A760AEB1F73}" type="presOf" srcId="{92ABEA6B-4499-4D0F-962E-3F8B63D46613}" destId="{7B89B2D7-9EA9-4883-A670-7CDB10FED830}" srcOrd="0" destOrd="0" presId="urn:microsoft.com/office/officeart/2005/8/layout/cycle3"/>
    <dgm:cxn modelId="{916EF4E6-76FE-4C11-B8F0-44D1E301D7A0}" type="presOf" srcId="{41F6004B-7446-47E1-A5BD-129A54B77B5E}" destId="{44499C1F-4AA3-4774-92A4-67933B796895}"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7E924CA9-FFC9-45B8-9835-0FEC33C6CA3C}" type="presParOf" srcId="{8506D688-3AF9-4066-911B-8C4A5AA53FCB}" destId="{EFF1C707-F878-4E9D-B42D-815AF2F8E8B9}" srcOrd="0" destOrd="0" presId="urn:microsoft.com/office/officeart/2005/8/layout/cycle3"/>
    <dgm:cxn modelId="{8AC3E9BA-1FB9-4A5C-811D-D7D39A43562C}" type="presParOf" srcId="{EFF1C707-F878-4E9D-B42D-815AF2F8E8B9}" destId="{4B74C9C0-A6B2-4B99-BDE1-DF54513DD134}" srcOrd="0" destOrd="0" presId="urn:microsoft.com/office/officeart/2005/8/layout/cycle3"/>
    <dgm:cxn modelId="{85B17A5C-50AE-4AD1-9B31-6BC18DCFD341}" type="presParOf" srcId="{EFF1C707-F878-4E9D-B42D-815AF2F8E8B9}" destId="{8B2C44DC-6CE9-4BD8-AD9E-1534374BA8B7}" srcOrd="1" destOrd="0" presId="urn:microsoft.com/office/officeart/2005/8/layout/cycle3"/>
    <dgm:cxn modelId="{E9EC1ABE-21CA-47C0-8D04-4AB7E824041E}" type="presParOf" srcId="{EFF1C707-F878-4E9D-B42D-815AF2F8E8B9}" destId="{43B1373D-E498-44BF-B9A9-7EAAB5E9165A}" srcOrd="2" destOrd="0" presId="urn:microsoft.com/office/officeart/2005/8/layout/cycle3"/>
    <dgm:cxn modelId="{3432CD14-9388-46F8-9558-9D9A241D5ED3}" type="presParOf" srcId="{EFF1C707-F878-4E9D-B42D-815AF2F8E8B9}" destId="{7B89B2D7-9EA9-4883-A670-7CDB10FED830}" srcOrd="3" destOrd="0" presId="urn:microsoft.com/office/officeart/2005/8/layout/cycle3"/>
    <dgm:cxn modelId="{EBC5C237-3F88-440C-88EA-920E05F3EA26}" type="presParOf" srcId="{EFF1C707-F878-4E9D-B42D-815AF2F8E8B9}" destId="{44499C1F-4AA3-4774-92A4-67933B796895}" srcOrd="4" destOrd="0" presId="urn:microsoft.com/office/officeart/2005/8/layout/cycle3"/>
    <dgm:cxn modelId="{9E582069-6577-4AA6-8A23-80D3EB83E07E}" type="presParOf" srcId="{EFF1C707-F878-4E9D-B42D-815AF2F8E8B9}" destId="{03F79A65-9333-49CC-A7EA-0B1B4E2E6971}"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nb-NO"/>
        </a:p>
      </dgm:t>
    </dgm:pt>
    <dgm:pt modelId="{BE01777A-9E98-45E6-B807-53A018918A24}">
      <dgm:prSet phldrT="[Tekst]"/>
      <dgm:spPr/>
      <dgm:t>
        <a:bodyPr/>
        <a:lstStyle/>
        <a:p>
          <a:r>
            <a:rPr lang="nb-NO" dirty="0" err="1"/>
            <a:t>Question</a:t>
          </a:r>
          <a:endParaRPr lang="nb-NO" dirty="0"/>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nb-NO" dirty="0" err="1"/>
            <a:t>Theory</a:t>
          </a:r>
          <a:endParaRPr lang="nb-NO" dirty="0"/>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nb-NO" dirty="0" err="1"/>
            <a:t>Hypothesis</a:t>
          </a:r>
          <a:endParaRPr lang="nb-NO" dirty="0"/>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nb-NO" dirty="0"/>
            <a:t>Testing</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nb-NO" dirty="0" err="1"/>
            <a:t>Conclusions</a:t>
          </a:r>
          <a:endParaRPr lang="nb-NO" dirty="0"/>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BDF2B39B-CD63-42B7-9A16-2E711ADBDB63}">
      <dgm:prSet phldrT="[Tekst]"/>
      <dgm:spPr/>
      <dgm:t>
        <a:bodyPr/>
        <a:lstStyle/>
        <a:p>
          <a:r>
            <a:rPr lang="nb-NO" dirty="0" err="1"/>
            <a:t>Good</a:t>
          </a:r>
          <a:r>
            <a:rPr lang="nb-NO" dirty="0"/>
            <a:t>/Bad</a:t>
          </a:r>
        </a:p>
      </dgm:t>
    </dgm:pt>
    <dgm:pt modelId="{75FFD29F-9CB8-4393-B081-5D074A00826B}" type="parTrans" cxnId="{B67AFD65-5FF7-4884-A69E-F61FB0023771}">
      <dgm:prSet/>
      <dgm:spPr/>
      <dgm:t>
        <a:bodyPr/>
        <a:lstStyle/>
        <a:p>
          <a:endParaRPr lang="nb-NO"/>
        </a:p>
      </dgm:t>
    </dgm:pt>
    <dgm:pt modelId="{F4E2994F-B7DF-4FDA-87F4-B312AB7C4D81}" type="sibTrans" cxnId="{B67AFD65-5FF7-4884-A69E-F61FB0023771}">
      <dgm:prSet/>
      <dgm:spPr/>
      <dgm:t>
        <a:bodyPr/>
        <a:lstStyle/>
        <a:p>
          <a:endParaRPr lang="nb-NO"/>
        </a:p>
      </dgm:t>
    </dgm:pt>
    <dgm:pt modelId="{08F97DC2-9B18-497B-9494-E6768A57E8F1}">
      <dgm:prSet phldrT="[Tekst]"/>
      <dgm:spPr/>
      <dgm:t>
        <a:bodyPr/>
        <a:lstStyle/>
        <a:p>
          <a:r>
            <a:rPr lang="nb-NO" dirty="0" err="1"/>
            <a:t>Formulating</a:t>
          </a:r>
          <a:r>
            <a:rPr lang="nb-NO" dirty="0"/>
            <a:t> a </a:t>
          </a:r>
          <a:r>
            <a:rPr lang="nb-NO" dirty="0" err="1"/>
            <a:t>good</a:t>
          </a:r>
          <a:r>
            <a:rPr lang="nb-NO" dirty="0"/>
            <a:t> </a:t>
          </a:r>
          <a:r>
            <a:rPr lang="nb-NO" dirty="0" err="1"/>
            <a:t>hypothesis</a:t>
          </a:r>
          <a:endParaRPr lang="nb-NO" dirty="0"/>
        </a:p>
      </dgm:t>
    </dgm:pt>
    <dgm:pt modelId="{B2B9BFF1-873F-4C83-9BCD-B483234BC85C}" type="parTrans" cxnId="{7031F627-B88E-4585-B6B4-45377CACD872}">
      <dgm:prSet/>
      <dgm:spPr/>
      <dgm:t>
        <a:bodyPr/>
        <a:lstStyle/>
        <a:p>
          <a:endParaRPr lang="nb-NO"/>
        </a:p>
      </dgm:t>
    </dgm:pt>
    <dgm:pt modelId="{83A23524-04B8-4C55-80E0-689B67DA88CD}" type="sibTrans" cxnId="{7031F627-B88E-4585-B6B4-45377CACD872}">
      <dgm:prSet/>
      <dgm:spPr/>
      <dgm:t>
        <a:bodyPr/>
        <a:lstStyle/>
        <a:p>
          <a:endParaRPr lang="nb-NO"/>
        </a:p>
      </dgm:t>
    </dgm:pt>
    <dgm:pt modelId="{8DF2DFB8-AD87-4613-A365-9D8F70F8C47B}" type="pres">
      <dgm:prSet presAssocID="{60339B83-8C7B-4D45-9E53-91CF8BEBC526}" presName="Name0" presStyleCnt="0">
        <dgm:presLayoutVars>
          <dgm:dir/>
          <dgm:resizeHandles val="exact"/>
        </dgm:presLayoutVars>
      </dgm:prSet>
      <dgm:spPr/>
    </dgm:pt>
    <dgm:pt modelId="{3523BC10-EE70-4E78-AC0E-678547E872F0}" type="pres">
      <dgm:prSet presAssocID="{60339B83-8C7B-4D45-9E53-91CF8BEBC526}" presName="cycle" presStyleCnt="0"/>
      <dgm:spPr/>
    </dgm:pt>
    <dgm:pt modelId="{34CBA1AD-7AE7-45E0-B0CF-8DCAB04613E7}" type="pres">
      <dgm:prSet presAssocID="{BE01777A-9E98-45E6-B807-53A018918A24}" presName="nodeFirstNode" presStyleLbl="node1" presStyleIdx="0" presStyleCnt="5">
        <dgm:presLayoutVars>
          <dgm:bulletEnabled val="1"/>
        </dgm:presLayoutVars>
      </dgm:prSet>
      <dgm:spPr/>
    </dgm:pt>
    <dgm:pt modelId="{BEB467C8-F80E-48B9-93B1-4FF04DBED729}" type="pres">
      <dgm:prSet presAssocID="{68ACE4FD-9A0F-4559-A731-907DCF5B9BDB}" presName="sibTransFirstNode" presStyleLbl="bgShp" presStyleIdx="0" presStyleCnt="1"/>
      <dgm:spPr/>
    </dgm:pt>
    <dgm:pt modelId="{D526189D-CDF0-4C15-B809-569E21E171CE}" type="pres">
      <dgm:prSet presAssocID="{8A83D822-CFF8-4F0A-8975-156C48A52422}" presName="nodeFollowingNodes" presStyleLbl="node1" presStyleIdx="1" presStyleCnt="5">
        <dgm:presLayoutVars>
          <dgm:bulletEnabled val="1"/>
        </dgm:presLayoutVars>
      </dgm:prSet>
      <dgm:spPr/>
    </dgm:pt>
    <dgm:pt modelId="{2A8D14D3-E679-43CD-8614-74B4CF822776}" type="pres">
      <dgm:prSet presAssocID="{92ABEA6B-4499-4D0F-962E-3F8B63D46613}" presName="nodeFollowingNodes" presStyleLbl="node1" presStyleIdx="2" presStyleCnt="5">
        <dgm:presLayoutVars>
          <dgm:bulletEnabled val="1"/>
        </dgm:presLayoutVars>
      </dgm:prSet>
      <dgm:spPr/>
    </dgm:pt>
    <dgm:pt modelId="{EC2192E3-7C1E-4C59-80D4-B24C00A71A71}" type="pres">
      <dgm:prSet presAssocID="{41F6004B-7446-47E1-A5BD-129A54B77B5E}" presName="nodeFollowingNodes" presStyleLbl="node1" presStyleIdx="3" presStyleCnt="5">
        <dgm:presLayoutVars>
          <dgm:bulletEnabled val="1"/>
        </dgm:presLayoutVars>
      </dgm:prSet>
      <dgm:spPr/>
    </dgm:pt>
    <dgm:pt modelId="{31ACF35D-008F-4C36-AFD6-54E3F1E83B38}" type="pres">
      <dgm:prSet presAssocID="{EA29E4B2-2132-47D7-BD6E-0BD922803443}" presName="nodeFollowingNodes" presStyleLbl="node1" presStyleIdx="4" presStyleCnt="5">
        <dgm:presLayoutVars>
          <dgm:bulletEnabled val="1"/>
        </dgm:presLayoutVars>
      </dgm:prSet>
      <dgm:spPr/>
    </dgm:pt>
  </dgm:ptLst>
  <dgm:cxnLst>
    <dgm:cxn modelId="{E5442F16-B103-41F8-9272-5CBD98AD081E}" type="presOf" srcId="{92ABEA6B-4499-4D0F-962E-3F8B63D46613}" destId="{2A8D14D3-E679-43CD-8614-74B4CF822776}" srcOrd="0" destOrd="0" presId="urn:microsoft.com/office/officeart/2005/8/layout/cycle3"/>
    <dgm:cxn modelId="{4AF3DE1E-D256-4B71-BE56-A9A89C5942CF}" type="presOf" srcId="{BDF2B39B-CD63-42B7-9A16-2E711ADBDB63}" destId="{D526189D-CDF0-4C15-B809-569E21E171CE}" srcOrd="0" destOrd="1" presId="urn:microsoft.com/office/officeart/2005/8/layout/cycle3"/>
    <dgm:cxn modelId="{7031F627-B88E-4585-B6B4-45377CACD872}" srcId="{92ABEA6B-4499-4D0F-962E-3F8B63D46613}" destId="{08F97DC2-9B18-497B-9494-E6768A57E8F1}" srcOrd="0" destOrd="0" parTransId="{B2B9BFF1-873F-4C83-9BCD-B483234BC85C}" sibTransId="{83A23524-04B8-4C55-80E0-689B67DA88CD}"/>
    <dgm:cxn modelId="{B67AFD65-5FF7-4884-A69E-F61FB0023771}" srcId="{8A83D822-CFF8-4F0A-8975-156C48A52422}" destId="{BDF2B39B-CD63-42B7-9A16-2E711ADBDB63}" srcOrd="0" destOrd="0" parTransId="{75FFD29F-9CB8-4393-B081-5D074A00826B}" sibTransId="{F4E2994F-B7DF-4FDA-87F4-B312AB7C4D81}"/>
    <dgm:cxn modelId="{055F956E-CBB8-496A-8C65-BB86E39678C4}" type="presOf" srcId="{BE01777A-9E98-45E6-B807-53A018918A24}" destId="{34CBA1AD-7AE7-45E0-B0CF-8DCAB04613E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E0709356-0DFB-4C0C-8870-CD3CB350002B}" type="presOf" srcId="{60339B83-8C7B-4D45-9E53-91CF8BEBC526}" destId="{8DF2DFB8-AD87-4613-A365-9D8F70F8C47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F4F3DE85-CCE0-45FD-A109-291F052F5238}" type="presOf" srcId="{8A83D822-CFF8-4F0A-8975-156C48A52422}" destId="{D526189D-CDF0-4C15-B809-569E21E171CE}" srcOrd="0" destOrd="0" presId="urn:microsoft.com/office/officeart/2005/8/layout/cycle3"/>
    <dgm:cxn modelId="{73A81195-A214-4807-94F6-49A3CE807764}" type="presOf" srcId="{EA29E4B2-2132-47D7-BD6E-0BD922803443}" destId="{31ACF35D-008F-4C36-AFD6-54E3F1E83B38}" srcOrd="0" destOrd="0" presId="urn:microsoft.com/office/officeart/2005/8/layout/cycle3"/>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F962B2AD-8082-4302-A67B-3ECC6A7F1D9C}" type="presOf" srcId="{08F97DC2-9B18-497B-9494-E6768A57E8F1}" destId="{2A8D14D3-E679-43CD-8614-74B4CF822776}" srcOrd="0" destOrd="1" presId="urn:microsoft.com/office/officeart/2005/8/layout/cycle3"/>
    <dgm:cxn modelId="{81A119B8-CF7A-4FE2-88FA-5FEAE1BE8CC6}" type="presOf" srcId="{68ACE4FD-9A0F-4559-A731-907DCF5B9BDB}" destId="{BEB467C8-F80E-48B9-93B1-4FF04DBED729}" srcOrd="0" destOrd="0" presId="urn:microsoft.com/office/officeart/2005/8/layout/cycle3"/>
    <dgm:cxn modelId="{409882D9-7F98-49BF-A43B-9DD102B38E95}" type="presOf" srcId="{41F6004B-7446-47E1-A5BD-129A54B77B5E}" destId="{EC2192E3-7C1E-4C59-80D4-B24C00A71A71}"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94E5F20D-0801-478F-AAD1-0ED23E6AF092}" type="presParOf" srcId="{8DF2DFB8-AD87-4613-A365-9D8F70F8C47B}" destId="{3523BC10-EE70-4E78-AC0E-678547E872F0}" srcOrd="0" destOrd="0" presId="urn:microsoft.com/office/officeart/2005/8/layout/cycle3"/>
    <dgm:cxn modelId="{11294E80-4EF6-4DCD-A460-620D9DC672AD}" type="presParOf" srcId="{3523BC10-EE70-4E78-AC0E-678547E872F0}" destId="{34CBA1AD-7AE7-45E0-B0CF-8DCAB04613E7}" srcOrd="0" destOrd="0" presId="urn:microsoft.com/office/officeart/2005/8/layout/cycle3"/>
    <dgm:cxn modelId="{D81B81A9-5001-4EB0-BBA6-B50B6C63CC50}" type="presParOf" srcId="{3523BC10-EE70-4E78-AC0E-678547E872F0}" destId="{BEB467C8-F80E-48B9-93B1-4FF04DBED729}" srcOrd="1" destOrd="0" presId="urn:microsoft.com/office/officeart/2005/8/layout/cycle3"/>
    <dgm:cxn modelId="{1F65C29E-31CD-4A49-B6FB-A3CC5BE14E2E}" type="presParOf" srcId="{3523BC10-EE70-4E78-AC0E-678547E872F0}" destId="{D526189D-CDF0-4C15-B809-569E21E171CE}" srcOrd="2" destOrd="0" presId="urn:microsoft.com/office/officeart/2005/8/layout/cycle3"/>
    <dgm:cxn modelId="{72291423-8DCF-4BFE-B80B-F52A462DF02F}" type="presParOf" srcId="{3523BC10-EE70-4E78-AC0E-678547E872F0}" destId="{2A8D14D3-E679-43CD-8614-74B4CF822776}" srcOrd="3" destOrd="0" presId="urn:microsoft.com/office/officeart/2005/8/layout/cycle3"/>
    <dgm:cxn modelId="{C8FD71CD-7EC1-4EAC-AE3C-B55C9D3C5F57}" type="presParOf" srcId="{3523BC10-EE70-4E78-AC0E-678547E872F0}" destId="{EC2192E3-7C1E-4C59-80D4-B24C00A71A71}" srcOrd="4" destOrd="0" presId="urn:microsoft.com/office/officeart/2005/8/layout/cycle3"/>
    <dgm:cxn modelId="{C66CAE11-C47C-421E-B13C-641794CF34A3}" type="presParOf" srcId="{3523BC10-EE70-4E78-AC0E-678547E872F0}" destId="{31ACF35D-008F-4C36-AFD6-54E3F1E83B38}"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F7F-6C2C-4537-9DE7-68378378D92B}">
      <dsp:nvSpPr>
        <dsp:cNvPr id="0" name=""/>
        <dsp:cNvSpPr/>
      </dsp:nvSpPr>
      <dsp:spPr>
        <a:xfrm>
          <a:off x="0" y="682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Hypothetical Contructs</a:t>
          </a:r>
          <a:endParaRPr lang="en-US" sz="3300" kern="1200"/>
        </a:p>
      </dsp:txBody>
      <dsp:txXfrm>
        <a:off x="38638" y="45464"/>
        <a:ext cx="5104324" cy="714229"/>
      </dsp:txXfrm>
    </dsp:sp>
    <dsp:sp modelId="{05406233-20E7-4A5E-8062-7FE371E0308B}">
      <dsp:nvSpPr>
        <dsp:cNvPr id="0" name=""/>
        <dsp:cNvSpPr/>
      </dsp:nvSpPr>
      <dsp:spPr>
        <a:xfrm>
          <a:off x="0" y="89337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Research Cycle</a:t>
          </a:r>
          <a:endParaRPr lang="en-US" sz="3300" kern="1200"/>
        </a:p>
      </dsp:txBody>
      <dsp:txXfrm>
        <a:off x="38638" y="932009"/>
        <a:ext cx="5104324" cy="714229"/>
      </dsp:txXfrm>
    </dsp:sp>
    <dsp:sp modelId="{37CFC5F7-B3B2-4242-B25D-DC161AEEBF7B}">
      <dsp:nvSpPr>
        <dsp:cNvPr id="0" name=""/>
        <dsp:cNvSpPr/>
      </dsp:nvSpPr>
      <dsp:spPr>
        <a:xfrm>
          <a:off x="0" y="177991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Reliability</a:t>
          </a:r>
          <a:endParaRPr lang="en-US" sz="3300" kern="1200"/>
        </a:p>
      </dsp:txBody>
      <dsp:txXfrm>
        <a:off x="38638" y="1818554"/>
        <a:ext cx="5104324" cy="714229"/>
      </dsp:txXfrm>
    </dsp:sp>
    <dsp:sp modelId="{AA91B3D4-976A-49F0-AA70-35B88046EC7A}">
      <dsp:nvSpPr>
        <dsp:cNvPr id="0" name=""/>
        <dsp:cNvSpPr/>
      </dsp:nvSpPr>
      <dsp:spPr>
        <a:xfrm>
          <a:off x="0" y="266646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Validity</a:t>
          </a:r>
          <a:endParaRPr lang="en-US" sz="3300" kern="1200"/>
        </a:p>
      </dsp:txBody>
      <dsp:txXfrm>
        <a:off x="38638" y="2705099"/>
        <a:ext cx="5104324" cy="714229"/>
      </dsp:txXfrm>
    </dsp:sp>
    <dsp:sp modelId="{B85F03D4-D4E8-4761-AD0E-FEE52F35F1C6}">
      <dsp:nvSpPr>
        <dsp:cNvPr id="0" name=""/>
        <dsp:cNvSpPr/>
      </dsp:nvSpPr>
      <dsp:spPr>
        <a:xfrm>
          <a:off x="0" y="355300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Experiments</a:t>
          </a:r>
          <a:endParaRPr lang="en-US" sz="3300" kern="1200"/>
        </a:p>
      </dsp:txBody>
      <dsp:txXfrm>
        <a:off x="38638" y="3591644"/>
        <a:ext cx="5104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FF86A-45A2-4AFA-859F-0BD9C1258D8F}">
      <dsp:nvSpPr>
        <dsp:cNvPr id="0" name=""/>
        <dsp:cNvSpPr/>
      </dsp:nvSpPr>
      <dsp:spPr>
        <a:xfrm>
          <a:off x="3156421" y="776"/>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err="1"/>
            <a:t>Hypothesis</a:t>
          </a:r>
          <a:endParaRPr lang="nb-NO" sz="2000" kern="1200" dirty="0"/>
        </a:p>
      </dsp:txBody>
      <dsp:txXfrm>
        <a:off x="3437124" y="281479"/>
        <a:ext cx="1355351" cy="1355351"/>
      </dsp:txXfrm>
    </dsp:sp>
    <dsp:sp modelId="{37B774A6-DB06-4D7A-8ACE-6C40C8BFDA38}">
      <dsp:nvSpPr>
        <dsp:cNvPr id="0" name=""/>
        <dsp:cNvSpPr/>
      </dsp:nvSpPr>
      <dsp:spPr>
        <a:xfrm rot="2591112">
          <a:off x="4654800" y="1865030"/>
          <a:ext cx="1539558"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a:p>
      </dsp:txBody>
      <dsp:txXfrm>
        <a:off x="4681083" y="1928004"/>
        <a:ext cx="1345487" cy="388143"/>
      </dsp:txXfrm>
    </dsp:sp>
    <dsp:sp modelId="{58230185-E93C-4E6F-AED9-87D2CAA6C109}">
      <dsp:nvSpPr>
        <dsp:cNvPr id="0" name=""/>
        <dsp:cNvSpPr/>
      </dsp:nvSpPr>
      <dsp:spPr>
        <a:xfrm>
          <a:off x="5813772" y="2494904"/>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err="1"/>
            <a:t>Prediction</a:t>
          </a:r>
          <a:endParaRPr lang="nb-NO" sz="2000" kern="1200" dirty="0"/>
        </a:p>
      </dsp:txBody>
      <dsp:txXfrm>
        <a:off x="6094475" y="2775607"/>
        <a:ext cx="1355351" cy="1355351"/>
      </dsp:txXfrm>
    </dsp:sp>
    <dsp:sp modelId="{7C441BD6-0213-4F3D-89D4-7287B8BCDB2B}">
      <dsp:nvSpPr>
        <dsp:cNvPr id="0" name=""/>
        <dsp:cNvSpPr/>
      </dsp:nvSpPr>
      <dsp:spPr>
        <a:xfrm rot="10806284">
          <a:off x="2788625" y="3119551"/>
          <a:ext cx="2841542" cy="6637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dirty="0"/>
        </a:p>
      </dsp:txBody>
      <dsp:txXfrm rot="10800000">
        <a:off x="2987754" y="3252486"/>
        <a:ext cx="2642413" cy="398257"/>
      </dsp:txXfrm>
    </dsp:sp>
    <dsp:sp modelId="{803547BF-CF86-441E-A7E8-32EBC638AE1B}">
      <dsp:nvSpPr>
        <dsp:cNvPr id="0" name=""/>
        <dsp:cNvSpPr/>
      </dsp:nvSpPr>
      <dsp:spPr>
        <a:xfrm>
          <a:off x="744334" y="2485637"/>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a:t>Test </a:t>
          </a:r>
          <a:r>
            <a:rPr lang="nb-NO" sz="2000" kern="1200" dirty="0" err="1"/>
            <a:t>of</a:t>
          </a:r>
          <a:r>
            <a:rPr lang="nb-NO" sz="2000" kern="1200" dirty="0"/>
            <a:t> </a:t>
          </a:r>
          <a:r>
            <a:rPr lang="nb-NO" sz="2000" kern="1200" dirty="0" err="1"/>
            <a:t>Prediction</a:t>
          </a:r>
          <a:endParaRPr lang="nb-NO" sz="2000" kern="1200" dirty="0"/>
        </a:p>
      </dsp:txBody>
      <dsp:txXfrm>
        <a:off x="1025037" y="2766340"/>
        <a:ext cx="1355351" cy="1355351"/>
      </dsp:txXfrm>
    </dsp:sp>
    <dsp:sp modelId="{BEEB8D47-F699-4EB0-95BF-679008C2D4F9}">
      <dsp:nvSpPr>
        <dsp:cNvPr id="0" name=""/>
        <dsp:cNvSpPr/>
      </dsp:nvSpPr>
      <dsp:spPr>
        <a:xfrm rot="18848915">
          <a:off x="2131127" y="1894775"/>
          <a:ext cx="1522947"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a:p>
      </dsp:txBody>
      <dsp:txXfrm>
        <a:off x="2160575" y="2093782"/>
        <a:ext cx="1328876" cy="3881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FF90-91C9-4254-BDBE-E960979500AA}">
      <dsp:nvSpPr>
        <dsp:cNvPr id="0" name=""/>
        <dsp:cNvSpPr/>
      </dsp:nvSpPr>
      <dsp:spPr>
        <a:xfrm>
          <a:off x="5152418" y="2481109"/>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b-NO" sz="2300" kern="1200" dirty="0" err="1"/>
            <a:t>Contruct</a:t>
          </a:r>
          <a:r>
            <a:rPr lang="nb-NO" sz="2300" kern="1200" dirty="0"/>
            <a:t> </a:t>
          </a:r>
          <a:r>
            <a:rPr lang="nb-NO" sz="2300" kern="1200" dirty="0" err="1"/>
            <a:t>Validity</a:t>
          </a:r>
          <a:endParaRPr lang="nb-NO" sz="2300" kern="1200" dirty="0"/>
        </a:p>
      </dsp:txBody>
      <dsp:txXfrm>
        <a:off x="5428787" y="2757478"/>
        <a:ext cx="1334425" cy="1334425"/>
      </dsp:txXfrm>
    </dsp:sp>
    <dsp:sp modelId="{1EFFD6D3-4C6F-4BB1-9118-D98897EE3218}">
      <dsp:nvSpPr>
        <dsp:cNvPr id="0" name=""/>
        <dsp:cNvSpPr/>
      </dsp:nvSpPr>
      <dsp:spPr>
        <a:xfrm rot="16200000">
          <a:off x="5811379" y="2182558"/>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6081768" y="2182258"/>
        <a:ext cx="28462" cy="28462"/>
      </dsp:txXfrm>
    </dsp:sp>
    <dsp:sp modelId="{FD65A802-75C9-4E5A-B862-AC04B33856A5}">
      <dsp:nvSpPr>
        <dsp:cNvPr id="0" name=""/>
        <dsp:cNvSpPr/>
      </dsp:nvSpPr>
      <dsp:spPr>
        <a:xfrm>
          <a:off x="5152418" y="24705"/>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Face</a:t>
          </a:r>
        </a:p>
      </dsp:txBody>
      <dsp:txXfrm>
        <a:off x="5428787" y="301074"/>
        <a:ext cx="1334425" cy="1334425"/>
      </dsp:txXfrm>
    </dsp:sp>
    <dsp:sp modelId="{23115290-CE80-45F6-B4A0-707A692633BF}">
      <dsp:nvSpPr>
        <dsp:cNvPr id="0" name=""/>
        <dsp:cNvSpPr/>
      </dsp:nvSpPr>
      <dsp:spPr>
        <a:xfrm rot="20520000">
          <a:off x="6979469" y="3031225"/>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7249858" y="3030924"/>
        <a:ext cx="28462" cy="28462"/>
      </dsp:txXfrm>
    </dsp:sp>
    <dsp:sp modelId="{132568C0-AF75-4738-A6BB-1A3DA32828AC}">
      <dsp:nvSpPr>
        <dsp:cNvPr id="0" name=""/>
        <dsp:cNvSpPr/>
      </dsp:nvSpPr>
      <dsp:spPr>
        <a:xfrm>
          <a:off x="7488597" y="1722038"/>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Predictive</a:t>
          </a:r>
          <a:endParaRPr lang="nb-NO" sz="1700" kern="1200" dirty="0"/>
        </a:p>
      </dsp:txBody>
      <dsp:txXfrm>
        <a:off x="7764966" y="1998407"/>
        <a:ext cx="1334425" cy="1334425"/>
      </dsp:txXfrm>
    </dsp:sp>
    <dsp:sp modelId="{AF569196-3D30-4BA2-8F3D-E7758A18AFC1}">
      <dsp:nvSpPr>
        <dsp:cNvPr id="0" name=""/>
        <dsp:cNvSpPr/>
      </dsp:nvSpPr>
      <dsp:spPr>
        <a:xfrm rot="3240000">
          <a:off x="6533298" y="4404396"/>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6803687" y="4404096"/>
        <a:ext cx="28462" cy="28462"/>
      </dsp:txXfrm>
    </dsp:sp>
    <dsp:sp modelId="{A42660BB-DFAF-4AFA-BDB7-8FC18D1F9D89}">
      <dsp:nvSpPr>
        <dsp:cNvPr id="0" name=""/>
        <dsp:cNvSpPr/>
      </dsp:nvSpPr>
      <dsp:spPr>
        <a:xfrm>
          <a:off x="6596256" y="4468381"/>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Discriminant</a:t>
          </a:r>
          <a:endParaRPr lang="nb-NO" sz="1700" kern="1200" dirty="0"/>
        </a:p>
      </dsp:txBody>
      <dsp:txXfrm>
        <a:off x="6872625" y="4744750"/>
        <a:ext cx="1334425" cy="1334425"/>
      </dsp:txXfrm>
    </dsp:sp>
    <dsp:sp modelId="{62C95E1C-F1E1-4649-A50E-1B5171815EAF}">
      <dsp:nvSpPr>
        <dsp:cNvPr id="0" name=""/>
        <dsp:cNvSpPr/>
      </dsp:nvSpPr>
      <dsp:spPr>
        <a:xfrm rot="7560000">
          <a:off x="5089460" y="4404396"/>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5359850" y="4404096"/>
        <a:ext cx="28462" cy="28462"/>
      </dsp:txXfrm>
    </dsp:sp>
    <dsp:sp modelId="{3FE57EB6-B816-41D3-8A4E-BD5E81941E2A}">
      <dsp:nvSpPr>
        <dsp:cNvPr id="0" name=""/>
        <dsp:cNvSpPr/>
      </dsp:nvSpPr>
      <dsp:spPr>
        <a:xfrm>
          <a:off x="3708580" y="4468381"/>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Content</a:t>
          </a:r>
        </a:p>
      </dsp:txBody>
      <dsp:txXfrm>
        <a:off x="3984949" y="4744750"/>
        <a:ext cx="1334425" cy="1334425"/>
      </dsp:txXfrm>
    </dsp:sp>
    <dsp:sp modelId="{E8CAA940-FB5A-4511-807B-486E9345A181}">
      <dsp:nvSpPr>
        <dsp:cNvPr id="0" name=""/>
        <dsp:cNvSpPr/>
      </dsp:nvSpPr>
      <dsp:spPr>
        <a:xfrm rot="11880000">
          <a:off x="4643290" y="3031225"/>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4913679" y="3030924"/>
        <a:ext cx="28462" cy="28462"/>
      </dsp:txXfrm>
    </dsp:sp>
    <dsp:sp modelId="{259CB2F9-A110-4012-867B-CF0C4871FA4F}">
      <dsp:nvSpPr>
        <dsp:cNvPr id="0" name=""/>
        <dsp:cNvSpPr/>
      </dsp:nvSpPr>
      <dsp:spPr>
        <a:xfrm>
          <a:off x="2816239" y="1722038"/>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Convergent</a:t>
          </a:r>
          <a:endParaRPr lang="nb-NO" sz="1700" kern="1200" dirty="0"/>
        </a:p>
      </dsp:txBody>
      <dsp:txXfrm>
        <a:off x="3092608" y="1998407"/>
        <a:ext cx="1334425" cy="1334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7787-A360-47E8-B15C-B38B409426C1}">
      <dsp:nvSpPr>
        <dsp:cNvPr id="0" name=""/>
        <dsp:cNvSpPr/>
      </dsp:nvSpPr>
      <dsp:spPr>
        <a:xfrm>
          <a:off x="0" y="51471"/>
          <a:ext cx="5797550" cy="55165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What can we measure?</a:t>
          </a:r>
          <a:endParaRPr lang="en-US" sz="2300" kern="1200"/>
        </a:p>
      </dsp:txBody>
      <dsp:txXfrm>
        <a:off x="26930" y="78401"/>
        <a:ext cx="5743690" cy="497795"/>
      </dsp:txXfrm>
    </dsp:sp>
    <dsp:sp modelId="{12B543B0-D34E-4217-B0C9-99CD36FA15B5}">
      <dsp:nvSpPr>
        <dsp:cNvPr id="0" name=""/>
        <dsp:cNvSpPr/>
      </dsp:nvSpPr>
      <dsp:spPr>
        <a:xfrm>
          <a:off x="0" y="603126"/>
          <a:ext cx="5797550" cy="280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7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a:t>Attitude and motivation</a:t>
          </a:r>
          <a:endParaRPr lang="en-US" sz="1800" kern="1200"/>
        </a:p>
        <a:p>
          <a:pPr marL="171450" lvl="1" indent="-171450" algn="l" defTabSz="800100">
            <a:lnSpc>
              <a:spcPct val="90000"/>
            </a:lnSpc>
            <a:spcBef>
              <a:spcPct val="0"/>
            </a:spcBef>
            <a:spcAft>
              <a:spcPct val="20000"/>
            </a:spcAft>
            <a:buChar char="•"/>
          </a:pPr>
          <a:r>
            <a:rPr lang="en-GB" sz="1800" kern="1200"/>
            <a:t>Preferences</a:t>
          </a:r>
          <a:endParaRPr lang="en-US" sz="1800" kern="1200"/>
        </a:p>
        <a:p>
          <a:pPr marL="171450" lvl="1" indent="-171450" algn="l" defTabSz="800100">
            <a:lnSpc>
              <a:spcPct val="90000"/>
            </a:lnSpc>
            <a:spcBef>
              <a:spcPct val="0"/>
            </a:spcBef>
            <a:spcAft>
              <a:spcPct val="20000"/>
            </a:spcAft>
            <a:buChar char="•"/>
          </a:pPr>
          <a:r>
            <a:rPr lang="en-GB" sz="1800" kern="1200"/>
            <a:t>Knowledge</a:t>
          </a:r>
          <a:endParaRPr lang="en-US" sz="1800" kern="1200"/>
        </a:p>
        <a:p>
          <a:pPr marL="171450" lvl="1" indent="-171450" algn="l" defTabSz="800100">
            <a:lnSpc>
              <a:spcPct val="90000"/>
            </a:lnSpc>
            <a:spcBef>
              <a:spcPct val="0"/>
            </a:spcBef>
            <a:spcAft>
              <a:spcPct val="20000"/>
            </a:spcAft>
            <a:buChar char="•"/>
          </a:pPr>
          <a:r>
            <a:rPr lang="en-GB" sz="1800" kern="1200"/>
            <a:t>Skills and abilities (physical and mental)</a:t>
          </a:r>
          <a:endParaRPr lang="en-US" sz="1800" kern="1200"/>
        </a:p>
        <a:p>
          <a:pPr marL="171450" lvl="1" indent="-171450" algn="l" defTabSz="800100">
            <a:lnSpc>
              <a:spcPct val="90000"/>
            </a:lnSpc>
            <a:spcBef>
              <a:spcPct val="0"/>
            </a:spcBef>
            <a:spcAft>
              <a:spcPct val="20000"/>
            </a:spcAft>
            <a:buChar char="•"/>
          </a:pPr>
          <a:r>
            <a:rPr lang="en-GB" sz="1800" kern="1200"/>
            <a:t>Aptitude and potential to perform/succeed</a:t>
          </a:r>
          <a:endParaRPr lang="en-US" sz="1800" kern="1200"/>
        </a:p>
        <a:p>
          <a:pPr marL="171450" lvl="1" indent="-171450" algn="l" defTabSz="800100">
            <a:lnSpc>
              <a:spcPct val="90000"/>
            </a:lnSpc>
            <a:spcBef>
              <a:spcPct val="0"/>
            </a:spcBef>
            <a:spcAft>
              <a:spcPct val="20000"/>
            </a:spcAft>
            <a:buChar char="•"/>
          </a:pPr>
          <a:r>
            <a:rPr lang="en-GB" sz="1800" kern="1200"/>
            <a:t>Emotion (happy, sad, mad, excited, tense)</a:t>
          </a:r>
          <a:endParaRPr lang="en-US" sz="1800" kern="1200"/>
        </a:p>
        <a:p>
          <a:pPr marL="171450" lvl="1" indent="-171450" algn="l" defTabSz="800100">
            <a:lnSpc>
              <a:spcPct val="90000"/>
            </a:lnSpc>
            <a:spcBef>
              <a:spcPct val="0"/>
            </a:spcBef>
            <a:spcAft>
              <a:spcPct val="20000"/>
            </a:spcAft>
            <a:buChar char="•"/>
          </a:pPr>
          <a:r>
            <a:rPr lang="en-GB" sz="1800" kern="1200"/>
            <a:t>Physiological states</a:t>
          </a:r>
          <a:endParaRPr lang="en-US" sz="1800" kern="1200"/>
        </a:p>
        <a:p>
          <a:pPr marL="171450" lvl="1" indent="-171450" algn="l" defTabSz="800100">
            <a:lnSpc>
              <a:spcPct val="90000"/>
            </a:lnSpc>
            <a:spcBef>
              <a:spcPct val="0"/>
            </a:spcBef>
            <a:spcAft>
              <a:spcPct val="20000"/>
            </a:spcAft>
            <a:buChar char="•"/>
          </a:pPr>
          <a:r>
            <a:rPr lang="en-GB" sz="1800" kern="1200"/>
            <a:t>Behavior</a:t>
          </a:r>
          <a:endParaRPr lang="en-US" sz="1800" kern="1200"/>
        </a:p>
        <a:p>
          <a:pPr marL="171450" lvl="1" indent="-171450" algn="l" defTabSz="800100">
            <a:lnSpc>
              <a:spcPct val="90000"/>
            </a:lnSpc>
            <a:spcBef>
              <a:spcPct val="0"/>
            </a:spcBef>
            <a:spcAft>
              <a:spcPct val="20000"/>
            </a:spcAft>
            <a:buChar char="•"/>
          </a:pPr>
          <a:r>
            <a:rPr lang="en-GB" sz="1800" kern="1200"/>
            <a:t>Performance</a:t>
          </a:r>
          <a:endParaRPr lang="en-US" sz="1800" kern="1200"/>
        </a:p>
      </dsp:txBody>
      <dsp:txXfrm>
        <a:off x="0" y="603126"/>
        <a:ext cx="5797550" cy="2808990"/>
      </dsp:txXfrm>
    </dsp:sp>
    <dsp:sp modelId="{9B5A9968-43BA-4A5B-ABCA-E8429B40B359}">
      <dsp:nvSpPr>
        <dsp:cNvPr id="0" name=""/>
        <dsp:cNvSpPr/>
      </dsp:nvSpPr>
      <dsp:spPr>
        <a:xfrm>
          <a:off x="0" y="3412117"/>
          <a:ext cx="5797550" cy="55165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Both Qualitatively and Quantitatively</a:t>
          </a:r>
          <a:endParaRPr lang="en-US" sz="2300" kern="1200"/>
        </a:p>
      </dsp:txBody>
      <dsp:txXfrm>
        <a:off x="26930" y="3439047"/>
        <a:ext cx="574369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FDD1-D9F4-491F-9B3F-35881F7F05E8}">
      <dsp:nvSpPr>
        <dsp:cNvPr id="0" name=""/>
        <dsp:cNvSpPr/>
      </dsp:nvSpPr>
      <dsp:spPr>
        <a:xfrm>
          <a:off x="0"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Define problem and hypotheses</a:t>
          </a:r>
          <a:endParaRPr lang="en-US" sz="1400" kern="1200"/>
        </a:p>
      </dsp:txBody>
      <dsp:txXfrm>
        <a:off x="0" y="195887"/>
        <a:ext cx="1811734" cy="1087040"/>
      </dsp:txXfrm>
    </dsp:sp>
    <dsp:sp modelId="{9AC6EADB-0F55-4DAD-8220-032E9F8564F3}">
      <dsp:nvSpPr>
        <dsp:cNvPr id="0" name=""/>
        <dsp:cNvSpPr/>
      </dsp:nvSpPr>
      <dsp:spPr>
        <a:xfrm>
          <a:off x="1992907"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What questions do you want to answer?</a:t>
          </a:r>
          <a:endParaRPr lang="en-US" sz="1400" kern="1200"/>
        </a:p>
      </dsp:txBody>
      <dsp:txXfrm>
        <a:off x="1992907" y="195887"/>
        <a:ext cx="1811734" cy="1087040"/>
      </dsp:txXfrm>
    </dsp:sp>
    <dsp:sp modelId="{CF695184-C275-447C-8575-6411C8B252E6}">
      <dsp:nvSpPr>
        <dsp:cNvPr id="0" name=""/>
        <dsp:cNvSpPr/>
      </dsp:nvSpPr>
      <dsp:spPr>
        <a:xfrm>
          <a:off x="3985815"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What cause/effect relationships do you expect to see?</a:t>
          </a:r>
          <a:endParaRPr lang="en-US" sz="1400" kern="1200"/>
        </a:p>
      </dsp:txBody>
      <dsp:txXfrm>
        <a:off x="3985815" y="195887"/>
        <a:ext cx="1811734" cy="1087040"/>
      </dsp:txXfrm>
    </dsp:sp>
    <dsp:sp modelId="{4C3A4FDF-60C0-44E8-972F-82961A83070A}">
      <dsp:nvSpPr>
        <dsp:cNvPr id="0" name=""/>
        <dsp:cNvSpPr/>
      </dsp:nvSpPr>
      <dsp:spPr>
        <a:xfrm>
          <a:off x="0"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Specify the experimental plan</a:t>
          </a:r>
          <a:endParaRPr lang="en-US" sz="1400" kern="1200"/>
        </a:p>
      </dsp:txBody>
      <dsp:txXfrm>
        <a:off x="0" y="1464101"/>
        <a:ext cx="1811734" cy="1087040"/>
      </dsp:txXfrm>
    </dsp:sp>
    <dsp:sp modelId="{3238EC77-F078-4FFD-94F9-FDD84C142080}">
      <dsp:nvSpPr>
        <dsp:cNvPr id="0" name=""/>
        <dsp:cNvSpPr/>
      </dsp:nvSpPr>
      <dsp:spPr>
        <a:xfrm>
          <a:off x="1992907"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Independent variables (Treatment)</a:t>
          </a:r>
          <a:endParaRPr lang="en-US" sz="1400" kern="1200"/>
        </a:p>
      </dsp:txBody>
      <dsp:txXfrm>
        <a:off x="1992907" y="1464101"/>
        <a:ext cx="1811734" cy="1087040"/>
      </dsp:txXfrm>
    </dsp:sp>
    <dsp:sp modelId="{B20297A2-9ECE-4997-9A55-B4CB17F72A51}">
      <dsp:nvSpPr>
        <dsp:cNvPr id="0" name=""/>
        <dsp:cNvSpPr/>
      </dsp:nvSpPr>
      <dsp:spPr>
        <a:xfrm>
          <a:off x="3985815"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Dependent variables (Effect)</a:t>
          </a:r>
          <a:endParaRPr lang="en-US" sz="1400" kern="1200"/>
        </a:p>
      </dsp:txBody>
      <dsp:txXfrm>
        <a:off x="3985815" y="1464101"/>
        <a:ext cx="1811734" cy="1087040"/>
      </dsp:txXfrm>
    </dsp:sp>
    <dsp:sp modelId="{0F5C663D-DE06-4733-BA87-EA5100DB4B38}">
      <dsp:nvSpPr>
        <dsp:cNvPr id="0" name=""/>
        <dsp:cNvSpPr/>
      </dsp:nvSpPr>
      <dsp:spPr>
        <a:xfrm>
          <a:off x="996453"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Experimental design</a:t>
          </a:r>
          <a:endParaRPr lang="en-US" sz="1400" kern="1200"/>
        </a:p>
      </dsp:txBody>
      <dsp:txXfrm>
        <a:off x="996453" y="2732315"/>
        <a:ext cx="1811734" cy="1087040"/>
      </dsp:txXfrm>
    </dsp:sp>
    <dsp:sp modelId="{7F5DAEC4-3301-4AE9-A428-4C31321CD00D}">
      <dsp:nvSpPr>
        <dsp:cNvPr id="0" name=""/>
        <dsp:cNvSpPr/>
      </dsp:nvSpPr>
      <dsp:spPr>
        <a:xfrm>
          <a:off x="2989361"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Specifics:</a:t>
          </a:r>
          <a:endParaRPr lang="en-US" sz="1400" kern="1200"/>
        </a:p>
      </dsp:txBody>
      <dsp:txXfrm>
        <a:off x="2989361" y="2732315"/>
        <a:ext cx="1811734" cy="1087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9DD5F-F04B-40D9-B53E-F596FD360460}">
      <dsp:nvSpPr>
        <dsp:cNvPr id="0" name=""/>
        <dsp:cNvSpPr/>
      </dsp:nvSpPr>
      <dsp:spPr>
        <a:xfrm>
          <a:off x="0" y="531"/>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61E76-A070-447F-97A4-2FBD354B8AEE}">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Conduct the study</a:t>
          </a:r>
          <a:endParaRPr lang="en-US" sz="2800" kern="1200"/>
        </a:p>
      </dsp:txBody>
      <dsp:txXfrm>
        <a:off x="0" y="531"/>
        <a:ext cx="10515600" cy="621467"/>
      </dsp:txXfrm>
    </dsp:sp>
    <dsp:sp modelId="{B4C29305-710C-4C31-A4A7-C2E850F955DC}">
      <dsp:nvSpPr>
        <dsp:cNvPr id="0" name=""/>
        <dsp:cNvSpPr/>
      </dsp:nvSpPr>
      <dsp:spPr>
        <a:xfrm>
          <a:off x="0" y="621999"/>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8FD16-BC8C-4B3F-9ECE-D8D3DA61244E}">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Follow the plan you defined</a:t>
          </a:r>
          <a:endParaRPr lang="en-US" sz="2800" kern="1200"/>
        </a:p>
      </dsp:txBody>
      <dsp:txXfrm>
        <a:off x="0" y="621999"/>
        <a:ext cx="10515600" cy="621467"/>
      </dsp:txXfrm>
    </dsp:sp>
    <dsp:sp modelId="{98AD9FEF-5093-476D-B8E9-421A661A23EB}">
      <dsp:nvSpPr>
        <dsp:cNvPr id="0" name=""/>
        <dsp:cNvSpPr/>
      </dsp:nvSpPr>
      <dsp:spPr>
        <a:xfrm>
          <a:off x="0" y="1243467"/>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EB086-75BB-4ADE-974E-3AAE9E67FC63}">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use a “pilot study” if you are unsure of your plan</a:t>
          </a:r>
          <a:endParaRPr lang="en-US" sz="2800" kern="1200"/>
        </a:p>
      </dsp:txBody>
      <dsp:txXfrm>
        <a:off x="0" y="1243467"/>
        <a:ext cx="10515600" cy="621467"/>
      </dsp:txXfrm>
    </dsp:sp>
    <dsp:sp modelId="{C1254A20-1BE9-426F-9410-09EDDF7EE39C}">
      <dsp:nvSpPr>
        <dsp:cNvPr id="0" name=""/>
        <dsp:cNvSpPr/>
      </dsp:nvSpPr>
      <dsp:spPr>
        <a:xfrm>
          <a:off x="0" y="186493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043DA-680A-4536-ADDF-51425B1FB870}">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Analyze the data </a:t>
          </a:r>
          <a:endParaRPr lang="en-US" sz="2800" kern="1200"/>
        </a:p>
      </dsp:txBody>
      <dsp:txXfrm>
        <a:off x="0" y="1864935"/>
        <a:ext cx="10515600" cy="621467"/>
      </dsp:txXfrm>
    </dsp:sp>
    <dsp:sp modelId="{D181F804-5AEE-42C8-B0D2-933B3ECD3EEA}">
      <dsp:nvSpPr>
        <dsp:cNvPr id="0" name=""/>
        <dsp:cNvSpPr/>
      </dsp:nvSpPr>
      <dsp:spPr>
        <a:xfrm>
          <a:off x="0" y="2486402"/>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F8760-A3C3-440F-84EC-CEE23CC23D1F}">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Quantitative/objective data</a:t>
          </a:r>
          <a:endParaRPr lang="en-US" sz="2800" kern="1200"/>
        </a:p>
      </dsp:txBody>
      <dsp:txXfrm>
        <a:off x="0" y="2486402"/>
        <a:ext cx="10515600" cy="621467"/>
      </dsp:txXfrm>
    </dsp:sp>
    <dsp:sp modelId="{5EEE3833-C624-40A5-AA7F-5CA7C822C888}">
      <dsp:nvSpPr>
        <dsp:cNvPr id="0" name=""/>
        <dsp:cNvSpPr/>
      </dsp:nvSpPr>
      <dsp:spPr>
        <a:xfrm>
          <a:off x="0" y="310787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6BFE2-AD16-4D72-9CCE-BF446473DE9F}">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Subjective data</a:t>
          </a:r>
          <a:endParaRPr lang="en-US" sz="2800" kern="1200"/>
        </a:p>
      </dsp:txBody>
      <dsp:txXfrm>
        <a:off x="0" y="3107870"/>
        <a:ext cx="10515600" cy="621467"/>
      </dsp:txXfrm>
    </dsp:sp>
    <dsp:sp modelId="{A1040DD7-7248-4F73-A20A-B0EB4EE53DD6}">
      <dsp:nvSpPr>
        <dsp:cNvPr id="0" name=""/>
        <dsp:cNvSpPr/>
      </dsp:nvSpPr>
      <dsp:spPr>
        <a:xfrm>
          <a:off x="0" y="3729338"/>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75D96-EE22-4635-828C-4109F494840E}">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Protocol analyses</a:t>
          </a:r>
          <a:endParaRPr lang="en-US" sz="2800" kern="1200"/>
        </a:p>
      </dsp:txBody>
      <dsp:txXfrm>
        <a:off x="0" y="3729338"/>
        <a:ext cx="1051560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0F582-5D44-4934-AEA8-AD76B89C5D0E}">
      <dsp:nvSpPr>
        <dsp:cNvPr id="0" name=""/>
        <dsp:cNvSpPr/>
      </dsp:nvSpPr>
      <dsp:spPr>
        <a:xfrm>
          <a:off x="1738416" y="0"/>
          <a:ext cx="1510523" cy="14142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33C80-F2B0-40FC-9208-85022AEF60A7}">
      <dsp:nvSpPr>
        <dsp:cNvPr id="0" name=""/>
        <dsp:cNvSpPr/>
      </dsp:nvSpPr>
      <dsp:spPr>
        <a:xfrm>
          <a:off x="335787" y="1565614"/>
          <a:ext cx="4315781" cy="60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Interview</a:t>
          </a:r>
          <a:endParaRPr lang="en-US" sz="3600" kern="1200"/>
        </a:p>
      </dsp:txBody>
      <dsp:txXfrm>
        <a:off x="335787" y="1565614"/>
        <a:ext cx="4315781" cy="606089"/>
      </dsp:txXfrm>
    </dsp:sp>
    <dsp:sp modelId="{A63186D5-A240-433C-9774-D7DC8CB72DAA}">
      <dsp:nvSpPr>
        <dsp:cNvPr id="0" name=""/>
        <dsp:cNvSpPr/>
      </dsp:nvSpPr>
      <dsp:spPr>
        <a:xfrm>
          <a:off x="335787" y="2242125"/>
          <a:ext cx="4315781" cy="151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Also used to gauge attitudes, preferences, etc.</a:t>
          </a:r>
          <a:endParaRPr lang="en-US" sz="1700" kern="1200"/>
        </a:p>
        <a:p>
          <a:pPr marL="0" lvl="0" indent="0" algn="ctr" defTabSz="755650">
            <a:lnSpc>
              <a:spcPct val="90000"/>
            </a:lnSpc>
            <a:spcBef>
              <a:spcPct val="0"/>
            </a:spcBef>
            <a:spcAft>
              <a:spcPct val="35000"/>
            </a:spcAft>
            <a:buNone/>
          </a:pPr>
          <a:r>
            <a:rPr lang="en-GB" sz="1700" kern="1200"/>
            <a:t>Can delve into the reasons behind those attitudes.</a:t>
          </a:r>
          <a:endParaRPr lang="en-US" sz="1700" kern="1200"/>
        </a:p>
        <a:p>
          <a:pPr marL="0" lvl="0" indent="0" algn="ctr" defTabSz="755650">
            <a:lnSpc>
              <a:spcPct val="90000"/>
            </a:lnSpc>
            <a:spcBef>
              <a:spcPct val="0"/>
            </a:spcBef>
            <a:spcAft>
              <a:spcPct val="35000"/>
            </a:spcAft>
            <a:buNone/>
          </a:pPr>
          <a:r>
            <a:rPr lang="en-GB" sz="1700" kern="1200"/>
            <a:t>Can be used with a questionnaire to clarify or expand onresponses.</a:t>
          </a:r>
          <a:endParaRPr lang="en-US" sz="1700" kern="1200"/>
        </a:p>
      </dsp:txBody>
      <dsp:txXfrm>
        <a:off x="335787" y="2242125"/>
        <a:ext cx="4315781" cy="1518765"/>
      </dsp:txXfrm>
    </dsp:sp>
    <dsp:sp modelId="{E4FF1F4F-4F3A-4E85-ABB2-7FE81B591CAF}">
      <dsp:nvSpPr>
        <dsp:cNvPr id="0" name=""/>
        <dsp:cNvSpPr/>
      </dsp:nvSpPr>
      <dsp:spPr>
        <a:xfrm>
          <a:off x="6809459" y="0"/>
          <a:ext cx="1510523" cy="14142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E4285-FE53-49C5-A421-137E4DA9E063}">
      <dsp:nvSpPr>
        <dsp:cNvPr id="0" name=""/>
        <dsp:cNvSpPr/>
      </dsp:nvSpPr>
      <dsp:spPr>
        <a:xfrm>
          <a:off x="5406830" y="1565614"/>
          <a:ext cx="4315781" cy="60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Problems:</a:t>
          </a:r>
          <a:endParaRPr lang="en-US" sz="3600" kern="1200"/>
        </a:p>
      </dsp:txBody>
      <dsp:txXfrm>
        <a:off x="5406830" y="1565614"/>
        <a:ext cx="4315781" cy="606089"/>
      </dsp:txXfrm>
    </dsp:sp>
    <dsp:sp modelId="{C4B8B4B5-D4B9-4693-8CFD-5E8196A7E37A}">
      <dsp:nvSpPr>
        <dsp:cNvPr id="0" name=""/>
        <dsp:cNvSpPr/>
      </dsp:nvSpPr>
      <dsp:spPr>
        <a:xfrm>
          <a:off x="5406830" y="2242125"/>
          <a:ext cx="4315781" cy="151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Same as with survey/questionnaire.</a:t>
          </a:r>
          <a:endParaRPr lang="en-US" sz="1700" kern="1200"/>
        </a:p>
        <a:p>
          <a:pPr marL="0" lvl="0" indent="0" algn="ctr" defTabSz="755650">
            <a:lnSpc>
              <a:spcPct val="90000"/>
            </a:lnSpc>
            <a:spcBef>
              <a:spcPct val="0"/>
            </a:spcBef>
            <a:spcAft>
              <a:spcPct val="35000"/>
            </a:spcAft>
            <a:buNone/>
          </a:pPr>
          <a:r>
            <a:rPr lang="en-GB" sz="1700" kern="1200"/>
            <a:t>Tricky to analyze.</a:t>
          </a:r>
          <a:endParaRPr lang="en-US" sz="1700" kern="1200"/>
        </a:p>
      </dsp:txBody>
      <dsp:txXfrm>
        <a:off x="5406830" y="2242125"/>
        <a:ext cx="4315781" cy="1518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640F8-71A1-4F16-9117-64EB3A360087}">
      <dsp:nvSpPr>
        <dsp:cNvPr id="0" name=""/>
        <dsp:cNvSpPr/>
      </dsp:nvSpPr>
      <dsp:spPr>
        <a:xfrm>
          <a:off x="0" y="4771"/>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18E96-0270-454A-B798-B079CD7092BB}">
      <dsp:nvSpPr>
        <dsp:cNvPr id="0" name=""/>
        <dsp:cNvSpPr/>
      </dsp:nvSpPr>
      <dsp:spPr>
        <a:xfrm>
          <a:off x="155183" y="120197"/>
          <a:ext cx="282428" cy="282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C29144-BF2D-4AF3-A4B4-688792CD1740}">
      <dsp:nvSpPr>
        <dsp:cNvPr id="0" name=""/>
        <dsp:cNvSpPr/>
      </dsp:nvSpPr>
      <dsp:spPr>
        <a:xfrm>
          <a:off x="592796" y="4771"/>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Concurrent Verbal Protocols</a:t>
          </a:r>
          <a:endParaRPr lang="en-US" sz="1400" kern="1200"/>
        </a:p>
      </dsp:txBody>
      <dsp:txXfrm>
        <a:off x="592796" y="4771"/>
        <a:ext cx="9403519" cy="625224"/>
      </dsp:txXfrm>
    </dsp:sp>
    <dsp:sp modelId="{DEAB3D80-9D02-463E-AB7D-AF729779DB9B}">
      <dsp:nvSpPr>
        <dsp:cNvPr id="0" name=""/>
        <dsp:cNvSpPr/>
      </dsp:nvSpPr>
      <dsp:spPr>
        <a:xfrm>
          <a:off x="0" y="786302"/>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8FD1B-5D3D-4634-ADD0-61E5721BF8E7}">
      <dsp:nvSpPr>
        <dsp:cNvPr id="0" name=""/>
        <dsp:cNvSpPr/>
      </dsp:nvSpPr>
      <dsp:spPr>
        <a:xfrm>
          <a:off x="155183" y="901728"/>
          <a:ext cx="282428" cy="282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19B15D-49F0-4062-BB3C-71BD957E0312}">
      <dsp:nvSpPr>
        <dsp:cNvPr id="0" name=""/>
        <dsp:cNvSpPr/>
      </dsp:nvSpPr>
      <dsp:spPr>
        <a:xfrm>
          <a:off x="592796" y="786302"/>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While the subject performs a task (in a laboratory, field, or simulationsetting), he/she verbalizes- thoughts, reasons for actions, etc. </a:t>
          </a:r>
          <a:endParaRPr lang="en-US" sz="1400" kern="1200"/>
        </a:p>
      </dsp:txBody>
      <dsp:txXfrm>
        <a:off x="592796" y="786302"/>
        <a:ext cx="4526280" cy="625224"/>
      </dsp:txXfrm>
    </dsp:sp>
    <dsp:sp modelId="{C972EF9E-65A2-4F3E-869A-C5CCEEE82CB6}">
      <dsp:nvSpPr>
        <dsp:cNvPr id="0" name=""/>
        <dsp:cNvSpPr/>
      </dsp:nvSpPr>
      <dsp:spPr>
        <a:xfrm>
          <a:off x="5119076" y="786302"/>
          <a:ext cx="4877239" cy="51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93" tIns="54293" rIns="54293" bIns="54293" numCol="1" spcCol="1270" anchor="ctr" anchorCtr="0">
          <a:noAutofit/>
        </a:bodyPr>
        <a:lstStyle/>
        <a:p>
          <a:pPr marL="0" lvl="0" indent="0" algn="l" defTabSz="488950">
            <a:lnSpc>
              <a:spcPct val="90000"/>
            </a:lnSpc>
            <a:spcBef>
              <a:spcPct val="0"/>
            </a:spcBef>
            <a:spcAft>
              <a:spcPct val="35000"/>
            </a:spcAft>
            <a:buNone/>
          </a:pPr>
          <a:r>
            <a:rPr lang="en-GB" sz="1100" kern="1200"/>
            <a:t>This is often very illuminating in terms of identifying subject strategies, difficulties, etc. </a:t>
          </a:r>
          <a:endParaRPr lang="en-US" sz="1100" kern="1200"/>
        </a:p>
        <a:p>
          <a:pPr marL="0" lvl="0" indent="0" algn="l" defTabSz="488950">
            <a:lnSpc>
              <a:spcPct val="90000"/>
            </a:lnSpc>
            <a:spcBef>
              <a:spcPct val="0"/>
            </a:spcBef>
            <a:spcAft>
              <a:spcPct val="35000"/>
            </a:spcAft>
            <a:buNone/>
          </a:pPr>
          <a:r>
            <a:rPr lang="en-GB" sz="1100" kern="1200"/>
            <a:t>But difficult to analyze and may affect taskperformance itself.</a:t>
          </a:r>
          <a:endParaRPr lang="en-US" sz="1100" kern="1200"/>
        </a:p>
      </dsp:txBody>
      <dsp:txXfrm>
        <a:off x="5119076" y="786302"/>
        <a:ext cx="4877239" cy="513004"/>
      </dsp:txXfrm>
    </dsp:sp>
    <dsp:sp modelId="{577BC19E-13AE-4BEF-A933-CE0271F7EF2F}">
      <dsp:nvSpPr>
        <dsp:cNvPr id="0" name=""/>
        <dsp:cNvSpPr/>
      </dsp:nvSpPr>
      <dsp:spPr>
        <a:xfrm>
          <a:off x="0" y="1567833"/>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6F972-5A3F-4AC5-BE57-8B5C738F455D}">
      <dsp:nvSpPr>
        <dsp:cNvPr id="0" name=""/>
        <dsp:cNvSpPr/>
      </dsp:nvSpPr>
      <dsp:spPr>
        <a:xfrm>
          <a:off x="155183" y="1683259"/>
          <a:ext cx="282428" cy="282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0AA960-0068-4CF7-A074-9EB170C28C25}">
      <dsp:nvSpPr>
        <dsp:cNvPr id="0" name=""/>
        <dsp:cNvSpPr/>
      </dsp:nvSpPr>
      <dsp:spPr>
        <a:xfrm>
          <a:off x="592796" y="1567833"/>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Retrospective Verbal Protocols</a:t>
          </a:r>
          <a:endParaRPr lang="en-US" sz="1400" kern="1200"/>
        </a:p>
      </dsp:txBody>
      <dsp:txXfrm>
        <a:off x="592796" y="1567833"/>
        <a:ext cx="9403519" cy="625224"/>
      </dsp:txXfrm>
    </dsp:sp>
    <dsp:sp modelId="{AE09D4F3-FEBA-4A2C-B89F-8E287EEDE3CA}">
      <dsp:nvSpPr>
        <dsp:cNvPr id="0" name=""/>
        <dsp:cNvSpPr/>
      </dsp:nvSpPr>
      <dsp:spPr>
        <a:xfrm>
          <a:off x="0" y="2349363"/>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313B6-2146-403F-8575-01677B337CEF}">
      <dsp:nvSpPr>
        <dsp:cNvPr id="0" name=""/>
        <dsp:cNvSpPr/>
      </dsp:nvSpPr>
      <dsp:spPr>
        <a:xfrm>
          <a:off x="155183" y="2464790"/>
          <a:ext cx="282428" cy="282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BD00F0-1C00-4D38-8DD1-C37301D17CBC}">
      <dsp:nvSpPr>
        <dsp:cNvPr id="0" name=""/>
        <dsp:cNvSpPr/>
      </dsp:nvSpPr>
      <dsp:spPr>
        <a:xfrm>
          <a:off x="592796" y="2349363"/>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After the subject has performed a task (in a laboratory, field, or simulation setting), he/she verbalizes thoughts, reasons for actions, etc. </a:t>
          </a:r>
          <a:endParaRPr lang="en-US" sz="1400" kern="1200"/>
        </a:p>
      </dsp:txBody>
      <dsp:txXfrm>
        <a:off x="592796" y="2349363"/>
        <a:ext cx="4526280" cy="625224"/>
      </dsp:txXfrm>
    </dsp:sp>
    <dsp:sp modelId="{BEAC537F-22C3-4045-A3E0-C341D1EBA537}">
      <dsp:nvSpPr>
        <dsp:cNvPr id="0" name=""/>
        <dsp:cNvSpPr/>
      </dsp:nvSpPr>
      <dsp:spPr>
        <a:xfrm>
          <a:off x="5119076" y="2349363"/>
          <a:ext cx="4877239" cy="51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93" tIns="54293" rIns="54293" bIns="54293" numCol="1" spcCol="1270" anchor="ctr" anchorCtr="0">
          <a:noAutofit/>
        </a:bodyPr>
        <a:lstStyle/>
        <a:p>
          <a:pPr marL="0" lvl="0" indent="0" algn="l" defTabSz="488950">
            <a:lnSpc>
              <a:spcPct val="90000"/>
            </a:lnSpc>
            <a:spcBef>
              <a:spcPct val="0"/>
            </a:spcBef>
            <a:spcAft>
              <a:spcPct val="35000"/>
            </a:spcAft>
            <a:buNone/>
          </a:pPr>
          <a:r>
            <a:rPr lang="en-GB" sz="1100" kern="1200"/>
            <a:t>This may also be quite interesting, but again is difficult to analyze. </a:t>
          </a:r>
          <a:endParaRPr lang="en-US" sz="1100" kern="1200"/>
        </a:p>
        <a:p>
          <a:pPr marL="0" lvl="0" indent="0" algn="l" defTabSz="488950">
            <a:lnSpc>
              <a:spcPct val="90000"/>
            </a:lnSpc>
            <a:spcBef>
              <a:spcPct val="0"/>
            </a:spcBef>
            <a:spcAft>
              <a:spcPct val="35000"/>
            </a:spcAft>
            <a:buNone/>
          </a:pPr>
          <a:r>
            <a:rPr lang="en-GB" sz="1100" kern="1200"/>
            <a:t>Also this relies on the subject's memory, which is prone to error.</a:t>
          </a:r>
          <a:endParaRPr lang="en-US" sz="1100" kern="1200"/>
        </a:p>
      </dsp:txBody>
      <dsp:txXfrm>
        <a:off x="5119076" y="2349363"/>
        <a:ext cx="4877239" cy="513004"/>
      </dsp:txXfrm>
    </dsp:sp>
    <dsp:sp modelId="{8730FE27-008F-4C25-84F2-93556AE488C5}">
      <dsp:nvSpPr>
        <dsp:cNvPr id="0" name=""/>
        <dsp:cNvSpPr/>
      </dsp:nvSpPr>
      <dsp:spPr>
        <a:xfrm>
          <a:off x="0" y="3130894"/>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AF31C-8084-4C9A-BA6F-4F51DB243DBC}">
      <dsp:nvSpPr>
        <dsp:cNvPr id="0" name=""/>
        <dsp:cNvSpPr/>
      </dsp:nvSpPr>
      <dsp:spPr>
        <a:xfrm>
          <a:off x="155183" y="3246320"/>
          <a:ext cx="282428" cy="2821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AD1B6-22A4-4BEA-AC1F-B7182ADB6218}">
      <dsp:nvSpPr>
        <dsp:cNvPr id="0" name=""/>
        <dsp:cNvSpPr/>
      </dsp:nvSpPr>
      <dsp:spPr>
        <a:xfrm>
          <a:off x="592796" y="3130894"/>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Also: critical incident technique, accident analysis.</a:t>
          </a:r>
          <a:endParaRPr lang="en-US" sz="1400" kern="1200"/>
        </a:p>
      </dsp:txBody>
      <dsp:txXfrm>
        <a:off x="592796" y="3130894"/>
        <a:ext cx="9403519" cy="625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7C0-B30A-440E-A91D-F68210046BF1}">
      <dsp:nvSpPr>
        <dsp:cNvPr id="0" name=""/>
        <dsp:cNvSpPr/>
      </dsp:nvSpPr>
      <dsp:spPr>
        <a:xfrm>
          <a:off x="0" y="1805"/>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AF630-DF35-4968-8386-1BE058FCA00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39D24B-A0A7-4A78-A267-463E005785E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stress?</a:t>
          </a:r>
          <a:endParaRPr lang="en-US" sz="2200" kern="1200"/>
        </a:p>
      </dsp:txBody>
      <dsp:txXfrm>
        <a:off x="1057183" y="1805"/>
        <a:ext cx="4124416" cy="915310"/>
      </dsp:txXfrm>
    </dsp:sp>
    <dsp:sp modelId="{9E983AA8-3362-4BA5-AFD5-16F9BC0E31CE}">
      <dsp:nvSpPr>
        <dsp:cNvPr id="0" name=""/>
        <dsp:cNvSpPr/>
      </dsp:nvSpPr>
      <dsp:spPr>
        <a:xfrm>
          <a:off x="0" y="1145944"/>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7EFFA-ACA3-44B5-9CF5-BE673443566D}">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B4017C-9387-4B5C-941F-29D9EEEE28FD}">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motivation?</a:t>
          </a:r>
          <a:endParaRPr lang="en-US" sz="2200" kern="1200"/>
        </a:p>
      </dsp:txBody>
      <dsp:txXfrm>
        <a:off x="1057183" y="1145944"/>
        <a:ext cx="4124416" cy="915310"/>
      </dsp:txXfrm>
    </dsp:sp>
    <dsp:sp modelId="{62C48797-7333-4B1E-BFA6-ACA7A4704AC4}">
      <dsp:nvSpPr>
        <dsp:cNvPr id="0" name=""/>
        <dsp:cNvSpPr/>
      </dsp:nvSpPr>
      <dsp:spPr>
        <a:xfrm>
          <a:off x="0" y="2290082"/>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C59A1-A659-4952-BB06-8F34BFA38D6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310AB4-35A5-49EA-B9CE-B74B35019004}">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will-power?</a:t>
          </a:r>
          <a:endParaRPr lang="en-US" sz="2200" kern="1200"/>
        </a:p>
      </dsp:txBody>
      <dsp:txXfrm>
        <a:off x="1057183" y="2290082"/>
        <a:ext cx="4124416" cy="915310"/>
      </dsp:txXfrm>
    </dsp:sp>
    <dsp:sp modelId="{3DFA0907-7469-43AB-97E7-690F8D12B5BD}">
      <dsp:nvSpPr>
        <dsp:cNvPr id="0" name=""/>
        <dsp:cNvSpPr/>
      </dsp:nvSpPr>
      <dsp:spPr>
        <a:xfrm>
          <a:off x="0" y="3434221"/>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E0D7E-4459-4C95-A2EC-9BC8E58894E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DEC068-F78C-496C-AC0F-5793EDF8DAD6}">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mental toughness?</a:t>
          </a:r>
          <a:endParaRPr lang="en-US" sz="2200" kern="1200"/>
        </a:p>
      </dsp:txBody>
      <dsp:txXfrm>
        <a:off x="1057183" y="3434221"/>
        <a:ext cx="4124416" cy="915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C44DC-6CE9-4BD8-AD9E-1534374BA8B7}">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B74C9C0-A6B2-4B99-BDE1-DF54513DD134}">
      <dsp:nvSpPr>
        <dsp:cNvPr id="0" name=""/>
        <dsp:cNvSpPr/>
      </dsp:nvSpPr>
      <dsp:spPr>
        <a:xfrm>
          <a:off x="1980169" y="1905"/>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Question</a:t>
          </a:r>
          <a:endParaRPr lang="nb-NO" sz="2100" kern="1200" dirty="0"/>
        </a:p>
      </dsp:txBody>
      <dsp:txXfrm>
        <a:off x="2025012" y="46748"/>
        <a:ext cx="1747525" cy="828919"/>
      </dsp:txXfrm>
    </dsp:sp>
    <dsp:sp modelId="{43B1373D-E498-44BF-B9A9-7EAAB5E9165A}">
      <dsp:nvSpPr>
        <dsp:cNvPr id="0" name=""/>
        <dsp:cNvSpPr/>
      </dsp:nvSpPr>
      <dsp:spPr>
        <a:xfrm>
          <a:off x="3606164"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Theory</a:t>
          </a:r>
          <a:endParaRPr lang="nb-NO" sz="2100" kern="1200" dirty="0"/>
        </a:p>
      </dsp:txBody>
      <dsp:txXfrm>
        <a:off x="3651007" y="1228103"/>
        <a:ext cx="1747525" cy="828919"/>
      </dsp:txXfrm>
    </dsp:sp>
    <dsp:sp modelId="{7B89B2D7-9EA9-4883-A670-7CDB10FED830}">
      <dsp:nvSpPr>
        <dsp:cNvPr id="0" name=""/>
        <dsp:cNvSpPr/>
      </dsp:nvSpPr>
      <dsp:spPr>
        <a:xfrm>
          <a:off x="2985089"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Hypothesis</a:t>
          </a:r>
          <a:endParaRPr lang="nb-NO" sz="2100" kern="1200" dirty="0"/>
        </a:p>
      </dsp:txBody>
      <dsp:txXfrm>
        <a:off x="3029932" y="3139575"/>
        <a:ext cx="1747525" cy="828919"/>
      </dsp:txXfrm>
    </dsp:sp>
    <dsp:sp modelId="{44499C1F-4AA3-4774-92A4-67933B796895}">
      <dsp:nvSpPr>
        <dsp:cNvPr id="0" name=""/>
        <dsp:cNvSpPr/>
      </dsp:nvSpPr>
      <dsp:spPr>
        <a:xfrm>
          <a:off x="975248"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a:t>Testing</a:t>
          </a:r>
        </a:p>
      </dsp:txBody>
      <dsp:txXfrm>
        <a:off x="1020091" y="3139575"/>
        <a:ext cx="1747525" cy="828919"/>
      </dsp:txXfrm>
    </dsp:sp>
    <dsp:sp modelId="{03F79A65-9333-49CC-A7EA-0B1B4E2E6971}">
      <dsp:nvSpPr>
        <dsp:cNvPr id="0" name=""/>
        <dsp:cNvSpPr/>
      </dsp:nvSpPr>
      <dsp:spPr>
        <a:xfrm>
          <a:off x="354173"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Conclusion</a:t>
          </a:r>
          <a:r>
            <a:rPr lang="nb-NO" sz="2100" kern="1200" dirty="0"/>
            <a:t>/ </a:t>
          </a:r>
          <a:r>
            <a:rPr lang="nb-NO" sz="2100" kern="1200" dirty="0" err="1"/>
            <a:t>Revisions</a:t>
          </a:r>
          <a:endParaRPr lang="nb-NO" sz="2100" kern="1200" dirty="0"/>
        </a:p>
      </dsp:txBody>
      <dsp:txXfrm>
        <a:off x="399016" y="1228103"/>
        <a:ext cx="1747525" cy="828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467C8-F80E-48B9-93B1-4FF04DBED729}">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BA1AD-7AE7-45E0-B0CF-8DCAB04613E7}">
      <dsp:nvSpPr>
        <dsp:cNvPr id="0" name=""/>
        <dsp:cNvSpPr/>
      </dsp:nvSpPr>
      <dsp:spPr>
        <a:xfrm>
          <a:off x="1980169" y="1905"/>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err="1"/>
            <a:t>Question</a:t>
          </a:r>
          <a:endParaRPr lang="nb-NO" sz="1700" kern="1200" dirty="0"/>
        </a:p>
      </dsp:txBody>
      <dsp:txXfrm>
        <a:off x="2025012" y="46748"/>
        <a:ext cx="1747525" cy="828919"/>
      </dsp:txXfrm>
    </dsp:sp>
    <dsp:sp modelId="{D526189D-CDF0-4C15-B809-569E21E171CE}">
      <dsp:nvSpPr>
        <dsp:cNvPr id="0" name=""/>
        <dsp:cNvSpPr/>
      </dsp:nvSpPr>
      <dsp:spPr>
        <a:xfrm>
          <a:off x="3606164"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nb-NO" sz="1700" kern="1200" dirty="0" err="1"/>
            <a:t>Theory</a:t>
          </a:r>
          <a:endParaRPr lang="nb-NO" sz="1700" kern="1200" dirty="0"/>
        </a:p>
        <a:p>
          <a:pPr marL="114300" lvl="1" indent="-114300" algn="l" defTabSz="577850">
            <a:lnSpc>
              <a:spcPct val="90000"/>
            </a:lnSpc>
            <a:spcBef>
              <a:spcPct val="0"/>
            </a:spcBef>
            <a:spcAft>
              <a:spcPct val="15000"/>
            </a:spcAft>
            <a:buChar char="•"/>
          </a:pPr>
          <a:r>
            <a:rPr lang="nb-NO" sz="1300" kern="1200" dirty="0" err="1"/>
            <a:t>Good</a:t>
          </a:r>
          <a:r>
            <a:rPr lang="nb-NO" sz="1300" kern="1200" dirty="0"/>
            <a:t>/Bad</a:t>
          </a:r>
        </a:p>
      </dsp:txBody>
      <dsp:txXfrm>
        <a:off x="3651007" y="1228103"/>
        <a:ext cx="1747525" cy="828919"/>
      </dsp:txXfrm>
    </dsp:sp>
    <dsp:sp modelId="{2A8D14D3-E679-43CD-8614-74B4CF822776}">
      <dsp:nvSpPr>
        <dsp:cNvPr id="0" name=""/>
        <dsp:cNvSpPr/>
      </dsp:nvSpPr>
      <dsp:spPr>
        <a:xfrm>
          <a:off x="2985089"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nb-NO" sz="1700" kern="1200" dirty="0" err="1"/>
            <a:t>Hypothesis</a:t>
          </a:r>
          <a:endParaRPr lang="nb-NO" sz="1700" kern="1200" dirty="0"/>
        </a:p>
        <a:p>
          <a:pPr marL="114300" lvl="1" indent="-114300" algn="l" defTabSz="577850">
            <a:lnSpc>
              <a:spcPct val="90000"/>
            </a:lnSpc>
            <a:spcBef>
              <a:spcPct val="0"/>
            </a:spcBef>
            <a:spcAft>
              <a:spcPct val="15000"/>
            </a:spcAft>
            <a:buChar char="•"/>
          </a:pPr>
          <a:r>
            <a:rPr lang="nb-NO" sz="1300" kern="1200" dirty="0" err="1"/>
            <a:t>Formulating</a:t>
          </a:r>
          <a:r>
            <a:rPr lang="nb-NO" sz="1300" kern="1200" dirty="0"/>
            <a:t> a </a:t>
          </a:r>
          <a:r>
            <a:rPr lang="nb-NO" sz="1300" kern="1200" dirty="0" err="1"/>
            <a:t>good</a:t>
          </a:r>
          <a:r>
            <a:rPr lang="nb-NO" sz="1300" kern="1200" dirty="0"/>
            <a:t> </a:t>
          </a:r>
          <a:r>
            <a:rPr lang="nb-NO" sz="1300" kern="1200" dirty="0" err="1"/>
            <a:t>hypothesis</a:t>
          </a:r>
          <a:endParaRPr lang="nb-NO" sz="1300" kern="1200" dirty="0"/>
        </a:p>
      </dsp:txBody>
      <dsp:txXfrm>
        <a:off x="3029932" y="3139575"/>
        <a:ext cx="1747525" cy="828919"/>
      </dsp:txXfrm>
    </dsp:sp>
    <dsp:sp modelId="{EC2192E3-7C1E-4C59-80D4-B24C00A71A71}">
      <dsp:nvSpPr>
        <dsp:cNvPr id="0" name=""/>
        <dsp:cNvSpPr/>
      </dsp:nvSpPr>
      <dsp:spPr>
        <a:xfrm>
          <a:off x="975248"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Testing</a:t>
          </a:r>
        </a:p>
      </dsp:txBody>
      <dsp:txXfrm>
        <a:off x="1020091" y="3139575"/>
        <a:ext cx="1747525" cy="828919"/>
      </dsp:txXfrm>
    </dsp:sp>
    <dsp:sp modelId="{31ACF35D-008F-4C36-AFD6-54E3F1E83B38}">
      <dsp:nvSpPr>
        <dsp:cNvPr id="0" name=""/>
        <dsp:cNvSpPr/>
      </dsp:nvSpPr>
      <dsp:spPr>
        <a:xfrm>
          <a:off x="354173"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err="1"/>
            <a:t>Conclusions</a:t>
          </a:r>
          <a:endParaRPr lang="nb-NO" sz="1700" kern="1200" dirty="0"/>
        </a:p>
      </dsp:txBody>
      <dsp:txXfrm>
        <a:off x="399016" y="1228103"/>
        <a:ext cx="1747525" cy="828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2/4/2026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2-13T08:49:39.159"/>
    </inkml:context>
    <inkml:brush xml:id="br0">
      <inkml:brushProperty name="width" value="0.05292" units="cm"/>
      <inkml:brushProperty name="height" value="0.05292" units="cm"/>
      <inkml:brushProperty name="color" value="#FF0000"/>
    </inkml:brush>
  </inkml:definitions>
  <inkml:trace contextRef="#ctx0" brushRef="#br0">7726 13758 0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2/4/2026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D4D0-BE14-491B-93DA-CAECF1F8CDA7}" type="slidenum">
              <a:rPr lang="en-US" altLang="nb-NO"/>
              <a:pPr/>
              <a:t>24</a:t>
            </a:fld>
            <a:endParaRPr lang="en-US" altLang="nb-NO"/>
          </a:p>
        </p:txBody>
      </p:sp>
      <p:sp>
        <p:nvSpPr>
          <p:cNvPr id="28674" name="Rectangle 2"/>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nb-NO"/>
              <a:t>page 376 of text</a:t>
            </a:r>
          </a:p>
        </p:txBody>
      </p:sp>
      <p:sp>
        <p:nvSpPr>
          <p:cNvPr id="28675" name="Rectangle 3"/>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89963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8F3A2-C9C7-4E5D-85CF-24547019E61A}" type="slidenum">
              <a:rPr lang="nb-NO" altLang="nb-NO"/>
              <a:pPr/>
              <a:t>29</a:t>
            </a:fld>
            <a:endParaRPr lang="nb-NO" altLang="nb-NO"/>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nb-NO" altLang="nb-NO"/>
          </a:p>
        </p:txBody>
      </p:sp>
    </p:spTree>
    <p:extLst>
      <p:ext uri="{BB962C8B-B14F-4D97-AF65-F5344CB8AC3E}">
        <p14:creationId xmlns:p14="http://schemas.microsoft.com/office/powerpoint/2010/main" val="362680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118751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354118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nb-NO" sz="1000">
                <a:ea typeface="MS PGothic" panose="020B0600070205080204" pitchFamily="34" charset="-128"/>
              </a:rPr>
              <a:t>This slide introduces four required part of an APA paper: a title page, abstract, main body (essay itself), and a list of References. An abstract page and list of references are titled as Abstract and Reference, respectively.</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n-US" altLang="nb-NO" sz="1000">
                <a:ea typeface="MS PGothic" panose="020B0600070205080204" pitchFamily="34" charset="-128"/>
              </a:rPr>
              <a:t>It is important to remind students that each page should have a page header with a short title and page number.  </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n-US" altLang="nb-NO" sz="1000">
                <a:ea typeface="MS PGothic" panose="020B0600070205080204" pitchFamily="34" charset="-128"/>
              </a:rPr>
              <a:t>This slide can be supplemented by the “General Format” section from OWL http://owl.english.purdue.edu/owl/resource/560/01/</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7F05DB-65D3-4B11-8978-15E6309B76E6}" type="slidenum">
              <a:rPr lang="en-US" altLang="nb-NO" b="1">
                <a:ea typeface="MS PGothic" panose="020B0600070205080204" pitchFamily="34" charset="-128"/>
              </a:rPr>
              <a:pPr/>
              <a:t>48</a:t>
            </a:fld>
            <a:endParaRPr lang="en-US" altLang="nb-NO" b="1">
              <a:ea typeface="MS PGothic" panose="020B0600070205080204" pitchFamily="34" charset="-128"/>
            </a:endParaRPr>
          </a:p>
        </p:txBody>
      </p:sp>
    </p:spTree>
    <p:extLst>
      <p:ext uri="{BB962C8B-B14F-4D97-AF65-F5344CB8AC3E}">
        <p14:creationId xmlns:p14="http://schemas.microsoft.com/office/powerpoint/2010/main" val="2203133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91B02DF-2144-B701-1A51-C5E70A85C2A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79463BE-6C4E-630F-8291-838A20941E7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747D3E1-93B7-A7C5-EA4D-AF2B86394F1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45318F9-01EF-B6BB-4E6A-CDDAA5A7043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7B12843A-5BD7-AED1-7324-DC2E4E9E261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E2728CF-92C6-E14A-0FA5-5DDA2CEFEE6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E59E0F50-790F-295C-6A8F-942644333762}"/>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A3BA625-825C-DFC6-201E-1FCD4984845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96C0D1C-77E8-0038-51E9-7BB6EBC29D1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0A18E37-7549-5341-DBC4-A6B93D2434C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4E5DFA6-3420-8B8D-CFFF-7C53F261A90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122A80F-ABD7-5F12-E85E-BE39EDEE48F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1C009DA-F241-6680-80E1-ADE0CDBE4A67}"/>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3892DE6-EA97-378F-78EC-A37469566DA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903B3A2-BAA5-8453-F7CF-40962CFE756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56099D7-8400-80DE-2273-0315C6ED33B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A47AFB7-4B45-54D6-56CA-AAEAA2B677B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1F7F146-DDB1-7B84-E929-C163AC33514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30AFCB75-C962-C952-D0CC-B79D32B14EE1}"/>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E5F122E-83AF-B10F-759A-5EE4D30EA7EE}"/>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93D849-6B2A-CBD0-CC1C-9D85AD7603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EA4F-86FA-0D86-E10E-D60CE7ECC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CF701E-71A1-3DE3-C5E5-C05B95F1D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C8A5E-3270-B12A-594D-85ECC573D03F}"/>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5" name="Footer Placeholder 4">
            <a:extLst>
              <a:ext uri="{FF2B5EF4-FFF2-40B4-BE49-F238E27FC236}">
                <a16:creationId xmlns:a16="http://schemas.microsoft.com/office/drawing/2014/main" id="{BA169F7C-4AF8-A0F4-E681-382ADCBDA40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D78DBD0-FA73-AA16-36B2-C4A151D014A1}"/>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94209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A7D-FA7A-54DB-FC44-725678609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BA0434-4685-9331-03F6-579DAC570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FDD58-CC4D-F8DB-9FA2-5880570A2B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9A4562-147F-16A4-B783-91CF0AE4DC78}"/>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6" name="Footer Placeholder 5">
            <a:extLst>
              <a:ext uri="{FF2B5EF4-FFF2-40B4-BE49-F238E27FC236}">
                <a16:creationId xmlns:a16="http://schemas.microsoft.com/office/drawing/2014/main" id="{9E470FD9-60B4-23EE-6CCE-5549BECD094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10FBAB6-89DD-DF5E-E0F2-31D0E531F1A9}"/>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48305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27A49-D2C7-6D72-1782-F511C577DC42}"/>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3" name="Footer Placeholder 2">
            <a:extLst>
              <a:ext uri="{FF2B5EF4-FFF2-40B4-BE49-F238E27FC236}">
                <a16:creationId xmlns:a16="http://schemas.microsoft.com/office/drawing/2014/main" id="{EF574B66-D14B-8F76-9828-B29D1A52B95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6581D843-EF94-C8F9-10E6-45402182907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31020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1ED4978F-0517-0203-8D75-56ED35966AD7}"/>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B7A5F34E-58EE-7F19-5C44-BA94B921B21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B5D65A8-01FA-F76B-F46D-1DAF06B2D65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0365-9199-9A08-B074-09B4729FDD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37BACC-4F73-49E7-269D-41707ED4D52B}"/>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4" name="Footer Placeholder 3">
            <a:extLst>
              <a:ext uri="{FF2B5EF4-FFF2-40B4-BE49-F238E27FC236}">
                <a16:creationId xmlns:a16="http://schemas.microsoft.com/office/drawing/2014/main" id="{284E9E9D-9D00-878A-B7DF-660885BC4000}"/>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38B3347-9503-23DA-B08E-78ED7A859A1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405260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26B65A8-EADC-4B18-39B4-2A5B10830C6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2AB9AA9-4785-D359-E7B3-5E1656155E95}"/>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99986F6-20D1-1A14-241F-58FBDB0AAC3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2B83D0C-BAFC-2F2A-14F0-0CCF638DBF19}"/>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B8ED9D9-0C97-69DD-DDB9-308A4023038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25395E3-2E39-F194-F823-76241A2FF5F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2FDE04C-0FAB-6E34-D401-8077E3BE9A3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6DF06B0-5AC9-E7D7-2D63-77A8388913E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73A3B02-5D01-999E-727F-77E5201CFE0B}"/>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DC2C7616-9A2E-F105-FC38-1BC03089FF50}"/>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9ECEDA89-3473-C7FA-2B4D-9709B89C5472}"/>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DCFAAF-E464-5A73-3AB1-242A51FF594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3DE22C2-F2BC-4E1F-1A7E-D91FF67A852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D90F7F1-3EB2-6559-B02F-B5F42099391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0553AB0-91D2-DB95-1DAD-6D12BD8E393C}"/>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C8B56471-A7D0-5E67-62EC-05C46394F226}"/>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EB8C605-6DCD-5178-DA07-FD49094C3A11}"/>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29E6D0F-B0DA-F2E8-60F1-4E363E20FE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3BD0E389-CBD7-E4F7-F5F2-EECB48B826B7}"/>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F2F8603E-C22F-E0EC-A991-FFE532ED0CDA}"/>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5A2DE90-C392-B891-3852-AE2AEEB6D49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4" name="Group 3">
            <a:extLst>
              <a:ext uri="{FF2B5EF4-FFF2-40B4-BE49-F238E27FC236}">
                <a16:creationId xmlns:a16="http://schemas.microsoft.com/office/drawing/2014/main" id="{9A96A25B-1155-0A9B-CA9A-72AE4A9F42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C4C3D48-0F0D-4F34-AC43-8B3647790E4D}"/>
                </a:ext>
              </a:extLst>
            </p:cNvPr>
            <p:cNvPicPr>
              <a:picLocks noChangeAspect="1"/>
            </p:cNvPicPr>
            <p:nvPr/>
          </p:nvPicPr>
          <p:blipFill>
            <a:blip r:embed="rId2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3DC7470-7D97-90B3-B614-D299843A6CF6}"/>
                </a:ext>
              </a:extLst>
            </p:cNvPr>
            <p:cNvPicPr>
              <a:picLocks noChangeAspect="1"/>
            </p:cNvPicPr>
            <p:nvPr/>
          </p:nvPicPr>
          <p:blipFill>
            <a:blip r:embed="rId2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3" r:id="rId16"/>
    <p:sldLayoutId id="2147483764" r:id="rId17"/>
    <p:sldLayoutId id="2147483765" r:id="rId18"/>
    <p:sldLayoutId id="2147483766" r:id="rId19"/>
    <p:sldLayoutId id="2147483767" r:id="rId20"/>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117994717@N06/40631791164/" TargetMode="External"/><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internetgovernance.org/2020/04/05/brazils-first-national-cybersecurity-strategy-an-analysis-of-its-past-present-and-future/" TargetMode="External"/><Relationship Id="rId2" Type="http://schemas.openxmlformats.org/officeDocument/2006/relationships/image" Target="../media/image24.jpg"/><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scherlund.blogspot.com/2020/07/artificial-intelligence-in.html" TargetMode="External"/><Relationship Id="rId7" Type="http://schemas.openxmlformats.org/officeDocument/2006/relationships/diagramColors" Target="../diagrams/colors8.xml"/><Relationship Id="rId2" Type="http://schemas.openxmlformats.org/officeDocument/2006/relationships/image" Target="../media/image47.jpg"/><Relationship Id="rId1" Type="http://schemas.openxmlformats.org/officeDocument/2006/relationships/slideLayout" Target="../slideLayouts/slideLayout5.xml"/><Relationship Id="rId6" Type="http://schemas.openxmlformats.org/officeDocument/2006/relationships/diagramQuickStyle" Target="../diagrams/quickStyle8.xml"/><Relationship Id="rId11" Type="http://schemas.openxmlformats.org/officeDocument/2006/relationships/image" Target="../media/image2.png"/><Relationship Id="rId5" Type="http://schemas.openxmlformats.org/officeDocument/2006/relationships/diagramLayout" Target="../diagrams/layout8.xml"/><Relationship Id="rId10" Type="http://schemas.openxmlformats.org/officeDocument/2006/relationships/image" Target="../media/image1.png"/><Relationship Id="rId4" Type="http://schemas.openxmlformats.org/officeDocument/2006/relationships/diagramData" Target="../diagrams/data8.xml"/><Relationship Id="rId9"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shanetilton.com/cybersecurity-and-you/" TargetMode="External"/><Relationship Id="rId7" Type="http://schemas.openxmlformats.org/officeDocument/2006/relationships/diagramColors" Target="../diagrams/colors9.xml"/><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diagramQuickStyle" Target="../diagrams/quickStyle9.xml"/><Relationship Id="rId11" Type="http://schemas.openxmlformats.org/officeDocument/2006/relationships/image" Target="../media/image2.png"/><Relationship Id="rId5" Type="http://schemas.openxmlformats.org/officeDocument/2006/relationships/diagramLayout" Target="../diagrams/layout9.xml"/><Relationship Id="rId10" Type="http://schemas.openxmlformats.org/officeDocument/2006/relationships/image" Target="../media/image1.png"/><Relationship Id="rId4" Type="http://schemas.openxmlformats.org/officeDocument/2006/relationships/diagramData" Target="../diagrams/data9.xml"/><Relationship Id="rId9"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hyperlink" Target="https://www.scimagojr.com/journalsearch.php"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scholar.google.no/scholar?hl=en&amp;as_sdt=0%2C5&amp;as_ylo=2020&amp;q=phishing+awareness+experiment&amp;btnG=" TargetMode="Externa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scimagojr.com/" TargetMode="External"/><Relationship Id="rId1" Type="http://schemas.openxmlformats.org/officeDocument/2006/relationships/slideLayout" Target="../slideLayouts/slideLayout18.xm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IMRAD" TargetMode="External"/><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629400" y="723440"/>
            <a:ext cx="5334000" cy="2579052"/>
          </a:xfrm>
        </p:spPr>
        <p:txBody>
          <a:bodyPr>
            <a:noAutofit/>
          </a:bodyPr>
          <a:lstStyle/>
          <a:p>
            <a:r>
              <a:rPr lang="en-US" sz="4800" dirty="0"/>
              <a:t>Topic 3  – </a:t>
            </a:r>
            <a:r>
              <a:rPr lang="en-GB" sz="4800" dirty="0"/>
              <a:t>Research in HF &amp; CS</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Presentation by: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nger pointing on a tablet with green neon lights">
            <a:extLst>
              <a:ext uri="{FF2B5EF4-FFF2-40B4-BE49-F238E27FC236}">
                <a16:creationId xmlns:a16="http://schemas.microsoft.com/office/drawing/2014/main" id="{0028EC9D-4895-C530-88DC-E9E933DFB9F0}"/>
              </a:ext>
            </a:extLst>
          </p:cNvPr>
          <p:cNvPicPr>
            <a:picLocks noChangeAspect="1"/>
          </p:cNvPicPr>
          <p:nvPr/>
        </p:nvPicPr>
        <p:blipFill>
          <a:blip r:embed="rId2"/>
          <a:srcRect l="24114" r="2411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2" name="Title 1">
            <a:extLst>
              <a:ext uri="{FF2B5EF4-FFF2-40B4-BE49-F238E27FC236}">
                <a16:creationId xmlns:a16="http://schemas.microsoft.com/office/drawing/2014/main" id="{5B5E8A61-5B82-18EB-680E-EC12831886E6}"/>
              </a:ext>
            </a:extLst>
          </p:cNvPr>
          <p:cNvSpPr>
            <a:spLocks noGrp="1"/>
          </p:cNvSpPr>
          <p:nvPr>
            <p:ph type="title"/>
          </p:nvPr>
        </p:nvSpPr>
        <p:spPr>
          <a:xfrm>
            <a:off x="761800" y="762001"/>
            <a:ext cx="5334197" cy="1708242"/>
          </a:xfrm>
        </p:spPr>
        <p:txBody>
          <a:bodyPr anchor="ctr">
            <a:normAutofit/>
          </a:bodyPr>
          <a:lstStyle/>
          <a:p>
            <a:r>
              <a:rPr lang="en-GB" sz="4000"/>
              <a:t>Research methodology “in a nutshell” (cont.)</a:t>
            </a:r>
          </a:p>
        </p:txBody>
      </p:sp>
      <p:sp>
        <p:nvSpPr>
          <p:cNvPr id="3" name="Content Placeholder 2">
            <a:extLst>
              <a:ext uri="{FF2B5EF4-FFF2-40B4-BE49-F238E27FC236}">
                <a16:creationId xmlns:a16="http://schemas.microsoft.com/office/drawing/2014/main" id="{3046FA20-9037-8C1D-5B8B-40FC68D37251}"/>
              </a:ext>
            </a:extLst>
          </p:cNvPr>
          <p:cNvSpPr>
            <a:spLocks noGrp="1"/>
          </p:cNvSpPr>
          <p:nvPr>
            <p:ph idx="1"/>
          </p:nvPr>
        </p:nvSpPr>
        <p:spPr>
          <a:xfrm>
            <a:off x="761800" y="2470244"/>
            <a:ext cx="5334197" cy="3769835"/>
          </a:xfrm>
        </p:spPr>
        <p:txBody>
          <a:bodyPr anchor="ctr">
            <a:normAutofit fontScale="92500" lnSpcReduction="10000"/>
          </a:bodyPr>
          <a:lstStyle/>
          <a:p>
            <a:r>
              <a:rPr lang="en-GB" sz="1400"/>
              <a:t>Draw conclusions</a:t>
            </a:r>
          </a:p>
          <a:p>
            <a:r>
              <a:rPr lang="en-GB" sz="1400"/>
              <a:t>Were the hypotheses supported by the results of the experiment?</a:t>
            </a:r>
          </a:p>
          <a:p>
            <a:pPr lvl="1"/>
            <a:r>
              <a:rPr lang="en-GB" sz="1400"/>
              <a:t>Statistically significant? (Usually use p = 0.05 or 0.01, but these are notcarved in stone!)</a:t>
            </a:r>
          </a:p>
          <a:p>
            <a:r>
              <a:rPr lang="en-GB" sz="1400"/>
              <a:t>Type I and Type II errors ...</a:t>
            </a:r>
          </a:p>
          <a:p>
            <a:r>
              <a:rPr lang="en-GB" sz="1400"/>
              <a:t>If not significant, are there interesting trends in the data?</a:t>
            </a:r>
          </a:p>
          <a:p>
            <a:r>
              <a:rPr lang="en-GB" sz="1400"/>
              <a:t>Interaction effects? (e.g., mouse vs keyboard confounded with type of input required when filling out online forms)</a:t>
            </a:r>
          </a:p>
          <a:p>
            <a:r>
              <a:rPr lang="en-GB" sz="1400"/>
              <a:t>Can you say why?</a:t>
            </a:r>
          </a:p>
          <a:p>
            <a:r>
              <a:rPr lang="en-GB" sz="1400"/>
              <a:t>Will effect the degree to which you can generalize your results.</a:t>
            </a:r>
          </a:p>
          <a:p>
            <a:r>
              <a:rPr lang="en-GB" sz="1400"/>
              <a:t>Can you explain interaction effects, trends that are not statistically significant?</a:t>
            </a:r>
          </a:p>
        </p:txBody>
      </p:sp>
      <p:grpSp>
        <p:nvGrpSpPr>
          <p:cNvPr id="4" name="Group 3">
            <a:extLst>
              <a:ext uri="{FF2B5EF4-FFF2-40B4-BE49-F238E27FC236}">
                <a16:creationId xmlns:a16="http://schemas.microsoft.com/office/drawing/2014/main" id="{9B5BA8D4-D7C8-5452-AAA7-281740C0A209}"/>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1EDB6EFB-D275-BC81-400B-AFE686C572A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0EBD9F7A-37B9-A634-DB63-71A2D530FF7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302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D795-B4FD-D127-F8B1-CFA9A0AB5A18}"/>
              </a:ext>
            </a:extLst>
          </p:cNvPr>
          <p:cNvSpPr>
            <a:spLocks noGrp="1"/>
          </p:cNvSpPr>
          <p:nvPr>
            <p:ph type="title"/>
          </p:nvPr>
        </p:nvSpPr>
        <p:spPr>
          <a:xfrm>
            <a:off x="5868557" y="1138036"/>
            <a:ext cx="5444382" cy="1402470"/>
          </a:xfrm>
        </p:spPr>
        <p:txBody>
          <a:bodyPr anchor="t">
            <a:normAutofit/>
          </a:bodyPr>
          <a:lstStyle/>
          <a:p>
            <a:r>
              <a:rPr lang="en-GB" sz="3200"/>
              <a:t>Laboratory Experiment</a:t>
            </a:r>
          </a:p>
        </p:txBody>
      </p:sp>
      <p:pic>
        <p:nvPicPr>
          <p:cNvPr id="5" name="Picture 4" descr="Test tubes with one test tube in orange with drops">
            <a:extLst>
              <a:ext uri="{FF2B5EF4-FFF2-40B4-BE49-F238E27FC236}">
                <a16:creationId xmlns:a16="http://schemas.microsoft.com/office/drawing/2014/main" id="{FE419F03-5C64-8D8B-A7C5-03842A4EE5FC}"/>
              </a:ext>
            </a:extLst>
          </p:cNvPr>
          <p:cNvPicPr>
            <a:picLocks noChangeAspect="1"/>
          </p:cNvPicPr>
          <p:nvPr/>
        </p:nvPicPr>
        <p:blipFill>
          <a:blip r:embed="rId2"/>
          <a:srcRect l="32919" r="15817" b="1"/>
          <a:stretch>
            <a:fillRect/>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79B4D98E-F765-F744-12F5-910E028BFD6D}"/>
              </a:ext>
            </a:extLst>
          </p:cNvPr>
          <p:cNvSpPr>
            <a:spLocks noGrp="1"/>
          </p:cNvSpPr>
          <p:nvPr>
            <p:ph idx="1"/>
          </p:nvPr>
        </p:nvSpPr>
        <p:spPr>
          <a:xfrm>
            <a:off x="5868557" y="2551176"/>
            <a:ext cx="5444382" cy="3591207"/>
          </a:xfrm>
        </p:spPr>
        <p:txBody>
          <a:bodyPr>
            <a:normAutofit/>
          </a:bodyPr>
          <a:lstStyle/>
          <a:p>
            <a:r>
              <a:rPr lang="nb-NO" sz="2000"/>
              <a:t>Gold Standard for experimental design</a:t>
            </a:r>
          </a:p>
          <a:p>
            <a:r>
              <a:rPr lang="nb-NO" sz="2000"/>
              <a:t>Operationalised constructs</a:t>
            </a:r>
          </a:p>
          <a:p>
            <a:pPr lvl="1"/>
            <a:r>
              <a:rPr lang="nb-NO" sz="2000"/>
              <a:t>Hypothetical construct</a:t>
            </a:r>
          </a:p>
          <a:p>
            <a:pPr lvl="1"/>
            <a:r>
              <a:rPr lang="nb-NO" sz="2000"/>
              <a:t>Behaviour</a:t>
            </a:r>
          </a:p>
          <a:p>
            <a:r>
              <a:rPr lang="nb-NO" sz="2000"/>
              <a:t>Randomisation must be present</a:t>
            </a:r>
          </a:p>
          <a:p>
            <a:r>
              <a:rPr lang="nb-NO" sz="2000"/>
              <a:t>Control </a:t>
            </a:r>
          </a:p>
          <a:p>
            <a:pPr lvl="1"/>
            <a:r>
              <a:rPr lang="nb-NO" sz="2000"/>
              <a:t>Group</a:t>
            </a:r>
          </a:p>
          <a:p>
            <a:pPr lvl="1"/>
            <a:r>
              <a:rPr lang="nb-NO" sz="2000"/>
              <a:t>Measurement</a:t>
            </a:r>
            <a:endParaRPr lang="en-GB" sz="2000"/>
          </a:p>
        </p:txBody>
      </p:sp>
    </p:spTree>
    <p:extLst>
      <p:ext uri="{BB962C8B-B14F-4D97-AF65-F5344CB8AC3E}">
        <p14:creationId xmlns:p14="http://schemas.microsoft.com/office/powerpoint/2010/main" val="240808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5446-90E7-58A9-0DB1-195CBBB1143C}"/>
              </a:ext>
            </a:extLst>
          </p:cNvPr>
          <p:cNvSpPr>
            <a:spLocks noGrp="1"/>
          </p:cNvSpPr>
          <p:nvPr>
            <p:ph type="ctrTitle"/>
          </p:nvPr>
        </p:nvSpPr>
        <p:spPr>
          <a:xfrm>
            <a:off x="6970326" y="1679216"/>
            <a:ext cx="4786877" cy="1518315"/>
          </a:xfrm>
        </p:spPr>
        <p:txBody>
          <a:bodyPr anchor="b">
            <a:normAutofit/>
          </a:bodyPr>
          <a:lstStyle/>
          <a:p>
            <a:r>
              <a:rPr lang="en-GB" sz="3300"/>
              <a:t>An overview of experimental types:</a:t>
            </a:r>
            <a:br>
              <a:rPr lang="en-GB" sz="3300"/>
            </a:br>
            <a:endParaRPr lang="en-GB" sz="3300"/>
          </a:p>
        </p:txBody>
      </p:sp>
      <p:pic>
        <p:nvPicPr>
          <p:cNvPr id="5" name="Picture 4" descr="Formulas written on a blackboard">
            <a:extLst>
              <a:ext uri="{FF2B5EF4-FFF2-40B4-BE49-F238E27FC236}">
                <a16:creationId xmlns:a16="http://schemas.microsoft.com/office/drawing/2014/main" id="{867CFC21-99D3-CB1C-7854-70FFC95F47E9}"/>
              </a:ext>
            </a:extLst>
          </p:cNvPr>
          <p:cNvPicPr>
            <a:picLocks noChangeAspect="1"/>
          </p:cNvPicPr>
          <p:nvPr/>
        </p:nvPicPr>
        <p:blipFill>
          <a:blip r:embed="rId2"/>
          <a:srcRect l="15133" r="18670"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FFC441FF-166B-0292-25E7-4F122138E054}"/>
              </a:ext>
            </a:extLst>
          </p:cNvPr>
          <p:cNvSpPr>
            <a:spLocks noGrp="1"/>
          </p:cNvSpPr>
          <p:nvPr>
            <p:ph type="body" sz="quarter" idx="12"/>
          </p:nvPr>
        </p:nvSpPr>
        <p:spPr>
          <a:xfrm>
            <a:off x="6970326" y="3748958"/>
            <a:ext cx="4786878" cy="2258013"/>
          </a:xfrm>
        </p:spPr>
        <p:txBody>
          <a:bodyPr>
            <a:normAutofit/>
          </a:bodyPr>
          <a:lstStyle/>
          <a:p>
            <a:r>
              <a:rPr lang="en-GB"/>
              <a:t>Field Experiment / Quasi-Experiment</a:t>
            </a:r>
          </a:p>
          <a:p>
            <a:pPr lvl="1"/>
            <a:r>
              <a:rPr lang="en-GB" sz="1600"/>
              <a:t>Examples: </a:t>
            </a:r>
          </a:p>
          <a:p>
            <a:pPr lvl="1"/>
            <a:r>
              <a:rPr lang="en-GB" sz="1600"/>
              <a:t>Comparing new ATC interface with existing using real air traffic controllers in real-life settings (field experiment). </a:t>
            </a:r>
          </a:p>
          <a:p>
            <a:pPr lvl="1"/>
            <a:r>
              <a:rPr lang="en-GB" sz="1600"/>
              <a:t>Comparing "New Math" to conventional instruction by assigning programs to different classrooms (quasi-experiment).</a:t>
            </a:r>
          </a:p>
        </p:txBody>
      </p:sp>
    </p:spTree>
    <p:extLst>
      <p:ext uri="{BB962C8B-B14F-4D97-AF65-F5344CB8AC3E}">
        <p14:creationId xmlns:p14="http://schemas.microsoft.com/office/powerpoint/2010/main" val="196812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CAD3-B9E2-B030-EC62-D6A890838676}"/>
              </a:ext>
            </a:extLst>
          </p:cNvPr>
          <p:cNvSpPr>
            <a:spLocks noGrp="1"/>
          </p:cNvSpPr>
          <p:nvPr>
            <p:ph type="ctrTitle"/>
          </p:nvPr>
        </p:nvSpPr>
        <p:spPr>
          <a:xfrm>
            <a:off x="6970326" y="1679216"/>
            <a:ext cx="4786877" cy="1518315"/>
          </a:xfrm>
        </p:spPr>
        <p:txBody>
          <a:bodyPr anchor="b">
            <a:normAutofit/>
          </a:bodyPr>
          <a:lstStyle/>
          <a:p>
            <a:r>
              <a:rPr lang="en-GB" sz="3300"/>
              <a:t>An overview of experimental types:</a:t>
            </a:r>
            <a:br>
              <a:rPr lang="en-GB" sz="3300"/>
            </a:br>
            <a:endParaRPr lang="en-GB" sz="3300"/>
          </a:p>
        </p:txBody>
      </p:sp>
      <p:pic>
        <p:nvPicPr>
          <p:cNvPr id="5" name="Picture 4">
            <a:extLst>
              <a:ext uri="{FF2B5EF4-FFF2-40B4-BE49-F238E27FC236}">
                <a16:creationId xmlns:a16="http://schemas.microsoft.com/office/drawing/2014/main" id="{6668C587-D3C2-0098-3876-217054BF1049}"/>
              </a:ext>
            </a:extLst>
          </p:cNvPr>
          <p:cNvPicPr>
            <a:picLocks noChangeAspect="1"/>
          </p:cNvPicPr>
          <p:nvPr/>
        </p:nvPicPr>
        <p:blipFill>
          <a:blip r:embed="rId2"/>
          <a:srcRect r="44216" b="-1"/>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84E371FA-4CFA-763E-04DC-FE91B60DFC24}"/>
              </a:ext>
            </a:extLst>
          </p:cNvPr>
          <p:cNvSpPr>
            <a:spLocks noGrp="1"/>
          </p:cNvSpPr>
          <p:nvPr>
            <p:ph type="body" sz="quarter" idx="12"/>
          </p:nvPr>
        </p:nvSpPr>
        <p:spPr>
          <a:xfrm>
            <a:off x="6970326" y="3748958"/>
            <a:ext cx="4786878" cy="2258013"/>
          </a:xfrm>
        </p:spPr>
        <p:txBody>
          <a:bodyPr>
            <a:normAutofit/>
          </a:bodyPr>
          <a:lstStyle/>
          <a:p>
            <a:r>
              <a:rPr lang="en-GB"/>
              <a:t>Simulation Study</a:t>
            </a:r>
          </a:p>
          <a:p>
            <a:pPr lvl="1"/>
            <a:r>
              <a:rPr lang="en-GB" sz="1600"/>
              <a:t>Flight simulators, power plant control simulators.</a:t>
            </a:r>
          </a:p>
        </p:txBody>
      </p:sp>
    </p:spTree>
    <p:extLst>
      <p:ext uri="{BB962C8B-B14F-4D97-AF65-F5344CB8AC3E}">
        <p14:creationId xmlns:p14="http://schemas.microsoft.com/office/powerpoint/2010/main" val="733523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AE14-28F2-BA42-4116-B97F66144A07}"/>
              </a:ext>
            </a:extLst>
          </p:cNvPr>
          <p:cNvSpPr>
            <a:spLocks noGrp="1"/>
          </p:cNvSpPr>
          <p:nvPr>
            <p:ph type="ctrTitle"/>
          </p:nvPr>
        </p:nvSpPr>
        <p:spPr>
          <a:xfrm>
            <a:off x="6970326" y="1679216"/>
            <a:ext cx="4786877" cy="1518315"/>
          </a:xfrm>
        </p:spPr>
        <p:txBody>
          <a:bodyPr anchor="b">
            <a:normAutofit/>
          </a:bodyPr>
          <a:lstStyle/>
          <a:p>
            <a:r>
              <a:rPr lang="en-GB" sz="3300"/>
              <a:t>An overview of experimental types in HF:</a:t>
            </a:r>
          </a:p>
        </p:txBody>
      </p:sp>
      <p:pic>
        <p:nvPicPr>
          <p:cNvPr id="5" name="Picture Placeholder 4">
            <a:extLst>
              <a:ext uri="{FF2B5EF4-FFF2-40B4-BE49-F238E27FC236}">
                <a16:creationId xmlns:a16="http://schemas.microsoft.com/office/drawing/2014/main" id="{CE37163C-EACF-4EF2-DE9B-47632793AD76}"/>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6903" r="16903"/>
          <a:stretch>
            <a:fillRect/>
          </a:stretch>
        </p:blipFill>
        <p:spPr>
          <a:xfrm>
            <a:off x="-30163" y="-1588"/>
            <a:ext cx="6815138" cy="6870701"/>
          </a:xfrm>
        </p:spPr>
      </p:pic>
      <p:sp>
        <p:nvSpPr>
          <p:cNvPr id="3" name="Content Placeholder 2">
            <a:extLst>
              <a:ext uri="{FF2B5EF4-FFF2-40B4-BE49-F238E27FC236}">
                <a16:creationId xmlns:a16="http://schemas.microsoft.com/office/drawing/2014/main" id="{18933610-A6EA-26CB-A024-7342B89D6B0B}"/>
              </a:ext>
            </a:extLst>
          </p:cNvPr>
          <p:cNvSpPr>
            <a:spLocks noGrp="1"/>
          </p:cNvSpPr>
          <p:nvPr>
            <p:ph type="body" sz="quarter" idx="12"/>
          </p:nvPr>
        </p:nvSpPr>
        <p:spPr>
          <a:xfrm>
            <a:off x="6970326" y="3748958"/>
            <a:ext cx="4786878" cy="2258013"/>
          </a:xfrm>
        </p:spPr>
        <p:txBody>
          <a:bodyPr>
            <a:normAutofit/>
          </a:bodyPr>
          <a:lstStyle/>
          <a:p>
            <a:pPr>
              <a:lnSpc>
                <a:spcPct val="90000"/>
              </a:lnSpc>
            </a:pPr>
            <a:r>
              <a:rPr lang="en-GB" sz="1200"/>
              <a:t>Field Study (Case study)</a:t>
            </a:r>
          </a:p>
          <a:p>
            <a:pPr lvl="1">
              <a:lnSpc>
                <a:spcPct val="90000"/>
              </a:lnSpc>
            </a:pPr>
            <a:r>
              <a:rPr lang="en-GB"/>
              <a:t>flight crew task analyses conducted in-flight to determine task allocation, workload, etc. prior to specification and design of automated systems; </a:t>
            </a:r>
          </a:p>
          <a:p>
            <a:pPr lvl="1">
              <a:lnSpc>
                <a:spcPct val="90000"/>
              </a:lnSpc>
            </a:pPr>
            <a:r>
              <a:rPr lang="en-GB"/>
              <a:t>investigators observation and modelling of satellite ground operations</a:t>
            </a:r>
          </a:p>
          <a:p>
            <a:pPr>
              <a:lnSpc>
                <a:spcPct val="90000"/>
              </a:lnSpc>
            </a:pPr>
            <a:r>
              <a:rPr lang="en-GB" sz="1200"/>
              <a:t>Investigator observes and records real-life activities without any experimental manipulations.</a:t>
            </a:r>
          </a:p>
          <a:p>
            <a:pPr>
              <a:lnSpc>
                <a:spcPct val="90000"/>
              </a:lnSpc>
            </a:pPr>
            <a:r>
              <a:rPr lang="en-GB" sz="1200"/>
              <a:t>Typically, such a study seeks to articulate how and why some behavioral phenomenon occurs.</a:t>
            </a:r>
          </a:p>
          <a:p>
            <a:pPr>
              <a:lnSpc>
                <a:spcPct val="90000"/>
              </a:lnSpc>
            </a:pPr>
            <a:r>
              <a:rPr lang="en-GB" sz="1200"/>
              <a:t>Generally, should be the first step in investigating human interaction with complex systems.</a:t>
            </a:r>
          </a:p>
        </p:txBody>
      </p:sp>
      <p:sp>
        <p:nvSpPr>
          <p:cNvPr id="6" name="TextBox 5">
            <a:extLst>
              <a:ext uri="{FF2B5EF4-FFF2-40B4-BE49-F238E27FC236}">
                <a16:creationId xmlns:a16="http://schemas.microsoft.com/office/drawing/2014/main" id="{749D9E78-2079-A81C-7971-BFE64B16A3AF}"/>
              </a:ext>
            </a:extLst>
          </p:cNvPr>
          <p:cNvSpPr txBox="1"/>
          <p:nvPr/>
        </p:nvSpPr>
        <p:spPr>
          <a:xfrm>
            <a:off x="-30163" y="6869113"/>
            <a:ext cx="6815138" cy="230832"/>
          </a:xfrm>
          <a:prstGeom prst="rect">
            <a:avLst/>
          </a:prstGeom>
          <a:noFill/>
        </p:spPr>
        <p:txBody>
          <a:bodyPr wrap="square" rtlCol="0">
            <a:spAutoFit/>
          </a:bodyPr>
          <a:lstStyle/>
          <a:p>
            <a:r>
              <a:rPr lang="en-GB" sz="900">
                <a:hlinkClick r:id="rId3" tooltip="https://www.flickr.com/photos/117994717@N06/40631791164/"/>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2045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6890-9C4A-6F38-09AB-6D7778020659}"/>
              </a:ext>
            </a:extLst>
          </p:cNvPr>
          <p:cNvSpPr>
            <a:spLocks noGrp="1"/>
          </p:cNvSpPr>
          <p:nvPr>
            <p:ph type="ctrTitle"/>
          </p:nvPr>
        </p:nvSpPr>
        <p:spPr>
          <a:xfrm>
            <a:off x="6970326" y="1679216"/>
            <a:ext cx="4786877" cy="1518315"/>
          </a:xfrm>
        </p:spPr>
        <p:txBody>
          <a:bodyPr anchor="b">
            <a:normAutofit/>
          </a:bodyPr>
          <a:lstStyle/>
          <a:p>
            <a:r>
              <a:rPr lang="en-GB" sz="5100"/>
              <a:t>Descriptive methods</a:t>
            </a:r>
          </a:p>
        </p:txBody>
      </p:sp>
      <p:pic>
        <p:nvPicPr>
          <p:cNvPr id="5" name="Picture Placeholder 4">
            <a:extLst>
              <a:ext uri="{FF2B5EF4-FFF2-40B4-BE49-F238E27FC236}">
                <a16:creationId xmlns:a16="http://schemas.microsoft.com/office/drawing/2014/main" id="{07FD17FB-5269-6F08-BB41-2157BD1A51FE}"/>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76" r="13376"/>
          <a:stretch>
            <a:fillRect/>
          </a:stretch>
        </p:blipFill>
        <p:spPr>
          <a:xfrm>
            <a:off x="-30163" y="-1588"/>
            <a:ext cx="6815138" cy="6870701"/>
          </a:xfrm>
        </p:spPr>
      </p:pic>
      <p:sp>
        <p:nvSpPr>
          <p:cNvPr id="3" name="Content Placeholder 2">
            <a:extLst>
              <a:ext uri="{FF2B5EF4-FFF2-40B4-BE49-F238E27FC236}">
                <a16:creationId xmlns:a16="http://schemas.microsoft.com/office/drawing/2014/main" id="{BF1BDFCF-DCF8-8B72-6CCF-07CFCE79CF15}"/>
              </a:ext>
            </a:extLst>
          </p:cNvPr>
          <p:cNvSpPr>
            <a:spLocks noGrp="1"/>
          </p:cNvSpPr>
          <p:nvPr>
            <p:ph type="body" sz="quarter" idx="12"/>
          </p:nvPr>
        </p:nvSpPr>
        <p:spPr>
          <a:xfrm>
            <a:off x="6970326" y="3748958"/>
            <a:ext cx="4786878" cy="2258013"/>
          </a:xfrm>
        </p:spPr>
        <p:txBody>
          <a:bodyPr>
            <a:normAutofit/>
          </a:bodyPr>
          <a:lstStyle/>
          <a:p>
            <a:r>
              <a:rPr lang="en-GB" sz="1500"/>
              <a:t>Survey/Questionnaire</a:t>
            </a:r>
          </a:p>
          <a:p>
            <a:r>
              <a:rPr lang="en-GB" sz="1500"/>
              <a:t>Used to gauge attitudes, preferences, etc., often on a numericalscale</a:t>
            </a:r>
          </a:p>
          <a:p>
            <a:pPr lvl="1"/>
            <a:r>
              <a:rPr lang="en-GB" sz="1500"/>
              <a:t>(e.g., 1=strongly disagree, ..., 5=strongly agree).</a:t>
            </a:r>
          </a:p>
          <a:p>
            <a:pPr lvl="1"/>
            <a:r>
              <a:rPr lang="en-GB" sz="1500"/>
              <a:t>Amenable to statistical analyses.</a:t>
            </a:r>
          </a:p>
          <a:p>
            <a:r>
              <a:rPr lang="en-GB" sz="1500"/>
              <a:t>Problems:</a:t>
            </a:r>
          </a:p>
          <a:p>
            <a:pPr lvl="1"/>
            <a:r>
              <a:rPr lang="en-GB" sz="1500"/>
              <a:t>How to avoid biased questions</a:t>
            </a:r>
          </a:p>
          <a:p>
            <a:pPr lvl="1"/>
            <a:r>
              <a:rPr lang="en-GB" sz="1500"/>
              <a:t>Respondents may not be totally truthful</a:t>
            </a:r>
          </a:p>
        </p:txBody>
      </p:sp>
      <p:sp>
        <p:nvSpPr>
          <p:cNvPr id="6" name="TextBox 5">
            <a:extLst>
              <a:ext uri="{FF2B5EF4-FFF2-40B4-BE49-F238E27FC236}">
                <a16:creationId xmlns:a16="http://schemas.microsoft.com/office/drawing/2014/main" id="{00444B57-823A-2197-16EA-BA9E7E97FE6C}"/>
              </a:ext>
            </a:extLst>
          </p:cNvPr>
          <p:cNvSpPr txBox="1"/>
          <p:nvPr/>
        </p:nvSpPr>
        <p:spPr>
          <a:xfrm>
            <a:off x="-30163" y="6869113"/>
            <a:ext cx="6815138" cy="230832"/>
          </a:xfrm>
          <a:prstGeom prst="rect">
            <a:avLst/>
          </a:prstGeom>
          <a:noFill/>
        </p:spPr>
        <p:txBody>
          <a:bodyPr wrap="square" rtlCol="0">
            <a:spAutoFit/>
          </a:bodyPr>
          <a:lstStyle/>
          <a:p>
            <a:r>
              <a:rPr lang="en-GB" sz="900">
                <a:hlinkClick r:id="rId3" tooltip="https://www.internetgovernance.org/2020/04/05/brazils-first-national-cybersecurity-strategy-an-analysis-of-its-past-present-and-future/"/>
              </a:rPr>
              <a:t>This Photo</a:t>
            </a:r>
            <a:r>
              <a:rPr lang="en-GB" sz="900"/>
              <a:t> by Unknown Author is licensed under </a:t>
            </a:r>
            <a:r>
              <a:rPr lang="en-GB" sz="900">
                <a:hlinkClick r:id="rId4" tooltip="https://creativecommons.org/licenses/by-nc-nd/3.0/"/>
              </a:rPr>
              <a:t>CC BY-NC-ND</a:t>
            </a:r>
            <a:endParaRPr lang="en-GB" sz="900"/>
          </a:p>
        </p:txBody>
      </p:sp>
    </p:spTree>
    <p:extLst>
      <p:ext uri="{BB962C8B-B14F-4D97-AF65-F5344CB8AC3E}">
        <p14:creationId xmlns:p14="http://schemas.microsoft.com/office/powerpoint/2010/main" val="16840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7FDD-AA6C-3E6B-FB0D-DA440FB14E36}"/>
              </a:ext>
            </a:extLst>
          </p:cNvPr>
          <p:cNvSpPr>
            <a:spLocks noGrp="1"/>
          </p:cNvSpPr>
          <p:nvPr>
            <p:ph type="title"/>
          </p:nvPr>
        </p:nvSpPr>
        <p:spPr>
          <a:xfrm>
            <a:off x="1097280" y="286603"/>
            <a:ext cx="10058400" cy="1450757"/>
          </a:xfrm>
        </p:spPr>
        <p:txBody>
          <a:bodyPr anchor="b">
            <a:normAutofit/>
          </a:bodyPr>
          <a:lstStyle/>
          <a:p>
            <a:r>
              <a:rPr lang="en-GB"/>
              <a:t>Descriptive methods (cont.)</a:t>
            </a:r>
          </a:p>
        </p:txBody>
      </p:sp>
      <p:sp>
        <p:nvSpPr>
          <p:cNvPr id="10" name="Footer Placeholder 3">
            <a:extLst>
              <a:ext uri="{FF2B5EF4-FFF2-40B4-BE49-F238E27FC236}">
                <a16:creationId xmlns:a16="http://schemas.microsoft.com/office/drawing/2014/main" id="{1BC24351-E78E-E566-AE5A-E828B520946D}"/>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4">
            <a:extLst>
              <a:ext uri="{FF2B5EF4-FFF2-40B4-BE49-F238E27FC236}">
                <a16:creationId xmlns:a16="http://schemas.microsoft.com/office/drawing/2014/main" id="{54513CF7-2B0E-8206-55C9-777BADB527DB}"/>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16</a:t>
            </a:fld>
            <a:endParaRPr lang="nb-NO"/>
          </a:p>
        </p:txBody>
      </p:sp>
      <p:graphicFrame>
        <p:nvGraphicFramePr>
          <p:cNvPr id="5" name="Content Placeholder 2">
            <a:extLst>
              <a:ext uri="{FF2B5EF4-FFF2-40B4-BE49-F238E27FC236}">
                <a16:creationId xmlns:a16="http://schemas.microsoft.com/office/drawing/2014/main" id="{97B77884-9AB3-56A8-6BA7-9F2D020B6304}"/>
              </a:ext>
            </a:extLst>
          </p:cNvPr>
          <p:cNvGraphicFramePr>
            <a:graphicFrameLocks noGrp="1"/>
          </p:cNvGraphicFramePr>
          <p:nvPr>
            <p:ph idx="1"/>
            <p:extLst>
              <p:ext uri="{D42A27DB-BD31-4B8C-83A1-F6EECF244321}">
                <p14:modId xmlns:p14="http://schemas.microsoft.com/office/powerpoint/2010/main" val="2686792825"/>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007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C52-C0A4-E3D8-2479-069A5C4A52AE}"/>
              </a:ext>
            </a:extLst>
          </p:cNvPr>
          <p:cNvSpPr>
            <a:spLocks noGrp="1"/>
          </p:cNvSpPr>
          <p:nvPr>
            <p:ph type="title"/>
          </p:nvPr>
        </p:nvSpPr>
        <p:spPr>
          <a:xfrm>
            <a:off x="1097280" y="286603"/>
            <a:ext cx="10058400" cy="1450757"/>
          </a:xfrm>
        </p:spPr>
        <p:txBody>
          <a:bodyPr anchor="b">
            <a:normAutofit/>
          </a:bodyPr>
          <a:lstStyle/>
          <a:p>
            <a:r>
              <a:rPr lang="en-GB" sz="5100"/>
              <a:t>Descriptive methods used in HF</a:t>
            </a:r>
          </a:p>
        </p:txBody>
      </p:sp>
      <p:sp>
        <p:nvSpPr>
          <p:cNvPr id="9" name="Footer Placeholder 3">
            <a:extLst>
              <a:ext uri="{FF2B5EF4-FFF2-40B4-BE49-F238E27FC236}">
                <a16:creationId xmlns:a16="http://schemas.microsoft.com/office/drawing/2014/main" id="{944E0E9A-B1BA-F183-02E0-961738402DF7}"/>
              </a:ext>
            </a:extLst>
          </p:cNvPr>
          <p:cNvSpPr>
            <a:spLocks noGrp="1"/>
          </p:cNvSpPr>
          <p:nvPr>
            <p:ph type="ftr" sz="quarter" idx="11"/>
          </p:nvPr>
        </p:nvSpPr>
        <p:spPr>
          <a:xfrm>
            <a:off x="643051" y="6221324"/>
            <a:ext cx="6818262" cy="365125"/>
          </a:xfrm>
        </p:spPr>
        <p:txBody>
          <a:bodyPr/>
          <a:lstStyle/>
          <a:p>
            <a:endParaRPr lang="nb-NO"/>
          </a:p>
        </p:txBody>
      </p:sp>
      <p:sp>
        <p:nvSpPr>
          <p:cNvPr id="11" name="Slide Number Placeholder 4">
            <a:extLst>
              <a:ext uri="{FF2B5EF4-FFF2-40B4-BE49-F238E27FC236}">
                <a16:creationId xmlns:a16="http://schemas.microsoft.com/office/drawing/2014/main" id="{52EC7271-A524-00F9-BBED-B824C2A9D930}"/>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17</a:t>
            </a:fld>
            <a:endParaRPr lang="nb-NO"/>
          </a:p>
        </p:txBody>
      </p:sp>
      <p:graphicFrame>
        <p:nvGraphicFramePr>
          <p:cNvPr id="5" name="Content Placeholder 2">
            <a:extLst>
              <a:ext uri="{FF2B5EF4-FFF2-40B4-BE49-F238E27FC236}">
                <a16:creationId xmlns:a16="http://schemas.microsoft.com/office/drawing/2014/main" id="{5B6842E1-86C1-E22E-B1F9-D74108E984D2}"/>
              </a:ext>
            </a:extLst>
          </p:cNvPr>
          <p:cNvGraphicFramePr>
            <a:graphicFrameLocks noGrp="1"/>
          </p:cNvGraphicFramePr>
          <p:nvPr>
            <p:ph idx="1"/>
            <p:extLst>
              <p:ext uri="{D42A27DB-BD31-4B8C-83A1-F6EECF244321}">
                <p14:modId xmlns:p14="http://schemas.microsoft.com/office/powerpoint/2010/main" val="471082807"/>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147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nb-NO"/>
              <a:t>Hypothetical Concepts</a:t>
            </a:r>
          </a:p>
        </p:txBody>
      </p:sp>
      <p:sp>
        <p:nvSpPr>
          <p:cNvPr id="4" name="Plassholder for innhold 3"/>
          <p:cNvSpPr>
            <a:spLocks noGrp="1"/>
          </p:cNvSpPr>
          <p:nvPr>
            <p:ph sz="half" idx="1"/>
          </p:nvPr>
        </p:nvSpPr>
        <p:spPr>
          <a:xfrm>
            <a:off x="838200" y="1825625"/>
            <a:ext cx="5181600" cy="4351338"/>
          </a:xfrm>
        </p:spPr>
        <p:txBody>
          <a:bodyPr>
            <a:normAutofit/>
          </a:bodyPr>
          <a:lstStyle/>
          <a:p>
            <a:r>
              <a:rPr lang="nb-NO"/>
              <a:t>Essential for theory building</a:t>
            </a:r>
          </a:p>
          <a:p>
            <a:endParaRPr lang="nb-NO"/>
          </a:p>
          <a:p>
            <a:r>
              <a:rPr lang="nb-NO"/>
              <a:t>How to measure</a:t>
            </a:r>
          </a:p>
          <a:p>
            <a:endParaRPr lang="nb-NO"/>
          </a:p>
          <a:p>
            <a:r>
              <a:rPr lang="nb-NO"/>
              <a:t>Test items</a:t>
            </a:r>
          </a:p>
          <a:p>
            <a:endParaRPr lang="nb-NO"/>
          </a:p>
          <a:p>
            <a:r>
              <a:rPr lang="nb-NO"/>
              <a:t>Behavioral observation</a:t>
            </a:r>
          </a:p>
        </p:txBody>
      </p:sp>
      <p:sp>
        <p:nvSpPr>
          <p:cNvPr id="10" name="Footer Placeholder 4">
            <a:extLst>
              <a:ext uri="{FF2B5EF4-FFF2-40B4-BE49-F238E27FC236}">
                <a16:creationId xmlns:a16="http://schemas.microsoft.com/office/drawing/2014/main" id="{76D2D9BF-93E1-E37F-2BAB-34B20FC00B4E}"/>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F403CF43-D04B-D9B7-FD29-2E3BD5FC08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18</a:t>
            </a:fld>
            <a:endParaRPr lang="nb-NO"/>
          </a:p>
        </p:txBody>
      </p:sp>
      <p:graphicFrame>
        <p:nvGraphicFramePr>
          <p:cNvPr id="6" name="Plassholder for innhold 2">
            <a:extLst>
              <a:ext uri="{FF2B5EF4-FFF2-40B4-BE49-F238E27FC236}">
                <a16:creationId xmlns:a16="http://schemas.microsoft.com/office/drawing/2014/main" id="{539B637B-A347-961D-CB10-9E015B2CCBD7}"/>
              </a:ext>
            </a:extLst>
          </p:cNvPr>
          <p:cNvGraphicFramePr>
            <a:graphicFrameLocks noGrp="1"/>
          </p:cNvGraphicFramePr>
          <p:nvPr>
            <p:ph sz="half" idx="2"/>
            <p:extLst>
              <p:ext uri="{D42A27DB-BD31-4B8C-83A1-F6EECF244321}">
                <p14:modId xmlns:p14="http://schemas.microsoft.com/office/powerpoint/2010/main" val="180385186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77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620742"/>
            <a:ext cx="10515600" cy="1325563"/>
          </a:xfrm>
        </p:spPr>
        <p:txBody>
          <a:bodyPr>
            <a:normAutofit/>
          </a:bodyPr>
          <a:lstStyle/>
          <a:p>
            <a:r>
              <a:rPr lang="nb-NO"/>
              <a:t>Operationalizing</a:t>
            </a:r>
          </a:p>
        </p:txBody>
      </p:sp>
      <p:sp>
        <p:nvSpPr>
          <p:cNvPr id="3" name="Plassholder for innhold 2"/>
          <p:cNvSpPr>
            <a:spLocks noGrp="1"/>
          </p:cNvSpPr>
          <p:nvPr>
            <p:ph sz="half" idx="1"/>
          </p:nvPr>
        </p:nvSpPr>
        <p:spPr>
          <a:xfrm>
            <a:off x="838200" y="2266345"/>
            <a:ext cx="5097780" cy="3910617"/>
          </a:xfrm>
        </p:spPr>
        <p:txBody>
          <a:bodyPr>
            <a:normAutofit fontScale="92500" lnSpcReduction="20000"/>
          </a:bodyPr>
          <a:lstStyle/>
          <a:p>
            <a:r>
              <a:rPr lang="nb-NO" sz="2000" dirty="0"/>
              <a:t>Def: Making a hypothetical concept measurable</a:t>
            </a:r>
          </a:p>
          <a:p>
            <a:endParaRPr lang="nb-NO" sz="2000" dirty="0"/>
          </a:p>
          <a:p>
            <a:r>
              <a:rPr lang="nb-NO" sz="2000" dirty="0"/>
              <a:t>Not many directly…</a:t>
            </a:r>
          </a:p>
          <a:p>
            <a:pPr lvl="1"/>
            <a:r>
              <a:rPr lang="nb-NO" sz="2000" dirty="0"/>
              <a:t>But indirectly</a:t>
            </a:r>
          </a:p>
          <a:p>
            <a:endParaRPr lang="nb-NO" sz="2000" dirty="0"/>
          </a:p>
          <a:p>
            <a:r>
              <a:rPr lang="nb-NO" sz="2000" dirty="0"/>
              <a:t>Lets try one:</a:t>
            </a:r>
          </a:p>
          <a:p>
            <a:endParaRPr lang="nb-NO" sz="2000" dirty="0"/>
          </a:p>
          <a:p>
            <a:endParaRPr lang="nb-NO" sz="2000" dirty="0"/>
          </a:p>
          <a:p>
            <a:r>
              <a:rPr lang="nb-NO" sz="2000" dirty="0"/>
              <a:t>Stress (Arousal)</a:t>
            </a:r>
          </a:p>
        </p:txBody>
      </p:sp>
      <p:sp>
        <p:nvSpPr>
          <p:cNvPr id="4" name="Plassholder for innhold 3"/>
          <p:cNvSpPr>
            <a:spLocks noGrp="1"/>
          </p:cNvSpPr>
          <p:nvPr>
            <p:ph sz="half" idx="2"/>
          </p:nvPr>
        </p:nvSpPr>
        <p:spPr>
          <a:xfrm>
            <a:off x="6256020" y="2266345"/>
            <a:ext cx="5097780" cy="3910618"/>
          </a:xfrm>
        </p:spPr>
        <p:txBody>
          <a:bodyPr>
            <a:normAutofit fontScale="92500" lnSpcReduction="20000"/>
          </a:bodyPr>
          <a:lstStyle/>
          <a:p>
            <a:r>
              <a:rPr lang="nb-NO" sz="2400" dirty="0"/>
              <a:t>How much of it matters</a:t>
            </a:r>
          </a:p>
          <a:p>
            <a:endParaRPr lang="nb-NO" sz="2400" dirty="0"/>
          </a:p>
          <a:p>
            <a:r>
              <a:rPr lang="nb-NO" sz="2400" dirty="0"/>
              <a:t>Did we leave anything out</a:t>
            </a:r>
          </a:p>
          <a:p>
            <a:endParaRPr lang="nb-NO" sz="2400" dirty="0"/>
          </a:p>
          <a:p>
            <a:r>
              <a:rPr lang="nb-NO" sz="2400" dirty="0"/>
              <a:t>Lets measure it</a:t>
            </a:r>
          </a:p>
          <a:p>
            <a:endParaRPr lang="nb-NO" sz="2400" dirty="0"/>
          </a:p>
          <a:p>
            <a:r>
              <a:rPr lang="nb-NO" sz="2400" dirty="0"/>
              <a:t>Reliability/Validity(?)</a:t>
            </a:r>
          </a:p>
          <a:p>
            <a:endParaRPr lang="nb-NO" sz="2400" dirty="0"/>
          </a:p>
        </p:txBody>
      </p:sp>
    </p:spTree>
    <p:extLst>
      <p:ext uri="{BB962C8B-B14F-4D97-AF65-F5344CB8AC3E}">
        <p14:creationId xmlns:p14="http://schemas.microsoft.com/office/powerpoint/2010/main" val="422047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Acknowledgement</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1600" i="1" dirty="0">
                <a:effectLst/>
              </a:rPr>
              <a:t>Project Agreement no.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D7DAC1-8BF0-0652-8267-6CA4AA9EBA0D}"/>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21557" r="21557"/>
          <a:stretch>
            <a:fillRect/>
          </a:stretch>
        </p:blipFill>
        <p:spPr>
          <a:xfrm flipH="1">
            <a:off x="7167563" y="0"/>
            <a:ext cx="5024437" cy="6858000"/>
          </a:xfrm>
        </p:spPr>
      </p:pic>
      <p:sp>
        <p:nvSpPr>
          <p:cNvPr id="2" name="Tittel 1"/>
          <p:cNvSpPr>
            <a:spLocks noGrp="1"/>
          </p:cNvSpPr>
          <p:nvPr>
            <p:ph type="ctrTitle"/>
          </p:nvPr>
        </p:nvSpPr>
        <p:spPr>
          <a:xfrm>
            <a:off x="796322" y="408820"/>
            <a:ext cx="8935507" cy="949467"/>
          </a:xfrm>
        </p:spPr>
        <p:txBody>
          <a:bodyPr anchor="b">
            <a:normAutofit/>
          </a:bodyPr>
          <a:lstStyle/>
          <a:p>
            <a:r>
              <a:rPr lang="nb-NO" dirty="0"/>
              <a:t>Research </a:t>
            </a:r>
            <a:r>
              <a:rPr lang="nb-NO" dirty="0" err="1"/>
              <a:t>Cycle</a:t>
            </a:r>
            <a:endParaRPr lang="nb-NO" dirty="0"/>
          </a:p>
        </p:txBody>
      </p:sp>
      <p:sp>
        <p:nvSpPr>
          <p:cNvPr id="15" name="Footer Placeholder 4">
            <a:extLst>
              <a:ext uri="{FF2B5EF4-FFF2-40B4-BE49-F238E27FC236}">
                <a16:creationId xmlns:a16="http://schemas.microsoft.com/office/drawing/2014/main" id="{A074E6A8-531C-813B-00D2-69AE1634CA5A}"/>
              </a:ext>
            </a:extLst>
          </p:cNvPr>
          <p:cNvSpPr>
            <a:spLocks noGrp="1"/>
          </p:cNvSpPr>
          <p:nvPr>
            <p:ph type="ftr" sz="quarter" idx="3"/>
          </p:nvPr>
        </p:nvSpPr>
        <p:spPr>
          <a:xfrm>
            <a:off x="824241" y="6290774"/>
            <a:ext cx="6637071" cy="365125"/>
          </a:xfrm>
        </p:spPr>
        <p:txBody>
          <a:bodyPr/>
          <a:lstStyle/>
          <a:p>
            <a:pPr>
              <a:spcAft>
                <a:spcPts val="600"/>
              </a:spcAft>
            </a:pPr>
            <a:r>
              <a:rPr lang="en-US"/>
              <a:t>CSP Training Module Name: Presentation Template Created by PR</a:t>
            </a:r>
          </a:p>
        </p:txBody>
      </p:sp>
      <p:sp>
        <p:nvSpPr>
          <p:cNvPr id="13" name="Slide Number Placeholder 5">
            <a:extLst>
              <a:ext uri="{FF2B5EF4-FFF2-40B4-BE49-F238E27FC236}">
                <a16:creationId xmlns:a16="http://schemas.microsoft.com/office/drawing/2014/main" id="{9EC1E5FA-F8E3-9A8C-F9FC-E7ED33B93E4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20</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3266585009"/>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BC2886C-AEA5-BEC7-FA57-F0A633C31D00}"/>
              </a:ext>
            </a:extLst>
          </p:cNvPr>
          <p:cNvSpPr txBox="1"/>
          <p:nvPr/>
        </p:nvSpPr>
        <p:spPr>
          <a:xfrm>
            <a:off x="7167563" y="6858000"/>
            <a:ext cx="5024437" cy="230832"/>
          </a:xfrm>
          <a:prstGeom prst="rect">
            <a:avLst/>
          </a:prstGeom>
          <a:noFill/>
        </p:spPr>
        <p:txBody>
          <a:bodyPr wrap="square" rtlCol="0">
            <a:spAutoFit/>
          </a:bodyPr>
          <a:lstStyle/>
          <a:p>
            <a:r>
              <a:rPr lang="en-GB" sz="900">
                <a:hlinkClick r:id="rId3" tooltip="https://scherlund.blogspot.com/2020/07/artificial-intelligence-in.html"/>
              </a:rPr>
              <a:t>This Photo</a:t>
            </a:r>
            <a:r>
              <a:rPr lang="en-GB" sz="900"/>
              <a:t> by Unknown Author is licensed under </a:t>
            </a:r>
            <a:r>
              <a:rPr lang="en-GB" sz="900">
                <a:hlinkClick r:id="rId9" tooltip="https://creativecommons.org/licenses/by/3.0/"/>
              </a:rPr>
              <a:t>CC BY</a:t>
            </a:r>
            <a:endParaRPr lang="en-GB" sz="900"/>
          </a:p>
        </p:txBody>
      </p:sp>
      <p:grpSp>
        <p:nvGrpSpPr>
          <p:cNvPr id="7" name="Group 6">
            <a:extLst>
              <a:ext uri="{FF2B5EF4-FFF2-40B4-BE49-F238E27FC236}">
                <a16:creationId xmlns:a16="http://schemas.microsoft.com/office/drawing/2014/main" id="{29FD19BA-3767-9BBD-3C47-AE8677F90232}"/>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A5B0506C-F92B-8DE9-7AF1-AB871DF1183C}"/>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A9EF324-8B0B-9740-9227-5F6173843CDC}"/>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3224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96322" y="408820"/>
            <a:ext cx="8935507" cy="949467"/>
          </a:xfrm>
        </p:spPr>
        <p:txBody>
          <a:bodyPr anchor="b">
            <a:normAutofit/>
          </a:bodyPr>
          <a:lstStyle/>
          <a:p>
            <a:r>
              <a:rPr lang="nb-NO"/>
              <a:t>Research Cycle</a:t>
            </a:r>
          </a:p>
        </p:txBody>
      </p:sp>
      <p:pic>
        <p:nvPicPr>
          <p:cNvPr id="8" name="Picture Placeholder 7">
            <a:extLst>
              <a:ext uri="{FF2B5EF4-FFF2-40B4-BE49-F238E27FC236}">
                <a16:creationId xmlns:a16="http://schemas.microsoft.com/office/drawing/2014/main" id="{87AE73B2-4DB4-3DB1-4133-A7C534662E40}"/>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68" r="13368"/>
          <a:stretch>
            <a:fillRect/>
          </a:stretch>
        </p:blipFill>
        <p:spPr>
          <a:xfrm flipH="1">
            <a:off x="7164388" y="0"/>
            <a:ext cx="5024437" cy="6858000"/>
          </a:xfrm>
        </p:spPr>
      </p:pic>
      <p:sp>
        <p:nvSpPr>
          <p:cNvPr id="15" name="Footer Placeholder 4">
            <a:extLst>
              <a:ext uri="{FF2B5EF4-FFF2-40B4-BE49-F238E27FC236}">
                <a16:creationId xmlns:a16="http://schemas.microsoft.com/office/drawing/2014/main" id="{DC89156C-B713-35CF-5428-57D8FE2C70CF}"/>
              </a:ext>
            </a:extLst>
          </p:cNvPr>
          <p:cNvSpPr>
            <a:spLocks noGrp="1"/>
          </p:cNvSpPr>
          <p:nvPr>
            <p:ph type="ftr" sz="quarter" idx="3"/>
          </p:nvPr>
        </p:nvSpPr>
        <p:spPr>
          <a:xfrm>
            <a:off x="824241" y="6290774"/>
            <a:ext cx="6637071" cy="365125"/>
          </a:xfrm>
        </p:spPr>
        <p:txBody>
          <a:bodyPr/>
          <a:lstStyle/>
          <a:p>
            <a:pPr>
              <a:spcAft>
                <a:spcPts val="600"/>
              </a:spcAft>
            </a:pPr>
            <a:r>
              <a:rPr lang="en-US"/>
              <a:t>CSP Training Module Name: Presentation Template Created by PR</a:t>
            </a:r>
          </a:p>
        </p:txBody>
      </p:sp>
      <p:sp>
        <p:nvSpPr>
          <p:cNvPr id="13" name="Slide Number Placeholder 5">
            <a:extLst>
              <a:ext uri="{FF2B5EF4-FFF2-40B4-BE49-F238E27FC236}">
                <a16:creationId xmlns:a16="http://schemas.microsoft.com/office/drawing/2014/main" id="{22D0C319-A157-BA3D-3D32-5629F95180D4}"/>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21</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414729340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AE9D160-506A-6B17-5D77-64609EBC1901}"/>
              </a:ext>
            </a:extLst>
          </p:cNvPr>
          <p:cNvSpPr txBox="1"/>
          <p:nvPr/>
        </p:nvSpPr>
        <p:spPr>
          <a:xfrm>
            <a:off x="7164388" y="6858000"/>
            <a:ext cx="5024437" cy="230832"/>
          </a:xfrm>
          <a:prstGeom prst="rect">
            <a:avLst/>
          </a:prstGeom>
          <a:noFill/>
        </p:spPr>
        <p:txBody>
          <a:bodyPr wrap="square" rtlCol="0">
            <a:spAutoFit/>
          </a:bodyPr>
          <a:lstStyle/>
          <a:p>
            <a:r>
              <a:rPr lang="en-GB" sz="900">
                <a:hlinkClick r:id="rId3" tooltip="https://shanetilton.com/cybersecurity-and-you/"/>
              </a:rPr>
              <a:t>This Photo</a:t>
            </a:r>
            <a:r>
              <a:rPr lang="en-GB" sz="900"/>
              <a:t> by Unknown Author is licensed under </a:t>
            </a:r>
            <a:r>
              <a:rPr lang="en-GB" sz="900">
                <a:hlinkClick r:id="rId9" tooltip="https://creativecommons.org/licenses/by-nc-sa/3.0/"/>
              </a:rPr>
              <a:t>CC BY-SA-NC</a:t>
            </a:r>
            <a:endParaRPr lang="en-GB" sz="900"/>
          </a:p>
        </p:txBody>
      </p:sp>
      <p:grpSp>
        <p:nvGrpSpPr>
          <p:cNvPr id="12" name="Group 11">
            <a:extLst>
              <a:ext uri="{FF2B5EF4-FFF2-40B4-BE49-F238E27FC236}">
                <a16:creationId xmlns:a16="http://schemas.microsoft.com/office/drawing/2014/main" id="{CA1B4906-CF10-E979-126B-5D11D242495B}"/>
              </a:ext>
            </a:extLst>
          </p:cNvPr>
          <p:cNvGrpSpPr/>
          <p:nvPr/>
        </p:nvGrpSpPr>
        <p:grpSpPr>
          <a:xfrm>
            <a:off x="7549377" y="6167336"/>
            <a:ext cx="3294001" cy="612000"/>
            <a:chOff x="5179092" y="5483822"/>
            <a:chExt cx="3294001" cy="612000"/>
          </a:xfrm>
        </p:grpSpPr>
        <p:pic>
          <p:nvPicPr>
            <p:cNvPr id="16" name="Picture 15">
              <a:extLst>
                <a:ext uri="{FF2B5EF4-FFF2-40B4-BE49-F238E27FC236}">
                  <a16:creationId xmlns:a16="http://schemas.microsoft.com/office/drawing/2014/main" id="{38CC2F4E-B44F-6967-5781-899025FF2073}"/>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91AA3570-FADA-0A59-40B7-0D399E974806}"/>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20634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Hypothesis</a:t>
            </a:r>
            <a:r>
              <a:rPr lang="nb-NO" dirty="0"/>
              <a:t> Testing</a:t>
            </a:r>
          </a:p>
        </p:txBody>
      </p:sp>
      <p:graphicFrame>
        <p:nvGraphicFramePr>
          <p:cNvPr id="4" name="Plassholder for innhold 3"/>
          <p:cNvGraphicFramePr>
            <a:graphicFrameLocks noGrp="1"/>
          </p:cNvGraphicFramePr>
          <p:nvPr>
            <p:ph idx="1"/>
          </p:nvPr>
        </p:nvGraphicFramePr>
        <p:xfrm>
          <a:off x="1981200" y="1719263"/>
          <a:ext cx="8229600" cy="441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p:cNvSpPr/>
          <p:nvPr/>
        </p:nvSpPr>
        <p:spPr>
          <a:xfrm>
            <a:off x="8328248" y="2060848"/>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Deduction (often Quant)</a:t>
            </a:r>
          </a:p>
        </p:txBody>
      </p:sp>
      <p:sp>
        <p:nvSpPr>
          <p:cNvPr id="7" name="Ellipse 6"/>
          <p:cNvSpPr/>
          <p:nvPr/>
        </p:nvSpPr>
        <p:spPr>
          <a:xfrm>
            <a:off x="1991544" y="1988840"/>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Induction (often qual)</a:t>
            </a:r>
          </a:p>
        </p:txBody>
      </p:sp>
      <p:sp>
        <p:nvSpPr>
          <p:cNvPr id="8" name="Pil høyre 7"/>
          <p:cNvSpPr/>
          <p:nvPr/>
        </p:nvSpPr>
        <p:spPr>
          <a:xfrm rot="1932559">
            <a:off x="3790979" y="3315323"/>
            <a:ext cx="100757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rot="8664823">
            <a:off x="7477973" y="3267990"/>
            <a:ext cx="93610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5098251" y="5489848"/>
            <a:ext cx="2052562"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err="1"/>
              <a:t>Observation</a:t>
            </a:r>
            <a:endParaRPr lang="nb-NO" sz="1600" dirty="0"/>
          </a:p>
        </p:txBody>
      </p:sp>
    </p:spTree>
    <p:extLst>
      <p:ext uri="{BB962C8B-B14F-4D97-AF65-F5344CB8AC3E}">
        <p14:creationId xmlns:p14="http://schemas.microsoft.com/office/powerpoint/2010/main" val="83454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r>
              <a:rPr lang="en-US" altLang="nb-NO" dirty="0">
                <a:latin typeface="Verdana" pitchFamily="34" charset="0"/>
              </a:rPr>
              <a:t>7 steps to Hypotheses…</a:t>
            </a:r>
          </a:p>
        </p:txBody>
      </p:sp>
      <p:sp>
        <p:nvSpPr>
          <p:cNvPr id="6147" name="Rectangle 3"/>
          <p:cNvSpPr>
            <a:spLocks noGrp="1" noChangeArrowheads="1"/>
          </p:cNvSpPr>
          <p:nvPr>
            <p:ph sz="half" idx="1"/>
          </p:nvPr>
        </p:nvSpPr>
        <p:spPr/>
        <p:txBody>
          <a:bodyPr>
            <a:normAutofit lnSpcReduction="10000"/>
          </a:bodyPr>
          <a:lstStyle/>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Operationalize variables that can be seen in the population</a:t>
            </a: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Define H</a:t>
            </a:r>
            <a:r>
              <a:rPr lang="en-US" altLang="nb-NO" sz="2800" baseline="-10000" dirty="0">
                <a:latin typeface="Verdana" pitchFamily="34" charset="0"/>
              </a:rPr>
              <a:t>o</a:t>
            </a:r>
            <a:endParaRPr lang="en-US" altLang="nb-NO" sz="2800" baseline="-25000" dirty="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Define H</a:t>
            </a:r>
            <a:r>
              <a:rPr lang="en-US" altLang="nb-NO" sz="2800" baseline="-10000" dirty="0">
                <a:latin typeface="Verdana" pitchFamily="34" charset="0"/>
              </a:rPr>
              <a:t>1</a:t>
            </a:r>
            <a:endParaRPr lang="en-US" altLang="nb-NO" sz="2800" baseline="-25000" dirty="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Which statistical approach?</a:t>
            </a:r>
            <a:endParaRPr lang="en-US" altLang="nb-NO" dirty="0">
              <a:latin typeface="Verdana" pitchFamily="34" charset="0"/>
            </a:endParaRPr>
          </a:p>
        </p:txBody>
      </p:sp>
      <p:sp>
        <p:nvSpPr>
          <p:cNvPr id="2" name="Plassholder for innhold 1"/>
          <p:cNvSpPr>
            <a:spLocks noGrp="1"/>
          </p:cNvSpPr>
          <p:nvPr>
            <p:ph sz="half" idx="2"/>
          </p:nvPr>
        </p:nvSpPr>
        <p:spPr/>
        <p:txBody>
          <a:bodyPr>
            <a:normAutofit lnSpcReduction="10000"/>
          </a:bodyPr>
          <a:lstStyle/>
          <a:p>
            <a:pPr marL="609600" indent="-609600">
              <a:lnSpc>
                <a:spcPct val="80000"/>
              </a:lnSpc>
              <a:spcBef>
                <a:spcPct val="50000"/>
              </a:spcBef>
              <a:spcAft>
                <a:spcPct val="50000"/>
              </a:spcAft>
              <a:buClr>
                <a:schemeClr val="tx1"/>
              </a:buClr>
              <a:buSzTx/>
              <a:buFont typeface="Monotype Sorts" pitchFamily="2" charset="2"/>
              <a:buAutoNum type="arabicParenR" startAt="5"/>
            </a:pPr>
            <a:r>
              <a:rPr lang="en-US" altLang="nb-NO" sz="2800" dirty="0">
                <a:latin typeface="Verdana" pitchFamily="34" charset="0"/>
              </a:rPr>
              <a:t>Where do we accept?</a:t>
            </a:r>
          </a:p>
          <a:p>
            <a:pPr marL="990600" lvl="1" indent="-533400">
              <a:lnSpc>
                <a:spcPct val="80000"/>
              </a:lnSpc>
              <a:spcBef>
                <a:spcPct val="50000"/>
              </a:spcBef>
              <a:spcAft>
                <a:spcPct val="50000"/>
              </a:spcAft>
              <a:buClr>
                <a:schemeClr val="tx1"/>
              </a:buClr>
              <a:buFontTx/>
              <a:buChar char="•"/>
            </a:pPr>
            <a:r>
              <a:rPr lang="en-US" altLang="nb-NO" dirty="0">
                <a:latin typeface="Verdana" pitchFamily="34" charset="0"/>
              </a:rPr>
              <a:t>alpha</a:t>
            </a:r>
          </a:p>
          <a:p>
            <a:pPr marL="609600" indent="-609600">
              <a:lnSpc>
                <a:spcPct val="80000"/>
              </a:lnSpc>
              <a:spcBef>
                <a:spcPct val="50000"/>
              </a:spcBef>
              <a:spcAft>
                <a:spcPct val="50000"/>
              </a:spcAft>
              <a:buClr>
                <a:schemeClr val="tx1"/>
              </a:buClr>
              <a:buSzTx/>
              <a:buFont typeface="Monotype Sorts" pitchFamily="2" charset="2"/>
              <a:buAutoNum type="arabicParenR" startAt="5"/>
            </a:pPr>
            <a:r>
              <a:rPr lang="en-US" altLang="nb-NO" sz="2800" dirty="0">
                <a:latin typeface="Verdana" pitchFamily="34" charset="0"/>
              </a:rPr>
              <a:t>Statistical computation</a:t>
            </a:r>
          </a:p>
          <a:p>
            <a:pPr marL="577850" indent="-577850">
              <a:buClr>
                <a:schemeClr val="tx1"/>
              </a:buClr>
              <a:buSzTx/>
              <a:buFont typeface="Monotype Sorts" pitchFamily="2" charset="2"/>
              <a:buAutoNum type="arabicParenR" startAt="7"/>
            </a:pPr>
            <a:r>
              <a:rPr lang="en-US" altLang="nb-NO" sz="2800" dirty="0">
                <a:latin typeface="Verdana" pitchFamily="34" charset="0"/>
              </a:rPr>
              <a:t>Conclusion</a:t>
            </a:r>
            <a:r>
              <a:rPr lang="en-US" altLang="nb-NO" sz="2400" dirty="0">
                <a:latin typeface="Verdana" pitchFamily="34" charset="0"/>
              </a:rPr>
              <a:t>?</a:t>
            </a:r>
          </a:p>
          <a:p>
            <a:endParaRPr lang="nb-NO" dirty="0"/>
          </a:p>
        </p:txBody>
      </p:sp>
    </p:spTree>
    <p:extLst>
      <p:ext uri="{BB962C8B-B14F-4D97-AF65-F5344CB8AC3E}">
        <p14:creationId xmlns:p14="http://schemas.microsoft.com/office/powerpoint/2010/main" val="3553666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 calcmode="lin" valueType="num">
                                      <p:cBhvr>
                                        <p:cTn id="9" dur="500" fill="hold"/>
                                        <p:tgtEl>
                                          <p:spTgt spid="6148"/>
                                        </p:tgtEl>
                                        <p:attrNameLst>
                                          <p:attrName>style.rotation</p:attrName>
                                        </p:attrNameLst>
                                      </p:cBhvr>
                                      <p:tavLst>
                                        <p:tav tm="0">
                                          <p:val>
                                            <p:fltVal val="360"/>
                                          </p:val>
                                        </p:tav>
                                        <p:tav tm="100000">
                                          <p:val>
                                            <p:fltVal val="0"/>
                                          </p:val>
                                        </p:tav>
                                      </p:tavLst>
                                    </p:anim>
                                    <p:animEffect transition="in" filter="fade">
                                      <p:cBhvr>
                                        <p:cTn id="10" dur="500"/>
                                        <p:tgtEl>
                                          <p:spTgt spid="6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6147">
                                            <p:txEl>
                                              <p:pRg st="0" end="0"/>
                                            </p:txEl>
                                          </p:spTgt>
                                        </p:tgtEl>
                                        <p:attrNameLst>
                                          <p:attrName>style.visibility</p:attrName>
                                        </p:attrNameLst>
                                      </p:cBhvr>
                                      <p:to>
                                        <p:strVal val="visible"/>
                                      </p:to>
                                    </p:set>
                                    <p:anim calcmode="lin" valueType="num">
                                      <p:cBhvr>
                                        <p:cTn id="15"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614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6147">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614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6147">
                                            <p:txEl>
                                              <p:pRg st="2" end="2"/>
                                            </p:txEl>
                                          </p:spTgt>
                                        </p:tgtEl>
                                        <p:attrNameLst>
                                          <p:attrName>style.visibility</p:attrName>
                                        </p:attrNameLst>
                                      </p:cBhvr>
                                      <p:to>
                                        <p:strVal val="visible"/>
                                      </p:to>
                                    </p:set>
                                    <p:anim calcmode="lin" valueType="num">
                                      <p:cBhvr>
                                        <p:cTn id="3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6147">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614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p:cTn id="39"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6147">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6147">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5589" y="101601"/>
            <a:ext cx="8986837" cy="669925"/>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0488" tIns="44450" rIns="90488" bIns="44450" rtlCol="0" anchor="t">
            <a:normAutofit fontScale="90000"/>
          </a:bodyPr>
          <a:lstStyle/>
          <a:p>
            <a:r>
              <a:rPr lang="en-US" altLang="nb-NO" b="1" dirty="0">
                <a:latin typeface="Arial" charset="0"/>
              </a:rPr>
              <a:t>Type </a:t>
            </a:r>
            <a:r>
              <a:rPr lang="en-US" altLang="nb-NO" b="1" dirty="0"/>
              <a:t>I</a:t>
            </a:r>
            <a:r>
              <a:rPr lang="en-US" altLang="nb-NO" b="1" dirty="0">
                <a:latin typeface="Arial" charset="0"/>
              </a:rPr>
              <a:t> and Type </a:t>
            </a:r>
            <a:r>
              <a:rPr lang="en-US" altLang="nb-NO" b="1" dirty="0"/>
              <a:t>II</a:t>
            </a:r>
            <a:r>
              <a:rPr lang="en-US" altLang="nb-NO" b="1" dirty="0">
                <a:latin typeface="Arial" charset="0"/>
              </a:rPr>
              <a:t> Errors</a:t>
            </a:r>
          </a:p>
        </p:txBody>
      </p:sp>
      <p:sp>
        <p:nvSpPr>
          <p:cNvPr id="27651" name="Rectangle 3"/>
          <p:cNvSpPr>
            <a:spLocks noChangeArrowheads="1"/>
          </p:cNvSpPr>
          <p:nvPr/>
        </p:nvSpPr>
        <p:spPr bwMode="auto">
          <a:xfrm>
            <a:off x="6551614" y="1062039"/>
            <a:ext cx="23653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True State of Nature</a:t>
            </a:r>
            <a:endParaRPr lang="en-US" altLang="nb-NO" b="1">
              <a:solidFill>
                <a:schemeClr val="accent1"/>
              </a:solidFill>
              <a:latin typeface="Arial" charset="0"/>
            </a:endParaRPr>
          </a:p>
        </p:txBody>
      </p:sp>
      <p:sp>
        <p:nvSpPr>
          <p:cNvPr id="27652" name="Freeform 4"/>
          <p:cNvSpPr>
            <a:spLocks noChangeArrowheads="1"/>
          </p:cNvSpPr>
          <p:nvPr/>
        </p:nvSpPr>
        <p:spPr bwMode="auto">
          <a:xfrm>
            <a:off x="5791200" y="1531939"/>
            <a:ext cx="3924300" cy="7937"/>
          </a:xfrm>
          <a:custGeom>
            <a:avLst/>
            <a:gdLst>
              <a:gd name="T0" fmla="*/ 0 w 2472"/>
              <a:gd name="T1" fmla="*/ 5 h 5"/>
              <a:gd name="T2" fmla="*/ 2472 w 2472"/>
              <a:gd name="T3" fmla="*/ 0 h 5"/>
            </a:gdLst>
            <a:ahLst/>
            <a:cxnLst>
              <a:cxn ang="0">
                <a:pos x="T0" y="T1"/>
              </a:cxn>
              <a:cxn ang="0">
                <a:pos x="T2" y="T3"/>
              </a:cxn>
            </a:cxnLst>
            <a:rect l="0" t="0" r="r" b="b"/>
            <a:pathLst>
              <a:path w="2472" h="5">
                <a:moveTo>
                  <a:pt x="0" y="5"/>
                </a:moveTo>
                <a:lnTo>
                  <a:pt x="2472"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3" name="Freeform 5"/>
          <p:cNvSpPr>
            <a:spLocks noChangeArrowheads="1"/>
          </p:cNvSpPr>
          <p:nvPr/>
        </p:nvSpPr>
        <p:spPr bwMode="auto">
          <a:xfrm flipV="1">
            <a:off x="3200400" y="5410200"/>
            <a:ext cx="6523038" cy="228600"/>
          </a:xfrm>
          <a:custGeom>
            <a:avLst/>
            <a:gdLst>
              <a:gd name="T0" fmla="*/ 0 w 4589"/>
              <a:gd name="T1" fmla="*/ 0 h 1"/>
              <a:gd name="T2" fmla="*/ 4589 w 4589"/>
              <a:gd name="T3" fmla="*/ 0 h 1"/>
            </a:gdLst>
            <a:ahLst/>
            <a:cxnLst>
              <a:cxn ang="0">
                <a:pos x="T0" y="T1"/>
              </a:cxn>
              <a:cxn ang="0">
                <a:pos x="T2" y="T3"/>
              </a:cxn>
            </a:cxnLst>
            <a:rect l="0" t="0" r="r" b="b"/>
            <a:pathLst>
              <a:path w="4589" h="1">
                <a:moveTo>
                  <a:pt x="0" y="0"/>
                </a:moveTo>
                <a:lnTo>
                  <a:pt x="4589"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4" name="Line 6"/>
          <p:cNvSpPr>
            <a:spLocks noChangeShapeType="1"/>
          </p:cNvSpPr>
          <p:nvPr/>
        </p:nvSpPr>
        <p:spPr bwMode="auto">
          <a:xfrm flipV="1">
            <a:off x="3276601" y="2730500"/>
            <a:ext cx="6437313" cy="12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5" name="Line 7"/>
          <p:cNvSpPr>
            <a:spLocks noChangeShapeType="1"/>
          </p:cNvSpPr>
          <p:nvPr/>
        </p:nvSpPr>
        <p:spPr bwMode="auto">
          <a:xfrm flipV="1">
            <a:off x="3473451" y="4241801"/>
            <a:ext cx="6240463" cy="222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6" name="Line 8"/>
          <p:cNvSpPr>
            <a:spLocks noChangeShapeType="1"/>
          </p:cNvSpPr>
          <p:nvPr/>
        </p:nvSpPr>
        <p:spPr bwMode="auto">
          <a:xfrm>
            <a:off x="9720263" y="152400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7" name="Line 9"/>
          <p:cNvSpPr>
            <a:spLocks noChangeShapeType="1"/>
          </p:cNvSpPr>
          <p:nvPr/>
        </p:nvSpPr>
        <p:spPr bwMode="auto">
          <a:xfrm>
            <a:off x="7800975" y="154305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8" name="Line 10"/>
          <p:cNvSpPr>
            <a:spLocks noChangeShapeType="1"/>
          </p:cNvSpPr>
          <p:nvPr/>
        </p:nvSpPr>
        <p:spPr bwMode="auto">
          <a:xfrm>
            <a:off x="5803900" y="1539876"/>
            <a:ext cx="0" cy="4105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9" name="Line 11"/>
          <p:cNvSpPr>
            <a:spLocks noChangeShapeType="1"/>
          </p:cNvSpPr>
          <p:nvPr/>
        </p:nvSpPr>
        <p:spPr bwMode="auto">
          <a:xfrm>
            <a:off x="3446464" y="2740026"/>
            <a:ext cx="1587" cy="291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60" name="Rectangle 12"/>
          <p:cNvSpPr>
            <a:spLocks noChangeArrowheads="1"/>
          </p:cNvSpPr>
          <p:nvPr/>
        </p:nvSpPr>
        <p:spPr bwMode="auto">
          <a:xfrm>
            <a:off x="3652839" y="2944814"/>
            <a:ext cx="1933575"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We  decide  to</a:t>
            </a:r>
          </a:p>
          <a:p>
            <a:pPr algn="ctr">
              <a:spcBef>
                <a:spcPct val="20000"/>
              </a:spcBef>
            </a:pPr>
            <a:r>
              <a:rPr lang="en-US" altLang="nb-NO" b="1">
                <a:solidFill>
                  <a:srgbClr val="00279F"/>
                </a:solidFill>
                <a:latin typeface="Arial" charset="0"/>
              </a:rPr>
              <a:t>reject  the</a:t>
            </a:r>
          </a:p>
          <a:p>
            <a:pPr algn="ctr">
              <a:spcBef>
                <a:spcPct val="20000"/>
              </a:spcBef>
            </a:pPr>
            <a:r>
              <a:rPr lang="en-US" altLang="nb-NO" b="1">
                <a:solidFill>
                  <a:srgbClr val="00279F"/>
                </a:solidFill>
                <a:latin typeface="Arial" charset="0"/>
              </a:rPr>
              <a:t>null  hypothesis</a:t>
            </a:r>
          </a:p>
        </p:txBody>
      </p:sp>
      <p:sp>
        <p:nvSpPr>
          <p:cNvPr id="27661" name="Rectangle 13"/>
          <p:cNvSpPr>
            <a:spLocks noChangeArrowheads="1"/>
          </p:cNvSpPr>
          <p:nvPr/>
        </p:nvSpPr>
        <p:spPr bwMode="auto">
          <a:xfrm>
            <a:off x="3630614" y="4381500"/>
            <a:ext cx="19335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We fail  to</a:t>
            </a:r>
          </a:p>
          <a:p>
            <a:pPr algn="ctr">
              <a:spcBef>
                <a:spcPct val="20000"/>
              </a:spcBef>
            </a:pPr>
            <a:r>
              <a:rPr lang="en-US" altLang="nb-NO" b="1">
                <a:solidFill>
                  <a:srgbClr val="00279F"/>
                </a:solidFill>
                <a:latin typeface="Arial" charset="0"/>
              </a:rPr>
              <a:t>reject  the</a:t>
            </a:r>
          </a:p>
          <a:p>
            <a:pPr algn="ctr">
              <a:spcBef>
                <a:spcPct val="20000"/>
              </a:spcBef>
            </a:pPr>
            <a:r>
              <a:rPr lang="en-US" altLang="nb-NO" b="1">
                <a:solidFill>
                  <a:srgbClr val="00279F"/>
                </a:solidFill>
                <a:latin typeface="Arial" charset="0"/>
              </a:rPr>
              <a:t>null  hypothesis</a:t>
            </a:r>
          </a:p>
        </p:txBody>
      </p:sp>
      <p:sp>
        <p:nvSpPr>
          <p:cNvPr id="27662" name="Rectangle 14"/>
          <p:cNvSpPr>
            <a:spLocks noChangeArrowheads="1"/>
          </p:cNvSpPr>
          <p:nvPr/>
        </p:nvSpPr>
        <p:spPr bwMode="auto">
          <a:xfrm>
            <a:off x="5981701" y="1501775"/>
            <a:ext cx="17811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The null</a:t>
            </a:r>
          </a:p>
          <a:p>
            <a:pPr algn="ctr">
              <a:spcBef>
                <a:spcPct val="20000"/>
              </a:spcBef>
            </a:pPr>
            <a:r>
              <a:rPr lang="en-US" altLang="nb-NO" b="1">
                <a:solidFill>
                  <a:srgbClr val="00279F"/>
                </a:solidFill>
                <a:latin typeface="Arial" charset="0"/>
              </a:rPr>
              <a:t>hypothesis   is</a:t>
            </a:r>
          </a:p>
          <a:p>
            <a:pPr algn="ctr">
              <a:spcBef>
                <a:spcPct val="20000"/>
              </a:spcBef>
            </a:pPr>
            <a:r>
              <a:rPr lang="en-US" altLang="nb-NO" b="1">
                <a:solidFill>
                  <a:srgbClr val="00279F"/>
                </a:solidFill>
                <a:latin typeface="Arial" charset="0"/>
              </a:rPr>
              <a:t>true</a:t>
            </a:r>
          </a:p>
        </p:txBody>
      </p:sp>
      <p:sp>
        <p:nvSpPr>
          <p:cNvPr id="27663" name="Rectangle 15"/>
          <p:cNvSpPr>
            <a:spLocks noChangeArrowheads="1"/>
          </p:cNvSpPr>
          <p:nvPr/>
        </p:nvSpPr>
        <p:spPr bwMode="auto">
          <a:xfrm>
            <a:off x="7846315" y="1524000"/>
            <a:ext cx="1785746" cy="103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The null</a:t>
            </a:r>
          </a:p>
          <a:p>
            <a:pPr algn="ctr">
              <a:spcBef>
                <a:spcPct val="20000"/>
              </a:spcBef>
            </a:pPr>
            <a:r>
              <a:rPr lang="en-US" altLang="nb-NO" b="1">
                <a:solidFill>
                  <a:srgbClr val="00279F"/>
                </a:solidFill>
                <a:latin typeface="Arial" charset="0"/>
              </a:rPr>
              <a:t>hypothesis   is</a:t>
            </a:r>
          </a:p>
          <a:p>
            <a:pPr algn="ctr">
              <a:spcBef>
                <a:spcPct val="20000"/>
              </a:spcBef>
            </a:pPr>
            <a:r>
              <a:rPr lang="en-US" altLang="nb-NO" b="1">
                <a:solidFill>
                  <a:srgbClr val="00279F"/>
                </a:solidFill>
                <a:latin typeface="Arial" charset="0"/>
              </a:rPr>
              <a:t>false</a:t>
            </a:r>
          </a:p>
        </p:txBody>
      </p:sp>
      <p:sp>
        <p:nvSpPr>
          <p:cNvPr id="27664" name="Rectangle 16"/>
          <p:cNvSpPr>
            <a:spLocks noChangeArrowheads="1"/>
          </p:cNvSpPr>
          <p:nvPr/>
        </p:nvSpPr>
        <p:spPr bwMode="auto">
          <a:xfrm>
            <a:off x="5800726" y="2738439"/>
            <a:ext cx="2009775"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Type </a:t>
            </a:r>
            <a:r>
              <a:rPr lang="en-US" altLang="nb-NO" b="1">
                <a:latin typeface="Times New Roman" pitchFamily="18" charset="0"/>
              </a:rPr>
              <a:t>I</a:t>
            </a:r>
            <a:r>
              <a:rPr lang="en-US" altLang="nb-NO" b="1">
                <a:latin typeface="Arial" charset="0"/>
              </a:rPr>
              <a:t> error</a:t>
            </a:r>
          </a:p>
          <a:p>
            <a:pPr algn="ctr">
              <a:spcBef>
                <a:spcPct val="20000"/>
              </a:spcBef>
            </a:pPr>
            <a:r>
              <a:rPr lang="en-US" altLang="nb-NO" b="1">
                <a:latin typeface="Arial" charset="0"/>
              </a:rPr>
              <a:t>(rejecting a true</a:t>
            </a:r>
          </a:p>
          <a:p>
            <a:pPr algn="ctr">
              <a:spcBef>
                <a:spcPct val="20000"/>
              </a:spcBef>
            </a:pPr>
            <a:r>
              <a:rPr lang="en-US" altLang="nb-NO" b="1">
                <a:latin typeface="Arial" charset="0"/>
              </a:rPr>
              <a:t>null  hypothesis)</a:t>
            </a:r>
          </a:p>
          <a:p>
            <a:pPr algn="ctr">
              <a:spcBef>
                <a:spcPct val="20000"/>
              </a:spcBef>
            </a:pPr>
            <a:r>
              <a:rPr lang="en-US" altLang="nb-NO" b="1">
                <a:latin typeface="Symbol" pitchFamily="18" charset="2"/>
              </a:rPr>
              <a:t></a:t>
            </a:r>
          </a:p>
        </p:txBody>
      </p:sp>
      <p:sp>
        <p:nvSpPr>
          <p:cNvPr id="27665" name="Rectangle 17"/>
          <p:cNvSpPr>
            <a:spLocks noChangeArrowheads="1"/>
          </p:cNvSpPr>
          <p:nvPr/>
        </p:nvSpPr>
        <p:spPr bwMode="auto">
          <a:xfrm>
            <a:off x="7754939" y="4194175"/>
            <a:ext cx="2009775"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Type </a:t>
            </a:r>
            <a:r>
              <a:rPr lang="en-US" altLang="nb-NO" b="1">
                <a:latin typeface="Times New Roman" pitchFamily="18" charset="0"/>
              </a:rPr>
              <a:t>II</a:t>
            </a:r>
            <a:r>
              <a:rPr lang="en-US" altLang="nb-NO" b="1">
                <a:latin typeface="Arial" charset="0"/>
              </a:rPr>
              <a:t> error</a:t>
            </a:r>
          </a:p>
          <a:p>
            <a:pPr algn="ctr">
              <a:spcBef>
                <a:spcPct val="20000"/>
              </a:spcBef>
            </a:pPr>
            <a:r>
              <a:rPr lang="en-US" altLang="nb-NO" b="1">
                <a:latin typeface="Arial" charset="0"/>
              </a:rPr>
              <a:t>(rejecting a false</a:t>
            </a:r>
          </a:p>
          <a:p>
            <a:pPr algn="ctr">
              <a:spcBef>
                <a:spcPct val="20000"/>
              </a:spcBef>
            </a:pPr>
            <a:r>
              <a:rPr lang="en-US" altLang="nb-NO" b="1">
                <a:latin typeface="Arial" charset="0"/>
              </a:rPr>
              <a:t>null  hypothesis)</a:t>
            </a:r>
          </a:p>
          <a:p>
            <a:pPr algn="ctr">
              <a:spcBef>
                <a:spcPct val="20000"/>
              </a:spcBef>
            </a:pPr>
            <a:r>
              <a:rPr lang="en-US" altLang="nb-NO" b="1">
                <a:latin typeface="Symbol" pitchFamily="18" charset="2"/>
              </a:rPr>
              <a:t></a:t>
            </a:r>
          </a:p>
        </p:txBody>
      </p:sp>
      <p:sp>
        <p:nvSpPr>
          <p:cNvPr id="27666" name="Rectangle 18"/>
          <p:cNvSpPr>
            <a:spLocks noChangeArrowheads="1"/>
          </p:cNvSpPr>
          <p:nvPr/>
        </p:nvSpPr>
        <p:spPr bwMode="auto">
          <a:xfrm>
            <a:off x="8194676" y="3021014"/>
            <a:ext cx="112077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Correct</a:t>
            </a:r>
          </a:p>
          <a:p>
            <a:pPr algn="ctr">
              <a:spcBef>
                <a:spcPct val="20000"/>
              </a:spcBef>
            </a:pPr>
            <a:r>
              <a:rPr lang="en-US" altLang="nb-NO" b="1">
                <a:latin typeface="Arial" charset="0"/>
              </a:rPr>
              <a:t>decision</a:t>
            </a:r>
          </a:p>
        </p:txBody>
      </p:sp>
      <p:sp>
        <p:nvSpPr>
          <p:cNvPr id="27667" name="Rectangle 19"/>
          <p:cNvSpPr>
            <a:spLocks noChangeArrowheads="1"/>
          </p:cNvSpPr>
          <p:nvPr/>
        </p:nvSpPr>
        <p:spPr bwMode="auto">
          <a:xfrm>
            <a:off x="6238876" y="4419600"/>
            <a:ext cx="1120775"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Correct</a:t>
            </a:r>
          </a:p>
          <a:p>
            <a:pPr algn="ctr">
              <a:spcBef>
                <a:spcPct val="20000"/>
              </a:spcBef>
            </a:pPr>
            <a:r>
              <a:rPr lang="en-US" altLang="nb-NO" b="1">
                <a:latin typeface="Arial" charset="0"/>
              </a:rPr>
              <a:t>decision</a:t>
            </a:r>
          </a:p>
        </p:txBody>
      </p:sp>
      <p:sp>
        <p:nvSpPr>
          <p:cNvPr id="27668" name="Rectangle 20"/>
          <p:cNvSpPr>
            <a:spLocks noChangeArrowheads="1"/>
          </p:cNvSpPr>
          <p:nvPr/>
        </p:nvSpPr>
        <p:spPr bwMode="auto">
          <a:xfrm rot="16200000">
            <a:off x="2505097" y="3964756"/>
            <a:ext cx="114454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Decision</a:t>
            </a:r>
          </a:p>
        </p:txBody>
      </p:sp>
    </p:spTree>
    <p:extLst>
      <p:ext uri="{BB962C8B-B14F-4D97-AF65-F5344CB8AC3E}">
        <p14:creationId xmlns:p14="http://schemas.microsoft.com/office/powerpoint/2010/main" val="32319759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What</a:t>
            </a:r>
            <a:r>
              <a:rPr lang="nb-NO" dirty="0"/>
              <a:t> is a </a:t>
            </a:r>
            <a:r>
              <a:rPr lang="nb-NO" dirty="0" err="1"/>
              <a:t>good</a:t>
            </a:r>
            <a:r>
              <a:rPr lang="nb-NO" dirty="0"/>
              <a:t> </a:t>
            </a:r>
            <a:r>
              <a:rPr lang="nb-NO" dirty="0" err="1"/>
              <a:t>theory</a:t>
            </a:r>
            <a:r>
              <a:rPr lang="nb-NO" dirty="0"/>
              <a:t>??</a:t>
            </a:r>
          </a:p>
        </p:txBody>
      </p:sp>
      <p:sp>
        <p:nvSpPr>
          <p:cNvPr id="3" name="Plassholder for innhold 2"/>
          <p:cNvSpPr>
            <a:spLocks noGrp="1"/>
          </p:cNvSpPr>
          <p:nvPr>
            <p:ph idx="1"/>
          </p:nvPr>
        </p:nvSpPr>
        <p:spPr/>
        <p:txBody>
          <a:bodyPr/>
          <a:lstStyle/>
          <a:p>
            <a:r>
              <a:rPr lang="nb-NO" dirty="0" err="1"/>
              <a:t>Criteria</a:t>
            </a:r>
            <a:endParaRPr lang="nb-NO" dirty="0"/>
          </a:p>
          <a:p>
            <a:pPr lvl="1"/>
            <a:r>
              <a:rPr lang="nb-NO" dirty="0" err="1"/>
              <a:t>Formulates</a:t>
            </a:r>
            <a:r>
              <a:rPr lang="nb-NO" dirty="0"/>
              <a:t> variables and </a:t>
            </a:r>
            <a:r>
              <a:rPr lang="nb-NO" dirty="0" err="1"/>
              <a:t>concepts</a:t>
            </a:r>
            <a:endParaRPr lang="nb-NO" dirty="0"/>
          </a:p>
          <a:p>
            <a:pPr lvl="1"/>
            <a:r>
              <a:rPr lang="nb-NO" dirty="0" err="1"/>
              <a:t>Relation</a:t>
            </a:r>
            <a:r>
              <a:rPr lang="nb-NO" dirty="0"/>
              <a:t> </a:t>
            </a:r>
            <a:r>
              <a:rPr lang="nb-NO" dirty="0" err="1"/>
              <a:t>between</a:t>
            </a:r>
            <a:r>
              <a:rPr lang="nb-NO" dirty="0"/>
              <a:t> variables</a:t>
            </a:r>
          </a:p>
          <a:p>
            <a:pPr lvl="1"/>
            <a:r>
              <a:rPr lang="nb-NO" dirty="0"/>
              <a:t>Research </a:t>
            </a:r>
            <a:r>
              <a:rPr lang="nb-NO" dirty="0" err="1"/>
              <a:t>based</a:t>
            </a:r>
            <a:endParaRPr lang="nb-NO" dirty="0"/>
          </a:p>
          <a:p>
            <a:pPr lvl="1"/>
            <a:endParaRPr lang="nb-NO" dirty="0"/>
          </a:p>
          <a:p>
            <a:r>
              <a:rPr lang="nb-NO" dirty="0" err="1"/>
              <a:t>Hypothesis</a:t>
            </a:r>
            <a:endParaRPr lang="nb-NO" dirty="0"/>
          </a:p>
          <a:p>
            <a:pPr lvl="1"/>
            <a:r>
              <a:rPr lang="nb-NO" dirty="0"/>
              <a:t>Less </a:t>
            </a:r>
            <a:r>
              <a:rPr lang="nb-NO" dirty="0" err="1"/>
              <a:t>complex</a:t>
            </a:r>
            <a:r>
              <a:rPr lang="nb-NO" dirty="0"/>
              <a:t> </a:t>
            </a:r>
            <a:r>
              <a:rPr lang="nb-NO" dirty="0" err="1"/>
              <a:t>than</a:t>
            </a:r>
            <a:r>
              <a:rPr lang="nb-NO" dirty="0"/>
              <a:t> </a:t>
            </a:r>
            <a:r>
              <a:rPr lang="nb-NO" dirty="0" err="1"/>
              <a:t>theories</a:t>
            </a:r>
            <a:endParaRPr lang="nb-NO" dirty="0"/>
          </a:p>
          <a:p>
            <a:pPr lvl="1"/>
            <a:r>
              <a:rPr lang="nb-NO" dirty="0" err="1"/>
              <a:t>Able</a:t>
            </a:r>
            <a:r>
              <a:rPr lang="nb-NO" dirty="0"/>
              <a:t> to test </a:t>
            </a:r>
            <a:r>
              <a:rPr lang="nb-NO" dirty="0" err="1"/>
              <a:t>relationship</a:t>
            </a:r>
            <a:r>
              <a:rPr lang="nb-NO" dirty="0"/>
              <a:t> </a:t>
            </a:r>
            <a:r>
              <a:rPr lang="nb-NO" dirty="0" err="1"/>
              <a:t>of</a:t>
            </a:r>
            <a:r>
              <a:rPr lang="nb-NO" dirty="0"/>
              <a:t> variables</a:t>
            </a:r>
          </a:p>
          <a:p>
            <a:pPr lvl="1"/>
            <a:r>
              <a:rPr lang="nb-NO" dirty="0" err="1"/>
              <a:t>Specific</a:t>
            </a:r>
            <a:r>
              <a:rPr lang="nb-NO" dirty="0"/>
              <a:t> </a:t>
            </a:r>
          </a:p>
        </p:txBody>
      </p:sp>
    </p:spTree>
    <p:extLst>
      <p:ext uri="{BB962C8B-B14F-4D97-AF65-F5344CB8AC3E}">
        <p14:creationId xmlns:p14="http://schemas.microsoft.com/office/powerpoint/2010/main" val="900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solidFill>
                  <a:schemeClr val="tx1"/>
                </a:solidFill>
              </a:rPr>
              <a:t>These</a:t>
            </a:r>
            <a:r>
              <a:rPr lang="nb-NO" dirty="0">
                <a:solidFill>
                  <a:schemeClr val="tx1"/>
                </a:solidFill>
              </a:rPr>
              <a:t> </a:t>
            </a:r>
            <a:r>
              <a:rPr lang="nb-NO" dirty="0" err="1">
                <a:solidFill>
                  <a:schemeClr val="tx1"/>
                </a:solidFill>
              </a:rPr>
              <a:t>two</a:t>
            </a:r>
            <a:r>
              <a:rPr lang="nb-NO" dirty="0">
                <a:solidFill>
                  <a:schemeClr val="tx1"/>
                </a:solidFill>
              </a:rPr>
              <a:t> </a:t>
            </a:r>
            <a:r>
              <a:rPr lang="nb-NO" dirty="0" err="1">
                <a:solidFill>
                  <a:schemeClr val="tx1"/>
                </a:solidFill>
              </a:rPr>
              <a:t>you</a:t>
            </a:r>
            <a:r>
              <a:rPr lang="nb-NO" dirty="0">
                <a:solidFill>
                  <a:schemeClr val="tx1"/>
                </a:solidFill>
              </a:rPr>
              <a:t> </a:t>
            </a:r>
            <a:r>
              <a:rPr lang="nb-NO" dirty="0" err="1">
                <a:solidFill>
                  <a:schemeClr val="tx1"/>
                </a:solidFill>
              </a:rPr>
              <a:t>need</a:t>
            </a:r>
            <a:r>
              <a:rPr lang="nb-NO" dirty="0">
                <a:solidFill>
                  <a:schemeClr val="tx1"/>
                </a:solidFill>
              </a:rPr>
              <a:t> to understand</a:t>
            </a:r>
          </a:p>
        </p:txBody>
      </p:sp>
      <p:sp>
        <p:nvSpPr>
          <p:cNvPr id="4" name="Plassholder for tekst 3"/>
          <p:cNvSpPr>
            <a:spLocks noGrp="1"/>
          </p:cNvSpPr>
          <p:nvPr>
            <p:ph type="body" idx="1"/>
          </p:nvPr>
        </p:nvSpPr>
        <p:spPr/>
        <p:txBody>
          <a:bodyPr/>
          <a:lstStyle/>
          <a:p>
            <a:r>
              <a:rPr lang="nb-NO" dirty="0" err="1">
                <a:solidFill>
                  <a:schemeClr val="tx1"/>
                </a:solidFill>
              </a:rPr>
              <a:t>Reliability</a:t>
            </a:r>
            <a:endParaRPr lang="nb-NO" dirty="0">
              <a:solidFill>
                <a:schemeClr val="tx1"/>
              </a:solidFill>
            </a:endParaRPr>
          </a:p>
        </p:txBody>
      </p:sp>
      <p:sp>
        <p:nvSpPr>
          <p:cNvPr id="5" name="Plassholder for innhold 4"/>
          <p:cNvSpPr>
            <a:spLocks noGrp="1"/>
          </p:cNvSpPr>
          <p:nvPr>
            <p:ph sz="half" idx="2"/>
          </p:nvPr>
        </p:nvSpPr>
        <p:spPr/>
        <p:txBody>
          <a:bodyPr>
            <a:normAutofit fontScale="85000" lnSpcReduction="20000"/>
          </a:bodyPr>
          <a:lstStyle/>
          <a:p>
            <a:r>
              <a:rPr lang="nb-NO" dirty="0" err="1">
                <a:solidFill>
                  <a:schemeClr val="tx1"/>
                </a:solidFill>
              </a:rPr>
              <a:t>Measure</a:t>
            </a:r>
            <a:r>
              <a:rPr lang="nb-NO" dirty="0">
                <a:solidFill>
                  <a:schemeClr val="tx1"/>
                </a:solidFill>
              </a:rPr>
              <a:t> </a:t>
            </a:r>
            <a:r>
              <a:rPr lang="nb-NO" dirty="0" err="1">
                <a:solidFill>
                  <a:schemeClr val="tx1"/>
                </a:solidFill>
              </a:rPr>
              <a:t>the</a:t>
            </a:r>
            <a:r>
              <a:rPr lang="nb-NO" dirty="0">
                <a:solidFill>
                  <a:schemeClr val="tx1"/>
                </a:solidFill>
              </a:rPr>
              <a:t> same </a:t>
            </a:r>
            <a:r>
              <a:rPr lang="nb-NO" dirty="0" err="1">
                <a:solidFill>
                  <a:schemeClr val="tx1"/>
                </a:solidFill>
              </a:rPr>
              <a:t>every</a:t>
            </a:r>
            <a:r>
              <a:rPr lang="nb-NO" dirty="0">
                <a:solidFill>
                  <a:schemeClr val="tx1"/>
                </a:solidFill>
              </a:rPr>
              <a:t> time</a:t>
            </a:r>
          </a:p>
          <a:p>
            <a:r>
              <a:rPr lang="nb-NO" dirty="0">
                <a:solidFill>
                  <a:schemeClr val="tx1"/>
                </a:solidFill>
              </a:rPr>
              <a:t>Test/retest</a:t>
            </a:r>
          </a:p>
          <a:p>
            <a:r>
              <a:rPr lang="nb-NO" dirty="0" err="1">
                <a:solidFill>
                  <a:schemeClr val="tx1"/>
                </a:solidFill>
              </a:rPr>
              <a:t>Interrater</a:t>
            </a:r>
            <a:endParaRPr lang="nb-NO" dirty="0">
              <a:solidFill>
                <a:schemeClr val="tx1"/>
              </a:solidFill>
            </a:endParaRPr>
          </a:p>
          <a:p>
            <a:r>
              <a:rPr lang="nb-NO" dirty="0">
                <a:solidFill>
                  <a:schemeClr val="tx1"/>
                </a:solidFill>
              </a:rPr>
              <a:t>Split half</a:t>
            </a:r>
          </a:p>
          <a:p>
            <a:endParaRPr lang="nb-NO" dirty="0">
              <a:solidFill>
                <a:schemeClr val="tx1"/>
              </a:solidFill>
            </a:endParaRPr>
          </a:p>
          <a:p>
            <a:r>
              <a:rPr lang="nb-NO" dirty="0" err="1">
                <a:solidFill>
                  <a:schemeClr val="tx1"/>
                </a:solidFill>
              </a:rPr>
              <a:t>Can</a:t>
            </a:r>
            <a:r>
              <a:rPr lang="nb-NO" dirty="0">
                <a:solidFill>
                  <a:schemeClr val="tx1"/>
                </a:solidFill>
              </a:rPr>
              <a:t> be reliable…</a:t>
            </a:r>
          </a:p>
        </p:txBody>
      </p:sp>
      <p:sp>
        <p:nvSpPr>
          <p:cNvPr id="6" name="Plassholder for tekst 5"/>
          <p:cNvSpPr>
            <a:spLocks noGrp="1"/>
          </p:cNvSpPr>
          <p:nvPr>
            <p:ph type="body" sz="quarter" idx="3"/>
          </p:nvPr>
        </p:nvSpPr>
        <p:spPr/>
        <p:txBody>
          <a:bodyPr/>
          <a:lstStyle/>
          <a:p>
            <a:r>
              <a:rPr lang="nb-NO" dirty="0" err="1">
                <a:solidFill>
                  <a:schemeClr val="tx1"/>
                </a:solidFill>
              </a:rPr>
              <a:t>Validity</a:t>
            </a:r>
            <a:endParaRPr lang="nb-NO" dirty="0">
              <a:solidFill>
                <a:schemeClr val="tx1"/>
              </a:solidFill>
            </a:endParaRPr>
          </a:p>
        </p:txBody>
      </p:sp>
      <p:sp>
        <p:nvSpPr>
          <p:cNvPr id="7" name="Plassholder for innhold 6"/>
          <p:cNvSpPr>
            <a:spLocks noGrp="1"/>
          </p:cNvSpPr>
          <p:nvPr>
            <p:ph sz="quarter" idx="4"/>
          </p:nvPr>
        </p:nvSpPr>
        <p:spPr/>
        <p:txBody>
          <a:bodyPr>
            <a:normAutofit fontScale="85000" lnSpcReduction="20000"/>
          </a:bodyPr>
          <a:lstStyle/>
          <a:p>
            <a:r>
              <a:rPr lang="nb-NO" dirty="0" err="1">
                <a:solidFill>
                  <a:schemeClr val="tx1"/>
                </a:solidFill>
              </a:rPr>
              <a:t>Measuring</a:t>
            </a:r>
            <a:r>
              <a:rPr lang="nb-NO" dirty="0">
                <a:solidFill>
                  <a:schemeClr val="tx1"/>
                </a:solidFill>
              </a:rPr>
              <a:t> </a:t>
            </a:r>
            <a:r>
              <a:rPr lang="nb-NO" dirty="0" err="1">
                <a:solidFill>
                  <a:schemeClr val="tx1"/>
                </a:solidFill>
              </a:rPr>
              <a:t>what</a:t>
            </a:r>
            <a:r>
              <a:rPr lang="nb-NO" dirty="0">
                <a:solidFill>
                  <a:schemeClr val="tx1"/>
                </a:solidFill>
              </a:rPr>
              <a:t> </a:t>
            </a:r>
            <a:r>
              <a:rPr lang="nb-NO" dirty="0" err="1">
                <a:solidFill>
                  <a:schemeClr val="tx1"/>
                </a:solidFill>
              </a:rPr>
              <a:t>you</a:t>
            </a:r>
            <a:r>
              <a:rPr lang="nb-NO" dirty="0">
                <a:solidFill>
                  <a:schemeClr val="tx1"/>
                </a:solidFill>
              </a:rPr>
              <a:t> </a:t>
            </a:r>
            <a:r>
              <a:rPr lang="nb-NO" dirty="0" err="1">
                <a:solidFill>
                  <a:schemeClr val="tx1"/>
                </a:solidFill>
              </a:rPr>
              <a:t>say</a:t>
            </a:r>
            <a:r>
              <a:rPr lang="nb-NO" dirty="0">
                <a:solidFill>
                  <a:schemeClr val="tx1"/>
                </a:solidFill>
              </a:rPr>
              <a:t> </a:t>
            </a:r>
            <a:r>
              <a:rPr lang="nb-NO" dirty="0" err="1">
                <a:solidFill>
                  <a:schemeClr val="tx1"/>
                </a:solidFill>
              </a:rPr>
              <a:t>you</a:t>
            </a:r>
            <a:r>
              <a:rPr lang="nb-NO" dirty="0">
                <a:solidFill>
                  <a:schemeClr val="tx1"/>
                </a:solidFill>
              </a:rPr>
              <a:t> </a:t>
            </a:r>
            <a:r>
              <a:rPr lang="nb-NO" dirty="0" err="1">
                <a:solidFill>
                  <a:schemeClr val="tx1"/>
                </a:solidFill>
              </a:rPr>
              <a:t>measure</a:t>
            </a:r>
            <a:endParaRPr lang="nb-NO" dirty="0">
              <a:solidFill>
                <a:schemeClr val="tx1"/>
              </a:solidFill>
            </a:endParaRPr>
          </a:p>
          <a:p>
            <a:r>
              <a:rPr lang="nb-NO" dirty="0" err="1">
                <a:solidFill>
                  <a:schemeClr val="tx1"/>
                </a:solidFill>
              </a:rPr>
              <a:t>Situational</a:t>
            </a:r>
            <a:r>
              <a:rPr lang="nb-NO" dirty="0">
                <a:solidFill>
                  <a:schemeClr val="tx1"/>
                </a:solidFill>
              </a:rPr>
              <a:t> </a:t>
            </a:r>
            <a:r>
              <a:rPr lang="nb-NO" dirty="0" err="1">
                <a:solidFill>
                  <a:schemeClr val="tx1"/>
                </a:solidFill>
              </a:rPr>
              <a:t>validity</a:t>
            </a:r>
            <a:endParaRPr lang="nb-NO" dirty="0">
              <a:solidFill>
                <a:schemeClr val="tx1"/>
              </a:solidFill>
            </a:endParaRPr>
          </a:p>
          <a:p>
            <a:endParaRPr lang="nb-NO" dirty="0">
              <a:solidFill>
                <a:schemeClr val="tx1"/>
              </a:solidFill>
            </a:endParaRPr>
          </a:p>
          <a:p>
            <a:endParaRPr lang="nb-NO" dirty="0">
              <a:solidFill>
                <a:schemeClr val="tx1"/>
              </a:solidFill>
            </a:endParaRPr>
          </a:p>
          <a:p>
            <a:r>
              <a:rPr lang="nb-NO" dirty="0" err="1">
                <a:solidFill>
                  <a:schemeClr val="tx1"/>
                </a:solidFill>
              </a:rPr>
              <a:t>Can</a:t>
            </a:r>
            <a:r>
              <a:rPr lang="nb-NO" dirty="0">
                <a:solidFill>
                  <a:schemeClr val="tx1"/>
                </a:solidFill>
              </a:rPr>
              <a:t> </a:t>
            </a:r>
            <a:r>
              <a:rPr lang="nb-NO" dirty="0" err="1">
                <a:solidFill>
                  <a:schemeClr val="tx1"/>
                </a:solidFill>
              </a:rPr>
              <a:t>only</a:t>
            </a:r>
            <a:r>
              <a:rPr lang="nb-NO" dirty="0">
                <a:solidFill>
                  <a:schemeClr val="tx1"/>
                </a:solidFill>
              </a:rPr>
              <a:t> be valid </a:t>
            </a:r>
            <a:r>
              <a:rPr lang="nb-NO" dirty="0" err="1">
                <a:solidFill>
                  <a:schemeClr val="tx1"/>
                </a:solidFill>
              </a:rPr>
              <a:t>if</a:t>
            </a:r>
            <a:r>
              <a:rPr lang="nb-NO" dirty="0">
                <a:solidFill>
                  <a:schemeClr val="tx1"/>
                </a:solidFill>
              </a:rPr>
              <a:t> </a:t>
            </a:r>
            <a:r>
              <a:rPr lang="nb-NO" dirty="0" err="1">
                <a:solidFill>
                  <a:schemeClr val="tx1"/>
                </a:solidFill>
              </a:rPr>
              <a:t>also</a:t>
            </a:r>
            <a:r>
              <a:rPr lang="nb-NO" dirty="0">
                <a:solidFill>
                  <a:schemeClr val="tx1"/>
                </a:solidFill>
              </a:rPr>
              <a:t> reliable</a:t>
            </a:r>
          </a:p>
        </p:txBody>
      </p:sp>
    </p:spTree>
    <p:extLst>
      <p:ext uri="{BB962C8B-B14F-4D97-AF65-F5344CB8AC3E}">
        <p14:creationId xmlns:p14="http://schemas.microsoft.com/office/powerpoint/2010/main" val="707438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err="1"/>
              <a:t>Contruct</a:t>
            </a:r>
            <a:r>
              <a:rPr lang="nb-NO" dirty="0"/>
              <a:t> </a:t>
            </a:r>
            <a:r>
              <a:rPr lang="nb-NO" dirty="0" err="1"/>
              <a:t>Validity</a:t>
            </a:r>
            <a:endParaRPr lang="nb-NO" dirty="0"/>
          </a:p>
        </p:txBody>
      </p:sp>
      <p:graphicFrame>
        <p:nvGraphicFramePr>
          <p:cNvPr id="9" name="Plassholder for innhold 8"/>
          <p:cNvGraphicFramePr>
            <a:graphicFrameLocks noGrp="1"/>
          </p:cNvGraphicFramePr>
          <p:nvPr>
            <p:ph idx="1"/>
          </p:nvPr>
        </p:nvGraphicFramePr>
        <p:xfrm>
          <a:off x="0" y="297951"/>
          <a:ext cx="12192000" cy="6380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4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err="1"/>
              <a:t>Some</a:t>
            </a:r>
            <a:r>
              <a:rPr lang="nb-NO" dirty="0"/>
              <a:t> </a:t>
            </a:r>
            <a:r>
              <a:rPr lang="nb-NO" dirty="0" err="1"/>
              <a:t>criteria</a:t>
            </a:r>
            <a:r>
              <a:rPr lang="nb-NO" dirty="0"/>
              <a:t>…</a:t>
            </a:r>
          </a:p>
        </p:txBody>
      </p:sp>
      <p:sp>
        <p:nvSpPr>
          <p:cNvPr id="8" name="Plassholder for innhold 2"/>
          <p:cNvSpPr txBox="1">
            <a:spLocks/>
          </p:cNvSpPr>
          <p:nvPr/>
        </p:nvSpPr>
        <p:spPr>
          <a:xfrm>
            <a:off x="838200" y="1488613"/>
            <a:ext cx="413534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b-NO" sz="2800" dirty="0"/>
              <a:t>Public</a:t>
            </a:r>
          </a:p>
          <a:p>
            <a:endParaRPr lang="nb-NO" sz="2800" dirty="0"/>
          </a:p>
          <a:p>
            <a:r>
              <a:rPr lang="nb-NO" sz="2800" dirty="0"/>
              <a:t>Replication</a:t>
            </a:r>
          </a:p>
          <a:p>
            <a:endParaRPr lang="nb-NO" sz="2800" dirty="0"/>
          </a:p>
          <a:p>
            <a:r>
              <a:rPr lang="nb-NO" sz="2800" dirty="0"/>
              <a:t>Peer </a:t>
            </a:r>
            <a:r>
              <a:rPr lang="nb-NO" sz="2800" dirty="0" err="1"/>
              <a:t>Review</a:t>
            </a:r>
            <a:endParaRPr lang="nb-NO" sz="2800" dirty="0"/>
          </a:p>
          <a:p>
            <a:endParaRPr lang="nb-NO" sz="2800" dirty="0"/>
          </a:p>
          <a:p>
            <a:r>
              <a:rPr lang="nb-NO" sz="2800" dirty="0" err="1"/>
              <a:t>Falsification</a:t>
            </a:r>
            <a:endParaRPr lang="nb-NO" sz="2800" dirty="0"/>
          </a:p>
          <a:p>
            <a:endParaRPr lang="nb-NO" sz="2800" dirty="0"/>
          </a:p>
        </p:txBody>
      </p:sp>
    </p:spTree>
    <p:extLst>
      <p:ext uri="{BB962C8B-B14F-4D97-AF65-F5344CB8AC3E}">
        <p14:creationId xmlns:p14="http://schemas.microsoft.com/office/powerpoint/2010/main" val="28393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97280" y="286603"/>
            <a:ext cx="10058400" cy="1450757"/>
          </a:xfrm>
        </p:spPr>
        <p:txBody>
          <a:bodyPr anchor="b">
            <a:normAutofit/>
          </a:bodyPr>
          <a:lstStyle/>
          <a:p>
            <a:r>
              <a:rPr lang="nb-NO" altLang="nb-NO" dirty="0"/>
              <a:t>Correlation (Pearson’s </a:t>
            </a:r>
            <a:r>
              <a:rPr lang="nb-NO" altLang="nb-NO" i="1" dirty="0"/>
              <a:t>r</a:t>
            </a:r>
            <a:r>
              <a:rPr lang="nb-NO" altLang="nb-NO" dirty="0"/>
              <a:t>)</a:t>
            </a:r>
          </a:p>
        </p:txBody>
      </p:sp>
      <p:pic>
        <p:nvPicPr>
          <p:cNvPr id="2" name="Bilde 3">
            <a:extLst>
              <a:ext uri="{FF2B5EF4-FFF2-40B4-BE49-F238E27FC236}">
                <a16:creationId xmlns:a16="http://schemas.microsoft.com/office/drawing/2014/main" id="{95FB0418-C5A8-7ED5-3ED9-D93A19501BE2}"/>
              </a:ext>
            </a:extLst>
          </p:cNvPr>
          <p:cNvPicPr>
            <a:picLocks noChangeAspect="1"/>
          </p:cNvPicPr>
          <p:nvPr/>
        </p:nvPicPr>
        <p:blipFill>
          <a:blip r:embed="rId3"/>
          <a:stretch>
            <a:fillRect/>
          </a:stretch>
        </p:blipFill>
        <p:spPr>
          <a:xfrm>
            <a:off x="838200" y="2304320"/>
            <a:ext cx="5181600" cy="3393947"/>
          </a:xfrm>
          <a:prstGeom prst="rect">
            <a:avLst/>
          </a:prstGeom>
          <a:noFill/>
        </p:spPr>
      </p:pic>
      <p:sp>
        <p:nvSpPr>
          <p:cNvPr id="12291" name="Rectangle 3"/>
          <p:cNvSpPr>
            <a:spLocks noGrp="1" noChangeArrowheads="1"/>
          </p:cNvSpPr>
          <p:nvPr>
            <p:ph sz="half" idx="2"/>
          </p:nvPr>
        </p:nvSpPr>
        <p:spPr>
          <a:xfrm>
            <a:off x="6172200" y="1825625"/>
            <a:ext cx="5181600" cy="4351338"/>
          </a:xfrm>
        </p:spPr>
        <p:txBody>
          <a:bodyPr>
            <a:normAutofit/>
          </a:bodyPr>
          <a:lstStyle/>
          <a:p>
            <a:r>
              <a:rPr lang="nb-NO" altLang="nb-NO"/>
              <a:t>Gives an indication of covariance between two variables</a:t>
            </a:r>
          </a:p>
          <a:p>
            <a:pPr lvl="1"/>
            <a:r>
              <a:rPr lang="nb-NO" altLang="nb-NO" sz="2000"/>
              <a:t>Sweat &amp; stress</a:t>
            </a:r>
          </a:p>
          <a:p>
            <a:r>
              <a:rPr lang="nb-NO" altLang="nb-NO"/>
              <a:t>Strength &amp; Direction</a:t>
            </a:r>
          </a:p>
          <a:p>
            <a:pPr lvl="1"/>
            <a:r>
              <a:rPr lang="nb-NO" altLang="nb-NO" sz="2000"/>
              <a:t>Strength: From 0 to 1</a:t>
            </a:r>
          </a:p>
          <a:p>
            <a:pPr lvl="1"/>
            <a:r>
              <a:rPr lang="nb-NO" altLang="nb-NO" sz="2000"/>
              <a:t>Direction: Positive or negative</a:t>
            </a:r>
          </a:p>
          <a:p>
            <a:r>
              <a:rPr lang="nb-NO" altLang="nb-NO"/>
              <a:t>There has to be a linear relation between them</a:t>
            </a:r>
          </a:p>
        </p:txBody>
      </p:sp>
      <p:sp>
        <p:nvSpPr>
          <p:cNvPr id="12296" name="Footer Placeholder 4">
            <a:extLst>
              <a:ext uri="{FF2B5EF4-FFF2-40B4-BE49-F238E27FC236}">
                <a16:creationId xmlns:a16="http://schemas.microsoft.com/office/drawing/2014/main" id="{E23C6D11-A364-119D-BFF6-F815A5827E35}"/>
              </a:ext>
            </a:extLst>
          </p:cNvPr>
          <p:cNvSpPr>
            <a:spLocks noGrp="1"/>
          </p:cNvSpPr>
          <p:nvPr>
            <p:ph type="ftr" sz="quarter" idx="11"/>
          </p:nvPr>
        </p:nvSpPr>
        <p:spPr>
          <a:xfrm>
            <a:off x="643051" y="6221324"/>
            <a:ext cx="6818262" cy="365125"/>
          </a:xfrm>
        </p:spPr>
        <p:txBody>
          <a:bodyPr/>
          <a:lstStyle/>
          <a:p>
            <a:endParaRPr lang="nb-NO"/>
          </a:p>
        </p:txBody>
      </p:sp>
      <p:sp>
        <p:nvSpPr>
          <p:cNvPr id="12298" name="Slide Number Placeholder 5">
            <a:extLst>
              <a:ext uri="{FF2B5EF4-FFF2-40B4-BE49-F238E27FC236}">
                <a16:creationId xmlns:a16="http://schemas.microsoft.com/office/drawing/2014/main" id="{07B6D426-924C-322C-D18F-20AF8E565C95}"/>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29</a:t>
            </a:fld>
            <a:endParaRPr lang="nb-NO"/>
          </a:p>
        </p:txBody>
      </p:sp>
    </p:spTree>
    <p:extLst>
      <p:ext uri="{BB962C8B-B14F-4D97-AF65-F5344CB8AC3E}">
        <p14:creationId xmlns:p14="http://schemas.microsoft.com/office/powerpoint/2010/main" val="42408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 calcmode="lin" valueType="num">
                                      <p:cBhvr additive="base">
                                        <p:cTn id="17"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2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1">
                                            <p:txEl>
                                              <p:pRg st="3" end="3"/>
                                            </p:txEl>
                                          </p:spTgt>
                                        </p:tgtEl>
                                        <p:attrNameLst>
                                          <p:attrName>style.visibility</p:attrName>
                                        </p:attrNameLst>
                                      </p:cBhvr>
                                      <p:to>
                                        <p:strVal val="visible"/>
                                      </p:to>
                                    </p:set>
                                    <p:anim calcmode="lin" valueType="num">
                                      <p:cBhvr additive="base">
                                        <p:cTn id="21"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 calcmode="lin" valueType="num">
                                      <p:cBhvr additive="base">
                                        <p:cTn id="25"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7445-1ED1-F71C-E830-67C91139982D}"/>
              </a:ext>
            </a:extLst>
          </p:cNvPr>
          <p:cNvSpPr>
            <a:spLocks noGrp="1"/>
          </p:cNvSpPr>
          <p:nvPr>
            <p:ph type="ctrTitle"/>
          </p:nvPr>
        </p:nvSpPr>
        <p:spPr>
          <a:xfrm>
            <a:off x="6970326" y="1679216"/>
            <a:ext cx="4786877" cy="1518315"/>
          </a:xfrm>
        </p:spPr>
        <p:txBody>
          <a:bodyPr anchor="b">
            <a:normAutofit/>
          </a:bodyPr>
          <a:lstStyle/>
          <a:p>
            <a:r>
              <a:rPr lang="nb-NO"/>
              <a:t>Outcomes</a:t>
            </a:r>
            <a:endParaRPr lang="en-GB"/>
          </a:p>
        </p:txBody>
      </p:sp>
      <p:pic>
        <p:nvPicPr>
          <p:cNvPr id="5" name="Picture 4" descr="Beakers with solution on shelf in lab">
            <a:extLst>
              <a:ext uri="{FF2B5EF4-FFF2-40B4-BE49-F238E27FC236}">
                <a16:creationId xmlns:a16="http://schemas.microsoft.com/office/drawing/2014/main" id="{287E0253-F79C-C193-A7D8-F78B629172A7}"/>
              </a:ext>
            </a:extLst>
          </p:cNvPr>
          <p:cNvPicPr>
            <a:picLocks noChangeAspect="1"/>
          </p:cNvPicPr>
          <p:nvPr/>
        </p:nvPicPr>
        <p:blipFill>
          <a:blip r:embed="rId2"/>
          <a:srcRect l="22880" r="10922"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213EFB22-06E4-0731-09B2-71602C182325}"/>
              </a:ext>
            </a:extLst>
          </p:cNvPr>
          <p:cNvSpPr>
            <a:spLocks noGrp="1"/>
          </p:cNvSpPr>
          <p:nvPr>
            <p:ph type="body" sz="quarter" idx="12"/>
          </p:nvPr>
        </p:nvSpPr>
        <p:spPr>
          <a:xfrm>
            <a:off x="6970326" y="3748958"/>
            <a:ext cx="4786878" cy="2258013"/>
          </a:xfrm>
        </p:spPr>
        <p:txBody>
          <a:bodyPr>
            <a:normAutofit/>
          </a:bodyPr>
          <a:lstStyle/>
          <a:p>
            <a:pPr>
              <a:spcAft>
                <a:spcPts val="600"/>
              </a:spcAft>
            </a:pPr>
            <a:r>
              <a:rPr lang="nb-NO"/>
              <a:t>Introduction to research methods for human factors in CS</a:t>
            </a:r>
          </a:p>
          <a:p>
            <a:pPr>
              <a:spcAft>
                <a:spcPts val="600"/>
              </a:spcAft>
            </a:pPr>
            <a:r>
              <a:rPr lang="nb-NO"/>
              <a:t>Understanding source validity</a:t>
            </a:r>
          </a:p>
          <a:p>
            <a:pPr>
              <a:spcAft>
                <a:spcPts val="600"/>
              </a:spcAft>
            </a:pPr>
            <a:r>
              <a:rPr lang="nb-NO"/>
              <a:t>Understanding research design and outcomes</a:t>
            </a:r>
          </a:p>
          <a:p>
            <a:pPr>
              <a:spcAft>
                <a:spcPts val="600"/>
              </a:spcAft>
            </a:pPr>
            <a:r>
              <a:rPr lang="nb-NO"/>
              <a:t>Understanding research evidence </a:t>
            </a:r>
            <a:endParaRPr lang="en-GB"/>
          </a:p>
        </p:txBody>
      </p:sp>
    </p:spTree>
    <p:extLst>
      <p:ext uri="{BB962C8B-B14F-4D97-AF65-F5344CB8AC3E}">
        <p14:creationId xmlns:p14="http://schemas.microsoft.com/office/powerpoint/2010/main" val="3983796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Correlations</a:t>
            </a:r>
            <a:endParaRPr lang="nb-NO" dirty="0"/>
          </a:p>
        </p:txBody>
      </p:sp>
      <p:sp>
        <p:nvSpPr>
          <p:cNvPr id="3" name="Plassholder for innhold 2"/>
          <p:cNvSpPr>
            <a:spLocks noGrp="1"/>
          </p:cNvSpPr>
          <p:nvPr>
            <p:ph sz="half" idx="1"/>
          </p:nvPr>
        </p:nvSpPr>
        <p:spPr/>
        <p:txBody>
          <a:bodyPr>
            <a:normAutofit/>
          </a:bodyPr>
          <a:lstStyle/>
          <a:p>
            <a:r>
              <a:rPr lang="nb-NO" dirty="0"/>
              <a:t>Not Hard…Everything can correlate</a:t>
            </a:r>
          </a:p>
          <a:p>
            <a:r>
              <a:rPr lang="nb-NO" dirty="0"/>
              <a:t>Often deemed experiments</a:t>
            </a:r>
          </a:p>
          <a:p>
            <a:r>
              <a:rPr lang="nb-NO" dirty="0" err="1"/>
              <a:t>Give</a:t>
            </a:r>
            <a:r>
              <a:rPr lang="nb-NO" dirty="0"/>
              <a:t> </a:t>
            </a:r>
            <a:r>
              <a:rPr lang="nb-NO" dirty="0" err="1"/>
              <a:t>me</a:t>
            </a:r>
            <a:r>
              <a:rPr lang="nb-NO" dirty="0"/>
              <a:t> </a:t>
            </a:r>
            <a:r>
              <a:rPr lang="nb-NO" dirty="0" err="1"/>
              <a:t>enough</a:t>
            </a:r>
            <a:r>
              <a:rPr lang="nb-NO" dirty="0"/>
              <a:t> </a:t>
            </a:r>
            <a:r>
              <a:rPr lang="nb-NO" dirty="0" err="1"/>
              <a:t>people</a:t>
            </a:r>
            <a:r>
              <a:rPr lang="nb-NO" dirty="0"/>
              <a:t> and i </a:t>
            </a:r>
            <a:r>
              <a:rPr lang="nb-NO" dirty="0" err="1"/>
              <a:t>can</a:t>
            </a:r>
            <a:r>
              <a:rPr lang="nb-NO" dirty="0"/>
              <a:t> </a:t>
            </a:r>
            <a:r>
              <a:rPr lang="nb-NO" dirty="0" err="1"/>
              <a:t>correlate</a:t>
            </a:r>
            <a:r>
              <a:rPr lang="nb-NO" dirty="0"/>
              <a:t> </a:t>
            </a:r>
            <a:r>
              <a:rPr lang="nb-NO" dirty="0" err="1"/>
              <a:t>anything</a:t>
            </a:r>
            <a:endParaRPr lang="nb-NO" dirty="0"/>
          </a:p>
          <a:p>
            <a:endParaRPr lang="nb-NO" dirty="0"/>
          </a:p>
          <a:p>
            <a:endParaRPr lang="nb-NO" dirty="0"/>
          </a:p>
          <a:p>
            <a:r>
              <a:rPr lang="nb-NO" dirty="0" err="1"/>
              <a:t>Pathway</a:t>
            </a:r>
            <a:endParaRPr lang="nb-NO" dirty="0"/>
          </a:p>
          <a:p>
            <a:r>
              <a:rPr lang="nb-NO" dirty="0"/>
              <a:t>3rd variables</a:t>
            </a:r>
          </a:p>
          <a:p>
            <a:r>
              <a:rPr lang="nb-NO" dirty="0"/>
              <a:t>Causality </a:t>
            </a:r>
          </a:p>
        </p:txBody>
      </p:sp>
      <p:sp>
        <p:nvSpPr>
          <p:cNvPr id="5" name="Content Placeholder 4">
            <a:extLst>
              <a:ext uri="{FF2B5EF4-FFF2-40B4-BE49-F238E27FC236}">
                <a16:creationId xmlns:a16="http://schemas.microsoft.com/office/drawing/2014/main" id="{451E5FD9-57D4-7365-5363-6FB99F819F89}"/>
              </a:ext>
            </a:extLst>
          </p:cNvPr>
          <p:cNvSpPr>
            <a:spLocks noGrp="1"/>
          </p:cNvSpPr>
          <p:nvPr>
            <p:ph sz="half" idx="2"/>
          </p:nvPr>
        </p:nvSpPr>
        <p:spPr/>
        <p:txBody>
          <a:bodyPr>
            <a:normAutofit/>
          </a:bodyPr>
          <a:lstStyle/>
          <a:p>
            <a:endParaRPr lang="en-GB" dirty="0"/>
          </a:p>
        </p:txBody>
      </p:sp>
      <p:pic>
        <p:nvPicPr>
          <p:cNvPr id="1026" name="Picture 2" descr="Crazy Things That Correlate With Each Other">
            <a:extLst>
              <a:ext uri="{FF2B5EF4-FFF2-40B4-BE49-F238E27FC236}">
                <a16:creationId xmlns:a16="http://schemas.microsoft.com/office/drawing/2014/main" id="{052597B0-0A6A-B048-6DC1-05F24C35C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877" y="1105"/>
            <a:ext cx="4323503" cy="3242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zy Things That Correlate With Each Other">
            <a:extLst>
              <a:ext uri="{FF2B5EF4-FFF2-40B4-BE49-F238E27FC236}">
                <a16:creationId xmlns:a16="http://schemas.microsoft.com/office/drawing/2014/main" id="{3DE8BBF0-BCBC-D8C2-87C2-C8A939746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753" y="3229050"/>
            <a:ext cx="4837126" cy="3627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d Correlations">
            <a:extLst>
              <a:ext uri="{FF2B5EF4-FFF2-40B4-BE49-F238E27FC236}">
                <a16:creationId xmlns:a16="http://schemas.microsoft.com/office/drawing/2014/main" id="{D42697C1-ECD8-ADB8-1B59-80AD48815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543" y="3243732"/>
            <a:ext cx="7366457" cy="25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randombar(horizont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barn(inVertical)">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835151" y="5888038"/>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nb-NO" sz="1200">
                <a:latin typeface="Arial" pitchFamily="34" charset="0"/>
              </a:rPr>
              <a:t>Figure 5.11 </a:t>
            </a:r>
            <a:r>
              <a:rPr lang="en-US" altLang="nb-NO">
                <a:latin typeface="Arial" pitchFamily="34" charset="0"/>
              </a:rPr>
              <a:t> Flow diagram as a guide to choosing the most suitable test for the design of a study</a:t>
            </a:r>
          </a:p>
        </p:txBody>
      </p:sp>
      <p:pic>
        <p:nvPicPr>
          <p:cNvPr id="107524" name="Picture 4" descr="M05NF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6" y="747713"/>
            <a:ext cx="8353425" cy="496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74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835151" y="5888038"/>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nb-NO" sz="1200">
                <a:latin typeface="Arial" pitchFamily="34" charset="0"/>
              </a:rPr>
              <a:t>Figure 5.1 </a:t>
            </a:r>
            <a:r>
              <a:rPr lang="en-US" altLang="nb-NO">
                <a:latin typeface="Arial" pitchFamily="34" charset="0"/>
              </a:rPr>
              <a:t> Scattergrams illustrating possible samples selected from a population with a positive relationship between number of hours spent studying and exam grades</a:t>
            </a:r>
          </a:p>
        </p:txBody>
      </p:sp>
      <p:pic>
        <p:nvPicPr>
          <p:cNvPr id="78852" name="Picture 4" descr="M05NF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289" y="177801"/>
            <a:ext cx="5037137" cy="568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6F9979-81F2-6BA5-1565-5AB839C4414E}"/>
              </a:ext>
            </a:extLst>
          </p:cNvPr>
          <p:cNvSpPr>
            <a:spLocks noGrp="1"/>
          </p:cNvSpPr>
          <p:nvPr>
            <p:ph type="title"/>
          </p:nvPr>
        </p:nvSpPr>
        <p:spPr>
          <a:xfrm>
            <a:off x="1097280" y="286603"/>
            <a:ext cx="10058400" cy="1450757"/>
          </a:xfrm>
        </p:spPr>
        <p:txBody>
          <a:bodyPr/>
          <a:lstStyle/>
          <a:p>
            <a:endParaRPr lang="en-US"/>
          </a:p>
        </p:txBody>
      </p:sp>
      <p:pic>
        <p:nvPicPr>
          <p:cNvPr id="3" name="Picture 2">
            <a:extLst>
              <a:ext uri="{FF2B5EF4-FFF2-40B4-BE49-F238E27FC236}">
                <a16:creationId xmlns:a16="http://schemas.microsoft.com/office/drawing/2014/main" id="{2491F9D3-0292-EB2C-4CCF-2E9368BF7805}"/>
              </a:ext>
            </a:extLst>
          </p:cNvPr>
          <p:cNvPicPr>
            <a:picLocks noChangeAspect="1"/>
          </p:cNvPicPr>
          <p:nvPr/>
        </p:nvPicPr>
        <p:blipFill>
          <a:blip r:embed="rId2"/>
          <a:stretch>
            <a:fillRect/>
          </a:stretch>
        </p:blipFill>
        <p:spPr>
          <a:xfrm>
            <a:off x="838200" y="3411887"/>
            <a:ext cx="5181600" cy="1178813"/>
          </a:xfrm>
          <a:prstGeom prst="rect">
            <a:avLst/>
          </a:prstGeom>
          <a:noFill/>
        </p:spPr>
      </p:pic>
      <p:sp>
        <p:nvSpPr>
          <p:cNvPr id="5" name="Content Placeholder 4">
            <a:extLst>
              <a:ext uri="{FF2B5EF4-FFF2-40B4-BE49-F238E27FC236}">
                <a16:creationId xmlns:a16="http://schemas.microsoft.com/office/drawing/2014/main" id="{D0310CFF-A418-14D3-FADC-25820B1F7CD5}"/>
              </a:ext>
            </a:extLst>
          </p:cNvPr>
          <p:cNvSpPr>
            <a:spLocks noGrp="1"/>
          </p:cNvSpPr>
          <p:nvPr>
            <p:ph sz="half" idx="2"/>
          </p:nvPr>
        </p:nvSpPr>
        <p:spPr>
          <a:xfrm>
            <a:off x="6172200" y="1825625"/>
            <a:ext cx="5181600" cy="4351338"/>
          </a:xfrm>
        </p:spPr>
        <p:txBody>
          <a:bodyPr>
            <a:normAutofit/>
          </a:bodyPr>
          <a:lstStyle/>
          <a:p>
            <a:pPr>
              <a:lnSpc>
                <a:spcPct val="90000"/>
              </a:lnSpc>
            </a:pPr>
            <a:r>
              <a:rPr lang="en-GB" sz="1400" b="0" i="1" u="none" strike="noStrike" baseline="0"/>
              <a:t>First, we find no significant relationship between whether users have recently completed cybersecurity awareness training and their likelihood of failing a phishing simulation. </a:t>
            </a:r>
          </a:p>
          <a:p>
            <a:pPr>
              <a:lnSpc>
                <a:spcPct val="90000"/>
              </a:lnSpc>
            </a:pPr>
            <a:r>
              <a:rPr lang="en-GB" sz="1400" b="0" i="1" u="none" strike="noStrike" baseline="0"/>
              <a:t>Second, when evaluating recipients of embedded phishing training, we find that the absolute difference in failure rates between trained and untrained users is extremely low across a variety of training content. </a:t>
            </a:r>
          </a:p>
          <a:p>
            <a:pPr>
              <a:lnSpc>
                <a:spcPct val="90000"/>
              </a:lnSpc>
            </a:pPr>
            <a:r>
              <a:rPr lang="en-GB" sz="1400" b="0" i="1" u="none" strike="noStrike" baseline="0"/>
              <a:t>Third,  we observe that most users spend minimal time interacting with embedded phishing training material in-the-wild; and that for specific types of training content, users who receive and complete more instances of the training can have an increased likelihood of failing subsequent phishing simulations.</a:t>
            </a:r>
          </a:p>
          <a:p>
            <a:pPr>
              <a:lnSpc>
                <a:spcPct val="90000"/>
              </a:lnSpc>
            </a:pPr>
            <a:r>
              <a:rPr lang="en-GB" sz="1400" b="0" i="1" u="none" strike="noStrike" baseline="0"/>
              <a:t>Taken together, our results suggest that anti-phishing training programs, in their current and commonly deployed forms, are unlikely to offer significant practical value in reducing phishing risks.</a:t>
            </a:r>
            <a:endParaRPr lang="en-GB" sz="1400" i="1"/>
          </a:p>
        </p:txBody>
      </p:sp>
      <p:sp>
        <p:nvSpPr>
          <p:cNvPr id="12" name="Footer Placeholder 4">
            <a:extLst>
              <a:ext uri="{FF2B5EF4-FFF2-40B4-BE49-F238E27FC236}">
                <a16:creationId xmlns:a16="http://schemas.microsoft.com/office/drawing/2014/main" id="{2F9A2791-FA56-9DA8-7A3D-9F1136311337}"/>
              </a:ext>
            </a:extLst>
          </p:cNvPr>
          <p:cNvSpPr>
            <a:spLocks noGrp="1"/>
          </p:cNvSpPr>
          <p:nvPr>
            <p:ph type="ftr" sz="quarter" idx="11"/>
          </p:nvPr>
        </p:nvSpPr>
        <p:spPr>
          <a:xfrm>
            <a:off x="643051" y="6221324"/>
            <a:ext cx="6818262" cy="365125"/>
          </a:xfrm>
        </p:spPr>
        <p:txBody>
          <a:bodyPr/>
          <a:lstStyle/>
          <a:p>
            <a:endParaRPr lang="nb-NO"/>
          </a:p>
        </p:txBody>
      </p:sp>
      <p:sp>
        <p:nvSpPr>
          <p:cNvPr id="14" name="Slide Number Placeholder 5">
            <a:extLst>
              <a:ext uri="{FF2B5EF4-FFF2-40B4-BE49-F238E27FC236}">
                <a16:creationId xmlns:a16="http://schemas.microsoft.com/office/drawing/2014/main" id="{3AE4847D-864F-9C64-E663-9790A68521E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33</a:t>
            </a:fld>
            <a:endParaRPr lang="nb-NO"/>
          </a:p>
        </p:txBody>
      </p:sp>
    </p:spTree>
    <p:extLst>
      <p:ext uri="{BB962C8B-B14F-4D97-AF65-F5344CB8AC3E}">
        <p14:creationId xmlns:p14="http://schemas.microsoft.com/office/powerpoint/2010/main" val="10776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B625-A9EE-6BE3-77F8-2931D6F03EBF}"/>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24F0C2EA-E210-AC99-CFE1-2DABF948E14C}"/>
              </a:ext>
            </a:extLst>
          </p:cNvPr>
          <p:cNvPicPr>
            <a:picLocks noGrp="1" noChangeAspect="1"/>
          </p:cNvPicPr>
          <p:nvPr>
            <p:ph idx="1"/>
          </p:nvPr>
        </p:nvPicPr>
        <p:blipFill>
          <a:blip r:embed="rId2"/>
          <a:stretch>
            <a:fillRect/>
          </a:stretch>
        </p:blipFill>
        <p:spPr>
          <a:xfrm>
            <a:off x="5429112" y="4162496"/>
            <a:ext cx="6758395" cy="2514751"/>
          </a:xfrm>
        </p:spPr>
      </p:pic>
      <p:pic>
        <p:nvPicPr>
          <p:cNvPr id="5" name="Picture 4">
            <a:extLst>
              <a:ext uri="{FF2B5EF4-FFF2-40B4-BE49-F238E27FC236}">
                <a16:creationId xmlns:a16="http://schemas.microsoft.com/office/drawing/2014/main" id="{3933D50E-0D01-D45D-9D62-33C24C62D9B1}"/>
              </a:ext>
            </a:extLst>
          </p:cNvPr>
          <p:cNvPicPr>
            <a:picLocks noChangeAspect="1"/>
          </p:cNvPicPr>
          <p:nvPr/>
        </p:nvPicPr>
        <p:blipFill>
          <a:blip r:embed="rId3"/>
          <a:stretch>
            <a:fillRect/>
          </a:stretch>
        </p:blipFill>
        <p:spPr>
          <a:xfrm>
            <a:off x="183577" y="340321"/>
            <a:ext cx="7236196" cy="1764926"/>
          </a:xfrm>
          <a:prstGeom prst="rect">
            <a:avLst/>
          </a:prstGeom>
        </p:spPr>
      </p:pic>
      <p:pic>
        <p:nvPicPr>
          <p:cNvPr id="7" name="Picture 6">
            <a:extLst>
              <a:ext uri="{FF2B5EF4-FFF2-40B4-BE49-F238E27FC236}">
                <a16:creationId xmlns:a16="http://schemas.microsoft.com/office/drawing/2014/main" id="{9D7044C2-74DF-02D1-A840-AF7CD9AFF936}"/>
              </a:ext>
            </a:extLst>
          </p:cNvPr>
          <p:cNvPicPr>
            <a:picLocks noChangeAspect="1"/>
          </p:cNvPicPr>
          <p:nvPr/>
        </p:nvPicPr>
        <p:blipFill>
          <a:blip r:embed="rId4"/>
          <a:stretch>
            <a:fillRect/>
          </a:stretch>
        </p:blipFill>
        <p:spPr>
          <a:xfrm>
            <a:off x="3595629" y="2741203"/>
            <a:ext cx="7281680" cy="880405"/>
          </a:xfrm>
          <a:prstGeom prst="rect">
            <a:avLst/>
          </a:prstGeom>
        </p:spPr>
      </p:pic>
      <p:pic>
        <p:nvPicPr>
          <p:cNvPr id="9" name="Picture 8">
            <a:extLst>
              <a:ext uri="{FF2B5EF4-FFF2-40B4-BE49-F238E27FC236}">
                <a16:creationId xmlns:a16="http://schemas.microsoft.com/office/drawing/2014/main" id="{AACEE9FB-8E57-704C-B56C-52EB2B68A2AB}"/>
              </a:ext>
            </a:extLst>
          </p:cNvPr>
          <p:cNvPicPr>
            <a:picLocks noChangeAspect="1"/>
          </p:cNvPicPr>
          <p:nvPr/>
        </p:nvPicPr>
        <p:blipFill>
          <a:blip r:embed="rId5"/>
          <a:stretch>
            <a:fillRect/>
          </a:stretch>
        </p:blipFill>
        <p:spPr>
          <a:xfrm>
            <a:off x="3690891" y="3133656"/>
            <a:ext cx="6914853" cy="715330"/>
          </a:xfrm>
          <a:prstGeom prst="rect">
            <a:avLst/>
          </a:prstGeom>
        </p:spPr>
      </p:pic>
    </p:spTree>
    <p:extLst>
      <p:ext uri="{BB962C8B-B14F-4D97-AF65-F5344CB8AC3E}">
        <p14:creationId xmlns:p14="http://schemas.microsoft.com/office/powerpoint/2010/main" val="34948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So what is good research</a:t>
            </a:r>
          </a:p>
        </p:txBody>
      </p:sp>
      <p:sp>
        <p:nvSpPr>
          <p:cNvPr id="3" name="Content Placeholder 2">
            <a:extLst>
              <a:ext uri="{FF2B5EF4-FFF2-40B4-BE49-F238E27FC236}">
                <a16:creationId xmlns:a16="http://schemas.microsoft.com/office/drawing/2014/main" id="{A793277F-9C1B-D63F-C5D0-EE79099F834C}"/>
              </a:ext>
            </a:extLst>
          </p:cNvPr>
          <p:cNvSpPr>
            <a:spLocks noGrp="1"/>
          </p:cNvSpPr>
          <p:nvPr>
            <p:ph sz="half" idx="1"/>
          </p:nvPr>
        </p:nvSpPr>
        <p:spPr>
          <a:xfrm>
            <a:off x="5729176" y="1925306"/>
            <a:ext cx="5181600" cy="4351338"/>
          </a:xfrm>
        </p:spPr>
        <p:txBody>
          <a:bodyPr/>
          <a:lstStyle/>
          <a:p>
            <a:r>
              <a:rPr lang="nb-NO" dirty="0"/>
              <a:t>How to find??</a:t>
            </a:r>
          </a:p>
          <a:p>
            <a:r>
              <a:rPr lang="nb-NO" dirty="0"/>
              <a:t>Journals are evaluated</a:t>
            </a:r>
          </a:p>
          <a:p>
            <a:pPr lvl="1"/>
            <a:r>
              <a:rPr lang="nb-NO" dirty="0"/>
              <a:t>Some ‘better’ than others</a:t>
            </a:r>
          </a:p>
          <a:p>
            <a:r>
              <a:rPr lang="nb-NO" b="1" dirty="0"/>
              <a:t>Web of Science</a:t>
            </a:r>
          </a:p>
          <a:p>
            <a:r>
              <a:rPr lang="nb-NO" b="1" dirty="0"/>
              <a:t>Scopus</a:t>
            </a:r>
          </a:p>
          <a:p>
            <a:r>
              <a:rPr lang="nb-NO" b="1" dirty="0">
                <a:hlinkClick r:id="rId2"/>
              </a:rPr>
              <a:t>Scimago</a:t>
            </a:r>
            <a:endParaRPr lang="nb-NO" b="1" dirty="0"/>
          </a:p>
          <a:p>
            <a:r>
              <a:rPr lang="nb-NO" b="1" dirty="0"/>
              <a:t>Google Scholar</a:t>
            </a:r>
            <a:endParaRPr lang="en-GB" b="1" dirty="0"/>
          </a:p>
        </p:txBody>
      </p:sp>
      <p:sp>
        <p:nvSpPr>
          <p:cNvPr id="8" name="Plassholder for innhold 2"/>
          <p:cNvSpPr txBox="1">
            <a:spLocks/>
          </p:cNvSpPr>
          <p:nvPr/>
        </p:nvSpPr>
        <p:spPr>
          <a:xfrm>
            <a:off x="648586" y="1690688"/>
            <a:ext cx="413534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b-NO" sz="2800" dirty="0"/>
              <a:t>Experimentation</a:t>
            </a:r>
          </a:p>
          <a:p>
            <a:endParaRPr lang="nb-NO" sz="2800" dirty="0"/>
          </a:p>
          <a:p>
            <a:r>
              <a:rPr lang="nb-NO" sz="2800" dirty="0"/>
              <a:t>Public</a:t>
            </a:r>
          </a:p>
          <a:p>
            <a:endParaRPr lang="nb-NO" sz="2800" dirty="0"/>
          </a:p>
          <a:p>
            <a:r>
              <a:rPr lang="nb-NO" sz="2800" dirty="0"/>
              <a:t>Replication</a:t>
            </a:r>
          </a:p>
          <a:p>
            <a:endParaRPr lang="nb-NO" sz="2800" dirty="0"/>
          </a:p>
          <a:p>
            <a:r>
              <a:rPr lang="nb-NO" sz="2800" dirty="0"/>
              <a:t>Peer </a:t>
            </a:r>
            <a:r>
              <a:rPr lang="nb-NO" sz="2800" dirty="0" err="1"/>
              <a:t>Review</a:t>
            </a:r>
            <a:endParaRPr lang="nb-NO" sz="2800" dirty="0"/>
          </a:p>
          <a:p>
            <a:endParaRPr lang="nb-NO" sz="2800" dirty="0"/>
          </a:p>
          <a:p>
            <a:r>
              <a:rPr lang="nb-NO" sz="2800" dirty="0" err="1"/>
              <a:t>Falsification</a:t>
            </a:r>
            <a:endParaRPr lang="nb-NO" sz="2800" dirty="0"/>
          </a:p>
          <a:p>
            <a:endParaRPr lang="nb-NO" sz="2800" dirty="0"/>
          </a:p>
        </p:txBody>
      </p:sp>
    </p:spTree>
    <p:extLst>
      <p:ext uri="{BB962C8B-B14F-4D97-AF65-F5344CB8AC3E}">
        <p14:creationId xmlns:p14="http://schemas.microsoft.com/office/powerpoint/2010/main" val="319706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dissolv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E4F4-7FF0-E89F-10C7-9C2DB34C47BC}"/>
              </a:ext>
            </a:extLst>
          </p:cNvPr>
          <p:cNvSpPr>
            <a:spLocks noGrp="1"/>
          </p:cNvSpPr>
          <p:nvPr>
            <p:ph type="title"/>
          </p:nvPr>
        </p:nvSpPr>
        <p:spPr>
          <a:xfrm>
            <a:off x="838200" y="620742"/>
            <a:ext cx="10515600" cy="1325563"/>
          </a:xfrm>
        </p:spPr>
        <p:txBody>
          <a:bodyPr>
            <a:normAutofit/>
          </a:bodyPr>
          <a:lstStyle/>
          <a:p>
            <a:r>
              <a:rPr lang="nb-NO"/>
              <a:t>Experimentation</a:t>
            </a:r>
            <a:endParaRPr lang="en-GB"/>
          </a:p>
        </p:txBody>
      </p:sp>
      <p:sp>
        <p:nvSpPr>
          <p:cNvPr id="3" name="Content Placeholder 2">
            <a:extLst>
              <a:ext uri="{FF2B5EF4-FFF2-40B4-BE49-F238E27FC236}">
                <a16:creationId xmlns:a16="http://schemas.microsoft.com/office/drawing/2014/main" id="{06FD7F50-A759-9160-3487-62563B60583F}"/>
              </a:ext>
            </a:extLst>
          </p:cNvPr>
          <p:cNvSpPr>
            <a:spLocks noGrp="1"/>
          </p:cNvSpPr>
          <p:nvPr>
            <p:ph sz="half" idx="1"/>
          </p:nvPr>
        </p:nvSpPr>
        <p:spPr>
          <a:xfrm>
            <a:off x="838200" y="2266345"/>
            <a:ext cx="5097780" cy="3910617"/>
          </a:xfrm>
        </p:spPr>
        <p:txBody>
          <a:bodyPr>
            <a:normAutofit/>
          </a:bodyPr>
          <a:lstStyle/>
          <a:p>
            <a:r>
              <a:rPr lang="nb-NO" sz="2400"/>
              <a:t>Sampling</a:t>
            </a:r>
          </a:p>
          <a:p>
            <a:r>
              <a:rPr lang="nb-NO" sz="2400"/>
              <a:t>Randomisation</a:t>
            </a:r>
          </a:p>
          <a:p>
            <a:pPr lvl="1"/>
            <a:r>
              <a:rPr lang="nb-NO"/>
              <a:t>Intervention group</a:t>
            </a:r>
          </a:p>
          <a:p>
            <a:pPr lvl="1"/>
            <a:r>
              <a:rPr lang="nb-NO"/>
              <a:t>Control group</a:t>
            </a:r>
          </a:p>
          <a:p>
            <a:pPr lvl="1"/>
            <a:r>
              <a:rPr lang="nb-NO"/>
              <a:t>Minimum</a:t>
            </a:r>
          </a:p>
          <a:p>
            <a:pPr lvl="2"/>
            <a:r>
              <a:rPr lang="nb-NO" sz="2400"/>
              <a:t>Placebo </a:t>
            </a:r>
            <a:endParaRPr lang="en-GB" sz="2400"/>
          </a:p>
        </p:txBody>
      </p:sp>
      <p:sp>
        <p:nvSpPr>
          <p:cNvPr id="4" name="Content Placeholder 3">
            <a:extLst>
              <a:ext uri="{FF2B5EF4-FFF2-40B4-BE49-F238E27FC236}">
                <a16:creationId xmlns:a16="http://schemas.microsoft.com/office/drawing/2014/main" id="{D8811DDC-CACD-AB4F-AD04-E19D05776F5A}"/>
              </a:ext>
            </a:extLst>
          </p:cNvPr>
          <p:cNvSpPr>
            <a:spLocks noGrp="1"/>
          </p:cNvSpPr>
          <p:nvPr>
            <p:ph sz="half" idx="2"/>
          </p:nvPr>
        </p:nvSpPr>
        <p:spPr>
          <a:xfrm>
            <a:off x="6256020" y="2266345"/>
            <a:ext cx="5097780" cy="3910618"/>
          </a:xfrm>
        </p:spPr>
        <p:txBody>
          <a:bodyPr>
            <a:normAutofit/>
          </a:bodyPr>
          <a:lstStyle/>
          <a:p>
            <a:r>
              <a:rPr lang="nb-NO" sz="2400"/>
              <a:t>Some Prerequisites</a:t>
            </a:r>
          </a:p>
          <a:p>
            <a:pPr lvl="1"/>
            <a:r>
              <a:rPr lang="nb-NO"/>
              <a:t>Power analysis</a:t>
            </a:r>
            <a:endParaRPr lang="en-GB"/>
          </a:p>
        </p:txBody>
      </p:sp>
    </p:spTree>
    <p:extLst>
      <p:ext uri="{BB962C8B-B14F-4D97-AF65-F5344CB8AC3E}">
        <p14:creationId xmlns:p14="http://schemas.microsoft.com/office/powerpoint/2010/main" val="738403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797-AD24-80EE-21AE-0671DFE9E6E5}"/>
              </a:ext>
            </a:extLst>
          </p:cNvPr>
          <p:cNvSpPr>
            <a:spLocks noGrp="1"/>
          </p:cNvSpPr>
          <p:nvPr>
            <p:ph type="title"/>
          </p:nvPr>
        </p:nvSpPr>
        <p:spPr/>
        <p:txBody>
          <a:bodyPr/>
          <a:lstStyle/>
          <a:p>
            <a:r>
              <a:rPr lang="nb-NO" dirty="0"/>
              <a:t>Lets go phish</a:t>
            </a:r>
            <a:endParaRPr lang="en-GB" dirty="0"/>
          </a:p>
        </p:txBody>
      </p:sp>
      <p:sp>
        <p:nvSpPr>
          <p:cNvPr id="3" name="Content Placeholder 2">
            <a:extLst>
              <a:ext uri="{FF2B5EF4-FFF2-40B4-BE49-F238E27FC236}">
                <a16:creationId xmlns:a16="http://schemas.microsoft.com/office/drawing/2014/main" id="{A9C23C19-F2CA-5247-F1B2-18479C45C04D}"/>
              </a:ext>
            </a:extLst>
          </p:cNvPr>
          <p:cNvSpPr>
            <a:spLocks noGrp="1"/>
          </p:cNvSpPr>
          <p:nvPr>
            <p:ph sz="half" idx="1"/>
          </p:nvPr>
        </p:nvSpPr>
        <p:spPr/>
        <p:txBody>
          <a:bodyPr/>
          <a:lstStyle/>
          <a:p>
            <a:r>
              <a:rPr lang="en-GB" dirty="0">
                <a:hlinkClick r:id="rId2"/>
              </a:rPr>
              <a:t>https://scholar.google.no/scholar?hl=en&amp;as_sdt=0%2C5&amp;as_ylo=2020&amp;q=phishing+awareness+experiment&amp;btnG=</a:t>
            </a:r>
            <a:endParaRPr lang="en-GB" dirty="0"/>
          </a:p>
          <a:p>
            <a:endParaRPr lang="en-GB" dirty="0"/>
          </a:p>
          <a:p>
            <a:endParaRPr lang="en-GB" dirty="0"/>
          </a:p>
        </p:txBody>
      </p:sp>
      <p:sp>
        <p:nvSpPr>
          <p:cNvPr id="4" name="Content Placeholder 3">
            <a:extLst>
              <a:ext uri="{FF2B5EF4-FFF2-40B4-BE49-F238E27FC236}">
                <a16:creationId xmlns:a16="http://schemas.microsoft.com/office/drawing/2014/main" id="{B5546A41-2AF0-7834-12AF-9892020AF71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7D73FB3-D738-11E9-6EA6-4F27B9BF8EC6}"/>
              </a:ext>
            </a:extLst>
          </p:cNvPr>
          <p:cNvPicPr>
            <a:picLocks noChangeAspect="1"/>
          </p:cNvPicPr>
          <p:nvPr/>
        </p:nvPicPr>
        <p:blipFill>
          <a:blip r:embed="rId3"/>
          <a:stretch>
            <a:fillRect/>
          </a:stretch>
        </p:blipFill>
        <p:spPr>
          <a:xfrm>
            <a:off x="4861369" y="0"/>
            <a:ext cx="7236975" cy="6858000"/>
          </a:xfrm>
          <a:prstGeom prst="rect">
            <a:avLst/>
          </a:prstGeom>
        </p:spPr>
      </p:pic>
      <p:pic>
        <p:nvPicPr>
          <p:cNvPr id="8" name="Picture 7">
            <a:extLst>
              <a:ext uri="{FF2B5EF4-FFF2-40B4-BE49-F238E27FC236}">
                <a16:creationId xmlns:a16="http://schemas.microsoft.com/office/drawing/2014/main" id="{5A1BEE93-1B3B-FC55-7A13-B264854FCA9F}"/>
              </a:ext>
            </a:extLst>
          </p:cNvPr>
          <p:cNvPicPr>
            <a:picLocks noChangeAspect="1"/>
          </p:cNvPicPr>
          <p:nvPr/>
        </p:nvPicPr>
        <p:blipFill>
          <a:blip r:embed="rId4"/>
          <a:stretch>
            <a:fillRect/>
          </a:stretch>
        </p:blipFill>
        <p:spPr>
          <a:xfrm>
            <a:off x="0" y="3838582"/>
            <a:ext cx="12192000" cy="2178037"/>
          </a:xfrm>
          <a:prstGeom prst="rect">
            <a:avLst/>
          </a:prstGeom>
        </p:spPr>
      </p:pic>
    </p:spTree>
    <p:extLst>
      <p:ext uri="{BB962C8B-B14F-4D97-AF65-F5344CB8AC3E}">
        <p14:creationId xmlns:p14="http://schemas.microsoft.com/office/powerpoint/2010/main" val="1437451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8CA8-3E15-CFEC-9ED4-5CC24BFAE6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B589744-4526-977D-E7C3-55DB8CFF1ECD}"/>
              </a:ext>
            </a:extLst>
          </p:cNvPr>
          <p:cNvSpPr>
            <a:spLocks noGrp="1"/>
          </p:cNvSpPr>
          <p:nvPr>
            <p:ph sz="half" idx="1"/>
          </p:nvPr>
        </p:nvSpPr>
        <p:spPr/>
        <p:txBody>
          <a:bodyPr/>
          <a:lstStyle/>
          <a:p>
            <a:endParaRPr lang="en-GB"/>
          </a:p>
        </p:txBody>
      </p:sp>
      <p:pic>
        <p:nvPicPr>
          <p:cNvPr id="9" name="Content Placeholder 8">
            <a:extLst>
              <a:ext uri="{FF2B5EF4-FFF2-40B4-BE49-F238E27FC236}">
                <a16:creationId xmlns:a16="http://schemas.microsoft.com/office/drawing/2014/main" id="{10CC4B8B-09E7-B1CF-C54D-522A2AF70FC0}"/>
              </a:ext>
            </a:extLst>
          </p:cNvPr>
          <p:cNvPicPr>
            <a:picLocks noGrp="1" noChangeAspect="1"/>
          </p:cNvPicPr>
          <p:nvPr>
            <p:ph sz="half" idx="2"/>
          </p:nvPr>
        </p:nvPicPr>
        <p:blipFill>
          <a:blip r:embed="rId2"/>
          <a:stretch>
            <a:fillRect/>
          </a:stretch>
        </p:blipFill>
        <p:spPr>
          <a:xfrm>
            <a:off x="4359873" y="2474958"/>
            <a:ext cx="4184650" cy="2741667"/>
          </a:xfrm>
          <a:prstGeom prst="rect">
            <a:avLst/>
          </a:prstGeom>
        </p:spPr>
      </p:pic>
      <p:pic>
        <p:nvPicPr>
          <p:cNvPr id="6" name="Picture 5">
            <a:extLst>
              <a:ext uri="{FF2B5EF4-FFF2-40B4-BE49-F238E27FC236}">
                <a16:creationId xmlns:a16="http://schemas.microsoft.com/office/drawing/2014/main" id="{2F3165FC-87C3-FFF3-5EAA-2E2DF07EFBEF}"/>
              </a:ext>
            </a:extLst>
          </p:cNvPr>
          <p:cNvPicPr>
            <a:picLocks noChangeAspect="1"/>
          </p:cNvPicPr>
          <p:nvPr/>
        </p:nvPicPr>
        <p:blipFill>
          <a:blip r:embed="rId3"/>
          <a:stretch>
            <a:fillRect/>
          </a:stretch>
        </p:blipFill>
        <p:spPr>
          <a:xfrm>
            <a:off x="0" y="-19531"/>
            <a:ext cx="8964276" cy="3448531"/>
          </a:xfrm>
          <a:prstGeom prst="rect">
            <a:avLst/>
          </a:prstGeom>
        </p:spPr>
      </p:pic>
      <p:pic>
        <p:nvPicPr>
          <p:cNvPr id="8" name="Picture 7">
            <a:extLst>
              <a:ext uri="{FF2B5EF4-FFF2-40B4-BE49-F238E27FC236}">
                <a16:creationId xmlns:a16="http://schemas.microsoft.com/office/drawing/2014/main" id="{8A35C96E-25E8-2F77-C92B-6001517DC41B}"/>
              </a:ext>
            </a:extLst>
          </p:cNvPr>
          <p:cNvPicPr>
            <a:picLocks noChangeAspect="1"/>
          </p:cNvPicPr>
          <p:nvPr/>
        </p:nvPicPr>
        <p:blipFill>
          <a:blip r:embed="rId2"/>
          <a:stretch>
            <a:fillRect/>
          </a:stretch>
        </p:blipFill>
        <p:spPr>
          <a:xfrm>
            <a:off x="0" y="2869519"/>
            <a:ext cx="4420217" cy="2896004"/>
          </a:xfrm>
          <a:prstGeom prst="rect">
            <a:avLst/>
          </a:prstGeom>
        </p:spPr>
      </p:pic>
      <p:pic>
        <p:nvPicPr>
          <p:cNvPr id="11" name="Picture 10">
            <a:extLst>
              <a:ext uri="{FF2B5EF4-FFF2-40B4-BE49-F238E27FC236}">
                <a16:creationId xmlns:a16="http://schemas.microsoft.com/office/drawing/2014/main" id="{3C4AE76F-0B35-D888-2798-A82CC190B131}"/>
              </a:ext>
            </a:extLst>
          </p:cNvPr>
          <p:cNvPicPr>
            <a:picLocks noChangeAspect="1"/>
          </p:cNvPicPr>
          <p:nvPr/>
        </p:nvPicPr>
        <p:blipFill>
          <a:blip r:embed="rId4"/>
          <a:stretch>
            <a:fillRect/>
          </a:stretch>
        </p:blipFill>
        <p:spPr>
          <a:xfrm>
            <a:off x="7597266" y="1641375"/>
            <a:ext cx="4629796" cy="4010585"/>
          </a:xfrm>
          <a:prstGeom prst="rect">
            <a:avLst/>
          </a:prstGeom>
        </p:spPr>
      </p:pic>
    </p:spTree>
    <p:extLst>
      <p:ext uri="{BB962C8B-B14F-4D97-AF65-F5344CB8AC3E}">
        <p14:creationId xmlns:p14="http://schemas.microsoft.com/office/powerpoint/2010/main" val="4105280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5567-1672-7BA7-2ED3-80DBE08E11D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4CECB1A-F4C8-5899-F656-12EEEC9DE77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5AB9BD0-0195-24AC-6DF4-F9377AD56128}"/>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B447A47F-8E86-7DDD-979A-6432EA406EE6}"/>
              </a:ext>
            </a:extLst>
          </p:cNvPr>
          <p:cNvPicPr>
            <a:picLocks noChangeAspect="1"/>
          </p:cNvPicPr>
          <p:nvPr/>
        </p:nvPicPr>
        <p:blipFill>
          <a:blip r:embed="rId2"/>
          <a:stretch>
            <a:fillRect/>
          </a:stretch>
        </p:blipFill>
        <p:spPr>
          <a:xfrm>
            <a:off x="310551" y="216439"/>
            <a:ext cx="8507012" cy="1829055"/>
          </a:xfrm>
          <a:prstGeom prst="rect">
            <a:avLst/>
          </a:prstGeom>
        </p:spPr>
      </p:pic>
      <p:pic>
        <p:nvPicPr>
          <p:cNvPr id="8" name="Picture 7">
            <a:extLst>
              <a:ext uri="{FF2B5EF4-FFF2-40B4-BE49-F238E27FC236}">
                <a16:creationId xmlns:a16="http://schemas.microsoft.com/office/drawing/2014/main" id="{71C2259C-640A-82B1-D0FC-79D436841AC0}"/>
              </a:ext>
            </a:extLst>
          </p:cNvPr>
          <p:cNvPicPr>
            <a:picLocks noChangeAspect="1"/>
          </p:cNvPicPr>
          <p:nvPr/>
        </p:nvPicPr>
        <p:blipFill>
          <a:blip r:embed="rId3"/>
          <a:stretch>
            <a:fillRect/>
          </a:stretch>
        </p:blipFill>
        <p:spPr>
          <a:xfrm>
            <a:off x="526212" y="1464961"/>
            <a:ext cx="4976341" cy="5272027"/>
          </a:xfrm>
          <a:prstGeom prst="rect">
            <a:avLst/>
          </a:prstGeom>
        </p:spPr>
      </p:pic>
      <p:pic>
        <p:nvPicPr>
          <p:cNvPr id="10" name="Picture 9">
            <a:extLst>
              <a:ext uri="{FF2B5EF4-FFF2-40B4-BE49-F238E27FC236}">
                <a16:creationId xmlns:a16="http://schemas.microsoft.com/office/drawing/2014/main" id="{F4B65174-FE39-F330-FB1F-F16F59673149}"/>
              </a:ext>
            </a:extLst>
          </p:cNvPr>
          <p:cNvPicPr>
            <a:picLocks noChangeAspect="1"/>
          </p:cNvPicPr>
          <p:nvPr/>
        </p:nvPicPr>
        <p:blipFill>
          <a:blip r:embed="rId4"/>
          <a:stretch>
            <a:fillRect/>
          </a:stretch>
        </p:blipFill>
        <p:spPr>
          <a:xfrm>
            <a:off x="6096000" y="1930400"/>
            <a:ext cx="4553585" cy="4582164"/>
          </a:xfrm>
          <a:prstGeom prst="rect">
            <a:avLst/>
          </a:prstGeom>
        </p:spPr>
      </p:pic>
    </p:spTree>
    <p:extLst>
      <p:ext uri="{BB962C8B-B14F-4D97-AF65-F5344CB8AC3E}">
        <p14:creationId xmlns:p14="http://schemas.microsoft.com/office/powerpoint/2010/main" val="33371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nb-NO"/>
              <a:t>Important Concepts</a:t>
            </a:r>
          </a:p>
        </p:txBody>
      </p:sp>
      <p:sp>
        <p:nvSpPr>
          <p:cNvPr id="4" name="Plassholder for innhold 3"/>
          <p:cNvSpPr>
            <a:spLocks noGrp="1"/>
          </p:cNvSpPr>
          <p:nvPr>
            <p:ph sz="half" idx="1"/>
          </p:nvPr>
        </p:nvSpPr>
        <p:spPr>
          <a:xfrm>
            <a:off x="838200" y="1825625"/>
            <a:ext cx="5181600" cy="4351338"/>
          </a:xfrm>
        </p:spPr>
        <p:txBody>
          <a:bodyPr>
            <a:normAutofit/>
          </a:bodyPr>
          <a:lstStyle/>
          <a:p>
            <a:r>
              <a:rPr lang="nb-NO"/>
              <a:t>Power</a:t>
            </a:r>
          </a:p>
          <a:p>
            <a:endParaRPr lang="nb-NO"/>
          </a:p>
          <a:p>
            <a:r>
              <a:rPr lang="nb-NO"/>
              <a:t>Population/ Sample</a:t>
            </a:r>
          </a:p>
          <a:p>
            <a:endParaRPr lang="nb-NO"/>
          </a:p>
          <a:p>
            <a:r>
              <a:rPr lang="nb-NO"/>
              <a:t>Experimentation</a:t>
            </a:r>
          </a:p>
          <a:p>
            <a:endParaRPr lang="nb-NO"/>
          </a:p>
          <a:p>
            <a:r>
              <a:rPr lang="nb-NO"/>
              <a:t>Generalization (?)</a:t>
            </a:r>
          </a:p>
          <a:p>
            <a:endParaRPr lang="nb-NO"/>
          </a:p>
        </p:txBody>
      </p:sp>
      <p:sp>
        <p:nvSpPr>
          <p:cNvPr id="10" name="Footer Placeholder 4">
            <a:extLst>
              <a:ext uri="{FF2B5EF4-FFF2-40B4-BE49-F238E27FC236}">
                <a16:creationId xmlns:a16="http://schemas.microsoft.com/office/drawing/2014/main" id="{F72CE107-A6C9-29F4-45E5-8197EA09E245}"/>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E61A8DBF-758F-9110-F92F-4F94D54EFEB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4</a:t>
            </a:fld>
            <a:endParaRPr lang="nb-NO"/>
          </a:p>
        </p:txBody>
      </p:sp>
      <p:graphicFrame>
        <p:nvGraphicFramePr>
          <p:cNvPr id="6" name="Plassholder for innhold 2">
            <a:extLst>
              <a:ext uri="{FF2B5EF4-FFF2-40B4-BE49-F238E27FC236}">
                <a16:creationId xmlns:a16="http://schemas.microsoft.com/office/drawing/2014/main" id="{AE2D91D3-32DC-0461-7CB5-EFF3831E97F4}"/>
              </a:ext>
            </a:extLst>
          </p:cNvPr>
          <p:cNvGraphicFramePr>
            <a:graphicFrameLocks noGrp="1"/>
          </p:cNvGraphicFramePr>
          <p:nvPr>
            <p:ph sz="half" idx="2"/>
            <p:extLst>
              <p:ext uri="{D42A27DB-BD31-4B8C-83A1-F6EECF244321}">
                <p14:modId xmlns:p14="http://schemas.microsoft.com/office/powerpoint/2010/main" val="23897424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15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BF09-D4FE-6666-1A7C-AFFD336418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C51C80-423B-B37D-52BE-A8B09EAA661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1876544-DC2D-E2E8-48CA-D7870A94908B}"/>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F93A1089-E07E-BEA4-54D9-D615584AF476}"/>
              </a:ext>
            </a:extLst>
          </p:cNvPr>
          <p:cNvPicPr>
            <a:picLocks noChangeAspect="1"/>
          </p:cNvPicPr>
          <p:nvPr/>
        </p:nvPicPr>
        <p:blipFill>
          <a:blip r:embed="rId2"/>
          <a:stretch>
            <a:fillRect/>
          </a:stretch>
        </p:blipFill>
        <p:spPr>
          <a:xfrm>
            <a:off x="2001328" y="2262393"/>
            <a:ext cx="8040222" cy="1838582"/>
          </a:xfrm>
          <a:prstGeom prst="rect">
            <a:avLst/>
          </a:prstGeom>
        </p:spPr>
      </p:pic>
    </p:spTree>
    <p:extLst>
      <p:ext uri="{BB962C8B-B14F-4D97-AF65-F5344CB8AC3E}">
        <p14:creationId xmlns:p14="http://schemas.microsoft.com/office/powerpoint/2010/main" val="83273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7053-BC59-855C-2D5E-3BA40CFECA64}"/>
              </a:ext>
            </a:extLst>
          </p:cNvPr>
          <p:cNvSpPr>
            <a:spLocks noGrp="1"/>
          </p:cNvSpPr>
          <p:nvPr>
            <p:ph type="title"/>
          </p:nvPr>
        </p:nvSpPr>
        <p:spPr/>
        <p:txBody>
          <a:bodyPr/>
          <a:lstStyle/>
          <a:p>
            <a:endParaRPr lang="en-GB"/>
          </a:p>
        </p:txBody>
      </p:sp>
      <p:sp>
        <p:nvSpPr>
          <p:cNvPr id="8" name="Content Placeholder 7">
            <a:extLst>
              <a:ext uri="{FF2B5EF4-FFF2-40B4-BE49-F238E27FC236}">
                <a16:creationId xmlns:a16="http://schemas.microsoft.com/office/drawing/2014/main" id="{DEE04F4B-E25B-FB92-6891-6B485398D5E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081048E-544E-3917-06BD-6E5DCA0C1B81}"/>
              </a:ext>
            </a:extLst>
          </p:cNvPr>
          <p:cNvSpPr>
            <a:spLocks noGrp="1"/>
          </p:cNvSpPr>
          <p:nvPr>
            <p:ph sz="half" idx="2"/>
          </p:nvPr>
        </p:nvSpPr>
        <p:spPr/>
        <p:txBody>
          <a:bodyPr/>
          <a:lstStyle/>
          <a:p>
            <a:endParaRPr lang="en-GB"/>
          </a:p>
        </p:txBody>
      </p:sp>
      <p:pic>
        <p:nvPicPr>
          <p:cNvPr id="10" name="Picture 9">
            <a:extLst>
              <a:ext uri="{FF2B5EF4-FFF2-40B4-BE49-F238E27FC236}">
                <a16:creationId xmlns:a16="http://schemas.microsoft.com/office/drawing/2014/main" id="{D71881B0-0E20-0FFA-2E2B-EE60A59DA2E8}"/>
              </a:ext>
            </a:extLst>
          </p:cNvPr>
          <p:cNvPicPr>
            <a:picLocks noChangeAspect="1"/>
          </p:cNvPicPr>
          <p:nvPr/>
        </p:nvPicPr>
        <p:blipFill>
          <a:blip r:embed="rId2"/>
          <a:stretch>
            <a:fillRect/>
          </a:stretch>
        </p:blipFill>
        <p:spPr>
          <a:xfrm>
            <a:off x="645094" y="0"/>
            <a:ext cx="5450906" cy="6858000"/>
          </a:xfrm>
          <a:prstGeom prst="rect">
            <a:avLst/>
          </a:prstGeom>
        </p:spPr>
      </p:pic>
      <p:pic>
        <p:nvPicPr>
          <p:cNvPr id="12" name="Picture 11">
            <a:extLst>
              <a:ext uri="{FF2B5EF4-FFF2-40B4-BE49-F238E27FC236}">
                <a16:creationId xmlns:a16="http://schemas.microsoft.com/office/drawing/2014/main" id="{45C110B7-B0EA-FFD1-ECFE-3EE29F43A51F}"/>
              </a:ext>
            </a:extLst>
          </p:cNvPr>
          <p:cNvPicPr>
            <a:picLocks noChangeAspect="1"/>
          </p:cNvPicPr>
          <p:nvPr/>
        </p:nvPicPr>
        <p:blipFill>
          <a:blip r:embed="rId3"/>
          <a:stretch>
            <a:fillRect/>
          </a:stretch>
        </p:blipFill>
        <p:spPr>
          <a:xfrm>
            <a:off x="6096000" y="816638"/>
            <a:ext cx="4086795" cy="5201376"/>
          </a:xfrm>
          <a:prstGeom prst="rect">
            <a:avLst/>
          </a:prstGeom>
        </p:spPr>
      </p:pic>
    </p:spTree>
    <p:extLst>
      <p:ext uri="{BB962C8B-B14F-4D97-AF65-F5344CB8AC3E}">
        <p14:creationId xmlns:p14="http://schemas.microsoft.com/office/powerpoint/2010/main" val="1101695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11D47-BA35-580B-1DBE-B791A8C491D3}"/>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1F8115D3-1EEB-6D22-F2B9-2DA946367C0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F9398591-5FAE-8992-80C5-6419278589EB}"/>
              </a:ext>
            </a:extLst>
          </p:cNvPr>
          <p:cNvPicPr>
            <a:picLocks noChangeAspect="1"/>
          </p:cNvPicPr>
          <p:nvPr/>
        </p:nvPicPr>
        <p:blipFill>
          <a:blip r:embed="rId2"/>
          <a:stretch>
            <a:fillRect/>
          </a:stretch>
        </p:blipFill>
        <p:spPr>
          <a:xfrm>
            <a:off x="517642" y="1637415"/>
            <a:ext cx="5497542" cy="647580"/>
          </a:xfrm>
          <a:prstGeom prst="rect">
            <a:avLst/>
          </a:prstGeom>
        </p:spPr>
      </p:pic>
      <p:pic>
        <p:nvPicPr>
          <p:cNvPr id="8" name="Picture 7">
            <a:extLst>
              <a:ext uri="{FF2B5EF4-FFF2-40B4-BE49-F238E27FC236}">
                <a16:creationId xmlns:a16="http://schemas.microsoft.com/office/drawing/2014/main" id="{AC5935E4-A797-252F-592D-51F71D28806D}"/>
              </a:ext>
            </a:extLst>
          </p:cNvPr>
          <p:cNvPicPr>
            <a:picLocks noChangeAspect="1"/>
          </p:cNvPicPr>
          <p:nvPr/>
        </p:nvPicPr>
        <p:blipFill>
          <a:blip r:embed="rId3"/>
          <a:stretch>
            <a:fillRect/>
          </a:stretch>
        </p:blipFill>
        <p:spPr>
          <a:xfrm>
            <a:off x="468886" y="395970"/>
            <a:ext cx="5566439" cy="6462030"/>
          </a:xfrm>
          <a:prstGeom prst="rect">
            <a:avLst/>
          </a:prstGeom>
        </p:spPr>
      </p:pic>
      <p:pic>
        <p:nvPicPr>
          <p:cNvPr id="10" name="Picture 9">
            <a:extLst>
              <a:ext uri="{FF2B5EF4-FFF2-40B4-BE49-F238E27FC236}">
                <a16:creationId xmlns:a16="http://schemas.microsoft.com/office/drawing/2014/main" id="{BE729EEA-225A-6CD2-5763-BC4BC89E6AC0}"/>
              </a:ext>
            </a:extLst>
          </p:cNvPr>
          <p:cNvPicPr>
            <a:picLocks noChangeAspect="1"/>
          </p:cNvPicPr>
          <p:nvPr/>
        </p:nvPicPr>
        <p:blipFill>
          <a:blip r:embed="rId4"/>
          <a:stretch>
            <a:fillRect/>
          </a:stretch>
        </p:blipFill>
        <p:spPr>
          <a:xfrm>
            <a:off x="5893002" y="1100839"/>
            <a:ext cx="6440178" cy="1068203"/>
          </a:xfrm>
          <a:prstGeom prst="rect">
            <a:avLst/>
          </a:prstGeom>
        </p:spPr>
      </p:pic>
    </p:spTree>
    <p:extLst>
      <p:ext uri="{BB962C8B-B14F-4D97-AF65-F5344CB8AC3E}">
        <p14:creationId xmlns:p14="http://schemas.microsoft.com/office/powerpoint/2010/main" val="31504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590D-E327-207E-C8D9-7339A711834E}"/>
              </a:ext>
            </a:extLst>
          </p:cNvPr>
          <p:cNvSpPr>
            <a:spLocks noGrp="1"/>
          </p:cNvSpPr>
          <p:nvPr>
            <p:ph type="title"/>
          </p:nvPr>
        </p:nvSpPr>
        <p:spPr/>
        <p:txBody>
          <a:bodyPr/>
          <a:lstStyle/>
          <a:p>
            <a:r>
              <a:rPr lang="nb-NO" dirty="0"/>
              <a:t>Is this experimental?</a:t>
            </a:r>
            <a:endParaRPr lang="en-GB" dirty="0"/>
          </a:p>
        </p:txBody>
      </p:sp>
      <p:sp>
        <p:nvSpPr>
          <p:cNvPr id="3" name="Content Placeholder 2">
            <a:extLst>
              <a:ext uri="{FF2B5EF4-FFF2-40B4-BE49-F238E27FC236}">
                <a16:creationId xmlns:a16="http://schemas.microsoft.com/office/drawing/2014/main" id="{926A861E-C121-82FB-F7D5-318FB3F8FCB7}"/>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051C1E31-9182-C021-9310-80475F7A14B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8D977F2-F8E9-F981-BE62-CFC4CD0EA012}"/>
              </a:ext>
            </a:extLst>
          </p:cNvPr>
          <p:cNvPicPr>
            <a:picLocks noChangeAspect="1"/>
          </p:cNvPicPr>
          <p:nvPr/>
        </p:nvPicPr>
        <p:blipFill>
          <a:blip r:embed="rId2"/>
          <a:stretch>
            <a:fillRect/>
          </a:stretch>
        </p:blipFill>
        <p:spPr>
          <a:xfrm>
            <a:off x="0" y="1517504"/>
            <a:ext cx="12192000" cy="5340496"/>
          </a:xfrm>
          <a:prstGeom prst="rect">
            <a:avLst/>
          </a:prstGeom>
        </p:spPr>
      </p:pic>
    </p:spTree>
    <p:extLst>
      <p:ext uri="{BB962C8B-B14F-4D97-AF65-F5344CB8AC3E}">
        <p14:creationId xmlns:p14="http://schemas.microsoft.com/office/powerpoint/2010/main" val="1559674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E434-4EFA-3580-0CE1-D5E131D821BA}"/>
              </a:ext>
            </a:extLst>
          </p:cNvPr>
          <p:cNvSpPr>
            <a:spLocks noGrp="1"/>
          </p:cNvSpPr>
          <p:nvPr>
            <p:ph type="title"/>
          </p:nvPr>
        </p:nvSpPr>
        <p:spPr/>
        <p:txBody>
          <a:bodyPr/>
          <a:lstStyle/>
          <a:p>
            <a:r>
              <a:rPr lang="nb-NO" dirty="0"/>
              <a:t>Is this experimental?</a:t>
            </a:r>
            <a:endParaRPr lang="en-GB" dirty="0"/>
          </a:p>
        </p:txBody>
      </p:sp>
      <p:sp>
        <p:nvSpPr>
          <p:cNvPr id="3" name="Content Placeholder 2">
            <a:extLst>
              <a:ext uri="{FF2B5EF4-FFF2-40B4-BE49-F238E27FC236}">
                <a16:creationId xmlns:a16="http://schemas.microsoft.com/office/drawing/2014/main" id="{0BEA9C89-9672-24A4-2F2F-C000501E230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110B4DF-104A-C1F6-FD6B-ECB122ED81AC}"/>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2550C8C2-21C1-1AAC-951D-E721E582E9B4}"/>
              </a:ext>
            </a:extLst>
          </p:cNvPr>
          <p:cNvPicPr>
            <a:picLocks noChangeAspect="1"/>
          </p:cNvPicPr>
          <p:nvPr/>
        </p:nvPicPr>
        <p:blipFill>
          <a:blip r:embed="rId2"/>
          <a:stretch>
            <a:fillRect/>
          </a:stretch>
        </p:blipFill>
        <p:spPr>
          <a:xfrm>
            <a:off x="0" y="1629860"/>
            <a:ext cx="12192000" cy="3598279"/>
          </a:xfrm>
          <a:prstGeom prst="rect">
            <a:avLst/>
          </a:prstGeom>
        </p:spPr>
      </p:pic>
      <p:sp>
        <p:nvSpPr>
          <p:cNvPr id="7" name="TextBox 6">
            <a:extLst>
              <a:ext uri="{FF2B5EF4-FFF2-40B4-BE49-F238E27FC236}">
                <a16:creationId xmlns:a16="http://schemas.microsoft.com/office/drawing/2014/main" id="{D6231911-63A2-CB6E-28FA-042D3FC46B39}"/>
              </a:ext>
            </a:extLst>
          </p:cNvPr>
          <p:cNvSpPr txBox="1"/>
          <p:nvPr/>
        </p:nvSpPr>
        <p:spPr>
          <a:xfrm>
            <a:off x="1222907" y="1445194"/>
            <a:ext cx="3390181" cy="369332"/>
          </a:xfrm>
          <a:prstGeom prst="rect">
            <a:avLst/>
          </a:prstGeom>
          <a:noFill/>
        </p:spPr>
        <p:txBody>
          <a:bodyPr wrap="square" rtlCol="0">
            <a:spAutoFit/>
          </a:bodyPr>
          <a:lstStyle/>
          <a:p>
            <a:r>
              <a:rPr lang="nb-NO" dirty="0"/>
              <a:t>Can we draw a conclusion?</a:t>
            </a:r>
            <a:endParaRPr lang="en-GB" dirty="0"/>
          </a:p>
        </p:txBody>
      </p:sp>
      <p:pic>
        <p:nvPicPr>
          <p:cNvPr id="9" name="Picture 8">
            <a:extLst>
              <a:ext uri="{FF2B5EF4-FFF2-40B4-BE49-F238E27FC236}">
                <a16:creationId xmlns:a16="http://schemas.microsoft.com/office/drawing/2014/main" id="{F17D7AE6-BFA6-D1DF-1EDE-0F32DEBB8401}"/>
              </a:ext>
            </a:extLst>
          </p:cNvPr>
          <p:cNvPicPr>
            <a:picLocks noChangeAspect="1"/>
          </p:cNvPicPr>
          <p:nvPr/>
        </p:nvPicPr>
        <p:blipFill>
          <a:blip r:embed="rId3"/>
          <a:stretch>
            <a:fillRect/>
          </a:stretch>
        </p:blipFill>
        <p:spPr>
          <a:xfrm>
            <a:off x="4613088" y="408931"/>
            <a:ext cx="7325747" cy="6068272"/>
          </a:xfrm>
          <a:prstGeom prst="rect">
            <a:avLst/>
          </a:prstGeom>
        </p:spPr>
      </p:pic>
    </p:spTree>
    <p:extLst>
      <p:ext uri="{BB962C8B-B14F-4D97-AF65-F5344CB8AC3E}">
        <p14:creationId xmlns:p14="http://schemas.microsoft.com/office/powerpoint/2010/main" val="41446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572A3E-6500-1879-5656-D2486491835C}"/>
              </a:ext>
            </a:extLst>
          </p:cNvPr>
          <p:cNvPicPr>
            <a:picLocks noChangeAspect="1"/>
          </p:cNvPicPr>
          <p:nvPr/>
        </p:nvPicPr>
        <p:blipFill>
          <a:blip r:embed="rId2"/>
          <a:stretch>
            <a:fillRect/>
          </a:stretch>
        </p:blipFill>
        <p:spPr>
          <a:xfrm>
            <a:off x="5306028" y="0"/>
            <a:ext cx="6885972" cy="4015685"/>
          </a:xfrm>
          <a:prstGeom prst="rect">
            <a:avLst/>
          </a:prstGeom>
        </p:spPr>
      </p:pic>
      <p:sp>
        <p:nvSpPr>
          <p:cNvPr id="2" name="Title 1">
            <a:extLst>
              <a:ext uri="{FF2B5EF4-FFF2-40B4-BE49-F238E27FC236}">
                <a16:creationId xmlns:a16="http://schemas.microsoft.com/office/drawing/2014/main" id="{AFAA3AE0-CA4B-8478-CA5F-EA1FD2822CA5}"/>
              </a:ext>
            </a:extLst>
          </p:cNvPr>
          <p:cNvSpPr>
            <a:spLocks noGrp="1"/>
          </p:cNvSpPr>
          <p:nvPr>
            <p:ph type="title"/>
          </p:nvPr>
        </p:nvSpPr>
        <p:spPr/>
        <p:txBody>
          <a:bodyPr/>
          <a:lstStyle/>
          <a:p>
            <a:r>
              <a:rPr lang="nb-NO" dirty="0"/>
              <a:t>What does OR=.905 mean? </a:t>
            </a:r>
            <a:endParaRPr lang="en-GB" dirty="0"/>
          </a:p>
        </p:txBody>
      </p:sp>
      <p:sp>
        <p:nvSpPr>
          <p:cNvPr id="3" name="Content Placeholder 2">
            <a:extLst>
              <a:ext uri="{FF2B5EF4-FFF2-40B4-BE49-F238E27FC236}">
                <a16:creationId xmlns:a16="http://schemas.microsoft.com/office/drawing/2014/main" id="{99B31542-1950-749A-2976-7BCCFC4A954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741E8E5-1D11-BB85-E5D6-9AB28695B6BF}"/>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0DA9B8B3-99AF-741A-C39C-BC226BB433FD}"/>
              </a:ext>
            </a:extLst>
          </p:cNvPr>
          <p:cNvPicPr>
            <a:picLocks noChangeAspect="1"/>
          </p:cNvPicPr>
          <p:nvPr/>
        </p:nvPicPr>
        <p:blipFill>
          <a:blip r:embed="rId3"/>
          <a:stretch>
            <a:fillRect/>
          </a:stretch>
        </p:blipFill>
        <p:spPr>
          <a:xfrm>
            <a:off x="124559" y="1473878"/>
            <a:ext cx="9930821" cy="4961428"/>
          </a:xfrm>
          <a:prstGeom prst="rect">
            <a:avLst/>
          </a:prstGeom>
        </p:spPr>
      </p:pic>
      <p:pic>
        <p:nvPicPr>
          <p:cNvPr id="8" name="Picture 7">
            <a:extLst>
              <a:ext uri="{FF2B5EF4-FFF2-40B4-BE49-F238E27FC236}">
                <a16:creationId xmlns:a16="http://schemas.microsoft.com/office/drawing/2014/main" id="{D90618EE-0514-75FE-884E-C2858724BF2F}"/>
              </a:ext>
            </a:extLst>
          </p:cNvPr>
          <p:cNvPicPr>
            <a:picLocks noChangeAspect="1"/>
          </p:cNvPicPr>
          <p:nvPr/>
        </p:nvPicPr>
        <p:blipFill>
          <a:blip r:embed="rId4"/>
          <a:stretch>
            <a:fillRect/>
          </a:stretch>
        </p:blipFill>
        <p:spPr>
          <a:xfrm>
            <a:off x="4381901" y="2418703"/>
            <a:ext cx="6682452" cy="3350656"/>
          </a:xfrm>
          <a:prstGeom prst="rect">
            <a:avLst/>
          </a:prstGeom>
        </p:spPr>
      </p:pic>
      <p:pic>
        <p:nvPicPr>
          <p:cNvPr id="12" name="Picture 11">
            <a:extLst>
              <a:ext uri="{FF2B5EF4-FFF2-40B4-BE49-F238E27FC236}">
                <a16:creationId xmlns:a16="http://schemas.microsoft.com/office/drawing/2014/main" id="{AA25001E-5F16-A225-DE26-B169F22FE180}"/>
              </a:ext>
            </a:extLst>
          </p:cNvPr>
          <p:cNvPicPr>
            <a:picLocks noChangeAspect="1"/>
          </p:cNvPicPr>
          <p:nvPr/>
        </p:nvPicPr>
        <p:blipFill>
          <a:blip r:embed="rId5"/>
          <a:stretch>
            <a:fillRect/>
          </a:stretch>
        </p:blipFill>
        <p:spPr>
          <a:xfrm>
            <a:off x="4807791" y="3816580"/>
            <a:ext cx="5770604" cy="3041420"/>
          </a:xfrm>
          <a:prstGeom prst="rect">
            <a:avLst/>
          </a:prstGeom>
        </p:spPr>
      </p:pic>
    </p:spTree>
    <p:extLst>
      <p:ext uri="{BB962C8B-B14F-4D97-AF65-F5344CB8AC3E}">
        <p14:creationId xmlns:p14="http://schemas.microsoft.com/office/powerpoint/2010/main" val="9960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86EA-EB65-9ACE-1BEA-7DC7EA5E81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F256D0-C65D-EAF0-5102-0E556E782699}"/>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1E07504-B638-F8B1-477E-E223C6F1B49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9A640A9E-6CD2-F966-BC42-5070BBFF83E0}"/>
              </a:ext>
            </a:extLst>
          </p:cNvPr>
          <p:cNvPicPr>
            <a:picLocks noChangeAspect="1"/>
          </p:cNvPicPr>
          <p:nvPr/>
        </p:nvPicPr>
        <p:blipFill>
          <a:blip r:embed="rId2"/>
          <a:stretch>
            <a:fillRect/>
          </a:stretch>
        </p:blipFill>
        <p:spPr>
          <a:xfrm>
            <a:off x="2485521" y="1180786"/>
            <a:ext cx="7220958" cy="4496427"/>
          </a:xfrm>
          <a:prstGeom prst="rect">
            <a:avLst/>
          </a:prstGeom>
        </p:spPr>
      </p:pic>
    </p:spTree>
    <p:extLst>
      <p:ext uri="{BB962C8B-B14F-4D97-AF65-F5344CB8AC3E}">
        <p14:creationId xmlns:p14="http://schemas.microsoft.com/office/powerpoint/2010/main" val="109418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32AC-86E1-BEAD-C482-8FC5506444E7}"/>
              </a:ext>
            </a:extLst>
          </p:cNvPr>
          <p:cNvSpPr>
            <a:spLocks noGrp="1"/>
          </p:cNvSpPr>
          <p:nvPr>
            <p:ph type="title"/>
          </p:nvPr>
        </p:nvSpPr>
        <p:spPr/>
        <p:txBody>
          <a:bodyPr>
            <a:normAutofit fontScale="90000"/>
          </a:bodyPr>
          <a:lstStyle/>
          <a:p>
            <a:r>
              <a:rPr lang="nb-NO" dirty="0">
                <a:hlinkClick r:id="rId2"/>
              </a:rPr>
              <a:t>https://www.scimagojr.com/</a:t>
            </a:r>
            <a:r>
              <a:rPr lang="nb-NO" dirty="0"/>
              <a:t> </a:t>
            </a:r>
            <a:endParaRPr lang="en-GB" dirty="0"/>
          </a:p>
        </p:txBody>
      </p:sp>
      <p:sp>
        <p:nvSpPr>
          <p:cNvPr id="3" name="Content Placeholder 2">
            <a:extLst>
              <a:ext uri="{FF2B5EF4-FFF2-40B4-BE49-F238E27FC236}">
                <a16:creationId xmlns:a16="http://schemas.microsoft.com/office/drawing/2014/main" id="{28D6F9DC-A144-145B-4977-37E717064657}"/>
              </a:ext>
            </a:extLst>
          </p:cNvPr>
          <p:cNvSpPr>
            <a:spLocks noGrp="1"/>
          </p:cNvSpPr>
          <p:nvPr>
            <p:ph sz="half" idx="1"/>
          </p:nvPr>
        </p:nvSpPr>
        <p:spPr/>
        <p:txBody>
          <a:bodyPr/>
          <a:lstStyle/>
          <a:p>
            <a:r>
              <a:rPr lang="nb-NO" dirty="0"/>
              <a:t>Does peer reviewed mean good?</a:t>
            </a:r>
          </a:p>
          <a:p>
            <a:pPr lvl="1"/>
            <a:r>
              <a:rPr lang="nb-NO" dirty="0"/>
              <a:t>Conference papers are «peer reviewed»</a:t>
            </a:r>
          </a:p>
          <a:p>
            <a:pPr lvl="1"/>
            <a:endParaRPr lang="nb-NO" dirty="0"/>
          </a:p>
        </p:txBody>
      </p:sp>
      <p:sp>
        <p:nvSpPr>
          <p:cNvPr id="4" name="Content Placeholder 3">
            <a:extLst>
              <a:ext uri="{FF2B5EF4-FFF2-40B4-BE49-F238E27FC236}">
                <a16:creationId xmlns:a16="http://schemas.microsoft.com/office/drawing/2014/main" id="{92ABE715-C7AD-8F99-79F7-80FAA5E4995A}"/>
              </a:ext>
            </a:extLst>
          </p:cNvPr>
          <p:cNvSpPr>
            <a:spLocks noGrp="1"/>
          </p:cNvSpPr>
          <p:nvPr>
            <p:ph sz="half" idx="2"/>
          </p:nvPr>
        </p:nvSpPr>
        <p:spPr/>
        <p:txBody>
          <a:bodyPr/>
          <a:lstStyle/>
          <a:p>
            <a:endParaRPr lang="en-GB"/>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637A195-AAFA-AABC-BD26-79958F02ECDF}"/>
                  </a:ext>
                </a:extLst>
              </p14:cNvPr>
              <p14:cNvContentPartPr/>
              <p14:nvPr/>
            </p14:nvContentPartPr>
            <p14:xfrm>
              <a:off x="2781360" y="4952880"/>
              <a:ext cx="360" cy="360"/>
            </p14:xfrm>
          </p:contentPart>
        </mc:Choice>
        <mc:Fallback xmlns="">
          <p:pic>
            <p:nvPicPr>
              <p:cNvPr id="5" name="Ink 4">
                <a:extLst>
                  <a:ext uri="{FF2B5EF4-FFF2-40B4-BE49-F238E27FC236}">
                    <a16:creationId xmlns:a16="http://schemas.microsoft.com/office/drawing/2014/main" id="{4637A195-AAFA-AABC-BD26-79958F02ECDF}"/>
                  </a:ext>
                </a:extLst>
              </p:cNvPr>
              <p:cNvPicPr/>
              <p:nvPr/>
            </p:nvPicPr>
            <p:blipFill>
              <a:blip r:embed="rId4"/>
              <a:stretch>
                <a:fillRect/>
              </a:stretch>
            </p:blipFill>
            <p:spPr>
              <a:xfrm>
                <a:off x="2772000" y="4943520"/>
                <a:ext cx="19080" cy="19080"/>
              </a:xfrm>
              <a:prstGeom prst="rect">
                <a:avLst/>
              </a:prstGeom>
            </p:spPr>
          </p:pic>
        </mc:Fallback>
      </mc:AlternateContent>
    </p:spTree>
    <p:extLst>
      <p:ext uri="{BB962C8B-B14F-4D97-AF65-F5344CB8AC3E}">
        <p14:creationId xmlns:p14="http://schemas.microsoft.com/office/powerpoint/2010/main" val="3069899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305800" y="1143000"/>
            <a:ext cx="1981200"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References</a:t>
            </a:r>
          </a:p>
        </p:txBody>
      </p:sp>
      <p:sp>
        <p:nvSpPr>
          <p:cNvPr id="7" name="Rectangle 6"/>
          <p:cNvSpPr>
            <a:spLocks noChangeArrowheads="1"/>
          </p:cNvSpPr>
          <p:nvPr/>
        </p:nvSpPr>
        <p:spPr bwMode="auto">
          <a:xfrm>
            <a:off x="7467601" y="2057400"/>
            <a:ext cx="1984375" cy="2819400"/>
          </a:xfrm>
          <a:prstGeom prst="rect">
            <a:avLst/>
          </a:prstGeom>
          <a:gradFill rotWithShape="1">
            <a:gsLst>
              <a:gs pos="0">
                <a:srgbClr val="FFEFD1"/>
              </a:gs>
              <a:gs pos="64999">
                <a:srgbClr val="F0EBD5"/>
              </a:gs>
              <a:gs pos="100000">
                <a:srgbClr val="D1C39F"/>
              </a:gs>
            </a:gsLst>
            <a:lin ang="2700000"/>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Main Body</a:t>
            </a:r>
          </a:p>
        </p:txBody>
      </p:sp>
      <p:sp>
        <p:nvSpPr>
          <p:cNvPr id="6" name="Rectangle 5"/>
          <p:cNvSpPr>
            <a:spLocks noChangeArrowheads="1"/>
          </p:cNvSpPr>
          <p:nvPr/>
        </p:nvSpPr>
        <p:spPr bwMode="auto">
          <a:xfrm>
            <a:off x="6553201" y="2971800"/>
            <a:ext cx="1984375"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  Abstract</a:t>
            </a:r>
          </a:p>
        </p:txBody>
      </p:sp>
      <p:sp>
        <p:nvSpPr>
          <p:cNvPr id="4101" name="Title 1"/>
          <p:cNvSpPr>
            <a:spLocks noGrp="1"/>
          </p:cNvSpPr>
          <p:nvPr>
            <p:ph type="title"/>
          </p:nvPr>
        </p:nvSpPr>
        <p:spPr/>
        <p:txBody>
          <a:bodyPr/>
          <a:lstStyle/>
          <a:p>
            <a:r>
              <a:rPr lang="en-US" altLang="nb-NO"/>
              <a:t>General Format (cont’d)</a:t>
            </a:r>
          </a:p>
        </p:txBody>
      </p:sp>
      <p:sp>
        <p:nvSpPr>
          <p:cNvPr id="5" name="Rectangle 4"/>
          <p:cNvSpPr>
            <a:spLocks noChangeArrowheads="1"/>
          </p:cNvSpPr>
          <p:nvPr/>
        </p:nvSpPr>
        <p:spPr bwMode="auto">
          <a:xfrm>
            <a:off x="5562601" y="3810001"/>
            <a:ext cx="1984375" cy="2816225"/>
          </a:xfrm>
          <a:prstGeom prst="rect">
            <a:avLst/>
          </a:prstGeom>
          <a:gradFill rotWithShape="1">
            <a:gsLst>
              <a:gs pos="0">
                <a:srgbClr val="FFF6E7"/>
              </a:gs>
              <a:gs pos="64999">
                <a:srgbClr val="F0EBD5"/>
              </a:gs>
              <a:gs pos="100000">
                <a:srgbClr val="D1C39F"/>
              </a:gs>
            </a:gsLst>
            <a:lin ang="2700000" scaled="1"/>
          </a:gradFill>
          <a:ln w="9525">
            <a:solidFill>
              <a:schemeClr val="tx1"/>
            </a:solidFill>
            <a:round/>
            <a:headEnd/>
            <a:tailEnd/>
          </a:ln>
          <a:effectLst>
            <a:outerShdw blurRad="63500" dist="38100" dir="13500000" algn="b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Title page</a:t>
            </a:r>
          </a:p>
        </p:txBody>
      </p:sp>
      <p:sp useBgFill="1">
        <p:nvSpPr>
          <p:cNvPr id="4103" name="Rounded Rectangular Callout 9"/>
          <p:cNvSpPr>
            <a:spLocks noChangeArrowheads="1"/>
          </p:cNvSpPr>
          <p:nvPr/>
        </p:nvSpPr>
        <p:spPr bwMode="auto">
          <a:xfrm>
            <a:off x="2209800" y="1371600"/>
            <a:ext cx="3581400" cy="1447800"/>
          </a:xfrm>
          <a:prstGeom prst="wedgeRoundRectCallout">
            <a:avLst>
              <a:gd name="adj1" fmla="val 76528"/>
              <a:gd name="adj2" fmla="val 64884"/>
              <a:gd name="adj3" fmla="val 16667"/>
            </a:avLst>
          </a:prstGeom>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nb-NO" sz="2800" b="1" dirty="0">
                <a:ea typeface="MS PGothic" panose="020B0600070205080204" pitchFamily="34" charset="-128"/>
              </a:rPr>
              <a:t>Your tasks and essay should include four major sections:</a:t>
            </a:r>
          </a:p>
          <a:p>
            <a:endParaRPr lang="en-US" altLang="nb-NO" sz="2400" b="1" dirty="0">
              <a:ea typeface="MS PGothic" panose="020B0600070205080204" pitchFamily="34" charset="-128"/>
            </a:endParaRPr>
          </a:p>
        </p:txBody>
      </p:sp>
    </p:spTree>
    <p:extLst>
      <p:ext uri="{BB962C8B-B14F-4D97-AF65-F5344CB8AC3E}">
        <p14:creationId xmlns:p14="http://schemas.microsoft.com/office/powerpoint/2010/main" val="192735318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nb-NO"/>
              <a:t>REFERENCES</a:t>
            </a:r>
          </a:p>
        </p:txBody>
      </p:sp>
      <p:graphicFrame>
        <p:nvGraphicFramePr>
          <p:cNvPr id="172053" name="Group 21"/>
          <p:cNvGraphicFramePr>
            <a:graphicFrameLocks noGrp="1"/>
          </p:cNvGraphicFramePr>
          <p:nvPr/>
        </p:nvGraphicFramePr>
        <p:xfrm>
          <a:off x="4140200" y="1771651"/>
          <a:ext cx="6096000" cy="4316413"/>
        </p:xfrm>
        <a:graphic>
          <a:graphicData uri="http://schemas.openxmlformats.org/drawingml/2006/table">
            <a:tbl>
              <a:tblPr/>
              <a:tblGrid>
                <a:gridCol w="6096000">
                  <a:extLst>
                    <a:ext uri="{9D8B030D-6E8A-4147-A177-3AD203B41FA5}">
                      <a16:colId xmlns:a16="http://schemas.microsoft.com/office/drawing/2014/main" val="20000"/>
                    </a:ext>
                  </a:extLst>
                </a:gridCol>
              </a:tblGrid>
              <a:tr h="4316413">
                <a:tc>
                  <a:txBody>
                    <a:bodyPr/>
                    <a:lstStyle/>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Guns and Chewing Gum</a:t>
                      </a:r>
                    </a:p>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9</a:t>
                      </a:r>
                    </a:p>
                    <a:p>
                      <a:pPr marL="461963" marR="0" lvl="0" indent="-461963"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References</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Berliner, D.C., &amp; Biddle, B.J. (1996). </a:t>
                      </a:r>
                      <a:r>
                        <a:rPr kumimoji="0" lang="en-US" sz="1500" b="0" i="1" u="none" strike="noStrike" cap="none" normalizeH="0" baseline="0" dirty="0">
                          <a:ln>
                            <a:noFill/>
                          </a:ln>
                          <a:solidFill>
                            <a:schemeClr val="tx1"/>
                          </a:solidFill>
                          <a:effectLst/>
                          <a:latin typeface="Arial" charset="0"/>
                        </a:rPr>
                        <a:t>The manufactured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crisis: Myths, fraud, and the attack on America’s public  schools</a:t>
                      </a:r>
                      <a:r>
                        <a:rPr kumimoji="0" lang="en-US" sz="1500" b="0" i="0" u="sng" strike="noStrike" cap="none" normalizeH="0" baseline="0" dirty="0">
                          <a:ln>
                            <a:noFill/>
                          </a:ln>
                          <a:solidFill>
                            <a:schemeClr val="tx1"/>
                          </a:solidFill>
                          <a:effectLst/>
                          <a:latin typeface="Arial" charset="0"/>
                        </a:rPr>
                        <a:t>.</a:t>
                      </a:r>
                      <a:r>
                        <a:rPr kumimoji="0" lang="en-US" sz="1500" b="0" i="0" u="none" strike="noStrike" cap="none" normalizeH="0" baseline="0" dirty="0">
                          <a:ln>
                            <a:noFill/>
                          </a:ln>
                          <a:solidFill>
                            <a:schemeClr val="tx1"/>
                          </a:solidFill>
                          <a:effectLst/>
                          <a:latin typeface="Arial" charset="0"/>
                        </a:rPr>
                        <a:t> Boston. Addison-Wesley.</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Gallup poll of public attitudes toward the public schools.</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     (1987) </a:t>
                      </a:r>
                      <a:r>
                        <a:rPr kumimoji="0" lang="en-US" sz="1500" b="0" i="1" u="none" strike="noStrike" cap="none" normalizeH="0" baseline="0" dirty="0">
                          <a:ln>
                            <a:noFill/>
                          </a:ln>
                          <a:solidFill>
                            <a:schemeClr val="tx1"/>
                          </a:solidFill>
                          <a:effectLst/>
                          <a:latin typeface="Arial" charset="0"/>
                        </a:rPr>
                        <a:t>Phi Delta </a:t>
                      </a:r>
                      <a:r>
                        <a:rPr kumimoji="0" lang="en-US" sz="1500" b="0" i="1" u="none" strike="noStrike" cap="none" normalizeH="0" baseline="0" dirty="0" err="1">
                          <a:ln>
                            <a:noFill/>
                          </a:ln>
                          <a:solidFill>
                            <a:schemeClr val="tx1"/>
                          </a:solidFill>
                          <a:effectLst/>
                          <a:latin typeface="Arial" charset="0"/>
                        </a:rPr>
                        <a:t>Kappan</a:t>
                      </a:r>
                      <a:r>
                        <a:rPr kumimoji="0" lang="en-US" sz="1500" b="0" i="0" u="none" strike="noStrike" cap="none" normalizeH="0" baseline="0" dirty="0">
                          <a:ln>
                            <a:noFill/>
                          </a:ln>
                          <a:solidFill>
                            <a:schemeClr val="tx1"/>
                          </a:solidFill>
                          <a:effectLst/>
                          <a:latin typeface="Arial" charset="0"/>
                        </a:rPr>
                        <a:t>, </a:t>
                      </a:r>
                      <a:r>
                        <a:rPr kumimoji="0" lang="en-US" sz="1500" b="0" i="1" u="none" strike="noStrike" cap="none" normalizeH="0" baseline="0" dirty="0">
                          <a:ln>
                            <a:noFill/>
                          </a:ln>
                          <a:solidFill>
                            <a:schemeClr val="tx1"/>
                          </a:solidFill>
                          <a:effectLst/>
                          <a:latin typeface="Arial" charset="0"/>
                        </a:rPr>
                        <a:t>69</a:t>
                      </a:r>
                      <a:r>
                        <a:rPr kumimoji="0" lang="en-US" sz="1500" b="0" i="0" u="none" strike="noStrike" cap="none" normalizeH="0" baseline="0" dirty="0">
                          <a:ln>
                            <a:noFill/>
                          </a:ln>
                          <a:solidFill>
                            <a:schemeClr val="tx1"/>
                          </a:solidFill>
                          <a:effectLst/>
                          <a:latin typeface="Arial" charset="0"/>
                        </a:rPr>
                        <a:t>, 28-29.</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King-Stoops, J., &amp; Meier, W. (1978). Teacher analysis of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     the discipline problem. </a:t>
                      </a:r>
                      <a:r>
                        <a:rPr kumimoji="0" lang="en-US" sz="1500" b="0" i="1" u="none" strike="noStrike" cap="none" normalizeH="0" baseline="0" dirty="0">
                          <a:ln>
                            <a:noFill/>
                          </a:ln>
                          <a:solidFill>
                            <a:schemeClr val="tx1"/>
                          </a:solidFill>
                          <a:effectLst/>
                          <a:latin typeface="Arial" charset="0"/>
                        </a:rPr>
                        <a:t>Phi Delta </a:t>
                      </a:r>
                      <a:r>
                        <a:rPr kumimoji="0" lang="en-US" sz="1500" b="0" i="1" u="none" strike="noStrike" cap="none" normalizeH="0" baseline="0" dirty="0" err="1">
                          <a:ln>
                            <a:noFill/>
                          </a:ln>
                          <a:solidFill>
                            <a:schemeClr val="tx1"/>
                          </a:solidFill>
                          <a:effectLst/>
                          <a:latin typeface="Arial" charset="0"/>
                        </a:rPr>
                        <a:t>Kappan</a:t>
                      </a:r>
                      <a:r>
                        <a:rPr kumimoji="0" lang="en-US" sz="1500" b="0" i="0" u="none" strike="noStrike" cap="none" normalizeH="0" baseline="0" dirty="0">
                          <a:ln>
                            <a:noFill/>
                          </a:ln>
                          <a:solidFill>
                            <a:schemeClr val="tx1"/>
                          </a:solidFill>
                          <a:effectLst/>
                          <a:latin typeface="Arial" charset="0"/>
                        </a:rPr>
                        <a:t>, </a:t>
                      </a:r>
                      <a:r>
                        <a:rPr kumimoji="0" lang="en-US" sz="1500" b="0" i="1" u="none" strike="noStrike" cap="none" normalizeH="0" baseline="0" dirty="0">
                          <a:ln>
                            <a:noFill/>
                          </a:ln>
                          <a:solidFill>
                            <a:schemeClr val="tx1"/>
                          </a:solidFill>
                          <a:effectLst/>
                          <a:latin typeface="Arial" charset="0"/>
                        </a:rPr>
                        <a:t>59</a:t>
                      </a:r>
                      <a:r>
                        <a:rPr kumimoji="0" lang="en-US" sz="1500" b="0" i="0" u="none" strike="noStrike" cap="none" normalizeH="0" baseline="0" dirty="0">
                          <a:ln>
                            <a:noFill/>
                          </a:ln>
                          <a:solidFill>
                            <a:schemeClr val="tx1"/>
                          </a:solidFill>
                          <a:effectLst/>
                          <a:latin typeface="Arial" charset="0"/>
                        </a:rPr>
                        <a:t>, 354.</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Males, M. (1992). Top school problems are myths. </a:t>
                      </a:r>
                      <a:r>
                        <a:rPr kumimoji="0" lang="en-US" sz="1500" b="0" i="1" u="none" strike="noStrike" cap="none" normalizeH="0" baseline="0" dirty="0">
                          <a:ln>
                            <a:noFill/>
                          </a:ln>
                          <a:solidFill>
                            <a:schemeClr val="tx1"/>
                          </a:solidFill>
                          <a:effectLst/>
                          <a:latin typeface="Arial" charset="0"/>
                        </a:rPr>
                        <a:t>Phi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Delta </a:t>
                      </a:r>
                      <a:r>
                        <a:rPr kumimoji="0" lang="en-US" sz="1500" b="0" i="1" u="none" strike="noStrike" cap="none" normalizeH="0" baseline="0" dirty="0" err="1">
                          <a:ln>
                            <a:noFill/>
                          </a:ln>
                          <a:solidFill>
                            <a:schemeClr val="tx1"/>
                          </a:solidFill>
                          <a:effectLst/>
                          <a:latin typeface="Arial" charset="0"/>
                        </a:rPr>
                        <a:t>Kappan</a:t>
                      </a:r>
                      <a:r>
                        <a:rPr kumimoji="0" lang="en-US" sz="1500" b="0" i="1" u="none" strike="noStrike" cap="none" normalizeH="0" baseline="0" dirty="0">
                          <a:ln>
                            <a:noFill/>
                          </a:ln>
                          <a:solidFill>
                            <a:schemeClr val="tx1"/>
                          </a:solidFill>
                          <a:effectLst/>
                          <a:latin typeface="Arial" charset="0"/>
                        </a:rPr>
                        <a:t>, 72</a:t>
                      </a:r>
                      <a:r>
                        <a:rPr kumimoji="0" lang="en-US" sz="1500" b="0" i="0" u="none" strike="noStrike" cap="none" normalizeH="0" baseline="0" dirty="0">
                          <a:ln>
                            <a:noFill/>
                          </a:ln>
                          <a:solidFill>
                            <a:schemeClr val="tx1"/>
                          </a:solidFill>
                          <a:effectLst/>
                          <a:latin typeface="Arial" charset="0"/>
                        </a:rPr>
                        <a:t>, 54-55.</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O’Neill, B. (1994, March 6). The history of a hoax. </a:t>
                      </a:r>
                      <a:r>
                        <a:rPr kumimoji="0" lang="en-US" sz="1500" b="0" i="1" u="none" strike="noStrike" cap="none" normalizeH="0" baseline="0" dirty="0">
                          <a:ln>
                            <a:noFill/>
                          </a:ln>
                          <a:solidFill>
                            <a:schemeClr val="tx1"/>
                          </a:solidFill>
                          <a:effectLst/>
                          <a:latin typeface="Arial" charset="0"/>
                        </a:rPr>
                        <a:t>New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York Times Magazine, 31</a:t>
                      </a:r>
                      <a:r>
                        <a:rPr kumimoji="0" lang="en-US" sz="1500" b="0" i="0" u="none" strike="noStrike" cap="none" normalizeH="0" baseline="0" dirty="0">
                          <a:ln>
                            <a:noFill/>
                          </a:ln>
                          <a:solidFill>
                            <a:schemeClr val="tx1"/>
                          </a:solidFill>
                          <a:effectLst/>
                          <a:latin typeface="Arial" charset="0"/>
                        </a:rPr>
                        <a:t>, 15-21.</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marL="457200" marR="457200"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417" name="Text Box 9"/>
          <p:cNvSpPr txBox="1">
            <a:spLocks noChangeArrowheads="1"/>
          </p:cNvSpPr>
          <p:nvPr/>
        </p:nvSpPr>
        <p:spPr bwMode="auto">
          <a:xfrm>
            <a:off x="2244726" y="1522414"/>
            <a:ext cx="1065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Level 1 </a:t>
            </a:r>
          </a:p>
          <a:p>
            <a:pPr algn="ctr" eaLnBrk="1" hangingPunct="1"/>
            <a:r>
              <a:rPr lang="en-US" altLang="nb-NO" sz="2000" i="1">
                <a:latin typeface="Times New Roman" panose="02020603050405020304" pitchFamily="18" charset="0"/>
              </a:rPr>
              <a:t>heading</a:t>
            </a:r>
            <a:r>
              <a:rPr lang="en-US" altLang="nb-NO" sz="2000">
                <a:latin typeface="Times New Roman" panose="02020603050405020304" pitchFamily="18" charset="0"/>
              </a:rPr>
              <a:t> </a:t>
            </a:r>
          </a:p>
        </p:txBody>
      </p:sp>
      <p:sp>
        <p:nvSpPr>
          <p:cNvPr id="17418" name="Text Box 10"/>
          <p:cNvSpPr txBox="1">
            <a:spLocks noChangeArrowheads="1"/>
          </p:cNvSpPr>
          <p:nvPr/>
        </p:nvSpPr>
        <p:spPr bwMode="auto">
          <a:xfrm>
            <a:off x="2220913" y="2425701"/>
            <a:ext cx="1204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Book </a:t>
            </a:r>
          </a:p>
          <a:p>
            <a:pPr algn="ctr" eaLnBrk="1" hangingPunct="1"/>
            <a:r>
              <a:rPr lang="en-US" altLang="nb-NO" sz="2000" i="1">
                <a:latin typeface="Times New Roman" panose="02020603050405020304" pitchFamily="18" charset="0"/>
              </a:rPr>
              <a:t>reference</a:t>
            </a:r>
            <a:r>
              <a:rPr lang="en-US" altLang="nb-NO" sz="2000">
                <a:latin typeface="Times New Roman" panose="02020603050405020304" pitchFamily="18" charset="0"/>
              </a:rPr>
              <a:t> </a:t>
            </a:r>
          </a:p>
        </p:txBody>
      </p:sp>
      <p:sp>
        <p:nvSpPr>
          <p:cNvPr id="17419" name="Text Box 11"/>
          <p:cNvSpPr txBox="1">
            <a:spLocks noChangeArrowheads="1"/>
          </p:cNvSpPr>
          <p:nvPr/>
        </p:nvSpPr>
        <p:spPr bwMode="auto">
          <a:xfrm>
            <a:off x="2185989" y="3575051"/>
            <a:ext cx="13033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Journal</a:t>
            </a:r>
          </a:p>
          <a:p>
            <a:pPr algn="ctr" eaLnBrk="1" hangingPunct="1"/>
            <a:r>
              <a:rPr lang="en-US" altLang="nb-NO" sz="2000" i="1">
                <a:latin typeface="Times New Roman" panose="02020603050405020304" pitchFamily="18" charset="0"/>
              </a:rPr>
              <a:t>article </a:t>
            </a:r>
          </a:p>
          <a:p>
            <a:pPr algn="ctr" eaLnBrk="1" hangingPunct="1"/>
            <a:r>
              <a:rPr lang="en-US" altLang="nb-NO" sz="2000" i="1">
                <a:latin typeface="Times New Roman" panose="02020603050405020304" pitchFamily="18" charset="0"/>
              </a:rPr>
              <a:t>references</a:t>
            </a:r>
            <a:r>
              <a:rPr lang="en-US" altLang="nb-NO" sz="2000">
                <a:latin typeface="Times New Roman" panose="02020603050405020304" pitchFamily="18" charset="0"/>
              </a:rPr>
              <a:t> </a:t>
            </a:r>
          </a:p>
        </p:txBody>
      </p:sp>
      <p:sp>
        <p:nvSpPr>
          <p:cNvPr id="17420" name="Text Box 12"/>
          <p:cNvSpPr txBox="1">
            <a:spLocks noChangeArrowheads="1"/>
          </p:cNvSpPr>
          <p:nvPr/>
        </p:nvSpPr>
        <p:spPr bwMode="auto">
          <a:xfrm>
            <a:off x="2220914" y="4965701"/>
            <a:ext cx="1254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Magazine/</a:t>
            </a:r>
          </a:p>
          <a:p>
            <a:pPr algn="ctr" eaLnBrk="1" hangingPunct="1"/>
            <a:r>
              <a:rPr lang="en-US" altLang="nb-NO" sz="2000" i="1">
                <a:latin typeface="Times New Roman" panose="02020603050405020304" pitchFamily="18" charset="0"/>
              </a:rPr>
              <a:t>Periodical</a:t>
            </a:r>
          </a:p>
          <a:p>
            <a:pPr algn="ctr" eaLnBrk="1" hangingPunct="1"/>
            <a:r>
              <a:rPr lang="en-US" altLang="nb-NO" sz="2000" i="1">
                <a:latin typeface="Times New Roman" panose="02020603050405020304" pitchFamily="18" charset="0"/>
              </a:rPr>
              <a:t>reference</a:t>
            </a:r>
            <a:r>
              <a:rPr lang="en-US" altLang="nb-NO" sz="2000">
                <a:latin typeface="Times New Roman" panose="02020603050405020304" pitchFamily="18" charset="0"/>
              </a:rPr>
              <a:t> </a:t>
            </a:r>
          </a:p>
        </p:txBody>
      </p:sp>
      <p:sp>
        <p:nvSpPr>
          <p:cNvPr id="17421" name="Line 13"/>
          <p:cNvSpPr>
            <a:spLocks noChangeShapeType="1"/>
          </p:cNvSpPr>
          <p:nvPr/>
        </p:nvSpPr>
        <p:spPr bwMode="auto">
          <a:xfrm>
            <a:off x="3395664" y="2700338"/>
            <a:ext cx="1074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nvGrpSpPr>
          <p:cNvPr id="17422" name="Group 14"/>
          <p:cNvGrpSpPr>
            <a:grpSpLocks/>
          </p:cNvGrpSpPr>
          <p:nvPr/>
        </p:nvGrpSpPr>
        <p:grpSpPr bwMode="auto">
          <a:xfrm>
            <a:off x="3465514" y="3511550"/>
            <a:ext cx="928687" cy="1176338"/>
            <a:chOff x="1115" y="2267"/>
            <a:chExt cx="695" cy="741"/>
          </a:xfrm>
        </p:grpSpPr>
        <p:sp>
          <p:nvSpPr>
            <p:cNvPr id="17425" name="Line 15"/>
            <p:cNvSpPr>
              <a:spLocks noChangeShapeType="1"/>
            </p:cNvSpPr>
            <p:nvPr/>
          </p:nvSpPr>
          <p:spPr bwMode="auto">
            <a:xfrm flipV="1">
              <a:off x="1115" y="2267"/>
              <a:ext cx="695" cy="2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6" name="Line 16"/>
            <p:cNvSpPr>
              <a:spLocks noChangeShapeType="1"/>
            </p:cNvSpPr>
            <p:nvPr/>
          </p:nvSpPr>
          <p:spPr bwMode="auto">
            <a:xfrm>
              <a:off x="1125" y="2542"/>
              <a:ext cx="667" cy="8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7" name="Line 17"/>
            <p:cNvSpPr>
              <a:spLocks noChangeShapeType="1"/>
            </p:cNvSpPr>
            <p:nvPr/>
          </p:nvSpPr>
          <p:spPr bwMode="auto">
            <a:xfrm>
              <a:off x="1134" y="2551"/>
              <a:ext cx="658" cy="45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sp>
        <p:nvSpPr>
          <p:cNvPr id="17423" name="Line 18"/>
          <p:cNvSpPr>
            <a:spLocks noChangeShapeType="1"/>
          </p:cNvSpPr>
          <p:nvPr/>
        </p:nvSpPr>
        <p:spPr bwMode="auto">
          <a:xfrm>
            <a:off x="3581400" y="5173663"/>
            <a:ext cx="812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4" name="Line 19"/>
          <p:cNvSpPr>
            <a:spLocks noChangeShapeType="1"/>
          </p:cNvSpPr>
          <p:nvPr/>
        </p:nvSpPr>
        <p:spPr bwMode="auto">
          <a:xfrm>
            <a:off x="3367088" y="1916113"/>
            <a:ext cx="3048000" cy="4937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Tree>
    <p:extLst>
      <p:ext uri="{BB962C8B-B14F-4D97-AF65-F5344CB8AC3E}">
        <p14:creationId xmlns:p14="http://schemas.microsoft.com/office/powerpoint/2010/main" val="294607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8CFF-9387-3B14-3BEE-ABD095811D11}"/>
              </a:ext>
            </a:extLst>
          </p:cNvPr>
          <p:cNvSpPr>
            <a:spLocks noGrp="1"/>
          </p:cNvSpPr>
          <p:nvPr>
            <p:ph type="ctrTitle"/>
          </p:nvPr>
        </p:nvSpPr>
        <p:spPr>
          <a:xfrm>
            <a:off x="796322" y="408820"/>
            <a:ext cx="8935507" cy="949467"/>
          </a:xfrm>
        </p:spPr>
        <p:txBody>
          <a:bodyPr anchor="b">
            <a:normAutofit/>
          </a:bodyPr>
          <a:lstStyle/>
          <a:p>
            <a:r>
              <a:rPr lang="nb-NO"/>
              <a:t>Research methods in HF &amp; CS</a:t>
            </a:r>
            <a:endParaRPr lang="en-GB"/>
          </a:p>
        </p:txBody>
      </p:sp>
      <p:pic>
        <p:nvPicPr>
          <p:cNvPr id="3" name="Picture Placeholder 2">
            <a:extLst>
              <a:ext uri="{FF2B5EF4-FFF2-40B4-BE49-F238E27FC236}">
                <a16:creationId xmlns:a16="http://schemas.microsoft.com/office/drawing/2014/main" id="{6793A3E4-3AB0-D4C3-F7F4-BB7F6058A294}"/>
              </a:ext>
            </a:extLst>
          </p:cNvPr>
          <p:cNvPicPr>
            <a:picLocks noGrp="1" noChangeAspect="1"/>
          </p:cNvPicPr>
          <p:nvPr>
            <p:ph type="pic" sz="quarter" idx="11"/>
          </p:nvPr>
        </p:nvPicPr>
        <p:blipFill>
          <a:blip r:embed="rId2"/>
          <a:srcRect l="29370" r="29370"/>
          <a:stretch>
            <a:fillRect/>
          </a:stretch>
        </p:blipFill>
        <p:spPr>
          <a:xfrm>
            <a:off x="7164388" y="0"/>
            <a:ext cx="5024437" cy="6858000"/>
          </a:xfrm>
          <a:prstGeom prst="rect">
            <a:avLst/>
          </a:prstGeom>
        </p:spPr>
      </p:pic>
      <p:sp>
        <p:nvSpPr>
          <p:cNvPr id="14" name="Slide Number Placeholder 5">
            <a:extLst>
              <a:ext uri="{FF2B5EF4-FFF2-40B4-BE49-F238E27FC236}">
                <a16:creationId xmlns:a16="http://schemas.microsoft.com/office/drawing/2014/main" id="{76396D54-7477-EE66-2621-85E84D8CE8CA}"/>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5</a:t>
            </a:fld>
            <a:endParaRPr lang="en-US"/>
          </a:p>
        </p:txBody>
      </p:sp>
      <p:graphicFrame>
        <p:nvGraphicFramePr>
          <p:cNvPr id="5" name="Content Placeholder 2">
            <a:extLst>
              <a:ext uri="{FF2B5EF4-FFF2-40B4-BE49-F238E27FC236}">
                <a16:creationId xmlns:a16="http://schemas.microsoft.com/office/drawing/2014/main" id="{2A4EFC91-B7A7-A3E0-E527-15A0ED72B5E5}"/>
              </a:ext>
            </a:extLst>
          </p:cNvPr>
          <p:cNvGraphicFramePr>
            <a:graphicFrameLocks noGrp="1"/>
          </p:cNvGraphicFramePr>
          <p:nvPr>
            <p:ph sz="quarter" idx="17"/>
            <p:extLst>
              <p:ext uri="{D42A27DB-BD31-4B8C-83A1-F6EECF244321}">
                <p14:modId xmlns:p14="http://schemas.microsoft.com/office/powerpoint/2010/main" val="2775415876"/>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D7AE247-AFEF-A5BB-1AE1-C763C5AAF5B5}"/>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8ED6F1E8-EB61-A01D-7FC9-61C069BA8DF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44C8371-BFF2-8F34-F0E9-2C649AFD4A24}"/>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5175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Your individual Tasks and Essay</a:t>
            </a:r>
          </a:p>
        </p:txBody>
      </p:sp>
      <p:sp>
        <p:nvSpPr>
          <p:cNvPr id="3" name="Plassholder for innhold 2"/>
          <p:cNvSpPr>
            <a:spLocks noGrp="1"/>
          </p:cNvSpPr>
          <p:nvPr>
            <p:ph idx="1"/>
          </p:nvPr>
        </p:nvSpPr>
        <p:spPr/>
        <p:txBody>
          <a:bodyPr/>
          <a:lstStyle/>
          <a:p>
            <a:r>
              <a:rPr lang="nb-NO" dirty="0"/>
              <a:t>Tasks (not obligatory</a:t>
            </a:r>
          </a:p>
          <a:p>
            <a:pPr lvl="1"/>
            <a:r>
              <a:rPr lang="nb-NO" dirty="0"/>
              <a:t>500-1000 words</a:t>
            </a:r>
          </a:p>
          <a:p>
            <a:pPr lvl="1"/>
            <a:r>
              <a:rPr lang="nb-NO" dirty="0"/>
              <a:t>APA</a:t>
            </a:r>
          </a:p>
          <a:p>
            <a:endParaRPr lang="nb-NO" dirty="0"/>
          </a:p>
          <a:p>
            <a:r>
              <a:rPr lang="nb-NO" dirty="0"/>
              <a:t>Essay (final examination)</a:t>
            </a:r>
          </a:p>
          <a:p>
            <a:pPr lvl="1"/>
            <a:r>
              <a:rPr lang="nb-NO" dirty="0"/>
              <a:t>3000 words (± 300)</a:t>
            </a:r>
          </a:p>
          <a:p>
            <a:pPr lvl="1"/>
            <a:r>
              <a:rPr lang="nb-NO" dirty="0"/>
              <a:t>APA </a:t>
            </a:r>
          </a:p>
        </p:txBody>
      </p:sp>
    </p:spTree>
    <p:extLst>
      <p:ext uri="{BB962C8B-B14F-4D97-AF65-F5344CB8AC3E}">
        <p14:creationId xmlns:p14="http://schemas.microsoft.com/office/powerpoint/2010/main" val="1954897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E7A5-E616-94EC-E163-E29CFBF98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575D0-1115-B418-E445-AEDB6F24119C}"/>
              </a:ext>
            </a:extLst>
          </p:cNvPr>
          <p:cNvSpPr>
            <a:spLocks noGrp="1"/>
          </p:cNvSpPr>
          <p:nvPr>
            <p:ph type="title"/>
          </p:nvPr>
        </p:nvSpPr>
        <p:spPr>
          <a:xfrm>
            <a:off x="4553733" y="548464"/>
            <a:ext cx="6798541" cy="812503"/>
          </a:xfrm>
        </p:spPr>
        <p:txBody>
          <a:bodyPr anchor="b">
            <a:normAutofit/>
          </a:bodyPr>
          <a:lstStyle/>
          <a:p>
            <a:r>
              <a:rPr lang="nb-NO" sz="4000" dirty="0"/>
              <a:t>Task (not obligatory)</a:t>
            </a:r>
            <a:endParaRPr lang="en-GB" sz="4000" dirty="0"/>
          </a:p>
        </p:txBody>
      </p:sp>
      <p:pic>
        <p:nvPicPr>
          <p:cNvPr id="5" name="Picture 4" descr="Robot operating a machine">
            <a:extLst>
              <a:ext uri="{FF2B5EF4-FFF2-40B4-BE49-F238E27FC236}">
                <a16:creationId xmlns:a16="http://schemas.microsoft.com/office/drawing/2014/main" id="{88E1B67F-3B8B-5947-3F97-7766F118E9F4}"/>
              </a:ext>
            </a:extLst>
          </p:cNvPr>
          <p:cNvPicPr>
            <a:picLocks noChangeAspect="1"/>
          </p:cNvPicPr>
          <p:nvPr/>
        </p:nvPicPr>
        <p:blipFill>
          <a:blip r:embed="rId2"/>
          <a:srcRect l="27477" r="25559" b="1"/>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2CE3F47-9E5A-A4A5-B55A-31D38466ACDA}"/>
              </a:ext>
            </a:extLst>
          </p:cNvPr>
          <p:cNvSpPr>
            <a:spLocks noGrp="1"/>
          </p:cNvSpPr>
          <p:nvPr>
            <p:ph idx="1"/>
          </p:nvPr>
        </p:nvSpPr>
        <p:spPr>
          <a:xfrm>
            <a:off x="4553734" y="1360968"/>
            <a:ext cx="7482322" cy="4948568"/>
          </a:xfrm>
        </p:spPr>
        <p:txBody>
          <a:bodyPr>
            <a:noAutofit/>
          </a:bodyPr>
          <a:lstStyle/>
          <a:p>
            <a:r>
              <a:rPr lang="nb-NO" sz="1800" dirty="0"/>
              <a:t>Find 2 (or more if you wish) articles that is an experiment within cyber security with the topic virtual learning assistants for cybersecurity. There might be other synonyms (i.e. Virtual assistants, pedagogocal avatars, etc). Key words can be tricky but try them out.</a:t>
            </a:r>
          </a:p>
          <a:p>
            <a:r>
              <a:rPr lang="nb-NO" sz="1800" dirty="0"/>
              <a:t>You task will be formatted in </a:t>
            </a:r>
            <a:r>
              <a:rPr lang="nb-NO" sz="1800" b="1" dirty="0">
                <a:hlinkClick r:id="rId3"/>
              </a:rPr>
              <a:t>IMRaD</a:t>
            </a:r>
            <a:r>
              <a:rPr lang="nb-NO" sz="1800" b="1" dirty="0"/>
              <a:t> </a:t>
            </a:r>
            <a:r>
              <a:rPr lang="nb-NO" sz="1800" dirty="0"/>
              <a:t>(click for link). </a:t>
            </a:r>
          </a:p>
          <a:p>
            <a:pPr lvl="1"/>
            <a:r>
              <a:rPr lang="nb-NO" sz="1800" dirty="0"/>
              <a:t>The </a:t>
            </a:r>
            <a:r>
              <a:rPr lang="nb-NO" sz="1800" b="1" dirty="0"/>
              <a:t>I</a:t>
            </a:r>
            <a:r>
              <a:rPr lang="nb-NO" sz="1800" dirty="0"/>
              <a:t>ntroduction will be what and how do virtual learning assistance. This should be in the articles you choose.</a:t>
            </a:r>
          </a:p>
          <a:p>
            <a:pPr lvl="1"/>
            <a:r>
              <a:rPr lang="nb-NO" sz="1800" dirty="0"/>
              <a:t>For the </a:t>
            </a:r>
            <a:r>
              <a:rPr lang="nb-NO" sz="1800" b="1" dirty="0"/>
              <a:t>M</a:t>
            </a:r>
            <a:r>
              <a:rPr lang="nb-NO" sz="1800" dirty="0"/>
              <a:t>ethod/</a:t>
            </a:r>
            <a:r>
              <a:rPr lang="nb-NO" sz="1800" b="1" dirty="0"/>
              <a:t>R</a:t>
            </a:r>
            <a:r>
              <a:rPr lang="nb-NO" sz="1800" dirty="0"/>
              <a:t>esult section – describe the procedure for identifying and selecting the articles. Include the ky words you used.</a:t>
            </a:r>
          </a:p>
          <a:p>
            <a:pPr lvl="1"/>
            <a:r>
              <a:rPr lang="nb-NO" sz="1800" dirty="0"/>
              <a:t>For the </a:t>
            </a:r>
            <a:r>
              <a:rPr lang="nb-NO" sz="1800" b="1" dirty="0"/>
              <a:t>D</a:t>
            </a:r>
            <a:r>
              <a:rPr lang="nb-NO" sz="1800" dirty="0"/>
              <a:t>iscussion, evaluate the articles’ evidence the best you can</a:t>
            </a:r>
          </a:p>
          <a:p>
            <a:pPr lvl="2"/>
            <a:r>
              <a:rPr lang="nb-NO" sz="1800" dirty="0"/>
              <a:t>Design</a:t>
            </a:r>
          </a:p>
          <a:p>
            <a:pPr lvl="2"/>
            <a:r>
              <a:rPr lang="nb-NO" sz="1800" dirty="0"/>
              <a:t>Methods</a:t>
            </a:r>
          </a:p>
          <a:p>
            <a:pPr lvl="2"/>
            <a:r>
              <a:rPr lang="nb-NO" sz="1800" dirty="0"/>
              <a:t>Results</a:t>
            </a:r>
          </a:p>
          <a:p>
            <a:pPr lvl="2"/>
            <a:r>
              <a:rPr lang="nb-NO" sz="1800" dirty="0"/>
              <a:t>And a small conclusion</a:t>
            </a:r>
          </a:p>
          <a:p>
            <a:r>
              <a:rPr lang="nb-NO" sz="1800" dirty="0"/>
              <a:t>500-700 words</a:t>
            </a:r>
          </a:p>
          <a:p>
            <a:pPr lvl="1"/>
            <a:r>
              <a:rPr lang="nb-NO" sz="1800" dirty="0"/>
              <a:t>Remember APA, including in text referencing</a:t>
            </a:r>
          </a:p>
          <a:p>
            <a:r>
              <a:rPr lang="nb-NO" sz="1800" dirty="0"/>
              <a:t>Deadline: 30 September</a:t>
            </a:r>
          </a:p>
          <a:p>
            <a:pPr lvl="1"/>
            <a:endParaRPr lang="nb-NO" sz="1800" dirty="0"/>
          </a:p>
        </p:txBody>
      </p:sp>
    </p:spTree>
    <p:extLst>
      <p:ext uri="{BB962C8B-B14F-4D97-AF65-F5344CB8AC3E}">
        <p14:creationId xmlns:p14="http://schemas.microsoft.com/office/powerpoint/2010/main" val="20118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barn(inVertical)">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EC36-039A-DF16-0B68-F6F5935900DC}"/>
              </a:ext>
            </a:extLst>
          </p:cNvPr>
          <p:cNvSpPr>
            <a:spLocks noGrp="1"/>
          </p:cNvSpPr>
          <p:nvPr>
            <p:ph type="title"/>
          </p:nvPr>
        </p:nvSpPr>
        <p:spPr/>
        <p:txBody>
          <a:bodyPr/>
          <a:lstStyle/>
          <a:p>
            <a:r>
              <a:rPr lang="nb-NO" dirty="0">
                <a:solidFill>
                  <a:schemeClr val="tx1"/>
                </a:solidFill>
              </a:rPr>
              <a:t>Differences</a:t>
            </a:r>
            <a:endParaRPr lang="en-GB" dirty="0">
              <a:solidFill>
                <a:schemeClr val="tx1"/>
              </a:solidFill>
            </a:endParaRPr>
          </a:p>
        </p:txBody>
      </p:sp>
      <p:sp>
        <p:nvSpPr>
          <p:cNvPr id="5" name="Text Placeholder 4">
            <a:extLst>
              <a:ext uri="{FF2B5EF4-FFF2-40B4-BE49-F238E27FC236}">
                <a16:creationId xmlns:a16="http://schemas.microsoft.com/office/drawing/2014/main" id="{22DCF3B1-84CD-202D-C9A9-D082C52462E9}"/>
              </a:ext>
            </a:extLst>
          </p:cNvPr>
          <p:cNvSpPr>
            <a:spLocks noGrp="1"/>
          </p:cNvSpPr>
          <p:nvPr>
            <p:ph type="body" idx="1"/>
          </p:nvPr>
        </p:nvSpPr>
        <p:spPr/>
        <p:txBody>
          <a:bodyPr/>
          <a:lstStyle/>
          <a:p>
            <a:r>
              <a:rPr lang="nb-NO" dirty="0">
                <a:solidFill>
                  <a:schemeClr val="tx1"/>
                </a:solidFill>
              </a:rPr>
              <a:t>Qualitative	</a:t>
            </a:r>
            <a:endParaRPr lang="en-GB" dirty="0">
              <a:solidFill>
                <a:schemeClr val="tx1"/>
              </a:solidFill>
            </a:endParaRPr>
          </a:p>
        </p:txBody>
      </p:sp>
      <p:sp>
        <p:nvSpPr>
          <p:cNvPr id="6" name="Content Placeholder 5">
            <a:extLst>
              <a:ext uri="{FF2B5EF4-FFF2-40B4-BE49-F238E27FC236}">
                <a16:creationId xmlns:a16="http://schemas.microsoft.com/office/drawing/2014/main" id="{F386E835-478B-7D99-E553-2DF6E9E10648}"/>
              </a:ext>
            </a:extLst>
          </p:cNvPr>
          <p:cNvSpPr>
            <a:spLocks noGrp="1"/>
          </p:cNvSpPr>
          <p:nvPr>
            <p:ph sz="half" idx="2"/>
          </p:nvPr>
        </p:nvSpPr>
        <p:spPr/>
        <p:txBody>
          <a:bodyPr/>
          <a:lstStyle/>
          <a:p>
            <a:r>
              <a:rPr lang="nb-NO">
                <a:solidFill>
                  <a:schemeClr val="tx1"/>
                </a:solidFill>
              </a:rPr>
              <a:t>In depth</a:t>
            </a:r>
          </a:p>
          <a:p>
            <a:r>
              <a:rPr lang="nb-NO">
                <a:solidFill>
                  <a:schemeClr val="tx1"/>
                </a:solidFill>
              </a:rPr>
              <a:t>Descriptions</a:t>
            </a:r>
          </a:p>
          <a:p>
            <a:endParaRPr lang="en-GB" dirty="0">
              <a:solidFill>
                <a:schemeClr val="tx1"/>
              </a:solidFill>
            </a:endParaRPr>
          </a:p>
        </p:txBody>
      </p:sp>
      <p:sp>
        <p:nvSpPr>
          <p:cNvPr id="7" name="Text Placeholder 6">
            <a:extLst>
              <a:ext uri="{FF2B5EF4-FFF2-40B4-BE49-F238E27FC236}">
                <a16:creationId xmlns:a16="http://schemas.microsoft.com/office/drawing/2014/main" id="{686F9E6E-12E6-7092-8FD8-927A61AB6C2C}"/>
              </a:ext>
            </a:extLst>
          </p:cNvPr>
          <p:cNvSpPr>
            <a:spLocks noGrp="1"/>
          </p:cNvSpPr>
          <p:nvPr>
            <p:ph type="body" sz="quarter" idx="3"/>
          </p:nvPr>
        </p:nvSpPr>
        <p:spPr/>
        <p:txBody>
          <a:bodyPr/>
          <a:lstStyle/>
          <a:p>
            <a:r>
              <a:rPr lang="nb-NO" dirty="0">
                <a:solidFill>
                  <a:schemeClr val="tx1"/>
                </a:solidFill>
              </a:rPr>
              <a:t>Quantitative</a:t>
            </a:r>
            <a:endParaRPr lang="en-GB" dirty="0">
              <a:solidFill>
                <a:schemeClr val="tx1"/>
              </a:solidFill>
            </a:endParaRPr>
          </a:p>
        </p:txBody>
      </p:sp>
      <p:sp>
        <p:nvSpPr>
          <p:cNvPr id="8" name="Content Placeholder 7">
            <a:extLst>
              <a:ext uri="{FF2B5EF4-FFF2-40B4-BE49-F238E27FC236}">
                <a16:creationId xmlns:a16="http://schemas.microsoft.com/office/drawing/2014/main" id="{6A888F02-AC12-4838-60DA-8E8B33AC2C63}"/>
              </a:ext>
            </a:extLst>
          </p:cNvPr>
          <p:cNvSpPr>
            <a:spLocks noGrp="1"/>
          </p:cNvSpPr>
          <p:nvPr>
            <p:ph sz="quarter" idx="4"/>
          </p:nvPr>
        </p:nvSpPr>
        <p:spPr/>
        <p:txBody>
          <a:bodyPr/>
          <a:lstStyle/>
          <a:p>
            <a:r>
              <a:rPr lang="nb-NO">
                <a:solidFill>
                  <a:schemeClr val="tx1"/>
                </a:solidFill>
              </a:rPr>
              <a:t>Across samples</a:t>
            </a:r>
          </a:p>
          <a:p>
            <a:r>
              <a:rPr lang="nb-NO">
                <a:solidFill>
                  <a:schemeClr val="tx1"/>
                </a:solidFill>
              </a:rPr>
              <a:t>How it presents in real life</a:t>
            </a:r>
            <a:endParaRPr lang="en-GB" dirty="0">
              <a:solidFill>
                <a:schemeClr val="tx1"/>
              </a:solidFill>
            </a:endParaRPr>
          </a:p>
        </p:txBody>
      </p:sp>
    </p:spTree>
    <p:extLst>
      <p:ext uri="{BB962C8B-B14F-4D97-AF65-F5344CB8AC3E}">
        <p14:creationId xmlns:p14="http://schemas.microsoft.com/office/powerpoint/2010/main" val="21900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21F2-F641-B4F3-1221-3CAAB86B5F1D}"/>
              </a:ext>
            </a:extLst>
          </p:cNvPr>
          <p:cNvSpPr>
            <a:spLocks noGrp="1"/>
          </p:cNvSpPr>
          <p:nvPr>
            <p:ph type="title"/>
          </p:nvPr>
        </p:nvSpPr>
        <p:spPr>
          <a:xfrm>
            <a:off x="1097280" y="286603"/>
            <a:ext cx="10058400" cy="1450757"/>
          </a:xfrm>
        </p:spPr>
        <p:txBody>
          <a:bodyPr anchor="b">
            <a:normAutofit/>
          </a:bodyPr>
          <a:lstStyle/>
          <a:p>
            <a:r>
              <a:rPr lang="en-GB" sz="4700"/>
              <a:t>Dimensions of research methodologies</a:t>
            </a:r>
          </a:p>
        </p:txBody>
      </p:sp>
      <p:pic>
        <p:nvPicPr>
          <p:cNvPr id="49" name="Picture 48" descr="Digital financial graphs in 3D">
            <a:extLst>
              <a:ext uri="{FF2B5EF4-FFF2-40B4-BE49-F238E27FC236}">
                <a16:creationId xmlns:a16="http://schemas.microsoft.com/office/drawing/2014/main" id="{7B2A19BB-F578-7292-C9FB-B625144007DE}"/>
              </a:ext>
            </a:extLst>
          </p:cNvPr>
          <p:cNvPicPr>
            <a:picLocks noChangeAspect="1"/>
          </p:cNvPicPr>
          <p:nvPr/>
        </p:nvPicPr>
        <p:blipFill>
          <a:blip r:embed="rId2"/>
          <a:srcRect l="7415" r="-3" b="-3"/>
          <a:stretch>
            <a:fillRect/>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6FD7FBF3-066A-6F68-AC03-FA2F8A46648C}"/>
              </a:ext>
            </a:extLst>
          </p:cNvPr>
          <p:cNvSpPr>
            <a:spLocks noGrp="1"/>
          </p:cNvSpPr>
          <p:nvPr>
            <p:ph sz="half" idx="2"/>
          </p:nvPr>
        </p:nvSpPr>
        <p:spPr>
          <a:xfrm>
            <a:off x="6172200" y="1825625"/>
            <a:ext cx="5181600" cy="4351338"/>
          </a:xfrm>
        </p:spPr>
        <p:txBody>
          <a:bodyPr>
            <a:normAutofit/>
          </a:bodyPr>
          <a:lstStyle/>
          <a:p>
            <a:pPr marL="0" indent="0">
              <a:buNone/>
            </a:pPr>
            <a:r>
              <a:rPr lang="en-GB"/>
              <a:t>Tradeoff: Experimental Control vs Real-World Relevance</a:t>
            </a:r>
          </a:p>
          <a:p>
            <a:pPr marL="0" indent="0">
              <a:buNone/>
            </a:pPr>
            <a:r>
              <a:rPr lang="en-GB"/>
              <a:t>Degree of Control: over conditions of observation over "treatment" (independent) variables</a:t>
            </a:r>
          </a:p>
          <a:p>
            <a:pPr marL="0" indent="0">
              <a:buNone/>
            </a:pPr>
            <a:r>
              <a:rPr lang="en-GB"/>
              <a:t>Degree to which behavioural (dependent) variables are representative of some larger population</a:t>
            </a:r>
          </a:p>
          <a:p>
            <a:pPr marL="0" indent="0">
              <a:buNone/>
            </a:pPr>
            <a:r>
              <a:rPr lang="en-GB"/>
              <a:t>Will the results "scale up" to complex real-life situations?</a:t>
            </a:r>
          </a:p>
          <a:p>
            <a:pPr marL="0" indent="0">
              <a:buNone/>
            </a:pPr>
            <a:r>
              <a:rPr lang="en-GB"/>
              <a:t>Generilasability</a:t>
            </a:r>
          </a:p>
        </p:txBody>
      </p:sp>
      <p:sp>
        <p:nvSpPr>
          <p:cNvPr id="54" name="Footer Placeholder 4">
            <a:extLst>
              <a:ext uri="{FF2B5EF4-FFF2-40B4-BE49-F238E27FC236}">
                <a16:creationId xmlns:a16="http://schemas.microsoft.com/office/drawing/2014/main" id="{C7D2CC08-E934-58A6-CED4-0DF702A68692}"/>
              </a:ext>
            </a:extLst>
          </p:cNvPr>
          <p:cNvSpPr>
            <a:spLocks noGrp="1"/>
          </p:cNvSpPr>
          <p:nvPr>
            <p:ph type="ftr" sz="quarter" idx="11"/>
          </p:nvPr>
        </p:nvSpPr>
        <p:spPr>
          <a:xfrm>
            <a:off x="643051" y="6221324"/>
            <a:ext cx="6818262" cy="365125"/>
          </a:xfrm>
        </p:spPr>
        <p:txBody>
          <a:bodyPr/>
          <a:lstStyle/>
          <a:p>
            <a:endParaRPr lang="nb-NO"/>
          </a:p>
        </p:txBody>
      </p:sp>
      <p:sp>
        <p:nvSpPr>
          <p:cNvPr id="56" name="Slide Number Placeholder 5">
            <a:extLst>
              <a:ext uri="{FF2B5EF4-FFF2-40B4-BE49-F238E27FC236}">
                <a16:creationId xmlns:a16="http://schemas.microsoft.com/office/drawing/2014/main" id="{B366A247-B35F-D26F-9172-17DA2660AD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7</a:t>
            </a:fld>
            <a:endParaRPr lang="nb-NO"/>
          </a:p>
        </p:txBody>
      </p:sp>
    </p:spTree>
    <p:extLst>
      <p:ext uri="{BB962C8B-B14F-4D97-AF65-F5344CB8AC3E}">
        <p14:creationId xmlns:p14="http://schemas.microsoft.com/office/powerpoint/2010/main" val="2827834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AAB4-BFFC-D311-F60F-C36E1A30D5E8}"/>
              </a:ext>
            </a:extLst>
          </p:cNvPr>
          <p:cNvSpPr>
            <a:spLocks noGrp="1"/>
          </p:cNvSpPr>
          <p:nvPr>
            <p:ph type="ctrTitle"/>
          </p:nvPr>
        </p:nvSpPr>
        <p:spPr>
          <a:xfrm>
            <a:off x="796322" y="408820"/>
            <a:ext cx="8935507" cy="949467"/>
          </a:xfrm>
        </p:spPr>
        <p:txBody>
          <a:bodyPr anchor="b">
            <a:normAutofit/>
          </a:bodyPr>
          <a:lstStyle/>
          <a:p>
            <a:r>
              <a:rPr lang="en-GB"/>
              <a:t>Research methodology “in a nutshell”</a:t>
            </a:r>
          </a:p>
        </p:txBody>
      </p:sp>
      <p:pic>
        <p:nvPicPr>
          <p:cNvPr id="6" name="Picture Placeholder 5" descr="Device and padlock">
            <a:extLst>
              <a:ext uri="{FF2B5EF4-FFF2-40B4-BE49-F238E27FC236}">
                <a16:creationId xmlns:a16="http://schemas.microsoft.com/office/drawing/2014/main" id="{489EC7C4-27DC-A9BA-AFA3-060AF9E1173D}"/>
              </a:ext>
            </a:extLst>
          </p:cNvPr>
          <p:cNvPicPr>
            <a:picLocks noGrp="1" noChangeAspect="1"/>
          </p:cNvPicPr>
          <p:nvPr>
            <p:ph type="pic" sz="quarter" idx="11"/>
          </p:nvPr>
        </p:nvPicPr>
        <p:blipFill>
          <a:blip r:embed="rId2"/>
          <a:srcRect l="29395" r="29395"/>
          <a:stretch>
            <a:fillRect/>
          </a:stretch>
        </p:blipFill>
        <p:spPr>
          <a:xfrm flipH="1">
            <a:off x="7164388" y="0"/>
            <a:ext cx="5024437" cy="6858000"/>
          </a:xfrm>
        </p:spPr>
      </p:pic>
      <p:sp>
        <p:nvSpPr>
          <p:cNvPr id="11" name="Footer Placeholder 4">
            <a:extLst>
              <a:ext uri="{FF2B5EF4-FFF2-40B4-BE49-F238E27FC236}">
                <a16:creationId xmlns:a16="http://schemas.microsoft.com/office/drawing/2014/main" id="{ABB906CF-1756-7B18-E1E5-9C8CE0D6CFCE}"/>
              </a:ext>
            </a:extLst>
          </p:cNvPr>
          <p:cNvSpPr>
            <a:spLocks noGrp="1"/>
          </p:cNvSpPr>
          <p:nvPr>
            <p:ph type="ftr" sz="quarter" idx="3"/>
          </p:nvPr>
        </p:nvSpPr>
        <p:spPr>
          <a:xfrm>
            <a:off x="824241" y="6290774"/>
            <a:ext cx="6637071" cy="365125"/>
          </a:xfrm>
        </p:spPr>
        <p:txBody>
          <a:bodyPr/>
          <a:lstStyle/>
          <a:p>
            <a:pPr>
              <a:spcAft>
                <a:spcPts val="600"/>
              </a:spcAft>
            </a:pPr>
            <a:r>
              <a:rPr lang="en-US"/>
              <a:t>CSP Training Module Name: Presentation Template Created by PR</a:t>
            </a:r>
          </a:p>
        </p:txBody>
      </p:sp>
      <p:sp>
        <p:nvSpPr>
          <p:cNvPr id="13" name="Slide Number Placeholder 5">
            <a:extLst>
              <a:ext uri="{FF2B5EF4-FFF2-40B4-BE49-F238E27FC236}">
                <a16:creationId xmlns:a16="http://schemas.microsoft.com/office/drawing/2014/main" id="{C1C0FB88-6841-0AC8-67F0-5A71038F6F2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8</a:t>
            </a:fld>
            <a:endParaRPr lang="en-US"/>
          </a:p>
        </p:txBody>
      </p:sp>
      <p:graphicFrame>
        <p:nvGraphicFramePr>
          <p:cNvPr id="5" name="Content Placeholder 2">
            <a:extLst>
              <a:ext uri="{FF2B5EF4-FFF2-40B4-BE49-F238E27FC236}">
                <a16:creationId xmlns:a16="http://schemas.microsoft.com/office/drawing/2014/main" id="{0176A95C-E4ED-12C7-66F7-2B29AAD4B85F}"/>
              </a:ext>
            </a:extLst>
          </p:cNvPr>
          <p:cNvGraphicFramePr>
            <a:graphicFrameLocks noGrp="1"/>
          </p:cNvGraphicFramePr>
          <p:nvPr>
            <p:ph sz="quarter" idx="17"/>
            <p:extLst>
              <p:ext uri="{D42A27DB-BD31-4B8C-83A1-F6EECF244321}">
                <p14:modId xmlns:p14="http://schemas.microsoft.com/office/powerpoint/2010/main" val="233466841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32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F1D2B-0325-E72D-F3E2-F0D73D32A492}"/>
              </a:ext>
            </a:extLst>
          </p:cNvPr>
          <p:cNvSpPr>
            <a:spLocks noGrp="1"/>
          </p:cNvSpPr>
          <p:nvPr>
            <p:ph type="title"/>
          </p:nvPr>
        </p:nvSpPr>
        <p:spPr/>
        <p:txBody>
          <a:bodyPr>
            <a:normAutofit fontScale="90000"/>
          </a:bodyPr>
          <a:lstStyle/>
          <a:p>
            <a:r>
              <a:rPr lang="en-GB" dirty="0"/>
              <a:t>Research methodology “in a nutshell”</a:t>
            </a:r>
          </a:p>
        </p:txBody>
      </p:sp>
      <p:graphicFrame>
        <p:nvGraphicFramePr>
          <p:cNvPr id="6" name="Content Placeholder 2">
            <a:extLst>
              <a:ext uri="{FF2B5EF4-FFF2-40B4-BE49-F238E27FC236}">
                <a16:creationId xmlns:a16="http://schemas.microsoft.com/office/drawing/2014/main" id="{13D524FF-7870-1F6A-3349-A7D0E2B9CC6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4077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3  – Research in HF &amp; CS" id="{EAE5E7F3-C08A-401A-821B-1DCB0EAD3EAE}" vid="{2684B578-43B5-428B-8201-A0037F76A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3  – Research in HF &amp; CS</Template>
  <TotalTime>0</TotalTime>
  <Words>2024</Words>
  <Application>Microsoft Office PowerPoint</Application>
  <PresentationFormat>Widescreen</PresentationFormat>
  <Paragraphs>394</Paragraphs>
  <Slides>52</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MS PGothic</vt:lpstr>
      <vt:lpstr>Arial</vt:lpstr>
      <vt:lpstr>Book Antiqua</vt:lpstr>
      <vt:lpstr>Calibri</vt:lpstr>
      <vt:lpstr>Century Gothic</vt:lpstr>
      <vt:lpstr>Courier New</vt:lpstr>
      <vt:lpstr>Monotype Sorts</vt:lpstr>
      <vt:lpstr>Symbol</vt:lpstr>
      <vt:lpstr>Times New Roman</vt:lpstr>
      <vt:lpstr>Verdana</vt:lpstr>
      <vt:lpstr>Wingdings</vt:lpstr>
      <vt:lpstr>Custom</vt:lpstr>
      <vt:lpstr>Topic 3  – Research in HF &amp; CS</vt:lpstr>
      <vt:lpstr>Acknowledgement</vt:lpstr>
      <vt:lpstr>Outcomes</vt:lpstr>
      <vt:lpstr>Important Concepts</vt:lpstr>
      <vt:lpstr>Research methods in HF &amp; CS</vt:lpstr>
      <vt:lpstr>Differences</vt:lpstr>
      <vt:lpstr>Dimensions of research methodologies</vt:lpstr>
      <vt:lpstr>Research methodology “in a nutshell”</vt:lpstr>
      <vt:lpstr>Research methodology “in a nutshell”</vt:lpstr>
      <vt:lpstr>Research methodology “in a nutshell” (cont.)</vt:lpstr>
      <vt:lpstr>Laboratory Experiment</vt:lpstr>
      <vt:lpstr>An overview of experimental types: </vt:lpstr>
      <vt:lpstr>An overview of experimental types: </vt:lpstr>
      <vt:lpstr>An overview of experimental types in HF:</vt:lpstr>
      <vt:lpstr>Descriptive methods</vt:lpstr>
      <vt:lpstr>Descriptive methods (cont.)</vt:lpstr>
      <vt:lpstr>Descriptive methods used in HF</vt:lpstr>
      <vt:lpstr>Hypothetical Concepts</vt:lpstr>
      <vt:lpstr>Operationalizing</vt:lpstr>
      <vt:lpstr>Research Cycle</vt:lpstr>
      <vt:lpstr>Research Cycle</vt:lpstr>
      <vt:lpstr>Hypothesis Testing</vt:lpstr>
      <vt:lpstr>7 steps to Hypotheses…</vt:lpstr>
      <vt:lpstr>Type I and Type II Errors</vt:lpstr>
      <vt:lpstr>What is a good theory??</vt:lpstr>
      <vt:lpstr>These two you need to understand</vt:lpstr>
      <vt:lpstr>Contruct Validity</vt:lpstr>
      <vt:lpstr>Some criteria…</vt:lpstr>
      <vt:lpstr>Correlation (Pearson’s r)</vt:lpstr>
      <vt:lpstr>Correlations</vt:lpstr>
      <vt:lpstr>PowerPoint Presentation</vt:lpstr>
      <vt:lpstr>PowerPoint Presentation</vt:lpstr>
      <vt:lpstr>PowerPoint Presentation</vt:lpstr>
      <vt:lpstr>PowerPoint Presentation</vt:lpstr>
      <vt:lpstr>So what is good research</vt:lpstr>
      <vt:lpstr>Experimentation</vt:lpstr>
      <vt:lpstr>Lets go phish</vt:lpstr>
      <vt:lpstr>PowerPoint Presentation</vt:lpstr>
      <vt:lpstr>PowerPoint Presentation</vt:lpstr>
      <vt:lpstr>PowerPoint Presentation</vt:lpstr>
      <vt:lpstr>PowerPoint Presentation</vt:lpstr>
      <vt:lpstr>PowerPoint Presentation</vt:lpstr>
      <vt:lpstr>Is this experimental?</vt:lpstr>
      <vt:lpstr>Is this experimental?</vt:lpstr>
      <vt:lpstr>What does OR=.905 mean? </vt:lpstr>
      <vt:lpstr>PowerPoint Presentation</vt:lpstr>
      <vt:lpstr>https://www.scimagojr.com/ </vt:lpstr>
      <vt:lpstr>General Format (cont’d)</vt:lpstr>
      <vt:lpstr>REFERENCES</vt:lpstr>
      <vt:lpstr>Your individual Tasks and Essay</vt:lpstr>
      <vt:lpstr>Task (not obligatory)</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Modules</dc:subject>
  <dc:creator>Ricardo Gregorio Lugo</dc:creator>
  <cp:lastModifiedBy>Ricardo Gregorio Lugo</cp:lastModifiedBy>
  <cp:revision>1</cp:revision>
  <dcterms:created xsi:type="dcterms:W3CDTF">2026-02-04T08:33:29Z</dcterms:created>
  <dcterms:modified xsi:type="dcterms:W3CDTF">2026-02-04T08:34:05Z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