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Clicca per modificare lo stile del titolo principale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Clicca per modificare gli stili del testo principale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Compito: Collaborazione tra esseri umani e IA nel processo decisionale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Il tuo obiettivo è scoprire quanto sia efficace il processo decisionale umano-AI. Potrebbe non essere molto rilevante nel campo della sicurezza informatica, quindi cerca altri ambiti e, in conclusione, collegalo alla CS. </a:t>
            </a:r>
          </a:p>
          <a:p>
            <a:r>
              <a:rPr lang="en-GB" dirty="0"/>
              <a:t>Trova 2-3 articoli -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Ricordati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controllare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fonti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qualità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risultati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Struttura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IMRAD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stile APA,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massimo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1200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parole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b-NO" dirty="0"/>
          </a:p>
        </p:txBody>
      </p:sp>
      <p:pic>
        <p:nvPicPr>
          <p:cNvPr id="1026" name="Picture 2" descr="Beyond Data: Your AI Can't Read The Hidden Language of Human Decision-Making">
            <a:extLst>
              <a:ext uri="{FF2B5EF4-FFF2-40B4-BE49-F238E27FC236}">
                <a16:creationId xmlns:a16="http://schemas.microsoft.com/office/drawing/2014/main" id="{84F06AB2-2FDC-61B3-C858-74C86247E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560" y="2011680"/>
            <a:ext cx="5787136" cy="32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474D0AF4-B2E0-3982-9EAD-B612E4C33DFC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549B193-176B-0A20-BDEE-9E30E4ED7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DFD8EC-A2CA-909E-6B77-4DA1DA023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Task: Human-AI Teaming in Decision-making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>Ricardo Gregorio Lugo</dc:creator>
  <lastModifiedBy>Ricardo Gregorio Lugo</lastModifiedBy>
  <revision>5</revision>
  <dcterms:created xsi:type="dcterms:W3CDTF">2024-11-07T13:22:15.0000000Z</dcterms:created>
  <dcterms:modified xsi:type="dcterms:W3CDTF">2026-02-04T09:31:05.0000000Z</dcterms:modified>
  <keywords>, docId:4BA28D0C12BE586F8E62C0F7DC09F989</keywords>
</coreProperties>
</file>