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3EDDB-05BD-5EC6-AECC-08A4939BC245}"/>
              </a:ext>
            </a:extLst>
          </p:cNvPr>
          <p:cNvGrpSpPr/>
          <p:nvPr userDrawn="1"/>
        </p:nvGrpSpPr>
        <p:grpSpPr>
          <a:xfrm>
            <a:off x="8264106" y="6311900"/>
            <a:ext cx="2591913" cy="481557"/>
            <a:chOff x="5179092" y="5483822"/>
            <a:chExt cx="3294001" cy="612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B57661-7555-AA28-289B-C0691CAE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8F12FE-AF9F-9DA6-1C19-24F79069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1126435" y="0"/>
            <a:ext cx="993913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de-DE" dirty="0"/>
              <a:t>Your </a:t>
            </a:r>
            <a:r>
              <a:rPr lang="de-DE" dirty="0" err="1"/>
              <a:t>task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10274623" cy="513162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out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gameification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check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IMRAD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APA style,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de-D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Your task: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lastModifiedBy>Ricardo Gregorio Lugo</cp:lastModifiedBy>
  <cp:revision>3</cp:revision>
  <dcterms:created xsi:type="dcterms:W3CDTF">2025-10-02T14:21:38Z</dcterms:created>
  <dcterms:modified xsi:type="dcterms:W3CDTF">2026-02-04T09:29:15Z</dcterms:modified>
</cp:coreProperties>
</file>