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Εργασία: Ομαδοποίηση ανθρώπου-AI στη λήψη αποφάσεων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 στόχος σας είναι να μάθετε πόσο καλή είναι η λήψη αποφάσεων Human-AI. Μπορεί να μην είναι πολλά στην ασφάλεια στον κυβερνοχώρο, γι' αυτό κοιτάξτε σε άλλους τομείς και εν κατακλείδι συσχετίστε το με το CS. 
Βρείτε 2-3 άρθρα - Θυμηθείτε να ελέγξετε τις πηγές και την ποιότητα των αποτελεσμάτων σας.
Δομή IMRAD και στυλ APA, έως 1200 λέξεις.</a:t>
            </a:r>
            <a:endParaRPr lang="nb-NO" dirty="0"/>
          </a:p>
        </p:txBody>
      </p:sp>
      <p:pic>
        <p:nvPicPr>
          <p:cNvPr id="1026" name="Picture 2" descr="Beyond Data: Your AI Can't Read The Hidden Language of Human Decision-Making">
            <a:extLst>
              <a:ext uri="{FF2B5EF4-FFF2-40B4-BE49-F238E27FC236}">
                <a16:creationId xmlns:a16="http://schemas.microsoft.com/office/drawing/2014/main" id="{84F06AB2-2FDC-61B3-C858-74C86247E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560" y="2011680"/>
            <a:ext cx="5787136" cy="32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74D0AF4-B2E0-3982-9EAD-B612E4C33DFC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549B193-176B-0A20-BDEE-9E30E4ED7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DFD8EC-A2CA-909E-6B77-4DA1DA023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Εργασία: Ομαδοποίηση ανθρώπου-AI στη λήψη αποφάσεων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Gregorio Lugo</dc:creator>
  <cp:lastModifiedBy>a a</cp:lastModifiedBy>
  <cp:revision>6</cp:revision>
  <dcterms:created xsi:type="dcterms:W3CDTF">2024-11-07T13:22:15Z</dcterms:created>
  <dcterms:modified xsi:type="dcterms:W3CDTF">2026-02-16T14:03:53Z</dcterms:modified>
</cp:coreProperties>
</file>