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3E951-4CEA-14EC-DCB4-6AEA1A1D3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7E3935F-26FB-1CE9-9D36-315DC6EFF7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99F891-BFE9-450F-DE8D-96C1B4C8C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5478A9-70B0-0468-2F63-ACF120B7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8DE5EC-4ACF-A0B9-D729-044C2356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82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F9B127-9A39-EBC1-84CC-EE74579E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823BC59-D93B-1037-E1B6-0953653E6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B25CE5-6DDD-C93E-3DC1-11653B51E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DC573F-9D3E-C770-209A-00032DDC7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F9FE0C-6F6E-9DDB-57AD-25D232552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5583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DB3F08E-0E06-361F-BECF-7DE78B5861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1F11A4D-9E62-D669-FB9E-BE5EBBBF9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7B087C-BA7E-1E20-F28B-6E3D9B94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EAFB79-17A6-2CED-0BC5-D66EA8B23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57C152-8A4A-7547-2A5B-894D3E423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129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6BB1FA-DB7A-CB01-DAAA-ED2E161B4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271DA6-DB78-EDEB-8C00-E358A47E3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DF6BF8-185A-2640-53D6-C4547DB5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683724-F625-E700-B361-30114E0D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5537F7-9BD9-A6BC-C12C-33649FBC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020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AEB528-4929-538E-047C-55680D6C7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BD29E8-D36B-C2AF-7498-3AAB4AD54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08E8D2-064E-EBBA-FE23-004C2F6C5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BFC931-1B74-0FEF-B4EB-884161291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169A64-15D4-3523-9BC8-FA3415F5D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573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937A0F-9E22-3FDC-3495-47D0BA41C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049565-96EA-C969-1A5F-9B97C486E1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19040A0-4220-21AC-E7B2-0942BF128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C5C1760-E67C-00A2-28E1-EFE26F229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249F7FE-3715-0BFE-52E6-EC152FDC2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42B8CAF-51A2-ABEE-3422-F2483078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188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8E3DB1-B5E0-AE34-3836-9BA59918F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FA98008-09FF-41B9-CFAE-DE9335E1C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943AC42-55DC-1BBD-691C-581318538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0379009-427B-03AB-9BFC-6CDEDBC89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5B2A0E7-5601-4EE0-D19B-976D9EDB6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4DD955A-C131-05A6-C40E-C31ACAC28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70B641B-43BA-2697-FC97-7DE7EAF67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39E6E96-058B-EE9F-D9FE-D2C60A1A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680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B16CB3-664C-973C-7B88-AA24486DD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CC20C6C-8E1C-ADCE-8441-C147AFE5F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1D6334-FF02-08B6-DE66-5F5AA5CC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EF04128-2504-F1B1-3FAA-E152B020E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49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6161037-05EC-C491-1B28-20D162B53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2B1605C-D8DA-7DA5-5204-83DED44F0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E1CD162-6B7A-4C60-92DF-338C5ABBE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64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69AC53-A441-3DDC-74E3-AF5FB63F4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0825AA-E4D2-D3F2-6FAB-6C2F05FD3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78D6894-1FDB-30AB-DA2C-B3F03562D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BBBB04-272A-C174-AB7D-3F7D3686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0BB908-8DA4-562C-98EA-2482ECF8E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0F5144-289B-706C-995C-6AC12A981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170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2127AC-9A30-974D-F752-F876FC2EC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591968B-43F9-A693-F515-EFCFD671D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2BC57B5-4F7F-B1F0-F0EF-62834DA54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15F7A2-581A-DDAC-202B-CA38489AB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980F9D-1823-ADBB-935D-B043A3693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9115DD-AA07-088B-B204-758E4024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563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6B4012D-F7B6-BBCB-F1DF-43D61F104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Modifica formato titolo master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1A8409-A324-49DA-48CD-F6B705F40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Modifica formato testo master</a:t>
            </a:r>
          </a:p>
          <a:p>
            <a:pPr lvl="1"/>
            <a:r>
              <a:rPr lang="de-DE"/>
              <a:t>Secondo livello</a:t>
            </a:r>
          </a:p>
          <a:p>
            <a:pPr lvl="2"/>
            <a:r>
              <a:rPr lang="de-DE"/>
              <a:t>Terzo livello</a:t>
            </a:r>
          </a:p>
          <a:p>
            <a:pPr lvl="3"/>
            <a:r>
              <a:rPr lang="de-DE"/>
              <a:t>Quarto livello</a:t>
            </a:r>
          </a:p>
          <a:p>
            <a:pPr lvl="4"/>
            <a:r>
              <a:rPr lang="de-DE"/>
              <a:t>Quinto livello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74860F-F48C-6B67-EBAA-11328B7805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50A62-DE11-4C03-89B7-C921559A17F7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D0DEC9-E014-E38D-C602-F1DF9AE0BF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786051-1F8B-88F3-E428-7C81A9631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B43A8-822A-4E52-8696-69363596DAA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547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ratcomcoe.org/publications/inoculation-theory-and-misinformation/217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C03EDB8C-BEF6-2ADE-7B24-BD768E5A07F1}"/>
              </a:ext>
            </a:extLst>
          </p:cNvPr>
          <p:cNvSpPr/>
          <p:nvPr/>
        </p:nvSpPr>
        <p:spPr>
          <a:xfrm>
            <a:off x="0" y="0"/>
            <a:ext cx="12179559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n>
                <a:solidFill>
                  <a:schemeClr val="accent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E26DA8B-6C11-E660-F639-D9777B92A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1" y="0"/>
            <a:ext cx="4855080" cy="68580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CDA4452E-E092-DFD0-63EB-EB73F7B8D1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1174" y="2235518"/>
            <a:ext cx="4015527" cy="276102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ECF0F7DB-20D6-CF64-6415-534120D709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0932" y="137192"/>
            <a:ext cx="3172268" cy="172426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627CF8C1-6AD5-E2D6-6B6F-73603DCE90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5489" y="374060"/>
            <a:ext cx="3172268" cy="1746636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860F706-7059-C76D-808B-30DA0CFDAA10}"/>
              </a:ext>
            </a:extLst>
          </p:cNvPr>
          <p:cNvSpPr txBox="1"/>
          <p:nvPr/>
        </p:nvSpPr>
        <p:spPr>
          <a:xfrm>
            <a:off x="5201174" y="5035904"/>
            <a:ext cx="6777466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b="1" dirty="0"/>
              <a:t>Compiti sulla </a:t>
            </a:r>
            <a:r>
              <a:rPr lang="de-DE" b="1" dirty="0" err="1"/>
              <a:t>teoria dell'inoculazione cognitiva</a:t>
            </a:r>
            <a:endParaRPr lang="de-DE" b="1" dirty="0"/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Leggi </a:t>
            </a:r>
            <a:r>
              <a:rPr lang="de-DE" dirty="0" err="1"/>
              <a:t>il documento StratCom</a:t>
            </a:r>
            <a:r>
              <a:rPr lang="de-DE" dirty="0"/>
              <a:t> della NATO.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 err="1"/>
              <a:t>Spiegare i meccanismi fondamentali della teoria dell'inoculazione</a:t>
            </a:r>
            <a:r>
              <a:rPr lang="de-DE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 err="1"/>
              <a:t>Rifletti </a:t>
            </a:r>
            <a:r>
              <a:rPr lang="de-DE" dirty="0"/>
              <a:t>sui </a:t>
            </a:r>
            <a:r>
              <a:rPr lang="de-DE" dirty="0" err="1"/>
              <a:t>punti di forza</a:t>
            </a:r>
            <a:r>
              <a:rPr lang="de-DE" dirty="0"/>
              <a:t>, sui </a:t>
            </a:r>
            <a:r>
              <a:rPr lang="de-DE" dirty="0" err="1"/>
              <a:t>punti deboli</a:t>
            </a:r>
            <a:r>
              <a:rPr lang="de-DE" dirty="0"/>
              <a:t> e sui potenziali </a:t>
            </a:r>
            <a:r>
              <a:rPr lang="de-DE" dirty="0" err="1"/>
              <a:t>effetti collaterali</a:t>
            </a:r>
            <a:r>
              <a:rPr lang="de-DE" dirty="0"/>
              <a:t>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3B551C7-7B7F-A30B-FB3F-DC1ED9EF1CEB}"/>
              </a:ext>
            </a:extLst>
          </p:cNvPr>
          <p:cNvSpPr txBox="1"/>
          <p:nvPr/>
        </p:nvSpPr>
        <p:spPr>
          <a:xfrm>
            <a:off x="9378892" y="2624292"/>
            <a:ext cx="2290194" cy="17543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dirty="0" err="1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StratCom 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|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Centro di 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eccellenza per la comunicazione strategica della NATO, Riga, </a:t>
            </a:r>
            <a:r>
              <a:rPr lang="de-DE" dirty="0" err="1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Lettonia </a:t>
            </a:r>
            <a:r>
              <a:rPr lang="de-DE" dirty="0">
                <a:solidFill>
                  <a:schemeClr val="bg1">
                    <a:lumMod val="8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(stratcomcoe.org)</a:t>
            </a:r>
            <a:endParaRPr lang="de-DE" dirty="0">
              <a:ln>
                <a:solidFill>
                  <a:schemeClr val="accent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7CADDE8-A73D-E09D-894E-165C53F8EA69}"/>
              </a:ext>
            </a:extLst>
          </p:cNvPr>
          <p:cNvGrpSpPr/>
          <p:nvPr/>
        </p:nvGrpSpPr>
        <p:grpSpPr>
          <a:xfrm>
            <a:off x="8419382" y="6414932"/>
            <a:ext cx="2415387" cy="443068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5202B21-47B9-CA12-DB9A-989DABF84B9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E0F1A56-68F4-96AE-66AD-1BAD2DFBA03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2599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 Sütterlin</dc:creator>
  <cp:keywords>, docId:DAD472A31E22003B10B639EA0B208F81</cp:keywords>
  <cp:lastModifiedBy>Cosimo Melella</cp:lastModifiedBy>
  <cp:revision>5</cp:revision>
  <dcterms:created xsi:type="dcterms:W3CDTF">2023-10-30T07:06:55Z</dcterms:created>
  <dcterms:modified xsi:type="dcterms:W3CDTF">2026-02-06T16:15:10Z</dcterms:modified>
</cp:coreProperties>
</file>