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3E767-EBE2-537C-C453-70949F9D8E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EEB52-807F-4A1B-C29E-413E54E326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3318A9D-7F66-18C2-CFF4-5AFD156A77E4}"/>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1912EDD7-3A0D-FAC2-7818-29A2B2F2EE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90584F-0C1C-F304-6D6F-D9CF5C9DB51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013626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E5D8A-CCCA-BC95-DDAB-7602952F24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A42112-50FD-BD64-26D1-705AB99F42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DE228D-ACFF-0AB1-3DF6-33A5890E1426}"/>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5A48795E-6F56-66B7-C3C4-EDD557E634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DD88ED-244F-31EB-FE98-9FE79EE37F4A}"/>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085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6BEB1F-B996-38A4-5095-CA01C9FF53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9EB46E-E26D-63B2-F873-DD7A06655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F6D095-D383-50FE-4227-C345BB0FB717}"/>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A95ED487-64AA-59F6-5FF4-903AA882AC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8F9157-05BB-4E2B-5E75-1CD47D15BB7B}"/>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67628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E92-9C7A-9CF8-ACC1-CBB03B0877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D95281-E166-B414-F259-E04BC44F2F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CA1FA2-D2EC-B81D-2E0D-88CB71E5948C}"/>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CED57723-4686-4695-FEE9-915996B11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5DF2BC-2AFC-22C4-A686-87CC5BBE2FC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06567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CA8DF-9431-3E96-93DC-0B78C0F832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C68942B-E6B0-6947-0C87-11804F5B3F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CACCB5-CA2A-7BAA-91BA-AEF4F6327A1B}"/>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CBA0729B-4F4B-1451-EEB9-45EF8E4D0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3364AD-CEF3-CD4A-4DA4-496096CA1B3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64733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1A93-720E-8FC1-7DD5-74738BF2F6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46F5F0-2680-5E2D-6609-440C87F261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E79B9B-F567-05B7-9E34-C32109827C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881F7A-F1A5-189E-A860-25CCF1450010}"/>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6" name="Footer Placeholder 5">
            <a:extLst>
              <a:ext uri="{FF2B5EF4-FFF2-40B4-BE49-F238E27FC236}">
                <a16:creationId xmlns:a16="http://schemas.microsoft.com/office/drawing/2014/main" id="{14D26DDA-A557-A17A-C4AD-B94D8A2E73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6044D6-BC5B-1452-810B-9B2AF90D4C07}"/>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90622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74A02-3E3C-B1BF-10CF-AA6F2CD426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D1CC7-FBF7-D62B-56F6-5C6109A37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574F4A-DF42-66E8-ACEF-685B8EA3AE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69608F-9E5F-3CB3-7C3C-73EFE3ADAF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589098-5FAE-6741-F114-544F9DD7DE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A04BF6D-E0B4-D671-AD26-40E5984CF48F}"/>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8" name="Footer Placeholder 7">
            <a:extLst>
              <a:ext uri="{FF2B5EF4-FFF2-40B4-BE49-F238E27FC236}">
                <a16:creationId xmlns:a16="http://schemas.microsoft.com/office/drawing/2014/main" id="{E2351077-7B3B-4181-7EAE-4A3A135778A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D04BBD-C8CB-29D9-3BD5-5BC2AD6B5FE2}"/>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87468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0312-A8A9-6298-553C-227F2165BA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D2BA0B0-D115-1762-5943-5754AB552A7A}"/>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4" name="Footer Placeholder 3">
            <a:extLst>
              <a:ext uri="{FF2B5EF4-FFF2-40B4-BE49-F238E27FC236}">
                <a16:creationId xmlns:a16="http://schemas.microsoft.com/office/drawing/2014/main" id="{DB9C095B-C78B-28B5-4812-A9E4D38E51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708B29-E34C-12A3-372D-63CB45C5F11E}"/>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756364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82D986-AF30-7E7E-3151-4E8521C5D5D2}"/>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3" name="Footer Placeholder 2">
            <a:extLst>
              <a:ext uri="{FF2B5EF4-FFF2-40B4-BE49-F238E27FC236}">
                <a16:creationId xmlns:a16="http://schemas.microsoft.com/office/drawing/2014/main" id="{80A22EB2-045C-4C5E-7BE0-CD98FE95C9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69576D-570D-5DF6-0D02-93E4DB825FB9}"/>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418704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F6F15-9F64-4101-1DB4-68F8349C51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DDADC1-6980-2E23-DEF4-67BD0250F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B34527-C2EF-9BA6-340E-A0E591EA4A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8DD560-47B5-54A6-F9F3-74C72B8128B8}"/>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6" name="Footer Placeholder 5">
            <a:extLst>
              <a:ext uri="{FF2B5EF4-FFF2-40B4-BE49-F238E27FC236}">
                <a16:creationId xmlns:a16="http://schemas.microsoft.com/office/drawing/2014/main" id="{6BBAA834-5474-5817-C627-CBE56E0956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A08A2B-7919-B374-F06E-DAD1AC15A82D}"/>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2251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5256F-95F9-5C88-A37A-01A0558A7E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59F4D47-AF4D-9ED8-9516-BC3D85BD9F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7B6673A-9230-3165-82EF-5087DD120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478BA-2563-06D8-AC68-B68D3839FADC}"/>
              </a:ext>
            </a:extLst>
          </p:cNvPr>
          <p:cNvSpPr>
            <a:spLocks noGrp="1"/>
          </p:cNvSpPr>
          <p:nvPr>
            <p:ph type="dt" sz="half" idx="10"/>
          </p:nvPr>
        </p:nvSpPr>
        <p:spPr/>
        <p:txBody>
          <a:bodyPr/>
          <a:lstStyle/>
          <a:p>
            <a:fld id="{9372EC6D-1813-4B26-9759-6784E2EA975C}" type="datetimeFigureOut">
              <a:rPr lang="en-GB" smtClean="0"/>
              <a:t>16/02/2026</a:t>
            </a:fld>
            <a:endParaRPr lang="en-GB"/>
          </a:p>
        </p:txBody>
      </p:sp>
      <p:sp>
        <p:nvSpPr>
          <p:cNvPr id="6" name="Footer Placeholder 5">
            <a:extLst>
              <a:ext uri="{FF2B5EF4-FFF2-40B4-BE49-F238E27FC236}">
                <a16:creationId xmlns:a16="http://schemas.microsoft.com/office/drawing/2014/main" id="{51F48827-5898-7CBA-8DBF-E0618724CF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E4867C-4B9C-42FC-88B3-A12683CA5355}"/>
              </a:ext>
            </a:extLst>
          </p:cNvPr>
          <p:cNvSpPr>
            <a:spLocks noGrp="1"/>
          </p:cNvSpPr>
          <p:nvPr>
            <p:ph type="sldNum" sz="quarter" idx="12"/>
          </p:nvPr>
        </p:nvSpPr>
        <p:spPr/>
        <p:txBody>
          <a:bodyPr/>
          <a:lstStyle/>
          <a:p>
            <a:fld id="{D9961BEA-612D-4627-8279-6F542F82D931}" type="slidenum">
              <a:rPr lang="en-GB" smtClean="0"/>
              <a:t>‹#›</a:t>
            </a:fld>
            <a:endParaRPr lang="en-GB"/>
          </a:p>
        </p:txBody>
      </p:sp>
    </p:spTree>
    <p:extLst>
      <p:ext uri="{BB962C8B-B14F-4D97-AF65-F5344CB8AC3E}">
        <p14:creationId xmlns:p14="http://schemas.microsoft.com/office/powerpoint/2010/main" val="19060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99DD5C-43EB-0053-7F64-36CF0235B3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2D2C7C-D181-1713-F992-51CF2378AC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542EC6-3A8D-3AF8-01F2-6A00067E86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72EC6D-1813-4B26-9759-6784E2EA975C}" type="datetimeFigureOut">
              <a:rPr lang="en-GB" smtClean="0"/>
              <a:t>16/02/2026</a:t>
            </a:fld>
            <a:endParaRPr lang="en-GB"/>
          </a:p>
        </p:txBody>
      </p:sp>
      <p:sp>
        <p:nvSpPr>
          <p:cNvPr id="5" name="Footer Placeholder 4">
            <a:extLst>
              <a:ext uri="{FF2B5EF4-FFF2-40B4-BE49-F238E27FC236}">
                <a16:creationId xmlns:a16="http://schemas.microsoft.com/office/drawing/2014/main" id="{20E48AEE-A38B-3DAA-7C75-62A07B024D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9F7DBF9-EF4E-D847-E100-D9C94A3B7F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961BEA-612D-4627-8279-6F542F82D931}" type="slidenum">
              <a:rPr lang="en-GB" smtClean="0"/>
              <a:t>‹#›</a:t>
            </a:fld>
            <a:endParaRPr lang="en-GB"/>
          </a:p>
        </p:txBody>
      </p:sp>
    </p:spTree>
    <p:extLst>
      <p:ext uri="{BB962C8B-B14F-4D97-AF65-F5344CB8AC3E}">
        <p14:creationId xmlns:p14="http://schemas.microsoft.com/office/powerpoint/2010/main" val="2400727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IMRAD"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F0138-6529-6B13-6C65-2DD4117B0A6F}"/>
              </a:ext>
            </a:extLst>
          </p:cNvPr>
          <p:cNvSpPr>
            <a:spLocks noGrp="1"/>
          </p:cNvSpPr>
          <p:nvPr>
            <p:ph type="title"/>
          </p:nvPr>
        </p:nvSpPr>
        <p:spPr/>
        <p:txBody>
          <a:bodyPr/>
          <a:lstStyle/>
          <a:p>
            <a:r>
              <a:rPr lang="el-GR" dirty="0"/>
              <a:t>Εργασία (όχι υποχρεωτική)</a:t>
            </a:r>
            <a:endParaRPr lang="en-GB" dirty="0"/>
          </a:p>
        </p:txBody>
      </p:sp>
      <p:sp>
        <p:nvSpPr>
          <p:cNvPr id="3" name="Content Placeholder 2">
            <a:extLst>
              <a:ext uri="{FF2B5EF4-FFF2-40B4-BE49-F238E27FC236}">
                <a16:creationId xmlns:a16="http://schemas.microsoft.com/office/drawing/2014/main" id="{14144A27-402E-2A5B-F013-FDD332DB9759}"/>
              </a:ext>
            </a:extLst>
          </p:cNvPr>
          <p:cNvSpPr>
            <a:spLocks noGrp="1"/>
          </p:cNvSpPr>
          <p:nvPr>
            <p:ph idx="1"/>
          </p:nvPr>
        </p:nvSpPr>
        <p:spPr/>
        <p:txBody>
          <a:bodyPr>
            <a:normAutofit fontScale="55000" lnSpcReduction="20000"/>
          </a:bodyPr>
          <a:lstStyle/>
          <a:p>
            <a:r>
              <a:rPr lang="el-GR" dirty="0"/>
              <a:t>Βρείτε 2 (ή περισσότερα αν θέλετε) άρθρα που είναι ένα πείραμα στον τομέα της ασφάλειας στον κυβερνοχώρο με θέμα εικονικοί βοηθοί μάθησης για την ασφάλεια στον κυβερνοχώρο. Μπορεί να υπάρχουν και άλλα συνώνυμα (π.χ. εικονικοί βοηθοί, παιδαγωγικά </a:t>
            </a:r>
            <a:r>
              <a:rPr lang="el-GR" dirty="0" err="1"/>
              <a:t>avatar</a:t>
            </a:r>
            <a:r>
              <a:rPr lang="el-GR" dirty="0"/>
              <a:t> κ.λπ.). Οι λέξεις-κλειδιά μπορεί να είναι δύσκολες, αλλά δοκιμάστε τις.
Η εργασία σας θα μορφοποιηθεί σε </a:t>
            </a:r>
            <a:r>
              <a:rPr lang="el-GR" dirty="0">
                <a:hlinkClick r:id="rId2"/>
              </a:rPr>
              <a:t>IMRaD</a:t>
            </a:r>
            <a:r>
              <a:rPr lang="el-GR" dirty="0"/>
              <a:t> (κάντε κλικ για σύνδεσμο). 
Η Εισαγωγή θα είναι τι και πώς βοηθούν την εικονική μάθηση. Αυτό θα πρέπει να υπάρχει στα άρθρα που επιλέγετε.
Για την ενότητα Μέθοδος/Αποτέλεσμα — περιγράψτε τη διαδικασία για τον προσδιορισμό και την επιλογή των άρθρων. Συμπεριλάβετε τις λέξεις </a:t>
            </a:r>
            <a:r>
              <a:rPr lang="el-GR" dirty="0" err="1"/>
              <a:t>ky</a:t>
            </a:r>
            <a:r>
              <a:rPr lang="el-GR" dirty="0"/>
              <a:t> που χρησιμοποιήσατε.
Για τη συζήτηση, αξιολογήστε τα στοιχεία των άρθρων όσο καλύτερα μπορείτε
Σχέδιο
Μέθοδοι
Αποτελέσματα
Και ένα μικρό συμπέρασμα
500-700 λέξεις
Θυμηθείτε το APA, συμπεριλαμβανομένης της αναφοράς κειμένου</a:t>
            </a:r>
            <a:endParaRPr lang="nb-NO" dirty="0"/>
          </a:p>
        </p:txBody>
      </p:sp>
      <p:grpSp>
        <p:nvGrpSpPr>
          <p:cNvPr id="4" name="Group 3">
            <a:extLst>
              <a:ext uri="{FF2B5EF4-FFF2-40B4-BE49-F238E27FC236}">
                <a16:creationId xmlns:a16="http://schemas.microsoft.com/office/drawing/2014/main" id="{9924CD09-9C4C-C931-B232-534E0036486D}"/>
              </a:ext>
            </a:extLst>
          </p:cNvPr>
          <p:cNvGrpSpPr/>
          <p:nvPr/>
        </p:nvGrpSpPr>
        <p:grpSpPr>
          <a:xfrm>
            <a:off x="7991857" y="6376443"/>
            <a:ext cx="2591913" cy="481557"/>
            <a:chOff x="5179092" y="5483822"/>
            <a:chExt cx="3294001" cy="612000"/>
          </a:xfrm>
        </p:grpSpPr>
        <p:pic>
          <p:nvPicPr>
            <p:cNvPr id="5" name="Picture 4">
              <a:extLst>
                <a:ext uri="{FF2B5EF4-FFF2-40B4-BE49-F238E27FC236}">
                  <a16:creationId xmlns:a16="http://schemas.microsoft.com/office/drawing/2014/main" id="{F25A1057-34B5-FAD3-41B1-FD44A9A2016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6" name="Picture 5">
              <a:extLst>
                <a:ext uri="{FF2B5EF4-FFF2-40B4-BE49-F238E27FC236}">
                  <a16:creationId xmlns:a16="http://schemas.microsoft.com/office/drawing/2014/main" id="{1A80A42B-EBC6-6A49-A48A-25BB052FAEA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60072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TotalTime>
  <Words>166</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Εργασία (όχι υποχρεωτική)</vt:lpstr>
    </vt:vector>
  </TitlesOfParts>
  <Company>Tallinn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Ricardo Gregorio Lugo</dc:creator>
  <cp:lastModifiedBy>a a</cp:lastModifiedBy>
  <cp:revision>4</cp:revision>
  <dcterms:created xsi:type="dcterms:W3CDTF">2024-12-13T06:50:08Z</dcterms:created>
  <dcterms:modified xsi:type="dcterms:W3CDTF">2026-02-16T14:03:22Z</dcterms:modified>
</cp:coreProperties>
</file>