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E76AC-BFB8-6C6E-B506-DAFB719D29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A960F4-B824-C796-6C05-6A67D86102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42B14-849D-67F8-4815-98055006C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0AEA-1C9B-44FF-B3DD-0751AA07F4FC}" type="datetimeFigureOut">
              <a:rPr lang="en-GB" smtClean="0"/>
              <a:t>06/02/2026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AA742-6316-A62C-097E-4B21DACEC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05E169-ADA5-575F-B64C-DE417D99A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8D12-3B93-48AE-8564-C72583A49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93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14B65-3D04-D36A-8AC9-C69014AE5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134906-6573-B491-F8F0-08BEE2283B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B9FAE-936A-FB66-0D96-77C55CC3A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0AEA-1C9B-44FF-B3DD-0751AA07F4FC}" type="datetimeFigureOut">
              <a:rPr lang="en-GB" smtClean="0"/>
              <a:t>06/02/2026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34DA6-04CA-52E3-0DD2-D3FD882E9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75C4D-9A56-26B8-8EAD-42BC66956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8D12-3B93-48AE-8564-C72583A49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737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FC7D3A-39BF-F431-37C6-857783573B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55A8ED-A778-270B-7430-9880D9A073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3B7D7-76B4-52E5-34C5-B91BF64C0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0AEA-1C9B-44FF-B3DD-0751AA07F4FC}" type="datetimeFigureOut">
              <a:rPr lang="en-GB" smtClean="0"/>
              <a:t>06/02/2026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A277F-1DFA-6C5B-09FB-967B124E2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33930-660D-C6A4-E326-8A3DE449B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8D12-3B93-48AE-8564-C72583A49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788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5D0FE-4531-AA9C-F7EB-FD4A138B9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4FBB0-1B8A-8151-EC02-C1CD211C6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E03A4E-9119-C994-DEAC-4A615DEB9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0AEA-1C9B-44FF-B3DD-0751AA07F4FC}" type="datetimeFigureOut">
              <a:rPr lang="en-GB" smtClean="0"/>
              <a:t>06/02/2026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DA10D-E738-364A-9CA4-66B9FDCBC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BFDC6-E68A-9C22-A30D-16CBE0A26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8D12-3B93-48AE-8564-C72583A49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749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06448-777A-567B-B70F-F45AE0D06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48BC7B-016A-6387-4397-B42B599C8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AD732-3FF8-F82B-E294-86CB43FB2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0AEA-1C9B-44FF-B3DD-0751AA07F4FC}" type="datetimeFigureOut">
              <a:rPr lang="en-GB" smtClean="0"/>
              <a:t>06/02/2026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FB5AE-583D-33EB-9262-1706CE5A0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FF86E-5D59-EC6A-3B6E-14DC1CD91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8D12-3B93-48AE-8564-C72583A49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163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1173C-5363-3C88-AC9B-6D9B39922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BF759-E119-1408-074D-6E4121DC7E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10CC65-D4CE-97A4-603B-D8AACFDC98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CC5731-B70E-8E3A-A12B-4D296DDA6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0AEA-1C9B-44FF-B3DD-0751AA07F4FC}" type="datetimeFigureOut">
              <a:rPr lang="en-GB" smtClean="0"/>
              <a:t>06/02/2026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2D8AFC-A646-E2A4-90B2-7E30EBDBD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D351B1-C35F-B2EF-5AFF-0BB0B6C26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8D12-3B93-48AE-8564-C72583A49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386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68A60-1C8D-47B6-01AA-43A1B4AFD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88430-94C5-888A-BA49-996187DB9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BDFC40-1835-DA42-E142-CE35BAF2A6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DBC591-725E-3DCC-9161-AB6F7BF062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5F146F-F720-3F3B-C364-64ADC44142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1451C1-9A8E-F8FD-4347-CF8544FBC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0AEA-1C9B-44FF-B3DD-0751AA07F4FC}" type="datetimeFigureOut">
              <a:rPr lang="en-GB" smtClean="0"/>
              <a:t>06/02/2026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79A8DA-8101-9A11-7D83-72D6B3429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9C809B-36C4-C7E9-070C-FD533297A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8D12-3B93-48AE-8564-C72583A49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72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66DAA-E0E5-5A33-8FC2-C98B28BE0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0598BA-501A-16E3-75AB-E27C4ED97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0AEA-1C9B-44FF-B3DD-0751AA07F4FC}" type="datetimeFigureOut">
              <a:rPr lang="en-GB" smtClean="0"/>
              <a:t>06/02/2026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49B5B3-0C5F-EAB7-3F1F-708FBD73C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C22957-9A27-2C17-2894-72128DE4C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8D12-3B93-48AE-8564-C72583A49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602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553CF1-7A61-C93C-76D4-28B3AE90D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0AEA-1C9B-44FF-B3DD-0751AA07F4FC}" type="datetimeFigureOut">
              <a:rPr lang="en-GB" smtClean="0"/>
              <a:t>06/02/2026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32DFC6-5B21-9F9D-F0C1-6C27CD076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4D2B01-DA05-6505-0934-A2BE265CB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8D12-3B93-48AE-8564-C72583A49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71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D5499-BA96-0EC8-D12F-2F76FF90F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D724B-BC25-E16F-D808-5ED622162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A980F1-7207-E838-D226-1B6D849518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86783-8519-719B-2D94-E75F2D079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0AEA-1C9B-44FF-B3DD-0751AA07F4FC}" type="datetimeFigureOut">
              <a:rPr lang="en-GB" smtClean="0"/>
              <a:t>06/02/2026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629E69-190F-AD22-21B9-DA1CC30D0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798CFE-462C-B470-8763-B65197A1B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8D12-3B93-48AE-8564-C72583A49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081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23DE2-FEA7-60B4-3027-00CCC8C1D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3A2A6D-3B64-12EA-0426-B0794F7D0B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AA37BB-3EAB-DF50-1756-9AC9C682A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FE168F-7EA1-D04A-0B80-1FCBC88CE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0AEA-1C9B-44FF-B3DD-0751AA07F4FC}" type="datetimeFigureOut">
              <a:rPr lang="en-GB" smtClean="0"/>
              <a:t>06/02/2026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C29200-CB60-F92E-C932-C7EE567C3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DF4489-CD38-9D96-383C-DDABE41A7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8D12-3B93-48AE-8564-C72583A49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177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0FA563-99C0-A9EA-D045-EBBA4B47E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Clicca per modificare lo stile del titolo principale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C2858D-F7EE-7E28-0DBD-3CDB26281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Clicca per modificare gli stili del testo principale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ED7A0-508B-BD20-FE01-DEB07D8BB4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720AEA-1C9B-44FF-B3DD-0751AA07F4FC}" type="datetimeFigureOut">
              <a:rPr lang="en-GB" smtClean="0"/>
              <a:t>06/02/2026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7D3C0-B1A2-92D7-2B4C-8312CA650F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0C552-D42E-030A-E173-18DF35D5CC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D98D12-3B93-48AE-8564-C72583A49A01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DE3EDDB-05BD-5EC6-AECC-08A4939BC245}"/>
              </a:ext>
            </a:extLst>
          </p:cNvPr>
          <p:cNvGrpSpPr/>
          <p:nvPr userDrawn="1"/>
        </p:nvGrpSpPr>
        <p:grpSpPr>
          <a:xfrm>
            <a:off x="8264106" y="6311900"/>
            <a:ext cx="2591913" cy="481557"/>
            <a:chOff x="5179092" y="5483822"/>
            <a:chExt cx="3294001" cy="612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2B57661-7555-AA28-289B-C0691CAE6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68F12FE-AF9F-9DA6-1C19-24F790699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8110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7197F6C-30EE-4937-A537-47BD7398EFE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2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82BA867-AB41-2591-B733-873837257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746" y="226580"/>
            <a:ext cx="10515600" cy="1325563"/>
          </a:xfrm>
        </p:spPr>
        <p:txBody>
          <a:bodyPr/>
          <a:lstStyle/>
          <a:p>
            <a:r>
              <a:rPr lang="de-DE" dirty="0" err="1"/>
              <a:t>Il</a:t>
            </a:r>
            <a:r>
              <a:rPr lang="de-DE" dirty="0"/>
              <a:t> tuo </a:t>
            </a:r>
            <a:r>
              <a:rPr lang="de-DE" dirty="0" err="1"/>
              <a:t>compito</a:t>
            </a:r>
            <a:r>
              <a:rPr lang="de-DE" dirty="0"/>
              <a:t>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D07203-B388-0B6E-3BF3-FD6150BA3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873" y="1499790"/>
            <a:ext cx="10274623" cy="5131629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questo compito puoi </a:t>
            </a: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scoprire </a:t>
            </a:r>
            <a:r>
              <a:rPr lang="de-DE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l'efficacia dei </a:t>
            </a:r>
            <a:r>
              <a:rPr lang="de-DE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giochi seri o degli approcci di gamification nell'insegnamento della sicurezza informatica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de-D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Ricordati di 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verificare </a:t>
            </a:r>
            <a:r>
              <a:rPr lang="de-DE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tue fonti 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de-DE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qualità dei risultati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Struttura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IMRAD e stile APA, </a:t>
            </a:r>
            <a:r>
              <a:rPr lang="de-DE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massimo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1200 </a:t>
            </a:r>
            <a:r>
              <a:rPr lang="de-DE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parole</a:t>
            </a:r>
            <a:r>
              <a:rPr lang="de-DE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de-D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72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6="http://schemas.microsoft.com/office/drawing/2014/main"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45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Office Theme</vt:lpstr>
      <vt:lpstr>Il tuo compito:</vt:lpstr>
    </vt:vector>
  </TitlesOfParts>
  <Company>Tallinn University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Ricardo Gregorio Lugo</dc:creator>
  <cp:keywords>, docId:9079ECD689D2A1843A01C827936E222D</cp:keywords>
  <cp:lastModifiedBy>Cosimo Melella</cp:lastModifiedBy>
  <cp:revision>4</cp:revision>
  <dcterms:created xsi:type="dcterms:W3CDTF">2025-10-02T14:21:38Z</dcterms:created>
  <dcterms:modified xsi:type="dcterms:W3CDTF">2026-02-06T16:12:35Z</dcterms:modified>
</cp:coreProperties>
</file>