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binary" PartName="/ppt/metadata"/>
  <Override ContentType="application/vnd.openxmlformats-officedocument.presentationml.notesMaster+xml" PartName="/ppt/notesMasters/notesMaster1.xml"/>
  <Override ContentType="application/vnd.openxmlformats-officedocument.presentationml.presProps+xml" PartName="/ppt/presProps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48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</p:sldIdLst>
  <p:sldSz cy="6858000" cx="12192000"/>
  <p:notesSz cx="6858000" cy="9144000"/>
  <p:embeddedFontLst>
    <p:embeddedFont>
      <p:font typeface="Book Antiqua"/>
      <p:regular r:id="rId28"/>
      <p:bold r:id="rId29"/>
      <p:italic r:id="rId30"/>
      <p:boldItalic r:id="rId31"/>
    </p:embeddedFont>
    <p:embeddedFont>
      <p:font typeface="Century Gothic"/>
      <p:regular r:id="rId32"/>
      <p:bold r:id="rId33"/>
      <p:italic r:id="rId34"/>
      <p:boldItalic r:id="rId3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  <p:ext uri="GoogleSlidesCustomDataVersion2">
      <go:slidesCustomData xmlns:go="http://customooxmlschemas.google.com/" r:id="rId36" roundtripDataSignature="AMtx7mjsPwd7iApe4X/xrd0Ggp2Vyj1P0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581EE03C-013F-4D0F-9435-297A10D34E6E}">
  <a:tblStyle styleId="{581EE03C-013F-4D0F-9435-297A10D34E6E}" styleName="Table_0">
    <a:wholeTbl>
      <a:tcTxStyle b="off" i="off">
        <a:font>
          <a:latin typeface="Century Gothic"/>
          <a:ea typeface="Century Gothic"/>
          <a:cs typeface="Century Gothic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FFF3E6"/>
          </a:solidFill>
        </a:fill>
      </a:tcStyle>
    </a:wholeTbl>
    <a:band1H>
      <a:tcTxStyle b="off" i="off"/>
      <a:tcStyle>
        <a:fill>
          <a:solidFill>
            <a:srgbClr val="FFE6CA"/>
          </a:solidFill>
        </a:fill>
      </a:tcStyle>
    </a:band1H>
    <a:band2H>
      <a:tcTxStyle b="off" i="off"/>
    </a:band2H>
    <a:band1V>
      <a:tcTxStyle b="off" i="off"/>
      <a:tcStyle>
        <a:fill>
          <a:solidFill>
            <a:srgbClr val="FFE6CA"/>
          </a:solidFill>
        </a:fill>
      </a:tcStyle>
    </a:band1V>
    <a:band2V>
      <a:tcTxStyle b="off" i="off"/>
    </a:band2V>
    <a:lastCol>
      <a:tcTxStyle b="on" i="off">
        <a:font>
          <a:latin typeface="Century Gothic"/>
          <a:ea typeface="Century Gothic"/>
          <a:cs typeface="Century Gothic"/>
        </a:font>
        <a:schemeClr val="lt1"/>
      </a:tcTxStyle>
      <a:tcStyle>
        <a:fill>
          <a:solidFill>
            <a:schemeClr val="accent1"/>
          </a:solidFill>
        </a:fill>
      </a:tcStyle>
    </a:lastCol>
    <a:firstCol>
      <a:tcTxStyle b="on" i="off">
        <a:font>
          <a:latin typeface="Century Gothic"/>
          <a:ea typeface="Century Gothic"/>
          <a:cs typeface="Century Gothic"/>
        </a:font>
        <a:schemeClr val="lt1"/>
      </a:tcTxStyle>
      <a:tcStyle>
        <a:fill>
          <a:solidFill>
            <a:schemeClr val="accent1"/>
          </a:solidFill>
        </a:fill>
      </a:tcStyle>
    </a:firstCol>
    <a:lastRow>
      <a:tcTxStyle b="on" i="off">
        <a:font>
          <a:latin typeface="Century Gothic"/>
          <a:ea typeface="Century Gothic"/>
          <a:cs typeface="Century Gothic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1"/>
          </a:solidFill>
        </a:fill>
      </a:tcStyle>
    </a:lastRow>
    <a:seCell>
      <a:tcTxStyle b="off" i="off"/>
    </a:seCell>
    <a:swCell>
      <a:tcTxStyle b="off" i="off"/>
    </a:swCell>
    <a:firstRow>
      <a:tcTxStyle b="on" i="off">
        <a:font>
          <a:latin typeface="Century Gothic"/>
          <a:ea typeface="Century Gothic"/>
          <a:cs typeface="Century Gothic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</a:neCell>
    <a:nwCell>
      <a:tcTxStyle b="off" i="off"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40"/>
      </p:guideLst>
    </p:cSldViewPr>
  </p:slide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pos="2880" orient="horz"/>
        <p:guide pos="2160"/>
      </p:guideLst>
    </p:cSldViewPr>
  </p:notes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font" Target="fonts/BookAntiqua-regular.fntdata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font" Target="fonts/BookAntiqua-bold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BookAntiqua-boldItalic.fntdata"/><Relationship Id="rId30" Type="http://schemas.openxmlformats.org/officeDocument/2006/relationships/font" Target="fonts/BookAntiqua-italic.fntdata"/><Relationship Id="rId11" Type="http://schemas.openxmlformats.org/officeDocument/2006/relationships/slide" Target="slides/slide5.xml"/><Relationship Id="rId33" Type="http://schemas.openxmlformats.org/officeDocument/2006/relationships/font" Target="fonts/CenturyGothic-bold.fntdata"/><Relationship Id="rId10" Type="http://schemas.openxmlformats.org/officeDocument/2006/relationships/slide" Target="slides/slide4.xml"/><Relationship Id="rId32" Type="http://schemas.openxmlformats.org/officeDocument/2006/relationships/font" Target="fonts/CenturyGothic-regular.fntdata"/><Relationship Id="rId13" Type="http://schemas.openxmlformats.org/officeDocument/2006/relationships/slide" Target="slides/slide7.xml"/><Relationship Id="rId35" Type="http://schemas.openxmlformats.org/officeDocument/2006/relationships/font" Target="fonts/CenturyGothic-boldItalic.fntdata"/><Relationship Id="rId12" Type="http://schemas.openxmlformats.org/officeDocument/2006/relationships/slide" Target="slides/slide6.xml"/><Relationship Id="rId34" Type="http://schemas.openxmlformats.org/officeDocument/2006/relationships/font" Target="fonts/CenturyGothic-italic.fntdata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36" Type="http://customschemas.google.com/relationships/presentationmetadata" Target="metadata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3" name="Google Shape;173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74" name="Google Shape;174;p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10" name="Google Shape;310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23" name="Google Shape;323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42" name="Google Shape;342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59" name="Google Shape;359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72" name="Google Shape;372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85" name="Google Shape;385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4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98" name="Google Shape;398;p4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11" name="Google Shape;411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27" name="Google Shape;427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44" name="Google Shape;444;p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6" name="Google Shape;186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87" name="Google Shape;187;p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2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61" name="Google Shape;461;p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3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75" name="Google Shape;475;p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93" name="Google Shape;193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20" name="Google Shape;220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39" name="Google Shape;239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58" name="Google Shape;258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71" name="Google Shape;271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84" name="Google Shape;284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97" name="Google Shape;297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4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4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showMasterSp="0">
  <p:cSld name="Title Slide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3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032131" y="-30007"/>
            <a:ext cx="6064493" cy="6879887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32"/>
          <p:cNvSpPr txBox="1"/>
          <p:nvPr>
            <p:ph type="ctrTitle"/>
          </p:nvPr>
        </p:nvSpPr>
        <p:spPr>
          <a:xfrm>
            <a:off x="7119890" y="723440"/>
            <a:ext cx="4323426" cy="257905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ook Antiqua"/>
              <a:buNone/>
              <a:defRPr sz="6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32"/>
          <p:cNvSpPr txBox="1"/>
          <p:nvPr>
            <p:ph idx="1" type="subTitle"/>
          </p:nvPr>
        </p:nvSpPr>
        <p:spPr>
          <a:xfrm>
            <a:off x="7128152" y="5248834"/>
            <a:ext cx="4323426" cy="10089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18" name="Google Shape;18;p32"/>
          <p:cNvSpPr/>
          <p:nvPr>
            <p:ph idx="2" type="pic"/>
          </p:nvPr>
        </p:nvSpPr>
        <p:spPr>
          <a:xfrm>
            <a:off x="0" y="-2235"/>
            <a:ext cx="5840730" cy="6862275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19" name="Google Shape;19;p32"/>
          <p:cNvSpPr txBox="1"/>
          <p:nvPr>
            <p:ph idx="3" type="body"/>
          </p:nvPr>
        </p:nvSpPr>
        <p:spPr>
          <a:xfrm>
            <a:off x="7119274" y="3373515"/>
            <a:ext cx="4323426" cy="10089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6000"/>
              <a:buNone/>
              <a:defRPr b="1" sz="60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cxnSp>
        <p:nvCxnSpPr>
          <p:cNvPr id="20" name="Google Shape;20;p32"/>
          <p:cNvCxnSpPr/>
          <p:nvPr/>
        </p:nvCxnSpPr>
        <p:spPr>
          <a:xfrm flipH="1">
            <a:off x="4559556" y="-10665"/>
            <a:ext cx="1930144" cy="6877290"/>
          </a:xfrm>
          <a:prstGeom prst="straightConnector1">
            <a:avLst/>
          </a:prstGeom>
          <a:noFill/>
          <a:ln cap="flat" cmpd="sng" w="254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 - Topic 1" showMasterSp="0">
  <p:cSld name="Agenda - Topic 1"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44"/>
          <p:cNvSpPr/>
          <p:nvPr/>
        </p:nvSpPr>
        <p:spPr>
          <a:xfrm>
            <a:off x="6093537" y="-1946"/>
            <a:ext cx="3601340" cy="6881814"/>
          </a:xfrm>
          <a:custGeom>
            <a:rect b="b" l="l" r="r" t="t"/>
            <a:pathLst>
              <a:path extrusionOk="0" h="6881814" w="3601340">
                <a:moveTo>
                  <a:pt x="3601340" y="0"/>
                </a:moveTo>
                <a:lnTo>
                  <a:pt x="0" y="0"/>
                </a:lnTo>
                <a:lnTo>
                  <a:pt x="0" y="6881815"/>
                </a:lnTo>
                <a:lnTo>
                  <a:pt x="1064235" y="6881815"/>
                </a:lnTo>
                <a:lnTo>
                  <a:pt x="1441045" y="5490188"/>
                </a:lnTo>
                <a:lnTo>
                  <a:pt x="1835678" y="4034957"/>
                </a:lnTo>
                <a:cubicBezTo>
                  <a:pt x="1859865" y="3943369"/>
                  <a:pt x="1954068" y="3889943"/>
                  <a:pt x="2045724" y="3914112"/>
                </a:cubicBezTo>
                <a:cubicBezTo>
                  <a:pt x="2137381" y="3938281"/>
                  <a:pt x="2190847" y="4032413"/>
                  <a:pt x="2166660" y="4124001"/>
                </a:cubicBezTo>
                <a:lnTo>
                  <a:pt x="1906966" y="5081858"/>
                </a:lnTo>
                <a:cubicBezTo>
                  <a:pt x="1882779" y="5173446"/>
                  <a:pt x="1936246" y="5267578"/>
                  <a:pt x="2027902" y="5291747"/>
                </a:cubicBezTo>
                <a:cubicBezTo>
                  <a:pt x="2109375" y="5313372"/>
                  <a:pt x="2193393" y="5272666"/>
                  <a:pt x="2227765" y="5198887"/>
                </a:cubicBezTo>
                <a:lnTo>
                  <a:pt x="2570204" y="3923016"/>
                </a:lnTo>
                <a:lnTo>
                  <a:pt x="2602029" y="3799627"/>
                </a:lnTo>
                <a:lnTo>
                  <a:pt x="360134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2" name="Google Shape;122;p44"/>
          <p:cNvSpPr/>
          <p:nvPr>
            <p:ph idx="2" type="pic"/>
          </p:nvPr>
        </p:nvSpPr>
        <p:spPr>
          <a:xfrm flipH="1">
            <a:off x="7163691" y="0"/>
            <a:ext cx="5024825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123" name="Google Shape;123;p44"/>
          <p:cNvSpPr txBox="1"/>
          <p:nvPr>
            <p:ph type="ctrTitle"/>
          </p:nvPr>
        </p:nvSpPr>
        <p:spPr>
          <a:xfrm>
            <a:off x="796322" y="320040"/>
            <a:ext cx="6732237" cy="101714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ook Antiqua"/>
              <a:buNone/>
              <a:defRPr sz="36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4" name="Google Shape;124;p44"/>
          <p:cNvSpPr txBox="1"/>
          <p:nvPr>
            <p:ph idx="1" type="body"/>
          </p:nvPr>
        </p:nvSpPr>
        <p:spPr>
          <a:xfrm>
            <a:off x="824242" y="1749479"/>
            <a:ext cx="788639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b="0" baseline="-25000" sz="54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25" name="Google Shape;125;p44"/>
          <p:cNvSpPr txBox="1"/>
          <p:nvPr>
            <p:ph idx="3" type="body"/>
          </p:nvPr>
        </p:nvSpPr>
        <p:spPr>
          <a:xfrm>
            <a:off x="1643379" y="1749479"/>
            <a:ext cx="5885179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26" name="Google Shape;126;p44"/>
          <p:cNvSpPr txBox="1"/>
          <p:nvPr>
            <p:ph idx="4" type="body"/>
          </p:nvPr>
        </p:nvSpPr>
        <p:spPr>
          <a:xfrm>
            <a:off x="824242" y="2378035"/>
            <a:ext cx="788639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b="0" baseline="-25000" sz="44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27" name="Google Shape;127;p44"/>
          <p:cNvSpPr txBox="1"/>
          <p:nvPr>
            <p:ph idx="5" type="body"/>
          </p:nvPr>
        </p:nvSpPr>
        <p:spPr>
          <a:xfrm>
            <a:off x="1643379" y="2378035"/>
            <a:ext cx="5885179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7F7F7F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28" name="Google Shape;128;p44"/>
          <p:cNvSpPr txBox="1"/>
          <p:nvPr>
            <p:ph idx="6" type="body"/>
          </p:nvPr>
        </p:nvSpPr>
        <p:spPr>
          <a:xfrm>
            <a:off x="824242" y="3006909"/>
            <a:ext cx="788639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b="0" baseline="-25000" sz="44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29" name="Google Shape;129;p44"/>
          <p:cNvSpPr txBox="1"/>
          <p:nvPr>
            <p:ph idx="7" type="body"/>
          </p:nvPr>
        </p:nvSpPr>
        <p:spPr>
          <a:xfrm>
            <a:off x="1643379" y="3009613"/>
            <a:ext cx="5885179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7F7F7F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30" name="Google Shape;130;p44"/>
          <p:cNvSpPr txBox="1"/>
          <p:nvPr>
            <p:ph idx="8" type="body"/>
          </p:nvPr>
        </p:nvSpPr>
        <p:spPr>
          <a:xfrm>
            <a:off x="824242" y="3635783"/>
            <a:ext cx="788639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b="0" baseline="-25000" sz="44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31" name="Google Shape;131;p44"/>
          <p:cNvSpPr txBox="1"/>
          <p:nvPr>
            <p:ph idx="9" type="body"/>
          </p:nvPr>
        </p:nvSpPr>
        <p:spPr>
          <a:xfrm>
            <a:off x="1643379" y="3638169"/>
            <a:ext cx="5885179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>
                <a:solidFill>
                  <a:srgbClr val="7F7F7F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32" name="Google Shape;132;p44"/>
          <p:cNvSpPr txBox="1"/>
          <p:nvPr>
            <p:ph idx="13" type="body"/>
          </p:nvPr>
        </p:nvSpPr>
        <p:spPr>
          <a:xfrm>
            <a:off x="824242" y="4264656"/>
            <a:ext cx="788639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b="0" baseline="-25000" sz="44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33" name="Google Shape;133;p44"/>
          <p:cNvSpPr txBox="1"/>
          <p:nvPr>
            <p:ph idx="14" type="body"/>
          </p:nvPr>
        </p:nvSpPr>
        <p:spPr>
          <a:xfrm>
            <a:off x="1643379" y="4269747"/>
            <a:ext cx="5885179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>
                <a:solidFill>
                  <a:srgbClr val="7F7F7F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cxnSp>
        <p:nvCxnSpPr>
          <p:cNvPr id="134" name="Google Shape;134;p44"/>
          <p:cNvCxnSpPr/>
          <p:nvPr/>
        </p:nvCxnSpPr>
        <p:spPr>
          <a:xfrm flipH="1" rot="10800000">
            <a:off x="6889763" y="0"/>
            <a:ext cx="1822122" cy="6871447"/>
          </a:xfrm>
          <a:prstGeom prst="straightConnector1">
            <a:avLst/>
          </a:prstGeom>
          <a:noFill/>
          <a:ln cap="flat" cmpd="sng" w="222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35" name="Google Shape;135;p44"/>
          <p:cNvSpPr txBox="1"/>
          <p:nvPr>
            <p:ph idx="11" type="ftr"/>
          </p:nvPr>
        </p:nvSpPr>
        <p:spPr>
          <a:xfrm>
            <a:off x="824241" y="6290774"/>
            <a:ext cx="66370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6" name="Google Shape;136;p44"/>
          <p:cNvSpPr txBox="1"/>
          <p:nvPr>
            <p:ph idx="12" type="sldNum"/>
          </p:nvPr>
        </p:nvSpPr>
        <p:spPr>
          <a:xfrm>
            <a:off x="10768546" y="6290774"/>
            <a:ext cx="6179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 - Topic 4" showMasterSp="0">
  <p:cSld name="Agenda - Topic 4"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45"/>
          <p:cNvSpPr/>
          <p:nvPr/>
        </p:nvSpPr>
        <p:spPr>
          <a:xfrm>
            <a:off x="6093537" y="-1946"/>
            <a:ext cx="3601340" cy="6881814"/>
          </a:xfrm>
          <a:custGeom>
            <a:rect b="b" l="l" r="r" t="t"/>
            <a:pathLst>
              <a:path extrusionOk="0" h="6881814" w="3601340">
                <a:moveTo>
                  <a:pt x="3601340" y="0"/>
                </a:moveTo>
                <a:lnTo>
                  <a:pt x="0" y="0"/>
                </a:lnTo>
                <a:lnTo>
                  <a:pt x="0" y="6881815"/>
                </a:lnTo>
                <a:lnTo>
                  <a:pt x="1064235" y="6881815"/>
                </a:lnTo>
                <a:lnTo>
                  <a:pt x="1441045" y="5490188"/>
                </a:lnTo>
                <a:lnTo>
                  <a:pt x="1835678" y="4034957"/>
                </a:lnTo>
                <a:cubicBezTo>
                  <a:pt x="1859865" y="3943369"/>
                  <a:pt x="1954068" y="3889943"/>
                  <a:pt x="2045724" y="3914112"/>
                </a:cubicBezTo>
                <a:cubicBezTo>
                  <a:pt x="2137381" y="3938281"/>
                  <a:pt x="2190847" y="4032413"/>
                  <a:pt x="2166660" y="4124001"/>
                </a:cubicBezTo>
                <a:lnTo>
                  <a:pt x="1906966" y="5081858"/>
                </a:lnTo>
                <a:cubicBezTo>
                  <a:pt x="1882779" y="5173446"/>
                  <a:pt x="1936246" y="5267578"/>
                  <a:pt x="2027902" y="5291747"/>
                </a:cubicBezTo>
                <a:cubicBezTo>
                  <a:pt x="2109375" y="5313372"/>
                  <a:pt x="2193393" y="5272666"/>
                  <a:pt x="2227765" y="5198887"/>
                </a:cubicBezTo>
                <a:lnTo>
                  <a:pt x="2570204" y="3923016"/>
                </a:lnTo>
                <a:lnTo>
                  <a:pt x="2602029" y="3799627"/>
                </a:lnTo>
                <a:lnTo>
                  <a:pt x="360134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9" name="Google Shape;139;p45"/>
          <p:cNvSpPr/>
          <p:nvPr>
            <p:ph idx="2" type="pic"/>
          </p:nvPr>
        </p:nvSpPr>
        <p:spPr>
          <a:xfrm flipH="1">
            <a:off x="7163691" y="0"/>
            <a:ext cx="5024825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140" name="Google Shape;140;p45"/>
          <p:cNvSpPr txBox="1"/>
          <p:nvPr>
            <p:ph type="ctrTitle"/>
          </p:nvPr>
        </p:nvSpPr>
        <p:spPr>
          <a:xfrm>
            <a:off x="796322" y="320040"/>
            <a:ext cx="6732237" cy="101714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ook Antiqua"/>
              <a:buNone/>
              <a:defRPr sz="36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1" name="Google Shape;141;p45"/>
          <p:cNvSpPr txBox="1"/>
          <p:nvPr>
            <p:ph idx="1" type="body"/>
          </p:nvPr>
        </p:nvSpPr>
        <p:spPr>
          <a:xfrm>
            <a:off x="824242" y="1749479"/>
            <a:ext cx="788639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b="0" baseline="-25000" sz="44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42" name="Google Shape;142;p45"/>
          <p:cNvSpPr txBox="1"/>
          <p:nvPr>
            <p:ph idx="3" type="body"/>
          </p:nvPr>
        </p:nvSpPr>
        <p:spPr>
          <a:xfrm>
            <a:off x="1643379" y="1749479"/>
            <a:ext cx="5885179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>
                <a:solidFill>
                  <a:srgbClr val="7F7F7F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43" name="Google Shape;143;p45"/>
          <p:cNvSpPr txBox="1"/>
          <p:nvPr>
            <p:ph idx="4" type="body"/>
          </p:nvPr>
        </p:nvSpPr>
        <p:spPr>
          <a:xfrm>
            <a:off x="824242" y="2378035"/>
            <a:ext cx="788639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b="0" baseline="-25000" sz="44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44" name="Google Shape;144;p45"/>
          <p:cNvSpPr txBox="1"/>
          <p:nvPr>
            <p:ph idx="5" type="body"/>
          </p:nvPr>
        </p:nvSpPr>
        <p:spPr>
          <a:xfrm>
            <a:off x="1643379" y="2378035"/>
            <a:ext cx="5885179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7F7F7F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45" name="Google Shape;145;p45"/>
          <p:cNvSpPr txBox="1"/>
          <p:nvPr>
            <p:ph idx="6" type="body"/>
          </p:nvPr>
        </p:nvSpPr>
        <p:spPr>
          <a:xfrm>
            <a:off x="824242" y="3006909"/>
            <a:ext cx="788639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b="0" baseline="-25000" sz="44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46" name="Google Shape;146;p45"/>
          <p:cNvSpPr txBox="1"/>
          <p:nvPr>
            <p:ph idx="7" type="body"/>
          </p:nvPr>
        </p:nvSpPr>
        <p:spPr>
          <a:xfrm>
            <a:off x="1643379" y="3009613"/>
            <a:ext cx="5885179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7F7F7F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47" name="Google Shape;147;p45"/>
          <p:cNvSpPr txBox="1"/>
          <p:nvPr>
            <p:ph idx="8" type="body"/>
          </p:nvPr>
        </p:nvSpPr>
        <p:spPr>
          <a:xfrm>
            <a:off x="824242" y="3635783"/>
            <a:ext cx="788639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b="0" baseline="-25000" sz="54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48" name="Google Shape;148;p45"/>
          <p:cNvSpPr txBox="1"/>
          <p:nvPr>
            <p:ph idx="9" type="body"/>
          </p:nvPr>
        </p:nvSpPr>
        <p:spPr>
          <a:xfrm>
            <a:off x="1643379" y="3638169"/>
            <a:ext cx="5885179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49" name="Google Shape;149;p45"/>
          <p:cNvSpPr txBox="1"/>
          <p:nvPr>
            <p:ph idx="13" type="body"/>
          </p:nvPr>
        </p:nvSpPr>
        <p:spPr>
          <a:xfrm>
            <a:off x="824242" y="4264656"/>
            <a:ext cx="788639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b="0" baseline="-25000" sz="44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50" name="Google Shape;150;p45"/>
          <p:cNvSpPr txBox="1"/>
          <p:nvPr>
            <p:ph idx="14" type="body"/>
          </p:nvPr>
        </p:nvSpPr>
        <p:spPr>
          <a:xfrm>
            <a:off x="1643379" y="4269747"/>
            <a:ext cx="5885179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>
                <a:solidFill>
                  <a:srgbClr val="7F7F7F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cxnSp>
        <p:nvCxnSpPr>
          <p:cNvPr id="151" name="Google Shape;151;p45"/>
          <p:cNvCxnSpPr/>
          <p:nvPr/>
        </p:nvCxnSpPr>
        <p:spPr>
          <a:xfrm flipH="1" rot="10800000">
            <a:off x="6889763" y="0"/>
            <a:ext cx="1822122" cy="6871447"/>
          </a:xfrm>
          <a:prstGeom prst="straightConnector1">
            <a:avLst/>
          </a:prstGeom>
          <a:noFill/>
          <a:ln cap="flat" cmpd="sng" w="222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52" name="Google Shape;152;p45"/>
          <p:cNvSpPr txBox="1"/>
          <p:nvPr>
            <p:ph idx="11" type="ftr"/>
          </p:nvPr>
        </p:nvSpPr>
        <p:spPr>
          <a:xfrm>
            <a:off x="824241" y="6290774"/>
            <a:ext cx="66370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3" name="Google Shape;153;p45"/>
          <p:cNvSpPr txBox="1"/>
          <p:nvPr>
            <p:ph idx="12" type="sldNum"/>
          </p:nvPr>
        </p:nvSpPr>
        <p:spPr>
          <a:xfrm>
            <a:off x="10768546" y="6290774"/>
            <a:ext cx="6179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 - Topic 5" showMasterSp="0">
  <p:cSld name="Agenda - Topic 5"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46"/>
          <p:cNvSpPr/>
          <p:nvPr/>
        </p:nvSpPr>
        <p:spPr>
          <a:xfrm>
            <a:off x="6093537" y="-1946"/>
            <a:ext cx="3601340" cy="6881814"/>
          </a:xfrm>
          <a:custGeom>
            <a:rect b="b" l="l" r="r" t="t"/>
            <a:pathLst>
              <a:path extrusionOk="0" h="6881814" w="3601340">
                <a:moveTo>
                  <a:pt x="3601340" y="0"/>
                </a:moveTo>
                <a:lnTo>
                  <a:pt x="0" y="0"/>
                </a:lnTo>
                <a:lnTo>
                  <a:pt x="0" y="6881815"/>
                </a:lnTo>
                <a:lnTo>
                  <a:pt x="1064235" y="6881815"/>
                </a:lnTo>
                <a:lnTo>
                  <a:pt x="1441045" y="5490188"/>
                </a:lnTo>
                <a:lnTo>
                  <a:pt x="1835678" y="4034957"/>
                </a:lnTo>
                <a:cubicBezTo>
                  <a:pt x="1859865" y="3943369"/>
                  <a:pt x="1954068" y="3889943"/>
                  <a:pt x="2045724" y="3914112"/>
                </a:cubicBezTo>
                <a:cubicBezTo>
                  <a:pt x="2137381" y="3938281"/>
                  <a:pt x="2190847" y="4032413"/>
                  <a:pt x="2166660" y="4124001"/>
                </a:cubicBezTo>
                <a:lnTo>
                  <a:pt x="1906966" y="5081858"/>
                </a:lnTo>
                <a:cubicBezTo>
                  <a:pt x="1882779" y="5173446"/>
                  <a:pt x="1936246" y="5267578"/>
                  <a:pt x="2027902" y="5291747"/>
                </a:cubicBezTo>
                <a:cubicBezTo>
                  <a:pt x="2109375" y="5313372"/>
                  <a:pt x="2193393" y="5272666"/>
                  <a:pt x="2227765" y="5198887"/>
                </a:cubicBezTo>
                <a:lnTo>
                  <a:pt x="2570204" y="3923016"/>
                </a:lnTo>
                <a:lnTo>
                  <a:pt x="2602029" y="3799627"/>
                </a:lnTo>
                <a:lnTo>
                  <a:pt x="360134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56" name="Google Shape;156;p46"/>
          <p:cNvSpPr/>
          <p:nvPr>
            <p:ph idx="2" type="pic"/>
          </p:nvPr>
        </p:nvSpPr>
        <p:spPr>
          <a:xfrm flipH="1">
            <a:off x="7163691" y="0"/>
            <a:ext cx="5024825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157" name="Google Shape;157;p46"/>
          <p:cNvSpPr txBox="1"/>
          <p:nvPr>
            <p:ph type="ctrTitle"/>
          </p:nvPr>
        </p:nvSpPr>
        <p:spPr>
          <a:xfrm>
            <a:off x="796322" y="320040"/>
            <a:ext cx="6732237" cy="101714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ook Antiqua"/>
              <a:buNone/>
              <a:defRPr sz="36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8" name="Google Shape;158;p46"/>
          <p:cNvSpPr txBox="1"/>
          <p:nvPr>
            <p:ph idx="1" type="body"/>
          </p:nvPr>
        </p:nvSpPr>
        <p:spPr>
          <a:xfrm>
            <a:off x="824242" y="1749479"/>
            <a:ext cx="788639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b="0" baseline="-25000" sz="44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59" name="Google Shape;159;p46"/>
          <p:cNvSpPr txBox="1"/>
          <p:nvPr>
            <p:ph idx="3" type="body"/>
          </p:nvPr>
        </p:nvSpPr>
        <p:spPr>
          <a:xfrm>
            <a:off x="1643379" y="1749479"/>
            <a:ext cx="5885179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>
                <a:solidFill>
                  <a:srgbClr val="7F7F7F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60" name="Google Shape;160;p46"/>
          <p:cNvSpPr txBox="1"/>
          <p:nvPr>
            <p:ph idx="4" type="body"/>
          </p:nvPr>
        </p:nvSpPr>
        <p:spPr>
          <a:xfrm>
            <a:off x="824242" y="2378035"/>
            <a:ext cx="788639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b="0" baseline="-25000" sz="44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61" name="Google Shape;161;p46"/>
          <p:cNvSpPr txBox="1"/>
          <p:nvPr>
            <p:ph idx="5" type="body"/>
          </p:nvPr>
        </p:nvSpPr>
        <p:spPr>
          <a:xfrm>
            <a:off x="1643379" y="2378035"/>
            <a:ext cx="5885179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7F7F7F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62" name="Google Shape;162;p46"/>
          <p:cNvSpPr txBox="1"/>
          <p:nvPr>
            <p:ph idx="6" type="body"/>
          </p:nvPr>
        </p:nvSpPr>
        <p:spPr>
          <a:xfrm>
            <a:off x="824242" y="3006909"/>
            <a:ext cx="788639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b="0" baseline="-25000" sz="44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63" name="Google Shape;163;p46"/>
          <p:cNvSpPr txBox="1"/>
          <p:nvPr>
            <p:ph idx="7" type="body"/>
          </p:nvPr>
        </p:nvSpPr>
        <p:spPr>
          <a:xfrm>
            <a:off x="1643379" y="3009613"/>
            <a:ext cx="5885179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7F7F7F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64" name="Google Shape;164;p46"/>
          <p:cNvSpPr txBox="1"/>
          <p:nvPr>
            <p:ph idx="8" type="body"/>
          </p:nvPr>
        </p:nvSpPr>
        <p:spPr>
          <a:xfrm>
            <a:off x="824242" y="3635783"/>
            <a:ext cx="788639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b="0" baseline="-25000" sz="44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65" name="Google Shape;165;p46"/>
          <p:cNvSpPr txBox="1"/>
          <p:nvPr>
            <p:ph idx="9" type="body"/>
          </p:nvPr>
        </p:nvSpPr>
        <p:spPr>
          <a:xfrm>
            <a:off x="1643379" y="3638169"/>
            <a:ext cx="5885179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>
                <a:solidFill>
                  <a:srgbClr val="7F7F7F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66" name="Google Shape;166;p46"/>
          <p:cNvSpPr txBox="1"/>
          <p:nvPr>
            <p:ph idx="13" type="body"/>
          </p:nvPr>
        </p:nvSpPr>
        <p:spPr>
          <a:xfrm>
            <a:off x="824242" y="4264656"/>
            <a:ext cx="788639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b="0" baseline="-25000" sz="54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67" name="Google Shape;167;p46"/>
          <p:cNvSpPr txBox="1"/>
          <p:nvPr>
            <p:ph idx="14" type="body"/>
          </p:nvPr>
        </p:nvSpPr>
        <p:spPr>
          <a:xfrm>
            <a:off x="1643379" y="4269747"/>
            <a:ext cx="5885179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cxnSp>
        <p:nvCxnSpPr>
          <p:cNvPr id="168" name="Google Shape;168;p46"/>
          <p:cNvCxnSpPr/>
          <p:nvPr/>
        </p:nvCxnSpPr>
        <p:spPr>
          <a:xfrm flipH="1" rot="10800000">
            <a:off x="6889763" y="0"/>
            <a:ext cx="1822122" cy="6871447"/>
          </a:xfrm>
          <a:prstGeom prst="straightConnector1">
            <a:avLst/>
          </a:prstGeom>
          <a:noFill/>
          <a:ln cap="flat" cmpd="sng" w="222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69" name="Google Shape;169;p46"/>
          <p:cNvSpPr txBox="1"/>
          <p:nvPr>
            <p:ph idx="11" type="ftr"/>
          </p:nvPr>
        </p:nvSpPr>
        <p:spPr>
          <a:xfrm>
            <a:off x="824241" y="6290774"/>
            <a:ext cx="66370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0" name="Google Shape;170;p46"/>
          <p:cNvSpPr txBox="1"/>
          <p:nvPr>
            <p:ph idx="12" type="sldNum"/>
          </p:nvPr>
        </p:nvSpPr>
        <p:spPr>
          <a:xfrm>
            <a:off x="10768546" y="6290774"/>
            <a:ext cx="6179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" showMasterSp="0">
  <p:cSld name="Agenda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3"/>
          <p:cNvSpPr/>
          <p:nvPr/>
        </p:nvSpPr>
        <p:spPr>
          <a:xfrm>
            <a:off x="6093537" y="-1946"/>
            <a:ext cx="3601340" cy="6881814"/>
          </a:xfrm>
          <a:custGeom>
            <a:rect b="b" l="l" r="r" t="t"/>
            <a:pathLst>
              <a:path extrusionOk="0" h="6881814" w="3601340">
                <a:moveTo>
                  <a:pt x="3601340" y="0"/>
                </a:moveTo>
                <a:lnTo>
                  <a:pt x="0" y="0"/>
                </a:lnTo>
                <a:lnTo>
                  <a:pt x="0" y="6881815"/>
                </a:lnTo>
                <a:lnTo>
                  <a:pt x="1064235" y="6881815"/>
                </a:lnTo>
                <a:lnTo>
                  <a:pt x="1441045" y="5490188"/>
                </a:lnTo>
                <a:lnTo>
                  <a:pt x="1835678" y="4034957"/>
                </a:lnTo>
                <a:cubicBezTo>
                  <a:pt x="1859865" y="3943369"/>
                  <a:pt x="1954068" y="3889943"/>
                  <a:pt x="2045724" y="3914112"/>
                </a:cubicBezTo>
                <a:cubicBezTo>
                  <a:pt x="2137381" y="3938281"/>
                  <a:pt x="2190847" y="4032413"/>
                  <a:pt x="2166660" y="4124001"/>
                </a:cubicBezTo>
                <a:lnTo>
                  <a:pt x="1906966" y="5081858"/>
                </a:lnTo>
                <a:cubicBezTo>
                  <a:pt x="1882779" y="5173446"/>
                  <a:pt x="1936246" y="5267578"/>
                  <a:pt x="2027902" y="5291747"/>
                </a:cubicBezTo>
                <a:cubicBezTo>
                  <a:pt x="2109375" y="5313372"/>
                  <a:pt x="2193393" y="5272666"/>
                  <a:pt x="2227765" y="5198887"/>
                </a:cubicBezTo>
                <a:lnTo>
                  <a:pt x="2570204" y="3923016"/>
                </a:lnTo>
                <a:lnTo>
                  <a:pt x="2602029" y="3799627"/>
                </a:lnTo>
                <a:lnTo>
                  <a:pt x="360134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3" name="Google Shape;23;p33"/>
          <p:cNvSpPr/>
          <p:nvPr>
            <p:ph idx="2" type="pic"/>
          </p:nvPr>
        </p:nvSpPr>
        <p:spPr>
          <a:xfrm flipH="1">
            <a:off x="7163691" y="0"/>
            <a:ext cx="5024825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cxnSp>
        <p:nvCxnSpPr>
          <p:cNvPr id="24" name="Google Shape;24;p33"/>
          <p:cNvCxnSpPr/>
          <p:nvPr/>
        </p:nvCxnSpPr>
        <p:spPr>
          <a:xfrm flipH="1" rot="10800000">
            <a:off x="6889763" y="0"/>
            <a:ext cx="1822122" cy="6871447"/>
          </a:xfrm>
          <a:prstGeom prst="straightConnector1">
            <a:avLst/>
          </a:prstGeom>
          <a:noFill/>
          <a:ln cap="flat" cmpd="sng" w="222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5" name="Google Shape;25;p33"/>
          <p:cNvSpPr txBox="1"/>
          <p:nvPr>
            <p:ph idx="11" type="ftr"/>
          </p:nvPr>
        </p:nvSpPr>
        <p:spPr>
          <a:xfrm>
            <a:off x="824241" y="6290774"/>
            <a:ext cx="66370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33"/>
          <p:cNvSpPr txBox="1"/>
          <p:nvPr>
            <p:ph idx="12" type="sldNum"/>
          </p:nvPr>
        </p:nvSpPr>
        <p:spPr>
          <a:xfrm>
            <a:off x="10768546" y="6290774"/>
            <a:ext cx="6179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7" name="Google Shape;27;p33"/>
          <p:cNvSpPr txBox="1"/>
          <p:nvPr>
            <p:ph type="ctrTitle"/>
          </p:nvPr>
        </p:nvSpPr>
        <p:spPr>
          <a:xfrm>
            <a:off x="796322" y="320040"/>
            <a:ext cx="6732237" cy="101714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ook Antiqua"/>
              <a:buNone/>
              <a:defRPr sz="36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33"/>
          <p:cNvSpPr txBox="1"/>
          <p:nvPr>
            <p:ph idx="1" type="body"/>
          </p:nvPr>
        </p:nvSpPr>
        <p:spPr>
          <a:xfrm>
            <a:off x="824242" y="1749479"/>
            <a:ext cx="788639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b="0" baseline="-25000" sz="44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29" name="Google Shape;29;p33"/>
          <p:cNvSpPr txBox="1"/>
          <p:nvPr>
            <p:ph idx="3" type="body"/>
          </p:nvPr>
        </p:nvSpPr>
        <p:spPr>
          <a:xfrm>
            <a:off x="1643379" y="1749479"/>
            <a:ext cx="5885179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>
                <a:solidFill>
                  <a:srgbClr val="7F7F7F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30" name="Google Shape;30;p33"/>
          <p:cNvSpPr txBox="1"/>
          <p:nvPr>
            <p:ph idx="4" type="body"/>
          </p:nvPr>
        </p:nvSpPr>
        <p:spPr>
          <a:xfrm>
            <a:off x="824242" y="3006909"/>
            <a:ext cx="788639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b="0" baseline="-25000" sz="44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31" name="Google Shape;31;p33"/>
          <p:cNvSpPr txBox="1"/>
          <p:nvPr>
            <p:ph idx="5" type="body"/>
          </p:nvPr>
        </p:nvSpPr>
        <p:spPr>
          <a:xfrm>
            <a:off x="1643379" y="3009613"/>
            <a:ext cx="5885179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>
                <a:solidFill>
                  <a:srgbClr val="7F7F7F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32" name="Google Shape;32;p33"/>
          <p:cNvSpPr txBox="1"/>
          <p:nvPr>
            <p:ph idx="6" type="body"/>
          </p:nvPr>
        </p:nvSpPr>
        <p:spPr>
          <a:xfrm>
            <a:off x="824242" y="3635783"/>
            <a:ext cx="788639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b="0" baseline="-25000" sz="44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33" name="Google Shape;33;p33"/>
          <p:cNvSpPr txBox="1"/>
          <p:nvPr>
            <p:ph idx="7" type="body"/>
          </p:nvPr>
        </p:nvSpPr>
        <p:spPr>
          <a:xfrm>
            <a:off x="1643379" y="3638169"/>
            <a:ext cx="5885179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>
                <a:solidFill>
                  <a:srgbClr val="7F7F7F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34" name="Google Shape;34;p33"/>
          <p:cNvSpPr txBox="1"/>
          <p:nvPr>
            <p:ph idx="8" type="body"/>
          </p:nvPr>
        </p:nvSpPr>
        <p:spPr>
          <a:xfrm>
            <a:off x="824242" y="4264656"/>
            <a:ext cx="788639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b="0" baseline="-25000" sz="44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35" name="Google Shape;35;p33"/>
          <p:cNvSpPr txBox="1"/>
          <p:nvPr>
            <p:ph idx="9" type="body"/>
          </p:nvPr>
        </p:nvSpPr>
        <p:spPr>
          <a:xfrm>
            <a:off x="1643379" y="4269747"/>
            <a:ext cx="5885179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>
                <a:solidFill>
                  <a:srgbClr val="7F7F7F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36" name="Google Shape;36;p33"/>
          <p:cNvSpPr txBox="1"/>
          <p:nvPr>
            <p:ph idx="13" type="body"/>
          </p:nvPr>
        </p:nvSpPr>
        <p:spPr>
          <a:xfrm>
            <a:off x="824242" y="2378035"/>
            <a:ext cx="788639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b="0" baseline="-25000" sz="44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37" name="Google Shape;37;p33"/>
          <p:cNvSpPr txBox="1"/>
          <p:nvPr>
            <p:ph idx="14" type="body"/>
          </p:nvPr>
        </p:nvSpPr>
        <p:spPr>
          <a:xfrm>
            <a:off x="1643379" y="2378035"/>
            <a:ext cx="5885179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7F7F7F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 Dark" showMasterSp="0">
  <p:cSld name="Comparison Dark">
    <p:bg>
      <p:bgPr>
        <a:solidFill>
          <a:schemeClr val="dk1"/>
        </a:solidFill>
      </p:bgPr>
    </p:bg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oogle Shape;39;p34"/>
          <p:cNvGrpSpPr/>
          <p:nvPr/>
        </p:nvGrpSpPr>
        <p:grpSpPr>
          <a:xfrm>
            <a:off x="8233290" y="0"/>
            <a:ext cx="2740011" cy="6850028"/>
            <a:chOff x="8233290" y="0"/>
            <a:chExt cx="2740011" cy="6850028"/>
          </a:xfrm>
        </p:grpSpPr>
        <p:pic>
          <p:nvPicPr>
            <p:cNvPr id="40" name="Google Shape;40;p34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8233290" y="0"/>
              <a:ext cx="2740011" cy="68500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" name="Google Shape;41;p34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001841" y="4372451"/>
              <a:ext cx="878334" cy="170500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2" name="Google Shape;42;p34"/>
          <p:cNvSpPr txBox="1"/>
          <p:nvPr>
            <p:ph type="title"/>
          </p:nvPr>
        </p:nvSpPr>
        <p:spPr>
          <a:xfrm>
            <a:off x="409099" y="286603"/>
            <a:ext cx="11373803" cy="145075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ook Antiqua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34"/>
          <p:cNvSpPr/>
          <p:nvPr>
            <p:ph idx="1" type="body"/>
          </p:nvPr>
        </p:nvSpPr>
        <p:spPr>
          <a:xfrm>
            <a:off x="1318352" y="1894376"/>
            <a:ext cx="2847975" cy="3390899"/>
          </a:xfrm>
          <a:prstGeom prst="roundRect">
            <a:avLst>
              <a:gd fmla="val 16667" name="adj"/>
            </a:avLst>
          </a:prstGeom>
          <a:solidFill>
            <a:schemeClr val="dk1"/>
          </a:solidFill>
          <a:ln cap="flat" cmpd="sng" w="317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2743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accent1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indent="-228600" lvl="1" marL="9144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44" name="Google Shape;44;p34"/>
          <p:cNvSpPr/>
          <p:nvPr>
            <p:ph idx="2" type="pic"/>
          </p:nvPr>
        </p:nvSpPr>
        <p:spPr>
          <a:xfrm>
            <a:off x="2239419" y="2833688"/>
            <a:ext cx="1005840" cy="914400"/>
          </a:xfrm>
          <a:prstGeom prst="rect">
            <a:avLst/>
          </a:prstGeom>
          <a:noFill/>
          <a:ln>
            <a:noFill/>
          </a:ln>
        </p:spPr>
      </p:sp>
      <p:sp>
        <p:nvSpPr>
          <p:cNvPr id="45" name="Google Shape;45;p34"/>
          <p:cNvSpPr txBox="1"/>
          <p:nvPr>
            <p:ph idx="3" type="body"/>
          </p:nvPr>
        </p:nvSpPr>
        <p:spPr>
          <a:xfrm>
            <a:off x="1605817" y="3989405"/>
            <a:ext cx="2275880" cy="8937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46" name="Google Shape;46;p34"/>
          <p:cNvSpPr/>
          <p:nvPr>
            <p:ph idx="4" type="body"/>
          </p:nvPr>
        </p:nvSpPr>
        <p:spPr>
          <a:xfrm>
            <a:off x="4651092" y="1894376"/>
            <a:ext cx="2847975" cy="3390899"/>
          </a:xfrm>
          <a:prstGeom prst="roundRect">
            <a:avLst>
              <a:gd fmla="val 16667" name="adj"/>
            </a:avLst>
          </a:prstGeom>
          <a:solidFill>
            <a:schemeClr val="dk1"/>
          </a:solidFill>
          <a:ln cap="flat" cmpd="sng" w="317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2743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accent1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indent="-228600" lvl="1" marL="9144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47" name="Google Shape;47;p34"/>
          <p:cNvSpPr/>
          <p:nvPr>
            <p:ph idx="5" type="pic"/>
          </p:nvPr>
        </p:nvSpPr>
        <p:spPr>
          <a:xfrm>
            <a:off x="5572159" y="2954840"/>
            <a:ext cx="1005840" cy="914400"/>
          </a:xfrm>
          <a:prstGeom prst="rect">
            <a:avLst/>
          </a:prstGeom>
          <a:noFill/>
          <a:ln>
            <a:noFill/>
          </a:ln>
        </p:spPr>
      </p:sp>
      <p:sp>
        <p:nvSpPr>
          <p:cNvPr id="48" name="Google Shape;48;p34"/>
          <p:cNvSpPr txBox="1"/>
          <p:nvPr>
            <p:ph idx="6" type="body"/>
          </p:nvPr>
        </p:nvSpPr>
        <p:spPr>
          <a:xfrm>
            <a:off x="4938557" y="3989404"/>
            <a:ext cx="2275880" cy="8937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49" name="Google Shape;49;p34"/>
          <p:cNvSpPr/>
          <p:nvPr>
            <p:ph idx="7" type="body"/>
          </p:nvPr>
        </p:nvSpPr>
        <p:spPr>
          <a:xfrm>
            <a:off x="7995403" y="1894376"/>
            <a:ext cx="2847975" cy="3390899"/>
          </a:xfrm>
          <a:prstGeom prst="roundRect">
            <a:avLst>
              <a:gd fmla="val 16667" name="adj"/>
            </a:avLst>
          </a:prstGeom>
          <a:solidFill>
            <a:schemeClr val="dk1"/>
          </a:solidFill>
          <a:ln cap="flat" cmpd="sng" w="317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2743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accent1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indent="-228600" lvl="1" marL="9144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50" name="Google Shape;50;p34"/>
          <p:cNvSpPr/>
          <p:nvPr>
            <p:ph idx="8" type="pic"/>
          </p:nvPr>
        </p:nvSpPr>
        <p:spPr>
          <a:xfrm>
            <a:off x="8916470" y="2833688"/>
            <a:ext cx="1005840" cy="914400"/>
          </a:xfrm>
          <a:prstGeom prst="rect">
            <a:avLst/>
          </a:prstGeom>
          <a:noFill/>
          <a:ln>
            <a:noFill/>
          </a:ln>
        </p:spPr>
      </p:sp>
      <p:sp>
        <p:nvSpPr>
          <p:cNvPr id="51" name="Google Shape;51;p34"/>
          <p:cNvSpPr txBox="1"/>
          <p:nvPr>
            <p:ph idx="9" type="body"/>
          </p:nvPr>
        </p:nvSpPr>
        <p:spPr>
          <a:xfrm>
            <a:off x="8282868" y="3989404"/>
            <a:ext cx="2275880" cy="8937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52" name="Google Shape;52;p34"/>
          <p:cNvSpPr txBox="1"/>
          <p:nvPr>
            <p:ph idx="11" type="ftr"/>
          </p:nvPr>
        </p:nvSpPr>
        <p:spPr>
          <a:xfrm>
            <a:off x="824241" y="6290774"/>
            <a:ext cx="66370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34"/>
          <p:cNvSpPr txBox="1"/>
          <p:nvPr>
            <p:ph idx="12" type="sldNum"/>
          </p:nvPr>
        </p:nvSpPr>
        <p:spPr>
          <a:xfrm>
            <a:off x="10768546" y="6290774"/>
            <a:ext cx="6179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showMasterSp="0">
  <p:cSld name="Comparison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oogle Shape;55;p35"/>
          <p:cNvGrpSpPr/>
          <p:nvPr/>
        </p:nvGrpSpPr>
        <p:grpSpPr>
          <a:xfrm>
            <a:off x="8233290" y="0"/>
            <a:ext cx="2740011" cy="6850028"/>
            <a:chOff x="8233290" y="0"/>
            <a:chExt cx="2740011" cy="6850028"/>
          </a:xfrm>
        </p:grpSpPr>
        <p:pic>
          <p:nvPicPr>
            <p:cNvPr id="56" name="Google Shape;56;p35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8233290" y="0"/>
              <a:ext cx="2740011" cy="68500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7" name="Google Shape;57;p3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001841" y="4372451"/>
              <a:ext cx="878334" cy="170500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8" name="Google Shape;58;p35"/>
          <p:cNvSpPr/>
          <p:nvPr/>
        </p:nvSpPr>
        <p:spPr>
          <a:xfrm>
            <a:off x="7995403" y="1894376"/>
            <a:ext cx="2847975" cy="3390899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9" name="Google Shape;59;p35"/>
          <p:cNvSpPr txBox="1"/>
          <p:nvPr>
            <p:ph type="ctrTitle"/>
          </p:nvPr>
        </p:nvSpPr>
        <p:spPr>
          <a:xfrm>
            <a:off x="447368" y="270880"/>
            <a:ext cx="11297264" cy="152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ook Antiqua"/>
              <a:buNone/>
              <a:defRPr sz="36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35"/>
          <p:cNvSpPr/>
          <p:nvPr>
            <p:ph idx="1" type="body"/>
          </p:nvPr>
        </p:nvSpPr>
        <p:spPr>
          <a:xfrm>
            <a:off x="1318352" y="1894376"/>
            <a:ext cx="2847975" cy="3390899"/>
          </a:xfrm>
          <a:prstGeom prst="roundRect">
            <a:avLst>
              <a:gd fmla="val 16667" name="adj"/>
            </a:avLst>
          </a:prstGeom>
          <a:solidFill>
            <a:schemeClr val="accent1">
              <a:alpha val="9411"/>
            </a:schemeClr>
          </a:solidFill>
          <a:ln cap="flat" cmpd="sng" w="317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2743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2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indent="-228600" lvl="1" marL="9144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61" name="Google Shape;61;p35"/>
          <p:cNvSpPr/>
          <p:nvPr>
            <p:ph idx="2" type="pic"/>
          </p:nvPr>
        </p:nvSpPr>
        <p:spPr>
          <a:xfrm>
            <a:off x="2239419" y="2833688"/>
            <a:ext cx="1005840" cy="914400"/>
          </a:xfrm>
          <a:prstGeom prst="rect">
            <a:avLst/>
          </a:prstGeom>
          <a:noFill/>
          <a:ln>
            <a:noFill/>
          </a:ln>
        </p:spPr>
      </p:sp>
      <p:sp>
        <p:nvSpPr>
          <p:cNvPr id="62" name="Google Shape;62;p35"/>
          <p:cNvSpPr txBox="1"/>
          <p:nvPr>
            <p:ph idx="3" type="body"/>
          </p:nvPr>
        </p:nvSpPr>
        <p:spPr>
          <a:xfrm>
            <a:off x="1605817" y="3989405"/>
            <a:ext cx="2275880" cy="8937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63" name="Google Shape;63;p35"/>
          <p:cNvSpPr/>
          <p:nvPr>
            <p:ph idx="4" type="body"/>
          </p:nvPr>
        </p:nvSpPr>
        <p:spPr>
          <a:xfrm>
            <a:off x="4651092" y="1894376"/>
            <a:ext cx="2847975" cy="3390899"/>
          </a:xfrm>
          <a:prstGeom prst="roundRect">
            <a:avLst>
              <a:gd fmla="val 16667" name="adj"/>
            </a:avLst>
          </a:prstGeom>
          <a:solidFill>
            <a:schemeClr val="accent1">
              <a:alpha val="9411"/>
            </a:schemeClr>
          </a:solidFill>
          <a:ln cap="flat" cmpd="sng" w="317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2743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2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indent="-228600" lvl="1" marL="9144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64" name="Google Shape;64;p35"/>
          <p:cNvSpPr/>
          <p:nvPr>
            <p:ph idx="5" type="pic"/>
          </p:nvPr>
        </p:nvSpPr>
        <p:spPr>
          <a:xfrm>
            <a:off x="5572159" y="2954840"/>
            <a:ext cx="1005840" cy="914400"/>
          </a:xfrm>
          <a:prstGeom prst="rect">
            <a:avLst/>
          </a:prstGeom>
          <a:noFill/>
          <a:ln>
            <a:noFill/>
          </a:ln>
        </p:spPr>
      </p:sp>
      <p:sp>
        <p:nvSpPr>
          <p:cNvPr id="65" name="Google Shape;65;p35"/>
          <p:cNvSpPr txBox="1"/>
          <p:nvPr>
            <p:ph idx="6" type="body"/>
          </p:nvPr>
        </p:nvSpPr>
        <p:spPr>
          <a:xfrm>
            <a:off x="4938557" y="3989404"/>
            <a:ext cx="2275880" cy="8937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66" name="Google Shape;66;p35"/>
          <p:cNvSpPr/>
          <p:nvPr>
            <p:ph idx="7" type="body"/>
          </p:nvPr>
        </p:nvSpPr>
        <p:spPr>
          <a:xfrm>
            <a:off x="7995403" y="1894376"/>
            <a:ext cx="2847975" cy="3390899"/>
          </a:xfrm>
          <a:prstGeom prst="roundRect">
            <a:avLst>
              <a:gd fmla="val 16667" name="adj"/>
            </a:avLst>
          </a:prstGeom>
          <a:solidFill>
            <a:schemeClr val="accent1">
              <a:alpha val="9411"/>
            </a:schemeClr>
          </a:solidFill>
          <a:ln cap="flat" cmpd="sng" w="317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2743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2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indent="-228600" lvl="1" marL="9144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67" name="Google Shape;67;p35"/>
          <p:cNvSpPr/>
          <p:nvPr>
            <p:ph idx="8" type="pic"/>
          </p:nvPr>
        </p:nvSpPr>
        <p:spPr>
          <a:xfrm>
            <a:off x="8916470" y="2833688"/>
            <a:ext cx="1005840" cy="9144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35"/>
          <p:cNvSpPr txBox="1"/>
          <p:nvPr>
            <p:ph idx="9" type="body"/>
          </p:nvPr>
        </p:nvSpPr>
        <p:spPr>
          <a:xfrm>
            <a:off x="8282868" y="3989404"/>
            <a:ext cx="2275880" cy="8937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69" name="Google Shape;69;p35"/>
          <p:cNvSpPr txBox="1"/>
          <p:nvPr>
            <p:ph idx="11" type="ftr"/>
          </p:nvPr>
        </p:nvSpPr>
        <p:spPr>
          <a:xfrm>
            <a:off x="824241" y="6290774"/>
            <a:ext cx="66370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35"/>
          <p:cNvSpPr txBox="1"/>
          <p:nvPr>
            <p:ph idx="12" type="sldNum"/>
          </p:nvPr>
        </p:nvSpPr>
        <p:spPr>
          <a:xfrm>
            <a:off x="10768546" y="6290774"/>
            <a:ext cx="6179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 Slide" showMasterSp="0">
  <p:cSld name="3_Title Slide">
    <p:bg>
      <p:bgPr>
        <a:solidFill>
          <a:schemeClr val="dk1"/>
        </a:solidFill>
      </p:bgPr>
    </p:bg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36"/>
          <p:cNvSpPr txBox="1"/>
          <p:nvPr>
            <p:ph type="ctrTitle"/>
          </p:nvPr>
        </p:nvSpPr>
        <p:spPr>
          <a:xfrm>
            <a:off x="6615541" y="715654"/>
            <a:ext cx="4786877" cy="151831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ook Antiqua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36"/>
          <p:cNvSpPr txBox="1"/>
          <p:nvPr>
            <p:ph idx="1" type="subTitle"/>
          </p:nvPr>
        </p:nvSpPr>
        <p:spPr>
          <a:xfrm>
            <a:off x="6605708" y="2431477"/>
            <a:ext cx="4786877" cy="7638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74" name="Google Shape;74;p36"/>
          <p:cNvSpPr/>
          <p:nvPr>
            <p:ph idx="2" type="pic"/>
          </p:nvPr>
        </p:nvSpPr>
        <p:spPr>
          <a:xfrm>
            <a:off x="0" y="-2235"/>
            <a:ext cx="5840730" cy="6862275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75" name="Google Shape;75;p36"/>
          <p:cNvSpPr txBox="1"/>
          <p:nvPr>
            <p:ph idx="3" type="body"/>
          </p:nvPr>
        </p:nvSpPr>
        <p:spPr>
          <a:xfrm>
            <a:off x="6605708" y="3348617"/>
            <a:ext cx="2699066" cy="25698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0" wrap="square" tIns="0">
            <a:normAutofit/>
          </a:bodyPr>
          <a:lstStyle>
            <a:lvl1pPr indent="-3175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Font typeface="Courier New"/>
              <a:buChar char="o"/>
              <a:defRPr sz="1400">
                <a:solidFill>
                  <a:schemeClr val="lt1"/>
                </a:solidFill>
              </a:defRPr>
            </a:lvl1pPr>
            <a:lvl2pPr indent="-3048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ourier New"/>
              <a:buChar char="o"/>
              <a:defRPr sz="1200">
                <a:solidFill>
                  <a:schemeClr val="lt1"/>
                </a:solidFill>
              </a:defRPr>
            </a:lvl2pPr>
            <a:lvl3pPr indent="-295275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Courier New"/>
              <a:buChar char="o"/>
              <a:defRPr sz="1050">
                <a:solidFill>
                  <a:schemeClr val="lt1"/>
                </a:solidFill>
              </a:defRPr>
            </a:lvl3pPr>
            <a:lvl4pPr indent="-295275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Courier New"/>
              <a:buChar char="o"/>
              <a:defRPr sz="1050">
                <a:solidFill>
                  <a:schemeClr val="lt1"/>
                </a:solidFill>
              </a:defRPr>
            </a:lvl4pPr>
            <a:lvl5pPr indent="-295275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Courier New"/>
              <a:buChar char="o"/>
              <a:defRPr sz="105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pic>
        <p:nvPicPr>
          <p:cNvPr id="76" name="Google Shape;76;p3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10800000">
            <a:off x="4426666" y="5060315"/>
            <a:ext cx="927943" cy="1801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esson Summary" showMasterSp="0">
  <p:cSld name="Lesson Summary">
    <p:bg>
      <p:bgPr>
        <a:solidFill>
          <a:schemeClr val="dk1"/>
        </a:solidFill>
      </p:bgPr>
    </p:bg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37"/>
          <p:cNvSpPr txBox="1"/>
          <p:nvPr>
            <p:ph type="ctrTitle"/>
          </p:nvPr>
        </p:nvSpPr>
        <p:spPr>
          <a:xfrm>
            <a:off x="6599788" y="353962"/>
            <a:ext cx="4786877" cy="9832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ook Antiqua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37"/>
          <p:cNvSpPr txBox="1"/>
          <p:nvPr>
            <p:ph idx="1" type="subTitle"/>
          </p:nvPr>
        </p:nvSpPr>
        <p:spPr>
          <a:xfrm>
            <a:off x="6599788" y="1517074"/>
            <a:ext cx="4786877" cy="7638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80" name="Google Shape;80;p37"/>
          <p:cNvSpPr/>
          <p:nvPr>
            <p:ph idx="2" type="pic"/>
          </p:nvPr>
        </p:nvSpPr>
        <p:spPr>
          <a:xfrm>
            <a:off x="0" y="-2235"/>
            <a:ext cx="5840730" cy="6862275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81" name="Google Shape;81;p37"/>
          <p:cNvSpPr txBox="1"/>
          <p:nvPr>
            <p:ph idx="3" type="body"/>
          </p:nvPr>
        </p:nvSpPr>
        <p:spPr>
          <a:xfrm>
            <a:off x="6599788" y="2341261"/>
            <a:ext cx="4796710" cy="40193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000"/>
              <a:buFont typeface="Courier New"/>
              <a:buNone/>
              <a:defRPr sz="2000">
                <a:solidFill>
                  <a:schemeClr val="accent1"/>
                </a:solidFill>
              </a:defRPr>
            </a:lvl1pPr>
            <a:lvl2pPr indent="-3048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ourier New"/>
              <a:buChar char="o"/>
              <a:defRPr sz="1200">
                <a:solidFill>
                  <a:schemeClr val="lt1"/>
                </a:solidFill>
              </a:defRPr>
            </a:lvl2pPr>
            <a:lvl3pPr indent="-295275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Courier New"/>
              <a:buChar char="o"/>
              <a:defRPr sz="1050">
                <a:solidFill>
                  <a:schemeClr val="lt1"/>
                </a:solidFill>
              </a:defRPr>
            </a:lvl3pPr>
            <a:lvl4pPr indent="-295275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Courier New"/>
              <a:buChar char="o"/>
              <a:defRPr sz="1050">
                <a:solidFill>
                  <a:schemeClr val="lt1"/>
                </a:solidFill>
              </a:defRPr>
            </a:lvl4pPr>
            <a:lvl5pPr indent="-295275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Courier New"/>
              <a:buChar char="o"/>
              <a:defRPr sz="105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82" name="Google Shape;82;p37"/>
          <p:cNvSpPr txBox="1"/>
          <p:nvPr>
            <p:ph idx="4" type="body"/>
          </p:nvPr>
        </p:nvSpPr>
        <p:spPr>
          <a:xfrm>
            <a:off x="6599789" y="2753247"/>
            <a:ext cx="3852296" cy="8173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0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pic>
        <p:nvPicPr>
          <p:cNvPr id="83" name="Google Shape;83;p3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10800000">
            <a:off x="4426666" y="5060315"/>
            <a:ext cx="927943" cy="1801301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37"/>
          <p:cNvSpPr txBox="1"/>
          <p:nvPr>
            <p:ph idx="5" type="body"/>
          </p:nvPr>
        </p:nvSpPr>
        <p:spPr>
          <a:xfrm>
            <a:off x="6599788" y="3563285"/>
            <a:ext cx="4796710" cy="40193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000"/>
              <a:buFont typeface="Courier New"/>
              <a:buNone/>
              <a:defRPr sz="2000">
                <a:solidFill>
                  <a:schemeClr val="accent1"/>
                </a:solidFill>
              </a:defRPr>
            </a:lvl1pPr>
            <a:lvl2pPr indent="-3048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ourier New"/>
              <a:buChar char="o"/>
              <a:defRPr sz="1200">
                <a:solidFill>
                  <a:schemeClr val="lt1"/>
                </a:solidFill>
              </a:defRPr>
            </a:lvl2pPr>
            <a:lvl3pPr indent="-295275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Courier New"/>
              <a:buChar char="o"/>
              <a:defRPr sz="1050">
                <a:solidFill>
                  <a:schemeClr val="lt1"/>
                </a:solidFill>
              </a:defRPr>
            </a:lvl3pPr>
            <a:lvl4pPr indent="-295275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Courier New"/>
              <a:buChar char="o"/>
              <a:defRPr sz="1050">
                <a:solidFill>
                  <a:schemeClr val="lt1"/>
                </a:solidFill>
              </a:defRPr>
            </a:lvl4pPr>
            <a:lvl5pPr indent="-295275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Courier New"/>
              <a:buChar char="o"/>
              <a:defRPr sz="105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85" name="Google Shape;85;p37"/>
          <p:cNvSpPr txBox="1"/>
          <p:nvPr>
            <p:ph idx="6" type="body"/>
          </p:nvPr>
        </p:nvSpPr>
        <p:spPr>
          <a:xfrm>
            <a:off x="6599788" y="3982578"/>
            <a:ext cx="3860546" cy="5291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0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86" name="Google Shape;86;p37"/>
          <p:cNvSpPr txBox="1"/>
          <p:nvPr>
            <p:ph idx="7" type="body"/>
          </p:nvPr>
        </p:nvSpPr>
        <p:spPr>
          <a:xfrm>
            <a:off x="6599788" y="4564818"/>
            <a:ext cx="4796710" cy="40193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000"/>
              <a:buFont typeface="Courier New"/>
              <a:buNone/>
              <a:defRPr sz="2000">
                <a:solidFill>
                  <a:schemeClr val="accent1"/>
                </a:solidFill>
              </a:defRPr>
            </a:lvl1pPr>
            <a:lvl2pPr indent="-3048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ourier New"/>
              <a:buChar char="o"/>
              <a:defRPr sz="1200">
                <a:solidFill>
                  <a:schemeClr val="lt1"/>
                </a:solidFill>
              </a:defRPr>
            </a:lvl2pPr>
            <a:lvl3pPr indent="-295275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Courier New"/>
              <a:buChar char="o"/>
              <a:defRPr sz="1050">
                <a:solidFill>
                  <a:schemeClr val="lt1"/>
                </a:solidFill>
              </a:defRPr>
            </a:lvl3pPr>
            <a:lvl4pPr indent="-295275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Courier New"/>
              <a:buChar char="o"/>
              <a:defRPr sz="1050">
                <a:solidFill>
                  <a:schemeClr val="lt1"/>
                </a:solidFill>
              </a:defRPr>
            </a:lvl4pPr>
            <a:lvl5pPr indent="-295275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Courier New"/>
              <a:buChar char="o"/>
              <a:defRPr sz="105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87" name="Google Shape;87;p37"/>
          <p:cNvSpPr txBox="1"/>
          <p:nvPr>
            <p:ph idx="8" type="body"/>
          </p:nvPr>
        </p:nvSpPr>
        <p:spPr>
          <a:xfrm>
            <a:off x="6599788" y="4975138"/>
            <a:ext cx="3860546" cy="8529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0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showMasterSp="0">
  <p:cSld name="Title and Content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38"/>
          <p:cNvSpPr txBox="1"/>
          <p:nvPr>
            <p:ph type="ctrTitle"/>
          </p:nvPr>
        </p:nvSpPr>
        <p:spPr>
          <a:xfrm>
            <a:off x="796322" y="320040"/>
            <a:ext cx="6732237" cy="1524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ook Antiqua"/>
              <a:buNone/>
              <a:defRPr sz="36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p38"/>
          <p:cNvSpPr txBox="1"/>
          <p:nvPr>
            <p:ph idx="1" type="body"/>
          </p:nvPr>
        </p:nvSpPr>
        <p:spPr>
          <a:xfrm>
            <a:off x="796322" y="2252076"/>
            <a:ext cx="5797550" cy="3051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3175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Char char=" "/>
              <a:defRPr sz="1400"/>
            </a:lvl1pPr>
            <a:lvl2pPr indent="-3175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◦"/>
              <a:defRPr sz="1400"/>
            </a:lvl2pPr>
            <a:lvl3pPr indent="-3175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◦"/>
              <a:defRPr sz="1400"/>
            </a:lvl3pPr>
            <a:lvl4pPr indent="-3175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◦"/>
              <a:defRPr sz="1400"/>
            </a:lvl4pPr>
            <a:lvl5pPr indent="-3175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◦"/>
              <a:defRPr sz="1400"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91" name="Google Shape;91;p38"/>
          <p:cNvSpPr/>
          <p:nvPr>
            <p:ph idx="2" type="pic"/>
          </p:nvPr>
        </p:nvSpPr>
        <p:spPr>
          <a:xfrm flipH="1">
            <a:off x="7163691" y="0"/>
            <a:ext cx="5024825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92" name="Google Shape;92;p38"/>
          <p:cNvSpPr/>
          <p:nvPr/>
        </p:nvSpPr>
        <p:spPr>
          <a:xfrm>
            <a:off x="6093537" y="-1946"/>
            <a:ext cx="3601340" cy="6881814"/>
          </a:xfrm>
          <a:custGeom>
            <a:rect b="b" l="l" r="r" t="t"/>
            <a:pathLst>
              <a:path extrusionOk="0" h="6881814" w="3601340">
                <a:moveTo>
                  <a:pt x="3601340" y="0"/>
                </a:moveTo>
                <a:lnTo>
                  <a:pt x="0" y="0"/>
                </a:lnTo>
                <a:lnTo>
                  <a:pt x="0" y="6881815"/>
                </a:lnTo>
                <a:lnTo>
                  <a:pt x="1064235" y="6881815"/>
                </a:lnTo>
                <a:lnTo>
                  <a:pt x="1441045" y="5490188"/>
                </a:lnTo>
                <a:lnTo>
                  <a:pt x="1835678" y="4034957"/>
                </a:lnTo>
                <a:cubicBezTo>
                  <a:pt x="1859865" y="3943369"/>
                  <a:pt x="1954068" y="3889943"/>
                  <a:pt x="2045724" y="3914112"/>
                </a:cubicBezTo>
                <a:cubicBezTo>
                  <a:pt x="2137381" y="3938281"/>
                  <a:pt x="2190847" y="4032413"/>
                  <a:pt x="2166660" y="4124001"/>
                </a:cubicBezTo>
                <a:lnTo>
                  <a:pt x="1906966" y="5081858"/>
                </a:lnTo>
                <a:cubicBezTo>
                  <a:pt x="1882779" y="5173446"/>
                  <a:pt x="1936246" y="5267578"/>
                  <a:pt x="2027902" y="5291747"/>
                </a:cubicBezTo>
                <a:cubicBezTo>
                  <a:pt x="2109375" y="5313372"/>
                  <a:pt x="2193393" y="5272666"/>
                  <a:pt x="2227765" y="5198887"/>
                </a:cubicBezTo>
                <a:lnTo>
                  <a:pt x="2570204" y="3923016"/>
                </a:lnTo>
                <a:lnTo>
                  <a:pt x="2602029" y="3799627"/>
                </a:lnTo>
                <a:lnTo>
                  <a:pt x="360134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93" name="Google Shape;93;p38"/>
          <p:cNvCxnSpPr/>
          <p:nvPr/>
        </p:nvCxnSpPr>
        <p:spPr>
          <a:xfrm flipH="1" rot="10800000">
            <a:off x="6889763" y="0"/>
            <a:ext cx="1822122" cy="6871447"/>
          </a:xfrm>
          <a:prstGeom prst="straightConnector1">
            <a:avLst/>
          </a:prstGeom>
          <a:noFill/>
          <a:ln cap="flat" cmpd="sng" w="222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94" name="Google Shape;94;p38"/>
          <p:cNvSpPr txBox="1"/>
          <p:nvPr>
            <p:ph idx="11" type="ftr"/>
          </p:nvPr>
        </p:nvSpPr>
        <p:spPr>
          <a:xfrm>
            <a:off x="824241" y="6290774"/>
            <a:ext cx="66370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p38"/>
          <p:cNvSpPr txBox="1"/>
          <p:nvPr>
            <p:ph idx="12" type="sldNum"/>
          </p:nvPr>
        </p:nvSpPr>
        <p:spPr>
          <a:xfrm>
            <a:off x="10768546" y="6290774"/>
            <a:ext cx="6179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 - Topic 2" showMasterSp="0">
  <p:cSld name="Agenda - Topic 2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39"/>
          <p:cNvSpPr/>
          <p:nvPr/>
        </p:nvSpPr>
        <p:spPr>
          <a:xfrm>
            <a:off x="6093537" y="-1946"/>
            <a:ext cx="3601340" cy="6881814"/>
          </a:xfrm>
          <a:custGeom>
            <a:rect b="b" l="l" r="r" t="t"/>
            <a:pathLst>
              <a:path extrusionOk="0" h="6881814" w="3601340">
                <a:moveTo>
                  <a:pt x="3601340" y="0"/>
                </a:moveTo>
                <a:lnTo>
                  <a:pt x="0" y="0"/>
                </a:lnTo>
                <a:lnTo>
                  <a:pt x="0" y="6881815"/>
                </a:lnTo>
                <a:lnTo>
                  <a:pt x="1064235" y="6881815"/>
                </a:lnTo>
                <a:lnTo>
                  <a:pt x="1441045" y="5490188"/>
                </a:lnTo>
                <a:lnTo>
                  <a:pt x="1835678" y="4034957"/>
                </a:lnTo>
                <a:cubicBezTo>
                  <a:pt x="1859865" y="3943369"/>
                  <a:pt x="1954068" y="3889943"/>
                  <a:pt x="2045724" y="3914112"/>
                </a:cubicBezTo>
                <a:cubicBezTo>
                  <a:pt x="2137381" y="3938281"/>
                  <a:pt x="2190847" y="4032413"/>
                  <a:pt x="2166660" y="4124001"/>
                </a:cubicBezTo>
                <a:lnTo>
                  <a:pt x="1906966" y="5081858"/>
                </a:lnTo>
                <a:cubicBezTo>
                  <a:pt x="1882779" y="5173446"/>
                  <a:pt x="1936246" y="5267578"/>
                  <a:pt x="2027902" y="5291747"/>
                </a:cubicBezTo>
                <a:cubicBezTo>
                  <a:pt x="2109375" y="5313372"/>
                  <a:pt x="2193393" y="5272666"/>
                  <a:pt x="2227765" y="5198887"/>
                </a:cubicBezTo>
                <a:lnTo>
                  <a:pt x="2570204" y="3923016"/>
                </a:lnTo>
                <a:lnTo>
                  <a:pt x="2602029" y="3799627"/>
                </a:lnTo>
                <a:lnTo>
                  <a:pt x="360134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8" name="Google Shape;98;p39"/>
          <p:cNvSpPr/>
          <p:nvPr>
            <p:ph idx="2" type="pic"/>
          </p:nvPr>
        </p:nvSpPr>
        <p:spPr>
          <a:xfrm flipH="1">
            <a:off x="7163691" y="0"/>
            <a:ext cx="5024825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99" name="Google Shape;99;p39"/>
          <p:cNvSpPr txBox="1"/>
          <p:nvPr>
            <p:ph type="ctrTitle"/>
          </p:nvPr>
        </p:nvSpPr>
        <p:spPr>
          <a:xfrm>
            <a:off x="796322" y="320040"/>
            <a:ext cx="6732237" cy="101714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ook Antiqua"/>
              <a:buNone/>
              <a:defRPr sz="36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" name="Google Shape;100;p39"/>
          <p:cNvSpPr txBox="1"/>
          <p:nvPr>
            <p:ph idx="1" type="body"/>
          </p:nvPr>
        </p:nvSpPr>
        <p:spPr>
          <a:xfrm>
            <a:off x="824242" y="1749479"/>
            <a:ext cx="788639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b="0" baseline="-25000" sz="44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01" name="Google Shape;101;p39"/>
          <p:cNvSpPr txBox="1"/>
          <p:nvPr>
            <p:ph idx="3" type="body"/>
          </p:nvPr>
        </p:nvSpPr>
        <p:spPr>
          <a:xfrm>
            <a:off x="1643379" y="1749479"/>
            <a:ext cx="5885179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>
                <a:solidFill>
                  <a:srgbClr val="7F7F7F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02" name="Google Shape;102;p39"/>
          <p:cNvSpPr txBox="1"/>
          <p:nvPr>
            <p:ph idx="4" type="body"/>
          </p:nvPr>
        </p:nvSpPr>
        <p:spPr>
          <a:xfrm>
            <a:off x="824242" y="2378035"/>
            <a:ext cx="788639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b="0" baseline="-25000" sz="54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03" name="Google Shape;103;p39"/>
          <p:cNvSpPr txBox="1"/>
          <p:nvPr>
            <p:ph idx="5" type="body"/>
          </p:nvPr>
        </p:nvSpPr>
        <p:spPr>
          <a:xfrm>
            <a:off x="1643379" y="2378035"/>
            <a:ext cx="5885179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 sz="2400"/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04" name="Google Shape;104;p39"/>
          <p:cNvSpPr txBox="1"/>
          <p:nvPr>
            <p:ph idx="6" type="body"/>
          </p:nvPr>
        </p:nvSpPr>
        <p:spPr>
          <a:xfrm>
            <a:off x="824242" y="3006909"/>
            <a:ext cx="788639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b="0" baseline="-25000" sz="44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05" name="Google Shape;105;p39"/>
          <p:cNvSpPr txBox="1"/>
          <p:nvPr>
            <p:ph idx="7" type="body"/>
          </p:nvPr>
        </p:nvSpPr>
        <p:spPr>
          <a:xfrm>
            <a:off x="1643379" y="3009613"/>
            <a:ext cx="5885179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>
                <a:solidFill>
                  <a:srgbClr val="7F7F7F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06" name="Google Shape;106;p39"/>
          <p:cNvSpPr txBox="1"/>
          <p:nvPr>
            <p:ph idx="8" type="body"/>
          </p:nvPr>
        </p:nvSpPr>
        <p:spPr>
          <a:xfrm>
            <a:off x="824242" y="3635783"/>
            <a:ext cx="788639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b="0" baseline="-25000" sz="44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07" name="Google Shape;107;p39"/>
          <p:cNvSpPr txBox="1"/>
          <p:nvPr>
            <p:ph idx="9" type="body"/>
          </p:nvPr>
        </p:nvSpPr>
        <p:spPr>
          <a:xfrm>
            <a:off x="1643379" y="3638169"/>
            <a:ext cx="5885179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>
                <a:solidFill>
                  <a:srgbClr val="7F7F7F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08" name="Google Shape;108;p39"/>
          <p:cNvSpPr txBox="1"/>
          <p:nvPr>
            <p:ph idx="13" type="body"/>
          </p:nvPr>
        </p:nvSpPr>
        <p:spPr>
          <a:xfrm>
            <a:off x="824242" y="4264656"/>
            <a:ext cx="788639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b="0" baseline="-25000" sz="44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09" name="Google Shape;109;p39"/>
          <p:cNvSpPr txBox="1"/>
          <p:nvPr>
            <p:ph idx="14" type="body"/>
          </p:nvPr>
        </p:nvSpPr>
        <p:spPr>
          <a:xfrm>
            <a:off x="1643379" y="4269747"/>
            <a:ext cx="5885179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>
                <a:solidFill>
                  <a:srgbClr val="7F7F7F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cxnSp>
        <p:nvCxnSpPr>
          <p:cNvPr id="110" name="Google Shape;110;p39"/>
          <p:cNvCxnSpPr/>
          <p:nvPr/>
        </p:nvCxnSpPr>
        <p:spPr>
          <a:xfrm flipH="1" rot="10800000">
            <a:off x="6889763" y="0"/>
            <a:ext cx="1822122" cy="6871447"/>
          </a:xfrm>
          <a:prstGeom prst="straightConnector1">
            <a:avLst/>
          </a:prstGeom>
          <a:noFill/>
          <a:ln cap="flat" cmpd="sng" w="222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11" name="Google Shape;111;p39"/>
          <p:cNvSpPr txBox="1"/>
          <p:nvPr>
            <p:ph idx="11" type="ftr"/>
          </p:nvPr>
        </p:nvSpPr>
        <p:spPr>
          <a:xfrm>
            <a:off x="824241" y="6290774"/>
            <a:ext cx="66370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2" name="Google Shape;112;p39"/>
          <p:cNvSpPr txBox="1"/>
          <p:nvPr>
            <p:ph idx="12" type="sldNum"/>
          </p:nvPr>
        </p:nvSpPr>
        <p:spPr>
          <a:xfrm>
            <a:off x="10768546" y="6290774"/>
            <a:ext cx="6179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losing Slide" showMasterSp="0">
  <p:cSld name="Closing Slide">
    <p:bg>
      <p:bgPr>
        <a:solidFill>
          <a:schemeClr val="dk1"/>
        </a:solidFill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" name="Google Shape;114;p43"/>
          <p:cNvGrpSpPr/>
          <p:nvPr/>
        </p:nvGrpSpPr>
        <p:grpSpPr>
          <a:xfrm>
            <a:off x="5382569" y="2242"/>
            <a:ext cx="6806909" cy="6862481"/>
            <a:chOff x="5382569" y="2242"/>
            <a:chExt cx="6806909" cy="6862481"/>
          </a:xfrm>
        </p:grpSpPr>
        <p:pic>
          <p:nvPicPr>
            <p:cNvPr id="115" name="Google Shape;115;p43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6140328" y="2242"/>
              <a:ext cx="6049150" cy="68624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6" name="Google Shape;116;p4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 rot="10800000">
              <a:off x="5382569" y="5060315"/>
              <a:ext cx="927943" cy="180130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7" name="Google Shape;117;p43"/>
          <p:cNvSpPr txBox="1"/>
          <p:nvPr>
            <p:ph type="ctrTitle"/>
          </p:nvPr>
        </p:nvSpPr>
        <p:spPr>
          <a:xfrm>
            <a:off x="6970326" y="1679216"/>
            <a:ext cx="4786877" cy="151831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Book Antiqua"/>
              <a:buNone/>
              <a:defRPr sz="6000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8" name="Google Shape;118;p43"/>
          <p:cNvSpPr/>
          <p:nvPr>
            <p:ph idx="2" type="pic"/>
          </p:nvPr>
        </p:nvSpPr>
        <p:spPr>
          <a:xfrm>
            <a:off x="-29499" y="-2236"/>
            <a:ext cx="6814124" cy="6871095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119" name="Google Shape;119;p43"/>
          <p:cNvSpPr txBox="1"/>
          <p:nvPr>
            <p:ph idx="1" type="body"/>
          </p:nvPr>
        </p:nvSpPr>
        <p:spPr>
          <a:xfrm>
            <a:off x="6970326" y="3748958"/>
            <a:ext cx="4786878" cy="22580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ourier New"/>
              <a:buNone/>
              <a:defRPr sz="1600">
                <a:solidFill>
                  <a:schemeClr val="lt1"/>
                </a:solidFill>
              </a:defRPr>
            </a:lvl1pPr>
            <a:lvl2pPr indent="-3048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ourier New"/>
              <a:buChar char="o"/>
              <a:defRPr sz="1200">
                <a:solidFill>
                  <a:schemeClr val="lt1"/>
                </a:solidFill>
              </a:defRPr>
            </a:lvl2pPr>
            <a:lvl3pPr indent="-295275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Courier New"/>
              <a:buChar char="o"/>
              <a:defRPr sz="1050">
                <a:solidFill>
                  <a:schemeClr val="lt1"/>
                </a:solidFill>
              </a:defRPr>
            </a:lvl3pPr>
            <a:lvl4pPr indent="-295275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Courier New"/>
              <a:buChar char="o"/>
              <a:defRPr sz="1050">
                <a:solidFill>
                  <a:schemeClr val="lt1"/>
                </a:solidFill>
              </a:defRPr>
            </a:lvl4pPr>
            <a:lvl5pPr indent="-295275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Courier New"/>
              <a:buChar char="o"/>
              <a:defRPr sz="105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1"/>
          <p:cNvSpPr txBox="1"/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ook Antiqua"/>
              <a:buNone/>
              <a:defRPr b="0" i="0" sz="60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31"/>
          <p:cNvSpPr txBox="1"/>
          <p:nvPr>
            <p:ph idx="1" type="body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355600" lvl="0" marL="4572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Char char=" 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42900" lvl="1" marL="9144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◦"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◦"/>
              <a:defRPr b="0" i="0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◦"/>
              <a:defRPr b="0" i="0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◦"/>
              <a:defRPr b="0" i="0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b="0" i="0" sz="14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b="0" i="0" sz="14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b="0" i="0" sz="14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ts val="1400"/>
              <a:buFont typeface="Calibri"/>
              <a:buChar char="◦"/>
              <a:defRPr b="0" i="0" sz="14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2" name="Google Shape;12;p31"/>
          <p:cNvSpPr txBox="1"/>
          <p:nvPr>
            <p:ph idx="11" type="ftr"/>
          </p:nvPr>
        </p:nvSpPr>
        <p:spPr>
          <a:xfrm>
            <a:off x="643051" y="6221324"/>
            <a:ext cx="6818262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3" name="Google Shape;13;p31"/>
          <p:cNvSpPr txBox="1"/>
          <p:nvPr>
            <p:ph idx="12" type="sldNum"/>
          </p:nvPr>
        </p:nvSpPr>
        <p:spPr>
          <a:xfrm>
            <a:off x="10930596" y="6221324"/>
            <a:ext cx="6179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jpg"/><Relationship Id="rId4" Type="http://schemas.openxmlformats.org/officeDocument/2006/relationships/image" Target="../media/image7.png"/><Relationship Id="rId5" Type="http://schemas.openxmlformats.org/officeDocument/2006/relationships/image" Target="../media/image9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8.png"/><Relationship Id="rId4" Type="http://schemas.openxmlformats.org/officeDocument/2006/relationships/image" Target="../media/image7.png"/><Relationship Id="rId5" Type="http://schemas.openxmlformats.org/officeDocument/2006/relationships/image" Target="../media/image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9.png"/><Relationship Id="rId4" Type="http://schemas.openxmlformats.org/officeDocument/2006/relationships/image" Target="../media/image7.png"/><Relationship Id="rId5" Type="http://schemas.openxmlformats.org/officeDocument/2006/relationships/image" Target="../media/image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.png"/><Relationship Id="rId4" Type="http://schemas.openxmlformats.org/officeDocument/2006/relationships/image" Target="../media/image19.png"/><Relationship Id="rId5" Type="http://schemas.openxmlformats.org/officeDocument/2006/relationships/image" Target="../media/image7.png"/><Relationship Id="rId6" Type="http://schemas.openxmlformats.org/officeDocument/2006/relationships/image" Target="../media/image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7.png"/><Relationship Id="rId4" Type="http://schemas.openxmlformats.org/officeDocument/2006/relationships/image" Target="../media/image9.png"/><Relationship Id="rId5" Type="http://schemas.openxmlformats.org/officeDocument/2006/relationships/image" Target="../media/image25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7.png"/><Relationship Id="rId4" Type="http://schemas.openxmlformats.org/officeDocument/2006/relationships/image" Target="../media/image9.png"/><Relationship Id="rId5" Type="http://schemas.openxmlformats.org/officeDocument/2006/relationships/image" Target="../media/image2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7.png"/><Relationship Id="rId4" Type="http://schemas.openxmlformats.org/officeDocument/2006/relationships/image" Target="../media/image9.png"/><Relationship Id="rId5" Type="http://schemas.openxmlformats.org/officeDocument/2006/relationships/image" Target="../media/image24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7.png"/><Relationship Id="rId4" Type="http://schemas.openxmlformats.org/officeDocument/2006/relationships/image" Target="../media/image9.png"/><Relationship Id="rId5" Type="http://schemas.openxmlformats.org/officeDocument/2006/relationships/image" Target="../media/image32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.png"/><Relationship Id="rId4" Type="http://schemas.openxmlformats.org/officeDocument/2006/relationships/image" Target="../media/image34.png"/><Relationship Id="rId5" Type="http://schemas.openxmlformats.org/officeDocument/2006/relationships/image" Target="../media/image7.png"/><Relationship Id="rId6" Type="http://schemas.openxmlformats.org/officeDocument/2006/relationships/image" Target="../media/image9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.png"/><Relationship Id="rId4" Type="http://schemas.openxmlformats.org/officeDocument/2006/relationships/image" Target="../media/image27.png"/><Relationship Id="rId5" Type="http://schemas.openxmlformats.org/officeDocument/2006/relationships/image" Target="../media/image7.png"/><Relationship Id="rId6" Type="http://schemas.openxmlformats.org/officeDocument/2006/relationships/image" Target="../media/image9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.png"/><Relationship Id="rId4" Type="http://schemas.openxmlformats.org/officeDocument/2006/relationships/image" Target="../media/image28.png"/><Relationship Id="rId5" Type="http://schemas.openxmlformats.org/officeDocument/2006/relationships/image" Target="../media/image7.png"/><Relationship Id="rId6" Type="http://schemas.openxmlformats.org/officeDocument/2006/relationships/image" Target="../media/image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2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5.jpg"/><Relationship Id="rId4" Type="http://schemas.openxmlformats.org/officeDocument/2006/relationships/image" Target="../media/image4.png"/><Relationship Id="rId5" Type="http://schemas.openxmlformats.org/officeDocument/2006/relationships/image" Target="../media/image7.png"/><Relationship Id="rId6" Type="http://schemas.openxmlformats.org/officeDocument/2006/relationships/image" Target="../media/image9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9.jpg"/><Relationship Id="rId4" Type="http://schemas.openxmlformats.org/officeDocument/2006/relationships/image" Target="../media/image7.png"/><Relationship Id="rId5" Type="http://schemas.openxmlformats.org/officeDocument/2006/relationships/image" Target="../media/image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1.png"/><Relationship Id="rId4" Type="http://schemas.openxmlformats.org/officeDocument/2006/relationships/image" Target="../media/image4.png"/><Relationship Id="rId5" Type="http://schemas.openxmlformats.org/officeDocument/2006/relationships/image" Target="../media/image7.png"/><Relationship Id="rId6" Type="http://schemas.openxmlformats.org/officeDocument/2006/relationships/image" Target="../media/image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png"/><Relationship Id="rId4" Type="http://schemas.openxmlformats.org/officeDocument/2006/relationships/image" Target="../media/image12.png"/><Relationship Id="rId5" Type="http://schemas.openxmlformats.org/officeDocument/2006/relationships/image" Target="../media/image14.png"/><Relationship Id="rId6" Type="http://schemas.openxmlformats.org/officeDocument/2006/relationships/image" Target="../media/image7.png"/><Relationship Id="rId7" Type="http://schemas.openxmlformats.org/officeDocument/2006/relationships/image" Target="../media/image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6.png"/><Relationship Id="rId4" Type="http://schemas.openxmlformats.org/officeDocument/2006/relationships/image" Target="../media/image15.png"/><Relationship Id="rId5" Type="http://schemas.openxmlformats.org/officeDocument/2006/relationships/image" Target="../media/image17.png"/><Relationship Id="rId6" Type="http://schemas.openxmlformats.org/officeDocument/2006/relationships/image" Target="../media/image7.png"/><Relationship Id="rId7" Type="http://schemas.openxmlformats.org/officeDocument/2006/relationships/image" Target="../media/image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0.png"/><Relationship Id="rId4" Type="http://schemas.openxmlformats.org/officeDocument/2006/relationships/image" Target="../media/image7.png"/><Relationship Id="rId5" Type="http://schemas.openxmlformats.org/officeDocument/2006/relationships/image" Target="../media/image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3.jpg"/><Relationship Id="rId4" Type="http://schemas.openxmlformats.org/officeDocument/2006/relationships/image" Target="../media/image7.png"/><Relationship Id="rId5" Type="http://schemas.openxmlformats.org/officeDocument/2006/relationships/image" Target="../media/image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png"/><Relationship Id="rId4" Type="http://schemas.openxmlformats.org/officeDocument/2006/relationships/image" Target="../media/image9.png"/><Relationship Id="rId5" Type="http://schemas.openxmlformats.org/officeDocument/2006/relationships/image" Target="../media/image16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png"/><Relationship Id="rId4" Type="http://schemas.openxmlformats.org/officeDocument/2006/relationships/image" Target="../media/image9.png"/><Relationship Id="rId5" Type="http://schemas.openxmlformats.org/officeDocument/2006/relationships/image" Target="../media/image33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"/>
          <p:cNvSpPr txBox="1"/>
          <p:nvPr>
            <p:ph type="ctrTitle"/>
          </p:nvPr>
        </p:nvSpPr>
        <p:spPr>
          <a:xfrm>
            <a:off x="7119890" y="723440"/>
            <a:ext cx="4323426" cy="257905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Book Antiqua"/>
              <a:buNone/>
            </a:pPr>
            <a:r>
              <a:rPr lang="en-US" sz="4400"/>
              <a:t>Tecnologie di protezione dei dati e della privacy per il settore sanitario</a:t>
            </a:r>
            <a:endParaRPr/>
          </a:p>
        </p:txBody>
      </p:sp>
      <p:sp>
        <p:nvSpPr>
          <p:cNvPr id="177" name="Google Shape;177;p1"/>
          <p:cNvSpPr txBox="1"/>
          <p:nvPr>
            <p:ph idx="1" type="subTitle"/>
          </p:nvPr>
        </p:nvSpPr>
        <p:spPr>
          <a:xfrm>
            <a:off x="7128152" y="5248834"/>
            <a:ext cx="4323426" cy="10089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US"/>
              <a:t>PRESENTAZIONE DA PARTE DI: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US"/>
              <a:t>NOMI DEI FORMATORI</a:t>
            </a:r>
            <a:endParaRPr/>
          </a:p>
        </p:txBody>
      </p:sp>
      <p:sp>
        <p:nvSpPr>
          <p:cNvPr id="178" name="Google Shape;178;p1"/>
          <p:cNvSpPr txBox="1"/>
          <p:nvPr>
            <p:ph idx="3" type="body"/>
          </p:nvPr>
        </p:nvSpPr>
        <p:spPr>
          <a:xfrm>
            <a:off x="7119274" y="3373515"/>
            <a:ext cx="4323426" cy="10089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-US" sz="4400"/>
              <a:t>CSP_005_S_H</a:t>
            </a:r>
            <a:endParaRPr/>
          </a:p>
        </p:txBody>
      </p:sp>
      <p:sp>
        <p:nvSpPr>
          <p:cNvPr id="179" name="Google Shape;179;p1"/>
          <p:cNvSpPr/>
          <p:nvPr/>
        </p:nvSpPr>
        <p:spPr>
          <a:xfrm rot="10800000">
            <a:off x="3507757" y="-11160"/>
            <a:ext cx="2553080" cy="6858841"/>
          </a:xfrm>
          <a:custGeom>
            <a:rect b="b" l="l" r="r" t="t"/>
            <a:pathLst>
              <a:path extrusionOk="0" h="6858841" w="2553080">
                <a:moveTo>
                  <a:pt x="2526446" y="0"/>
                </a:moveTo>
                <a:lnTo>
                  <a:pt x="1707127" y="3182290"/>
                </a:lnTo>
                <a:lnTo>
                  <a:pt x="1365955" y="4453431"/>
                </a:lnTo>
                <a:cubicBezTo>
                  <a:pt x="1332979" y="4523135"/>
                  <a:pt x="1255613" y="4558621"/>
                  <a:pt x="1182052" y="4538343"/>
                </a:cubicBezTo>
                <a:cubicBezTo>
                  <a:pt x="1098345" y="4515531"/>
                  <a:pt x="1047613" y="4428085"/>
                  <a:pt x="1070442" y="4344440"/>
                </a:cubicBezTo>
                <a:lnTo>
                  <a:pt x="1329175" y="3390133"/>
                </a:lnTo>
                <a:cubicBezTo>
                  <a:pt x="1341858" y="3343242"/>
                  <a:pt x="1335516" y="3293816"/>
                  <a:pt x="1311418" y="3250726"/>
                </a:cubicBezTo>
                <a:cubicBezTo>
                  <a:pt x="1287321" y="3207637"/>
                  <a:pt x="1248004" y="3177220"/>
                  <a:pt x="1199808" y="3164547"/>
                </a:cubicBezTo>
                <a:cubicBezTo>
                  <a:pt x="1102150" y="3137933"/>
                  <a:pt x="1000686" y="3196230"/>
                  <a:pt x="975320" y="3293816"/>
                </a:cubicBezTo>
                <a:lnTo>
                  <a:pt x="582148" y="4743652"/>
                </a:lnTo>
                <a:lnTo>
                  <a:pt x="5073" y="6842367"/>
                </a:lnTo>
                <a:cubicBezTo>
                  <a:pt x="5073" y="6842367"/>
                  <a:pt x="1268" y="6855040"/>
                  <a:pt x="0" y="6858842"/>
                </a:cubicBezTo>
                <a:lnTo>
                  <a:pt x="26634" y="6858842"/>
                </a:lnTo>
                <a:lnTo>
                  <a:pt x="607514" y="4751256"/>
                </a:lnTo>
                <a:lnTo>
                  <a:pt x="1000686" y="3301420"/>
                </a:lnTo>
                <a:cubicBezTo>
                  <a:pt x="1023515" y="3217775"/>
                  <a:pt x="1111028" y="3167082"/>
                  <a:pt x="1194735" y="3189894"/>
                </a:cubicBezTo>
                <a:cubicBezTo>
                  <a:pt x="1235321" y="3201300"/>
                  <a:pt x="1269565" y="3226647"/>
                  <a:pt x="1289857" y="3263399"/>
                </a:cubicBezTo>
                <a:cubicBezTo>
                  <a:pt x="1311418" y="3300152"/>
                  <a:pt x="1316492" y="3341975"/>
                  <a:pt x="1305077" y="3383797"/>
                </a:cubicBezTo>
                <a:lnTo>
                  <a:pt x="1046345" y="4338103"/>
                </a:lnTo>
                <a:cubicBezTo>
                  <a:pt x="1019710" y="4435689"/>
                  <a:pt x="1078052" y="4537076"/>
                  <a:pt x="1175711" y="4562423"/>
                </a:cubicBezTo>
                <a:cubicBezTo>
                  <a:pt x="1261955" y="4585235"/>
                  <a:pt x="1352004" y="4543413"/>
                  <a:pt x="1390053" y="4462303"/>
                </a:cubicBezTo>
                <a:lnTo>
                  <a:pt x="1390053" y="4461035"/>
                </a:lnTo>
                <a:lnTo>
                  <a:pt x="1731225" y="3188627"/>
                </a:lnTo>
                <a:lnTo>
                  <a:pt x="2553081" y="1267"/>
                </a:lnTo>
                <a:cubicBezTo>
                  <a:pt x="2544203" y="0"/>
                  <a:pt x="2535325" y="0"/>
                  <a:pt x="252644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descr="A black and white cover with blue squares&#10;&#10;Description automatically generated" id="180" name="Google Shape;180;p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782" l="0" r="0" t="784"/>
          <a:stretch/>
        </p:blipFill>
        <p:spPr>
          <a:xfrm>
            <a:off x="0" y="-2235"/>
            <a:ext cx="5840730" cy="6862275"/>
          </a:xfrm>
          <a:prstGeom prst="rect">
            <a:avLst/>
          </a:prstGeom>
          <a:solidFill>
            <a:schemeClr val="lt2"/>
          </a:solidFill>
          <a:ln>
            <a:noFill/>
          </a:ln>
        </p:spPr>
      </p:pic>
      <p:grpSp>
        <p:nvGrpSpPr>
          <p:cNvPr id="181" name="Google Shape;181;p1"/>
          <p:cNvGrpSpPr/>
          <p:nvPr/>
        </p:nvGrpSpPr>
        <p:grpSpPr>
          <a:xfrm>
            <a:off x="7549377" y="6167336"/>
            <a:ext cx="3294001" cy="612000"/>
            <a:chOff x="5179092" y="5483822"/>
            <a:chExt cx="3294001" cy="612000"/>
          </a:xfrm>
        </p:grpSpPr>
        <p:pic>
          <p:nvPicPr>
            <p:cNvPr id="182" name="Google Shape;182;p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5179092" y="5483822"/>
              <a:ext cx="1530000" cy="61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3" name="Google Shape;183;p1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6709092" y="5483822"/>
              <a:ext cx="1764001" cy="612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10"/>
          <p:cNvSpPr txBox="1"/>
          <p:nvPr>
            <p:ph type="ctrTitle"/>
          </p:nvPr>
        </p:nvSpPr>
        <p:spPr>
          <a:xfrm>
            <a:off x="6507964" y="98470"/>
            <a:ext cx="4786877" cy="76389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ook Antiqua"/>
              <a:buNone/>
            </a:pPr>
            <a:r>
              <a:rPr lang="en-US"/>
              <a:t>PERCHÉ</a:t>
            </a:r>
            <a:endParaRPr/>
          </a:p>
        </p:txBody>
      </p:sp>
      <p:sp>
        <p:nvSpPr>
          <p:cNvPr id="313" name="Google Shape;313;p10"/>
          <p:cNvSpPr txBox="1"/>
          <p:nvPr>
            <p:ph idx="1" type="subTitle"/>
          </p:nvPr>
        </p:nvSpPr>
        <p:spPr>
          <a:xfrm>
            <a:off x="6498131" y="1059877"/>
            <a:ext cx="4786877" cy="7638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/>
              <a:t>Risultati dell'apprendimento</a:t>
            </a:r>
            <a:endParaRPr/>
          </a:p>
        </p:txBody>
      </p:sp>
      <p:sp>
        <p:nvSpPr>
          <p:cNvPr id="314" name="Google Shape;314;p10"/>
          <p:cNvSpPr txBox="1"/>
          <p:nvPr>
            <p:ph idx="3" type="body"/>
          </p:nvPr>
        </p:nvSpPr>
        <p:spPr>
          <a:xfrm>
            <a:off x="6498130" y="1977017"/>
            <a:ext cx="5577329" cy="25698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0" wrap="square" tIns="0">
            <a:noAutofit/>
          </a:bodyPr>
          <a:lstStyle/>
          <a:p>
            <a:pPr indent="-274320" lvl="0" marL="27432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o"/>
            </a:pPr>
            <a:r>
              <a:rPr lang="en-US" sz="1200"/>
              <a:t>Comprendere i principi della protezione dei dati: Comprendere i principi fondamentali della protezione dei dati e della privacy, in particolare nel contesto dell'assistenza sanitaria, compresi i concetti chiave, i rischi e le implicazioni reali.</a:t>
            </a:r>
            <a:endParaRPr/>
          </a:p>
          <a:p>
            <a:pPr indent="-198120" lvl="0" marL="27432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t/>
            </a:r>
            <a:endParaRPr sz="1200"/>
          </a:p>
          <a:p>
            <a:pPr indent="-274320" lvl="0" marL="27432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o"/>
            </a:pPr>
            <a:r>
              <a:rPr lang="en-US" sz="1200"/>
              <a:t>Navigare nella conformità normativa: Acquisire la capacità di interpretare e applicare i principali quadri normativi come il GDPR e l'HIPAA, garantendo la conformità nella gestione dei dati sanitari e comprendendo le conseguenze delle violazioni dei dati.</a:t>
            </a:r>
            <a:endParaRPr/>
          </a:p>
          <a:p>
            <a:pPr indent="-198120" lvl="0" marL="27432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t/>
            </a:r>
            <a:endParaRPr sz="1200"/>
          </a:p>
          <a:p>
            <a:pPr indent="-274320" lvl="0" marL="27432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o"/>
            </a:pPr>
            <a:r>
              <a:rPr lang="en-US" sz="1200"/>
              <a:t>Implementare le tecnologie di sicurezza: Sviluppare competenze pratiche nell'implementazione di metodi di crittografia, comunicazione sicura, controllo degli accessi e autenticazione per salvaguardare i dati sanitari.</a:t>
            </a:r>
            <a:endParaRPr/>
          </a:p>
          <a:p>
            <a:pPr indent="-198120" lvl="0" marL="27432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t/>
            </a:r>
            <a:endParaRPr sz="1200"/>
          </a:p>
          <a:p>
            <a:pPr indent="-274320" lvl="0" marL="27432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o"/>
            </a:pPr>
            <a:r>
              <a:rPr lang="en-US" sz="1200"/>
              <a:t>Facilitare lo scambio sicuro di informazioni sanitarie: Acquisire conoscenze ed esperienza nella creazione e gestione di sistemi di scambio di informazioni sanitarie sicuri e interoperabili, utilizzando standard come HL7 e FHIR per mantenere la privacy e la sicurezza.</a:t>
            </a:r>
            <a:endParaRPr/>
          </a:p>
        </p:txBody>
      </p:sp>
      <p:cxnSp>
        <p:nvCxnSpPr>
          <p:cNvPr id="315" name="Google Shape;315;p10"/>
          <p:cNvCxnSpPr/>
          <p:nvPr/>
        </p:nvCxnSpPr>
        <p:spPr>
          <a:xfrm flipH="1">
            <a:off x="2929081" y="0"/>
            <a:ext cx="1822122" cy="6871447"/>
          </a:xfrm>
          <a:prstGeom prst="straightConnector1">
            <a:avLst/>
          </a:prstGeom>
          <a:noFill/>
          <a:ln cap="flat" cmpd="sng" w="222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16" name="Google Shape;316;p10"/>
          <p:cNvSpPr/>
          <p:nvPr/>
        </p:nvSpPr>
        <p:spPr>
          <a:xfrm rot="10800000">
            <a:off x="3498189" y="17722"/>
            <a:ext cx="2545001" cy="6837172"/>
          </a:xfrm>
          <a:custGeom>
            <a:rect b="b" l="l" r="r" t="t"/>
            <a:pathLst>
              <a:path extrusionOk="0" h="6837172" w="2545001">
                <a:moveTo>
                  <a:pt x="2518452" y="0"/>
                </a:moveTo>
                <a:lnTo>
                  <a:pt x="1701725" y="3172236"/>
                </a:lnTo>
                <a:lnTo>
                  <a:pt x="1361633" y="4439362"/>
                </a:lnTo>
                <a:cubicBezTo>
                  <a:pt x="1328761" y="4508845"/>
                  <a:pt x="1251640" y="4544219"/>
                  <a:pt x="1178312" y="4524005"/>
                </a:cubicBezTo>
                <a:cubicBezTo>
                  <a:pt x="1094869" y="4501265"/>
                  <a:pt x="1044298" y="4414095"/>
                  <a:pt x="1067055" y="4330715"/>
                </a:cubicBezTo>
                <a:lnTo>
                  <a:pt x="1324969" y="3379423"/>
                </a:lnTo>
                <a:cubicBezTo>
                  <a:pt x="1337611" y="3332679"/>
                  <a:pt x="1331290" y="3283409"/>
                  <a:pt x="1307268" y="3240456"/>
                </a:cubicBezTo>
                <a:cubicBezTo>
                  <a:pt x="1283247" y="3197503"/>
                  <a:pt x="1244054" y="3167183"/>
                  <a:pt x="1196012" y="3154549"/>
                </a:cubicBezTo>
                <a:cubicBezTo>
                  <a:pt x="1098662" y="3128019"/>
                  <a:pt x="997519" y="3186133"/>
                  <a:pt x="972233" y="3283409"/>
                </a:cubicBezTo>
                <a:lnTo>
                  <a:pt x="580306" y="4728666"/>
                </a:lnTo>
                <a:lnTo>
                  <a:pt x="5057" y="6820750"/>
                </a:lnTo>
                <a:cubicBezTo>
                  <a:pt x="5057" y="6820750"/>
                  <a:pt x="1264" y="6833383"/>
                  <a:pt x="0" y="6837173"/>
                </a:cubicBezTo>
                <a:lnTo>
                  <a:pt x="26550" y="6837173"/>
                </a:lnTo>
                <a:lnTo>
                  <a:pt x="605591" y="4736246"/>
                </a:lnTo>
                <a:lnTo>
                  <a:pt x="997519" y="3290990"/>
                </a:lnTo>
                <a:cubicBezTo>
                  <a:pt x="1020276" y="3207609"/>
                  <a:pt x="1107512" y="3157076"/>
                  <a:pt x="1190954" y="3179816"/>
                </a:cubicBezTo>
                <a:cubicBezTo>
                  <a:pt x="1231411" y="3191186"/>
                  <a:pt x="1265547" y="3216453"/>
                  <a:pt x="1285776" y="3253089"/>
                </a:cubicBezTo>
                <a:cubicBezTo>
                  <a:pt x="1307268" y="3289726"/>
                  <a:pt x="1312326" y="3331416"/>
                  <a:pt x="1300947" y="3373106"/>
                </a:cubicBezTo>
                <a:lnTo>
                  <a:pt x="1043033" y="4324398"/>
                </a:lnTo>
                <a:cubicBezTo>
                  <a:pt x="1016483" y="4421675"/>
                  <a:pt x="1074640" y="4522742"/>
                  <a:pt x="1171990" y="4548009"/>
                </a:cubicBezTo>
                <a:cubicBezTo>
                  <a:pt x="1257961" y="4570749"/>
                  <a:pt x="1347725" y="4529059"/>
                  <a:pt x="1385654" y="4448205"/>
                </a:cubicBezTo>
                <a:lnTo>
                  <a:pt x="1385654" y="4446942"/>
                </a:lnTo>
                <a:lnTo>
                  <a:pt x="1725746" y="3178553"/>
                </a:lnTo>
                <a:lnTo>
                  <a:pt x="2545002" y="1263"/>
                </a:lnTo>
                <a:cubicBezTo>
                  <a:pt x="2536151" y="0"/>
                  <a:pt x="2527302" y="0"/>
                  <a:pt x="25184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descr="A person pointing at papers&#10;&#10;Description automatically generated" id="317" name="Google Shape;317;p10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4194" r="4192" t="0"/>
          <a:stretch/>
        </p:blipFill>
        <p:spPr>
          <a:xfrm>
            <a:off x="0" y="-2235"/>
            <a:ext cx="5840730" cy="6862275"/>
          </a:xfrm>
          <a:prstGeom prst="rect">
            <a:avLst/>
          </a:prstGeom>
          <a:solidFill>
            <a:schemeClr val="lt2"/>
          </a:solidFill>
          <a:ln>
            <a:noFill/>
          </a:ln>
        </p:spPr>
      </p:pic>
      <p:grpSp>
        <p:nvGrpSpPr>
          <p:cNvPr id="318" name="Google Shape;318;p10"/>
          <p:cNvGrpSpPr/>
          <p:nvPr/>
        </p:nvGrpSpPr>
        <p:grpSpPr>
          <a:xfrm>
            <a:off x="7549377" y="6167336"/>
            <a:ext cx="3294001" cy="612000"/>
            <a:chOff x="5179092" y="5483822"/>
            <a:chExt cx="3294001" cy="612000"/>
          </a:xfrm>
        </p:grpSpPr>
        <p:pic>
          <p:nvPicPr>
            <p:cNvPr id="319" name="Google Shape;319;p10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5179092" y="5483822"/>
              <a:ext cx="1530000" cy="61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0" name="Google Shape;320;p10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6709092" y="5483822"/>
              <a:ext cx="1764001" cy="612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12"/>
          <p:cNvSpPr txBox="1"/>
          <p:nvPr>
            <p:ph type="ctrTitle"/>
          </p:nvPr>
        </p:nvSpPr>
        <p:spPr>
          <a:xfrm>
            <a:off x="6599787" y="0"/>
            <a:ext cx="4786877" cy="9832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ook Antiqua"/>
              <a:buNone/>
            </a:pPr>
            <a:r>
              <a:rPr lang="en-US"/>
              <a:t>Schema di formazione</a:t>
            </a:r>
            <a:endParaRPr/>
          </a:p>
        </p:txBody>
      </p:sp>
      <p:sp>
        <p:nvSpPr>
          <p:cNvPr id="326" name="Google Shape;326;p12"/>
          <p:cNvSpPr txBox="1"/>
          <p:nvPr>
            <p:ph idx="1" type="subTitle"/>
          </p:nvPr>
        </p:nvSpPr>
        <p:spPr>
          <a:xfrm>
            <a:off x="6599787" y="1163112"/>
            <a:ext cx="4786877" cy="7638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/>
              <a:t>Giorno 1</a:t>
            </a:r>
            <a:endParaRPr/>
          </a:p>
        </p:txBody>
      </p:sp>
      <p:sp>
        <p:nvSpPr>
          <p:cNvPr id="327" name="Google Shape;327;p12"/>
          <p:cNvSpPr txBox="1"/>
          <p:nvPr>
            <p:ph idx="3" type="body"/>
          </p:nvPr>
        </p:nvSpPr>
        <p:spPr>
          <a:xfrm>
            <a:off x="6599788" y="2341261"/>
            <a:ext cx="4796710" cy="40193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ourier New"/>
              <a:buNone/>
            </a:pPr>
            <a:r>
              <a:rPr lang="en-US" sz="1600"/>
              <a:t>Argomento-1: </a:t>
            </a:r>
            <a:r>
              <a:rPr lang="en-US" sz="1400"/>
              <a:t>Introduzione alla protezione dei dati e alla privacy in ambito sanitario</a:t>
            </a:r>
            <a:endParaRPr/>
          </a:p>
        </p:txBody>
      </p:sp>
      <p:sp>
        <p:nvSpPr>
          <p:cNvPr id="328" name="Google Shape;328;p12"/>
          <p:cNvSpPr txBox="1"/>
          <p:nvPr>
            <p:ph idx="4" type="body"/>
          </p:nvPr>
        </p:nvSpPr>
        <p:spPr>
          <a:xfrm>
            <a:off x="6599788" y="2753247"/>
            <a:ext cx="5592211" cy="8173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0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Comprendere l'importanza della protezione dei dati nel settore sanitario, compresi i concetti chiave, i rischi per la privacy e gli esempi reali di violazione dei dati.</a:t>
            </a:r>
            <a:endParaRPr/>
          </a:p>
        </p:txBody>
      </p:sp>
      <p:sp>
        <p:nvSpPr>
          <p:cNvPr id="329" name="Google Shape;329;p12"/>
          <p:cNvSpPr txBox="1"/>
          <p:nvPr>
            <p:ph idx="5" type="body"/>
          </p:nvPr>
        </p:nvSpPr>
        <p:spPr>
          <a:xfrm>
            <a:off x="6599787" y="3754998"/>
            <a:ext cx="5188800" cy="40193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US" sz="1600"/>
              <a:t>Argomento-2: </a:t>
            </a:r>
            <a:r>
              <a:rPr lang="en-US" sz="1400"/>
              <a:t>Quadri normativi e conformità</a:t>
            </a:r>
            <a:endParaRPr/>
          </a:p>
        </p:txBody>
      </p:sp>
      <p:sp>
        <p:nvSpPr>
          <p:cNvPr id="330" name="Google Shape;330;p12"/>
          <p:cNvSpPr txBox="1"/>
          <p:nvPr>
            <p:ph idx="6" type="body"/>
          </p:nvPr>
        </p:nvSpPr>
        <p:spPr>
          <a:xfrm>
            <a:off x="6599786" y="4174291"/>
            <a:ext cx="5502565" cy="5291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0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Scoprite le principali normative sulla protezione dei dati, come il GDPR e l'HIPAA, i loro requisiti di conformità e le implicazioni legali delle violazioni dei dati.</a:t>
            </a:r>
            <a:endParaRPr/>
          </a:p>
        </p:txBody>
      </p:sp>
      <p:sp>
        <p:nvSpPr>
          <p:cNvPr id="331" name="Google Shape;331;p12"/>
          <p:cNvSpPr txBox="1"/>
          <p:nvPr>
            <p:ph idx="7" type="body"/>
          </p:nvPr>
        </p:nvSpPr>
        <p:spPr>
          <a:xfrm>
            <a:off x="6599788" y="4879451"/>
            <a:ext cx="4796710" cy="40193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0" wrap="square" tIns="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</p:txBody>
      </p:sp>
      <p:sp>
        <p:nvSpPr>
          <p:cNvPr id="332" name="Google Shape;332;p12"/>
          <p:cNvSpPr txBox="1"/>
          <p:nvPr>
            <p:ph idx="8" type="body"/>
          </p:nvPr>
        </p:nvSpPr>
        <p:spPr>
          <a:xfrm>
            <a:off x="6599788" y="5289771"/>
            <a:ext cx="5502564" cy="8529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0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grpSp>
        <p:nvGrpSpPr>
          <p:cNvPr id="333" name="Google Shape;333;p12"/>
          <p:cNvGrpSpPr/>
          <p:nvPr/>
        </p:nvGrpSpPr>
        <p:grpSpPr>
          <a:xfrm>
            <a:off x="3084061" y="0"/>
            <a:ext cx="2959129" cy="6871447"/>
            <a:chOff x="3084061" y="0"/>
            <a:chExt cx="2959129" cy="6871447"/>
          </a:xfrm>
        </p:grpSpPr>
        <p:sp>
          <p:nvSpPr>
            <p:cNvPr id="334" name="Google Shape;334;p12"/>
            <p:cNvSpPr/>
            <p:nvPr/>
          </p:nvSpPr>
          <p:spPr>
            <a:xfrm rot="10800000">
              <a:off x="3498189" y="17722"/>
              <a:ext cx="2545001" cy="6837172"/>
            </a:xfrm>
            <a:custGeom>
              <a:rect b="b" l="l" r="r" t="t"/>
              <a:pathLst>
                <a:path extrusionOk="0" h="6837172" w="2545001">
                  <a:moveTo>
                    <a:pt x="2518452" y="0"/>
                  </a:moveTo>
                  <a:lnTo>
                    <a:pt x="1701725" y="3172236"/>
                  </a:lnTo>
                  <a:lnTo>
                    <a:pt x="1361633" y="4439362"/>
                  </a:lnTo>
                  <a:cubicBezTo>
                    <a:pt x="1328761" y="4508845"/>
                    <a:pt x="1251640" y="4544219"/>
                    <a:pt x="1178312" y="4524005"/>
                  </a:cubicBezTo>
                  <a:cubicBezTo>
                    <a:pt x="1094869" y="4501265"/>
                    <a:pt x="1044298" y="4414095"/>
                    <a:pt x="1067055" y="4330715"/>
                  </a:cubicBezTo>
                  <a:lnTo>
                    <a:pt x="1324969" y="3379423"/>
                  </a:lnTo>
                  <a:cubicBezTo>
                    <a:pt x="1337611" y="3332679"/>
                    <a:pt x="1331290" y="3283409"/>
                    <a:pt x="1307268" y="3240456"/>
                  </a:cubicBezTo>
                  <a:cubicBezTo>
                    <a:pt x="1283247" y="3197503"/>
                    <a:pt x="1244054" y="3167183"/>
                    <a:pt x="1196012" y="3154549"/>
                  </a:cubicBezTo>
                  <a:cubicBezTo>
                    <a:pt x="1098662" y="3128019"/>
                    <a:pt x="997519" y="3186133"/>
                    <a:pt x="972233" y="3283409"/>
                  </a:cubicBezTo>
                  <a:lnTo>
                    <a:pt x="580306" y="4728666"/>
                  </a:lnTo>
                  <a:lnTo>
                    <a:pt x="5057" y="6820750"/>
                  </a:lnTo>
                  <a:cubicBezTo>
                    <a:pt x="5057" y="6820750"/>
                    <a:pt x="1264" y="6833383"/>
                    <a:pt x="0" y="6837173"/>
                  </a:cubicBezTo>
                  <a:lnTo>
                    <a:pt x="26550" y="6837173"/>
                  </a:lnTo>
                  <a:lnTo>
                    <a:pt x="605591" y="4736246"/>
                  </a:lnTo>
                  <a:lnTo>
                    <a:pt x="997519" y="3290990"/>
                  </a:lnTo>
                  <a:cubicBezTo>
                    <a:pt x="1020276" y="3207609"/>
                    <a:pt x="1107512" y="3157076"/>
                    <a:pt x="1190954" y="3179816"/>
                  </a:cubicBezTo>
                  <a:cubicBezTo>
                    <a:pt x="1231411" y="3191186"/>
                    <a:pt x="1265547" y="3216453"/>
                    <a:pt x="1285776" y="3253089"/>
                  </a:cubicBezTo>
                  <a:cubicBezTo>
                    <a:pt x="1307268" y="3289726"/>
                    <a:pt x="1312326" y="3331416"/>
                    <a:pt x="1300947" y="3373106"/>
                  </a:cubicBezTo>
                  <a:lnTo>
                    <a:pt x="1043033" y="4324398"/>
                  </a:lnTo>
                  <a:cubicBezTo>
                    <a:pt x="1016483" y="4421675"/>
                    <a:pt x="1074640" y="4522742"/>
                    <a:pt x="1171990" y="4548009"/>
                  </a:cubicBezTo>
                  <a:cubicBezTo>
                    <a:pt x="1257961" y="4570749"/>
                    <a:pt x="1347725" y="4529059"/>
                    <a:pt x="1385654" y="4448205"/>
                  </a:cubicBezTo>
                  <a:lnTo>
                    <a:pt x="1385654" y="4446942"/>
                  </a:lnTo>
                  <a:lnTo>
                    <a:pt x="1725746" y="3178553"/>
                  </a:lnTo>
                  <a:lnTo>
                    <a:pt x="2545002" y="1263"/>
                  </a:lnTo>
                  <a:cubicBezTo>
                    <a:pt x="2536151" y="0"/>
                    <a:pt x="2527302" y="0"/>
                    <a:pt x="25184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cxnSp>
          <p:nvCxnSpPr>
            <p:cNvPr id="335" name="Google Shape;335;p12"/>
            <p:cNvCxnSpPr/>
            <p:nvPr/>
          </p:nvCxnSpPr>
          <p:spPr>
            <a:xfrm flipH="1">
              <a:off x="3084061" y="0"/>
              <a:ext cx="1822122" cy="6871447"/>
            </a:xfrm>
            <a:prstGeom prst="straightConnector1">
              <a:avLst/>
            </a:prstGeom>
            <a:noFill/>
            <a:ln cap="flat" cmpd="sng" w="222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pic>
        <p:nvPicPr>
          <p:cNvPr descr="A cup of coffee and a notebook on a table&#10;&#10;Description automatically generated" id="336" name="Google Shape;336;p12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13124" r="13124" t="0"/>
          <a:stretch/>
        </p:blipFill>
        <p:spPr>
          <a:xfrm>
            <a:off x="0" y="-2235"/>
            <a:ext cx="5840730" cy="6862275"/>
          </a:xfrm>
          <a:prstGeom prst="rect">
            <a:avLst/>
          </a:prstGeom>
          <a:solidFill>
            <a:schemeClr val="lt2"/>
          </a:solidFill>
          <a:ln>
            <a:noFill/>
          </a:ln>
        </p:spPr>
      </p:pic>
      <p:grpSp>
        <p:nvGrpSpPr>
          <p:cNvPr id="337" name="Google Shape;337;p12"/>
          <p:cNvGrpSpPr/>
          <p:nvPr/>
        </p:nvGrpSpPr>
        <p:grpSpPr>
          <a:xfrm>
            <a:off x="7549377" y="6167336"/>
            <a:ext cx="3294001" cy="612000"/>
            <a:chOff x="5179092" y="5483822"/>
            <a:chExt cx="3294001" cy="612000"/>
          </a:xfrm>
        </p:grpSpPr>
        <p:pic>
          <p:nvPicPr>
            <p:cNvPr id="338" name="Google Shape;338;p1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5179092" y="5483822"/>
              <a:ext cx="1530000" cy="61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9" name="Google Shape;339;p12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6709092" y="5483822"/>
              <a:ext cx="1764001" cy="612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13"/>
          <p:cNvSpPr txBox="1"/>
          <p:nvPr>
            <p:ph type="ctrTitle"/>
          </p:nvPr>
        </p:nvSpPr>
        <p:spPr>
          <a:xfrm>
            <a:off x="796322" y="320040"/>
            <a:ext cx="6732237" cy="1524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Book Antiqua"/>
              <a:buNone/>
            </a:pPr>
            <a:r>
              <a:rPr lang="en-US">
                <a:solidFill>
                  <a:schemeClr val="accent1"/>
                </a:solidFill>
              </a:rPr>
              <a:t>Schema di formazione: </a:t>
            </a:r>
            <a:br>
              <a:rPr lang="en-US">
                <a:solidFill>
                  <a:schemeClr val="accent1"/>
                </a:solidFill>
              </a:rPr>
            </a:br>
            <a:br>
              <a:rPr lang="en-US">
                <a:solidFill>
                  <a:schemeClr val="accent1"/>
                </a:solidFill>
              </a:rPr>
            </a:br>
            <a:r>
              <a:rPr lang="en-US"/>
              <a:t>Giorno 2</a:t>
            </a:r>
            <a:endParaRPr/>
          </a:p>
        </p:txBody>
      </p:sp>
      <p:sp>
        <p:nvSpPr>
          <p:cNvPr id="345" name="Google Shape;345;p13"/>
          <p:cNvSpPr/>
          <p:nvPr/>
        </p:nvSpPr>
        <p:spPr>
          <a:xfrm>
            <a:off x="7370364" y="-3219"/>
            <a:ext cx="2562565" cy="6884359"/>
          </a:xfrm>
          <a:custGeom>
            <a:rect b="b" l="l" r="r" t="t"/>
            <a:pathLst>
              <a:path extrusionOk="0" h="6884359" w="2562565">
                <a:moveTo>
                  <a:pt x="2535833" y="0"/>
                </a:moveTo>
                <a:lnTo>
                  <a:pt x="2106829" y="1564627"/>
                </a:lnTo>
                <a:lnTo>
                  <a:pt x="1764389" y="2840498"/>
                </a:lnTo>
                <a:cubicBezTo>
                  <a:pt x="1731291" y="2910461"/>
                  <a:pt x="1653638" y="2946078"/>
                  <a:pt x="1579803" y="2925726"/>
                </a:cubicBezTo>
                <a:cubicBezTo>
                  <a:pt x="1495785" y="2902829"/>
                  <a:pt x="1444864" y="2815057"/>
                  <a:pt x="1467779" y="2731101"/>
                </a:cubicBezTo>
                <a:lnTo>
                  <a:pt x="1727472" y="1773244"/>
                </a:lnTo>
                <a:cubicBezTo>
                  <a:pt x="1740202" y="1726178"/>
                  <a:pt x="1733837" y="1676568"/>
                  <a:pt x="1709650" y="1633318"/>
                </a:cubicBezTo>
                <a:cubicBezTo>
                  <a:pt x="1685463" y="1590068"/>
                  <a:pt x="1646000" y="1559539"/>
                  <a:pt x="1597625" y="1546818"/>
                </a:cubicBezTo>
                <a:cubicBezTo>
                  <a:pt x="1499604" y="1520105"/>
                  <a:pt x="1397763" y="1578620"/>
                  <a:pt x="1372303" y="1676568"/>
                </a:cubicBezTo>
                <a:lnTo>
                  <a:pt x="977670" y="3131798"/>
                </a:lnTo>
                <a:lnTo>
                  <a:pt x="5092" y="6867823"/>
                </a:lnTo>
                <a:cubicBezTo>
                  <a:pt x="5092" y="6867823"/>
                  <a:pt x="1273" y="6880544"/>
                  <a:pt x="0" y="6884360"/>
                </a:cubicBezTo>
                <a:lnTo>
                  <a:pt x="26733" y="6884360"/>
                </a:lnTo>
                <a:lnTo>
                  <a:pt x="1003131" y="3139431"/>
                </a:lnTo>
                <a:lnTo>
                  <a:pt x="1397763" y="1684200"/>
                </a:lnTo>
                <a:cubicBezTo>
                  <a:pt x="1420677" y="1600245"/>
                  <a:pt x="1508515" y="1549363"/>
                  <a:pt x="1592533" y="1572259"/>
                </a:cubicBezTo>
                <a:cubicBezTo>
                  <a:pt x="1633270" y="1583708"/>
                  <a:pt x="1667641" y="1609149"/>
                  <a:pt x="1688009" y="1646039"/>
                </a:cubicBezTo>
                <a:cubicBezTo>
                  <a:pt x="1709650" y="1682928"/>
                  <a:pt x="1714742" y="1724906"/>
                  <a:pt x="1703285" y="1766884"/>
                </a:cubicBezTo>
                <a:lnTo>
                  <a:pt x="1443591" y="2724741"/>
                </a:lnTo>
                <a:cubicBezTo>
                  <a:pt x="1416858" y="2822689"/>
                  <a:pt x="1475417" y="2924453"/>
                  <a:pt x="1573438" y="2949894"/>
                </a:cubicBezTo>
                <a:cubicBezTo>
                  <a:pt x="1660003" y="2972792"/>
                  <a:pt x="1750386" y="2930814"/>
                  <a:pt x="1788577" y="2849402"/>
                </a:cubicBezTo>
                <a:lnTo>
                  <a:pt x="1788577" y="2848130"/>
                </a:lnTo>
                <a:lnTo>
                  <a:pt x="2131016" y="1570987"/>
                </a:lnTo>
                <a:lnTo>
                  <a:pt x="2562566" y="1272"/>
                </a:lnTo>
                <a:cubicBezTo>
                  <a:pt x="2553655" y="0"/>
                  <a:pt x="2544744" y="0"/>
                  <a:pt x="25358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46" name="Google Shape;346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10800000">
            <a:off x="7829202" y="5156615"/>
            <a:ext cx="878334" cy="1705001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13"/>
          <p:cNvSpPr txBox="1"/>
          <p:nvPr>
            <p:ph idx="12" type="sldNum"/>
          </p:nvPr>
        </p:nvSpPr>
        <p:spPr>
          <a:xfrm>
            <a:off x="10768546" y="6290774"/>
            <a:ext cx="6179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48" name="Google Shape;348;p13"/>
          <p:cNvSpPr txBox="1"/>
          <p:nvPr/>
        </p:nvSpPr>
        <p:spPr>
          <a:xfrm>
            <a:off x="796322" y="2164080"/>
            <a:ext cx="6980092" cy="3460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1440" lvl="0" marL="9144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Calibri"/>
              <a:buChar char=" "/>
            </a:pPr>
            <a:r>
              <a:rPr b="0" i="0" lang="en-US" sz="16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Argomento 3: Crittografia dei dati e comunicazione sicura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" name="Google Shape;349;p13"/>
          <p:cNvSpPr txBox="1"/>
          <p:nvPr/>
        </p:nvSpPr>
        <p:spPr>
          <a:xfrm>
            <a:off x="796323" y="2510109"/>
            <a:ext cx="6980091" cy="12089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1440" lvl="0" marL="9144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 "/>
            </a:pPr>
            <a:r>
              <a:rPr b="0" i="0" lang="en-US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Esplora le basi della crittografia, gli standard e i protocolli per la protezione dei dati sanitari e le tecniche per stabilire canali di comunicazione sicuri.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0" name="Google Shape;350;p13"/>
          <p:cNvSpPr txBox="1"/>
          <p:nvPr/>
        </p:nvSpPr>
        <p:spPr>
          <a:xfrm>
            <a:off x="805286" y="3732905"/>
            <a:ext cx="6980092" cy="3460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1440" lvl="0" marL="9144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Calibri"/>
              <a:buChar char=" "/>
            </a:pPr>
            <a:r>
              <a:rPr b="0" i="0" lang="en-US" sz="16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Argomento 4: Scambio di informazioni sanitarie e interoperabilità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1" name="Google Shape;351;p13"/>
          <p:cNvSpPr txBox="1"/>
          <p:nvPr/>
        </p:nvSpPr>
        <p:spPr>
          <a:xfrm>
            <a:off x="805287" y="4078934"/>
            <a:ext cx="6980091" cy="12089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1440" lvl="0" marL="9144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 "/>
            </a:pPr>
            <a:r>
              <a:rPr b="0" i="0" lang="en-US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Scoprire gli standard e i protocolli per lo scambio di informazioni sanitarie, garantire la privacy e la sicurezza nei sistemi interoperabili e analizzare casi di successo.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cup of coffee and a notebook on a table&#10;&#10;Description automatically generated" id="352" name="Google Shape;352;p13"/>
          <p:cNvPicPr preferRelativeResize="0"/>
          <p:nvPr>
            <p:ph idx="2" type="pic"/>
          </p:nvPr>
        </p:nvPicPr>
        <p:blipFill rotWithShape="1">
          <a:blip r:embed="rId4">
            <a:alphaModFix/>
          </a:blip>
          <a:srcRect b="0" l="18260" r="18259" t="0"/>
          <a:stretch/>
        </p:blipFill>
        <p:spPr>
          <a:xfrm flipH="1">
            <a:off x="7616623" y="0"/>
            <a:ext cx="4571892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pic>
      <p:sp>
        <p:nvSpPr>
          <p:cNvPr id="353" name="Google Shape;353;p13"/>
          <p:cNvSpPr txBox="1"/>
          <p:nvPr>
            <p:ph idx="11" type="ftr"/>
          </p:nvPr>
        </p:nvSpPr>
        <p:spPr>
          <a:xfrm>
            <a:off x="824241" y="6290774"/>
            <a:ext cx="66370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CSP_005_S_H Tecnologie di protezione dei dati e della privacy per l'assistenza sanitaria</a:t>
            </a:r>
            <a:endParaRPr/>
          </a:p>
        </p:txBody>
      </p:sp>
      <p:grpSp>
        <p:nvGrpSpPr>
          <p:cNvPr id="354" name="Google Shape;354;p13"/>
          <p:cNvGrpSpPr/>
          <p:nvPr/>
        </p:nvGrpSpPr>
        <p:grpSpPr>
          <a:xfrm>
            <a:off x="8373992" y="6167336"/>
            <a:ext cx="3294001" cy="612000"/>
            <a:chOff x="5179092" y="5483822"/>
            <a:chExt cx="3294001" cy="612000"/>
          </a:xfrm>
        </p:grpSpPr>
        <p:pic>
          <p:nvPicPr>
            <p:cNvPr id="355" name="Google Shape;355;p13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5179092" y="5483822"/>
              <a:ext cx="1530000" cy="61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6" name="Google Shape;356;p13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6709092" y="5483822"/>
              <a:ext cx="1764001" cy="612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16"/>
          <p:cNvSpPr txBox="1"/>
          <p:nvPr>
            <p:ph type="ctrTitle"/>
          </p:nvPr>
        </p:nvSpPr>
        <p:spPr>
          <a:xfrm>
            <a:off x="6615541" y="715654"/>
            <a:ext cx="5334412" cy="151831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Book Antiqua"/>
              <a:buNone/>
            </a:pPr>
            <a:r>
              <a:rPr lang="en-US" sz="3600"/>
              <a:t>Argomento-1: </a:t>
            </a:r>
            <a:r>
              <a:rPr lang="en-US"/>
              <a:t>Introduzione alla protezione dei dati e alla privacy in ambito sanitario</a:t>
            </a:r>
            <a:endParaRPr/>
          </a:p>
        </p:txBody>
      </p:sp>
      <p:sp>
        <p:nvSpPr>
          <p:cNvPr id="362" name="Google Shape;362;p16"/>
          <p:cNvSpPr txBox="1"/>
          <p:nvPr>
            <p:ph idx="1" type="subTitle"/>
          </p:nvPr>
        </p:nvSpPr>
        <p:spPr>
          <a:xfrm>
            <a:off x="6605708" y="2431477"/>
            <a:ext cx="4786877" cy="7638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/>
              <a:t>Tratteremo queste competenze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/>
          </a:p>
        </p:txBody>
      </p:sp>
      <p:sp>
        <p:nvSpPr>
          <p:cNvPr id="363" name="Google Shape;363;p16"/>
          <p:cNvSpPr txBox="1"/>
          <p:nvPr>
            <p:ph idx="3" type="body"/>
          </p:nvPr>
        </p:nvSpPr>
        <p:spPr>
          <a:xfrm>
            <a:off x="6605707" y="3348617"/>
            <a:ext cx="5344245" cy="25698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0" wrap="square" tIns="0">
            <a:noAutofit/>
          </a:bodyPr>
          <a:lstStyle/>
          <a:p>
            <a:pPr indent="-274320" lvl="0" marL="27432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o"/>
            </a:pPr>
            <a:r>
              <a:rPr b="1" lang="en-US" sz="1000"/>
              <a:t>Identificare i principali rischi e minacce per la privacy</a:t>
            </a:r>
            <a:r>
              <a:rPr lang="en-US" sz="1000"/>
              <a:t>: Comprendere i vari rischi per la privacy specifici per i dati sanitari e il loro impatto sulla riservatezza dei pazienti.</a:t>
            </a:r>
            <a:endParaRPr/>
          </a:p>
          <a:p>
            <a:pPr indent="-210820" lvl="0" marL="27432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t/>
            </a:r>
            <a:endParaRPr sz="1000"/>
          </a:p>
          <a:p>
            <a:pPr indent="-274320" lvl="0" marL="27432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o"/>
            </a:pPr>
            <a:r>
              <a:rPr b="1" lang="en-US" sz="1000"/>
              <a:t>Definizione dei concetti essenziali di privacy e sicurezza</a:t>
            </a:r>
            <a:r>
              <a:rPr lang="en-US" sz="1000"/>
              <a:t>: Fare chiarezza su termini critici come informazioni di identificazione personale (PII), informazioni sanitarie protette (PHI), anonimizzazione e pseudonimizzazione.</a:t>
            </a:r>
            <a:endParaRPr/>
          </a:p>
          <a:p>
            <a:pPr indent="-210820" lvl="0" marL="27432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t/>
            </a:r>
            <a:endParaRPr sz="1000"/>
          </a:p>
          <a:p>
            <a:pPr indent="-274320" lvl="0" marL="27432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o"/>
            </a:pPr>
            <a:r>
              <a:rPr b="1" lang="en-US" sz="1000"/>
              <a:t>Comprendere l'importanza della protezione dei dati</a:t>
            </a:r>
            <a:r>
              <a:rPr lang="en-US" sz="1000"/>
              <a:t>: Riconoscere l'importanza della protezione dei dati e della privacy per mantenere la fiducia dei pazienti e garantire la conformità agli standard legali ed etici.</a:t>
            </a:r>
            <a:endParaRPr/>
          </a:p>
          <a:p>
            <a:pPr indent="-210820" lvl="0" marL="27432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t/>
            </a:r>
            <a:endParaRPr sz="1000"/>
          </a:p>
          <a:p>
            <a:pPr indent="-274320" lvl="0" marL="27432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o"/>
            </a:pPr>
            <a:r>
              <a:rPr b="1" lang="en-US" sz="1000"/>
              <a:t>Analizzare esempi di violazione dei dati nel mondo reale</a:t>
            </a:r>
            <a:r>
              <a:rPr lang="en-US" sz="1000"/>
              <a:t>: Imparare a esaminare casi reali di violazione dei dati nel settore sanitario, identificando cause, conseguenze e misure preventive.</a:t>
            </a:r>
            <a:endParaRPr sz="1100"/>
          </a:p>
        </p:txBody>
      </p:sp>
      <p:cxnSp>
        <p:nvCxnSpPr>
          <p:cNvPr id="364" name="Google Shape;364;p16"/>
          <p:cNvCxnSpPr/>
          <p:nvPr/>
        </p:nvCxnSpPr>
        <p:spPr>
          <a:xfrm flipH="1">
            <a:off x="2929081" y="0"/>
            <a:ext cx="1822122" cy="6871447"/>
          </a:xfrm>
          <a:prstGeom prst="straightConnector1">
            <a:avLst/>
          </a:prstGeom>
          <a:noFill/>
          <a:ln cap="flat" cmpd="sng" w="222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65" name="Google Shape;365;p16"/>
          <p:cNvSpPr/>
          <p:nvPr/>
        </p:nvSpPr>
        <p:spPr>
          <a:xfrm rot="10800000">
            <a:off x="3498189" y="17722"/>
            <a:ext cx="2545001" cy="6837172"/>
          </a:xfrm>
          <a:custGeom>
            <a:rect b="b" l="l" r="r" t="t"/>
            <a:pathLst>
              <a:path extrusionOk="0" h="6837172" w="2545001">
                <a:moveTo>
                  <a:pt x="2518452" y="0"/>
                </a:moveTo>
                <a:lnTo>
                  <a:pt x="1701725" y="3172236"/>
                </a:lnTo>
                <a:lnTo>
                  <a:pt x="1361633" y="4439362"/>
                </a:lnTo>
                <a:cubicBezTo>
                  <a:pt x="1328761" y="4508845"/>
                  <a:pt x="1251640" y="4544219"/>
                  <a:pt x="1178312" y="4524005"/>
                </a:cubicBezTo>
                <a:cubicBezTo>
                  <a:pt x="1094869" y="4501265"/>
                  <a:pt x="1044298" y="4414095"/>
                  <a:pt x="1067055" y="4330715"/>
                </a:cubicBezTo>
                <a:lnTo>
                  <a:pt x="1324969" y="3379423"/>
                </a:lnTo>
                <a:cubicBezTo>
                  <a:pt x="1337611" y="3332679"/>
                  <a:pt x="1331290" y="3283409"/>
                  <a:pt x="1307268" y="3240456"/>
                </a:cubicBezTo>
                <a:cubicBezTo>
                  <a:pt x="1283247" y="3197503"/>
                  <a:pt x="1244054" y="3167183"/>
                  <a:pt x="1196012" y="3154549"/>
                </a:cubicBezTo>
                <a:cubicBezTo>
                  <a:pt x="1098662" y="3128019"/>
                  <a:pt x="997519" y="3186133"/>
                  <a:pt x="972233" y="3283409"/>
                </a:cubicBezTo>
                <a:lnTo>
                  <a:pt x="580306" y="4728666"/>
                </a:lnTo>
                <a:lnTo>
                  <a:pt x="5057" y="6820750"/>
                </a:lnTo>
                <a:cubicBezTo>
                  <a:pt x="5057" y="6820750"/>
                  <a:pt x="1264" y="6833383"/>
                  <a:pt x="0" y="6837173"/>
                </a:cubicBezTo>
                <a:lnTo>
                  <a:pt x="26550" y="6837173"/>
                </a:lnTo>
                <a:lnTo>
                  <a:pt x="605591" y="4736246"/>
                </a:lnTo>
                <a:lnTo>
                  <a:pt x="997519" y="3290990"/>
                </a:lnTo>
                <a:cubicBezTo>
                  <a:pt x="1020276" y="3207609"/>
                  <a:pt x="1107512" y="3157076"/>
                  <a:pt x="1190954" y="3179816"/>
                </a:cubicBezTo>
                <a:cubicBezTo>
                  <a:pt x="1231411" y="3191186"/>
                  <a:pt x="1265547" y="3216453"/>
                  <a:pt x="1285776" y="3253089"/>
                </a:cubicBezTo>
                <a:cubicBezTo>
                  <a:pt x="1307268" y="3289726"/>
                  <a:pt x="1312326" y="3331416"/>
                  <a:pt x="1300947" y="3373106"/>
                </a:cubicBezTo>
                <a:lnTo>
                  <a:pt x="1043033" y="4324398"/>
                </a:lnTo>
                <a:cubicBezTo>
                  <a:pt x="1016483" y="4421675"/>
                  <a:pt x="1074640" y="4522742"/>
                  <a:pt x="1171990" y="4548009"/>
                </a:cubicBezTo>
                <a:cubicBezTo>
                  <a:pt x="1257961" y="4570749"/>
                  <a:pt x="1347725" y="4529059"/>
                  <a:pt x="1385654" y="4448205"/>
                </a:cubicBezTo>
                <a:lnTo>
                  <a:pt x="1385654" y="4446942"/>
                </a:lnTo>
                <a:lnTo>
                  <a:pt x="1725746" y="3178553"/>
                </a:lnTo>
                <a:lnTo>
                  <a:pt x="2545002" y="1263"/>
                </a:lnTo>
                <a:cubicBezTo>
                  <a:pt x="2536151" y="0"/>
                  <a:pt x="2527302" y="0"/>
                  <a:pt x="25184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366" name="Google Shape;366;p16"/>
          <p:cNvGrpSpPr/>
          <p:nvPr/>
        </p:nvGrpSpPr>
        <p:grpSpPr>
          <a:xfrm>
            <a:off x="7549377" y="6167336"/>
            <a:ext cx="3294001" cy="612000"/>
            <a:chOff x="5179092" y="5483822"/>
            <a:chExt cx="3294001" cy="612000"/>
          </a:xfrm>
        </p:grpSpPr>
        <p:pic>
          <p:nvPicPr>
            <p:cNvPr id="367" name="Google Shape;367;p16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5179092" y="5483822"/>
              <a:ext cx="1530000" cy="61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8" name="Google Shape;368;p16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6709092" y="5483822"/>
              <a:ext cx="1764001" cy="6120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69" name="Google Shape;369;p16"/>
          <p:cNvPicPr preferRelativeResize="0"/>
          <p:nvPr>
            <p:ph idx="2" type="pic"/>
          </p:nvPr>
        </p:nvPicPr>
        <p:blipFill rotWithShape="1">
          <a:blip r:embed="rId5">
            <a:alphaModFix/>
          </a:blip>
          <a:srcRect b="0" l="21612" r="21612" t="0"/>
          <a:stretch/>
        </p:blipFill>
        <p:spPr>
          <a:xfrm>
            <a:off x="0" y="-2235"/>
            <a:ext cx="5840730" cy="6862275"/>
          </a:xfrm>
          <a:prstGeom prst="rect">
            <a:avLst/>
          </a:prstGeom>
          <a:solidFill>
            <a:schemeClr val="lt2"/>
          </a:solidFill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17"/>
          <p:cNvSpPr txBox="1"/>
          <p:nvPr>
            <p:ph type="ctrTitle"/>
          </p:nvPr>
        </p:nvSpPr>
        <p:spPr>
          <a:xfrm>
            <a:off x="6615541" y="715654"/>
            <a:ext cx="5441988" cy="151831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Book Antiqua"/>
              <a:buNone/>
            </a:pPr>
            <a:r>
              <a:rPr lang="en-US" sz="3600"/>
              <a:t>Argomento 2: </a:t>
            </a:r>
            <a:br>
              <a:rPr lang="en-US" sz="3600"/>
            </a:br>
            <a:r>
              <a:rPr lang="en-US"/>
              <a:t>Quadri normativi e conformità</a:t>
            </a:r>
            <a:endParaRPr/>
          </a:p>
        </p:txBody>
      </p:sp>
      <p:sp>
        <p:nvSpPr>
          <p:cNvPr id="375" name="Google Shape;375;p17"/>
          <p:cNvSpPr txBox="1"/>
          <p:nvPr>
            <p:ph idx="1" type="subTitle"/>
          </p:nvPr>
        </p:nvSpPr>
        <p:spPr>
          <a:xfrm>
            <a:off x="6605708" y="2431477"/>
            <a:ext cx="4786877" cy="7638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/>
              <a:t>Tratteremo queste competenze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/>
          </a:p>
        </p:txBody>
      </p:sp>
      <p:sp>
        <p:nvSpPr>
          <p:cNvPr id="376" name="Google Shape;376;p17"/>
          <p:cNvSpPr txBox="1"/>
          <p:nvPr>
            <p:ph idx="3" type="body"/>
          </p:nvPr>
        </p:nvSpPr>
        <p:spPr>
          <a:xfrm>
            <a:off x="6605707" y="3348617"/>
            <a:ext cx="5344245" cy="25698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0" wrap="square" tIns="0">
            <a:noAutofit/>
          </a:bodyPr>
          <a:lstStyle/>
          <a:p>
            <a:pPr indent="-274320" lvl="0" marL="27432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o"/>
            </a:pPr>
            <a:r>
              <a:rPr b="1" lang="en-US" sz="1000"/>
              <a:t>Confronto tra i principali quadri normativi</a:t>
            </a:r>
            <a:r>
              <a:rPr lang="en-US" sz="1000"/>
              <a:t>: Comprendere e differenziare le principali normative sulla protezione dei dati come il GDPR e l'HIPAA, compresi i loro componenti e requisiti fondamentali.</a:t>
            </a:r>
            <a:endParaRPr/>
          </a:p>
          <a:p>
            <a:pPr indent="-210820" lvl="0" marL="27432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t/>
            </a:r>
            <a:endParaRPr sz="1000"/>
          </a:p>
          <a:p>
            <a:pPr indent="-274320" lvl="0" marL="27432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o"/>
            </a:pPr>
            <a:r>
              <a:rPr b="1" lang="en-US" sz="1000"/>
              <a:t>Interpretare i requisiti di conformità</a:t>
            </a:r>
            <a:r>
              <a:rPr lang="en-US" sz="1000"/>
              <a:t>: Imparare a interpretare e applicare gli obblighi specifici di conformità dei vari quadri normativi alle strutture sanitarie.</a:t>
            </a:r>
            <a:endParaRPr/>
          </a:p>
          <a:p>
            <a:pPr indent="-210820" lvl="0" marL="27432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t/>
            </a:r>
            <a:endParaRPr sz="1000"/>
          </a:p>
          <a:p>
            <a:pPr indent="-274320" lvl="0" marL="27432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o"/>
            </a:pPr>
            <a:r>
              <a:rPr b="1" lang="en-US" sz="1000"/>
              <a:t>Analizzare le implicazioni legali delle violazioni dei dati</a:t>
            </a:r>
            <a:r>
              <a:rPr lang="en-US" sz="1000"/>
              <a:t>: Valutare le conseguenze legali delle violazioni dei dati in base ai diversi regimi normativi e comprendere l'importanza della conformità per evitare sanzioni.</a:t>
            </a:r>
            <a:endParaRPr/>
          </a:p>
        </p:txBody>
      </p:sp>
      <p:cxnSp>
        <p:nvCxnSpPr>
          <p:cNvPr id="377" name="Google Shape;377;p17"/>
          <p:cNvCxnSpPr/>
          <p:nvPr/>
        </p:nvCxnSpPr>
        <p:spPr>
          <a:xfrm flipH="1">
            <a:off x="2929081" y="0"/>
            <a:ext cx="1822122" cy="6871447"/>
          </a:xfrm>
          <a:prstGeom prst="straightConnector1">
            <a:avLst/>
          </a:prstGeom>
          <a:noFill/>
          <a:ln cap="flat" cmpd="sng" w="222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78" name="Google Shape;378;p17"/>
          <p:cNvSpPr/>
          <p:nvPr/>
        </p:nvSpPr>
        <p:spPr>
          <a:xfrm rot="10800000">
            <a:off x="3498189" y="17722"/>
            <a:ext cx="2545001" cy="6837172"/>
          </a:xfrm>
          <a:custGeom>
            <a:rect b="b" l="l" r="r" t="t"/>
            <a:pathLst>
              <a:path extrusionOk="0" h="6837172" w="2545001">
                <a:moveTo>
                  <a:pt x="2518452" y="0"/>
                </a:moveTo>
                <a:lnTo>
                  <a:pt x="1701725" y="3172236"/>
                </a:lnTo>
                <a:lnTo>
                  <a:pt x="1361633" y="4439362"/>
                </a:lnTo>
                <a:cubicBezTo>
                  <a:pt x="1328761" y="4508845"/>
                  <a:pt x="1251640" y="4544219"/>
                  <a:pt x="1178312" y="4524005"/>
                </a:cubicBezTo>
                <a:cubicBezTo>
                  <a:pt x="1094869" y="4501265"/>
                  <a:pt x="1044298" y="4414095"/>
                  <a:pt x="1067055" y="4330715"/>
                </a:cubicBezTo>
                <a:lnTo>
                  <a:pt x="1324969" y="3379423"/>
                </a:lnTo>
                <a:cubicBezTo>
                  <a:pt x="1337611" y="3332679"/>
                  <a:pt x="1331290" y="3283409"/>
                  <a:pt x="1307268" y="3240456"/>
                </a:cubicBezTo>
                <a:cubicBezTo>
                  <a:pt x="1283247" y="3197503"/>
                  <a:pt x="1244054" y="3167183"/>
                  <a:pt x="1196012" y="3154549"/>
                </a:cubicBezTo>
                <a:cubicBezTo>
                  <a:pt x="1098662" y="3128019"/>
                  <a:pt x="997519" y="3186133"/>
                  <a:pt x="972233" y="3283409"/>
                </a:cubicBezTo>
                <a:lnTo>
                  <a:pt x="580306" y="4728666"/>
                </a:lnTo>
                <a:lnTo>
                  <a:pt x="5057" y="6820750"/>
                </a:lnTo>
                <a:cubicBezTo>
                  <a:pt x="5057" y="6820750"/>
                  <a:pt x="1264" y="6833383"/>
                  <a:pt x="0" y="6837173"/>
                </a:cubicBezTo>
                <a:lnTo>
                  <a:pt x="26550" y="6837173"/>
                </a:lnTo>
                <a:lnTo>
                  <a:pt x="605591" y="4736246"/>
                </a:lnTo>
                <a:lnTo>
                  <a:pt x="997519" y="3290990"/>
                </a:lnTo>
                <a:cubicBezTo>
                  <a:pt x="1020276" y="3207609"/>
                  <a:pt x="1107512" y="3157076"/>
                  <a:pt x="1190954" y="3179816"/>
                </a:cubicBezTo>
                <a:cubicBezTo>
                  <a:pt x="1231411" y="3191186"/>
                  <a:pt x="1265547" y="3216453"/>
                  <a:pt x="1285776" y="3253089"/>
                </a:cubicBezTo>
                <a:cubicBezTo>
                  <a:pt x="1307268" y="3289726"/>
                  <a:pt x="1312326" y="3331416"/>
                  <a:pt x="1300947" y="3373106"/>
                </a:cubicBezTo>
                <a:lnTo>
                  <a:pt x="1043033" y="4324398"/>
                </a:lnTo>
                <a:cubicBezTo>
                  <a:pt x="1016483" y="4421675"/>
                  <a:pt x="1074640" y="4522742"/>
                  <a:pt x="1171990" y="4548009"/>
                </a:cubicBezTo>
                <a:cubicBezTo>
                  <a:pt x="1257961" y="4570749"/>
                  <a:pt x="1347725" y="4529059"/>
                  <a:pt x="1385654" y="4448205"/>
                </a:cubicBezTo>
                <a:lnTo>
                  <a:pt x="1385654" y="4446942"/>
                </a:lnTo>
                <a:lnTo>
                  <a:pt x="1725746" y="3178553"/>
                </a:lnTo>
                <a:lnTo>
                  <a:pt x="2545002" y="1263"/>
                </a:lnTo>
                <a:cubicBezTo>
                  <a:pt x="2536151" y="0"/>
                  <a:pt x="2527302" y="0"/>
                  <a:pt x="25184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379" name="Google Shape;379;p17"/>
          <p:cNvGrpSpPr/>
          <p:nvPr/>
        </p:nvGrpSpPr>
        <p:grpSpPr>
          <a:xfrm>
            <a:off x="7549377" y="6167336"/>
            <a:ext cx="3294001" cy="612000"/>
            <a:chOff x="5179092" y="5483822"/>
            <a:chExt cx="3294001" cy="612000"/>
          </a:xfrm>
        </p:grpSpPr>
        <p:pic>
          <p:nvPicPr>
            <p:cNvPr id="380" name="Google Shape;380;p17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5179092" y="5483822"/>
              <a:ext cx="1530000" cy="61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1" name="Google Shape;381;p1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6709092" y="5483822"/>
              <a:ext cx="1764001" cy="6120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82" name="Google Shape;382;p17"/>
          <p:cNvPicPr preferRelativeResize="0"/>
          <p:nvPr>
            <p:ph idx="2" type="pic"/>
          </p:nvPr>
        </p:nvPicPr>
        <p:blipFill rotWithShape="1">
          <a:blip r:embed="rId5">
            <a:alphaModFix/>
          </a:blip>
          <a:srcRect b="0" l="28719" r="28718" t="0"/>
          <a:stretch/>
        </p:blipFill>
        <p:spPr>
          <a:xfrm>
            <a:off x="0" y="-2235"/>
            <a:ext cx="5840730" cy="6862275"/>
          </a:xfrm>
          <a:prstGeom prst="rect">
            <a:avLst/>
          </a:prstGeom>
          <a:solidFill>
            <a:schemeClr val="lt2"/>
          </a:solidFill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18"/>
          <p:cNvSpPr txBox="1"/>
          <p:nvPr>
            <p:ph type="ctrTitle"/>
          </p:nvPr>
        </p:nvSpPr>
        <p:spPr>
          <a:xfrm>
            <a:off x="6615541" y="715654"/>
            <a:ext cx="5441988" cy="151831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Book Antiqua"/>
              <a:buNone/>
            </a:pPr>
            <a:r>
              <a:rPr lang="en-US" sz="3600"/>
              <a:t>Argomento 3: </a:t>
            </a:r>
            <a:br>
              <a:rPr lang="en-US" sz="3600"/>
            </a:br>
            <a:r>
              <a:rPr lang="en-US"/>
              <a:t>Crittografia dei dati e comunicazione sicura</a:t>
            </a:r>
            <a:endParaRPr/>
          </a:p>
        </p:txBody>
      </p:sp>
      <p:sp>
        <p:nvSpPr>
          <p:cNvPr id="388" name="Google Shape;388;p18"/>
          <p:cNvSpPr txBox="1"/>
          <p:nvPr>
            <p:ph idx="1" type="subTitle"/>
          </p:nvPr>
        </p:nvSpPr>
        <p:spPr>
          <a:xfrm>
            <a:off x="6605708" y="2431477"/>
            <a:ext cx="4786877" cy="7638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/>
              <a:t>Tratteremo queste competenze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/>
          </a:p>
        </p:txBody>
      </p:sp>
      <p:sp>
        <p:nvSpPr>
          <p:cNvPr id="389" name="Google Shape;389;p18"/>
          <p:cNvSpPr txBox="1"/>
          <p:nvPr>
            <p:ph idx="3" type="body"/>
          </p:nvPr>
        </p:nvSpPr>
        <p:spPr>
          <a:xfrm>
            <a:off x="6605707" y="3348617"/>
            <a:ext cx="5344245" cy="25698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0" wrap="square" tIns="0">
            <a:noAutofit/>
          </a:bodyPr>
          <a:lstStyle/>
          <a:p>
            <a:pPr indent="-274320" lvl="0" marL="27432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o"/>
            </a:pPr>
            <a:r>
              <a:rPr b="1" lang="en-US" sz="1000"/>
              <a:t>Comprendere le basi della crittografia</a:t>
            </a:r>
            <a:r>
              <a:rPr lang="en-US" sz="1000"/>
              <a:t>: Acquisire i concetti fondamentali della crittografia, comprese le differenze tra i metodi di crittografia simmetrica e asimmetrica.</a:t>
            </a:r>
            <a:endParaRPr/>
          </a:p>
          <a:p>
            <a:pPr indent="-210820" lvl="0" marL="27432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t/>
            </a:r>
            <a:endParaRPr sz="1000"/>
          </a:p>
          <a:p>
            <a:pPr indent="-274320" lvl="0" marL="27432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o"/>
            </a:pPr>
            <a:r>
              <a:rPr b="1" lang="en-US" sz="1000"/>
              <a:t>Implementazione degli standard di crittografia</a:t>
            </a:r>
            <a:r>
              <a:rPr lang="en-US" sz="1000"/>
              <a:t>: Imparare ad applicare standard e protocolli di crittografia comuni come AES e RSA per proteggere i dati sanitari.</a:t>
            </a:r>
            <a:endParaRPr/>
          </a:p>
          <a:p>
            <a:pPr indent="-210820" lvl="0" marL="27432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t/>
            </a:r>
            <a:endParaRPr sz="1000"/>
          </a:p>
          <a:p>
            <a:pPr indent="-274320" lvl="0" marL="27432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o"/>
            </a:pPr>
            <a:r>
              <a:rPr b="1" lang="en-US" sz="1000"/>
              <a:t>Stabilire canali di comunicazione sicuri</a:t>
            </a:r>
            <a:r>
              <a:rPr lang="en-US" sz="1000"/>
              <a:t>: Acquisire le competenze necessarie per impostare canali di comunicazione sicuri, compresi TLS e VPN, per proteggere i dati in transito.</a:t>
            </a:r>
            <a:endParaRPr/>
          </a:p>
          <a:p>
            <a:pPr indent="-210820" lvl="0" marL="27432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t/>
            </a:r>
            <a:endParaRPr sz="1000"/>
          </a:p>
          <a:p>
            <a:pPr indent="-274320" lvl="0" marL="27432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o"/>
            </a:pPr>
            <a:r>
              <a:rPr b="1" lang="en-US" sz="1000"/>
              <a:t>Pratica delle tecniche di crittografia</a:t>
            </a:r>
            <a:r>
              <a:rPr lang="en-US" sz="1000"/>
              <a:t>: Acquisire esperienza pratica con gli strumenti e le tecniche di crittografia attraverso esercitazioni pratiche di laboratorio, migliorando la sicurezza dei sistemi informativi sanitari.</a:t>
            </a:r>
            <a:endParaRPr sz="1000"/>
          </a:p>
        </p:txBody>
      </p:sp>
      <p:cxnSp>
        <p:nvCxnSpPr>
          <p:cNvPr id="390" name="Google Shape;390;p18"/>
          <p:cNvCxnSpPr/>
          <p:nvPr/>
        </p:nvCxnSpPr>
        <p:spPr>
          <a:xfrm flipH="1">
            <a:off x="2929081" y="0"/>
            <a:ext cx="1822122" cy="6871447"/>
          </a:xfrm>
          <a:prstGeom prst="straightConnector1">
            <a:avLst/>
          </a:prstGeom>
          <a:noFill/>
          <a:ln cap="flat" cmpd="sng" w="222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91" name="Google Shape;391;p18"/>
          <p:cNvSpPr/>
          <p:nvPr/>
        </p:nvSpPr>
        <p:spPr>
          <a:xfrm rot="10800000">
            <a:off x="3498189" y="17722"/>
            <a:ext cx="2545001" cy="6837172"/>
          </a:xfrm>
          <a:custGeom>
            <a:rect b="b" l="l" r="r" t="t"/>
            <a:pathLst>
              <a:path extrusionOk="0" h="6837172" w="2545001">
                <a:moveTo>
                  <a:pt x="2518452" y="0"/>
                </a:moveTo>
                <a:lnTo>
                  <a:pt x="1701725" y="3172236"/>
                </a:lnTo>
                <a:lnTo>
                  <a:pt x="1361633" y="4439362"/>
                </a:lnTo>
                <a:cubicBezTo>
                  <a:pt x="1328761" y="4508845"/>
                  <a:pt x="1251640" y="4544219"/>
                  <a:pt x="1178312" y="4524005"/>
                </a:cubicBezTo>
                <a:cubicBezTo>
                  <a:pt x="1094869" y="4501265"/>
                  <a:pt x="1044298" y="4414095"/>
                  <a:pt x="1067055" y="4330715"/>
                </a:cubicBezTo>
                <a:lnTo>
                  <a:pt x="1324969" y="3379423"/>
                </a:lnTo>
                <a:cubicBezTo>
                  <a:pt x="1337611" y="3332679"/>
                  <a:pt x="1331290" y="3283409"/>
                  <a:pt x="1307268" y="3240456"/>
                </a:cubicBezTo>
                <a:cubicBezTo>
                  <a:pt x="1283247" y="3197503"/>
                  <a:pt x="1244054" y="3167183"/>
                  <a:pt x="1196012" y="3154549"/>
                </a:cubicBezTo>
                <a:cubicBezTo>
                  <a:pt x="1098662" y="3128019"/>
                  <a:pt x="997519" y="3186133"/>
                  <a:pt x="972233" y="3283409"/>
                </a:cubicBezTo>
                <a:lnTo>
                  <a:pt x="580306" y="4728666"/>
                </a:lnTo>
                <a:lnTo>
                  <a:pt x="5057" y="6820750"/>
                </a:lnTo>
                <a:cubicBezTo>
                  <a:pt x="5057" y="6820750"/>
                  <a:pt x="1264" y="6833383"/>
                  <a:pt x="0" y="6837173"/>
                </a:cubicBezTo>
                <a:lnTo>
                  <a:pt x="26550" y="6837173"/>
                </a:lnTo>
                <a:lnTo>
                  <a:pt x="605591" y="4736246"/>
                </a:lnTo>
                <a:lnTo>
                  <a:pt x="997519" y="3290990"/>
                </a:lnTo>
                <a:cubicBezTo>
                  <a:pt x="1020276" y="3207609"/>
                  <a:pt x="1107512" y="3157076"/>
                  <a:pt x="1190954" y="3179816"/>
                </a:cubicBezTo>
                <a:cubicBezTo>
                  <a:pt x="1231411" y="3191186"/>
                  <a:pt x="1265547" y="3216453"/>
                  <a:pt x="1285776" y="3253089"/>
                </a:cubicBezTo>
                <a:cubicBezTo>
                  <a:pt x="1307268" y="3289726"/>
                  <a:pt x="1312326" y="3331416"/>
                  <a:pt x="1300947" y="3373106"/>
                </a:cubicBezTo>
                <a:lnTo>
                  <a:pt x="1043033" y="4324398"/>
                </a:lnTo>
                <a:cubicBezTo>
                  <a:pt x="1016483" y="4421675"/>
                  <a:pt x="1074640" y="4522742"/>
                  <a:pt x="1171990" y="4548009"/>
                </a:cubicBezTo>
                <a:cubicBezTo>
                  <a:pt x="1257961" y="4570749"/>
                  <a:pt x="1347725" y="4529059"/>
                  <a:pt x="1385654" y="4448205"/>
                </a:cubicBezTo>
                <a:lnTo>
                  <a:pt x="1385654" y="4446942"/>
                </a:lnTo>
                <a:lnTo>
                  <a:pt x="1725746" y="3178553"/>
                </a:lnTo>
                <a:lnTo>
                  <a:pt x="2545002" y="1263"/>
                </a:lnTo>
                <a:cubicBezTo>
                  <a:pt x="2536151" y="0"/>
                  <a:pt x="2527302" y="0"/>
                  <a:pt x="25184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392" name="Google Shape;392;p18"/>
          <p:cNvGrpSpPr/>
          <p:nvPr/>
        </p:nvGrpSpPr>
        <p:grpSpPr>
          <a:xfrm>
            <a:off x="7549377" y="6167336"/>
            <a:ext cx="3294001" cy="612000"/>
            <a:chOff x="5179092" y="5483822"/>
            <a:chExt cx="3294001" cy="612000"/>
          </a:xfrm>
        </p:grpSpPr>
        <p:pic>
          <p:nvPicPr>
            <p:cNvPr id="393" name="Google Shape;393;p18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5179092" y="5483822"/>
              <a:ext cx="1530000" cy="61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4" name="Google Shape;394;p18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6709092" y="5483822"/>
              <a:ext cx="1764001" cy="6120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95" name="Google Shape;395;p18"/>
          <p:cNvPicPr preferRelativeResize="0"/>
          <p:nvPr>
            <p:ph idx="2" type="pic"/>
          </p:nvPr>
        </p:nvPicPr>
        <p:blipFill rotWithShape="1">
          <a:blip r:embed="rId5">
            <a:alphaModFix/>
          </a:blip>
          <a:srcRect b="0" l="26051" r="26051" t="0"/>
          <a:stretch/>
        </p:blipFill>
        <p:spPr>
          <a:xfrm>
            <a:off x="0" y="-2235"/>
            <a:ext cx="5840730" cy="6862275"/>
          </a:xfrm>
          <a:prstGeom prst="rect">
            <a:avLst/>
          </a:prstGeom>
          <a:solidFill>
            <a:schemeClr val="lt2"/>
          </a:solidFill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47"/>
          <p:cNvSpPr txBox="1"/>
          <p:nvPr>
            <p:ph type="ctrTitle"/>
          </p:nvPr>
        </p:nvSpPr>
        <p:spPr>
          <a:xfrm>
            <a:off x="6615541" y="715654"/>
            <a:ext cx="5441988" cy="151831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ook Antiqua"/>
              <a:buNone/>
            </a:pPr>
            <a:r>
              <a:rPr lang="en-US" sz="3600"/>
              <a:t>Argomento 4: </a:t>
            </a:r>
            <a:br>
              <a:rPr lang="en-US" sz="3600"/>
            </a:br>
            <a:r>
              <a:rPr lang="en-US" sz="3100"/>
              <a:t>Scambio di informazioni sanitarie e interoperabilità</a:t>
            </a:r>
            <a:endParaRPr sz="3100"/>
          </a:p>
        </p:txBody>
      </p:sp>
      <p:sp>
        <p:nvSpPr>
          <p:cNvPr id="401" name="Google Shape;401;p47"/>
          <p:cNvSpPr txBox="1"/>
          <p:nvPr>
            <p:ph idx="1" type="subTitle"/>
          </p:nvPr>
        </p:nvSpPr>
        <p:spPr>
          <a:xfrm>
            <a:off x="6605708" y="2431477"/>
            <a:ext cx="4786877" cy="7638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/>
              <a:t>Tratteremo queste competenze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/>
          </a:p>
        </p:txBody>
      </p:sp>
      <p:sp>
        <p:nvSpPr>
          <p:cNvPr id="402" name="Google Shape;402;p47"/>
          <p:cNvSpPr txBox="1"/>
          <p:nvPr>
            <p:ph idx="3" type="body"/>
          </p:nvPr>
        </p:nvSpPr>
        <p:spPr>
          <a:xfrm>
            <a:off x="6605707" y="3348617"/>
            <a:ext cx="5344245" cy="25698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0" wrap="square" tIns="0">
            <a:noAutofit/>
          </a:bodyPr>
          <a:lstStyle/>
          <a:p>
            <a:pPr indent="-274320" lvl="0" marL="27432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o"/>
            </a:pPr>
            <a:r>
              <a:rPr b="1" lang="en-US" sz="1000"/>
              <a:t>Implementazione degli standard per lo scambio di informazioni sanitarie</a:t>
            </a:r>
            <a:r>
              <a:rPr lang="en-US" sz="1000"/>
              <a:t>: Imparare ad applicare standard e protocolli come HL7 e FHIR per facilitare uno scambio di informazioni sanitarie sicuro ed efficiente.</a:t>
            </a:r>
            <a:endParaRPr sz="1000"/>
          </a:p>
          <a:p>
            <a:pPr indent="-210820" lvl="0" marL="27432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t/>
            </a:r>
            <a:endParaRPr sz="1000"/>
          </a:p>
          <a:p>
            <a:pPr indent="-274320" lvl="0" marL="27432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o"/>
            </a:pPr>
            <a:r>
              <a:rPr b="1" lang="en-US" sz="1000"/>
              <a:t>Garantire la privacy e la sicurezza nei sistemi interoperabili</a:t>
            </a:r>
            <a:r>
              <a:rPr lang="en-US" sz="1000"/>
              <a:t>: Comprendere le sfide e le soluzioni per mantenere la privacy e la sicurezza quando si integrano vari sistemi informativi sanitari.</a:t>
            </a:r>
            <a:endParaRPr sz="1000"/>
          </a:p>
          <a:p>
            <a:pPr indent="-210820" lvl="0" marL="27432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t/>
            </a:r>
            <a:endParaRPr sz="1000"/>
          </a:p>
          <a:p>
            <a:pPr indent="-274320" lvl="0" marL="27432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o"/>
            </a:pPr>
            <a:r>
              <a:rPr b="1" lang="en-US" sz="1000"/>
              <a:t>Analizzare gli scambi di informazioni sanitarie di successo</a:t>
            </a:r>
            <a:r>
              <a:rPr lang="en-US" sz="1000"/>
              <a:t>: Studiare esempi di scambi di informazioni sanitarie efficaci per identificare le migliori pratiche e gli ostacoli comuni.</a:t>
            </a:r>
            <a:endParaRPr sz="1000"/>
          </a:p>
          <a:p>
            <a:pPr indent="-210820" lvl="0" marL="27432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t/>
            </a:r>
            <a:endParaRPr b="1" sz="1000"/>
          </a:p>
          <a:p>
            <a:pPr indent="-274320" lvl="0" marL="27432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o"/>
            </a:pPr>
            <a:r>
              <a:rPr b="1" lang="en-US" sz="1000"/>
              <a:t>Configurazione di protocolli di scambio dati sicuri</a:t>
            </a:r>
            <a:r>
              <a:rPr lang="en-US" sz="1000"/>
              <a:t>: Acquisire esperienza pratica nella configurazione e nell'utilizzo di FHIR per lo scambio sicuro di dati, garantendo la conformità ai requisiti di privacy e sicurezza.</a:t>
            </a:r>
            <a:endParaRPr/>
          </a:p>
        </p:txBody>
      </p:sp>
      <p:cxnSp>
        <p:nvCxnSpPr>
          <p:cNvPr id="403" name="Google Shape;403;p47"/>
          <p:cNvCxnSpPr/>
          <p:nvPr/>
        </p:nvCxnSpPr>
        <p:spPr>
          <a:xfrm flipH="1">
            <a:off x="2929081" y="0"/>
            <a:ext cx="1822122" cy="6871447"/>
          </a:xfrm>
          <a:prstGeom prst="straightConnector1">
            <a:avLst/>
          </a:prstGeom>
          <a:noFill/>
          <a:ln cap="flat" cmpd="sng" w="222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04" name="Google Shape;404;p47"/>
          <p:cNvSpPr/>
          <p:nvPr/>
        </p:nvSpPr>
        <p:spPr>
          <a:xfrm rot="10800000">
            <a:off x="3498189" y="17722"/>
            <a:ext cx="2545001" cy="6837172"/>
          </a:xfrm>
          <a:custGeom>
            <a:rect b="b" l="l" r="r" t="t"/>
            <a:pathLst>
              <a:path extrusionOk="0" h="6837172" w="2545001">
                <a:moveTo>
                  <a:pt x="2518452" y="0"/>
                </a:moveTo>
                <a:lnTo>
                  <a:pt x="1701725" y="3172236"/>
                </a:lnTo>
                <a:lnTo>
                  <a:pt x="1361633" y="4439362"/>
                </a:lnTo>
                <a:cubicBezTo>
                  <a:pt x="1328761" y="4508845"/>
                  <a:pt x="1251640" y="4544219"/>
                  <a:pt x="1178312" y="4524005"/>
                </a:cubicBezTo>
                <a:cubicBezTo>
                  <a:pt x="1094869" y="4501265"/>
                  <a:pt x="1044298" y="4414095"/>
                  <a:pt x="1067055" y="4330715"/>
                </a:cubicBezTo>
                <a:lnTo>
                  <a:pt x="1324969" y="3379423"/>
                </a:lnTo>
                <a:cubicBezTo>
                  <a:pt x="1337611" y="3332679"/>
                  <a:pt x="1331290" y="3283409"/>
                  <a:pt x="1307268" y="3240456"/>
                </a:cubicBezTo>
                <a:cubicBezTo>
                  <a:pt x="1283247" y="3197503"/>
                  <a:pt x="1244054" y="3167183"/>
                  <a:pt x="1196012" y="3154549"/>
                </a:cubicBezTo>
                <a:cubicBezTo>
                  <a:pt x="1098662" y="3128019"/>
                  <a:pt x="997519" y="3186133"/>
                  <a:pt x="972233" y="3283409"/>
                </a:cubicBezTo>
                <a:lnTo>
                  <a:pt x="580306" y="4728666"/>
                </a:lnTo>
                <a:lnTo>
                  <a:pt x="5057" y="6820750"/>
                </a:lnTo>
                <a:cubicBezTo>
                  <a:pt x="5057" y="6820750"/>
                  <a:pt x="1264" y="6833383"/>
                  <a:pt x="0" y="6837173"/>
                </a:cubicBezTo>
                <a:lnTo>
                  <a:pt x="26550" y="6837173"/>
                </a:lnTo>
                <a:lnTo>
                  <a:pt x="605591" y="4736246"/>
                </a:lnTo>
                <a:lnTo>
                  <a:pt x="997519" y="3290990"/>
                </a:lnTo>
                <a:cubicBezTo>
                  <a:pt x="1020276" y="3207609"/>
                  <a:pt x="1107512" y="3157076"/>
                  <a:pt x="1190954" y="3179816"/>
                </a:cubicBezTo>
                <a:cubicBezTo>
                  <a:pt x="1231411" y="3191186"/>
                  <a:pt x="1265547" y="3216453"/>
                  <a:pt x="1285776" y="3253089"/>
                </a:cubicBezTo>
                <a:cubicBezTo>
                  <a:pt x="1307268" y="3289726"/>
                  <a:pt x="1312326" y="3331416"/>
                  <a:pt x="1300947" y="3373106"/>
                </a:cubicBezTo>
                <a:lnTo>
                  <a:pt x="1043033" y="4324398"/>
                </a:lnTo>
                <a:cubicBezTo>
                  <a:pt x="1016483" y="4421675"/>
                  <a:pt x="1074640" y="4522742"/>
                  <a:pt x="1171990" y="4548009"/>
                </a:cubicBezTo>
                <a:cubicBezTo>
                  <a:pt x="1257961" y="4570749"/>
                  <a:pt x="1347725" y="4529059"/>
                  <a:pt x="1385654" y="4448205"/>
                </a:cubicBezTo>
                <a:lnTo>
                  <a:pt x="1385654" y="4446942"/>
                </a:lnTo>
                <a:lnTo>
                  <a:pt x="1725746" y="3178553"/>
                </a:lnTo>
                <a:lnTo>
                  <a:pt x="2545002" y="1263"/>
                </a:lnTo>
                <a:cubicBezTo>
                  <a:pt x="2536151" y="0"/>
                  <a:pt x="2527302" y="0"/>
                  <a:pt x="25184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405" name="Google Shape;405;p47"/>
          <p:cNvGrpSpPr/>
          <p:nvPr/>
        </p:nvGrpSpPr>
        <p:grpSpPr>
          <a:xfrm>
            <a:off x="7549377" y="6167336"/>
            <a:ext cx="3294001" cy="612000"/>
            <a:chOff x="5179092" y="5483822"/>
            <a:chExt cx="3294001" cy="612000"/>
          </a:xfrm>
        </p:grpSpPr>
        <p:pic>
          <p:nvPicPr>
            <p:cNvPr id="406" name="Google Shape;406;p47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5179092" y="5483822"/>
              <a:ext cx="1530000" cy="61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7" name="Google Shape;407;p4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6709092" y="5483822"/>
              <a:ext cx="1764001" cy="6120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08" name="Google Shape;408;p47"/>
          <p:cNvPicPr preferRelativeResize="0"/>
          <p:nvPr>
            <p:ph idx="2" type="pic"/>
          </p:nvPr>
        </p:nvPicPr>
        <p:blipFill rotWithShape="1">
          <a:blip r:embed="rId5">
            <a:alphaModFix/>
          </a:blip>
          <a:srcRect b="0" l="26017" r="26018" t="0"/>
          <a:stretch/>
        </p:blipFill>
        <p:spPr>
          <a:xfrm>
            <a:off x="0" y="-2235"/>
            <a:ext cx="5840730" cy="6862275"/>
          </a:xfrm>
          <a:prstGeom prst="rect">
            <a:avLst/>
          </a:prstGeom>
          <a:solidFill>
            <a:schemeClr val="lt2"/>
          </a:solidFill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20"/>
          <p:cNvSpPr txBox="1"/>
          <p:nvPr>
            <p:ph type="ctrTitle"/>
          </p:nvPr>
        </p:nvSpPr>
        <p:spPr>
          <a:xfrm>
            <a:off x="796322" y="320040"/>
            <a:ext cx="6732237" cy="101714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ook Antiqua"/>
              <a:buNone/>
            </a:pPr>
            <a:r>
              <a:rPr lang="en-US"/>
              <a:t>Metodo di valutazione</a:t>
            </a:r>
            <a:endParaRPr/>
          </a:p>
        </p:txBody>
      </p:sp>
      <p:sp>
        <p:nvSpPr>
          <p:cNvPr id="414" name="Google Shape;414;p20"/>
          <p:cNvSpPr txBox="1"/>
          <p:nvPr>
            <p:ph idx="12" type="sldNum"/>
          </p:nvPr>
        </p:nvSpPr>
        <p:spPr>
          <a:xfrm>
            <a:off x="10768546" y="6290774"/>
            <a:ext cx="6179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415" name="Google Shape;415;p20"/>
          <p:cNvGrpSpPr/>
          <p:nvPr/>
        </p:nvGrpSpPr>
        <p:grpSpPr>
          <a:xfrm>
            <a:off x="7370364" y="-23539"/>
            <a:ext cx="2562565" cy="6885155"/>
            <a:chOff x="7370364" y="-23539"/>
            <a:chExt cx="2562565" cy="6885155"/>
          </a:xfrm>
        </p:grpSpPr>
        <p:pic>
          <p:nvPicPr>
            <p:cNvPr id="416" name="Google Shape;416;p20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 rot="10800000">
              <a:off x="7829202" y="5156615"/>
              <a:ext cx="878334" cy="17050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17" name="Google Shape;417;p20"/>
            <p:cNvSpPr/>
            <p:nvPr/>
          </p:nvSpPr>
          <p:spPr>
            <a:xfrm>
              <a:off x="7370364" y="-23539"/>
              <a:ext cx="2562565" cy="6884359"/>
            </a:xfrm>
            <a:custGeom>
              <a:rect b="b" l="l" r="r" t="t"/>
              <a:pathLst>
                <a:path extrusionOk="0" h="6884359" w="2562565">
                  <a:moveTo>
                    <a:pt x="2535833" y="0"/>
                  </a:moveTo>
                  <a:lnTo>
                    <a:pt x="2106829" y="1564627"/>
                  </a:lnTo>
                  <a:lnTo>
                    <a:pt x="1764389" y="2840498"/>
                  </a:lnTo>
                  <a:cubicBezTo>
                    <a:pt x="1731291" y="2910461"/>
                    <a:pt x="1653638" y="2946078"/>
                    <a:pt x="1579803" y="2925726"/>
                  </a:cubicBezTo>
                  <a:cubicBezTo>
                    <a:pt x="1495785" y="2902829"/>
                    <a:pt x="1444864" y="2815057"/>
                    <a:pt x="1467779" y="2731101"/>
                  </a:cubicBezTo>
                  <a:lnTo>
                    <a:pt x="1727472" y="1773244"/>
                  </a:lnTo>
                  <a:cubicBezTo>
                    <a:pt x="1740202" y="1726178"/>
                    <a:pt x="1733837" y="1676568"/>
                    <a:pt x="1709650" y="1633318"/>
                  </a:cubicBezTo>
                  <a:cubicBezTo>
                    <a:pt x="1685463" y="1590068"/>
                    <a:pt x="1646000" y="1559539"/>
                    <a:pt x="1597625" y="1546818"/>
                  </a:cubicBezTo>
                  <a:cubicBezTo>
                    <a:pt x="1499604" y="1520105"/>
                    <a:pt x="1397763" y="1578620"/>
                    <a:pt x="1372303" y="1676568"/>
                  </a:cubicBezTo>
                  <a:lnTo>
                    <a:pt x="977670" y="3131798"/>
                  </a:lnTo>
                  <a:lnTo>
                    <a:pt x="5092" y="6867823"/>
                  </a:lnTo>
                  <a:cubicBezTo>
                    <a:pt x="5092" y="6867823"/>
                    <a:pt x="1273" y="6880544"/>
                    <a:pt x="0" y="6884360"/>
                  </a:cubicBezTo>
                  <a:lnTo>
                    <a:pt x="26733" y="6884360"/>
                  </a:lnTo>
                  <a:lnTo>
                    <a:pt x="1003131" y="3139431"/>
                  </a:lnTo>
                  <a:lnTo>
                    <a:pt x="1397763" y="1684200"/>
                  </a:lnTo>
                  <a:cubicBezTo>
                    <a:pt x="1420677" y="1600245"/>
                    <a:pt x="1508515" y="1549363"/>
                    <a:pt x="1592533" y="1572259"/>
                  </a:cubicBezTo>
                  <a:cubicBezTo>
                    <a:pt x="1633270" y="1583708"/>
                    <a:pt x="1667641" y="1609149"/>
                    <a:pt x="1688009" y="1646039"/>
                  </a:cubicBezTo>
                  <a:cubicBezTo>
                    <a:pt x="1709650" y="1682928"/>
                    <a:pt x="1714742" y="1724906"/>
                    <a:pt x="1703285" y="1766884"/>
                  </a:cubicBezTo>
                  <a:lnTo>
                    <a:pt x="1443591" y="2724741"/>
                  </a:lnTo>
                  <a:cubicBezTo>
                    <a:pt x="1416858" y="2822689"/>
                    <a:pt x="1475417" y="2924453"/>
                    <a:pt x="1573438" y="2949894"/>
                  </a:cubicBezTo>
                  <a:cubicBezTo>
                    <a:pt x="1660003" y="2972792"/>
                    <a:pt x="1750386" y="2930814"/>
                    <a:pt x="1788577" y="2849402"/>
                  </a:cubicBezTo>
                  <a:lnTo>
                    <a:pt x="1788577" y="2848130"/>
                  </a:lnTo>
                  <a:lnTo>
                    <a:pt x="2131016" y="1570987"/>
                  </a:lnTo>
                  <a:lnTo>
                    <a:pt x="2562566" y="1272"/>
                  </a:lnTo>
                  <a:cubicBezTo>
                    <a:pt x="2553655" y="0"/>
                    <a:pt x="2544744" y="0"/>
                    <a:pt x="25358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graphicFrame>
        <p:nvGraphicFramePr>
          <p:cNvPr id="418" name="Google Shape;418;p20"/>
          <p:cNvGraphicFramePr/>
          <p:nvPr/>
        </p:nvGraphicFramePr>
        <p:xfrm>
          <a:off x="757637" y="2306120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{581EE03C-013F-4D0F-9435-297A10D34E6E}</a:tableStyleId>
              </a:tblPr>
              <a:tblGrid>
                <a:gridCol w="2212350"/>
                <a:gridCol w="2212350"/>
              </a:tblGrid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/>
                        <a:t>Elemento di valutazione</a:t>
                      </a:r>
                      <a:endParaRPr sz="18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/>
                        <a:t>Come</a:t>
                      </a:r>
                      <a:endParaRPr sz="1800" u="none" cap="none" strike="noStrike"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/>
                        <a:t>Quiz a scelta multipla</a:t>
                      </a:r>
                      <a:endParaRPr sz="18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/>
                        <a:t>Quiz online</a:t>
                      </a:r>
                      <a:endParaRPr sz="1800" u="none" cap="none" strike="noStrike"/>
                    </a:p>
                  </a:txBody>
                  <a:tcPr marT="45725" marB="45725" marR="91450" marL="91450"/>
                </a:tc>
              </a:tr>
            </a:tbl>
          </a:graphicData>
        </a:graphic>
      </p:graphicFrame>
      <p:sp>
        <p:nvSpPr>
          <p:cNvPr id="419" name="Google Shape;419;p20"/>
          <p:cNvSpPr txBox="1"/>
          <p:nvPr/>
        </p:nvSpPr>
        <p:spPr>
          <a:xfrm>
            <a:off x="824241" y="1505779"/>
            <a:ext cx="8730716" cy="30289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4850">
            <a:spAutoFit/>
          </a:bodyPr>
          <a:lstStyle/>
          <a:p>
            <a:pPr indent="0" lvl="0" marL="1485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70"/>
              <a:buFont typeface="Arial"/>
              <a:buNone/>
            </a:pPr>
            <a:r>
              <a:rPr b="0" i="0" lang="en-US" sz="187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Delineare gli elementi di valutazione e il processo di valutazione</a:t>
            </a:r>
            <a:endParaRPr b="0" i="0" sz="187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0" name="Google Shape;420;p20"/>
          <p:cNvSpPr txBox="1"/>
          <p:nvPr>
            <p:ph idx="11" type="ftr"/>
          </p:nvPr>
        </p:nvSpPr>
        <p:spPr>
          <a:xfrm>
            <a:off x="824241" y="6290774"/>
            <a:ext cx="66370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CSP_005_S_H Tecnologie di protezione dei dati e della privacy per l'assistenza sanitaria</a:t>
            </a:r>
            <a:endParaRPr/>
          </a:p>
        </p:txBody>
      </p:sp>
      <p:pic>
        <p:nvPicPr>
          <p:cNvPr descr="A person sitting at a desk writing on a paper&#10;&#10;Description automatically generated" id="421" name="Google Shape;421;p20"/>
          <p:cNvPicPr preferRelativeResize="0"/>
          <p:nvPr>
            <p:ph idx="2" type="pic"/>
          </p:nvPr>
        </p:nvPicPr>
        <p:blipFill rotWithShape="1">
          <a:blip r:embed="rId4">
            <a:alphaModFix/>
          </a:blip>
          <a:srcRect b="0" l="13621" r="13621" t="0"/>
          <a:stretch/>
        </p:blipFill>
        <p:spPr>
          <a:xfrm flipH="1">
            <a:off x="7163691" y="0"/>
            <a:ext cx="5024825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pic>
      <p:grpSp>
        <p:nvGrpSpPr>
          <p:cNvPr id="422" name="Google Shape;422;p20"/>
          <p:cNvGrpSpPr/>
          <p:nvPr/>
        </p:nvGrpSpPr>
        <p:grpSpPr>
          <a:xfrm>
            <a:off x="7549377" y="6167336"/>
            <a:ext cx="3294001" cy="612000"/>
            <a:chOff x="5179092" y="5483822"/>
            <a:chExt cx="3294001" cy="612000"/>
          </a:xfrm>
        </p:grpSpPr>
        <p:pic>
          <p:nvPicPr>
            <p:cNvPr id="423" name="Google Shape;423;p20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5179092" y="5483822"/>
              <a:ext cx="1530000" cy="61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4" name="Google Shape;424;p20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6709092" y="5483822"/>
              <a:ext cx="1764001" cy="612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21"/>
          <p:cNvSpPr txBox="1"/>
          <p:nvPr>
            <p:ph idx="12" type="sldNum"/>
          </p:nvPr>
        </p:nvSpPr>
        <p:spPr>
          <a:xfrm>
            <a:off x="10768546" y="6290774"/>
            <a:ext cx="6179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30" name="Google Shape;430;p21"/>
          <p:cNvSpPr txBox="1"/>
          <p:nvPr>
            <p:ph type="ctrTitle"/>
          </p:nvPr>
        </p:nvSpPr>
        <p:spPr>
          <a:xfrm>
            <a:off x="796322" y="320040"/>
            <a:ext cx="6732237" cy="101714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ook Antiqua"/>
              <a:buNone/>
            </a:pPr>
            <a:r>
              <a:rPr lang="en-US" sz="3600"/>
              <a:t>Conoscenze di base e prerequisiti</a:t>
            </a:r>
            <a:endParaRPr/>
          </a:p>
        </p:txBody>
      </p:sp>
      <p:sp>
        <p:nvSpPr>
          <p:cNvPr id="431" name="Google Shape;431;p21"/>
          <p:cNvSpPr txBox="1"/>
          <p:nvPr>
            <p:ph idx="1" type="body"/>
          </p:nvPr>
        </p:nvSpPr>
        <p:spPr>
          <a:xfrm>
            <a:off x="893304" y="1808873"/>
            <a:ext cx="5710505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/>
              <a:t>Conoscenze di base:</a:t>
            </a:r>
            <a:endParaRPr/>
          </a:p>
        </p:txBody>
      </p:sp>
      <p:sp>
        <p:nvSpPr>
          <p:cNvPr id="432" name="Google Shape;432;p21"/>
          <p:cNvSpPr txBox="1"/>
          <p:nvPr>
            <p:ph idx="3" type="body"/>
          </p:nvPr>
        </p:nvSpPr>
        <p:spPr>
          <a:xfrm>
            <a:off x="824241" y="2656667"/>
            <a:ext cx="5885179" cy="49814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US" sz="1600"/>
              <a:t>Una conoscenza di base dei computer e delle reti è apprezzata ma non richiesta.</a:t>
            </a:r>
            <a:endParaRPr/>
          </a:p>
        </p:txBody>
      </p:sp>
      <p:sp>
        <p:nvSpPr>
          <p:cNvPr id="433" name="Google Shape;433;p21"/>
          <p:cNvSpPr/>
          <p:nvPr/>
        </p:nvSpPr>
        <p:spPr>
          <a:xfrm>
            <a:off x="7370364" y="-3219"/>
            <a:ext cx="2562565" cy="6884359"/>
          </a:xfrm>
          <a:custGeom>
            <a:rect b="b" l="l" r="r" t="t"/>
            <a:pathLst>
              <a:path extrusionOk="0" h="6884359" w="2562565">
                <a:moveTo>
                  <a:pt x="2535833" y="0"/>
                </a:moveTo>
                <a:lnTo>
                  <a:pt x="2106829" y="1564627"/>
                </a:lnTo>
                <a:lnTo>
                  <a:pt x="1764389" y="2840498"/>
                </a:lnTo>
                <a:cubicBezTo>
                  <a:pt x="1731291" y="2910461"/>
                  <a:pt x="1653638" y="2946078"/>
                  <a:pt x="1579803" y="2925726"/>
                </a:cubicBezTo>
                <a:cubicBezTo>
                  <a:pt x="1495785" y="2902829"/>
                  <a:pt x="1444864" y="2815057"/>
                  <a:pt x="1467779" y="2731101"/>
                </a:cubicBezTo>
                <a:lnTo>
                  <a:pt x="1727472" y="1773244"/>
                </a:lnTo>
                <a:cubicBezTo>
                  <a:pt x="1740202" y="1726178"/>
                  <a:pt x="1733837" y="1676568"/>
                  <a:pt x="1709650" y="1633318"/>
                </a:cubicBezTo>
                <a:cubicBezTo>
                  <a:pt x="1685463" y="1590068"/>
                  <a:pt x="1646000" y="1559539"/>
                  <a:pt x="1597625" y="1546818"/>
                </a:cubicBezTo>
                <a:cubicBezTo>
                  <a:pt x="1499604" y="1520105"/>
                  <a:pt x="1397763" y="1578620"/>
                  <a:pt x="1372303" y="1676568"/>
                </a:cubicBezTo>
                <a:lnTo>
                  <a:pt x="977670" y="3131798"/>
                </a:lnTo>
                <a:lnTo>
                  <a:pt x="5092" y="6867823"/>
                </a:lnTo>
                <a:cubicBezTo>
                  <a:pt x="5092" y="6867823"/>
                  <a:pt x="1273" y="6880544"/>
                  <a:pt x="0" y="6884360"/>
                </a:cubicBezTo>
                <a:lnTo>
                  <a:pt x="26733" y="6884360"/>
                </a:lnTo>
                <a:lnTo>
                  <a:pt x="1003131" y="3139431"/>
                </a:lnTo>
                <a:lnTo>
                  <a:pt x="1397763" y="1684200"/>
                </a:lnTo>
                <a:cubicBezTo>
                  <a:pt x="1420677" y="1600245"/>
                  <a:pt x="1508515" y="1549363"/>
                  <a:pt x="1592533" y="1572259"/>
                </a:cubicBezTo>
                <a:cubicBezTo>
                  <a:pt x="1633270" y="1583708"/>
                  <a:pt x="1667641" y="1609149"/>
                  <a:pt x="1688009" y="1646039"/>
                </a:cubicBezTo>
                <a:cubicBezTo>
                  <a:pt x="1709650" y="1682928"/>
                  <a:pt x="1714742" y="1724906"/>
                  <a:pt x="1703285" y="1766884"/>
                </a:cubicBezTo>
                <a:lnTo>
                  <a:pt x="1443591" y="2724741"/>
                </a:lnTo>
                <a:cubicBezTo>
                  <a:pt x="1416858" y="2822689"/>
                  <a:pt x="1475417" y="2924453"/>
                  <a:pt x="1573438" y="2949894"/>
                </a:cubicBezTo>
                <a:cubicBezTo>
                  <a:pt x="1660003" y="2972792"/>
                  <a:pt x="1750386" y="2930814"/>
                  <a:pt x="1788577" y="2849402"/>
                </a:cubicBezTo>
                <a:lnTo>
                  <a:pt x="1788577" y="2848130"/>
                </a:lnTo>
                <a:lnTo>
                  <a:pt x="2131016" y="1570987"/>
                </a:lnTo>
                <a:lnTo>
                  <a:pt x="2562566" y="1272"/>
                </a:lnTo>
                <a:cubicBezTo>
                  <a:pt x="2553655" y="0"/>
                  <a:pt x="2544744" y="0"/>
                  <a:pt x="25358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34" name="Google Shape;434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10800000">
            <a:off x="7829202" y="5156615"/>
            <a:ext cx="878334" cy="1705001"/>
          </a:xfrm>
          <a:prstGeom prst="rect">
            <a:avLst/>
          </a:prstGeom>
          <a:noFill/>
          <a:ln>
            <a:noFill/>
          </a:ln>
        </p:spPr>
      </p:pic>
      <p:sp>
        <p:nvSpPr>
          <p:cNvPr id="435" name="Google Shape;435;p21"/>
          <p:cNvSpPr txBox="1"/>
          <p:nvPr/>
        </p:nvSpPr>
        <p:spPr>
          <a:xfrm>
            <a:off x="893304" y="4258088"/>
            <a:ext cx="5710505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Calibri"/>
              <a:buNone/>
            </a:pPr>
            <a:r>
              <a:rPr b="0" baseline="-25000" i="0" lang="en-US" sz="44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Prerequisiti: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6" name="Google Shape;436;p21"/>
          <p:cNvSpPr txBox="1"/>
          <p:nvPr/>
        </p:nvSpPr>
        <p:spPr>
          <a:xfrm>
            <a:off x="893304" y="4791489"/>
            <a:ext cx="5885179" cy="365126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Calibri"/>
              <a:buNone/>
            </a:pPr>
            <a:r>
              <a:rPr b="0" i="0" lang="en-US" sz="1600" u="none" cap="none" strike="noStrik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Nessuno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erson holding books in a library&#10;&#10;Description automatically generated" id="437" name="Google Shape;437;p21"/>
          <p:cNvPicPr preferRelativeResize="0"/>
          <p:nvPr>
            <p:ph idx="2" type="pic"/>
          </p:nvPr>
        </p:nvPicPr>
        <p:blipFill rotWithShape="1">
          <a:blip r:embed="rId4">
            <a:alphaModFix/>
          </a:blip>
          <a:srcRect b="0" l="13161" r="13161" t="0"/>
          <a:stretch/>
        </p:blipFill>
        <p:spPr>
          <a:xfrm flipH="1">
            <a:off x="7163691" y="0"/>
            <a:ext cx="5024825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pic>
      <p:sp>
        <p:nvSpPr>
          <p:cNvPr id="438" name="Google Shape;438;p21"/>
          <p:cNvSpPr txBox="1"/>
          <p:nvPr>
            <p:ph idx="11" type="ftr"/>
          </p:nvPr>
        </p:nvSpPr>
        <p:spPr>
          <a:xfrm>
            <a:off x="824241" y="6290774"/>
            <a:ext cx="66370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CSP_005_S_H Tecnologie di protezione dei dati e della privacy per l'assistenza sanitaria</a:t>
            </a:r>
            <a:endParaRPr/>
          </a:p>
        </p:txBody>
      </p:sp>
      <p:grpSp>
        <p:nvGrpSpPr>
          <p:cNvPr id="439" name="Google Shape;439;p21"/>
          <p:cNvGrpSpPr/>
          <p:nvPr/>
        </p:nvGrpSpPr>
        <p:grpSpPr>
          <a:xfrm>
            <a:off x="7549377" y="6167336"/>
            <a:ext cx="3294001" cy="612000"/>
            <a:chOff x="5179092" y="5483822"/>
            <a:chExt cx="3294001" cy="612000"/>
          </a:xfrm>
        </p:grpSpPr>
        <p:pic>
          <p:nvPicPr>
            <p:cNvPr id="440" name="Google Shape;440;p21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5179092" y="5483822"/>
              <a:ext cx="1530000" cy="61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1" name="Google Shape;441;p21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6709092" y="5483822"/>
              <a:ext cx="1764001" cy="612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22"/>
          <p:cNvSpPr txBox="1"/>
          <p:nvPr>
            <p:ph idx="12" type="sldNum"/>
          </p:nvPr>
        </p:nvSpPr>
        <p:spPr>
          <a:xfrm>
            <a:off x="10768546" y="6290774"/>
            <a:ext cx="6179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47" name="Google Shape;447;p22"/>
          <p:cNvSpPr txBox="1"/>
          <p:nvPr>
            <p:ph type="ctrTitle"/>
          </p:nvPr>
        </p:nvSpPr>
        <p:spPr>
          <a:xfrm>
            <a:off x="796322" y="320040"/>
            <a:ext cx="6732237" cy="101714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ook Antiqua"/>
              <a:buNone/>
            </a:pPr>
            <a:r>
              <a:rPr lang="en-US" sz="3600"/>
              <a:t>Strumenti tecnici e altri requisiti</a:t>
            </a:r>
            <a:endParaRPr/>
          </a:p>
        </p:txBody>
      </p:sp>
      <p:sp>
        <p:nvSpPr>
          <p:cNvPr id="448" name="Google Shape;448;p22"/>
          <p:cNvSpPr txBox="1"/>
          <p:nvPr>
            <p:ph idx="1" type="body"/>
          </p:nvPr>
        </p:nvSpPr>
        <p:spPr>
          <a:xfrm>
            <a:off x="1037417" y="1803267"/>
            <a:ext cx="5710505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/>
              <a:t>Strumenti tecnici</a:t>
            </a:r>
            <a:endParaRPr/>
          </a:p>
        </p:txBody>
      </p:sp>
      <p:sp>
        <p:nvSpPr>
          <p:cNvPr id="449" name="Google Shape;449;p22"/>
          <p:cNvSpPr txBox="1"/>
          <p:nvPr>
            <p:ph idx="3" type="body"/>
          </p:nvPr>
        </p:nvSpPr>
        <p:spPr>
          <a:xfrm>
            <a:off x="1037417" y="2785796"/>
            <a:ext cx="5885179" cy="1179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US" sz="1600"/>
              <a:t>Computer con accesso a Internet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ts val="1600"/>
              <a:buNone/>
            </a:pPr>
            <a:r>
              <a:rPr lang="en-US" sz="1600"/>
              <a:t>Accesso al browser web (per il Quiz finale)</a:t>
            </a:r>
            <a:endParaRPr/>
          </a:p>
        </p:txBody>
      </p:sp>
      <p:sp>
        <p:nvSpPr>
          <p:cNvPr id="450" name="Google Shape;450;p22"/>
          <p:cNvSpPr/>
          <p:nvPr/>
        </p:nvSpPr>
        <p:spPr>
          <a:xfrm>
            <a:off x="7370364" y="-3219"/>
            <a:ext cx="2562565" cy="6884359"/>
          </a:xfrm>
          <a:custGeom>
            <a:rect b="b" l="l" r="r" t="t"/>
            <a:pathLst>
              <a:path extrusionOk="0" h="6884359" w="2562565">
                <a:moveTo>
                  <a:pt x="2535833" y="0"/>
                </a:moveTo>
                <a:lnTo>
                  <a:pt x="2106829" y="1564627"/>
                </a:lnTo>
                <a:lnTo>
                  <a:pt x="1764389" y="2840498"/>
                </a:lnTo>
                <a:cubicBezTo>
                  <a:pt x="1731291" y="2910461"/>
                  <a:pt x="1653638" y="2946078"/>
                  <a:pt x="1579803" y="2925726"/>
                </a:cubicBezTo>
                <a:cubicBezTo>
                  <a:pt x="1495785" y="2902829"/>
                  <a:pt x="1444864" y="2815057"/>
                  <a:pt x="1467779" y="2731101"/>
                </a:cubicBezTo>
                <a:lnTo>
                  <a:pt x="1727472" y="1773244"/>
                </a:lnTo>
                <a:cubicBezTo>
                  <a:pt x="1740202" y="1726178"/>
                  <a:pt x="1733837" y="1676568"/>
                  <a:pt x="1709650" y="1633318"/>
                </a:cubicBezTo>
                <a:cubicBezTo>
                  <a:pt x="1685463" y="1590068"/>
                  <a:pt x="1646000" y="1559539"/>
                  <a:pt x="1597625" y="1546818"/>
                </a:cubicBezTo>
                <a:cubicBezTo>
                  <a:pt x="1499604" y="1520105"/>
                  <a:pt x="1397763" y="1578620"/>
                  <a:pt x="1372303" y="1676568"/>
                </a:cubicBezTo>
                <a:lnTo>
                  <a:pt x="977670" y="3131798"/>
                </a:lnTo>
                <a:lnTo>
                  <a:pt x="5092" y="6867823"/>
                </a:lnTo>
                <a:cubicBezTo>
                  <a:pt x="5092" y="6867823"/>
                  <a:pt x="1273" y="6880544"/>
                  <a:pt x="0" y="6884360"/>
                </a:cubicBezTo>
                <a:lnTo>
                  <a:pt x="26733" y="6884360"/>
                </a:lnTo>
                <a:lnTo>
                  <a:pt x="1003131" y="3139431"/>
                </a:lnTo>
                <a:lnTo>
                  <a:pt x="1397763" y="1684200"/>
                </a:lnTo>
                <a:cubicBezTo>
                  <a:pt x="1420677" y="1600245"/>
                  <a:pt x="1508515" y="1549363"/>
                  <a:pt x="1592533" y="1572259"/>
                </a:cubicBezTo>
                <a:cubicBezTo>
                  <a:pt x="1633270" y="1583708"/>
                  <a:pt x="1667641" y="1609149"/>
                  <a:pt x="1688009" y="1646039"/>
                </a:cubicBezTo>
                <a:cubicBezTo>
                  <a:pt x="1709650" y="1682928"/>
                  <a:pt x="1714742" y="1724906"/>
                  <a:pt x="1703285" y="1766884"/>
                </a:cubicBezTo>
                <a:lnTo>
                  <a:pt x="1443591" y="2724741"/>
                </a:lnTo>
                <a:cubicBezTo>
                  <a:pt x="1416858" y="2822689"/>
                  <a:pt x="1475417" y="2924453"/>
                  <a:pt x="1573438" y="2949894"/>
                </a:cubicBezTo>
                <a:cubicBezTo>
                  <a:pt x="1660003" y="2972792"/>
                  <a:pt x="1750386" y="2930814"/>
                  <a:pt x="1788577" y="2849402"/>
                </a:cubicBezTo>
                <a:lnTo>
                  <a:pt x="1788577" y="2848130"/>
                </a:lnTo>
                <a:lnTo>
                  <a:pt x="2131016" y="1570987"/>
                </a:lnTo>
                <a:lnTo>
                  <a:pt x="2562566" y="1272"/>
                </a:lnTo>
                <a:cubicBezTo>
                  <a:pt x="2553655" y="0"/>
                  <a:pt x="2544744" y="0"/>
                  <a:pt x="25358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51" name="Google Shape;451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10800000">
            <a:off x="7829202" y="5156615"/>
            <a:ext cx="878334" cy="1705001"/>
          </a:xfrm>
          <a:prstGeom prst="rect">
            <a:avLst/>
          </a:prstGeom>
          <a:noFill/>
          <a:ln>
            <a:noFill/>
          </a:ln>
        </p:spPr>
      </p:pic>
      <p:sp>
        <p:nvSpPr>
          <p:cNvPr id="452" name="Google Shape;452;p22"/>
          <p:cNvSpPr txBox="1"/>
          <p:nvPr/>
        </p:nvSpPr>
        <p:spPr>
          <a:xfrm>
            <a:off x="1037417" y="4566535"/>
            <a:ext cx="5710505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Calibri"/>
              <a:buNone/>
            </a:pPr>
            <a:r>
              <a:rPr b="0" baseline="-25000" i="0" lang="en-US" sz="44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Altri requisiti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3" name="Google Shape;453;p22"/>
          <p:cNvSpPr txBox="1"/>
          <p:nvPr/>
        </p:nvSpPr>
        <p:spPr>
          <a:xfrm>
            <a:off x="1037416" y="5414205"/>
            <a:ext cx="5885179" cy="281074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Calibri"/>
              <a:buNone/>
            </a:pPr>
            <a:r>
              <a:rPr b="0" i="0" lang="en-US" sz="1600" u="none" cap="none" strike="noStrik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Volontà di imparare e sperimentare / Partecipazione attiva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group of people working on a project&#10;&#10;Description automatically generated" id="454" name="Google Shape;454;p22"/>
          <p:cNvPicPr preferRelativeResize="0"/>
          <p:nvPr>
            <p:ph idx="2" type="pic"/>
          </p:nvPr>
        </p:nvPicPr>
        <p:blipFill rotWithShape="1">
          <a:blip r:embed="rId4">
            <a:alphaModFix/>
          </a:blip>
          <a:srcRect b="0" l="14408" r="14407" t="0"/>
          <a:stretch/>
        </p:blipFill>
        <p:spPr>
          <a:xfrm flipH="1">
            <a:off x="7163691" y="0"/>
            <a:ext cx="5024825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pic>
      <p:sp>
        <p:nvSpPr>
          <p:cNvPr id="455" name="Google Shape;455;p22"/>
          <p:cNvSpPr txBox="1"/>
          <p:nvPr>
            <p:ph idx="11" type="ftr"/>
          </p:nvPr>
        </p:nvSpPr>
        <p:spPr>
          <a:xfrm>
            <a:off x="824241" y="6290774"/>
            <a:ext cx="66370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CSP_005_S_H Tecnologie di protezione dei dati e della privacy per l'assistenza sanitaria</a:t>
            </a:r>
            <a:endParaRPr/>
          </a:p>
        </p:txBody>
      </p:sp>
      <p:grpSp>
        <p:nvGrpSpPr>
          <p:cNvPr id="456" name="Google Shape;456;p22"/>
          <p:cNvGrpSpPr/>
          <p:nvPr/>
        </p:nvGrpSpPr>
        <p:grpSpPr>
          <a:xfrm>
            <a:off x="7549377" y="6167336"/>
            <a:ext cx="3294001" cy="612000"/>
            <a:chOff x="5179092" y="5483822"/>
            <a:chExt cx="3294001" cy="612000"/>
          </a:xfrm>
        </p:grpSpPr>
        <p:pic>
          <p:nvPicPr>
            <p:cNvPr id="457" name="Google Shape;457;p22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5179092" y="5483822"/>
              <a:ext cx="1530000" cy="61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8" name="Google Shape;458;p22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6709092" y="5483822"/>
              <a:ext cx="1764001" cy="612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"/>
          <p:cNvSpPr/>
          <p:nvPr/>
        </p:nvSpPr>
        <p:spPr>
          <a:xfrm rot="10800000">
            <a:off x="3507757" y="-11160"/>
            <a:ext cx="2553080" cy="6858841"/>
          </a:xfrm>
          <a:custGeom>
            <a:rect b="b" l="l" r="r" t="t"/>
            <a:pathLst>
              <a:path extrusionOk="0" h="6858841" w="2553080">
                <a:moveTo>
                  <a:pt x="2526446" y="0"/>
                </a:moveTo>
                <a:lnTo>
                  <a:pt x="1707127" y="3182290"/>
                </a:lnTo>
                <a:lnTo>
                  <a:pt x="1365955" y="4453431"/>
                </a:lnTo>
                <a:cubicBezTo>
                  <a:pt x="1332979" y="4523135"/>
                  <a:pt x="1255613" y="4558621"/>
                  <a:pt x="1182052" y="4538343"/>
                </a:cubicBezTo>
                <a:cubicBezTo>
                  <a:pt x="1098345" y="4515531"/>
                  <a:pt x="1047613" y="4428085"/>
                  <a:pt x="1070442" y="4344440"/>
                </a:cubicBezTo>
                <a:lnTo>
                  <a:pt x="1329175" y="3390133"/>
                </a:lnTo>
                <a:cubicBezTo>
                  <a:pt x="1341858" y="3343242"/>
                  <a:pt x="1335516" y="3293816"/>
                  <a:pt x="1311418" y="3250726"/>
                </a:cubicBezTo>
                <a:cubicBezTo>
                  <a:pt x="1287321" y="3207637"/>
                  <a:pt x="1248004" y="3177220"/>
                  <a:pt x="1199808" y="3164547"/>
                </a:cubicBezTo>
                <a:cubicBezTo>
                  <a:pt x="1102150" y="3137933"/>
                  <a:pt x="1000686" y="3196230"/>
                  <a:pt x="975320" y="3293816"/>
                </a:cubicBezTo>
                <a:lnTo>
                  <a:pt x="582148" y="4743652"/>
                </a:lnTo>
                <a:lnTo>
                  <a:pt x="5073" y="6842367"/>
                </a:lnTo>
                <a:cubicBezTo>
                  <a:pt x="5073" y="6842367"/>
                  <a:pt x="1268" y="6855040"/>
                  <a:pt x="0" y="6858842"/>
                </a:cubicBezTo>
                <a:lnTo>
                  <a:pt x="26634" y="6858842"/>
                </a:lnTo>
                <a:lnTo>
                  <a:pt x="607514" y="4751256"/>
                </a:lnTo>
                <a:lnTo>
                  <a:pt x="1000686" y="3301420"/>
                </a:lnTo>
                <a:cubicBezTo>
                  <a:pt x="1023515" y="3217775"/>
                  <a:pt x="1111028" y="3167082"/>
                  <a:pt x="1194735" y="3189894"/>
                </a:cubicBezTo>
                <a:cubicBezTo>
                  <a:pt x="1235321" y="3201300"/>
                  <a:pt x="1269565" y="3226647"/>
                  <a:pt x="1289857" y="3263399"/>
                </a:cubicBezTo>
                <a:cubicBezTo>
                  <a:pt x="1311418" y="3300152"/>
                  <a:pt x="1316492" y="3341975"/>
                  <a:pt x="1305077" y="3383797"/>
                </a:cubicBezTo>
                <a:lnTo>
                  <a:pt x="1046345" y="4338103"/>
                </a:lnTo>
                <a:cubicBezTo>
                  <a:pt x="1019710" y="4435689"/>
                  <a:pt x="1078052" y="4537076"/>
                  <a:pt x="1175711" y="4562423"/>
                </a:cubicBezTo>
                <a:cubicBezTo>
                  <a:pt x="1261955" y="4585235"/>
                  <a:pt x="1352004" y="4543413"/>
                  <a:pt x="1390053" y="4462303"/>
                </a:cubicBezTo>
                <a:lnTo>
                  <a:pt x="1390053" y="4461035"/>
                </a:lnTo>
                <a:lnTo>
                  <a:pt x="1731225" y="3188627"/>
                </a:lnTo>
                <a:lnTo>
                  <a:pt x="2553081" y="1267"/>
                </a:lnTo>
                <a:cubicBezTo>
                  <a:pt x="2544203" y="0"/>
                  <a:pt x="2535325" y="0"/>
                  <a:pt x="252644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90" name="Google Shape;190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1702" y="1338943"/>
            <a:ext cx="11808595" cy="4180114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313"/>
              </a:srgbClr>
            </a:outerShdw>
          </a:effec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24"/>
          <p:cNvSpPr txBox="1"/>
          <p:nvPr>
            <p:ph type="ctrTitle"/>
          </p:nvPr>
        </p:nvSpPr>
        <p:spPr>
          <a:xfrm>
            <a:off x="328978" y="337795"/>
            <a:ext cx="6732237" cy="1524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Book Antiqua"/>
              <a:buNone/>
            </a:pPr>
            <a:r>
              <a:rPr lang="en-US">
                <a:solidFill>
                  <a:schemeClr val="accent1"/>
                </a:solidFill>
              </a:rPr>
              <a:t>Registrazione: </a:t>
            </a:r>
            <a:r>
              <a:rPr lang="en-US"/>
              <a:t>Come iscriversi e altre informazioni pratiche</a:t>
            </a:r>
            <a:endParaRPr/>
          </a:p>
        </p:txBody>
      </p:sp>
      <p:sp>
        <p:nvSpPr>
          <p:cNvPr id="464" name="Google Shape;464;p24"/>
          <p:cNvSpPr txBox="1"/>
          <p:nvPr>
            <p:ph idx="1" type="body"/>
          </p:nvPr>
        </p:nvSpPr>
        <p:spPr>
          <a:xfrm>
            <a:off x="796322" y="2252076"/>
            <a:ext cx="5797550" cy="3051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/>
          <a:p>
            <a:pPr indent="-91440" lvl="0" marL="9144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 "/>
            </a:pPr>
            <a:r>
              <a:rPr lang="en-US"/>
              <a:t>Il processo di registrazione specifico per la formazione in Digital Forensics nel settore sanitario può variare a seconda dell'ente di formazione o dell'istituzione. Tuttavia, le fasi generali sono generalmente semplici e possono essere completate online o di persona.</a:t>
            </a:r>
            <a:endParaRPr/>
          </a:p>
          <a:p>
            <a:pPr indent="-2538" lvl="0" marL="9144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ts val="1400"/>
              <a:buFont typeface="Book Antiqua"/>
              <a:buAutoNum type="arabicPeriod"/>
            </a:pPr>
            <a:r>
              <a:rPr lang="en-US"/>
              <a:t>Registrazione online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ts val="1400"/>
              <a:buFont typeface="Book Antiqua"/>
              <a:buAutoNum type="arabicPeriod"/>
            </a:pPr>
            <a:r>
              <a:rPr lang="en-US"/>
              <a:t>Registrazione di persona</a:t>
            </a:r>
            <a:endParaRPr/>
          </a:p>
          <a:p>
            <a:pPr indent="-2538" lvl="0" marL="9144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-2538" lvl="0" marL="9144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-2538" lvl="0" marL="9144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pic>
        <p:nvPicPr>
          <p:cNvPr descr="A person working at a desk" id="465" name="Google Shape;465;p24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3565" r="3565" t="0"/>
          <a:stretch/>
        </p:blipFill>
        <p:spPr>
          <a:xfrm flipH="1">
            <a:off x="7163691" y="0"/>
            <a:ext cx="5024825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pic>
      <p:sp>
        <p:nvSpPr>
          <p:cNvPr id="466" name="Google Shape;466;p24"/>
          <p:cNvSpPr/>
          <p:nvPr/>
        </p:nvSpPr>
        <p:spPr>
          <a:xfrm>
            <a:off x="7370364" y="-3219"/>
            <a:ext cx="2562565" cy="6884359"/>
          </a:xfrm>
          <a:custGeom>
            <a:rect b="b" l="l" r="r" t="t"/>
            <a:pathLst>
              <a:path extrusionOk="0" h="6884359" w="2562565">
                <a:moveTo>
                  <a:pt x="2535833" y="0"/>
                </a:moveTo>
                <a:lnTo>
                  <a:pt x="2106829" y="1564627"/>
                </a:lnTo>
                <a:lnTo>
                  <a:pt x="1764389" y="2840498"/>
                </a:lnTo>
                <a:cubicBezTo>
                  <a:pt x="1731291" y="2910461"/>
                  <a:pt x="1653638" y="2946078"/>
                  <a:pt x="1579803" y="2925726"/>
                </a:cubicBezTo>
                <a:cubicBezTo>
                  <a:pt x="1495785" y="2902829"/>
                  <a:pt x="1444864" y="2815057"/>
                  <a:pt x="1467779" y="2731101"/>
                </a:cubicBezTo>
                <a:lnTo>
                  <a:pt x="1727472" y="1773244"/>
                </a:lnTo>
                <a:cubicBezTo>
                  <a:pt x="1740202" y="1726178"/>
                  <a:pt x="1733837" y="1676568"/>
                  <a:pt x="1709650" y="1633318"/>
                </a:cubicBezTo>
                <a:cubicBezTo>
                  <a:pt x="1685463" y="1590068"/>
                  <a:pt x="1646000" y="1559539"/>
                  <a:pt x="1597625" y="1546818"/>
                </a:cubicBezTo>
                <a:cubicBezTo>
                  <a:pt x="1499604" y="1520105"/>
                  <a:pt x="1397763" y="1578620"/>
                  <a:pt x="1372303" y="1676568"/>
                </a:cubicBezTo>
                <a:lnTo>
                  <a:pt x="977670" y="3131798"/>
                </a:lnTo>
                <a:lnTo>
                  <a:pt x="5092" y="6867823"/>
                </a:lnTo>
                <a:cubicBezTo>
                  <a:pt x="5092" y="6867823"/>
                  <a:pt x="1273" y="6880544"/>
                  <a:pt x="0" y="6884360"/>
                </a:cubicBezTo>
                <a:lnTo>
                  <a:pt x="26733" y="6884360"/>
                </a:lnTo>
                <a:lnTo>
                  <a:pt x="1003131" y="3139431"/>
                </a:lnTo>
                <a:lnTo>
                  <a:pt x="1397763" y="1684200"/>
                </a:lnTo>
                <a:cubicBezTo>
                  <a:pt x="1420677" y="1600245"/>
                  <a:pt x="1508515" y="1549363"/>
                  <a:pt x="1592533" y="1572259"/>
                </a:cubicBezTo>
                <a:cubicBezTo>
                  <a:pt x="1633270" y="1583708"/>
                  <a:pt x="1667641" y="1609149"/>
                  <a:pt x="1688009" y="1646039"/>
                </a:cubicBezTo>
                <a:cubicBezTo>
                  <a:pt x="1709650" y="1682928"/>
                  <a:pt x="1714742" y="1724906"/>
                  <a:pt x="1703285" y="1766884"/>
                </a:cubicBezTo>
                <a:lnTo>
                  <a:pt x="1443591" y="2724741"/>
                </a:lnTo>
                <a:cubicBezTo>
                  <a:pt x="1416858" y="2822689"/>
                  <a:pt x="1475417" y="2924453"/>
                  <a:pt x="1573438" y="2949894"/>
                </a:cubicBezTo>
                <a:cubicBezTo>
                  <a:pt x="1660003" y="2972792"/>
                  <a:pt x="1750386" y="2930814"/>
                  <a:pt x="1788577" y="2849402"/>
                </a:cubicBezTo>
                <a:lnTo>
                  <a:pt x="1788577" y="2848130"/>
                </a:lnTo>
                <a:lnTo>
                  <a:pt x="2131016" y="1570987"/>
                </a:lnTo>
                <a:lnTo>
                  <a:pt x="2562566" y="1272"/>
                </a:lnTo>
                <a:cubicBezTo>
                  <a:pt x="2553655" y="0"/>
                  <a:pt x="2544744" y="0"/>
                  <a:pt x="25358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67" name="Google Shape;467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10800000">
            <a:off x="7829202" y="5156615"/>
            <a:ext cx="878334" cy="1705001"/>
          </a:xfrm>
          <a:prstGeom prst="rect">
            <a:avLst/>
          </a:prstGeom>
          <a:noFill/>
          <a:ln>
            <a:noFill/>
          </a:ln>
        </p:spPr>
      </p:pic>
      <p:sp>
        <p:nvSpPr>
          <p:cNvPr id="468" name="Google Shape;468;p24"/>
          <p:cNvSpPr txBox="1"/>
          <p:nvPr>
            <p:ph idx="12" type="sldNum"/>
          </p:nvPr>
        </p:nvSpPr>
        <p:spPr>
          <a:xfrm>
            <a:off x="10768546" y="6290774"/>
            <a:ext cx="6179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69" name="Google Shape;469;p24"/>
          <p:cNvSpPr txBox="1"/>
          <p:nvPr>
            <p:ph idx="11" type="ftr"/>
          </p:nvPr>
        </p:nvSpPr>
        <p:spPr>
          <a:xfrm>
            <a:off x="824241" y="6290774"/>
            <a:ext cx="66370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CSP_005_S_H Tecnologie di protezione dei dati e della privacy per l'assistenza sanitaria</a:t>
            </a:r>
            <a:endParaRPr/>
          </a:p>
        </p:txBody>
      </p:sp>
      <p:grpSp>
        <p:nvGrpSpPr>
          <p:cNvPr id="470" name="Google Shape;470;p24"/>
          <p:cNvGrpSpPr/>
          <p:nvPr/>
        </p:nvGrpSpPr>
        <p:grpSpPr>
          <a:xfrm>
            <a:off x="7549377" y="6167336"/>
            <a:ext cx="3294001" cy="612000"/>
            <a:chOff x="5179092" y="5483822"/>
            <a:chExt cx="3294001" cy="612000"/>
          </a:xfrm>
        </p:grpSpPr>
        <p:pic>
          <p:nvPicPr>
            <p:cNvPr id="471" name="Google Shape;471;p24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5179092" y="5483822"/>
              <a:ext cx="1530000" cy="61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2" name="Google Shape;472;p24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6709092" y="5483822"/>
              <a:ext cx="1764001" cy="612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30"/>
          <p:cNvSpPr txBox="1"/>
          <p:nvPr>
            <p:ph type="ctrTitle"/>
          </p:nvPr>
        </p:nvSpPr>
        <p:spPr>
          <a:xfrm>
            <a:off x="6970326" y="1679216"/>
            <a:ext cx="4786877" cy="151831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Book Antiqua"/>
              <a:buNone/>
            </a:pPr>
            <a:r>
              <a:rPr lang="en-US"/>
              <a:t>Grazie</a:t>
            </a:r>
            <a:endParaRPr/>
          </a:p>
        </p:txBody>
      </p:sp>
      <p:pic>
        <p:nvPicPr>
          <p:cNvPr descr="A person and person looking at a computer screen" id="478" name="Google Shape;478;p30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127" r="125" t="0"/>
          <a:stretch/>
        </p:blipFill>
        <p:spPr>
          <a:xfrm>
            <a:off x="-29499" y="-2236"/>
            <a:ext cx="6814124" cy="6871095"/>
          </a:xfrm>
          <a:prstGeom prst="rect">
            <a:avLst/>
          </a:prstGeom>
          <a:solidFill>
            <a:schemeClr val="lt2"/>
          </a:solidFill>
          <a:ln>
            <a:noFill/>
          </a:ln>
        </p:spPr>
      </p:pic>
      <p:sp>
        <p:nvSpPr>
          <p:cNvPr id="479" name="Google Shape;479;p30"/>
          <p:cNvSpPr txBox="1"/>
          <p:nvPr>
            <p:ph idx="1" type="body"/>
          </p:nvPr>
        </p:nvSpPr>
        <p:spPr>
          <a:xfrm>
            <a:off x="7168506" y="3819979"/>
            <a:ext cx="4786878" cy="22580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0" wrap="square" tIns="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ourier New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ourier New"/>
              <a:buNone/>
            </a:pPr>
            <a:r>
              <a:rPr lang="en-US"/>
              <a:t>Si prega di inviare tutte le domande a: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ourier New"/>
              <a:buNone/>
            </a:pPr>
            <a:r>
              <a:rPr lang="en-US"/>
              <a:t>t.apostolidis@zelus.gr</a:t>
            </a:r>
            <a:endParaRPr/>
          </a:p>
        </p:txBody>
      </p:sp>
      <p:grpSp>
        <p:nvGrpSpPr>
          <p:cNvPr id="480" name="Google Shape;480;p30"/>
          <p:cNvGrpSpPr/>
          <p:nvPr/>
        </p:nvGrpSpPr>
        <p:grpSpPr>
          <a:xfrm>
            <a:off x="4059704" y="0"/>
            <a:ext cx="2928883" cy="6871447"/>
            <a:chOff x="4059704" y="0"/>
            <a:chExt cx="2928883" cy="6871447"/>
          </a:xfrm>
        </p:grpSpPr>
        <p:sp>
          <p:nvSpPr>
            <p:cNvPr id="481" name="Google Shape;481;p30"/>
            <p:cNvSpPr/>
            <p:nvPr/>
          </p:nvSpPr>
          <p:spPr>
            <a:xfrm rot="10800000">
              <a:off x="4443586" y="5022"/>
              <a:ext cx="2545001" cy="6837172"/>
            </a:xfrm>
            <a:custGeom>
              <a:rect b="b" l="l" r="r" t="t"/>
              <a:pathLst>
                <a:path extrusionOk="0" h="6837172" w="2545001">
                  <a:moveTo>
                    <a:pt x="2518452" y="0"/>
                  </a:moveTo>
                  <a:lnTo>
                    <a:pt x="1701725" y="3172236"/>
                  </a:lnTo>
                  <a:lnTo>
                    <a:pt x="1361633" y="4439362"/>
                  </a:lnTo>
                  <a:cubicBezTo>
                    <a:pt x="1328761" y="4508845"/>
                    <a:pt x="1251640" y="4544219"/>
                    <a:pt x="1178312" y="4524005"/>
                  </a:cubicBezTo>
                  <a:cubicBezTo>
                    <a:pt x="1094869" y="4501265"/>
                    <a:pt x="1044298" y="4414095"/>
                    <a:pt x="1067055" y="4330715"/>
                  </a:cubicBezTo>
                  <a:lnTo>
                    <a:pt x="1324969" y="3379423"/>
                  </a:lnTo>
                  <a:cubicBezTo>
                    <a:pt x="1337611" y="3332679"/>
                    <a:pt x="1331290" y="3283409"/>
                    <a:pt x="1307268" y="3240456"/>
                  </a:cubicBezTo>
                  <a:cubicBezTo>
                    <a:pt x="1283247" y="3197503"/>
                    <a:pt x="1244054" y="3167183"/>
                    <a:pt x="1196012" y="3154549"/>
                  </a:cubicBezTo>
                  <a:cubicBezTo>
                    <a:pt x="1098662" y="3128019"/>
                    <a:pt x="997519" y="3186133"/>
                    <a:pt x="972233" y="3283409"/>
                  </a:cubicBezTo>
                  <a:lnTo>
                    <a:pt x="580306" y="4728666"/>
                  </a:lnTo>
                  <a:lnTo>
                    <a:pt x="5057" y="6820750"/>
                  </a:lnTo>
                  <a:cubicBezTo>
                    <a:pt x="5057" y="6820750"/>
                    <a:pt x="1264" y="6833383"/>
                    <a:pt x="0" y="6837173"/>
                  </a:cubicBezTo>
                  <a:lnTo>
                    <a:pt x="26550" y="6837173"/>
                  </a:lnTo>
                  <a:lnTo>
                    <a:pt x="605591" y="4736246"/>
                  </a:lnTo>
                  <a:lnTo>
                    <a:pt x="997519" y="3290990"/>
                  </a:lnTo>
                  <a:cubicBezTo>
                    <a:pt x="1020276" y="3207609"/>
                    <a:pt x="1107512" y="3157076"/>
                    <a:pt x="1190954" y="3179816"/>
                  </a:cubicBezTo>
                  <a:cubicBezTo>
                    <a:pt x="1231411" y="3191186"/>
                    <a:pt x="1265547" y="3216453"/>
                    <a:pt x="1285776" y="3253089"/>
                  </a:cubicBezTo>
                  <a:cubicBezTo>
                    <a:pt x="1307268" y="3289726"/>
                    <a:pt x="1312326" y="3331416"/>
                    <a:pt x="1300947" y="3373106"/>
                  </a:cubicBezTo>
                  <a:lnTo>
                    <a:pt x="1043033" y="4324398"/>
                  </a:lnTo>
                  <a:cubicBezTo>
                    <a:pt x="1016483" y="4421675"/>
                    <a:pt x="1074640" y="4522742"/>
                    <a:pt x="1171990" y="4548009"/>
                  </a:cubicBezTo>
                  <a:cubicBezTo>
                    <a:pt x="1257961" y="4570749"/>
                    <a:pt x="1347725" y="4529059"/>
                    <a:pt x="1385654" y="4448205"/>
                  </a:cubicBezTo>
                  <a:lnTo>
                    <a:pt x="1385654" y="4446942"/>
                  </a:lnTo>
                  <a:lnTo>
                    <a:pt x="1725746" y="3178553"/>
                  </a:lnTo>
                  <a:lnTo>
                    <a:pt x="2545002" y="1263"/>
                  </a:lnTo>
                  <a:cubicBezTo>
                    <a:pt x="2536151" y="0"/>
                    <a:pt x="2527302" y="0"/>
                    <a:pt x="25184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cxnSp>
          <p:nvCxnSpPr>
            <p:cNvPr id="482" name="Google Shape;482;p30"/>
            <p:cNvCxnSpPr/>
            <p:nvPr/>
          </p:nvCxnSpPr>
          <p:spPr>
            <a:xfrm flipH="1">
              <a:off x="4059704" y="0"/>
              <a:ext cx="1822122" cy="6871447"/>
            </a:xfrm>
            <a:prstGeom prst="straightConnector1">
              <a:avLst/>
            </a:prstGeom>
            <a:noFill/>
            <a:ln cap="flat" cmpd="sng" w="222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483" name="Google Shape;483;p30"/>
          <p:cNvGrpSpPr/>
          <p:nvPr/>
        </p:nvGrpSpPr>
        <p:grpSpPr>
          <a:xfrm>
            <a:off x="7549377" y="6167336"/>
            <a:ext cx="3294001" cy="612000"/>
            <a:chOff x="5179092" y="5483822"/>
            <a:chExt cx="3294001" cy="612000"/>
          </a:xfrm>
        </p:grpSpPr>
        <p:pic>
          <p:nvPicPr>
            <p:cNvPr id="484" name="Google Shape;484;p30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5179092" y="5483822"/>
              <a:ext cx="1530000" cy="61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5" name="Google Shape;485;p30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6709092" y="5483822"/>
              <a:ext cx="1764001" cy="612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erson writing at a desk&#10;" id="195" name="Google Shape;195;p3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7594" r="7594" t="0"/>
          <a:stretch/>
        </p:blipFill>
        <p:spPr>
          <a:xfrm flipH="1">
            <a:off x="7163691" y="0"/>
            <a:ext cx="5024825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pic>
      <p:sp>
        <p:nvSpPr>
          <p:cNvPr id="196" name="Google Shape;196;p3"/>
          <p:cNvSpPr txBox="1"/>
          <p:nvPr>
            <p:ph idx="12" type="sldNum"/>
          </p:nvPr>
        </p:nvSpPr>
        <p:spPr>
          <a:xfrm>
            <a:off x="10768546" y="6290774"/>
            <a:ext cx="6179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97" name="Google Shape;197;p3"/>
          <p:cNvSpPr txBox="1"/>
          <p:nvPr>
            <p:ph type="ctrTitle"/>
          </p:nvPr>
        </p:nvSpPr>
        <p:spPr>
          <a:xfrm>
            <a:off x="796322" y="320040"/>
            <a:ext cx="6732237" cy="101714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ook Antiqua"/>
              <a:buNone/>
            </a:pPr>
            <a:r>
              <a:rPr lang="en-US" sz="3600"/>
              <a:t>Tecnologie di protezione dei dati e della privacy per il settore sanitario</a:t>
            </a:r>
            <a:endParaRPr/>
          </a:p>
        </p:txBody>
      </p:sp>
      <p:sp>
        <p:nvSpPr>
          <p:cNvPr id="198" name="Google Shape;198;p3"/>
          <p:cNvSpPr txBox="1"/>
          <p:nvPr>
            <p:ph idx="1" type="body"/>
          </p:nvPr>
        </p:nvSpPr>
        <p:spPr>
          <a:xfrm>
            <a:off x="824242" y="1749479"/>
            <a:ext cx="788639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/>
              <a:t>o1.</a:t>
            </a:r>
            <a:endParaRPr/>
          </a:p>
        </p:txBody>
      </p:sp>
      <p:sp>
        <p:nvSpPr>
          <p:cNvPr id="199" name="Google Shape;199;p3"/>
          <p:cNvSpPr txBox="1"/>
          <p:nvPr>
            <p:ph idx="3" type="body"/>
          </p:nvPr>
        </p:nvSpPr>
        <p:spPr>
          <a:xfrm>
            <a:off x="1643379" y="1749479"/>
            <a:ext cx="5885179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 fontScale="92500" lnSpcReduction="2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/>
              <a:t>Obiettivi: Chi-Cosa-Perché è necessario partecipare a questa formazione</a:t>
            </a:r>
            <a:endParaRPr/>
          </a:p>
        </p:txBody>
      </p:sp>
      <p:sp>
        <p:nvSpPr>
          <p:cNvPr id="200" name="Google Shape;200;p3"/>
          <p:cNvSpPr txBox="1"/>
          <p:nvPr>
            <p:ph idx="4" type="body"/>
          </p:nvPr>
        </p:nvSpPr>
        <p:spPr>
          <a:xfrm>
            <a:off x="824242" y="3006909"/>
            <a:ext cx="788639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/>
              <a:t>o3.</a:t>
            </a:r>
            <a:endParaRPr/>
          </a:p>
        </p:txBody>
      </p:sp>
      <p:sp>
        <p:nvSpPr>
          <p:cNvPr id="201" name="Google Shape;201;p3"/>
          <p:cNvSpPr txBox="1"/>
          <p:nvPr>
            <p:ph idx="5" type="body"/>
          </p:nvPr>
        </p:nvSpPr>
        <p:spPr>
          <a:xfrm>
            <a:off x="1643379" y="3009613"/>
            <a:ext cx="5885179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US"/>
              <a:t>Risultati dell'apprendimento</a:t>
            </a:r>
            <a:endParaRPr/>
          </a:p>
        </p:txBody>
      </p:sp>
      <p:sp>
        <p:nvSpPr>
          <p:cNvPr id="202" name="Google Shape;202;p3"/>
          <p:cNvSpPr txBox="1"/>
          <p:nvPr>
            <p:ph idx="6" type="body"/>
          </p:nvPr>
        </p:nvSpPr>
        <p:spPr>
          <a:xfrm>
            <a:off x="824242" y="3635783"/>
            <a:ext cx="788639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/>
              <a:t>o4.</a:t>
            </a:r>
            <a:endParaRPr/>
          </a:p>
        </p:txBody>
      </p:sp>
      <p:sp>
        <p:nvSpPr>
          <p:cNvPr id="203" name="Google Shape;203;p3"/>
          <p:cNvSpPr txBox="1"/>
          <p:nvPr>
            <p:ph idx="7" type="body"/>
          </p:nvPr>
        </p:nvSpPr>
        <p:spPr>
          <a:xfrm>
            <a:off x="1643379" y="3638169"/>
            <a:ext cx="5885179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US"/>
              <a:t>Schemi di formazione</a:t>
            </a:r>
            <a:endParaRPr/>
          </a:p>
        </p:txBody>
      </p:sp>
      <p:sp>
        <p:nvSpPr>
          <p:cNvPr id="204" name="Google Shape;204;p3"/>
          <p:cNvSpPr txBox="1"/>
          <p:nvPr>
            <p:ph idx="8" type="body"/>
          </p:nvPr>
        </p:nvSpPr>
        <p:spPr>
          <a:xfrm>
            <a:off x="824242" y="4264656"/>
            <a:ext cx="788639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/>
              <a:t>o5.</a:t>
            </a:r>
            <a:endParaRPr/>
          </a:p>
        </p:txBody>
      </p:sp>
      <p:sp>
        <p:nvSpPr>
          <p:cNvPr id="205" name="Google Shape;205;p3"/>
          <p:cNvSpPr txBox="1"/>
          <p:nvPr>
            <p:ph idx="9" type="body"/>
          </p:nvPr>
        </p:nvSpPr>
        <p:spPr>
          <a:xfrm>
            <a:off x="1643379" y="4269747"/>
            <a:ext cx="5885179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US"/>
              <a:t>Dettagli degli esercizi</a:t>
            </a:r>
            <a:endParaRPr/>
          </a:p>
        </p:txBody>
      </p:sp>
      <p:sp>
        <p:nvSpPr>
          <p:cNvPr id="206" name="Google Shape;206;p3"/>
          <p:cNvSpPr txBox="1"/>
          <p:nvPr>
            <p:ph idx="13" type="body"/>
          </p:nvPr>
        </p:nvSpPr>
        <p:spPr>
          <a:xfrm>
            <a:off x="824242" y="2378035"/>
            <a:ext cx="788639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/>
              <a:t>o2.</a:t>
            </a:r>
            <a:endParaRPr/>
          </a:p>
        </p:txBody>
      </p:sp>
      <p:sp>
        <p:nvSpPr>
          <p:cNvPr id="207" name="Google Shape;207;p3"/>
          <p:cNvSpPr txBox="1"/>
          <p:nvPr>
            <p:ph idx="14" type="body"/>
          </p:nvPr>
        </p:nvSpPr>
        <p:spPr>
          <a:xfrm>
            <a:off x="1643379" y="2378035"/>
            <a:ext cx="5885179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US"/>
              <a:t>Logistica della formazione: Quando-Dove-Come</a:t>
            </a:r>
            <a:endParaRPr/>
          </a:p>
        </p:txBody>
      </p:sp>
      <p:sp>
        <p:nvSpPr>
          <p:cNvPr id="208" name="Google Shape;208;p3"/>
          <p:cNvSpPr/>
          <p:nvPr/>
        </p:nvSpPr>
        <p:spPr>
          <a:xfrm>
            <a:off x="7370364" y="-3219"/>
            <a:ext cx="2562565" cy="6884359"/>
          </a:xfrm>
          <a:custGeom>
            <a:rect b="b" l="l" r="r" t="t"/>
            <a:pathLst>
              <a:path extrusionOk="0" h="6884359" w="2562565">
                <a:moveTo>
                  <a:pt x="2535833" y="0"/>
                </a:moveTo>
                <a:lnTo>
                  <a:pt x="2106829" y="1564627"/>
                </a:lnTo>
                <a:lnTo>
                  <a:pt x="1764389" y="2840498"/>
                </a:lnTo>
                <a:cubicBezTo>
                  <a:pt x="1731291" y="2910461"/>
                  <a:pt x="1653638" y="2946078"/>
                  <a:pt x="1579803" y="2925726"/>
                </a:cubicBezTo>
                <a:cubicBezTo>
                  <a:pt x="1495785" y="2902829"/>
                  <a:pt x="1444864" y="2815057"/>
                  <a:pt x="1467779" y="2731101"/>
                </a:cubicBezTo>
                <a:lnTo>
                  <a:pt x="1727472" y="1773244"/>
                </a:lnTo>
                <a:cubicBezTo>
                  <a:pt x="1740202" y="1726178"/>
                  <a:pt x="1733837" y="1676568"/>
                  <a:pt x="1709650" y="1633318"/>
                </a:cubicBezTo>
                <a:cubicBezTo>
                  <a:pt x="1685463" y="1590068"/>
                  <a:pt x="1646000" y="1559539"/>
                  <a:pt x="1597625" y="1546818"/>
                </a:cubicBezTo>
                <a:cubicBezTo>
                  <a:pt x="1499604" y="1520105"/>
                  <a:pt x="1397763" y="1578620"/>
                  <a:pt x="1372303" y="1676568"/>
                </a:cubicBezTo>
                <a:lnTo>
                  <a:pt x="977670" y="3131798"/>
                </a:lnTo>
                <a:lnTo>
                  <a:pt x="5092" y="6867823"/>
                </a:lnTo>
                <a:cubicBezTo>
                  <a:pt x="5092" y="6867823"/>
                  <a:pt x="1273" y="6880544"/>
                  <a:pt x="0" y="6884360"/>
                </a:cubicBezTo>
                <a:lnTo>
                  <a:pt x="26733" y="6884360"/>
                </a:lnTo>
                <a:lnTo>
                  <a:pt x="1003131" y="3139431"/>
                </a:lnTo>
                <a:lnTo>
                  <a:pt x="1397763" y="1684200"/>
                </a:lnTo>
                <a:cubicBezTo>
                  <a:pt x="1420677" y="1600245"/>
                  <a:pt x="1508515" y="1549363"/>
                  <a:pt x="1592533" y="1572259"/>
                </a:cubicBezTo>
                <a:cubicBezTo>
                  <a:pt x="1633270" y="1583708"/>
                  <a:pt x="1667641" y="1609149"/>
                  <a:pt x="1688009" y="1646039"/>
                </a:cubicBezTo>
                <a:cubicBezTo>
                  <a:pt x="1709650" y="1682928"/>
                  <a:pt x="1714742" y="1724906"/>
                  <a:pt x="1703285" y="1766884"/>
                </a:cubicBezTo>
                <a:lnTo>
                  <a:pt x="1443591" y="2724741"/>
                </a:lnTo>
                <a:cubicBezTo>
                  <a:pt x="1416858" y="2822689"/>
                  <a:pt x="1475417" y="2924453"/>
                  <a:pt x="1573438" y="2949894"/>
                </a:cubicBezTo>
                <a:cubicBezTo>
                  <a:pt x="1660003" y="2972792"/>
                  <a:pt x="1750386" y="2930814"/>
                  <a:pt x="1788577" y="2849402"/>
                </a:cubicBezTo>
                <a:lnTo>
                  <a:pt x="1788577" y="2848130"/>
                </a:lnTo>
                <a:lnTo>
                  <a:pt x="2131016" y="1570987"/>
                </a:lnTo>
                <a:lnTo>
                  <a:pt x="2562566" y="1272"/>
                </a:lnTo>
                <a:cubicBezTo>
                  <a:pt x="2553655" y="0"/>
                  <a:pt x="2544744" y="0"/>
                  <a:pt x="25358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09" name="Google Shape;209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10800000">
            <a:off x="7829202" y="5156615"/>
            <a:ext cx="878334" cy="1705001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3"/>
          <p:cNvSpPr txBox="1"/>
          <p:nvPr>
            <p:ph idx="11" type="ftr"/>
          </p:nvPr>
        </p:nvSpPr>
        <p:spPr>
          <a:xfrm>
            <a:off x="824241" y="6290774"/>
            <a:ext cx="66370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CSP_005_S_H Tecnologie di protezione dei dati e della privacy per l'assistenza sanitaria</a:t>
            </a:r>
            <a:endParaRPr/>
          </a:p>
        </p:txBody>
      </p:sp>
      <p:sp>
        <p:nvSpPr>
          <p:cNvPr id="211" name="Google Shape;211;p3"/>
          <p:cNvSpPr txBox="1"/>
          <p:nvPr/>
        </p:nvSpPr>
        <p:spPr>
          <a:xfrm>
            <a:off x="807966" y="4986668"/>
            <a:ext cx="788639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Calibri"/>
              <a:buNone/>
            </a:pPr>
            <a:r>
              <a:rPr b="0" baseline="-25000" i="0" lang="en-US" sz="44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o6.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" name="Google Shape;212;p3"/>
          <p:cNvSpPr txBox="1"/>
          <p:nvPr/>
        </p:nvSpPr>
        <p:spPr>
          <a:xfrm>
            <a:off x="1627103" y="4989054"/>
            <a:ext cx="5885179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</a:pPr>
            <a:r>
              <a:rPr b="0" i="0" lang="en-US" sz="2000" u="none" cap="none" strike="noStrik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Informazioni pratiche e requisiti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" name="Google Shape;213;p3"/>
          <p:cNvSpPr txBox="1"/>
          <p:nvPr/>
        </p:nvSpPr>
        <p:spPr>
          <a:xfrm>
            <a:off x="807966" y="5615541"/>
            <a:ext cx="788639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Calibri"/>
              <a:buNone/>
            </a:pPr>
            <a:r>
              <a:rPr b="0" baseline="-25000" i="0" lang="en-US" sz="44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o7.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" name="Google Shape;214;p3"/>
          <p:cNvSpPr txBox="1"/>
          <p:nvPr/>
        </p:nvSpPr>
        <p:spPr>
          <a:xfrm>
            <a:off x="1627103" y="5620632"/>
            <a:ext cx="5885179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</a:pPr>
            <a:r>
              <a:rPr b="0" i="0" lang="en-US" sz="2000" u="none" cap="none" strike="noStrik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Informazioni sulla registrazione e contatti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5" name="Google Shape;215;p3"/>
          <p:cNvGrpSpPr/>
          <p:nvPr/>
        </p:nvGrpSpPr>
        <p:grpSpPr>
          <a:xfrm>
            <a:off x="7549377" y="6167336"/>
            <a:ext cx="3294001" cy="612000"/>
            <a:chOff x="5179092" y="5483822"/>
            <a:chExt cx="3294001" cy="612000"/>
          </a:xfrm>
        </p:grpSpPr>
        <p:pic>
          <p:nvPicPr>
            <p:cNvPr id="216" name="Google Shape;216;p3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5179092" y="5483822"/>
              <a:ext cx="1530000" cy="61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7" name="Google Shape;217;p3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6709092" y="5483822"/>
              <a:ext cx="1764001" cy="612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4"/>
          <p:cNvSpPr txBox="1"/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11111"/>
              <a:buFont typeface="Book Antiqua"/>
              <a:buNone/>
            </a:pPr>
            <a:r>
              <a:rPr lang="en-US">
                <a:solidFill>
                  <a:schemeClr val="accent1"/>
                </a:solidFill>
              </a:rPr>
              <a:t>Obiettivi: </a:t>
            </a:r>
            <a:r>
              <a:rPr lang="en-US"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Educare i partecipanti sulle tecnologie essenziali per la protezione dei dati e della privacy nell'assistenza sanitaria.</a:t>
            </a:r>
            <a:endParaRPr/>
          </a:p>
        </p:txBody>
      </p:sp>
      <p:sp>
        <p:nvSpPr>
          <p:cNvPr id="223" name="Google Shape;223;p4"/>
          <p:cNvSpPr/>
          <p:nvPr>
            <p:ph idx="1" type="body"/>
          </p:nvPr>
        </p:nvSpPr>
        <p:spPr>
          <a:xfrm>
            <a:off x="1318352" y="1894376"/>
            <a:ext cx="2847975" cy="3390899"/>
          </a:xfrm>
          <a:prstGeom prst="roundRect">
            <a:avLst>
              <a:gd fmla="val 16667" name="adj"/>
            </a:avLst>
          </a:prstGeom>
          <a:solidFill>
            <a:schemeClr val="dk1"/>
          </a:solidFill>
          <a:ln cap="flat" cmpd="sng" w="317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2743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/>
              <a:t>CHI</a:t>
            </a:r>
            <a:endParaRPr/>
          </a:p>
        </p:txBody>
      </p:sp>
      <p:sp>
        <p:nvSpPr>
          <p:cNvPr id="224" name="Google Shape;224;p4"/>
          <p:cNvSpPr txBox="1"/>
          <p:nvPr>
            <p:ph idx="3" type="body"/>
          </p:nvPr>
        </p:nvSpPr>
        <p:spPr>
          <a:xfrm>
            <a:off x="1605817" y="3989405"/>
            <a:ext cx="2275880" cy="8937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100"/>
              <a:t>Non è necessario alcun background tecnico per iscriversi. Il corso copre argomenti di base e avanzati, rivolti a tutti i partecipanti del settore sanitario e a tutti gli appassionati di cybersecurity.</a:t>
            </a:r>
            <a:endParaRPr sz="1100"/>
          </a:p>
        </p:txBody>
      </p:sp>
      <p:sp>
        <p:nvSpPr>
          <p:cNvPr id="225" name="Google Shape;225;p4"/>
          <p:cNvSpPr/>
          <p:nvPr>
            <p:ph idx="4" type="body"/>
          </p:nvPr>
        </p:nvSpPr>
        <p:spPr>
          <a:xfrm>
            <a:off x="4651092" y="1894376"/>
            <a:ext cx="2847975" cy="3390899"/>
          </a:xfrm>
          <a:prstGeom prst="roundRect">
            <a:avLst>
              <a:gd fmla="val 16667" name="adj"/>
            </a:avLst>
          </a:prstGeom>
          <a:solidFill>
            <a:schemeClr val="dk1"/>
          </a:solidFill>
          <a:ln cap="flat" cmpd="sng" w="317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2743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/>
              <a:t>COSA</a:t>
            </a:r>
            <a:endParaRPr/>
          </a:p>
        </p:txBody>
      </p:sp>
      <p:sp>
        <p:nvSpPr>
          <p:cNvPr id="226" name="Google Shape;226;p4"/>
          <p:cNvSpPr txBox="1"/>
          <p:nvPr>
            <p:ph idx="6" type="body"/>
          </p:nvPr>
        </p:nvSpPr>
        <p:spPr>
          <a:xfrm>
            <a:off x="4938557" y="3989404"/>
            <a:ext cx="2275880" cy="8937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Imparate le basi della digital forensics e il suo impatto sul settore sanitario con scenari reali.</a:t>
            </a:r>
            <a:endParaRPr/>
          </a:p>
        </p:txBody>
      </p:sp>
      <p:sp>
        <p:nvSpPr>
          <p:cNvPr id="227" name="Google Shape;227;p4"/>
          <p:cNvSpPr/>
          <p:nvPr>
            <p:ph idx="7" type="body"/>
          </p:nvPr>
        </p:nvSpPr>
        <p:spPr>
          <a:xfrm>
            <a:off x="7995403" y="1894376"/>
            <a:ext cx="2847975" cy="3390899"/>
          </a:xfrm>
          <a:prstGeom prst="roundRect">
            <a:avLst>
              <a:gd fmla="val 16667" name="adj"/>
            </a:avLst>
          </a:prstGeom>
          <a:solidFill>
            <a:schemeClr val="dk1"/>
          </a:solidFill>
          <a:ln cap="flat" cmpd="sng" w="317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2743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/>
              <a:t>PERCHÉ</a:t>
            </a:r>
            <a:endParaRPr/>
          </a:p>
        </p:txBody>
      </p:sp>
      <p:pic>
        <p:nvPicPr>
          <p:cNvPr descr="Circuit" id="228" name="Google Shape;228;p4"/>
          <p:cNvPicPr preferRelativeResize="0"/>
          <p:nvPr>
            <p:ph idx="8" type="pic"/>
          </p:nvPr>
        </p:nvPicPr>
        <p:blipFill rotWithShape="1">
          <a:blip r:embed="rId3">
            <a:alphaModFix/>
          </a:blip>
          <a:srcRect b="4500" l="0" r="0" t="4502"/>
          <a:stretch/>
        </p:blipFill>
        <p:spPr>
          <a:xfrm>
            <a:off x="8916470" y="2833688"/>
            <a:ext cx="100584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4"/>
          <p:cNvSpPr txBox="1"/>
          <p:nvPr>
            <p:ph idx="9" type="body"/>
          </p:nvPr>
        </p:nvSpPr>
        <p:spPr>
          <a:xfrm>
            <a:off x="8282868" y="3989404"/>
            <a:ext cx="2275880" cy="8937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200"/>
              <a:t>Garantire la comprensione dei requisiti di conformità normativa e promuovere una migliore gestione della sicurezza dei dati sanitari.</a:t>
            </a:r>
            <a:endParaRPr sz="1200"/>
          </a:p>
        </p:txBody>
      </p:sp>
      <p:sp>
        <p:nvSpPr>
          <p:cNvPr id="230" name="Google Shape;230;p4"/>
          <p:cNvSpPr txBox="1"/>
          <p:nvPr>
            <p:ph idx="12" type="sldNum"/>
          </p:nvPr>
        </p:nvSpPr>
        <p:spPr>
          <a:xfrm>
            <a:off x="10768546" y="6290774"/>
            <a:ext cx="6179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3d Glasses" id="231" name="Google Shape;231;p4"/>
          <p:cNvPicPr preferRelativeResize="0"/>
          <p:nvPr/>
        </p:nvPicPr>
        <p:blipFill rotWithShape="1">
          <a:blip r:embed="rId4">
            <a:alphaModFix/>
          </a:blip>
          <a:srcRect b="4573" l="0" r="0" t="4573"/>
          <a:stretch/>
        </p:blipFill>
        <p:spPr>
          <a:xfrm>
            <a:off x="2239419" y="2833688"/>
            <a:ext cx="100584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bacus" id="232" name="Google Shape;232;p4"/>
          <p:cNvPicPr preferRelativeResize="0"/>
          <p:nvPr/>
        </p:nvPicPr>
        <p:blipFill rotWithShape="1">
          <a:blip r:embed="rId5">
            <a:alphaModFix/>
          </a:blip>
          <a:srcRect b="4500" l="0" r="0" t="4502"/>
          <a:stretch/>
        </p:blipFill>
        <p:spPr>
          <a:xfrm>
            <a:off x="5572159" y="2833688"/>
            <a:ext cx="100584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4"/>
          <p:cNvSpPr txBox="1"/>
          <p:nvPr>
            <p:ph idx="11" type="ftr"/>
          </p:nvPr>
        </p:nvSpPr>
        <p:spPr>
          <a:xfrm>
            <a:off x="824241" y="6290774"/>
            <a:ext cx="66370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CSP_005_S_H Tecnologie di protezione dei dati e della privacy per l'assistenza sanitaria</a:t>
            </a:r>
            <a:endParaRPr/>
          </a:p>
        </p:txBody>
      </p:sp>
      <p:grpSp>
        <p:nvGrpSpPr>
          <p:cNvPr id="234" name="Google Shape;234;p4"/>
          <p:cNvGrpSpPr/>
          <p:nvPr/>
        </p:nvGrpSpPr>
        <p:grpSpPr>
          <a:xfrm>
            <a:off x="7549377" y="6167336"/>
            <a:ext cx="3294001" cy="612000"/>
            <a:chOff x="5179092" y="5483822"/>
            <a:chExt cx="3294001" cy="612000"/>
          </a:xfrm>
        </p:grpSpPr>
        <p:pic>
          <p:nvPicPr>
            <p:cNvPr id="235" name="Google Shape;235;p4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5179092" y="5483822"/>
              <a:ext cx="1530000" cy="61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6" name="Google Shape;236;p4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6709092" y="5483822"/>
              <a:ext cx="1764001" cy="612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5"/>
          <p:cNvSpPr/>
          <p:nvPr>
            <p:ph idx="1" type="body"/>
          </p:nvPr>
        </p:nvSpPr>
        <p:spPr>
          <a:xfrm>
            <a:off x="1318352" y="1894376"/>
            <a:ext cx="2847975" cy="3390899"/>
          </a:xfrm>
          <a:prstGeom prst="roundRect">
            <a:avLst>
              <a:gd fmla="val 16667" name="adj"/>
            </a:avLst>
          </a:prstGeom>
          <a:solidFill>
            <a:schemeClr val="accent1">
              <a:alpha val="9411"/>
            </a:schemeClr>
          </a:solidFill>
          <a:ln cap="flat" cmpd="sng" w="317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2743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/>
              <a:t>QUANDO</a:t>
            </a:r>
            <a:endParaRPr/>
          </a:p>
        </p:txBody>
      </p:sp>
      <p:pic>
        <p:nvPicPr>
          <p:cNvPr descr="Abacus" id="242" name="Google Shape;242;p5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4500" l="0" r="0" t="4502"/>
          <a:stretch/>
        </p:blipFill>
        <p:spPr>
          <a:xfrm>
            <a:off x="2239419" y="2833688"/>
            <a:ext cx="100584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5"/>
          <p:cNvSpPr txBox="1"/>
          <p:nvPr>
            <p:ph idx="3" type="body"/>
          </p:nvPr>
        </p:nvSpPr>
        <p:spPr>
          <a:xfrm>
            <a:off x="1605817" y="3989405"/>
            <a:ext cx="2275880" cy="8937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Calendario: Autunno 2024</a:t>
            </a:r>
            <a:endParaRPr/>
          </a:p>
        </p:txBody>
      </p:sp>
      <p:sp>
        <p:nvSpPr>
          <p:cNvPr id="244" name="Google Shape;244;p5"/>
          <p:cNvSpPr/>
          <p:nvPr>
            <p:ph idx="4" type="body"/>
          </p:nvPr>
        </p:nvSpPr>
        <p:spPr>
          <a:xfrm>
            <a:off x="4651092" y="1894376"/>
            <a:ext cx="2847975" cy="3390899"/>
          </a:xfrm>
          <a:prstGeom prst="roundRect">
            <a:avLst>
              <a:gd fmla="val 16667" name="adj"/>
            </a:avLst>
          </a:prstGeom>
          <a:solidFill>
            <a:schemeClr val="accent1">
              <a:alpha val="9411"/>
            </a:schemeClr>
          </a:solidFill>
          <a:ln cap="flat" cmpd="sng" w="317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2743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/>
              <a:t>DOVE</a:t>
            </a:r>
            <a:endParaRPr/>
          </a:p>
        </p:txBody>
      </p:sp>
      <p:pic>
        <p:nvPicPr>
          <p:cNvPr descr="3d Glasses" id="245" name="Google Shape;245;p5"/>
          <p:cNvPicPr preferRelativeResize="0"/>
          <p:nvPr>
            <p:ph idx="5" type="pic"/>
          </p:nvPr>
        </p:nvPicPr>
        <p:blipFill rotWithShape="1">
          <a:blip r:embed="rId4">
            <a:alphaModFix/>
          </a:blip>
          <a:srcRect b="4573" l="0" r="0" t="4573"/>
          <a:stretch/>
        </p:blipFill>
        <p:spPr>
          <a:xfrm>
            <a:off x="5572159" y="2954840"/>
            <a:ext cx="100584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5"/>
          <p:cNvSpPr txBox="1"/>
          <p:nvPr>
            <p:ph idx="6" type="body"/>
          </p:nvPr>
        </p:nvSpPr>
        <p:spPr>
          <a:xfrm>
            <a:off x="4938557" y="3989404"/>
            <a:ext cx="2275880" cy="8937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TBD</a:t>
            </a:r>
            <a:endParaRPr/>
          </a:p>
        </p:txBody>
      </p:sp>
      <p:sp>
        <p:nvSpPr>
          <p:cNvPr id="247" name="Google Shape;247;p5"/>
          <p:cNvSpPr/>
          <p:nvPr>
            <p:ph idx="7" type="body"/>
          </p:nvPr>
        </p:nvSpPr>
        <p:spPr>
          <a:xfrm>
            <a:off x="7995403" y="1894376"/>
            <a:ext cx="2847975" cy="3390899"/>
          </a:xfrm>
          <a:prstGeom prst="roundRect">
            <a:avLst>
              <a:gd fmla="val 16667" name="adj"/>
            </a:avLst>
          </a:prstGeom>
          <a:solidFill>
            <a:schemeClr val="accent1">
              <a:alpha val="9411"/>
            </a:schemeClr>
          </a:solidFill>
          <a:ln cap="flat" cmpd="sng" w="317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2743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/>
              <a:t>COME</a:t>
            </a:r>
            <a:endParaRPr/>
          </a:p>
        </p:txBody>
      </p:sp>
      <p:pic>
        <p:nvPicPr>
          <p:cNvPr descr="Circuit" id="248" name="Google Shape;248;p5"/>
          <p:cNvPicPr preferRelativeResize="0"/>
          <p:nvPr>
            <p:ph idx="8" type="pic"/>
          </p:nvPr>
        </p:nvPicPr>
        <p:blipFill rotWithShape="1">
          <a:blip r:embed="rId5">
            <a:alphaModFix/>
          </a:blip>
          <a:srcRect b="4500" l="0" r="0" t="4502"/>
          <a:stretch/>
        </p:blipFill>
        <p:spPr>
          <a:xfrm>
            <a:off x="8916470" y="2833688"/>
            <a:ext cx="100584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5"/>
          <p:cNvSpPr txBox="1"/>
          <p:nvPr>
            <p:ph idx="9" type="body"/>
          </p:nvPr>
        </p:nvSpPr>
        <p:spPr>
          <a:xfrm>
            <a:off x="8282868" y="3989404"/>
            <a:ext cx="2275880" cy="8937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Lezioni interattive e discussioni di gruppo.</a:t>
            </a:r>
            <a:endParaRPr/>
          </a:p>
        </p:txBody>
      </p:sp>
      <p:sp>
        <p:nvSpPr>
          <p:cNvPr id="250" name="Google Shape;250;p5"/>
          <p:cNvSpPr txBox="1"/>
          <p:nvPr>
            <p:ph idx="12" type="sldNum"/>
          </p:nvPr>
        </p:nvSpPr>
        <p:spPr>
          <a:xfrm>
            <a:off x="10768546" y="6290774"/>
            <a:ext cx="6179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51" name="Google Shape;251;p5"/>
          <p:cNvSpPr txBox="1"/>
          <p:nvPr>
            <p:ph idx="11" type="ftr"/>
          </p:nvPr>
        </p:nvSpPr>
        <p:spPr>
          <a:xfrm>
            <a:off x="232361" y="6163176"/>
            <a:ext cx="66370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en-US"/>
              <a:t>CSP_005_S_H Tecnologie di protezione dei dati e della privacy per l'assistenza sanitaria</a:t>
            </a:r>
            <a:endParaRPr/>
          </a:p>
        </p:txBody>
      </p:sp>
      <p:sp>
        <p:nvSpPr>
          <p:cNvPr id="252" name="Google Shape;252;p5"/>
          <p:cNvSpPr txBox="1"/>
          <p:nvPr>
            <p:ph type="ctrTitle"/>
          </p:nvPr>
        </p:nvSpPr>
        <p:spPr>
          <a:xfrm>
            <a:off x="447368" y="270880"/>
            <a:ext cx="11297264" cy="152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Book Antiqua"/>
              <a:buNone/>
            </a:pPr>
            <a:r>
              <a:rPr lang="en-US">
                <a:solidFill>
                  <a:schemeClr val="accent1"/>
                </a:solidFill>
              </a:rPr>
              <a:t>Logistica della formazione CSP: </a:t>
            </a:r>
            <a:r>
              <a:rPr lang="en-US"/>
              <a:t>quando-dove-come</a:t>
            </a:r>
            <a:endParaRPr/>
          </a:p>
        </p:txBody>
      </p:sp>
      <p:grpSp>
        <p:nvGrpSpPr>
          <p:cNvPr id="253" name="Google Shape;253;p5"/>
          <p:cNvGrpSpPr/>
          <p:nvPr/>
        </p:nvGrpSpPr>
        <p:grpSpPr>
          <a:xfrm>
            <a:off x="7549377" y="6167336"/>
            <a:ext cx="3294001" cy="612000"/>
            <a:chOff x="5179092" y="5483822"/>
            <a:chExt cx="3294001" cy="612000"/>
          </a:xfrm>
        </p:grpSpPr>
        <p:pic>
          <p:nvPicPr>
            <p:cNvPr id="254" name="Google Shape;254;p5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5179092" y="5483822"/>
              <a:ext cx="1530000" cy="61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5" name="Google Shape;255;p5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6709092" y="5483822"/>
              <a:ext cx="1764001" cy="612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6"/>
          <p:cNvSpPr txBox="1"/>
          <p:nvPr>
            <p:ph type="ctrTitle"/>
          </p:nvPr>
        </p:nvSpPr>
        <p:spPr>
          <a:xfrm>
            <a:off x="6507964" y="98470"/>
            <a:ext cx="4786877" cy="76389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ook Antiqua"/>
              <a:buNone/>
            </a:pPr>
            <a:r>
              <a:rPr lang="en-US"/>
              <a:t>Proposte di valore</a:t>
            </a:r>
            <a:endParaRPr/>
          </a:p>
        </p:txBody>
      </p:sp>
      <p:sp>
        <p:nvSpPr>
          <p:cNvPr id="261" name="Google Shape;261;p6"/>
          <p:cNvSpPr txBox="1"/>
          <p:nvPr>
            <p:ph idx="1" type="subTitle"/>
          </p:nvPr>
        </p:nvSpPr>
        <p:spPr>
          <a:xfrm>
            <a:off x="6498131" y="1059877"/>
            <a:ext cx="4786877" cy="7638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/>
              <a:t>Vantaggi per i partecipanti</a:t>
            </a:r>
            <a:endParaRPr/>
          </a:p>
        </p:txBody>
      </p:sp>
      <p:sp>
        <p:nvSpPr>
          <p:cNvPr id="262" name="Google Shape;262;p6"/>
          <p:cNvSpPr txBox="1"/>
          <p:nvPr>
            <p:ph idx="3" type="body"/>
          </p:nvPr>
        </p:nvSpPr>
        <p:spPr>
          <a:xfrm>
            <a:off x="6498130" y="1977017"/>
            <a:ext cx="5541470" cy="25698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0" wrap="square" tIns="0">
            <a:noAutofit/>
          </a:bodyPr>
          <a:lstStyle/>
          <a:p>
            <a:pPr indent="-274320" lvl="0" marL="27432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o"/>
            </a:pPr>
            <a:r>
              <a:rPr lang="en-US" sz="1200"/>
              <a:t>Conoscenza approfondita della protezione dei dati: Acquisire una conoscenza completa dei principi di protezione dei dati, dei quadri normativi e delle tecnologie di tutela della privacy specifiche del settore sanitario.</a:t>
            </a:r>
            <a:endParaRPr/>
          </a:p>
          <a:p>
            <a:pPr indent="-198120" lvl="0" marL="27432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t/>
            </a:r>
            <a:endParaRPr sz="1200"/>
          </a:p>
          <a:p>
            <a:pPr indent="-274320" lvl="0" marL="27432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o"/>
            </a:pPr>
            <a:r>
              <a:rPr lang="en-US" sz="1200"/>
              <a:t>Competenze pratiche di implementazione: Sviluppare un'esperienza pratica con la crittografia, la comunicazione sicura, il controllo degli accessi e gli standard di scambio di informazioni sanitarie, consentendo un'applicazione efficace in contesti sanitari reali.</a:t>
            </a:r>
            <a:endParaRPr/>
          </a:p>
          <a:p>
            <a:pPr indent="-198120" lvl="0" marL="27432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t/>
            </a:r>
            <a:endParaRPr sz="1200"/>
          </a:p>
          <a:p>
            <a:pPr indent="-274320" lvl="0" marL="27432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o"/>
            </a:pPr>
            <a:r>
              <a:rPr lang="en-US" sz="1200"/>
              <a:t>Competenza in materia di conformità normativa: Acquisire la capacità di navigare e garantire la conformità a normative chiave come GDPR e HIPAA, riducendo al minimo il rischio di sanzioni legali e violazioni dei dati.</a:t>
            </a:r>
            <a:endParaRPr/>
          </a:p>
          <a:p>
            <a:pPr indent="-198120" lvl="0" marL="27432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t/>
            </a:r>
            <a:endParaRPr sz="1200"/>
          </a:p>
          <a:p>
            <a:pPr indent="-274320" lvl="0" marL="27432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o"/>
            </a:pPr>
            <a:r>
              <a:rPr lang="en-US" sz="1200"/>
              <a:t>Miglioramento della gestione della sicurezza dei dati: Imparare le migliori pratiche per la gestione e la protezione dei dati sanitari sensibili, migliorando la sicurezza generale dei dati e proteggendo la privacy dei pazienti.</a:t>
            </a:r>
            <a:endParaRPr sz="1200"/>
          </a:p>
        </p:txBody>
      </p:sp>
      <p:cxnSp>
        <p:nvCxnSpPr>
          <p:cNvPr id="263" name="Google Shape;263;p6"/>
          <p:cNvCxnSpPr/>
          <p:nvPr/>
        </p:nvCxnSpPr>
        <p:spPr>
          <a:xfrm flipH="1">
            <a:off x="2929081" y="0"/>
            <a:ext cx="1822122" cy="6871447"/>
          </a:xfrm>
          <a:prstGeom prst="straightConnector1">
            <a:avLst/>
          </a:prstGeom>
          <a:noFill/>
          <a:ln cap="flat" cmpd="sng" w="222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64" name="Google Shape;264;p6"/>
          <p:cNvSpPr/>
          <p:nvPr/>
        </p:nvSpPr>
        <p:spPr>
          <a:xfrm rot="10800000">
            <a:off x="3498189" y="17722"/>
            <a:ext cx="2545001" cy="6837172"/>
          </a:xfrm>
          <a:custGeom>
            <a:rect b="b" l="l" r="r" t="t"/>
            <a:pathLst>
              <a:path extrusionOk="0" h="6837172" w="2545001">
                <a:moveTo>
                  <a:pt x="2518452" y="0"/>
                </a:moveTo>
                <a:lnTo>
                  <a:pt x="1701725" y="3172236"/>
                </a:lnTo>
                <a:lnTo>
                  <a:pt x="1361633" y="4439362"/>
                </a:lnTo>
                <a:cubicBezTo>
                  <a:pt x="1328761" y="4508845"/>
                  <a:pt x="1251640" y="4544219"/>
                  <a:pt x="1178312" y="4524005"/>
                </a:cubicBezTo>
                <a:cubicBezTo>
                  <a:pt x="1094869" y="4501265"/>
                  <a:pt x="1044298" y="4414095"/>
                  <a:pt x="1067055" y="4330715"/>
                </a:cubicBezTo>
                <a:lnTo>
                  <a:pt x="1324969" y="3379423"/>
                </a:lnTo>
                <a:cubicBezTo>
                  <a:pt x="1337611" y="3332679"/>
                  <a:pt x="1331290" y="3283409"/>
                  <a:pt x="1307268" y="3240456"/>
                </a:cubicBezTo>
                <a:cubicBezTo>
                  <a:pt x="1283247" y="3197503"/>
                  <a:pt x="1244054" y="3167183"/>
                  <a:pt x="1196012" y="3154549"/>
                </a:cubicBezTo>
                <a:cubicBezTo>
                  <a:pt x="1098662" y="3128019"/>
                  <a:pt x="997519" y="3186133"/>
                  <a:pt x="972233" y="3283409"/>
                </a:cubicBezTo>
                <a:lnTo>
                  <a:pt x="580306" y="4728666"/>
                </a:lnTo>
                <a:lnTo>
                  <a:pt x="5057" y="6820750"/>
                </a:lnTo>
                <a:cubicBezTo>
                  <a:pt x="5057" y="6820750"/>
                  <a:pt x="1264" y="6833383"/>
                  <a:pt x="0" y="6837173"/>
                </a:cubicBezTo>
                <a:lnTo>
                  <a:pt x="26550" y="6837173"/>
                </a:lnTo>
                <a:lnTo>
                  <a:pt x="605591" y="4736246"/>
                </a:lnTo>
                <a:lnTo>
                  <a:pt x="997519" y="3290990"/>
                </a:lnTo>
                <a:cubicBezTo>
                  <a:pt x="1020276" y="3207609"/>
                  <a:pt x="1107512" y="3157076"/>
                  <a:pt x="1190954" y="3179816"/>
                </a:cubicBezTo>
                <a:cubicBezTo>
                  <a:pt x="1231411" y="3191186"/>
                  <a:pt x="1265547" y="3216453"/>
                  <a:pt x="1285776" y="3253089"/>
                </a:cubicBezTo>
                <a:cubicBezTo>
                  <a:pt x="1307268" y="3289726"/>
                  <a:pt x="1312326" y="3331416"/>
                  <a:pt x="1300947" y="3373106"/>
                </a:cubicBezTo>
                <a:lnTo>
                  <a:pt x="1043033" y="4324398"/>
                </a:lnTo>
                <a:cubicBezTo>
                  <a:pt x="1016483" y="4421675"/>
                  <a:pt x="1074640" y="4522742"/>
                  <a:pt x="1171990" y="4548009"/>
                </a:cubicBezTo>
                <a:cubicBezTo>
                  <a:pt x="1257961" y="4570749"/>
                  <a:pt x="1347725" y="4529059"/>
                  <a:pt x="1385654" y="4448205"/>
                </a:cubicBezTo>
                <a:lnTo>
                  <a:pt x="1385654" y="4446942"/>
                </a:lnTo>
                <a:lnTo>
                  <a:pt x="1725746" y="3178553"/>
                </a:lnTo>
                <a:lnTo>
                  <a:pt x="2545002" y="1263"/>
                </a:lnTo>
                <a:cubicBezTo>
                  <a:pt x="2536151" y="0"/>
                  <a:pt x="2527302" y="0"/>
                  <a:pt x="25184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descr="A group of people looking at a sign" id="265" name="Google Shape;265;p6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6288" r="6286" t="0"/>
          <a:stretch/>
        </p:blipFill>
        <p:spPr>
          <a:xfrm>
            <a:off x="0" y="-2235"/>
            <a:ext cx="5840730" cy="6862275"/>
          </a:xfrm>
          <a:prstGeom prst="rect">
            <a:avLst/>
          </a:prstGeom>
          <a:solidFill>
            <a:schemeClr val="lt2"/>
          </a:solidFill>
          <a:ln>
            <a:noFill/>
          </a:ln>
        </p:spPr>
      </p:pic>
      <p:grpSp>
        <p:nvGrpSpPr>
          <p:cNvPr id="266" name="Google Shape;266;p6"/>
          <p:cNvGrpSpPr/>
          <p:nvPr/>
        </p:nvGrpSpPr>
        <p:grpSpPr>
          <a:xfrm>
            <a:off x="7549377" y="6167336"/>
            <a:ext cx="3294001" cy="612000"/>
            <a:chOff x="5179092" y="5483822"/>
            <a:chExt cx="3294001" cy="612000"/>
          </a:xfrm>
        </p:grpSpPr>
        <p:pic>
          <p:nvPicPr>
            <p:cNvPr id="267" name="Google Shape;267;p6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5179092" y="5483822"/>
              <a:ext cx="1530000" cy="61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8" name="Google Shape;268;p6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6709092" y="5483822"/>
              <a:ext cx="1764001" cy="612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7"/>
          <p:cNvSpPr txBox="1"/>
          <p:nvPr>
            <p:ph type="ctrTitle"/>
          </p:nvPr>
        </p:nvSpPr>
        <p:spPr>
          <a:xfrm>
            <a:off x="6507964" y="98470"/>
            <a:ext cx="4786877" cy="76389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ook Antiqua"/>
              <a:buNone/>
            </a:pPr>
            <a:r>
              <a:rPr lang="en-US"/>
              <a:t>CHI</a:t>
            </a:r>
            <a:endParaRPr/>
          </a:p>
        </p:txBody>
      </p:sp>
      <p:sp>
        <p:nvSpPr>
          <p:cNvPr id="274" name="Google Shape;274;p7"/>
          <p:cNvSpPr txBox="1"/>
          <p:nvPr>
            <p:ph idx="1" type="subTitle"/>
          </p:nvPr>
        </p:nvSpPr>
        <p:spPr>
          <a:xfrm>
            <a:off x="6498131" y="1059877"/>
            <a:ext cx="4786877" cy="7638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/>
              <a:t>Profilo dei partecipanti alla formazione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/>
          </a:p>
        </p:txBody>
      </p:sp>
      <p:sp>
        <p:nvSpPr>
          <p:cNvPr id="275" name="Google Shape;275;p7"/>
          <p:cNvSpPr txBox="1"/>
          <p:nvPr>
            <p:ph idx="3" type="body"/>
          </p:nvPr>
        </p:nvSpPr>
        <p:spPr>
          <a:xfrm>
            <a:off x="6498131" y="1977017"/>
            <a:ext cx="2699066" cy="25698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0" wrap="square" tIns="0">
            <a:normAutofit/>
          </a:bodyPr>
          <a:lstStyle/>
          <a:p>
            <a:pPr indent="-274320" lvl="0" marL="27432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urier New"/>
              <a:buChar char="o"/>
            </a:pPr>
            <a:r>
              <a:rPr lang="en-US"/>
              <a:t>Professionisti del settore sanitario</a:t>
            </a:r>
            <a:endParaRPr/>
          </a:p>
          <a:p>
            <a:pPr indent="-185420" lvl="0" marL="27432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urier New"/>
              <a:buNone/>
            </a:pPr>
            <a:r>
              <a:t/>
            </a:r>
            <a:endParaRPr/>
          </a:p>
          <a:p>
            <a:pPr indent="-274320" lvl="0" marL="27432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urier New"/>
              <a:buChar char="o"/>
            </a:pPr>
            <a:r>
              <a:rPr lang="en-US"/>
              <a:t>Personale IT sanitario</a:t>
            </a:r>
            <a:endParaRPr/>
          </a:p>
          <a:p>
            <a:pPr indent="-185420" lvl="0" marL="27432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urier New"/>
              <a:buNone/>
            </a:pPr>
            <a:r>
              <a:t/>
            </a:r>
            <a:endParaRPr/>
          </a:p>
          <a:p>
            <a:pPr indent="-274320" lvl="0" marL="27432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urier New"/>
              <a:buChar char="o"/>
            </a:pPr>
            <a:r>
              <a:rPr lang="en-US"/>
              <a:t>Amministratori sanitari</a:t>
            </a:r>
            <a:endParaRPr/>
          </a:p>
          <a:p>
            <a:pPr indent="-185420" lvl="0" marL="27432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urier New"/>
              <a:buNone/>
            </a:pPr>
            <a:r>
              <a:t/>
            </a:r>
            <a:endParaRPr/>
          </a:p>
          <a:p>
            <a:pPr indent="-274320" lvl="0" marL="27432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urier New"/>
              <a:buChar char="o"/>
            </a:pPr>
            <a:r>
              <a:rPr lang="en-US"/>
              <a:t>Appassionati di sicurezza informatica</a:t>
            </a:r>
            <a:endParaRPr/>
          </a:p>
          <a:p>
            <a:pPr indent="-274320" lvl="0" marL="27432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400"/>
              <a:buFont typeface="Courier New"/>
              <a:buChar char="o"/>
            </a:pPr>
            <a:r>
              <a:rPr lang="en-US"/>
              <a:t>Chiunque sia disposto ad imparare</a:t>
            </a:r>
            <a:endParaRPr/>
          </a:p>
        </p:txBody>
      </p:sp>
      <p:cxnSp>
        <p:nvCxnSpPr>
          <p:cNvPr id="276" name="Google Shape;276;p7"/>
          <p:cNvCxnSpPr/>
          <p:nvPr/>
        </p:nvCxnSpPr>
        <p:spPr>
          <a:xfrm flipH="1">
            <a:off x="2929081" y="0"/>
            <a:ext cx="1822122" cy="6871447"/>
          </a:xfrm>
          <a:prstGeom prst="straightConnector1">
            <a:avLst/>
          </a:prstGeom>
          <a:noFill/>
          <a:ln cap="flat" cmpd="sng" w="222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77" name="Google Shape;277;p7"/>
          <p:cNvSpPr/>
          <p:nvPr/>
        </p:nvSpPr>
        <p:spPr>
          <a:xfrm rot="10800000">
            <a:off x="3498189" y="17722"/>
            <a:ext cx="2545001" cy="6837172"/>
          </a:xfrm>
          <a:custGeom>
            <a:rect b="b" l="l" r="r" t="t"/>
            <a:pathLst>
              <a:path extrusionOk="0" h="6837172" w="2545001">
                <a:moveTo>
                  <a:pt x="2518452" y="0"/>
                </a:moveTo>
                <a:lnTo>
                  <a:pt x="1701725" y="3172236"/>
                </a:lnTo>
                <a:lnTo>
                  <a:pt x="1361633" y="4439362"/>
                </a:lnTo>
                <a:cubicBezTo>
                  <a:pt x="1328761" y="4508845"/>
                  <a:pt x="1251640" y="4544219"/>
                  <a:pt x="1178312" y="4524005"/>
                </a:cubicBezTo>
                <a:cubicBezTo>
                  <a:pt x="1094869" y="4501265"/>
                  <a:pt x="1044298" y="4414095"/>
                  <a:pt x="1067055" y="4330715"/>
                </a:cubicBezTo>
                <a:lnTo>
                  <a:pt x="1324969" y="3379423"/>
                </a:lnTo>
                <a:cubicBezTo>
                  <a:pt x="1337611" y="3332679"/>
                  <a:pt x="1331290" y="3283409"/>
                  <a:pt x="1307268" y="3240456"/>
                </a:cubicBezTo>
                <a:cubicBezTo>
                  <a:pt x="1283247" y="3197503"/>
                  <a:pt x="1244054" y="3167183"/>
                  <a:pt x="1196012" y="3154549"/>
                </a:cubicBezTo>
                <a:cubicBezTo>
                  <a:pt x="1098662" y="3128019"/>
                  <a:pt x="997519" y="3186133"/>
                  <a:pt x="972233" y="3283409"/>
                </a:cubicBezTo>
                <a:lnTo>
                  <a:pt x="580306" y="4728666"/>
                </a:lnTo>
                <a:lnTo>
                  <a:pt x="5057" y="6820750"/>
                </a:lnTo>
                <a:cubicBezTo>
                  <a:pt x="5057" y="6820750"/>
                  <a:pt x="1264" y="6833383"/>
                  <a:pt x="0" y="6837173"/>
                </a:cubicBezTo>
                <a:lnTo>
                  <a:pt x="26550" y="6837173"/>
                </a:lnTo>
                <a:lnTo>
                  <a:pt x="605591" y="4736246"/>
                </a:lnTo>
                <a:lnTo>
                  <a:pt x="997519" y="3290990"/>
                </a:lnTo>
                <a:cubicBezTo>
                  <a:pt x="1020276" y="3207609"/>
                  <a:pt x="1107512" y="3157076"/>
                  <a:pt x="1190954" y="3179816"/>
                </a:cubicBezTo>
                <a:cubicBezTo>
                  <a:pt x="1231411" y="3191186"/>
                  <a:pt x="1265547" y="3216453"/>
                  <a:pt x="1285776" y="3253089"/>
                </a:cubicBezTo>
                <a:cubicBezTo>
                  <a:pt x="1307268" y="3289726"/>
                  <a:pt x="1312326" y="3331416"/>
                  <a:pt x="1300947" y="3373106"/>
                </a:cubicBezTo>
                <a:lnTo>
                  <a:pt x="1043033" y="4324398"/>
                </a:lnTo>
                <a:cubicBezTo>
                  <a:pt x="1016483" y="4421675"/>
                  <a:pt x="1074640" y="4522742"/>
                  <a:pt x="1171990" y="4548009"/>
                </a:cubicBezTo>
                <a:cubicBezTo>
                  <a:pt x="1257961" y="4570749"/>
                  <a:pt x="1347725" y="4529059"/>
                  <a:pt x="1385654" y="4448205"/>
                </a:cubicBezTo>
                <a:lnTo>
                  <a:pt x="1385654" y="4446942"/>
                </a:lnTo>
                <a:lnTo>
                  <a:pt x="1725746" y="3178553"/>
                </a:lnTo>
                <a:lnTo>
                  <a:pt x="2545002" y="1263"/>
                </a:lnTo>
                <a:cubicBezTo>
                  <a:pt x="2536151" y="0"/>
                  <a:pt x="2527302" y="0"/>
                  <a:pt x="25184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descr="A person standing in front of a table with a person&#10;&#10;Description automatically generated" id="278" name="Google Shape;278;p7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4072" r="4072" t="0"/>
          <a:stretch/>
        </p:blipFill>
        <p:spPr>
          <a:xfrm>
            <a:off x="0" y="-2235"/>
            <a:ext cx="5840730" cy="6862275"/>
          </a:xfrm>
          <a:prstGeom prst="rect">
            <a:avLst/>
          </a:prstGeom>
          <a:solidFill>
            <a:schemeClr val="lt2"/>
          </a:solidFill>
          <a:ln>
            <a:noFill/>
          </a:ln>
        </p:spPr>
      </p:pic>
      <p:grpSp>
        <p:nvGrpSpPr>
          <p:cNvPr id="279" name="Google Shape;279;p7"/>
          <p:cNvGrpSpPr/>
          <p:nvPr/>
        </p:nvGrpSpPr>
        <p:grpSpPr>
          <a:xfrm>
            <a:off x="7549377" y="6167336"/>
            <a:ext cx="3294001" cy="612000"/>
            <a:chOff x="5179092" y="5483822"/>
            <a:chExt cx="3294001" cy="612000"/>
          </a:xfrm>
        </p:grpSpPr>
        <p:pic>
          <p:nvPicPr>
            <p:cNvPr id="280" name="Google Shape;280;p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5179092" y="5483822"/>
              <a:ext cx="1530000" cy="61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1" name="Google Shape;281;p7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6709092" y="5483822"/>
              <a:ext cx="1764001" cy="612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8"/>
          <p:cNvSpPr txBox="1"/>
          <p:nvPr>
            <p:ph type="ctrTitle"/>
          </p:nvPr>
        </p:nvSpPr>
        <p:spPr>
          <a:xfrm>
            <a:off x="6507964" y="98470"/>
            <a:ext cx="4786877" cy="76389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ook Antiqua"/>
              <a:buNone/>
            </a:pPr>
            <a:r>
              <a:rPr lang="en-US"/>
              <a:t>CHI</a:t>
            </a:r>
            <a:endParaRPr/>
          </a:p>
        </p:txBody>
      </p:sp>
      <p:sp>
        <p:nvSpPr>
          <p:cNvPr id="287" name="Google Shape;287;p8"/>
          <p:cNvSpPr txBox="1"/>
          <p:nvPr>
            <p:ph idx="1" type="subTitle"/>
          </p:nvPr>
        </p:nvSpPr>
        <p:spPr>
          <a:xfrm>
            <a:off x="6498131" y="1059877"/>
            <a:ext cx="4786877" cy="7638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/>
              <a:t>Allenatore: Thanos Apostolidis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/>
          </a:p>
        </p:txBody>
      </p:sp>
      <p:sp>
        <p:nvSpPr>
          <p:cNvPr id="288" name="Google Shape;288;p8"/>
          <p:cNvSpPr txBox="1"/>
          <p:nvPr>
            <p:ph idx="3" type="body"/>
          </p:nvPr>
        </p:nvSpPr>
        <p:spPr>
          <a:xfrm>
            <a:off x="6498130" y="1977017"/>
            <a:ext cx="5182881" cy="25698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0" wrap="square" tIns="0">
            <a:normAutofit/>
          </a:bodyPr>
          <a:lstStyle/>
          <a:p>
            <a:pPr indent="-274320" lvl="0" marL="27432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urier New"/>
              <a:buChar char="o"/>
            </a:pPr>
            <a:r>
              <a:rPr b="0" i="0" lang="en-US">
                <a:latin typeface="Century Gothic"/>
                <a:ea typeface="Century Gothic"/>
                <a:cs typeface="Century Gothic"/>
                <a:sym typeface="Century Gothic"/>
              </a:rPr>
              <a:t>Sviluppatore software e analista di sicurezza @ Zelus</a:t>
            </a:r>
            <a:endParaRPr/>
          </a:p>
          <a:p>
            <a:pPr indent="-274320" lvl="0" marL="27432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urier New"/>
              <a:buChar char="o"/>
            </a:pPr>
            <a:r>
              <a:rPr lang="en-US">
                <a:latin typeface="Century Gothic"/>
                <a:ea typeface="Century Gothic"/>
                <a:cs typeface="Century Gothic"/>
                <a:sym typeface="Century Gothic"/>
              </a:rPr>
              <a:t>Appassionato di sicurezza informatica</a:t>
            </a:r>
            <a:endParaRPr/>
          </a:p>
          <a:p>
            <a:pPr indent="-274320" lvl="0" marL="27432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urier New"/>
              <a:buChar char="o"/>
            </a:pPr>
            <a:r>
              <a:rPr lang="en-US">
                <a:latin typeface="Century Gothic"/>
                <a:ea typeface="Century Gothic"/>
                <a:cs typeface="Century Gothic"/>
                <a:sym typeface="Century Gothic"/>
              </a:rPr>
              <a:t>Giocatore competitivo di "Cattura la bandiera (CTF)".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289" name="Google Shape;289;p8"/>
          <p:cNvCxnSpPr/>
          <p:nvPr/>
        </p:nvCxnSpPr>
        <p:spPr>
          <a:xfrm flipH="1">
            <a:off x="2929081" y="0"/>
            <a:ext cx="1822122" cy="6871447"/>
          </a:xfrm>
          <a:prstGeom prst="straightConnector1">
            <a:avLst/>
          </a:prstGeom>
          <a:noFill/>
          <a:ln cap="flat" cmpd="sng" w="222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90" name="Google Shape;290;p8"/>
          <p:cNvSpPr/>
          <p:nvPr/>
        </p:nvSpPr>
        <p:spPr>
          <a:xfrm rot="10800000">
            <a:off x="3498189" y="17722"/>
            <a:ext cx="2545001" cy="6837172"/>
          </a:xfrm>
          <a:custGeom>
            <a:rect b="b" l="l" r="r" t="t"/>
            <a:pathLst>
              <a:path extrusionOk="0" h="6837172" w="2545001">
                <a:moveTo>
                  <a:pt x="2518452" y="0"/>
                </a:moveTo>
                <a:lnTo>
                  <a:pt x="1701725" y="3172236"/>
                </a:lnTo>
                <a:lnTo>
                  <a:pt x="1361633" y="4439362"/>
                </a:lnTo>
                <a:cubicBezTo>
                  <a:pt x="1328761" y="4508845"/>
                  <a:pt x="1251640" y="4544219"/>
                  <a:pt x="1178312" y="4524005"/>
                </a:cubicBezTo>
                <a:cubicBezTo>
                  <a:pt x="1094869" y="4501265"/>
                  <a:pt x="1044298" y="4414095"/>
                  <a:pt x="1067055" y="4330715"/>
                </a:cubicBezTo>
                <a:lnTo>
                  <a:pt x="1324969" y="3379423"/>
                </a:lnTo>
                <a:cubicBezTo>
                  <a:pt x="1337611" y="3332679"/>
                  <a:pt x="1331290" y="3283409"/>
                  <a:pt x="1307268" y="3240456"/>
                </a:cubicBezTo>
                <a:cubicBezTo>
                  <a:pt x="1283247" y="3197503"/>
                  <a:pt x="1244054" y="3167183"/>
                  <a:pt x="1196012" y="3154549"/>
                </a:cubicBezTo>
                <a:cubicBezTo>
                  <a:pt x="1098662" y="3128019"/>
                  <a:pt x="997519" y="3186133"/>
                  <a:pt x="972233" y="3283409"/>
                </a:cubicBezTo>
                <a:lnTo>
                  <a:pt x="580306" y="4728666"/>
                </a:lnTo>
                <a:lnTo>
                  <a:pt x="5057" y="6820750"/>
                </a:lnTo>
                <a:cubicBezTo>
                  <a:pt x="5057" y="6820750"/>
                  <a:pt x="1264" y="6833383"/>
                  <a:pt x="0" y="6837173"/>
                </a:cubicBezTo>
                <a:lnTo>
                  <a:pt x="26550" y="6837173"/>
                </a:lnTo>
                <a:lnTo>
                  <a:pt x="605591" y="4736246"/>
                </a:lnTo>
                <a:lnTo>
                  <a:pt x="997519" y="3290990"/>
                </a:lnTo>
                <a:cubicBezTo>
                  <a:pt x="1020276" y="3207609"/>
                  <a:pt x="1107512" y="3157076"/>
                  <a:pt x="1190954" y="3179816"/>
                </a:cubicBezTo>
                <a:cubicBezTo>
                  <a:pt x="1231411" y="3191186"/>
                  <a:pt x="1265547" y="3216453"/>
                  <a:pt x="1285776" y="3253089"/>
                </a:cubicBezTo>
                <a:cubicBezTo>
                  <a:pt x="1307268" y="3289726"/>
                  <a:pt x="1312326" y="3331416"/>
                  <a:pt x="1300947" y="3373106"/>
                </a:cubicBezTo>
                <a:lnTo>
                  <a:pt x="1043033" y="4324398"/>
                </a:lnTo>
                <a:cubicBezTo>
                  <a:pt x="1016483" y="4421675"/>
                  <a:pt x="1074640" y="4522742"/>
                  <a:pt x="1171990" y="4548009"/>
                </a:cubicBezTo>
                <a:cubicBezTo>
                  <a:pt x="1257961" y="4570749"/>
                  <a:pt x="1347725" y="4529059"/>
                  <a:pt x="1385654" y="4448205"/>
                </a:cubicBezTo>
                <a:lnTo>
                  <a:pt x="1385654" y="4446942"/>
                </a:lnTo>
                <a:lnTo>
                  <a:pt x="1725746" y="3178553"/>
                </a:lnTo>
                <a:lnTo>
                  <a:pt x="2545002" y="1263"/>
                </a:lnTo>
                <a:cubicBezTo>
                  <a:pt x="2536151" y="0"/>
                  <a:pt x="2527302" y="0"/>
                  <a:pt x="25184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291" name="Google Shape;291;p8"/>
          <p:cNvGrpSpPr/>
          <p:nvPr/>
        </p:nvGrpSpPr>
        <p:grpSpPr>
          <a:xfrm>
            <a:off x="7549377" y="6167336"/>
            <a:ext cx="3294001" cy="612000"/>
            <a:chOff x="5179092" y="5483822"/>
            <a:chExt cx="3294001" cy="612000"/>
          </a:xfrm>
        </p:grpSpPr>
        <p:pic>
          <p:nvPicPr>
            <p:cNvPr id="292" name="Google Shape;292;p8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5179092" y="5483822"/>
              <a:ext cx="1530000" cy="61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3" name="Google Shape;293;p8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6709092" y="5483822"/>
              <a:ext cx="1764001" cy="6120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94" name="Google Shape;294;p8"/>
          <p:cNvPicPr preferRelativeResize="0"/>
          <p:nvPr>
            <p:ph idx="2" type="pic"/>
          </p:nvPr>
        </p:nvPicPr>
        <p:blipFill rotWithShape="1">
          <a:blip r:embed="rId5">
            <a:alphaModFix/>
          </a:blip>
          <a:srcRect b="0" l="7439" r="7439" t="0"/>
          <a:stretch/>
        </p:blipFill>
        <p:spPr>
          <a:xfrm>
            <a:off x="0" y="-2235"/>
            <a:ext cx="5840730" cy="6862275"/>
          </a:xfrm>
          <a:prstGeom prst="rect">
            <a:avLst/>
          </a:prstGeom>
          <a:solidFill>
            <a:schemeClr val="lt2"/>
          </a:solidFill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9"/>
          <p:cNvSpPr txBox="1"/>
          <p:nvPr>
            <p:ph type="ctrTitle"/>
          </p:nvPr>
        </p:nvSpPr>
        <p:spPr>
          <a:xfrm>
            <a:off x="6507964" y="98470"/>
            <a:ext cx="4786877" cy="76389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ook Antiqua"/>
              <a:buNone/>
            </a:pPr>
            <a:r>
              <a:rPr lang="en-US"/>
              <a:t>COSA</a:t>
            </a:r>
            <a:endParaRPr/>
          </a:p>
        </p:txBody>
      </p:sp>
      <p:sp>
        <p:nvSpPr>
          <p:cNvPr id="300" name="Google Shape;300;p9"/>
          <p:cNvSpPr txBox="1"/>
          <p:nvPr>
            <p:ph idx="1" type="subTitle"/>
          </p:nvPr>
        </p:nvSpPr>
        <p:spPr>
          <a:xfrm>
            <a:off x="6498131" y="1059877"/>
            <a:ext cx="4786877" cy="7638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/>
              <a:t>Argomenti di formazione</a:t>
            </a:r>
            <a:endParaRPr/>
          </a:p>
        </p:txBody>
      </p:sp>
      <p:sp>
        <p:nvSpPr>
          <p:cNvPr id="301" name="Google Shape;301;p9"/>
          <p:cNvSpPr txBox="1"/>
          <p:nvPr>
            <p:ph idx="3" type="body"/>
          </p:nvPr>
        </p:nvSpPr>
        <p:spPr>
          <a:xfrm>
            <a:off x="6498130" y="1977017"/>
            <a:ext cx="4546387" cy="25698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0" wrap="square" tIns="0">
            <a:noAutofit/>
          </a:bodyPr>
          <a:lstStyle/>
          <a:p>
            <a:pPr indent="-274320" lvl="0" marL="27432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o"/>
            </a:pPr>
            <a:r>
              <a:rPr lang="en-US" sz="1200"/>
              <a:t>Introduzione alla protezione dei dati e alla privacy in ambito sanitario</a:t>
            </a:r>
            <a:endParaRPr sz="1200"/>
          </a:p>
          <a:p>
            <a:pPr indent="-198120" lvl="0" marL="27432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t/>
            </a:r>
            <a:endParaRPr sz="1200"/>
          </a:p>
          <a:p>
            <a:pPr indent="-274320" lvl="0" marL="27432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o"/>
            </a:pPr>
            <a:r>
              <a:rPr lang="en-US" sz="1200"/>
              <a:t>Quadri normativi e conformità</a:t>
            </a:r>
            <a:endParaRPr sz="1200"/>
          </a:p>
          <a:p>
            <a:pPr indent="-198120" lvl="0" marL="27432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t/>
            </a:r>
            <a:endParaRPr sz="1200"/>
          </a:p>
          <a:p>
            <a:pPr indent="-274320" lvl="0" marL="27432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o"/>
            </a:pPr>
            <a:r>
              <a:rPr lang="en-US" sz="1200"/>
              <a:t>Crittografia dei dati e comunicazione sicura</a:t>
            </a:r>
            <a:endParaRPr sz="1200"/>
          </a:p>
          <a:p>
            <a:pPr indent="-198120" lvl="0" marL="27432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t/>
            </a:r>
            <a:endParaRPr sz="1200"/>
          </a:p>
          <a:p>
            <a:pPr indent="-274320" lvl="0" marL="27432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o"/>
            </a:pPr>
            <a:r>
              <a:rPr lang="en-US" sz="1200"/>
              <a:t>Scambio di informazioni sanitarie e interoperabilità</a:t>
            </a:r>
            <a:endParaRPr/>
          </a:p>
        </p:txBody>
      </p:sp>
      <p:cxnSp>
        <p:nvCxnSpPr>
          <p:cNvPr id="302" name="Google Shape;302;p9"/>
          <p:cNvCxnSpPr/>
          <p:nvPr/>
        </p:nvCxnSpPr>
        <p:spPr>
          <a:xfrm flipH="1">
            <a:off x="2929081" y="0"/>
            <a:ext cx="1822122" cy="6871447"/>
          </a:xfrm>
          <a:prstGeom prst="straightConnector1">
            <a:avLst/>
          </a:prstGeom>
          <a:noFill/>
          <a:ln cap="flat" cmpd="sng" w="222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03" name="Google Shape;303;p9"/>
          <p:cNvSpPr/>
          <p:nvPr/>
        </p:nvSpPr>
        <p:spPr>
          <a:xfrm rot="10800000">
            <a:off x="3498189" y="17722"/>
            <a:ext cx="2545001" cy="6837172"/>
          </a:xfrm>
          <a:custGeom>
            <a:rect b="b" l="l" r="r" t="t"/>
            <a:pathLst>
              <a:path extrusionOk="0" h="6837172" w="2545001">
                <a:moveTo>
                  <a:pt x="2518452" y="0"/>
                </a:moveTo>
                <a:lnTo>
                  <a:pt x="1701725" y="3172236"/>
                </a:lnTo>
                <a:lnTo>
                  <a:pt x="1361633" y="4439362"/>
                </a:lnTo>
                <a:cubicBezTo>
                  <a:pt x="1328761" y="4508845"/>
                  <a:pt x="1251640" y="4544219"/>
                  <a:pt x="1178312" y="4524005"/>
                </a:cubicBezTo>
                <a:cubicBezTo>
                  <a:pt x="1094869" y="4501265"/>
                  <a:pt x="1044298" y="4414095"/>
                  <a:pt x="1067055" y="4330715"/>
                </a:cubicBezTo>
                <a:lnTo>
                  <a:pt x="1324969" y="3379423"/>
                </a:lnTo>
                <a:cubicBezTo>
                  <a:pt x="1337611" y="3332679"/>
                  <a:pt x="1331290" y="3283409"/>
                  <a:pt x="1307268" y="3240456"/>
                </a:cubicBezTo>
                <a:cubicBezTo>
                  <a:pt x="1283247" y="3197503"/>
                  <a:pt x="1244054" y="3167183"/>
                  <a:pt x="1196012" y="3154549"/>
                </a:cubicBezTo>
                <a:cubicBezTo>
                  <a:pt x="1098662" y="3128019"/>
                  <a:pt x="997519" y="3186133"/>
                  <a:pt x="972233" y="3283409"/>
                </a:cubicBezTo>
                <a:lnTo>
                  <a:pt x="580306" y="4728666"/>
                </a:lnTo>
                <a:lnTo>
                  <a:pt x="5057" y="6820750"/>
                </a:lnTo>
                <a:cubicBezTo>
                  <a:pt x="5057" y="6820750"/>
                  <a:pt x="1264" y="6833383"/>
                  <a:pt x="0" y="6837173"/>
                </a:cubicBezTo>
                <a:lnTo>
                  <a:pt x="26550" y="6837173"/>
                </a:lnTo>
                <a:lnTo>
                  <a:pt x="605591" y="4736246"/>
                </a:lnTo>
                <a:lnTo>
                  <a:pt x="997519" y="3290990"/>
                </a:lnTo>
                <a:cubicBezTo>
                  <a:pt x="1020276" y="3207609"/>
                  <a:pt x="1107512" y="3157076"/>
                  <a:pt x="1190954" y="3179816"/>
                </a:cubicBezTo>
                <a:cubicBezTo>
                  <a:pt x="1231411" y="3191186"/>
                  <a:pt x="1265547" y="3216453"/>
                  <a:pt x="1285776" y="3253089"/>
                </a:cubicBezTo>
                <a:cubicBezTo>
                  <a:pt x="1307268" y="3289726"/>
                  <a:pt x="1312326" y="3331416"/>
                  <a:pt x="1300947" y="3373106"/>
                </a:cubicBezTo>
                <a:lnTo>
                  <a:pt x="1043033" y="4324398"/>
                </a:lnTo>
                <a:cubicBezTo>
                  <a:pt x="1016483" y="4421675"/>
                  <a:pt x="1074640" y="4522742"/>
                  <a:pt x="1171990" y="4548009"/>
                </a:cubicBezTo>
                <a:cubicBezTo>
                  <a:pt x="1257961" y="4570749"/>
                  <a:pt x="1347725" y="4529059"/>
                  <a:pt x="1385654" y="4448205"/>
                </a:cubicBezTo>
                <a:lnTo>
                  <a:pt x="1385654" y="4446942"/>
                </a:lnTo>
                <a:lnTo>
                  <a:pt x="1725746" y="3178553"/>
                </a:lnTo>
                <a:lnTo>
                  <a:pt x="2545002" y="1263"/>
                </a:lnTo>
                <a:cubicBezTo>
                  <a:pt x="2536151" y="0"/>
                  <a:pt x="2527302" y="0"/>
                  <a:pt x="25184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304" name="Google Shape;304;p9"/>
          <p:cNvGrpSpPr/>
          <p:nvPr/>
        </p:nvGrpSpPr>
        <p:grpSpPr>
          <a:xfrm>
            <a:off x="7549377" y="6167336"/>
            <a:ext cx="3294001" cy="612000"/>
            <a:chOff x="5179092" y="5483822"/>
            <a:chExt cx="3294001" cy="612000"/>
          </a:xfrm>
        </p:grpSpPr>
        <p:pic>
          <p:nvPicPr>
            <p:cNvPr id="305" name="Google Shape;305;p9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5179092" y="5483822"/>
              <a:ext cx="1530000" cy="61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6" name="Google Shape;306;p9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6709092" y="5483822"/>
              <a:ext cx="1764001" cy="6120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07" name="Google Shape;307;p9"/>
          <p:cNvPicPr preferRelativeResize="0"/>
          <p:nvPr>
            <p:ph idx="2" type="pic"/>
          </p:nvPr>
        </p:nvPicPr>
        <p:blipFill rotWithShape="1">
          <a:blip r:embed="rId5">
            <a:alphaModFix/>
          </a:blip>
          <a:srcRect b="0" l="26142" r="26142" t="0"/>
          <a:stretch/>
        </p:blipFill>
        <p:spPr>
          <a:xfrm>
            <a:off x="0" y="-2235"/>
            <a:ext cx="5840730" cy="6862275"/>
          </a:xfrm>
          <a:prstGeom prst="rect">
            <a:avLst/>
          </a:prstGeom>
          <a:solidFill>
            <a:schemeClr val="lt2"/>
          </a:solidFill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Custom">
  <a:themeElements>
    <a:clrScheme name="TM11534312">
      <a:dk1>
        <a:srgbClr val="000000"/>
      </a:dk1>
      <a:lt1>
        <a:srgbClr val="FFFFFF"/>
      </a:lt1>
      <a:dk2>
        <a:srgbClr val="D87A1A"/>
      </a:dk2>
      <a:lt2>
        <a:srgbClr val="E7E6E6"/>
      </a:lt2>
      <a:accent1>
        <a:srgbClr val="FFBA00"/>
      </a:accent1>
      <a:accent2>
        <a:srgbClr val="7229D2"/>
      </a:accent2>
      <a:accent3>
        <a:srgbClr val="C62FE1"/>
      </a:accent3>
      <a:accent4>
        <a:srgbClr val="CF1DA0"/>
      </a:accent4>
      <a:accent5>
        <a:srgbClr val="E12F68"/>
      </a:accent5>
      <a:accent6>
        <a:srgbClr val="CF2E1D"/>
      </a:accent6>
      <a:hlink>
        <a:srgbClr val="87882D"/>
      </a:hlink>
      <a:folHlink>
        <a:srgbClr val="7F7F7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2023-07-18T15:28:54.0000000Z</dcterms:created>
  <dc:creator>osorin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