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Lst>
  <p:sldSz cy="7772400" cx="12801600"/>
  <p:notesSz cx="12801600" cy="77724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880">
          <p15:clr>
            <a:srgbClr val="000000"/>
          </p15:clr>
        </p15:guide>
        <p15:guide id="2" pos="2160">
          <p15:clr>
            <a:srgbClr val="000000"/>
          </p15:clr>
        </p15:guide>
      </p15:sldGuideLst>
    </p:ext>
    <p:ext uri="GoogleSlidesCustomDataVersion2">
      <go:slidesCustomData xmlns:go="http://customooxmlschemas.google.com/" r:id="rId11" roundtripDataSignature="AMtx7mjUCWuojZgMe1q4ouE1N5h4ap9fm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880" orient="horz"/>
        <p:guide pos="216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11" Type="http://customschemas.google.com/relationships/presentationmetadata" Target="metadata"/><Relationship Id="rId10" Type="http://schemas.openxmlformats.org/officeDocument/2006/relationships/slide" Target="slides/slide5.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34025" y="582925"/>
            <a:ext cx="8534825" cy="29146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1280150" y="3691875"/>
            <a:ext cx="10241275" cy="3497575"/>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 name="Shape 40"/>
        <p:cNvGrpSpPr/>
        <p:nvPr/>
      </p:nvGrpSpPr>
      <p:grpSpPr>
        <a:xfrm>
          <a:off x="0" y="0"/>
          <a:ext cx="0" cy="0"/>
          <a:chOff x="0" y="0"/>
          <a:chExt cx="0" cy="0"/>
        </a:xfrm>
      </p:grpSpPr>
      <p:sp>
        <p:nvSpPr>
          <p:cNvPr id="41" name="Google Shape;41;p1:notes"/>
          <p:cNvSpPr txBox="1"/>
          <p:nvPr>
            <p:ph idx="1" type="body"/>
          </p:nvPr>
        </p:nvSpPr>
        <p:spPr>
          <a:xfrm>
            <a:off x="1280150" y="3691875"/>
            <a:ext cx="10241275" cy="34975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2" name="Google Shape;42;p1:notes"/>
          <p:cNvSpPr/>
          <p:nvPr>
            <p:ph idx="2" type="sldImg"/>
          </p:nvPr>
        </p:nvSpPr>
        <p:spPr>
          <a:xfrm>
            <a:off x="2134025" y="582925"/>
            <a:ext cx="8534825" cy="29146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 name="Shape 52"/>
        <p:cNvGrpSpPr/>
        <p:nvPr/>
      </p:nvGrpSpPr>
      <p:grpSpPr>
        <a:xfrm>
          <a:off x="0" y="0"/>
          <a:ext cx="0" cy="0"/>
          <a:chOff x="0" y="0"/>
          <a:chExt cx="0" cy="0"/>
        </a:xfrm>
      </p:grpSpPr>
      <p:sp>
        <p:nvSpPr>
          <p:cNvPr id="53" name="Google Shape;53;p2:notes"/>
          <p:cNvSpPr txBox="1"/>
          <p:nvPr>
            <p:ph idx="1" type="body"/>
          </p:nvPr>
        </p:nvSpPr>
        <p:spPr>
          <a:xfrm>
            <a:off x="1280150" y="3691875"/>
            <a:ext cx="10241275" cy="34975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4" name="Google Shape;54;p2:notes"/>
          <p:cNvSpPr/>
          <p:nvPr>
            <p:ph idx="2" type="sldImg"/>
          </p:nvPr>
        </p:nvSpPr>
        <p:spPr>
          <a:xfrm>
            <a:off x="2134025" y="582925"/>
            <a:ext cx="8534825" cy="29146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p3:notes"/>
          <p:cNvSpPr txBox="1"/>
          <p:nvPr>
            <p:ph idx="1" type="body"/>
          </p:nvPr>
        </p:nvSpPr>
        <p:spPr>
          <a:xfrm>
            <a:off x="1280150" y="3691875"/>
            <a:ext cx="10241275" cy="34975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3:notes"/>
          <p:cNvSpPr/>
          <p:nvPr>
            <p:ph idx="2" type="sldImg"/>
          </p:nvPr>
        </p:nvSpPr>
        <p:spPr>
          <a:xfrm>
            <a:off x="2134025" y="582925"/>
            <a:ext cx="8534825" cy="29146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p4:notes"/>
          <p:cNvSpPr txBox="1"/>
          <p:nvPr>
            <p:ph idx="1" type="body"/>
          </p:nvPr>
        </p:nvSpPr>
        <p:spPr>
          <a:xfrm>
            <a:off x="1280150" y="3691875"/>
            <a:ext cx="10241275" cy="34975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4:notes"/>
          <p:cNvSpPr/>
          <p:nvPr>
            <p:ph idx="2" type="sldImg"/>
          </p:nvPr>
        </p:nvSpPr>
        <p:spPr>
          <a:xfrm>
            <a:off x="2134025" y="582925"/>
            <a:ext cx="8534825" cy="29146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5:notes"/>
          <p:cNvSpPr txBox="1"/>
          <p:nvPr>
            <p:ph idx="1" type="body"/>
          </p:nvPr>
        </p:nvSpPr>
        <p:spPr>
          <a:xfrm>
            <a:off x="1280150" y="3691875"/>
            <a:ext cx="10241275" cy="34975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5:notes"/>
          <p:cNvSpPr/>
          <p:nvPr>
            <p:ph idx="2" type="sldImg"/>
          </p:nvPr>
        </p:nvSpPr>
        <p:spPr>
          <a:xfrm>
            <a:off x="2134025" y="582925"/>
            <a:ext cx="8534825" cy="29146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2" name="Shape 12"/>
        <p:cNvGrpSpPr/>
        <p:nvPr/>
      </p:nvGrpSpPr>
      <p:grpSpPr>
        <a:xfrm>
          <a:off x="0" y="0"/>
          <a:ext cx="0" cy="0"/>
          <a:chOff x="0" y="0"/>
          <a:chExt cx="0" cy="0"/>
        </a:xfrm>
      </p:grpSpPr>
      <p:sp>
        <p:nvSpPr>
          <p:cNvPr id="13" name="Google Shape;13;p7"/>
          <p:cNvSpPr txBox="1"/>
          <p:nvPr>
            <p:ph type="title"/>
          </p:nvPr>
        </p:nvSpPr>
        <p:spPr>
          <a:xfrm>
            <a:off x="6675755" y="1960943"/>
            <a:ext cx="5386705" cy="2259329"/>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0" i="0" sz="4400">
                <a:solidFill>
                  <a:schemeClr val="dk1"/>
                </a:solidFill>
                <a:latin typeface="Times New Roman"/>
                <a:ea typeface="Times New Roman"/>
                <a:cs typeface="Times New Roman"/>
                <a:sym typeface="Times New Roman"/>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4" name="Google Shape;14;p7"/>
          <p:cNvSpPr txBox="1"/>
          <p:nvPr>
            <p:ph idx="1" type="body"/>
          </p:nvPr>
        </p:nvSpPr>
        <p:spPr>
          <a:xfrm>
            <a:off x="6675755" y="1960943"/>
            <a:ext cx="5386705" cy="2259329"/>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b="0" i="0" sz="4400">
                <a:solidFill>
                  <a:schemeClr val="dk1"/>
                </a:solidFill>
                <a:latin typeface="Times New Roman"/>
                <a:ea typeface="Times New Roman"/>
                <a:cs typeface="Times New Roman"/>
                <a:sym typeface="Times New Roman"/>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15" name="Google Shape;15;p7"/>
          <p:cNvSpPr txBox="1"/>
          <p:nvPr>
            <p:ph idx="11" type="ftr"/>
          </p:nvPr>
        </p:nvSpPr>
        <p:spPr>
          <a:xfrm>
            <a:off x="4352544" y="7228332"/>
            <a:ext cx="4096512" cy="388620"/>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6" name="Google Shape;16;p7"/>
          <p:cNvSpPr txBox="1"/>
          <p:nvPr>
            <p:ph idx="10" type="dt"/>
          </p:nvPr>
        </p:nvSpPr>
        <p:spPr>
          <a:xfrm>
            <a:off x="640080" y="7228332"/>
            <a:ext cx="2944368" cy="38862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7"/>
          <p:cNvSpPr txBox="1"/>
          <p:nvPr>
            <p:ph idx="12" type="sldNum"/>
          </p:nvPr>
        </p:nvSpPr>
        <p:spPr>
          <a:xfrm>
            <a:off x="9217152" y="7228332"/>
            <a:ext cx="2944368" cy="388620"/>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18" name="Shape 18"/>
        <p:cNvGrpSpPr/>
        <p:nvPr/>
      </p:nvGrpSpPr>
      <p:grpSpPr>
        <a:xfrm>
          <a:off x="0" y="0"/>
          <a:ext cx="0" cy="0"/>
          <a:chOff x="0" y="0"/>
          <a:chExt cx="0" cy="0"/>
        </a:xfrm>
      </p:grpSpPr>
      <p:sp>
        <p:nvSpPr>
          <p:cNvPr id="19" name="Google Shape;19;p8"/>
          <p:cNvSpPr txBox="1"/>
          <p:nvPr>
            <p:ph type="ctrTitle"/>
          </p:nvPr>
        </p:nvSpPr>
        <p:spPr>
          <a:xfrm>
            <a:off x="960120" y="2409444"/>
            <a:ext cx="10881360" cy="1632204"/>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0" i="0" sz="4400">
                <a:solidFill>
                  <a:schemeClr val="dk1"/>
                </a:solidFill>
                <a:latin typeface="Times New Roman"/>
                <a:ea typeface="Times New Roman"/>
                <a:cs typeface="Times New Roman"/>
                <a:sym typeface="Times New Roman"/>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0" name="Google Shape;20;p8"/>
          <p:cNvSpPr txBox="1"/>
          <p:nvPr>
            <p:ph idx="1" type="subTitle"/>
          </p:nvPr>
        </p:nvSpPr>
        <p:spPr>
          <a:xfrm>
            <a:off x="1920240" y="4352544"/>
            <a:ext cx="8961120" cy="194310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0" i="0" sz="4400">
                <a:solidFill>
                  <a:schemeClr val="dk1"/>
                </a:solidFill>
                <a:latin typeface="Times New Roman"/>
                <a:ea typeface="Times New Roman"/>
                <a:cs typeface="Times New Roman"/>
                <a:sym typeface="Times New Roman"/>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8"/>
          <p:cNvSpPr txBox="1"/>
          <p:nvPr>
            <p:ph idx="11" type="ftr"/>
          </p:nvPr>
        </p:nvSpPr>
        <p:spPr>
          <a:xfrm>
            <a:off x="4352544" y="7228332"/>
            <a:ext cx="4096512" cy="388620"/>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2" name="Google Shape;22;p8"/>
          <p:cNvSpPr txBox="1"/>
          <p:nvPr>
            <p:ph idx="10" type="dt"/>
          </p:nvPr>
        </p:nvSpPr>
        <p:spPr>
          <a:xfrm>
            <a:off x="640080" y="7228332"/>
            <a:ext cx="2944368" cy="38862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8"/>
          <p:cNvSpPr txBox="1"/>
          <p:nvPr>
            <p:ph idx="12" type="sldNum"/>
          </p:nvPr>
        </p:nvSpPr>
        <p:spPr>
          <a:xfrm>
            <a:off x="9217152" y="7228332"/>
            <a:ext cx="2944368" cy="388620"/>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24" name="Shape 24"/>
        <p:cNvGrpSpPr/>
        <p:nvPr/>
      </p:nvGrpSpPr>
      <p:grpSpPr>
        <a:xfrm>
          <a:off x="0" y="0"/>
          <a:ext cx="0" cy="0"/>
          <a:chOff x="0" y="0"/>
          <a:chExt cx="0" cy="0"/>
        </a:xfrm>
      </p:grpSpPr>
      <p:sp>
        <p:nvSpPr>
          <p:cNvPr id="25" name="Google Shape;25;p9"/>
          <p:cNvSpPr txBox="1"/>
          <p:nvPr>
            <p:ph type="title"/>
          </p:nvPr>
        </p:nvSpPr>
        <p:spPr>
          <a:xfrm>
            <a:off x="6675755" y="1960943"/>
            <a:ext cx="5386705" cy="2259329"/>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0" i="0" sz="4400">
                <a:solidFill>
                  <a:schemeClr val="dk1"/>
                </a:solidFill>
                <a:latin typeface="Times New Roman"/>
                <a:ea typeface="Times New Roman"/>
                <a:cs typeface="Times New Roman"/>
                <a:sym typeface="Times New Roman"/>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6" name="Google Shape;26;p9"/>
          <p:cNvSpPr txBox="1"/>
          <p:nvPr>
            <p:ph idx="1" type="body"/>
          </p:nvPr>
        </p:nvSpPr>
        <p:spPr>
          <a:xfrm>
            <a:off x="640080" y="1787652"/>
            <a:ext cx="5568696" cy="5129784"/>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27" name="Google Shape;27;p9"/>
          <p:cNvSpPr txBox="1"/>
          <p:nvPr>
            <p:ph idx="2" type="body"/>
          </p:nvPr>
        </p:nvSpPr>
        <p:spPr>
          <a:xfrm>
            <a:off x="6592824" y="1787652"/>
            <a:ext cx="5568696" cy="5129784"/>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28" name="Google Shape;28;p9"/>
          <p:cNvSpPr txBox="1"/>
          <p:nvPr>
            <p:ph idx="11" type="ftr"/>
          </p:nvPr>
        </p:nvSpPr>
        <p:spPr>
          <a:xfrm>
            <a:off x="4352544" y="7228332"/>
            <a:ext cx="4096512" cy="388620"/>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9"/>
          <p:cNvSpPr txBox="1"/>
          <p:nvPr>
            <p:ph idx="10" type="dt"/>
          </p:nvPr>
        </p:nvSpPr>
        <p:spPr>
          <a:xfrm>
            <a:off x="640080" y="7228332"/>
            <a:ext cx="2944368" cy="38862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0" name="Google Shape;30;p9"/>
          <p:cNvSpPr txBox="1"/>
          <p:nvPr>
            <p:ph idx="12" type="sldNum"/>
          </p:nvPr>
        </p:nvSpPr>
        <p:spPr>
          <a:xfrm>
            <a:off x="9217152" y="7228332"/>
            <a:ext cx="2944368" cy="388620"/>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31" name="Shape 31"/>
        <p:cNvGrpSpPr/>
        <p:nvPr/>
      </p:nvGrpSpPr>
      <p:grpSpPr>
        <a:xfrm>
          <a:off x="0" y="0"/>
          <a:ext cx="0" cy="0"/>
          <a:chOff x="0" y="0"/>
          <a:chExt cx="0" cy="0"/>
        </a:xfrm>
      </p:grpSpPr>
      <p:sp>
        <p:nvSpPr>
          <p:cNvPr id="32" name="Google Shape;32;p10"/>
          <p:cNvSpPr txBox="1"/>
          <p:nvPr>
            <p:ph type="title"/>
          </p:nvPr>
        </p:nvSpPr>
        <p:spPr>
          <a:xfrm>
            <a:off x="6675755" y="1960943"/>
            <a:ext cx="5386705" cy="2259329"/>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0" i="0" sz="4400">
                <a:solidFill>
                  <a:schemeClr val="dk1"/>
                </a:solidFill>
                <a:latin typeface="Times New Roman"/>
                <a:ea typeface="Times New Roman"/>
                <a:cs typeface="Times New Roman"/>
                <a:sym typeface="Times New Roman"/>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3" name="Google Shape;33;p10"/>
          <p:cNvSpPr txBox="1"/>
          <p:nvPr>
            <p:ph idx="11" type="ftr"/>
          </p:nvPr>
        </p:nvSpPr>
        <p:spPr>
          <a:xfrm>
            <a:off x="4352544" y="7228332"/>
            <a:ext cx="4096512" cy="388620"/>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4" name="Google Shape;34;p10"/>
          <p:cNvSpPr txBox="1"/>
          <p:nvPr>
            <p:ph idx="10" type="dt"/>
          </p:nvPr>
        </p:nvSpPr>
        <p:spPr>
          <a:xfrm>
            <a:off x="640080" y="7228332"/>
            <a:ext cx="2944368" cy="38862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10"/>
          <p:cNvSpPr txBox="1"/>
          <p:nvPr>
            <p:ph idx="12" type="sldNum"/>
          </p:nvPr>
        </p:nvSpPr>
        <p:spPr>
          <a:xfrm>
            <a:off x="9217152" y="7228332"/>
            <a:ext cx="2944368" cy="388620"/>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Blank">
    <p:spTree>
      <p:nvGrpSpPr>
        <p:cNvPr id="36" name="Shape 36"/>
        <p:cNvGrpSpPr/>
        <p:nvPr/>
      </p:nvGrpSpPr>
      <p:grpSpPr>
        <a:xfrm>
          <a:off x="0" y="0"/>
          <a:ext cx="0" cy="0"/>
          <a:chOff x="0" y="0"/>
          <a:chExt cx="0" cy="0"/>
        </a:xfrm>
      </p:grpSpPr>
      <p:sp>
        <p:nvSpPr>
          <p:cNvPr id="37" name="Google Shape;37;p11"/>
          <p:cNvSpPr txBox="1"/>
          <p:nvPr>
            <p:ph idx="11" type="ftr"/>
          </p:nvPr>
        </p:nvSpPr>
        <p:spPr>
          <a:xfrm>
            <a:off x="4352544" y="7228332"/>
            <a:ext cx="4096512" cy="388620"/>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11"/>
          <p:cNvSpPr txBox="1"/>
          <p:nvPr>
            <p:ph idx="10" type="dt"/>
          </p:nvPr>
        </p:nvSpPr>
        <p:spPr>
          <a:xfrm>
            <a:off x="640080" y="7228332"/>
            <a:ext cx="2944368" cy="38862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9" name="Google Shape;39;p11"/>
          <p:cNvSpPr txBox="1"/>
          <p:nvPr>
            <p:ph idx="12" type="sldNum"/>
          </p:nvPr>
        </p:nvSpPr>
        <p:spPr>
          <a:xfrm>
            <a:off x="9217152" y="7228332"/>
            <a:ext cx="2944368" cy="388620"/>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6"/>
          <p:cNvSpPr/>
          <p:nvPr/>
        </p:nvSpPr>
        <p:spPr>
          <a:xfrm>
            <a:off x="304800" y="457200"/>
            <a:ext cx="12192000" cy="6858000"/>
          </a:xfrm>
          <a:custGeom>
            <a:rect b="b" l="l" r="r" t="t"/>
            <a:pathLst>
              <a:path extrusionOk="0" h="6858000" w="12192000">
                <a:moveTo>
                  <a:pt x="12192000" y="6858000"/>
                </a:moveTo>
                <a:lnTo>
                  <a:pt x="0" y="6858000"/>
                </a:lnTo>
                <a:lnTo>
                  <a:pt x="0" y="0"/>
                </a:lnTo>
                <a:lnTo>
                  <a:pt x="12192000" y="0"/>
                </a:lnTo>
                <a:lnTo>
                  <a:pt x="12192000" y="6858000"/>
                </a:lnTo>
                <a:close/>
              </a:path>
            </a:pathLst>
          </a:custGeom>
          <a:solidFill>
            <a:srgbClr val="0000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7" name="Google Shape;7;p6"/>
          <p:cNvSpPr txBox="1"/>
          <p:nvPr>
            <p:ph type="title"/>
          </p:nvPr>
        </p:nvSpPr>
        <p:spPr>
          <a:xfrm>
            <a:off x="6675755" y="1960943"/>
            <a:ext cx="5386705" cy="2259329"/>
          </a:xfrm>
          <a:prstGeom prst="rect">
            <a:avLst/>
          </a:prstGeom>
          <a:noFill/>
          <a:ln>
            <a:noFill/>
          </a:ln>
        </p:spPr>
        <p:txBody>
          <a:bodyPr anchorCtr="0" anchor="t" bIns="0" lIns="0" spcFirstLastPara="1" rIns="0" wrap="square" tIns="0">
            <a:spAutoFit/>
          </a:bodyPr>
          <a:lstStyle>
            <a:lvl1pPr lvl="0" marR="0" rtl="0" algn="l">
              <a:spcBef>
                <a:spcPts val="0"/>
              </a:spcBef>
              <a:spcAft>
                <a:spcPts val="0"/>
              </a:spcAft>
              <a:buSzPts val="1400"/>
              <a:buNone/>
              <a:defRPr b="0" i="0" sz="44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8" name="Google Shape;8;p6"/>
          <p:cNvSpPr txBox="1"/>
          <p:nvPr>
            <p:ph idx="1" type="body"/>
          </p:nvPr>
        </p:nvSpPr>
        <p:spPr>
          <a:xfrm>
            <a:off x="6675755" y="1960943"/>
            <a:ext cx="5386705" cy="2259329"/>
          </a:xfrm>
          <a:prstGeom prst="rect">
            <a:avLst/>
          </a:prstGeom>
          <a:noFill/>
          <a:ln>
            <a:noFill/>
          </a:ln>
        </p:spPr>
        <p:txBody>
          <a:bodyPr anchorCtr="0" anchor="t" bIns="0" lIns="0" spcFirstLastPara="1" rIns="0" wrap="square" tIns="0">
            <a:spAutoFit/>
          </a:bodyPr>
          <a:lstStyle>
            <a:lvl1pPr indent="-228600" lvl="0" marL="457200" marR="0" rtl="0" algn="l">
              <a:spcBef>
                <a:spcPts val="0"/>
              </a:spcBef>
              <a:spcAft>
                <a:spcPts val="0"/>
              </a:spcAft>
              <a:buSzPts val="1400"/>
              <a:buNone/>
              <a:defRPr b="0" i="0" sz="4400" u="none" cap="none" strike="noStrike">
                <a:solidFill>
                  <a:schemeClr val="dk1"/>
                </a:solidFill>
                <a:latin typeface="Times New Roman"/>
                <a:ea typeface="Times New Roman"/>
                <a:cs typeface="Times New Roman"/>
                <a:sym typeface="Times New Roman"/>
              </a:defRPr>
            </a:lvl1pPr>
            <a:lvl2pPr indent="-228600" lvl="1" marL="914400" marR="0" rtl="0" algn="l">
              <a:spcBef>
                <a:spcPts val="0"/>
              </a:spcBef>
              <a:spcAft>
                <a:spcPts val="0"/>
              </a:spcAft>
              <a:buSzPts val="1400"/>
              <a:buNone/>
              <a:defRPr b="0" i="0" sz="1800" u="none" cap="none" strike="noStrike">
                <a:latin typeface="Calibri"/>
                <a:ea typeface="Calibri"/>
                <a:cs typeface="Calibri"/>
                <a:sym typeface="Calibri"/>
              </a:defRPr>
            </a:lvl2pPr>
            <a:lvl3pPr indent="-228600" lvl="2" marL="1371600" marR="0" rtl="0" algn="l">
              <a:spcBef>
                <a:spcPts val="0"/>
              </a:spcBef>
              <a:spcAft>
                <a:spcPts val="0"/>
              </a:spcAft>
              <a:buSzPts val="1400"/>
              <a:buNone/>
              <a:defRPr b="0" i="0" sz="1800" u="none" cap="none" strike="noStrike">
                <a:latin typeface="Calibri"/>
                <a:ea typeface="Calibri"/>
                <a:cs typeface="Calibri"/>
                <a:sym typeface="Calibri"/>
              </a:defRPr>
            </a:lvl3pPr>
            <a:lvl4pPr indent="-228600" lvl="3" marL="1828800" marR="0" rtl="0" algn="l">
              <a:spcBef>
                <a:spcPts val="0"/>
              </a:spcBef>
              <a:spcAft>
                <a:spcPts val="0"/>
              </a:spcAft>
              <a:buSzPts val="1400"/>
              <a:buNone/>
              <a:defRPr b="0" i="0" sz="1800" u="none" cap="none" strike="noStrike">
                <a:latin typeface="Calibri"/>
                <a:ea typeface="Calibri"/>
                <a:cs typeface="Calibri"/>
                <a:sym typeface="Calibri"/>
              </a:defRPr>
            </a:lvl4pPr>
            <a:lvl5pPr indent="-228600" lvl="4" marL="2286000" marR="0" rtl="0" algn="l">
              <a:spcBef>
                <a:spcPts val="0"/>
              </a:spcBef>
              <a:spcAft>
                <a:spcPts val="0"/>
              </a:spcAft>
              <a:buSzPts val="1400"/>
              <a:buNone/>
              <a:defRPr b="0" i="0" sz="1800" u="none" cap="none" strike="noStrike">
                <a:latin typeface="Calibri"/>
                <a:ea typeface="Calibri"/>
                <a:cs typeface="Calibri"/>
                <a:sym typeface="Calibri"/>
              </a:defRPr>
            </a:lvl5pPr>
            <a:lvl6pPr indent="-228600" lvl="5" marL="2743200" marR="0" rtl="0" algn="l">
              <a:spcBef>
                <a:spcPts val="0"/>
              </a:spcBef>
              <a:spcAft>
                <a:spcPts val="0"/>
              </a:spcAft>
              <a:buSzPts val="1400"/>
              <a:buNone/>
              <a:defRPr b="0" i="0" sz="1800" u="none" cap="none" strike="noStrike">
                <a:latin typeface="Calibri"/>
                <a:ea typeface="Calibri"/>
                <a:cs typeface="Calibri"/>
                <a:sym typeface="Calibri"/>
              </a:defRPr>
            </a:lvl6pPr>
            <a:lvl7pPr indent="-228600" lvl="6" marL="3200400" marR="0" rtl="0" algn="l">
              <a:spcBef>
                <a:spcPts val="0"/>
              </a:spcBef>
              <a:spcAft>
                <a:spcPts val="0"/>
              </a:spcAft>
              <a:buSzPts val="1400"/>
              <a:buNone/>
              <a:defRPr b="0" i="0" sz="1800" u="none" cap="none" strike="noStrike">
                <a:latin typeface="Calibri"/>
                <a:ea typeface="Calibri"/>
                <a:cs typeface="Calibri"/>
                <a:sym typeface="Calibri"/>
              </a:defRPr>
            </a:lvl7pPr>
            <a:lvl8pPr indent="-228600" lvl="7" marL="3657600" marR="0" rtl="0" algn="l">
              <a:spcBef>
                <a:spcPts val="0"/>
              </a:spcBef>
              <a:spcAft>
                <a:spcPts val="0"/>
              </a:spcAft>
              <a:buSzPts val="1400"/>
              <a:buNone/>
              <a:defRPr b="0" i="0" sz="1800" u="none" cap="none" strike="noStrike">
                <a:latin typeface="Calibri"/>
                <a:ea typeface="Calibri"/>
                <a:cs typeface="Calibri"/>
                <a:sym typeface="Calibri"/>
              </a:defRPr>
            </a:lvl8pPr>
            <a:lvl9pPr indent="-228600" lvl="8" marL="4114800" marR="0" rtl="0" algn="l">
              <a:spcBef>
                <a:spcPts val="0"/>
              </a:spcBef>
              <a:spcAft>
                <a:spcPts val="0"/>
              </a:spcAft>
              <a:buSzPts val="1400"/>
              <a:buNone/>
              <a:defRPr b="0" i="0" sz="1800" u="none" cap="none" strike="noStrike">
                <a:latin typeface="Calibri"/>
                <a:ea typeface="Calibri"/>
                <a:cs typeface="Calibri"/>
                <a:sym typeface="Calibri"/>
              </a:defRPr>
            </a:lvl9pPr>
          </a:lstStyle>
          <a:p/>
        </p:txBody>
      </p:sp>
      <p:sp>
        <p:nvSpPr>
          <p:cNvPr id="9" name="Google Shape;9;p6"/>
          <p:cNvSpPr txBox="1"/>
          <p:nvPr>
            <p:ph idx="11" type="ftr"/>
          </p:nvPr>
        </p:nvSpPr>
        <p:spPr>
          <a:xfrm>
            <a:off x="4352544" y="7228332"/>
            <a:ext cx="4096512" cy="388620"/>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sz="1800">
                <a:solidFill>
                  <a:srgbClr val="888888"/>
                </a:solidFi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0" name="Google Shape;10;p6"/>
          <p:cNvSpPr txBox="1"/>
          <p:nvPr>
            <p:ph idx="10" type="dt"/>
          </p:nvPr>
        </p:nvSpPr>
        <p:spPr>
          <a:xfrm>
            <a:off x="640080" y="7228332"/>
            <a:ext cx="2944368" cy="38862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sz="1800">
                <a:solidFill>
                  <a:srgbClr val="888888"/>
                </a:solidFi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6"/>
          <p:cNvSpPr txBox="1"/>
          <p:nvPr>
            <p:ph idx="12" type="sldNum"/>
          </p:nvPr>
        </p:nvSpPr>
        <p:spPr>
          <a:xfrm>
            <a:off x="9217152" y="7228332"/>
            <a:ext cx="2944368" cy="388620"/>
          </a:xfrm>
          <a:prstGeom prst="rect">
            <a:avLst/>
          </a:prstGeom>
          <a:noFill/>
          <a:ln>
            <a:noFill/>
          </a:ln>
        </p:spPr>
        <p:txBody>
          <a:bodyPr anchorCtr="0" anchor="t" bIns="0" lIns="0" spcFirstLastPara="1" rIns="0" wrap="square" tIns="0">
            <a:spAutoFit/>
          </a:bodyPr>
          <a:lstStyle>
            <a:lvl1pPr indent="0" lvl="0" algn="r">
              <a:spcBef>
                <a:spcPts val="0"/>
              </a:spcBef>
              <a:buNone/>
              <a:defRPr sz="1800">
                <a:solidFill>
                  <a:srgbClr val="888888"/>
                </a:solidFill>
              </a:defRPr>
            </a:lvl1pPr>
            <a:lvl2pPr indent="0" lvl="1" algn="r">
              <a:spcBef>
                <a:spcPts val="0"/>
              </a:spcBef>
              <a:buNone/>
              <a:defRPr sz="1800">
                <a:solidFill>
                  <a:srgbClr val="888888"/>
                </a:solidFill>
              </a:defRPr>
            </a:lvl2pPr>
            <a:lvl3pPr indent="0" lvl="2" algn="r">
              <a:spcBef>
                <a:spcPts val="0"/>
              </a:spcBef>
              <a:buNone/>
              <a:defRPr sz="1800">
                <a:solidFill>
                  <a:srgbClr val="888888"/>
                </a:solidFill>
              </a:defRPr>
            </a:lvl3pPr>
            <a:lvl4pPr indent="0" lvl="3" algn="r">
              <a:spcBef>
                <a:spcPts val="0"/>
              </a:spcBef>
              <a:buNone/>
              <a:defRPr sz="1800">
                <a:solidFill>
                  <a:srgbClr val="888888"/>
                </a:solidFill>
              </a:defRPr>
            </a:lvl4pPr>
            <a:lvl5pPr indent="0" lvl="4" algn="r">
              <a:spcBef>
                <a:spcPts val="0"/>
              </a:spcBef>
              <a:buNone/>
              <a:defRPr sz="1800">
                <a:solidFill>
                  <a:srgbClr val="888888"/>
                </a:solidFill>
              </a:defRPr>
            </a:lvl5pPr>
            <a:lvl6pPr indent="0" lvl="5" algn="r">
              <a:spcBef>
                <a:spcPts val="0"/>
              </a:spcBef>
              <a:buNone/>
              <a:defRPr sz="1800">
                <a:solidFill>
                  <a:srgbClr val="888888"/>
                </a:solidFill>
              </a:defRPr>
            </a:lvl6pPr>
            <a:lvl7pPr indent="0" lvl="6" algn="r">
              <a:spcBef>
                <a:spcPts val="0"/>
              </a:spcBef>
              <a:buNone/>
              <a:defRPr sz="1800">
                <a:solidFill>
                  <a:srgbClr val="888888"/>
                </a:solidFill>
              </a:defRPr>
            </a:lvl7pPr>
            <a:lvl8pPr indent="0" lvl="7" algn="r">
              <a:spcBef>
                <a:spcPts val="0"/>
              </a:spcBef>
              <a:buNone/>
              <a:defRPr sz="1800">
                <a:solidFill>
                  <a:srgbClr val="888888"/>
                </a:solidFill>
              </a:defRPr>
            </a:lvl8pPr>
            <a:lvl9pPr indent="0" lvl="8" algn="r">
              <a:spcBef>
                <a:spcPts val="0"/>
              </a:spcBef>
              <a:buNone/>
              <a:defRPr sz="1800">
                <a:solidFill>
                  <a:srgbClr val="888888"/>
                </a:solidFill>
              </a:defRPr>
            </a:lvl9pPr>
          </a:lstStyle>
          <a:p>
            <a:pPr indent="0" lvl="0" marL="0" rtl="0" algn="r">
              <a:spcBef>
                <a:spcPts val="0"/>
              </a:spcBef>
              <a:spcAft>
                <a:spcPts val="0"/>
              </a:spcAft>
              <a:buNone/>
            </a:pPr>
            <a:fld id="{00000000-1234-1234-1234-123412341234}" type="slidenum">
              <a:rPr lang="en-US"/>
              <a:t>‹#›</a:t>
            </a:fld>
            <a:endParaRPr sz="1400">
              <a:solidFill>
                <a:srgbClr val="000000"/>
              </a:solidFill>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5.png"/><Relationship Id="rId4" Type="http://schemas.openxmlformats.org/officeDocument/2006/relationships/image" Target="../media/image1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8.jpg"/><Relationship Id="rId4" Type="http://schemas.openxmlformats.org/officeDocument/2006/relationships/image" Target="../media/image16.jpg"/><Relationship Id="rId5" Type="http://schemas.openxmlformats.org/officeDocument/2006/relationships/image" Target="../media/image9.png"/><Relationship Id="rId6" Type="http://schemas.openxmlformats.org/officeDocument/2006/relationships/image" Target="../media/image4.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8.jpg"/><Relationship Id="rId4" Type="http://schemas.openxmlformats.org/officeDocument/2006/relationships/image" Target="../media/image6.jpg"/><Relationship Id="rId5" Type="http://schemas.openxmlformats.org/officeDocument/2006/relationships/image" Target="../media/image17.png"/><Relationship Id="rId6" Type="http://schemas.openxmlformats.org/officeDocument/2006/relationships/image" Target="../media/image4.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jpg"/><Relationship Id="rId4" Type="http://schemas.openxmlformats.org/officeDocument/2006/relationships/image" Target="../media/image11.jpg"/><Relationship Id="rId9" Type="http://schemas.openxmlformats.org/officeDocument/2006/relationships/image" Target="../media/image4.jpg"/><Relationship Id="rId5" Type="http://schemas.openxmlformats.org/officeDocument/2006/relationships/image" Target="../media/image14.png"/><Relationship Id="rId6" Type="http://schemas.openxmlformats.org/officeDocument/2006/relationships/image" Target="../media/image2.jpg"/><Relationship Id="rId7" Type="http://schemas.openxmlformats.org/officeDocument/2006/relationships/image" Target="../media/image10.jpg"/><Relationship Id="rId8"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13.jpg"/><Relationship Id="rId4" Type="http://schemas.openxmlformats.org/officeDocument/2006/relationships/image" Target="../media/image8.jpg"/><Relationship Id="rId5" Type="http://schemas.openxmlformats.org/officeDocument/2006/relationships/hyperlink" Target="mailto:stylianos.karagiannis@pdmfc.com"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43" name="Shape 43"/>
        <p:cNvGrpSpPr/>
        <p:nvPr/>
      </p:nvGrpSpPr>
      <p:grpSpPr>
        <a:xfrm>
          <a:off x="0" y="0"/>
          <a:ext cx="0" cy="0"/>
          <a:chOff x="0" y="0"/>
          <a:chExt cx="0" cy="0"/>
        </a:xfrm>
      </p:grpSpPr>
      <p:grpSp>
        <p:nvGrpSpPr>
          <p:cNvPr id="44" name="Google Shape;44;p1"/>
          <p:cNvGrpSpPr/>
          <p:nvPr/>
        </p:nvGrpSpPr>
        <p:grpSpPr>
          <a:xfrm>
            <a:off x="304800" y="455675"/>
            <a:ext cx="12111225" cy="6861047"/>
            <a:chOff x="304800" y="455675"/>
            <a:chExt cx="12111225" cy="6861047"/>
          </a:xfrm>
        </p:grpSpPr>
        <p:sp>
          <p:nvSpPr>
            <p:cNvPr id="45" name="Google Shape;45;p1"/>
            <p:cNvSpPr/>
            <p:nvPr/>
          </p:nvSpPr>
          <p:spPr>
            <a:xfrm>
              <a:off x="5690615" y="458723"/>
              <a:ext cx="5361940" cy="6840220"/>
            </a:xfrm>
            <a:custGeom>
              <a:rect b="b" l="l" r="r" t="t"/>
              <a:pathLst>
                <a:path extrusionOk="0" h="6840220" w="5361940">
                  <a:moveTo>
                    <a:pt x="3439667" y="6839711"/>
                  </a:moveTo>
                  <a:lnTo>
                    <a:pt x="0" y="6839711"/>
                  </a:lnTo>
                  <a:lnTo>
                    <a:pt x="1923287" y="0"/>
                  </a:lnTo>
                  <a:lnTo>
                    <a:pt x="5361431" y="0"/>
                  </a:lnTo>
                  <a:lnTo>
                    <a:pt x="3439667" y="6839711"/>
                  </a:lnTo>
                  <a:close/>
                </a:path>
              </a:pathLst>
            </a:custGeom>
            <a:solidFill>
              <a:srgbClr val="FFB800">
                <a:alpha val="21960"/>
              </a:srgbClr>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46" name="Google Shape;46;p1"/>
            <p:cNvSpPr/>
            <p:nvPr/>
          </p:nvSpPr>
          <p:spPr>
            <a:xfrm>
              <a:off x="4867175" y="457198"/>
              <a:ext cx="1925955" cy="6858000"/>
            </a:xfrm>
            <a:custGeom>
              <a:rect b="b" l="l" r="r" t="t"/>
              <a:pathLst>
                <a:path extrusionOk="0" h="6858000" w="1925954">
                  <a:moveTo>
                    <a:pt x="1925345" y="0"/>
                  </a:moveTo>
                  <a:lnTo>
                    <a:pt x="0" y="6858000"/>
                  </a:lnTo>
                </a:path>
              </a:pathLst>
            </a:custGeom>
            <a:noFill/>
            <a:ln cap="flat" cmpd="sng" w="25900">
              <a:solidFill>
                <a:srgbClr val="D6791A"/>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47" name="Google Shape;47;p1"/>
            <p:cNvSpPr/>
            <p:nvPr/>
          </p:nvSpPr>
          <p:spPr>
            <a:xfrm>
              <a:off x="3813047" y="457199"/>
              <a:ext cx="2549525" cy="6847840"/>
            </a:xfrm>
            <a:custGeom>
              <a:rect b="b" l="l" r="r" t="t"/>
              <a:pathLst>
                <a:path extrusionOk="0" h="6847840" w="2549525">
                  <a:moveTo>
                    <a:pt x="1495040" y="3662853"/>
                  </a:moveTo>
                  <a:lnTo>
                    <a:pt x="1408005" y="3662853"/>
                  </a:lnTo>
                  <a:lnTo>
                    <a:pt x="1455639" y="3652454"/>
                  </a:lnTo>
                  <a:lnTo>
                    <a:pt x="1497567" y="3628302"/>
                  </a:lnTo>
                  <a:lnTo>
                    <a:pt x="1530571" y="3592298"/>
                  </a:lnTo>
                  <a:lnTo>
                    <a:pt x="1551432" y="3546347"/>
                  </a:lnTo>
                  <a:lnTo>
                    <a:pt x="1944623" y="2097023"/>
                  </a:lnTo>
                  <a:lnTo>
                    <a:pt x="2522328" y="0"/>
                  </a:lnTo>
                  <a:lnTo>
                    <a:pt x="2549481" y="0"/>
                  </a:lnTo>
                  <a:lnTo>
                    <a:pt x="2548127" y="6096"/>
                  </a:lnTo>
                  <a:lnTo>
                    <a:pt x="1970532" y="2104643"/>
                  </a:lnTo>
                  <a:lnTo>
                    <a:pt x="1577340" y="3553967"/>
                  </a:lnTo>
                  <a:lnTo>
                    <a:pt x="1558522" y="3599229"/>
                  </a:lnTo>
                  <a:lnTo>
                    <a:pt x="1529417" y="3636659"/>
                  </a:lnTo>
                  <a:lnTo>
                    <a:pt x="1495040" y="3662853"/>
                  </a:lnTo>
                  <a:close/>
                </a:path>
                <a:path extrusionOk="0" h="6847840" w="2549525">
                  <a:moveTo>
                    <a:pt x="25907" y="6847332"/>
                  </a:moveTo>
                  <a:lnTo>
                    <a:pt x="13524" y="6847140"/>
                  </a:lnTo>
                  <a:lnTo>
                    <a:pt x="6834" y="6846689"/>
                  </a:lnTo>
                  <a:lnTo>
                    <a:pt x="0" y="6845807"/>
                  </a:lnTo>
                  <a:lnTo>
                    <a:pt x="821435" y="3659123"/>
                  </a:lnTo>
                  <a:lnTo>
                    <a:pt x="1162811" y="2386583"/>
                  </a:lnTo>
                  <a:lnTo>
                    <a:pt x="1162811" y="2385060"/>
                  </a:lnTo>
                  <a:lnTo>
                    <a:pt x="1191451" y="2341546"/>
                  </a:lnTo>
                  <a:lnTo>
                    <a:pt x="1229891" y="2308712"/>
                  </a:lnTo>
                  <a:lnTo>
                    <a:pt x="1275501" y="2287731"/>
                  </a:lnTo>
                  <a:lnTo>
                    <a:pt x="1325648" y="2279768"/>
                  </a:lnTo>
                  <a:lnTo>
                    <a:pt x="1377696" y="2286000"/>
                  </a:lnTo>
                  <a:lnTo>
                    <a:pt x="1420747" y="2303397"/>
                  </a:lnTo>
                  <a:lnTo>
                    <a:pt x="1326038" y="2303397"/>
                  </a:lnTo>
                  <a:lnTo>
                    <a:pt x="1283317" y="2310152"/>
                  </a:lnTo>
                  <a:lnTo>
                    <a:pt x="1244327" y="2328172"/>
                  </a:lnTo>
                  <a:lnTo>
                    <a:pt x="1211482" y="2356505"/>
                  </a:lnTo>
                  <a:lnTo>
                    <a:pt x="1187196" y="2394204"/>
                  </a:lnTo>
                  <a:lnTo>
                    <a:pt x="845871" y="3665029"/>
                  </a:lnTo>
                  <a:lnTo>
                    <a:pt x="26073" y="6846689"/>
                  </a:lnTo>
                  <a:lnTo>
                    <a:pt x="25957" y="6847140"/>
                  </a:lnTo>
                  <a:lnTo>
                    <a:pt x="25907" y="6847332"/>
                  </a:lnTo>
                  <a:close/>
                </a:path>
                <a:path extrusionOk="0" h="6847840" w="2549525">
                  <a:moveTo>
                    <a:pt x="1401974" y="3689680"/>
                  </a:moveTo>
                  <a:lnTo>
                    <a:pt x="1353312" y="3683508"/>
                  </a:lnTo>
                  <a:lnTo>
                    <a:pt x="1287970" y="3650932"/>
                  </a:lnTo>
                  <a:lnTo>
                    <a:pt x="1242060" y="3596640"/>
                  </a:lnTo>
                  <a:lnTo>
                    <a:pt x="1219200" y="3528441"/>
                  </a:lnTo>
                  <a:lnTo>
                    <a:pt x="1218126" y="3495078"/>
                  </a:lnTo>
                  <a:lnTo>
                    <a:pt x="1218057" y="3492911"/>
                  </a:lnTo>
                  <a:lnTo>
                    <a:pt x="1223772" y="3457955"/>
                  </a:lnTo>
                  <a:lnTo>
                    <a:pt x="1482852" y="2503932"/>
                  </a:lnTo>
                  <a:lnTo>
                    <a:pt x="1487948" y="2453651"/>
                  </a:lnTo>
                  <a:lnTo>
                    <a:pt x="1477170" y="2405639"/>
                  </a:lnTo>
                  <a:lnTo>
                    <a:pt x="1452567" y="2363260"/>
                  </a:lnTo>
                  <a:lnTo>
                    <a:pt x="1416186" y="2329879"/>
                  </a:lnTo>
                  <a:lnTo>
                    <a:pt x="1370074" y="2308860"/>
                  </a:lnTo>
                  <a:lnTo>
                    <a:pt x="1326038" y="2303397"/>
                  </a:lnTo>
                  <a:lnTo>
                    <a:pt x="1420747" y="2303397"/>
                  </a:lnTo>
                  <a:lnTo>
                    <a:pt x="1460330" y="2333244"/>
                  </a:lnTo>
                  <a:lnTo>
                    <a:pt x="1488566" y="2370582"/>
                  </a:lnTo>
                  <a:lnTo>
                    <a:pt x="1506389" y="2414016"/>
                  </a:lnTo>
                  <a:lnTo>
                    <a:pt x="1512527" y="2461260"/>
                  </a:lnTo>
                  <a:lnTo>
                    <a:pt x="1505712" y="2510027"/>
                  </a:lnTo>
                  <a:lnTo>
                    <a:pt x="1248155" y="3464052"/>
                  </a:lnTo>
                  <a:lnTo>
                    <a:pt x="1242393" y="3495078"/>
                  </a:lnTo>
                  <a:lnTo>
                    <a:pt x="1250298" y="3555991"/>
                  </a:lnTo>
                  <a:lnTo>
                    <a:pt x="1280944" y="3609807"/>
                  </a:lnTo>
                  <a:lnTo>
                    <a:pt x="1329189" y="3646813"/>
                  </a:lnTo>
                  <a:lnTo>
                    <a:pt x="1408005" y="3662853"/>
                  </a:lnTo>
                  <a:lnTo>
                    <a:pt x="1495040" y="3662853"/>
                  </a:lnTo>
                  <a:lnTo>
                    <a:pt x="1492186" y="3665029"/>
                  </a:lnTo>
                  <a:lnTo>
                    <a:pt x="1448985" y="3683113"/>
                  </a:lnTo>
                  <a:lnTo>
                    <a:pt x="1401974" y="3689680"/>
                  </a:lnTo>
                  <a:close/>
                </a:path>
              </a:pathLst>
            </a:custGeom>
            <a:solidFill>
              <a:srgbClr val="FFB800"/>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a:p>
          </p:txBody>
        </p:sp>
        <p:pic>
          <p:nvPicPr>
            <p:cNvPr id="48" name="Google Shape;48;p1"/>
            <p:cNvPicPr preferRelativeResize="0"/>
            <p:nvPr/>
          </p:nvPicPr>
          <p:blipFill rotWithShape="1">
            <a:blip r:embed="rId3">
              <a:alphaModFix/>
            </a:blip>
            <a:srcRect b="0" l="0" r="0" t="0"/>
            <a:stretch/>
          </p:blipFill>
          <p:spPr>
            <a:xfrm>
              <a:off x="304800" y="455675"/>
              <a:ext cx="5841492" cy="6861047"/>
            </a:xfrm>
            <a:prstGeom prst="rect">
              <a:avLst/>
            </a:prstGeom>
            <a:noFill/>
            <a:ln>
              <a:noFill/>
            </a:ln>
          </p:spPr>
        </p:pic>
        <p:pic>
          <p:nvPicPr>
            <p:cNvPr id="49" name="Google Shape;49;p1"/>
            <p:cNvPicPr preferRelativeResize="0"/>
            <p:nvPr/>
          </p:nvPicPr>
          <p:blipFill rotWithShape="1">
            <a:blip r:embed="rId4">
              <a:alphaModFix/>
            </a:blip>
            <a:srcRect b="0" l="0" r="0" t="0"/>
            <a:stretch/>
          </p:blipFill>
          <p:spPr>
            <a:xfrm>
              <a:off x="9915142" y="6809231"/>
              <a:ext cx="2500883" cy="466342"/>
            </a:xfrm>
            <a:prstGeom prst="rect">
              <a:avLst/>
            </a:prstGeom>
            <a:noFill/>
            <a:ln>
              <a:noFill/>
            </a:ln>
          </p:spPr>
        </p:pic>
      </p:grpSp>
      <p:sp>
        <p:nvSpPr>
          <p:cNvPr id="50" name="Google Shape;50;p1"/>
          <p:cNvSpPr txBox="1"/>
          <p:nvPr>
            <p:ph idx="1" type="body"/>
          </p:nvPr>
        </p:nvSpPr>
        <p:spPr>
          <a:xfrm>
            <a:off x="6675755" y="1960943"/>
            <a:ext cx="5386800" cy="2511600"/>
          </a:xfrm>
          <a:prstGeom prst="rect">
            <a:avLst/>
          </a:prstGeom>
          <a:noFill/>
          <a:ln>
            <a:noFill/>
          </a:ln>
        </p:spPr>
        <p:txBody>
          <a:bodyPr anchorCtr="0" anchor="t" bIns="0" lIns="0" spcFirstLastPara="1" rIns="0" wrap="square" tIns="89525">
            <a:spAutoFit/>
          </a:bodyPr>
          <a:lstStyle/>
          <a:p>
            <a:pPr indent="0" lvl="0" marL="12700" marR="5080" rtl="0" algn="l">
              <a:lnSpc>
                <a:spcPct val="107727"/>
              </a:lnSpc>
              <a:spcBef>
                <a:spcPts val="0"/>
              </a:spcBef>
              <a:spcAft>
                <a:spcPts val="0"/>
              </a:spcAft>
              <a:buNone/>
            </a:pPr>
            <a:r>
              <a:rPr lang="en-US"/>
              <a:t>Scienza forensica digitale per la salute</a:t>
            </a:r>
            <a:endParaRPr/>
          </a:p>
          <a:p>
            <a:pPr indent="0" lvl="0" marL="12700" rtl="0" algn="l">
              <a:lnSpc>
                <a:spcPct val="100000"/>
              </a:lnSpc>
              <a:spcBef>
                <a:spcPts val="900"/>
              </a:spcBef>
              <a:spcAft>
                <a:spcPts val="0"/>
              </a:spcAft>
              <a:buNone/>
            </a:pPr>
            <a:r>
              <a:rPr lang="en-US" sz="5500">
                <a:solidFill>
                  <a:srgbClr val="D6791A"/>
                </a:solidFill>
              </a:rPr>
              <a:t>CSP012</a:t>
            </a:r>
            <a:endParaRPr sz="5500"/>
          </a:p>
        </p:txBody>
      </p:sp>
      <p:sp>
        <p:nvSpPr>
          <p:cNvPr id="51" name="Google Shape;51;p1"/>
          <p:cNvSpPr txBox="1"/>
          <p:nvPr/>
        </p:nvSpPr>
        <p:spPr>
          <a:xfrm>
            <a:off x="6675755" y="5279440"/>
            <a:ext cx="4662805" cy="529590"/>
          </a:xfrm>
          <a:prstGeom prst="rect">
            <a:avLst/>
          </a:prstGeom>
          <a:noFill/>
          <a:ln>
            <a:noFill/>
          </a:ln>
        </p:spPr>
        <p:txBody>
          <a:bodyPr anchorCtr="0" anchor="t" bIns="0" lIns="0" spcFirstLastPara="1" rIns="0" wrap="square" tIns="12700">
            <a:spAutoFit/>
          </a:bodyPr>
          <a:lstStyle/>
          <a:p>
            <a:pPr indent="0" lvl="0" marL="12700" marR="5080" rtl="0" algn="l">
              <a:lnSpc>
                <a:spcPct val="100000"/>
              </a:lnSpc>
              <a:spcBef>
                <a:spcPts val="0"/>
              </a:spcBef>
              <a:spcAft>
                <a:spcPts val="0"/>
              </a:spcAft>
              <a:buNone/>
            </a:pPr>
            <a:r>
              <a:rPr lang="en-US" sz="1650">
                <a:latin typeface="Times New Roman"/>
                <a:ea typeface="Times New Roman"/>
                <a:cs typeface="Times New Roman"/>
                <a:sym typeface="Times New Roman"/>
              </a:rPr>
              <a:t>PRESENTAZIONE DA PARTE DI: STYLIANOS KARAGIANNIS (PDMFC, PORTOGALLO)</a:t>
            </a:r>
            <a:endParaRPr sz="1650">
              <a:latin typeface="Times New Roman"/>
              <a:ea typeface="Times New Roman"/>
              <a:cs typeface="Times New Roman"/>
              <a:sym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 name="Shape 55"/>
        <p:cNvGrpSpPr/>
        <p:nvPr/>
      </p:nvGrpSpPr>
      <p:grpSpPr>
        <a:xfrm>
          <a:off x="0" y="0"/>
          <a:ext cx="0" cy="0"/>
          <a:chOff x="0" y="0"/>
          <a:chExt cx="0" cy="0"/>
        </a:xfrm>
      </p:grpSpPr>
      <p:grpSp>
        <p:nvGrpSpPr>
          <p:cNvPr id="56" name="Google Shape;56;p2"/>
          <p:cNvGrpSpPr/>
          <p:nvPr/>
        </p:nvGrpSpPr>
        <p:grpSpPr>
          <a:xfrm>
            <a:off x="304800" y="457200"/>
            <a:ext cx="5486400" cy="6858000"/>
            <a:chOff x="304800" y="457200"/>
            <a:chExt cx="5486400" cy="6858000"/>
          </a:xfrm>
        </p:grpSpPr>
        <p:sp>
          <p:nvSpPr>
            <p:cNvPr id="57" name="Google Shape;57;p2"/>
            <p:cNvSpPr/>
            <p:nvPr/>
          </p:nvSpPr>
          <p:spPr>
            <a:xfrm>
              <a:off x="4800600" y="5570218"/>
              <a:ext cx="799465" cy="1739264"/>
            </a:xfrm>
            <a:custGeom>
              <a:rect b="b" l="l" r="r" t="t"/>
              <a:pathLst>
                <a:path extrusionOk="0" h="1739265" w="799464">
                  <a:moveTo>
                    <a:pt x="27432" y="1738883"/>
                  </a:moveTo>
                  <a:lnTo>
                    <a:pt x="0" y="1738883"/>
                  </a:lnTo>
                  <a:lnTo>
                    <a:pt x="429768" y="141731"/>
                  </a:lnTo>
                  <a:lnTo>
                    <a:pt x="449360" y="94219"/>
                  </a:lnTo>
                  <a:lnTo>
                    <a:pt x="479340" y="54973"/>
                  </a:lnTo>
                  <a:lnTo>
                    <a:pt x="517660" y="25309"/>
                  </a:lnTo>
                  <a:lnTo>
                    <a:pt x="562269" y="6546"/>
                  </a:lnTo>
                  <a:lnTo>
                    <a:pt x="611123" y="0"/>
                  </a:lnTo>
                  <a:lnTo>
                    <a:pt x="623673" y="522"/>
                  </a:lnTo>
                  <a:lnTo>
                    <a:pt x="694896" y="19716"/>
                  </a:lnTo>
                  <a:lnTo>
                    <a:pt x="703018" y="26091"/>
                  </a:lnTo>
                  <a:lnTo>
                    <a:pt x="610432" y="26091"/>
                  </a:lnTo>
                  <a:lnTo>
                    <a:pt x="568508" y="31946"/>
                  </a:lnTo>
                  <a:lnTo>
                    <a:pt x="529970" y="48386"/>
                  </a:lnTo>
                  <a:lnTo>
                    <a:pt x="496767" y="74224"/>
                  </a:lnTo>
                  <a:lnTo>
                    <a:pt x="470845" y="108273"/>
                  </a:lnTo>
                  <a:lnTo>
                    <a:pt x="454151" y="149350"/>
                  </a:lnTo>
                  <a:lnTo>
                    <a:pt x="27432" y="1738883"/>
                  </a:lnTo>
                  <a:close/>
                </a:path>
                <a:path extrusionOk="0" h="1739265" w="799464">
                  <a:moveTo>
                    <a:pt x="391668" y="1738883"/>
                  </a:moveTo>
                  <a:lnTo>
                    <a:pt x="362712" y="1738883"/>
                  </a:lnTo>
                  <a:lnTo>
                    <a:pt x="768095" y="236220"/>
                  </a:lnTo>
                  <a:lnTo>
                    <a:pt x="773620" y="203168"/>
                  </a:lnTo>
                  <a:lnTo>
                    <a:pt x="764666" y="139349"/>
                  </a:lnTo>
                  <a:lnTo>
                    <a:pt x="733091" y="83010"/>
                  </a:lnTo>
                  <a:lnTo>
                    <a:pt x="684037" y="43291"/>
                  </a:lnTo>
                  <a:lnTo>
                    <a:pt x="610432" y="26091"/>
                  </a:lnTo>
                  <a:lnTo>
                    <a:pt x="703018" y="26091"/>
                  </a:lnTo>
                  <a:lnTo>
                    <a:pt x="752903" y="65245"/>
                  </a:lnTo>
                  <a:lnTo>
                    <a:pt x="789908" y="130444"/>
                  </a:lnTo>
                  <a:lnTo>
                    <a:pt x="799052" y="204453"/>
                  </a:lnTo>
                  <a:lnTo>
                    <a:pt x="792480" y="242315"/>
                  </a:lnTo>
                  <a:lnTo>
                    <a:pt x="391668" y="1738883"/>
                  </a:lnTo>
                  <a:close/>
                </a:path>
              </a:pathLst>
            </a:custGeom>
            <a:solidFill>
              <a:srgbClr val="D6791A"/>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a:p>
          </p:txBody>
        </p:sp>
        <p:pic>
          <p:nvPicPr>
            <p:cNvPr id="58" name="Google Shape;58;p2"/>
            <p:cNvPicPr preferRelativeResize="0"/>
            <p:nvPr/>
          </p:nvPicPr>
          <p:blipFill rotWithShape="1">
            <a:blip r:embed="rId3">
              <a:alphaModFix/>
            </a:blip>
            <a:srcRect b="0" l="0" r="0" t="0"/>
            <a:stretch/>
          </p:blipFill>
          <p:spPr>
            <a:xfrm>
              <a:off x="304800" y="457200"/>
              <a:ext cx="5486400" cy="6858000"/>
            </a:xfrm>
            <a:prstGeom prst="rect">
              <a:avLst/>
            </a:prstGeom>
            <a:noFill/>
            <a:ln>
              <a:noFill/>
            </a:ln>
          </p:spPr>
        </p:pic>
        <p:pic>
          <p:nvPicPr>
            <p:cNvPr id="59" name="Google Shape;59;p2"/>
            <p:cNvPicPr preferRelativeResize="0"/>
            <p:nvPr/>
          </p:nvPicPr>
          <p:blipFill rotWithShape="1">
            <a:blip r:embed="rId4">
              <a:alphaModFix/>
            </a:blip>
            <a:srcRect b="0" l="0" r="0" t="0"/>
            <a:stretch/>
          </p:blipFill>
          <p:spPr>
            <a:xfrm>
              <a:off x="633983" y="1755647"/>
              <a:ext cx="1926334" cy="3828286"/>
            </a:xfrm>
            <a:prstGeom prst="rect">
              <a:avLst/>
            </a:prstGeom>
            <a:noFill/>
            <a:ln>
              <a:noFill/>
            </a:ln>
          </p:spPr>
        </p:pic>
        <p:pic>
          <p:nvPicPr>
            <p:cNvPr id="60" name="Google Shape;60;p2"/>
            <p:cNvPicPr preferRelativeResize="0"/>
            <p:nvPr/>
          </p:nvPicPr>
          <p:blipFill rotWithShape="1">
            <a:blip r:embed="rId5">
              <a:alphaModFix/>
            </a:blip>
            <a:srcRect b="0" l="0" r="0" t="0"/>
            <a:stretch/>
          </p:blipFill>
          <p:spPr>
            <a:xfrm>
              <a:off x="954023" y="2151126"/>
              <a:ext cx="1088064" cy="3021750"/>
            </a:xfrm>
            <a:prstGeom prst="rect">
              <a:avLst/>
            </a:prstGeom>
            <a:noFill/>
            <a:ln>
              <a:noFill/>
            </a:ln>
          </p:spPr>
        </p:pic>
      </p:grpSp>
      <p:sp>
        <p:nvSpPr>
          <p:cNvPr id="61" name="Google Shape;61;p2"/>
          <p:cNvSpPr txBox="1"/>
          <p:nvPr>
            <p:ph type="title"/>
          </p:nvPr>
        </p:nvSpPr>
        <p:spPr>
          <a:xfrm>
            <a:off x="4340859" y="703884"/>
            <a:ext cx="2786380" cy="44450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2750">
                <a:solidFill>
                  <a:srgbClr val="FFFFFF"/>
                </a:solidFill>
              </a:rPr>
              <a:t>Il processo DFIR</a:t>
            </a:r>
            <a:endParaRPr sz="2750"/>
          </a:p>
        </p:txBody>
      </p:sp>
      <p:sp>
        <p:nvSpPr>
          <p:cNvPr id="62" name="Google Shape;62;p2"/>
          <p:cNvSpPr txBox="1"/>
          <p:nvPr/>
        </p:nvSpPr>
        <p:spPr>
          <a:xfrm>
            <a:off x="3203575" y="1020876"/>
            <a:ext cx="9382125" cy="6250305"/>
          </a:xfrm>
          <a:prstGeom prst="rect">
            <a:avLst/>
          </a:prstGeom>
          <a:noFill/>
          <a:ln>
            <a:noFill/>
          </a:ln>
        </p:spPr>
        <p:txBody>
          <a:bodyPr anchorCtr="0" anchor="t" bIns="0" lIns="0" spcFirstLastPara="1" rIns="0" wrap="square" tIns="173975">
            <a:spAutoFit/>
          </a:bodyPr>
          <a:lstStyle/>
          <a:p>
            <a:pPr indent="0" lvl="0" marL="895985" rtl="0" algn="l">
              <a:lnSpc>
                <a:spcPct val="100000"/>
              </a:lnSpc>
              <a:spcBef>
                <a:spcPts val="0"/>
              </a:spcBef>
              <a:spcAft>
                <a:spcPts val="0"/>
              </a:spcAft>
              <a:buNone/>
            </a:pPr>
            <a:r>
              <a:rPr lang="en-US" sz="2200">
                <a:solidFill>
                  <a:srgbClr val="00F9F9"/>
                </a:solidFill>
                <a:latin typeface="Times New Roman"/>
                <a:ea typeface="Times New Roman"/>
                <a:cs typeface="Times New Roman"/>
                <a:sym typeface="Times New Roman"/>
              </a:rPr>
              <a:t>Come ?</a:t>
            </a:r>
            <a:endParaRPr sz="2200">
              <a:latin typeface="Times New Roman"/>
              <a:ea typeface="Times New Roman"/>
              <a:cs typeface="Times New Roman"/>
              <a:sym typeface="Times New Roman"/>
            </a:endParaRPr>
          </a:p>
          <a:p>
            <a:pPr indent="0" lvl="0" marL="694055" marR="384810" rtl="0" algn="just">
              <a:lnSpc>
                <a:spcPct val="119444"/>
              </a:lnSpc>
              <a:spcBef>
                <a:spcPts val="1125"/>
              </a:spcBef>
              <a:spcAft>
                <a:spcPts val="0"/>
              </a:spcAft>
              <a:buNone/>
            </a:pPr>
            <a:r>
              <a:rPr lang="en-US" sz="1800">
                <a:solidFill>
                  <a:srgbClr val="FFFFFF"/>
                </a:solidFill>
                <a:latin typeface="Times New Roman"/>
                <a:ea typeface="Times New Roman"/>
                <a:cs typeface="Times New Roman"/>
                <a:sym typeface="Times New Roman"/>
              </a:rPr>
              <a:t>Le organizzazioni devono stabilire solidi piani di risposta agli incidenti (IRP), condurre regolari esercitazioni di formazione e implementare misure proattive come la caccia alle minacce e la valutazione delle vulnerabilità.</a:t>
            </a:r>
            <a:endParaRPr sz="1800">
              <a:latin typeface="Times New Roman"/>
              <a:ea typeface="Times New Roman"/>
              <a:cs typeface="Times New Roman"/>
              <a:sym typeface="Times New Roman"/>
            </a:endParaRPr>
          </a:p>
          <a:p>
            <a:pPr indent="-274319" lvl="0" marL="968375" marR="387350" rtl="0" algn="just">
              <a:lnSpc>
                <a:spcPct val="119444"/>
              </a:lnSpc>
              <a:spcBef>
                <a:spcPts val="595"/>
              </a:spcBef>
              <a:spcAft>
                <a:spcPts val="0"/>
              </a:spcAft>
              <a:buClr>
                <a:srgbClr val="00F9F9"/>
              </a:buClr>
              <a:buSzPts val="2000"/>
              <a:buFont typeface="Times New Roman"/>
              <a:buChar char="▪"/>
            </a:pPr>
            <a:r>
              <a:rPr lang="en-US" sz="1800">
                <a:solidFill>
                  <a:srgbClr val="FFFFFF"/>
                </a:solidFill>
                <a:latin typeface="Times New Roman"/>
                <a:ea typeface="Times New Roman"/>
                <a:cs typeface="Times New Roman"/>
                <a:sym typeface="Times New Roman"/>
              </a:rPr>
              <a:t>Sviluppare e documentare i playbook di risposta agli incidenti che delineano ruoli,  responsabilità  e  protocolli  di  comunicazione  durante  un  incidente informatico.</a:t>
            </a:r>
            <a:endParaRPr sz="1800">
              <a:latin typeface="Times New Roman"/>
              <a:ea typeface="Times New Roman"/>
              <a:cs typeface="Times New Roman"/>
              <a:sym typeface="Times New Roman"/>
            </a:endParaRPr>
          </a:p>
          <a:p>
            <a:pPr indent="-274319" lvl="0" marL="968375" marR="385445" rtl="0" algn="just">
              <a:lnSpc>
                <a:spcPct val="119444"/>
              </a:lnSpc>
              <a:spcBef>
                <a:spcPts val="605"/>
              </a:spcBef>
              <a:spcAft>
                <a:spcPts val="0"/>
              </a:spcAft>
              <a:buClr>
                <a:srgbClr val="00F9F9"/>
              </a:buClr>
              <a:buSzPts val="2000"/>
              <a:buFont typeface="Times New Roman"/>
              <a:buChar char="▪"/>
            </a:pPr>
            <a:r>
              <a:rPr lang="en-US" sz="1800">
                <a:solidFill>
                  <a:srgbClr val="FFFFFF"/>
                </a:solidFill>
                <a:latin typeface="Times New Roman"/>
                <a:ea typeface="Times New Roman"/>
                <a:cs typeface="Times New Roman"/>
                <a:sym typeface="Times New Roman"/>
              </a:rPr>
              <a:t>Conduzione di esercitazioni tabletop che simulano vari scenari di cyberattacco per testare l'efficacia delle procedure di risposta.</a:t>
            </a:r>
            <a:endParaRPr sz="1800">
              <a:latin typeface="Times New Roman"/>
              <a:ea typeface="Times New Roman"/>
              <a:cs typeface="Times New Roman"/>
              <a:sym typeface="Times New Roman"/>
            </a:endParaRPr>
          </a:p>
          <a:p>
            <a:pPr indent="0" lvl="0" marL="13334" marR="385445" rtl="0" algn="just">
              <a:lnSpc>
                <a:spcPct val="119444"/>
              </a:lnSpc>
              <a:spcBef>
                <a:spcPts val="1365"/>
              </a:spcBef>
              <a:spcAft>
                <a:spcPts val="0"/>
              </a:spcAft>
              <a:buNone/>
            </a:pPr>
            <a:r>
              <a:rPr lang="en-US" sz="1800">
                <a:solidFill>
                  <a:srgbClr val="00F9F9"/>
                </a:solidFill>
                <a:latin typeface="Times New Roman"/>
                <a:ea typeface="Times New Roman"/>
                <a:cs typeface="Times New Roman"/>
                <a:sym typeface="Times New Roman"/>
              </a:rPr>
              <a:t>Rilevamento e identificazione: </a:t>
            </a:r>
            <a:r>
              <a:rPr lang="en-US" sz="1800">
                <a:solidFill>
                  <a:srgbClr val="FFFFFF"/>
                </a:solidFill>
                <a:latin typeface="Times New Roman"/>
                <a:ea typeface="Times New Roman"/>
                <a:cs typeface="Times New Roman"/>
                <a:sym typeface="Times New Roman"/>
              </a:rPr>
              <a:t>Il rilevamento precoce delle minacce informatiche si basa sull'uso di sistemi di rilevamento delle intrusioni (IDS), soluzioni di gestione delle informazioni e degli eventi di sicurezza (SIEM) e strumenti di rilevamento delle anomalie.</a:t>
            </a:r>
            <a:endParaRPr sz="1800">
              <a:latin typeface="Times New Roman"/>
              <a:ea typeface="Times New Roman"/>
              <a:cs typeface="Times New Roman"/>
              <a:sym typeface="Times New Roman"/>
            </a:endParaRPr>
          </a:p>
          <a:p>
            <a:pPr indent="-273685" lvl="0" marL="287020" marR="5080" rtl="0" algn="just">
              <a:lnSpc>
                <a:spcPct val="115000"/>
              </a:lnSpc>
              <a:spcBef>
                <a:spcPts val="660"/>
              </a:spcBef>
              <a:spcAft>
                <a:spcPts val="0"/>
              </a:spcAft>
              <a:buClr>
                <a:srgbClr val="00F9F9"/>
              </a:buClr>
              <a:buSzPts val="2000"/>
              <a:buFont typeface="Times New Roman"/>
              <a:buChar char="▪"/>
            </a:pPr>
            <a:r>
              <a:rPr lang="en-US" sz="1800">
                <a:solidFill>
                  <a:srgbClr val="FFFFFF"/>
                </a:solidFill>
                <a:latin typeface="Times New Roman"/>
                <a:ea typeface="Times New Roman"/>
                <a:cs typeface="Times New Roman"/>
                <a:sym typeface="Times New Roman"/>
              </a:rPr>
              <a:t>Impostazione  di  regole  SIEM  per  l'attivazione  di  avvisi  in  caso  di  tentativi  di  login sospetti o di</a:t>
            </a:r>
            <a:endParaRPr sz="1800">
              <a:latin typeface="Times New Roman"/>
              <a:ea typeface="Times New Roman"/>
              <a:cs typeface="Times New Roman"/>
              <a:sym typeface="Times New Roman"/>
            </a:endParaRPr>
          </a:p>
          <a:p>
            <a:pPr indent="0" lvl="0" marL="287020" rtl="0" algn="just">
              <a:lnSpc>
                <a:spcPct val="117499"/>
              </a:lnSpc>
              <a:spcBef>
                <a:spcPts val="0"/>
              </a:spcBef>
              <a:spcAft>
                <a:spcPts val="0"/>
              </a:spcAft>
              <a:buNone/>
            </a:pPr>
            <a:r>
              <a:rPr lang="en-US" sz="1800">
                <a:solidFill>
                  <a:srgbClr val="FFFFFF"/>
                </a:solidFill>
                <a:latin typeface="Times New Roman"/>
                <a:ea typeface="Times New Roman"/>
                <a:cs typeface="Times New Roman"/>
                <a:sym typeface="Times New Roman"/>
              </a:rPr>
              <a:t>modelli di traffico di rete anomali indicativi di una potenziale violazione.</a:t>
            </a:r>
            <a:endParaRPr sz="1800">
              <a:latin typeface="Times New Roman"/>
              <a:ea typeface="Times New Roman"/>
              <a:cs typeface="Times New Roman"/>
              <a:sym typeface="Times New Roman"/>
            </a:endParaRPr>
          </a:p>
          <a:p>
            <a:pPr indent="-273050" lvl="0" marL="285115" marR="387350" rtl="0" algn="just">
              <a:lnSpc>
                <a:spcPct val="119444"/>
              </a:lnSpc>
              <a:spcBef>
                <a:spcPts val="670"/>
              </a:spcBef>
              <a:spcAft>
                <a:spcPts val="0"/>
              </a:spcAft>
              <a:buClr>
                <a:srgbClr val="00F9F9"/>
              </a:buClr>
              <a:buSzPts val="2000"/>
              <a:buFont typeface="Times New Roman"/>
              <a:buChar char="▪"/>
            </a:pPr>
            <a:r>
              <a:rPr lang="en-US" sz="1800">
                <a:solidFill>
                  <a:srgbClr val="FFFFFF"/>
                </a:solidFill>
                <a:latin typeface="Times New Roman"/>
                <a:ea typeface="Times New Roman"/>
                <a:cs typeface="Times New Roman"/>
                <a:sym typeface="Times New Roman"/>
              </a:rPr>
              <a:t>Distribuzione di agenti di rilevamento e risposta degli endpoint (EDR) per monitorare 	e correlare le attività degli endpoint alla ricerca di segni di compromissione.</a:t>
            </a:r>
            <a:endParaRPr sz="1800">
              <a:latin typeface="Times New Roman"/>
              <a:ea typeface="Times New Roman"/>
              <a:cs typeface="Times New Roman"/>
              <a:sym typeface="Times New Roman"/>
            </a:endParaRPr>
          </a:p>
          <a:p>
            <a:pPr indent="0" lvl="0" marL="0" rtl="0" algn="l">
              <a:lnSpc>
                <a:spcPct val="100000"/>
              </a:lnSpc>
              <a:spcBef>
                <a:spcPts val="155"/>
              </a:spcBef>
              <a:spcAft>
                <a:spcPts val="0"/>
              </a:spcAft>
              <a:buNone/>
            </a:pPr>
            <a:r>
              <a:t/>
            </a:r>
            <a:endParaRPr sz="1800">
              <a:latin typeface="Times New Roman"/>
              <a:ea typeface="Times New Roman"/>
              <a:cs typeface="Times New Roman"/>
              <a:sym typeface="Times New Roman"/>
            </a:endParaRPr>
          </a:p>
          <a:p>
            <a:pPr indent="0" lvl="0" marL="778510" rtl="0" algn="just">
              <a:lnSpc>
                <a:spcPct val="100000"/>
              </a:lnSpc>
              <a:spcBef>
                <a:spcPts val="0"/>
              </a:spcBef>
              <a:spcAft>
                <a:spcPts val="0"/>
              </a:spcAft>
              <a:buNone/>
            </a:pPr>
            <a:r>
              <a:rPr lang="en-US" sz="1250">
                <a:solidFill>
                  <a:srgbClr val="FFFFFF"/>
                </a:solidFill>
                <a:latin typeface="Times New Roman"/>
                <a:ea typeface="Times New Roman"/>
                <a:cs typeface="Times New Roman"/>
                <a:sym typeface="Times New Roman"/>
              </a:rPr>
              <a:t>Formazione CSP CSP001: Presentazione di S. Karagiannis, PDMFC, Portogallo</a:t>
            </a:r>
            <a:endParaRPr sz="1250">
              <a:latin typeface="Times New Roman"/>
              <a:ea typeface="Times New Roman"/>
              <a:cs typeface="Times New Roman"/>
              <a:sym typeface="Times New Roman"/>
            </a:endParaRPr>
          </a:p>
        </p:txBody>
      </p:sp>
      <p:pic>
        <p:nvPicPr>
          <p:cNvPr id="63" name="Google Shape;63;p2"/>
          <p:cNvPicPr preferRelativeResize="0"/>
          <p:nvPr/>
        </p:nvPicPr>
        <p:blipFill rotWithShape="1">
          <a:blip r:embed="rId6">
            <a:alphaModFix/>
          </a:blip>
          <a:srcRect b="0" l="0" r="0" t="0"/>
          <a:stretch/>
        </p:blipFill>
        <p:spPr>
          <a:xfrm>
            <a:off x="9988295" y="6942556"/>
            <a:ext cx="2500883" cy="466342"/>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grpSp>
        <p:nvGrpSpPr>
          <p:cNvPr id="68" name="Google Shape;68;p3"/>
          <p:cNvGrpSpPr/>
          <p:nvPr/>
        </p:nvGrpSpPr>
        <p:grpSpPr>
          <a:xfrm>
            <a:off x="304800" y="457200"/>
            <a:ext cx="5486400" cy="6858000"/>
            <a:chOff x="304800" y="457200"/>
            <a:chExt cx="5486400" cy="6858000"/>
          </a:xfrm>
        </p:grpSpPr>
        <p:sp>
          <p:nvSpPr>
            <p:cNvPr id="69" name="Google Shape;69;p3"/>
            <p:cNvSpPr/>
            <p:nvPr/>
          </p:nvSpPr>
          <p:spPr>
            <a:xfrm>
              <a:off x="4800600" y="5570218"/>
              <a:ext cx="799465" cy="1739264"/>
            </a:xfrm>
            <a:custGeom>
              <a:rect b="b" l="l" r="r" t="t"/>
              <a:pathLst>
                <a:path extrusionOk="0" h="1739265" w="799464">
                  <a:moveTo>
                    <a:pt x="27432" y="1738883"/>
                  </a:moveTo>
                  <a:lnTo>
                    <a:pt x="0" y="1738883"/>
                  </a:lnTo>
                  <a:lnTo>
                    <a:pt x="429768" y="141731"/>
                  </a:lnTo>
                  <a:lnTo>
                    <a:pt x="449360" y="94219"/>
                  </a:lnTo>
                  <a:lnTo>
                    <a:pt x="479340" y="54973"/>
                  </a:lnTo>
                  <a:lnTo>
                    <a:pt x="517660" y="25309"/>
                  </a:lnTo>
                  <a:lnTo>
                    <a:pt x="562269" y="6546"/>
                  </a:lnTo>
                  <a:lnTo>
                    <a:pt x="611123" y="0"/>
                  </a:lnTo>
                  <a:lnTo>
                    <a:pt x="623673" y="522"/>
                  </a:lnTo>
                  <a:lnTo>
                    <a:pt x="694896" y="19716"/>
                  </a:lnTo>
                  <a:lnTo>
                    <a:pt x="703018" y="26091"/>
                  </a:lnTo>
                  <a:lnTo>
                    <a:pt x="610432" y="26091"/>
                  </a:lnTo>
                  <a:lnTo>
                    <a:pt x="568508" y="31946"/>
                  </a:lnTo>
                  <a:lnTo>
                    <a:pt x="529970" y="48386"/>
                  </a:lnTo>
                  <a:lnTo>
                    <a:pt x="496767" y="74224"/>
                  </a:lnTo>
                  <a:lnTo>
                    <a:pt x="470845" y="108273"/>
                  </a:lnTo>
                  <a:lnTo>
                    <a:pt x="454151" y="149350"/>
                  </a:lnTo>
                  <a:lnTo>
                    <a:pt x="27432" y="1738883"/>
                  </a:lnTo>
                  <a:close/>
                </a:path>
                <a:path extrusionOk="0" h="1739265" w="799464">
                  <a:moveTo>
                    <a:pt x="391668" y="1738883"/>
                  </a:moveTo>
                  <a:lnTo>
                    <a:pt x="362712" y="1738883"/>
                  </a:lnTo>
                  <a:lnTo>
                    <a:pt x="768095" y="236220"/>
                  </a:lnTo>
                  <a:lnTo>
                    <a:pt x="773620" y="203168"/>
                  </a:lnTo>
                  <a:lnTo>
                    <a:pt x="764666" y="139349"/>
                  </a:lnTo>
                  <a:lnTo>
                    <a:pt x="733091" y="83010"/>
                  </a:lnTo>
                  <a:lnTo>
                    <a:pt x="684037" y="43291"/>
                  </a:lnTo>
                  <a:lnTo>
                    <a:pt x="610432" y="26091"/>
                  </a:lnTo>
                  <a:lnTo>
                    <a:pt x="703018" y="26091"/>
                  </a:lnTo>
                  <a:lnTo>
                    <a:pt x="752903" y="65245"/>
                  </a:lnTo>
                  <a:lnTo>
                    <a:pt x="789908" y="130444"/>
                  </a:lnTo>
                  <a:lnTo>
                    <a:pt x="799052" y="204453"/>
                  </a:lnTo>
                  <a:lnTo>
                    <a:pt x="792480" y="242315"/>
                  </a:lnTo>
                  <a:lnTo>
                    <a:pt x="391668" y="1738883"/>
                  </a:lnTo>
                  <a:close/>
                </a:path>
              </a:pathLst>
            </a:custGeom>
            <a:solidFill>
              <a:srgbClr val="D6791A"/>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a:p>
          </p:txBody>
        </p:sp>
        <p:pic>
          <p:nvPicPr>
            <p:cNvPr id="70" name="Google Shape;70;p3"/>
            <p:cNvPicPr preferRelativeResize="0"/>
            <p:nvPr/>
          </p:nvPicPr>
          <p:blipFill rotWithShape="1">
            <a:blip r:embed="rId3">
              <a:alphaModFix/>
            </a:blip>
            <a:srcRect b="0" l="0" r="0" t="0"/>
            <a:stretch/>
          </p:blipFill>
          <p:spPr>
            <a:xfrm>
              <a:off x="304800" y="457200"/>
              <a:ext cx="5486400" cy="6858000"/>
            </a:xfrm>
            <a:prstGeom prst="rect">
              <a:avLst/>
            </a:prstGeom>
            <a:noFill/>
            <a:ln>
              <a:noFill/>
            </a:ln>
          </p:spPr>
        </p:pic>
        <p:pic>
          <p:nvPicPr>
            <p:cNvPr id="71" name="Google Shape;71;p3"/>
            <p:cNvPicPr preferRelativeResize="0"/>
            <p:nvPr/>
          </p:nvPicPr>
          <p:blipFill rotWithShape="1">
            <a:blip r:embed="rId4">
              <a:alphaModFix/>
            </a:blip>
            <a:srcRect b="0" l="0" r="0" t="0"/>
            <a:stretch/>
          </p:blipFill>
          <p:spPr>
            <a:xfrm>
              <a:off x="592836" y="1604772"/>
              <a:ext cx="2008631" cy="4131562"/>
            </a:xfrm>
            <a:prstGeom prst="rect">
              <a:avLst/>
            </a:prstGeom>
            <a:noFill/>
            <a:ln>
              <a:noFill/>
            </a:ln>
          </p:spPr>
        </p:pic>
        <p:pic>
          <p:nvPicPr>
            <p:cNvPr id="72" name="Google Shape;72;p3"/>
            <p:cNvPicPr preferRelativeResize="0"/>
            <p:nvPr/>
          </p:nvPicPr>
          <p:blipFill rotWithShape="1">
            <a:blip r:embed="rId5">
              <a:alphaModFix/>
            </a:blip>
            <a:srcRect b="0" l="0" r="0" t="0"/>
            <a:stretch/>
          </p:blipFill>
          <p:spPr>
            <a:xfrm>
              <a:off x="912874" y="2046922"/>
              <a:ext cx="1190244" cy="3279457"/>
            </a:xfrm>
            <a:prstGeom prst="rect">
              <a:avLst/>
            </a:prstGeom>
            <a:noFill/>
            <a:ln>
              <a:noFill/>
            </a:ln>
          </p:spPr>
        </p:pic>
      </p:grpSp>
      <p:sp>
        <p:nvSpPr>
          <p:cNvPr id="73" name="Google Shape;73;p3"/>
          <p:cNvSpPr txBox="1"/>
          <p:nvPr>
            <p:ph type="title"/>
          </p:nvPr>
        </p:nvSpPr>
        <p:spPr>
          <a:xfrm>
            <a:off x="4998326" y="593100"/>
            <a:ext cx="4597800" cy="43620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2750">
                <a:solidFill>
                  <a:srgbClr val="FFFFFF"/>
                </a:solidFill>
              </a:rPr>
              <a:t>Indagine scienza forense digitale</a:t>
            </a:r>
            <a:endParaRPr sz="2750"/>
          </a:p>
        </p:txBody>
      </p:sp>
      <p:sp>
        <p:nvSpPr>
          <p:cNvPr id="74" name="Google Shape;74;p3"/>
          <p:cNvSpPr txBox="1"/>
          <p:nvPr/>
        </p:nvSpPr>
        <p:spPr>
          <a:xfrm>
            <a:off x="2902585" y="911683"/>
            <a:ext cx="9683750" cy="6378575"/>
          </a:xfrm>
          <a:prstGeom prst="rect">
            <a:avLst/>
          </a:prstGeom>
          <a:noFill/>
          <a:ln>
            <a:noFill/>
          </a:ln>
        </p:spPr>
        <p:txBody>
          <a:bodyPr anchorCtr="0" anchor="t" bIns="0" lIns="0" spcFirstLastPara="1" rIns="0" wrap="square" tIns="122550">
            <a:spAutoFit/>
          </a:bodyPr>
          <a:lstStyle/>
          <a:p>
            <a:pPr indent="0" lvl="0" marL="1196975" rtl="0" algn="l">
              <a:lnSpc>
                <a:spcPct val="100000"/>
              </a:lnSpc>
              <a:spcBef>
                <a:spcPts val="0"/>
              </a:spcBef>
              <a:spcAft>
                <a:spcPts val="0"/>
              </a:spcAft>
              <a:buNone/>
            </a:pPr>
            <a:r>
              <a:rPr lang="en-US" sz="2200">
                <a:solidFill>
                  <a:srgbClr val="00F9F9"/>
                </a:solidFill>
                <a:latin typeface="Times New Roman"/>
                <a:ea typeface="Times New Roman"/>
                <a:cs typeface="Times New Roman"/>
                <a:sym typeface="Times New Roman"/>
              </a:rPr>
              <a:t>Prima di iniziare.</a:t>
            </a:r>
            <a:endParaRPr sz="2200">
              <a:latin typeface="Times New Roman"/>
              <a:ea typeface="Times New Roman"/>
              <a:cs typeface="Times New Roman"/>
              <a:sym typeface="Times New Roman"/>
            </a:endParaRPr>
          </a:p>
          <a:p>
            <a:pPr indent="0" lvl="0" marL="995044" marR="309880" rtl="0" algn="just">
              <a:lnSpc>
                <a:spcPct val="119354"/>
              </a:lnSpc>
              <a:spcBef>
                <a:spcPts val="675"/>
              </a:spcBef>
              <a:spcAft>
                <a:spcPts val="0"/>
              </a:spcAft>
              <a:buNone/>
            </a:pPr>
            <a:r>
              <a:rPr lang="en-US" sz="1550">
                <a:solidFill>
                  <a:srgbClr val="FFFFFF"/>
                </a:solidFill>
                <a:latin typeface="Times New Roman"/>
                <a:ea typeface="Times New Roman"/>
                <a:cs typeface="Times New Roman"/>
                <a:sym typeface="Times New Roman"/>
              </a:rPr>
              <a:t>Prima di avviare un'indagine forense nel settore sanitario, è fondamentale assicurarsi che i dati rimangano invariati durante il processo di indagine.</a:t>
            </a:r>
            <a:endParaRPr sz="1550">
              <a:latin typeface="Times New Roman"/>
              <a:ea typeface="Times New Roman"/>
              <a:cs typeface="Times New Roman"/>
              <a:sym typeface="Times New Roman"/>
            </a:endParaRPr>
          </a:p>
          <a:p>
            <a:pPr indent="-274319" lvl="0" marL="1269365" marR="308610" rtl="0" algn="just">
              <a:lnSpc>
                <a:spcPct val="119354"/>
              </a:lnSpc>
              <a:spcBef>
                <a:spcPts val="565"/>
              </a:spcBef>
              <a:spcAft>
                <a:spcPts val="0"/>
              </a:spcAft>
              <a:buClr>
                <a:srgbClr val="00F9F9"/>
              </a:buClr>
              <a:buSzPts val="1700"/>
              <a:buFont typeface="Times New Roman"/>
              <a:buChar char="▪"/>
            </a:pPr>
            <a:r>
              <a:rPr lang="en-US" sz="1550">
                <a:solidFill>
                  <a:srgbClr val="00F9F9"/>
                </a:solidFill>
                <a:latin typeface="Times New Roman"/>
                <a:ea typeface="Times New Roman"/>
                <a:cs typeface="Times New Roman"/>
                <a:sym typeface="Times New Roman"/>
              </a:rPr>
              <a:t>Scenario  investigativo:  </a:t>
            </a:r>
            <a:r>
              <a:rPr lang="en-US" sz="1550">
                <a:solidFill>
                  <a:srgbClr val="FFFFFF"/>
                </a:solidFill>
                <a:latin typeface="Times New Roman"/>
                <a:ea typeface="Times New Roman"/>
                <a:cs typeface="Times New Roman"/>
                <a:sym typeface="Times New Roman"/>
              </a:rPr>
              <a:t>Una  struttura  sanitaria  sospetta  un  accesso  non  autorizzato  alle cartelle cliniche dei pazienti.</a:t>
            </a:r>
            <a:endParaRPr sz="1550">
              <a:latin typeface="Times New Roman"/>
              <a:ea typeface="Times New Roman"/>
              <a:cs typeface="Times New Roman"/>
              <a:sym typeface="Times New Roman"/>
            </a:endParaRPr>
          </a:p>
          <a:p>
            <a:pPr indent="-274319" lvl="0" marL="1269365" marR="310515" rtl="0" algn="just">
              <a:lnSpc>
                <a:spcPct val="119354"/>
              </a:lnSpc>
              <a:spcBef>
                <a:spcPts val="550"/>
              </a:spcBef>
              <a:spcAft>
                <a:spcPts val="0"/>
              </a:spcAft>
              <a:buClr>
                <a:srgbClr val="00F9F9"/>
              </a:buClr>
              <a:buSzPts val="1700"/>
              <a:buFont typeface="Times New Roman"/>
              <a:buChar char="▪"/>
            </a:pPr>
            <a:r>
              <a:rPr lang="en-US" sz="1550">
                <a:solidFill>
                  <a:srgbClr val="00F9F9"/>
                </a:solidFill>
                <a:latin typeface="Times New Roman"/>
                <a:ea typeface="Times New Roman"/>
                <a:cs typeface="Times New Roman"/>
                <a:sym typeface="Times New Roman"/>
              </a:rPr>
              <a:t>Tecnica di conservazione: </a:t>
            </a:r>
            <a:r>
              <a:rPr lang="en-US" sz="1550">
                <a:solidFill>
                  <a:srgbClr val="FFFFFF"/>
                </a:solidFill>
                <a:latin typeface="Times New Roman"/>
                <a:ea typeface="Times New Roman"/>
                <a:cs typeface="Times New Roman"/>
                <a:sym typeface="Times New Roman"/>
              </a:rPr>
              <a:t>Gli investigatori forensi utilizzano dispositivi di blocco della scrittura per acquisire prove digitali dai server che ospitano le cartelle cliniche dei pazienti.</a:t>
            </a:r>
            <a:endParaRPr sz="1550">
              <a:latin typeface="Times New Roman"/>
              <a:ea typeface="Times New Roman"/>
              <a:cs typeface="Times New Roman"/>
              <a:sym typeface="Times New Roman"/>
            </a:endParaRPr>
          </a:p>
          <a:p>
            <a:pPr indent="-274319" lvl="0" marL="1269365" marR="307975" rtl="0" algn="just">
              <a:lnSpc>
                <a:spcPct val="119354"/>
              </a:lnSpc>
              <a:spcBef>
                <a:spcPts val="545"/>
              </a:spcBef>
              <a:spcAft>
                <a:spcPts val="0"/>
              </a:spcAft>
              <a:buClr>
                <a:srgbClr val="00F9F9"/>
              </a:buClr>
              <a:buSzPts val="1700"/>
              <a:buFont typeface="Times New Roman"/>
              <a:buChar char="▪"/>
            </a:pPr>
            <a:r>
              <a:rPr lang="en-US" sz="1550">
                <a:solidFill>
                  <a:srgbClr val="00F9F9"/>
                </a:solidFill>
                <a:latin typeface="Times New Roman"/>
                <a:ea typeface="Times New Roman"/>
                <a:cs typeface="Times New Roman"/>
                <a:sym typeface="Times New Roman"/>
              </a:rPr>
              <a:t>Implementazione  dello  strumento:  </a:t>
            </a:r>
            <a:r>
              <a:rPr lang="en-US" sz="1550">
                <a:solidFill>
                  <a:srgbClr val="FFFFFF"/>
                </a:solidFill>
                <a:latin typeface="Times New Roman"/>
                <a:ea typeface="Times New Roman"/>
                <a:cs typeface="Times New Roman"/>
                <a:sym typeface="Times New Roman"/>
              </a:rPr>
              <a:t>Algoritmi  di  hashing  come  SHA-256  vengono applicati  per  verificare  l'integrità  dei  dati  acquisiti  rispetto  ai  record  originali.  La garanzia dell'integrità dei dati consente agli investigatori di analizzare con sicurezza le prove, assicurando risultati accurati per i procedimenti legali.</a:t>
            </a:r>
            <a:endParaRPr sz="1550">
              <a:latin typeface="Times New Roman"/>
              <a:ea typeface="Times New Roman"/>
              <a:cs typeface="Times New Roman"/>
              <a:sym typeface="Times New Roman"/>
            </a:endParaRPr>
          </a:p>
          <a:p>
            <a:pPr indent="0" lvl="0" marL="12700" marR="259079" rtl="0" algn="just">
              <a:lnSpc>
                <a:spcPct val="100600"/>
              </a:lnSpc>
              <a:spcBef>
                <a:spcPts val="985"/>
              </a:spcBef>
              <a:spcAft>
                <a:spcPts val="0"/>
              </a:spcAft>
              <a:buNone/>
            </a:pPr>
            <a:r>
              <a:rPr lang="en-US" sz="1550">
                <a:solidFill>
                  <a:srgbClr val="00F9F9"/>
                </a:solidFill>
                <a:latin typeface="Times New Roman"/>
                <a:ea typeface="Times New Roman"/>
                <a:cs typeface="Times New Roman"/>
                <a:sym typeface="Times New Roman"/>
              </a:rPr>
              <a:t>Modalità KALI Forensic: </a:t>
            </a:r>
            <a:r>
              <a:rPr lang="en-US" sz="1550">
                <a:solidFill>
                  <a:srgbClr val="FFFFFF"/>
                </a:solidFill>
                <a:latin typeface="Times New Roman"/>
                <a:ea typeface="Times New Roman"/>
                <a:cs typeface="Times New Roman"/>
                <a:sym typeface="Times New Roman"/>
              </a:rPr>
              <a:t>Kali Linux viene fornito con una selezione completa di software forense open source. Tra questi vi sono strumenti popolari per l'imaging dei dischi, l'analisi dei file, l'analisi forense della memoria, l'analisi forense della rete e altro ancora. La  di questi strumenti semplifica il flusso di lavoro forense e aumenta la produttività.</a:t>
            </a:r>
            <a:endParaRPr sz="1550">
              <a:latin typeface="Times New Roman"/>
              <a:ea typeface="Times New Roman"/>
              <a:cs typeface="Times New Roman"/>
              <a:sym typeface="Times New Roman"/>
            </a:endParaRPr>
          </a:p>
          <a:p>
            <a:pPr indent="-273685" lvl="0" marL="285750" marR="5080" rtl="0" algn="just">
              <a:lnSpc>
                <a:spcPct val="114838"/>
              </a:lnSpc>
              <a:spcBef>
                <a:spcPts val="650"/>
              </a:spcBef>
              <a:spcAft>
                <a:spcPts val="0"/>
              </a:spcAft>
              <a:buClr>
                <a:srgbClr val="00F9F9"/>
              </a:buClr>
              <a:buSzPts val="1700"/>
              <a:buFont typeface="Times New Roman"/>
              <a:buChar char="▪"/>
            </a:pPr>
            <a:r>
              <a:rPr lang="en-US" sz="1550">
                <a:solidFill>
                  <a:srgbClr val="FFFFFF"/>
                </a:solidFill>
                <a:latin typeface="Times New Roman"/>
                <a:ea typeface="Times New Roman"/>
                <a:cs typeface="Times New Roman"/>
                <a:sym typeface="Times New Roman"/>
              </a:rPr>
              <a:t>Scenario investigativo: Una struttura sanitaria sospetta un accesso non autorizzato alle cartelle cliniche dei pazienti.</a:t>
            </a:r>
            <a:endParaRPr sz="1550">
              <a:latin typeface="Times New Roman"/>
              <a:ea typeface="Times New Roman"/>
              <a:cs typeface="Times New Roman"/>
              <a:sym typeface="Times New Roman"/>
            </a:endParaRPr>
          </a:p>
          <a:p>
            <a:pPr indent="-273685" lvl="0" marL="285750" marR="5080" rtl="0" algn="just">
              <a:lnSpc>
                <a:spcPct val="114838"/>
              </a:lnSpc>
              <a:spcBef>
                <a:spcPts val="625"/>
              </a:spcBef>
              <a:spcAft>
                <a:spcPts val="0"/>
              </a:spcAft>
              <a:buClr>
                <a:srgbClr val="00F9F9"/>
              </a:buClr>
              <a:buSzPts val="1700"/>
              <a:buFont typeface="Times New Roman"/>
              <a:buChar char="▪"/>
            </a:pPr>
            <a:r>
              <a:rPr lang="en-US" sz="1550">
                <a:solidFill>
                  <a:srgbClr val="FFFFFF"/>
                </a:solidFill>
                <a:latin typeface="Times New Roman"/>
                <a:ea typeface="Times New Roman"/>
                <a:cs typeface="Times New Roman"/>
                <a:sym typeface="Times New Roman"/>
              </a:rPr>
              <a:t>Tecnica  di  conservazione:  Gli  investigatori  forensi  utilizzano  dispositivi  di  blocco  della  scrittura  per acquisire i dati digitali.</a:t>
            </a:r>
            <a:endParaRPr sz="1550">
              <a:latin typeface="Times New Roman"/>
              <a:ea typeface="Times New Roman"/>
              <a:cs typeface="Times New Roman"/>
              <a:sym typeface="Times New Roman"/>
            </a:endParaRPr>
          </a:p>
          <a:p>
            <a:pPr indent="0" lvl="0" marL="286385" rtl="0" algn="just">
              <a:lnSpc>
                <a:spcPct val="117741"/>
              </a:lnSpc>
              <a:spcBef>
                <a:spcPts val="0"/>
              </a:spcBef>
              <a:spcAft>
                <a:spcPts val="0"/>
              </a:spcAft>
              <a:buNone/>
            </a:pPr>
            <a:r>
              <a:rPr lang="en-US" sz="1550">
                <a:solidFill>
                  <a:srgbClr val="FFFFFF"/>
                </a:solidFill>
                <a:latin typeface="Times New Roman"/>
                <a:ea typeface="Times New Roman"/>
                <a:cs typeface="Times New Roman"/>
                <a:sym typeface="Times New Roman"/>
              </a:rPr>
              <a:t>prove dai server che ospitano le cartelle cliniche dei pazienti.</a:t>
            </a:r>
            <a:endParaRPr sz="1550">
              <a:latin typeface="Times New Roman"/>
              <a:ea typeface="Times New Roman"/>
              <a:cs typeface="Times New Roman"/>
              <a:sym typeface="Times New Roman"/>
            </a:endParaRPr>
          </a:p>
          <a:p>
            <a:pPr indent="-274320" lvl="0" marL="287020" marR="266065" rtl="0" algn="just">
              <a:lnSpc>
                <a:spcPct val="119354"/>
              </a:lnSpc>
              <a:spcBef>
                <a:spcPts val="610"/>
              </a:spcBef>
              <a:spcAft>
                <a:spcPts val="0"/>
              </a:spcAft>
              <a:buClr>
                <a:srgbClr val="00F9F9"/>
              </a:buClr>
              <a:buSzPts val="1700"/>
              <a:buFont typeface="Times New Roman"/>
              <a:buChar char="▪"/>
            </a:pPr>
            <a:r>
              <a:rPr lang="en-US" sz="1550">
                <a:solidFill>
                  <a:srgbClr val="FFFFFF"/>
                </a:solidFill>
                <a:latin typeface="Times New Roman"/>
                <a:ea typeface="Times New Roman"/>
                <a:cs typeface="Times New Roman"/>
                <a:sym typeface="Times New Roman"/>
              </a:rPr>
              <a:t>Implementazione dello strumento: Per verificare l'integrità dei dati acquisiti rispetto ai record originali vengono applicati algoritmi di hashing come SHA-256.</a:t>
            </a:r>
            <a:endParaRPr sz="1550">
              <a:latin typeface="Times New Roman"/>
              <a:ea typeface="Times New Roman"/>
              <a:cs typeface="Times New Roman"/>
              <a:sym typeface="Times New Roman"/>
            </a:endParaRPr>
          </a:p>
          <a:p>
            <a:pPr indent="0" lvl="0" marL="1079500" rtl="0" algn="just">
              <a:lnSpc>
                <a:spcPct val="100000"/>
              </a:lnSpc>
              <a:spcBef>
                <a:spcPts val="1180"/>
              </a:spcBef>
              <a:spcAft>
                <a:spcPts val="0"/>
              </a:spcAft>
              <a:buNone/>
            </a:pPr>
            <a:r>
              <a:rPr lang="en-US" sz="1250">
                <a:solidFill>
                  <a:srgbClr val="FFFFFF"/>
                </a:solidFill>
                <a:latin typeface="Times New Roman"/>
                <a:ea typeface="Times New Roman"/>
                <a:cs typeface="Times New Roman"/>
                <a:sym typeface="Times New Roman"/>
              </a:rPr>
              <a:t>Formazione CSP CSP001: Presentazione di S. Karagiannis, PDMFC, Portogallo</a:t>
            </a:r>
            <a:endParaRPr sz="1250">
              <a:latin typeface="Times New Roman"/>
              <a:ea typeface="Times New Roman"/>
              <a:cs typeface="Times New Roman"/>
              <a:sym typeface="Times New Roman"/>
            </a:endParaRPr>
          </a:p>
        </p:txBody>
      </p:sp>
      <p:pic>
        <p:nvPicPr>
          <p:cNvPr id="75" name="Google Shape;75;p3"/>
          <p:cNvPicPr preferRelativeResize="0"/>
          <p:nvPr/>
        </p:nvPicPr>
        <p:blipFill rotWithShape="1">
          <a:blip r:embed="rId6">
            <a:alphaModFix/>
          </a:blip>
          <a:srcRect b="0" l="0" r="0" t="0"/>
          <a:stretch/>
        </p:blipFill>
        <p:spPr>
          <a:xfrm>
            <a:off x="9988295" y="6990600"/>
            <a:ext cx="2500883" cy="466342"/>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grpSp>
        <p:nvGrpSpPr>
          <p:cNvPr id="80" name="Google Shape;80;p4"/>
          <p:cNvGrpSpPr/>
          <p:nvPr/>
        </p:nvGrpSpPr>
        <p:grpSpPr>
          <a:xfrm>
            <a:off x="304800" y="457200"/>
            <a:ext cx="5480303" cy="6858000"/>
            <a:chOff x="304800" y="457200"/>
            <a:chExt cx="5480303" cy="6858000"/>
          </a:xfrm>
        </p:grpSpPr>
        <p:sp>
          <p:nvSpPr>
            <p:cNvPr id="81" name="Google Shape;81;p4"/>
            <p:cNvSpPr/>
            <p:nvPr/>
          </p:nvSpPr>
          <p:spPr>
            <a:xfrm>
              <a:off x="4800600" y="5570218"/>
              <a:ext cx="799465" cy="1739264"/>
            </a:xfrm>
            <a:custGeom>
              <a:rect b="b" l="l" r="r" t="t"/>
              <a:pathLst>
                <a:path extrusionOk="0" h="1739265" w="799464">
                  <a:moveTo>
                    <a:pt x="27432" y="1738883"/>
                  </a:moveTo>
                  <a:lnTo>
                    <a:pt x="0" y="1738883"/>
                  </a:lnTo>
                  <a:lnTo>
                    <a:pt x="429768" y="141731"/>
                  </a:lnTo>
                  <a:lnTo>
                    <a:pt x="449360" y="94219"/>
                  </a:lnTo>
                  <a:lnTo>
                    <a:pt x="479340" y="54973"/>
                  </a:lnTo>
                  <a:lnTo>
                    <a:pt x="517660" y="25309"/>
                  </a:lnTo>
                  <a:lnTo>
                    <a:pt x="562269" y="6546"/>
                  </a:lnTo>
                  <a:lnTo>
                    <a:pt x="611123" y="0"/>
                  </a:lnTo>
                  <a:lnTo>
                    <a:pt x="623673" y="522"/>
                  </a:lnTo>
                  <a:lnTo>
                    <a:pt x="694896" y="19716"/>
                  </a:lnTo>
                  <a:lnTo>
                    <a:pt x="703018" y="26091"/>
                  </a:lnTo>
                  <a:lnTo>
                    <a:pt x="610432" y="26091"/>
                  </a:lnTo>
                  <a:lnTo>
                    <a:pt x="568508" y="31946"/>
                  </a:lnTo>
                  <a:lnTo>
                    <a:pt x="529970" y="48386"/>
                  </a:lnTo>
                  <a:lnTo>
                    <a:pt x="496767" y="74224"/>
                  </a:lnTo>
                  <a:lnTo>
                    <a:pt x="470845" y="108273"/>
                  </a:lnTo>
                  <a:lnTo>
                    <a:pt x="454151" y="149350"/>
                  </a:lnTo>
                  <a:lnTo>
                    <a:pt x="27432" y="1738883"/>
                  </a:lnTo>
                  <a:close/>
                </a:path>
                <a:path extrusionOk="0" h="1739265" w="799464">
                  <a:moveTo>
                    <a:pt x="391668" y="1738883"/>
                  </a:moveTo>
                  <a:lnTo>
                    <a:pt x="362712" y="1738883"/>
                  </a:lnTo>
                  <a:lnTo>
                    <a:pt x="768095" y="236220"/>
                  </a:lnTo>
                  <a:lnTo>
                    <a:pt x="773620" y="203168"/>
                  </a:lnTo>
                  <a:lnTo>
                    <a:pt x="764666" y="139349"/>
                  </a:lnTo>
                  <a:lnTo>
                    <a:pt x="733091" y="83010"/>
                  </a:lnTo>
                  <a:lnTo>
                    <a:pt x="684037" y="43291"/>
                  </a:lnTo>
                  <a:lnTo>
                    <a:pt x="610432" y="26091"/>
                  </a:lnTo>
                  <a:lnTo>
                    <a:pt x="703018" y="26091"/>
                  </a:lnTo>
                  <a:lnTo>
                    <a:pt x="752903" y="65245"/>
                  </a:lnTo>
                  <a:lnTo>
                    <a:pt x="789908" y="130444"/>
                  </a:lnTo>
                  <a:lnTo>
                    <a:pt x="799052" y="204453"/>
                  </a:lnTo>
                  <a:lnTo>
                    <a:pt x="792480" y="242315"/>
                  </a:lnTo>
                  <a:lnTo>
                    <a:pt x="391668" y="1738883"/>
                  </a:lnTo>
                  <a:close/>
                </a:path>
              </a:pathLst>
            </a:custGeom>
            <a:solidFill>
              <a:srgbClr val="D6791A"/>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a:p>
          </p:txBody>
        </p:sp>
        <p:pic>
          <p:nvPicPr>
            <p:cNvPr id="82" name="Google Shape;82;p4"/>
            <p:cNvPicPr preferRelativeResize="0"/>
            <p:nvPr/>
          </p:nvPicPr>
          <p:blipFill rotWithShape="1">
            <a:blip r:embed="rId3">
              <a:alphaModFix/>
            </a:blip>
            <a:srcRect b="0" l="0" r="0" t="0"/>
            <a:stretch/>
          </p:blipFill>
          <p:spPr>
            <a:xfrm>
              <a:off x="304800" y="457200"/>
              <a:ext cx="5480303" cy="6858000"/>
            </a:xfrm>
            <a:prstGeom prst="rect">
              <a:avLst/>
            </a:prstGeom>
            <a:noFill/>
            <a:ln>
              <a:noFill/>
            </a:ln>
          </p:spPr>
        </p:pic>
        <p:pic>
          <p:nvPicPr>
            <p:cNvPr id="83" name="Google Shape;83;p4"/>
            <p:cNvPicPr preferRelativeResize="0"/>
            <p:nvPr/>
          </p:nvPicPr>
          <p:blipFill rotWithShape="1">
            <a:blip r:embed="rId4">
              <a:alphaModFix/>
            </a:blip>
            <a:srcRect b="0" l="0" r="0" t="0"/>
            <a:stretch/>
          </p:blipFill>
          <p:spPr>
            <a:xfrm>
              <a:off x="573024" y="3535680"/>
              <a:ext cx="1507235" cy="2273806"/>
            </a:xfrm>
            <a:prstGeom prst="rect">
              <a:avLst/>
            </a:prstGeom>
            <a:noFill/>
            <a:ln>
              <a:noFill/>
            </a:ln>
          </p:spPr>
        </p:pic>
        <p:pic>
          <p:nvPicPr>
            <p:cNvPr id="84" name="Google Shape;84;p4"/>
            <p:cNvPicPr preferRelativeResize="0"/>
            <p:nvPr/>
          </p:nvPicPr>
          <p:blipFill rotWithShape="1">
            <a:blip r:embed="rId5">
              <a:alphaModFix/>
            </a:blip>
            <a:srcRect b="0" l="0" r="0" t="0"/>
            <a:stretch/>
          </p:blipFill>
          <p:spPr>
            <a:xfrm>
              <a:off x="929805" y="3977640"/>
              <a:ext cx="652105" cy="1392792"/>
            </a:xfrm>
            <a:prstGeom prst="rect">
              <a:avLst/>
            </a:prstGeom>
            <a:noFill/>
            <a:ln>
              <a:noFill/>
            </a:ln>
          </p:spPr>
        </p:pic>
        <p:pic>
          <p:nvPicPr>
            <p:cNvPr id="85" name="Google Shape;85;p4"/>
            <p:cNvPicPr preferRelativeResize="0"/>
            <p:nvPr/>
          </p:nvPicPr>
          <p:blipFill rotWithShape="1">
            <a:blip r:embed="rId6">
              <a:alphaModFix/>
            </a:blip>
            <a:srcRect b="0" l="0" r="0" t="0"/>
            <a:stretch/>
          </p:blipFill>
          <p:spPr>
            <a:xfrm>
              <a:off x="963168" y="3425950"/>
              <a:ext cx="1146047" cy="937258"/>
            </a:xfrm>
            <a:prstGeom prst="rect">
              <a:avLst/>
            </a:prstGeom>
            <a:noFill/>
            <a:ln>
              <a:noFill/>
            </a:ln>
          </p:spPr>
        </p:pic>
        <p:pic>
          <p:nvPicPr>
            <p:cNvPr id="86" name="Google Shape;86;p4"/>
            <p:cNvPicPr preferRelativeResize="0"/>
            <p:nvPr/>
          </p:nvPicPr>
          <p:blipFill rotWithShape="1">
            <a:blip r:embed="rId7">
              <a:alphaModFix/>
            </a:blip>
            <a:srcRect b="0" l="0" r="0" t="0"/>
            <a:stretch/>
          </p:blipFill>
          <p:spPr>
            <a:xfrm>
              <a:off x="992123" y="1528572"/>
              <a:ext cx="1629155" cy="2724911"/>
            </a:xfrm>
            <a:prstGeom prst="rect">
              <a:avLst/>
            </a:prstGeom>
            <a:noFill/>
            <a:ln>
              <a:noFill/>
            </a:ln>
          </p:spPr>
        </p:pic>
        <p:pic>
          <p:nvPicPr>
            <p:cNvPr id="87" name="Google Shape;87;p4"/>
            <p:cNvPicPr preferRelativeResize="0"/>
            <p:nvPr/>
          </p:nvPicPr>
          <p:blipFill rotWithShape="1">
            <a:blip r:embed="rId8">
              <a:alphaModFix/>
            </a:blip>
            <a:srcRect b="0" l="0" r="0" t="0"/>
            <a:stretch/>
          </p:blipFill>
          <p:spPr>
            <a:xfrm>
              <a:off x="1429511" y="1943290"/>
              <a:ext cx="663891" cy="1902714"/>
            </a:xfrm>
            <a:prstGeom prst="rect">
              <a:avLst/>
            </a:prstGeom>
            <a:noFill/>
            <a:ln>
              <a:noFill/>
            </a:ln>
          </p:spPr>
        </p:pic>
      </p:grpSp>
      <p:sp>
        <p:nvSpPr>
          <p:cNvPr id="88" name="Google Shape;88;p4"/>
          <p:cNvSpPr txBox="1"/>
          <p:nvPr>
            <p:ph type="title"/>
          </p:nvPr>
        </p:nvSpPr>
        <p:spPr>
          <a:xfrm>
            <a:off x="4731283" y="703884"/>
            <a:ext cx="4324985" cy="44450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2750">
                <a:solidFill>
                  <a:srgbClr val="FFFFFF"/>
                </a:solidFill>
              </a:rPr>
              <a:t>Analisi delle cause RCA)</a:t>
            </a:r>
            <a:endParaRPr sz="2750"/>
          </a:p>
        </p:txBody>
      </p:sp>
      <p:sp>
        <p:nvSpPr>
          <p:cNvPr id="89" name="Google Shape;89;p4"/>
          <p:cNvSpPr txBox="1"/>
          <p:nvPr/>
        </p:nvSpPr>
        <p:spPr>
          <a:xfrm>
            <a:off x="3257550" y="1018853"/>
            <a:ext cx="8947150" cy="6062980"/>
          </a:xfrm>
          <a:prstGeom prst="rect">
            <a:avLst/>
          </a:prstGeom>
          <a:noFill/>
          <a:ln>
            <a:noFill/>
          </a:ln>
        </p:spPr>
        <p:txBody>
          <a:bodyPr anchorCtr="0" anchor="t" bIns="0" lIns="0" spcFirstLastPara="1" rIns="0" wrap="square" tIns="175875">
            <a:spAutoFit/>
          </a:bodyPr>
          <a:lstStyle/>
          <a:p>
            <a:pPr indent="0" lvl="0" marL="842010" rtl="0" algn="l">
              <a:lnSpc>
                <a:spcPct val="100000"/>
              </a:lnSpc>
              <a:spcBef>
                <a:spcPts val="0"/>
              </a:spcBef>
              <a:spcAft>
                <a:spcPts val="0"/>
              </a:spcAft>
              <a:buNone/>
            </a:pPr>
            <a:r>
              <a:rPr lang="en-US" sz="2200">
                <a:solidFill>
                  <a:srgbClr val="00F9F9"/>
                </a:solidFill>
                <a:latin typeface="Times New Roman"/>
                <a:ea typeface="Times New Roman"/>
                <a:cs typeface="Times New Roman"/>
                <a:sym typeface="Times New Roman"/>
              </a:rPr>
              <a:t>Definizione</a:t>
            </a:r>
            <a:endParaRPr sz="2200">
              <a:latin typeface="Times New Roman"/>
              <a:ea typeface="Times New Roman"/>
              <a:cs typeface="Times New Roman"/>
              <a:sym typeface="Times New Roman"/>
            </a:endParaRPr>
          </a:p>
          <a:p>
            <a:pPr indent="0" lvl="0" marL="640080" marR="955675" rtl="0" algn="l">
              <a:lnSpc>
                <a:spcPct val="119354"/>
              </a:lnSpc>
              <a:spcBef>
                <a:spcPts val="980"/>
              </a:spcBef>
              <a:spcAft>
                <a:spcPts val="0"/>
              </a:spcAft>
              <a:buNone/>
            </a:pPr>
            <a:r>
              <a:rPr lang="en-US" sz="1550">
                <a:solidFill>
                  <a:srgbClr val="FFFFFF"/>
                </a:solidFill>
                <a:latin typeface="Times New Roman"/>
                <a:ea typeface="Times New Roman"/>
                <a:cs typeface="Times New Roman"/>
                <a:sym typeface="Times New Roman"/>
              </a:rPr>
              <a:t>L'analisi delle cause profonde (RCA) è il processo di identificazione della ragione fondamentale o del fattore sottostante responsabile di un problema o di un problema.</a:t>
            </a:r>
            <a:endParaRPr sz="1550">
              <a:latin typeface="Times New Roman"/>
              <a:ea typeface="Times New Roman"/>
              <a:cs typeface="Times New Roman"/>
              <a:sym typeface="Times New Roman"/>
            </a:endParaRPr>
          </a:p>
          <a:p>
            <a:pPr indent="-274319" lvl="0" marL="914400" rtl="0" algn="l">
              <a:lnSpc>
                <a:spcPct val="100000"/>
              </a:lnSpc>
              <a:spcBef>
                <a:spcPts val="489"/>
              </a:spcBef>
              <a:spcAft>
                <a:spcPts val="0"/>
              </a:spcAft>
              <a:buClr>
                <a:srgbClr val="00F9F9"/>
              </a:buClr>
              <a:buSzPts val="1700"/>
              <a:buFont typeface="Times New Roman"/>
              <a:buChar char="▪"/>
            </a:pPr>
            <a:r>
              <a:rPr lang="en-US" sz="1550">
                <a:solidFill>
                  <a:srgbClr val="FFFFFF"/>
                </a:solidFill>
                <a:latin typeface="Times New Roman"/>
                <a:ea typeface="Times New Roman"/>
                <a:cs typeface="Times New Roman"/>
                <a:sym typeface="Times New Roman"/>
              </a:rPr>
              <a:t>Consente di affrontare i problemi alla fonte, portando a soluzioni più sostenibili.</a:t>
            </a:r>
            <a:endParaRPr sz="1550">
              <a:latin typeface="Times New Roman"/>
              <a:ea typeface="Times New Roman"/>
              <a:cs typeface="Times New Roman"/>
              <a:sym typeface="Times New Roman"/>
            </a:endParaRPr>
          </a:p>
          <a:p>
            <a:pPr indent="-274319" lvl="0" marL="914400" marR="231140" rtl="0" algn="l">
              <a:lnSpc>
                <a:spcPct val="119354"/>
              </a:lnSpc>
              <a:spcBef>
                <a:spcPts val="615"/>
              </a:spcBef>
              <a:spcAft>
                <a:spcPts val="0"/>
              </a:spcAft>
              <a:buClr>
                <a:srgbClr val="00F9F9"/>
              </a:buClr>
              <a:buSzPts val="1700"/>
              <a:buFont typeface="Times New Roman"/>
              <a:buChar char="▪"/>
            </a:pPr>
            <a:r>
              <a:rPr lang="en-US" sz="1550">
                <a:solidFill>
                  <a:srgbClr val="FFFFFF"/>
                </a:solidFill>
                <a:latin typeface="Times New Roman"/>
                <a:ea typeface="Times New Roman"/>
                <a:cs typeface="Times New Roman"/>
                <a:sym typeface="Times New Roman"/>
              </a:rPr>
              <a:t>La risoluzione delle cause principali impedisce che il problema si ripresenti, risparmiando tempo e risorse.</a:t>
            </a:r>
            <a:endParaRPr sz="1550">
              <a:latin typeface="Times New Roman"/>
              <a:ea typeface="Times New Roman"/>
              <a:cs typeface="Times New Roman"/>
              <a:sym typeface="Times New Roman"/>
            </a:endParaRPr>
          </a:p>
          <a:p>
            <a:pPr indent="0" lvl="0" marL="640080" marR="508634" rtl="0" algn="l">
              <a:lnSpc>
                <a:spcPct val="114838"/>
              </a:lnSpc>
              <a:spcBef>
                <a:spcPts val="465"/>
              </a:spcBef>
              <a:spcAft>
                <a:spcPts val="0"/>
              </a:spcAft>
              <a:buNone/>
            </a:pPr>
            <a:r>
              <a:rPr lang="en-US" sz="1550">
                <a:solidFill>
                  <a:srgbClr val="00F9F9"/>
                </a:solidFill>
                <a:latin typeface="Times New Roman"/>
                <a:ea typeface="Times New Roman"/>
                <a:cs typeface="Times New Roman"/>
                <a:sym typeface="Times New Roman"/>
              </a:rPr>
              <a:t>Fasi dell'analisi delle cause principali: </a:t>
            </a:r>
            <a:r>
              <a:rPr lang="en-US" sz="1550">
                <a:solidFill>
                  <a:srgbClr val="FFFFFF"/>
                </a:solidFill>
                <a:latin typeface="Times New Roman"/>
                <a:ea typeface="Times New Roman"/>
                <a:cs typeface="Times New Roman"/>
                <a:sym typeface="Times New Roman"/>
              </a:rPr>
              <a:t>1) Identificare il problema, 2) Raccogliere i dati, 3) Analizzare</a:t>
            </a:r>
            <a:endParaRPr sz="1550">
              <a:latin typeface="Times New Roman"/>
              <a:ea typeface="Times New Roman"/>
              <a:cs typeface="Times New Roman"/>
              <a:sym typeface="Times New Roman"/>
            </a:endParaRPr>
          </a:p>
          <a:p>
            <a:pPr indent="0" lvl="0" marL="640080" marR="812165" rtl="0" algn="l">
              <a:lnSpc>
                <a:spcPct val="114838"/>
              </a:lnSpc>
              <a:spcBef>
                <a:spcPts val="90"/>
              </a:spcBef>
              <a:spcAft>
                <a:spcPts val="0"/>
              </a:spcAft>
              <a:buNone/>
            </a:pPr>
            <a:r>
              <a:rPr lang="en-US" sz="1550">
                <a:solidFill>
                  <a:srgbClr val="FFFFFF"/>
                </a:solidFill>
                <a:latin typeface="Times New Roman"/>
                <a:ea typeface="Times New Roman"/>
                <a:cs typeface="Times New Roman"/>
                <a:sym typeface="Times New Roman"/>
              </a:rPr>
              <a:t>Dati, 4) Determinazione della causa principale, 5) Implementazione delle soluzioni, 6) Monitoraggio e valutazione</a:t>
            </a:r>
            <a:endParaRPr sz="1550">
              <a:latin typeface="Times New Roman"/>
              <a:ea typeface="Times New Roman"/>
              <a:cs typeface="Times New Roman"/>
              <a:sym typeface="Times New Roman"/>
            </a:endParaRPr>
          </a:p>
          <a:p>
            <a:pPr indent="0" lvl="0" marL="0" rtl="0" algn="l">
              <a:lnSpc>
                <a:spcPct val="100000"/>
              </a:lnSpc>
              <a:spcBef>
                <a:spcPts val="445"/>
              </a:spcBef>
              <a:spcAft>
                <a:spcPts val="0"/>
              </a:spcAft>
              <a:buNone/>
            </a:pPr>
            <a:r>
              <a:t/>
            </a:r>
            <a:endParaRPr sz="1550">
              <a:latin typeface="Times New Roman"/>
              <a:ea typeface="Times New Roman"/>
              <a:cs typeface="Times New Roman"/>
              <a:sym typeface="Times New Roman"/>
            </a:endParaRPr>
          </a:p>
          <a:p>
            <a:pPr indent="0" lvl="0" marL="12700" rtl="0" algn="l">
              <a:lnSpc>
                <a:spcPct val="100000"/>
              </a:lnSpc>
              <a:spcBef>
                <a:spcPts val="0"/>
              </a:spcBef>
              <a:spcAft>
                <a:spcPts val="0"/>
              </a:spcAft>
              <a:buNone/>
            </a:pPr>
            <a:r>
              <a:rPr lang="en-US" sz="1550">
                <a:solidFill>
                  <a:srgbClr val="00F9F9"/>
                </a:solidFill>
                <a:latin typeface="Times New Roman"/>
                <a:ea typeface="Times New Roman"/>
                <a:cs typeface="Times New Roman"/>
                <a:sym typeface="Times New Roman"/>
              </a:rPr>
              <a:t>Esempio di RCA: </a:t>
            </a:r>
            <a:r>
              <a:rPr lang="en-US" sz="1550">
                <a:solidFill>
                  <a:srgbClr val="FFFFFF"/>
                </a:solidFill>
                <a:latin typeface="Times New Roman"/>
                <a:ea typeface="Times New Roman"/>
                <a:cs typeface="Times New Roman"/>
                <a:sym typeface="Times New Roman"/>
              </a:rPr>
              <a:t>accesso non autorizzato a dati sanitari sensibili.</a:t>
            </a:r>
            <a:endParaRPr sz="1550">
              <a:latin typeface="Times New Roman"/>
              <a:ea typeface="Times New Roman"/>
              <a:cs typeface="Times New Roman"/>
              <a:sym typeface="Times New Roman"/>
            </a:endParaRPr>
          </a:p>
          <a:p>
            <a:pPr indent="-273050" lvl="0" marL="285750" rtl="0" algn="l">
              <a:lnSpc>
                <a:spcPct val="100000"/>
              </a:lnSpc>
              <a:spcBef>
                <a:spcPts val="560"/>
              </a:spcBef>
              <a:spcAft>
                <a:spcPts val="0"/>
              </a:spcAft>
              <a:buClr>
                <a:srgbClr val="00F9F9"/>
              </a:buClr>
              <a:buSzPts val="1700"/>
              <a:buFont typeface="Times New Roman"/>
              <a:buChar char="▪"/>
            </a:pPr>
            <a:r>
              <a:rPr lang="en-US" sz="1550">
                <a:solidFill>
                  <a:srgbClr val="FFFFFF"/>
                </a:solidFill>
                <a:latin typeface="Times New Roman"/>
                <a:ea typeface="Times New Roman"/>
                <a:cs typeface="Times New Roman"/>
                <a:sym typeface="Times New Roman"/>
              </a:rPr>
              <a:t>Causa principale: Carenze nei protocolli di sicurezza della rete e controlli di accesso inadeguati.</a:t>
            </a:r>
            <a:endParaRPr sz="1550">
              <a:latin typeface="Times New Roman"/>
              <a:ea typeface="Times New Roman"/>
              <a:cs typeface="Times New Roman"/>
              <a:sym typeface="Times New Roman"/>
            </a:endParaRPr>
          </a:p>
          <a:p>
            <a:pPr indent="-274320" lvl="0" marL="287020" marR="5080" rtl="0" algn="l">
              <a:lnSpc>
                <a:spcPct val="119354"/>
              </a:lnSpc>
              <a:spcBef>
                <a:spcPts val="610"/>
              </a:spcBef>
              <a:spcAft>
                <a:spcPts val="0"/>
              </a:spcAft>
              <a:buClr>
                <a:srgbClr val="00F9F9"/>
              </a:buClr>
              <a:buSzPts val="1700"/>
              <a:buFont typeface="Times New Roman"/>
              <a:buChar char="▪"/>
            </a:pPr>
            <a:r>
              <a:rPr lang="en-US" sz="1550">
                <a:solidFill>
                  <a:srgbClr val="FFFFFF"/>
                </a:solidFill>
                <a:latin typeface="Times New Roman"/>
                <a:ea typeface="Times New Roman"/>
                <a:cs typeface="Times New Roman"/>
                <a:sym typeface="Times New Roman"/>
              </a:rPr>
              <a:t>Indagini di Digital Forensics: RCA guida gli esperti di digital forensics nella scoperta di prove relative alla violazione, come credenziali compromesse o vulnerabilità sfruttate.</a:t>
            </a:r>
            <a:endParaRPr sz="1550">
              <a:latin typeface="Times New Roman"/>
              <a:ea typeface="Times New Roman"/>
              <a:cs typeface="Times New Roman"/>
              <a:sym typeface="Times New Roman"/>
            </a:endParaRPr>
          </a:p>
          <a:p>
            <a:pPr indent="-273050" lvl="0" marL="285750" rtl="0" algn="l">
              <a:lnSpc>
                <a:spcPct val="100000"/>
              </a:lnSpc>
              <a:spcBef>
                <a:spcPts val="490"/>
              </a:spcBef>
              <a:spcAft>
                <a:spcPts val="0"/>
              </a:spcAft>
              <a:buClr>
                <a:srgbClr val="00F9F9"/>
              </a:buClr>
              <a:buSzPts val="1700"/>
              <a:buFont typeface="Times New Roman"/>
              <a:buChar char="▪"/>
            </a:pPr>
            <a:r>
              <a:rPr lang="en-US" sz="1550">
                <a:solidFill>
                  <a:srgbClr val="FFFFFF"/>
                </a:solidFill>
                <a:latin typeface="Times New Roman"/>
                <a:ea typeface="Times New Roman"/>
                <a:cs typeface="Times New Roman"/>
                <a:sym typeface="Times New Roman"/>
              </a:rPr>
              <a:t>Incidente: Infezione da malware con conseguente compromissione del sistema.</a:t>
            </a:r>
            <a:endParaRPr sz="1550">
              <a:latin typeface="Times New Roman"/>
              <a:ea typeface="Times New Roman"/>
              <a:cs typeface="Times New Roman"/>
              <a:sym typeface="Times New Roman"/>
            </a:endParaRPr>
          </a:p>
          <a:p>
            <a:pPr indent="-273050" lvl="0" marL="285750" rtl="0" algn="l">
              <a:lnSpc>
                <a:spcPct val="100000"/>
              </a:lnSpc>
              <a:spcBef>
                <a:spcPts val="550"/>
              </a:spcBef>
              <a:spcAft>
                <a:spcPts val="0"/>
              </a:spcAft>
              <a:buClr>
                <a:srgbClr val="00F9F9"/>
              </a:buClr>
              <a:buSzPts val="1700"/>
              <a:buFont typeface="Times New Roman"/>
              <a:buChar char="▪"/>
            </a:pPr>
            <a:r>
              <a:rPr lang="en-US" sz="1550">
                <a:solidFill>
                  <a:srgbClr val="FFFFFF"/>
                </a:solidFill>
                <a:latin typeface="Times New Roman"/>
                <a:ea typeface="Times New Roman"/>
                <a:cs typeface="Times New Roman"/>
                <a:sym typeface="Times New Roman"/>
              </a:rPr>
              <a:t>Causa principale: Mancanza di misure di sicurezza degli endpoint e di patch software obsolete.</a:t>
            </a:r>
            <a:endParaRPr sz="1550">
              <a:latin typeface="Times New Roman"/>
              <a:ea typeface="Times New Roman"/>
              <a:cs typeface="Times New Roman"/>
              <a:sym typeface="Times New Roman"/>
            </a:endParaRPr>
          </a:p>
          <a:p>
            <a:pPr indent="-274320" lvl="0" marL="287020" marR="6350" rtl="0" algn="l">
              <a:lnSpc>
                <a:spcPct val="119354"/>
              </a:lnSpc>
              <a:spcBef>
                <a:spcPts val="615"/>
              </a:spcBef>
              <a:spcAft>
                <a:spcPts val="0"/>
              </a:spcAft>
              <a:buClr>
                <a:srgbClr val="00F9F9"/>
              </a:buClr>
              <a:buSzPts val="1700"/>
              <a:buFont typeface="Times New Roman"/>
              <a:buChar char="▪"/>
            </a:pPr>
            <a:r>
              <a:rPr lang="en-US" sz="1550">
                <a:solidFill>
                  <a:srgbClr val="FFFFFF"/>
                </a:solidFill>
                <a:latin typeface="Times New Roman"/>
                <a:ea typeface="Times New Roman"/>
                <a:cs typeface="Times New Roman"/>
                <a:sym typeface="Times New Roman"/>
              </a:rPr>
              <a:t>Indagine forense digitale: RCA aiuta a identificare il punto di ingresso iniziale del malware e ne traccia la propagazione attraverso la rete.</a:t>
            </a:r>
            <a:endParaRPr sz="1550">
              <a:latin typeface="Times New Roman"/>
              <a:ea typeface="Times New Roman"/>
              <a:cs typeface="Times New Roman"/>
              <a:sym typeface="Times New Roman"/>
            </a:endParaRPr>
          </a:p>
          <a:p>
            <a:pPr indent="0" lvl="0" marL="0" rtl="0" algn="l">
              <a:lnSpc>
                <a:spcPct val="100000"/>
              </a:lnSpc>
              <a:spcBef>
                <a:spcPts val="1415"/>
              </a:spcBef>
              <a:spcAft>
                <a:spcPts val="0"/>
              </a:spcAft>
              <a:buNone/>
            </a:pPr>
            <a:r>
              <a:t/>
            </a:r>
            <a:endParaRPr sz="1550">
              <a:latin typeface="Times New Roman"/>
              <a:ea typeface="Times New Roman"/>
              <a:cs typeface="Times New Roman"/>
              <a:sym typeface="Times New Roman"/>
            </a:endParaRPr>
          </a:p>
          <a:p>
            <a:pPr indent="0" lvl="0" marL="724535" rtl="0" algn="l">
              <a:lnSpc>
                <a:spcPct val="100000"/>
              </a:lnSpc>
              <a:spcBef>
                <a:spcPts val="0"/>
              </a:spcBef>
              <a:spcAft>
                <a:spcPts val="0"/>
              </a:spcAft>
              <a:buNone/>
            </a:pPr>
            <a:r>
              <a:rPr lang="en-US" sz="1250">
                <a:solidFill>
                  <a:srgbClr val="FFFFFF"/>
                </a:solidFill>
                <a:latin typeface="Times New Roman"/>
                <a:ea typeface="Times New Roman"/>
                <a:cs typeface="Times New Roman"/>
                <a:sym typeface="Times New Roman"/>
              </a:rPr>
              <a:t>Formazione CSP CSP001: Presentazione di S. Karagiannis, PDMFC, Portogallo</a:t>
            </a:r>
            <a:endParaRPr sz="1250">
              <a:latin typeface="Times New Roman"/>
              <a:ea typeface="Times New Roman"/>
              <a:cs typeface="Times New Roman"/>
              <a:sym typeface="Times New Roman"/>
            </a:endParaRPr>
          </a:p>
        </p:txBody>
      </p:sp>
      <p:pic>
        <p:nvPicPr>
          <p:cNvPr id="90" name="Google Shape;90;p4"/>
          <p:cNvPicPr preferRelativeResize="0"/>
          <p:nvPr/>
        </p:nvPicPr>
        <p:blipFill rotWithShape="1">
          <a:blip r:embed="rId9">
            <a:alphaModFix/>
          </a:blip>
          <a:srcRect b="0" l="0" r="0" t="0"/>
          <a:stretch/>
        </p:blipFill>
        <p:spPr>
          <a:xfrm>
            <a:off x="9988295" y="6752805"/>
            <a:ext cx="2500883" cy="466342"/>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grpSp>
        <p:nvGrpSpPr>
          <p:cNvPr id="95" name="Google Shape;95;p5"/>
          <p:cNvGrpSpPr/>
          <p:nvPr/>
        </p:nvGrpSpPr>
        <p:grpSpPr>
          <a:xfrm>
            <a:off x="6798564" y="490728"/>
            <a:ext cx="5617462" cy="6821805"/>
            <a:chOff x="6798564" y="490728"/>
            <a:chExt cx="5617462" cy="6821805"/>
          </a:xfrm>
        </p:grpSpPr>
        <p:sp>
          <p:nvSpPr>
            <p:cNvPr id="96" name="Google Shape;96;p5"/>
            <p:cNvSpPr/>
            <p:nvPr/>
          </p:nvSpPr>
          <p:spPr>
            <a:xfrm>
              <a:off x="6798564" y="490728"/>
              <a:ext cx="5347970" cy="6821805"/>
            </a:xfrm>
            <a:custGeom>
              <a:rect b="b" l="l" r="r" t="t"/>
              <a:pathLst>
                <a:path extrusionOk="0" h="6821805" w="5347970">
                  <a:moveTo>
                    <a:pt x="3430523" y="6821423"/>
                  </a:moveTo>
                  <a:lnTo>
                    <a:pt x="0" y="6821423"/>
                  </a:lnTo>
                  <a:lnTo>
                    <a:pt x="1917191" y="0"/>
                  </a:lnTo>
                  <a:lnTo>
                    <a:pt x="5347715" y="0"/>
                  </a:lnTo>
                  <a:lnTo>
                    <a:pt x="3430523" y="6821423"/>
                  </a:lnTo>
                  <a:close/>
                </a:path>
              </a:pathLst>
            </a:custGeom>
            <a:solidFill>
              <a:srgbClr val="FFB800">
                <a:alpha val="12156"/>
              </a:srgbClr>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a:p>
          </p:txBody>
        </p:sp>
        <p:pic>
          <p:nvPicPr>
            <p:cNvPr id="97" name="Google Shape;97;p5"/>
            <p:cNvPicPr preferRelativeResize="0"/>
            <p:nvPr/>
          </p:nvPicPr>
          <p:blipFill rotWithShape="1">
            <a:blip r:embed="rId3">
              <a:alphaModFix/>
            </a:blip>
            <a:srcRect b="0" l="0" r="0" t="0"/>
            <a:stretch/>
          </p:blipFill>
          <p:spPr>
            <a:xfrm>
              <a:off x="9915143" y="6786371"/>
              <a:ext cx="2500883" cy="464819"/>
            </a:xfrm>
            <a:prstGeom prst="rect">
              <a:avLst/>
            </a:prstGeom>
            <a:noFill/>
            <a:ln>
              <a:noFill/>
            </a:ln>
          </p:spPr>
        </p:pic>
      </p:grpSp>
      <p:grpSp>
        <p:nvGrpSpPr>
          <p:cNvPr id="98" name="Google Shape;98;p5"/>
          <p:cNvGrpSpPr/>
          <p:nvPr/>
        </p:nvGrpSpPr>
        <p:grpSpPr>
          <a:xfrm>
            <a:off x="304800" y="457200"/>
            <a:ext cx="6250813" cy="6858000"/>
            <a:chOff x="304800" y="457200"/>
            <a:chExt cx="6250813" cy="6858000"/>
          </a:xfrm>
        </p:grpSpPr>
        <p:sp>
          <p:nvSpPr>
            <p:cNvPr id="99" name="Google Shape;99;p5"/>
            <p:cNvSpPr/>
            <p:nvPr/>
          </p:nvSpPr>
          <p:spPr>
            <a:xfrm>
              <a:off x="5756148" y="5570218"/>
              <a:ext cx="799465" cy="1739264"/>
            </a:xfrm>
            <a:custGeom>
              <a:rect b="b" l="l" r="r" t="t"/>
              <a:pathLst>
                <a:path extrusionOk="0" h="1739265" w="799465">
                  <a:moveTo>
                    <a:pt x="27432" y="1738883"/>
                  </a:moveTo>
                  <a:lnTo>
                    <a:pt x="0" y="1738883"/>
                  </a:lnTo>
                  <a:lnTo>
                    <a:pt x="429768" y="141731"/>
                  </a:lnTo>
                  <a:lnTo>
                    <a:pt x="449360" y="94219"/>
                  </a:lnTo>
                  <a:lnTo>
                    <a:pt x="479340" y="54973"/>
                  </a:lnTo>
                  <a:lnTo>
                    <a:pt x="517660" y="25309"/>
                  </a:lnTo>
                  <a:lnTo>
                    <a:pt x="562269" y="6546"/>
                  </a:lnTo>
                  <a:lnTo>
                    <a:pt x="611123" y="0"/>
                  </a:lnTo>
                  <a:lnTo>
                    <a:pt x="623673" y="522"/>
                  </a:lnTo>
                  <a:lnTo>
                    <a:pt x="694896" y="19716"/>
                  </a:lnTo>
                  <a:lnTo>
                    <a:pt x="703018" y="26091"/>
                  </a:lnTo>
                  <a:lnTo>
                    <a:pt x="610432" y="26091"/>
                  </a:lnTo>
                  <a:lnTo>
                    <a:pt x="568508" y="31946"/>
                  </a:lnTo>
                  <a:lnTo>
                    <a:pt x="529970" y="48386"/>
                  </a:lnTo>
                  <a:lnTo>
                    <a:pt x="496767" y="74224"/>
                  </a:lnTo>
                  <a:lnTo>
                    <a:pt x="470845" y="108273"/>
                  </a:lnTo>
                  <a:lnTo>
                    <a:pt x="454151" y="149350"/>
                  </a:lnTo>
                  <a:lnTo>
                    <a:pt x="27432" y="1738883"/>
                  </a:lnTo>
                  <a:close/>
                </a:path>
                <a:path extrusionOk="0" h="1739265" w="799465">
                  <a:moveTo>
                    <a:pt x="391668" y="1738883"/>
                  </a:moveTo>
                  <a:lnTo>
                    <a:pt x="362712" y="1738883"/>
                  </a:lnTo>
                  <a:lnTo>
                    <a:pt x="768095" y="236220"/>
                  </a:lnTo>
                  <a:lnTo>
                    <a:pt x="773620" y="203168"/>
                  </a:lnTo>
                  <a:lnTo>
                    <a:pt x="764666" y="139349"/>
                  </a:lnTo>
                  <a:lnTo>
                    <a:pt x="733091" y="83010"/>
                  </a:lnTo>
                  <a:lnTo>
                    <a:pt x="684037" y="43291"/>
                  </a:lnTo>
                  <a:lnTo>
                    <a:pt x="610432" y="26091"/>
                  </a:lnTo>
                  <a:lnTo>
                    <a:pt x="703018" y="26091"/>
                  </a:lnTo>
                  <a:lnTo>
                    <a:pt x="752903" y="65245"/>
                  </a:lnTo>
                  <a:lnTo>
                    <a:pt x="789908" y="130444"/>
                  </a:lnTo>
                  <a:lnTo>
                    <a:pt x="799052" y="204453"/>
                  </a:lnTo>
                  <a:lnTo>
                    <a:pt x="792480" y="242315"/>
                  </a:lnTo>
                  <a:lnTo>
                    <a:pt x="391668" y="1738883"/>
                  </a:lnTo>
                  <a:close/>
                </a:path>
              </a:pathLst>
            </a:custGeom>
            <a:solidFill>
              <a:srgbClr val="D6791A"/>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a:p>
          </p:txBody>
        </p:sp>
        <p:pic>
          <p:nvPicPr>
            <p:cNvPr id="100" name="Google Shape;100;p5"/>
            <p:cNvPicPr preferRelativeResize="0"/>
            <p:nvPr/>
          </p:nvPicPr>
          <p:blipFill rotWithShape="1">
            <a:blip r:embed="rId4">
              <a:alphaModFix/>
            </a:blip>
            <a:srcRect b="0" l="0" r="0" t="0"/>
            <a:stretch/>
          </p:blipFill>
          <p:spPr>
            <a:xfrm>
              <a:off x="304800" y="457200"/>
              <a:ext cx="5486400" cy="6858000"/>
            </a:xfrm>
            <a:prstGeom prst="rect">
              <a:avLst/>
            </a:prstGeom>
            <a:noFill/>
            <a:ln>
              <a:noFill/>
            </a:ln>
          </p:spPr>
        </p:pic>
      </p:grpSp>
      <p:sp>
        <p:nvSpPr>
          <p:cNvPr id="101" name="Google Shape;101;p5"/>
          <p:cNvSpPr txBox="1"/>
          <p:nvPr>
            <p:ph type="title"/>
          </p:nvPr>
        </p:nvSpPr>
        <p:spPr>
          <a:xfrm>
            <a:off x="3833495" y="2563952"/>
            <a:ext cx="2210435" cy="86360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5500">
                <a:solidFill>
                  <a:srgbClr val="00F9F9"/>
                </a:solidFill>
              </a:rPr>
              <a:t>Grazie</a:t>
            </a:r>
            <a:endParaRPr sz="5500"/>
          </a:p>
        </p:txBody>
      </p:sp>
      <p:sp>
        <p:nvSpPr>
          <p:cNvPr id="102" name="Google Shape;102;p5"/>
          <p:cNvSpPr txBox="1"/>
          <p:nvPr/>
        </p:nvSpPr>
        <p:spPr>
          <a:xfrm>
            <a:off x="4203700" y="3713657"/>
            <a:ext cx="5634355" cy="107823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50">
                <a:solidFill>
                  <a:srgbClr val="FFFFFF"/>
                </a:solidFill>
                <a:latin typeface="Times New Roman"/>
                <a:ea typeface="Times New Roman"/>
                <a:cs typeface="Times New Roman"/>
                <a:sym typeface="Times New Roman"/>
              </a:rPr>
              <a:t>Presentatore: Stylianos Karagiannis (PDMFC, Portogallo) Si</a:t>
            </a:r>
            <a:endParaRPr sz="1650">
              <a:latin typeface="Times New Roman"/>
              <a:ea typeface="Times New Roman"/>
              <a:cs typeface="Times New Roman"/>
              <a:sym typeface="Times New Roman"/>
            </a:endParaRPr>
          </a:p>
          <a:p>
            <a:pPr indent="0" lvl="0" marL="0" rtl="0" algn="l">
              <a:lnSpc>
                <a:spcPct val="100000"/>
              </a:lnSpc>
              <a:spcBef>
                <a:spcPts val="390"/>
              </a:spcBef>
              <a:spcAft>
                <a:spcPts val="0"/>
              </a:spcAft>
              <a:buNone/>
            </a:pPr>
            <a:r>
              <a:t/>
            </a:r>
            <a:endParaRPr sz="1650">
              <a:latin typeface="Times New Roman"/>
              <a:ea typeface="Times New Roman"/>
              <a:cs typeface="Times New Roman"/>
              <a:sym typeface="Times New Roman"/>
            </a:endParaRPr>
          </a:p>
          <a:p>
            <a:pPr indent="0" lvl="0" marL="12700" marR="2348865" rtl="0" algn="l">
              <a:lnSpc>
                <a:spcPct val="101400"/>
              </a:lnSpc>
              <a:spcBef>
                <a:spcPts val="5"/>
              </a:spcBef>
              <a:spcAft>
                <a:spcPts val="0"/>
              </a:spcAft>
              <a:buNone/>
            </a:pPr>
            <a:r>
              <a:rPr lang="en-US" sz="1650">
                <a:solidFill>
                  <a:srgbClr val="FFFFFF"/>
                </a:solidFill>
                <a:latin typeface="Times New Roman"/>
                <a:ea typeface="Times New Roman"/>
                <a:cs typeface="Times New Roman"/>
                <a:sym typeface="Times New Roman"/>
              </a:rPr>
              <a:t>prega di inviare tutte le domande a: </a:t>
            </a:r>
            <a:r>
              <a:rPr lang="en-US" sz="1650" u="sng">
                <a:solidFill>
                  <a:srgbClr val="FFFFFF"/>
                </a:solidFill>
                <a:latin typeface="Times New Roman"/>
                <a:ea typeface="Times New Roman"/>
                <a:cs typeface="Times New Roman"/>
                <a:sym typeface="Times New Roman"/>
                <a:hlinkClick r:id="rId5">
                  <a:extLst>
                    <a:ext uri="{A12FA001-AC4F-418D-AE19-62706E023703}">
                      <ahyp:hlinkClr val="tx"/>
                    </a:ext>
                  </a:extLst>
                </a:hlinkClick>
              </a:rPr>
              <a:t>stylianos.karagiannis@pdmfc.com</a:t>
            </a:r>
            <a:endParaRPr sz="1650">
              <a:latin typeface="Times New Roman"/>
              <a:ea typeface="Times New Roman"/>
              <a:cs typeface="Times New Roman"/>
              <a:sym typeface="Times New Roman"/>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FFF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2025-05-11T21:38:59Z</dcterms:creat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2025-05-03T00:00:00Z</vt:filetime>
  </property>
  <property fmtid="{D5CDD505-2E9C-101B-9397-08002B2CF9AE}" pid="3" name="Creator">
    <vt:lpwstr>Microsoft Office Word</vt:lpwstr>
  </property>
  <property fmtid="{D5CDD505-2E9C-101B-9397-08002B2CF9AE}" pid="4" name="LastSaved">
    <vt:filetime>2025-05-11T00:00:00Z</vt:filetime>
  </property>
  <property fmtid="{D5CDD505-2E9C-101B-9397-08002B2CF9AE}" pid="5" name="Producer">
    <vt:lpwstr>Aspose.Words for .NET 25.2.0</vt:lpwstr>
  </property>
</Properties>
</file>