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Lst>
  <p:sldSz cy="6858000" cx="12192000"/>
  <p:notesSz cx="6858000" cy="9144000"/>
  <p:embeddedFontLst>
    <p:embeddedFont>
      <p:font typeface="Tahoma"/>
      <p:regular r:id="rId61"/>
      <p:bold r:id="rId62"/>
    </p:embeddedFont>
    <p:embeddedFont>
      <p:font typeface="Book Antiqua"/>
      <p:regular r:id="rId63"/>
      <p:bold r:id="rId64"/>
      <p:italic r:id="rId65"/>
      <p:boldItalic r:id="rId66"/>
    </p:embeddedFont>
    <p:embeddedFont>
      <p:font typeface="Arial Black"/>
      <p:regular r:id="rId67"/>
    </p:embeddedFont>
    <p:embeddedFont>
      <p:font typeface="Carlito"/>
      <p:regular r:id="rId68"/>
      <p:bold r:id="rId69"/>
      <p:italic r:id="rId70"/>
      <p:boldItalic r:id="rId71"/>
    </p:embeddedFont>
    <p:embeddedFont>
      <p:font typeface="Century Gothic"/>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GoogleSlidesCustomDataVersion2">
      <go:slidesCustomData xmlns:go="http://customooxmlschemas.google.com/" r:id="rId76" roundtripDataSignature="AMtx7mi3kIumrj+BbQtABKq1GuxCQe15/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CenturyGothic-bold.fntdata"/><Relationship Id="rId72" Type="http://schemas.openxmlformats.org/officeDocument/2006/relationships/font" Target="fonts/CenturyGothic-regular.fntdata"/><Relationship Id="rId31" Type="http://schemas.openxmlformats.org/officeDocument/2006/relationships/slide" Target="slides/slide26.xml"/><Relationship Id="rId75" Type="http://schemas.openxmlformats.org/officeDocument/2006/relationships/font" Target="fonts/CenturyGothic-boldItalic.fntdata"/><Relationship Id="rId30" Type="http://schemas.openxmlformats.org/officeDocument/2006/relationships/slide" Target="slides/slide25.xml"/><Relationship Id="rId74" Type="http://schemas.openxmlformats.org/officeDocument/2006/relationships/font" Target="fonts/CenturyGothic-italic.fntdata"/><Relationship Id="rId33" Type="http://schemas.openxmlformats.org/officeDocument/2006/relationships/slide" Target="slides/slide28.xml"/><Relationship Id="rId32" Type="http://schemas.openxmlformats.org/officeDocument/2006/relationships/slide" Target="slides/slide27.xml"/><Relationship Id="rId76" Type="http://customschemas.google.com/relationships/presentationmetadata" Target="metadata"/><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Carlito-boldItalic.fntdata"/><Relationship Id="rId70" Type="http://schemas.openxmlformats.org/officeDocument/2006/relationships/font" Target="fonts/Carlito-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Tahoma-bold.fntdata"/><Relationship Id="rId61" Type="http://schemas.openxmlformats.org/officeDocument/2006/relationships/font" Target="fonts/Tahoma-regular.fntdata"/><Relationship Id="rId20" Type="http://schemas.openxmlformats.org/officeDocument/2006/relationships/slide" Target="slides/slide15.xml"/><Relationship Id="rId64" Type="http://schemas.openxmlformats.org/officeDocument/2006/relationships/font" Target="fonts/BookAntiqua-bold.fntdata"/><Relationship Id="rId63" Type="http://schemas.openxmlformats.org/officeDocument/2006/relationships/font" Target="fonts/BookAntiqua-regular.fntdata"/><Relationship Id="rId22" Type="http://schemas.openxmlformats.org/officeDocument/2006/relationships/slide" Target="slides/slide17.xml"/><Relationship Id="rId66" Type="http://schemas.openxmlformats.org/officeDocument/2006/relationships/font" Target="fonts/BookAntiqua-boldItalic.fntdata"/><Relationship Id="rId21" Type="http://schemas.openxmlformats.org/officeDocument/2006/relationships/slide" Target="slides/slide16.xml"/><Relationship Id="rId65" Type="http://schemas.openxmlformats.org/officeDocument/2006/relationships/font" Target="fonts/BookAntiqua-italic.fntdata"/><Relationship Id="rId24" Type="http://schemas.openxmlformats.org/officeDocument/2006/relationships/slide" Target="slides/slide19.xml"/><Relationship Id="rId68" Type="http://schemas.openxmlformats.org/officeDocument/2006/relationships/font" Target="fonts/Carlito-regular.fntdata"/><Relationship Id="rId23" Type="http://schemas.openxmlformats.org/officeDocument/2006/relationships/slide" Target="slides/slide18.xml"/><Relationship Id="rId67" Type="http://schemas.openxmlformats.org/officeDocument/2006/relationships/font" Target="fonts/ArialBlack-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Carlito-bold.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3" name="Google Shape;41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3" name="Google Shape;45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61" name="Google Shape;26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6" name="Google Shape;53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4" name="Google Shape;55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1" name="Google Shape;62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1" name="Google Shape;64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6" name="Google Shape;72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7" name="Google Shape;747;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3" name="Google Shape;75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2" name="Google Shape;76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
        <p:nvSpPr>
          <p:cNvPr id="289" name="Google Shape;28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7" name="Google Shape;78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8" name="Google Shape;79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6" name="Google Shape;81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3" name="Google Shape;82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1" name="Google Shape;831;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7" name="Google Shape;83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5" name="Google Shape;84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0" name="Google Shape;86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5" name="Google Shape;87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9" name="Google Shape;88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7" name="Google Shape;89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4" name="Google Shape;904;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5" name="Google Shape;33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4" name="Shape 14"/>
        <p:cNvGrpSpPr/>
        <p:nvPr/>
      </p:nvGrpSpPr>
      <p:grpSpPr>
        <a:xfrm>
          <a:off x="0" y="0"/>
          <a:ext cx="0" cy="0"/>
          <a:chOff x="0" y="0"/>
          <a:chExt cx="0" cy="0"/>
        </a:xfrm>
      </p:grpSpPr>
      <p:pic>
        <p:nvPicPr>
          <p:cNvPr id="15" name="Google Shape;15;p57"/>
          <p:cNvPicPr preferRelativeResize="0"/>
          <p:nvPr/>
        </p:nvPicPr>
        <p:blipFill rotWithShape="1">
          <a:blip r:embed="rId2">
            <a:alphaModFix/>
          </a:blip>
          <a:srcRect b="0" l="0" r="0" t="0"/>
          <a:stretch/>
        </p:blipFill>
        <p:spPr>
          <a:xfrm>
            <a:off x="5032131" y="-30007"/>
            <a:ext cx="6064493" cy="6879887"/>
          </a:xfrm>
          <a:prstGeom prst="rect">
            <a:avLst/>
          </a:prstGeom>
          <a:noFill/>
          <a:ln>
            <a:noFill/>
          </a:ln>
        </p:spPr>
      </p:pic>
      <p:sp>
        <p:nvSpPr>
          <p:cNvPr id="16" name="Google Shape;16;p57"/>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7"/>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18" name="Google Shape;18;p57"/>
          <p:cNvSpPr/>
          <p:nvPr>
            <p:ph idx="2" type="pic"/>
          </p:nvPr>
        </p:nvSpPr>
        <p:spPr>
          <a:xfrm>
            <a:off x="0" y="-2235"/>
            <a:ext cx="5840730" cy="6862275"/>
          </a:xfrm>
          <a:prstGeom prst="rect">
            <a:avLst/>
          </a:prstGeom>
          <a:solidFill>
            <a:schemeClr val="lt2"/>
          </a:solidFill>
          <a:ln>
            <a:noFill/>
          </a:ln>
        </p:spPr>
      </p:sp>
      <p:sp>
        <p:nvSpPr>
          <p:cNvPr id="19" name="Google Shape;19;p57"/>
          <p:cNvSpPr txBox="1"/>
          <p:nvPr>
            <p:ph idx="3" type="body"/>
          </p:nvPr>
        </p:nvSpPr>
        <p:spPr>
          <a:xfrm>
            <a:off x="7119274" y="3373515"/>
            <a:ext cx="4323426" cy="100892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1200"/>
              </a:spcBef>
              <a:spcAft>
                <a:spcPts val="0"/>
              </a:spcAft>
              <a:buSzPts val="6000"/>
              <a:buNone/>
              <a:defRPr b="1" sz="60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0" name="Google Shape;20;p57"/>
          <p:cNvCxnSpPr/>
          <p:nvPr/>
        </p:nvCxnSpPr>
        <p:spPr>
          <a:xfrm flipH="1">
            <a:off x="4559556" y="-10665"/>
            <a:ext cx="1930144" cy="6877290"/>
          </a:xfrm>
          <a:prstGeom prst="straightConnector1">
            <a:avLst/>
          </a:prstGeom>
          <a:noFill/>
          <a:ln cap="flat" cmpd="sng" w="25400">
            <a:solidFill>
              <a:schemeClr val="dk2"/>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solidFill>
          <a:schemeClr val="dk1"/>
        </a:solidFill>
      </p:bgPr>
    </p:bg>
    <p:spTree>
      <p:nvGrpSpPr>
        <p:cNvPr id="117" name="Shape 117"/>
        <p:cNvGrpSpPr/>
        <p:nvPr/>
      </p:nvGrpSpPr>
      <p:grpSpPr>
        <a:xfrm>
          <a:off x="0" y="0"/>
          <a:ext cx="0" cy="0"/>
          <a:chOff x="0" y="0"/>
          <a:chExt cx="0" cy="0"/>
        </a:xfrm>
      </p:grpSpPr>
      <p:grpSp>
        <p:nvGrpSpPr>
          <p:cNvPr id="118" name="Google Shape;118;p66"/>
          <p:cNvGrpSpPr/>
          <p:nvPr/>
        </p:nvGrpSpPr>
        <p:grpSpPr>
          <a:xfrm>
            <a:off x="5382569" y="2242"/>
            <a:ext cx="6806909" cy="6862481"/>
            <a:chOff x="5382569" y="2242"/>
            <a:chExt cx="6806909" cy="6862481"/>
          </a:xfrm>
        </p:grpSpPr>
        <p:pic>
          <p:nvPicPr>
            <p:cNvPr id="119" name="Google Shape;119;p66"/>
            <p:cNvPicPr preferRelativeResize="0"/>
            <p:nvPr/>
          </p:nvPicPr>
          <p:blipFill rotWithShape="1">
            <a:blip r:embed="rId2">
              <a:alphaModFix/>
            </a:blip>
            <a:srcRect b="0" l="0" r="0" t="0"/>
            <a:stretch/>
          </p:blipFill>
          <p:spPr>
            <a:xfrm>
              <a:off x="6140328" y="2242"/>
              <a:ext cx="6049150" cy="6862481"/>
            </a:xfrm>
            <a:prstGeom prst="rect">
              <a:avLst/>
            </a:prstGeom>
            <a:noFill/>
            <a:ln>
              <a:noFill/>
            </a:ln>
          </p:spPr>
        </p:pic>
        <p:pic>
          <p:nvPicPr>
            <p:cNvPr id="120" name="Google Shape;120;p66"/>
            <p:cNvPicPr preferRelativeResize="0"/>
            <p:nvPr/>
          </p:nvPicPr>
          <p:blipFill rotWithShape="1">
            <a:blip r:embed="rId3">
              <a:alphaModFix/>
            </a:blip>
            <a:srcRect b="0" l="0" r="0" t="0"/>
            <a:stretch/>
          </p:blipFill>
          <p:spPr>
            <a:xfrm rot="10800000">
              <a:off x="5382569" y="5060315"/>
              <a:ext cx="927943" cy="1801301"/>
            </a:xfrm>
            <a:prstGeom prst="rect">
              <a:avLst/>
            </a:prstGeom>
            <a:noFill/>
            <a:ln>
              <a:noFill/>
            </a:ln>
          </p:spPr>
        </p:pic>
      </p:grpSp>
      <p:sp>
        <p:nvSpPr>
          <p:cNvPr id="121" name="Google Shape;121;p66"/>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66"/>
          <p:cNvSpPr/>
          <p:nvPr>
            <p:ph idx="2" type="pic"/>
          </p:nvPr>
        </p:nvSpPr>
        <p:spPr>
          <a:xfrm>
            <a:off x="-29499" y="-2236"/>
            <a:ext cx="6814124" cy="6871095"/>
          </a:xfrm>
          <a:prstGeom prst="rect">
            <a:avLst/>
          </a:prstGeom>
          <a:solidFill>
            <a:schemeClr val="lt2"/>
          </a:solidFill>
          <a:ln>
            <a:noFill/>
          </a:ln>
        </p:spPr>
      </p:sp>
      <p:sp>
        <p:nvSpPr>
          <p:cNvPr id="123" name="Google Shape;123;p66"/>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lvl1pPr indent="-228600" lvl="0" marL="457200" algn="l">
              <a:lnSpc>
                <a:spcPct val="100000"/>
              </a:lnSpc>
              <a:spcBef>
                <a:spcPts val="0"/>
              </a:spcBef>
              <a:spcAft>
                <a:spcPts val="0"/>
              </a:spcAft>
              <a:buSzPts val="1600"/>
              <a:buFont typeface="Courier New"/>
              <a:buNone/>
              <a:defRPr sz="1600">
                <a:solidFill>
                  <a:schemeClr val="lt1"/>
                </a:solidFill>
              </a:defRPr>
            </a:lvl1pPr>
            <a:lvl2pPr indent="-304800" lvl="1" marL="914400" algn="l">
              <a:lnSpc>
                <a:spcPct val="100000"/>
              </a:lnSpc>
              <a:spcBef>
                <a:spcPts val="2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p:spTree>
      <p:nvGrpSpPr>
        <p:cNvPr id="124" name="Shape 124"/>
        <p:cNvGrpSpPr/>
        <p:nvPr/>
      </p:nvGrpSpPr>
      <p:grpSpPr>
        <a:xfrm>
          <a:off x="0" y="0"/>
          <a:ext cx="0" cy="0"/>
          <a:chOff x="0" y="0"/>
          <a:chExt cx="0" cy="0"/>
        </a:xfrm>
      </p:grpSpPr>
      <p:sp>
        <p:nvSpPr>
          <p:cNvPr id="125" name="Google Shape;125;p67"/>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67"/>
          <p:cNvSpPr txBox="1"/>
          <p:nvPr>
            <p:ph idx="1" type="body"/>
          </p:nvPr>
        </p:nvSpPr>
        <p:spPr>
          <a:xfrm>
            <a:off x="796322" y="2252076"/>
            <a:ext cx="5797550" cy="3051762"/>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7" name="Google Shape;127;p67"/>
          <p:cNvSpPr/>
          <p:nvPr>
            <p:ph idx="2" type="pic"/>
          </p:nvPr>
        </p:nvSpPr>
        <p:spPr>
          <a:xfrm flipH="1">
            <a:off x="7163691" y="0"/>
            <a:ext cx="5024825" cy="6858000"/>
          </a:xfrm>
          <a:prstGeom prst="rect">
            <a:avLst/>
          </a:prstGeom>
          <a:solidFill>
            <a:schemeClr val="lt2"/>
          </a:solidFill>
          <a:ln>
            <a:noFill/>
          </a:ln>
        </p:spPr>
      </p:sp>
      <p:sp>
        <p:nvSpPr>
          <p:cNvPr id="128" name="Google Shape;128;p67"/>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129" name="Google Shape;129;p67"/>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30" name="Google Shape;130;p67"/>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1" name="Google Shape;131;p6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ingle line)" showMasterSp="0">
  <p:cSld name="Title and Content (Single line)">
    <p:spTree>
      <p:nvGrpSpPr>
        <p:cNvPr id="132" name="Shape 132"/>
        <p:cNvGrpSpPr/>
        <p:nvPr/>
      </p:nvGrpSpPr>
      <p:grpSpPr>
        <a:xfrm>
          <a:off x="0" y="0"/>
          <a:ext cx="0" cy="0"/>
          <a:chOff x="0" y="0"/>
          <a:chExt cx="0" cy="0"/>
        </a:xfrm>
      </p:grpSpPr>
      <p:sp>
        <p:nvSpPr>
          <p:cNvPr id="133" name="Google Shape;133;p68"/>
          <p:cNvSpPr txBox="1"/>
          <p:nvPr>
            <p:ph type="ctrTitle"/>
          </p:nvPr>
        </p:nvSpPr>
        <p:spPr>
          <a:xfrm>
            <a:off x="796322" y="408820"/>
            <a:ext cx="8935507" cy="94946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68"/>
          <p:cNvSpPr txBox="1"/>
          <p:nvPr>
            <p:ph idx="1" type="body"/>
          </p:nvPr>
        </p:nvSpPr>
        <p:spPr>
          <a:xfrm>
            <a:off x="796322" y="1986061"/>
            <a:ext cx="5797550" cy="4015244"/>
          </a:xfrm>
          <a:prstGeom prst="rect">
            <a:avLst/>
          </a:prstGeom>
          <a:noFill/>
          <a:ln>
            <a:noFill/>
          </a:ln>
        </p:spPr>
        <p:txBody>
          <a:bodyPr anchorCtr="0" anchor="t" bIns="45700" lIns="0" spcFirstLastPara="1" rIns="0" wrap="square" tIns="45700">
            <a:normAutofit/>
          </a:bodyPr>
          <a:lstStyle>
            <a:lvl1pPr indent="-317500" lvl="0" marL="457200" algn="l">
              <a:lnSpc>
                <a:spcPct val="100000"/>
              </a:lnSpc>
              <a:spcBef>
                <a:spcPts val="1200"/>
              </a:spcBef>
              <a:spcAft>
                <a:spcPts val="0"/>
              </a:spcAft>
              <a:buSzPts val="1400"/>
              <a:buChar char=" "/>
              <a:defRPr sz="1400"/>
            </a:lvl1pPr>
            <a:lvl2pPr indent="-317500" lvl="1" marL="914400" algn="l">
              <a:lnSpc>
                <a:spcPct val="100000"/>
              </a:lnSpc>
              <a:spcBef>
                <a:spcPts val="200"/>
              </a:spcBef>
              <a:spcAft>
                <a:spcPts val="0"/>
              </a:spcAft>
              <a:buClr>
                <a:schemeClr val="dk1"/>
              </a:buClr>
              <a:buSzPts val="1400"/>
              <a:buChar char="◦"/>
              <a:defRPr sz="1400"/>
            </a:lvl2pPr>
            <a:lvl3pPr indent="-317500" lvl="2" marL="1371600" algn="l">
              <a:lnSpc>
                <a:spcPct val="100000"/>
              </a:lnSpc>
              <a:spcBef>
                <a:spcPts val="400"/>
              </a:spcBef>
              <a:spcAft>
                <a:spcPts val="0"/>
              </a:spcAft>
              <a:buClr>
                <a:schemeClr val="dk1"/>
              </a:buClr>
              <a:buSzPts val="1400"/>
              <a:buChar char="◦"/>
              <a:defRPr sz="1400"/>
            </a:lvl3pPr>
            <a:lvl4pPr indent="-317500" lvl="3" marL="1828800" algn="l">
              <a:lnSpc>
                <a:spcPct val="100000"/>
              </a:lnSpc>
              <a:spcBef>
                <a:spcPts val="400"/>
              </a:spcBef>
              <a:spcAft>
                <a:spcPts val="0"/>
              </a:spcAft>
              <a:buClr>
                <a:schemeClr val="dk1"/>
              </a:buClr>
              <a:buSzPts val="1400"/>
              <a:buChar char="◦"/>
              <a:defRPr sz="1400"/>
            </a:lvl4pPr>
            <a:lvl5pPr indent="-317500" lvl="4" marL="2286000" algn="l">
              <a:lnSpc>
                <a:spcPct val="100000"/>
              </a:lnSpc>
              <a:spcBef>
                <a:spcPts val="400"/>
              </a:spcBef>
              <a:spcAft>
                <a:spcPts val="0"/>
              </a:spcAft>
              <a:buClr>
                <a:schemeClr val="dk1"/>
              </a:buClr>
              <a:buSzPts val="1400"/>
              <a:buChar char="◦"/>
              <a:defRPr sz="14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35" name="Google Shape;135;p68"/>
          <p:cNvSpPr/>
          <p:nvPr>
            <p:ph idx="2" type="pic"/>
          </p:nvPr>
        </p:nvSpPr>
        <p:spPr>
          <a:xfrm flipH="1">
            <a:off x="7163691" y="0"/>
            <a:ext cx="5024825" cy="6858000"/>
          </a:xfrm>
          <a:prstGeom prst="rect">
            <a:avLst/>
          </a:prstGeom>
          <a:solidFill>
            <a:schemeClr val="lt2"/>
          </a:solidFill>
          <a:ln>
            <a:noFill/>
          </a:ln>
        </p:spPr>
      </p:sp>
      <p:sp>
        <p:nvSpPr>
          <p:cNvPr id="136" name="Google Shape;136;p6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6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showMasterSp="0">
  <p:cSld name="Title and Content 2">
    <p:spTree>
      <p:nvGrpSpPr>
        <p:cNvPr id="138" name="Shape 138"/>
        <p:cNvGrpSpPr/>
        <p:nvPr/>
      </p:nvGrpSpPr>
      <p:grpSpPr>
        <a:xfrm>
          <a:off x="0" y="0"/>
          <a:ext cx="0" cy="0"/>
          <a:chOff x="0" y="0"/>
          <a:chExt cx="0" cy="0"/>
        </a:xfrm>
      </p:grpSpPr>
      <p:sp>
        <p:nvSpPr>
          <p:cNvPr id="139" name="Google Shape;139;p6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40" name="Google Shape;140;p69"/>
          <p:cNvSpPr txBox="1"/>
          <p:nvPr>
            <p:ph type="ctrTitle"/>
          </p:nvPr>
        </p:nvSpPr>
        <p:spPr>
          <a:xfrm>
            <a:off x="796322" y="320040"/>
            <a:ext cx="6732237" cy="15240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1" name="Google Shape;141;p69"/>
          <p:cNvSpPr txBox="1"/>
          <p:nvPr>
            <p:ph idx="1" type="body"/>
          </p:nvPr>
        </p:nvSpPr>
        <p:spPr>
          <a:xfrm>
            <a:off x="796322" y="2252394"/>
            <a:ext cx="5797518" cy="2532966"/>
          </a:xfrm>
          <a:prstGeom prst="rect">
            <a:avLst/>
          </a:prstGeom>
          <a:noFill/>
          <a:ln>
            <a:noFill/>
          </a:ln>
        </p:spPr>
        <p:txBody>
          <a:bodyPr anchorCtr="0" anchor="t" bIns="0" lIns="91425" spcFirstLastPara="1" rIns="0" wrap="square" tIns="45700">
            <a:normAutofit/>
          </a:bodyPr>
          <a:lstStyle>
            <a:lvl1pPr indent="-228600" lvl="0" marL="457200" algn="l">
              <a:lnSpc>
                <a:spcPct val="100000"/>
              </a:lnSpc>
              <a:spcBef>
                <a:spcPts val="600"/>
              </a:spcBef>
              <a:spcAft>
                <a:spcPts val="0"/>
              </a:spcAft>
              <a:buSzPts val="1400"/>
              <a:buNone/>
              <a:defRPr sz="1400"/>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42" name="Google Shape;142;p6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43" name="Google Shape;143;p6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69"/>
          <p:cNvSpPr/>
          <p:nvPr>
            <p:ph idx="2" type="pic"/>
          </p:nvPr>
        </p:nvSpPr>
        <p:spPr>
          <a:xfrm flipH="1">
            <a:off x="7163691" y="0"/>
            <a:ext cx="5024825" cy="6858000"/>
          </a:xfrm>
          <a:prstGeom prst="rect">
            <a:avLst/>
          </a:prstGeom>
          <a:solidFill>
            <a:schemeClr val="lt2"/>
          </a:solidFill>
          <a:ln>
            <a:noFill/>
          </a:ln>
        </p:spPr>
      </p:sp>
      <p:sp>
        <p:nvSpPr>
          <p:cNvPr id="145" name="Google Shape;145;p6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pic>
        <p:nvPicPr>
          <p:cNvPr id="146" name="Google Shape;146;p69"/>
          <p:cNvPicPr preferRelativeResize="0"/>
          <p:nvPr/>
        </p:nvPicPr>
        <p:blipFill rotWithShape="1">
          <a:blip r:embed="rId2">
            <a:alphaModFix/>
          </a:blip>
          <a:srcRect b="0" l="0" r="0" t="0"/>
          <a:stretch/>
        </p:blipFill>
        <p:spPr>
          <a:xfrm>
            <a:off x="1804430" y="5008931"/>
            <a:ext cx="3842918" cy="43504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p:cSld name="Comparison">
    <p:spTree>
      <p:nvGrpSpPr>
        <p:cNvPr id="147" name="Shape 147"/>
        <p:cNvGrpSpPr/>
        <p:nvPr/>
      </p:nvGrpSpPr>
      <p:grpSpPr>
        <a:xfrm>
          <a:off x="0" y="0"/>
          <a:ext cx="0" cy="0"/>
          <a:chOff x="0" y="0"/>
          <a:chExt cx="0" cy="0"/>
        </a:xfrm>
      </p:grpSpPr>
      <p:grpSp>
        <p:nvGrpSpPr>
          <p:cNvPr id="148" name="Google Shape;148;p70"/>
          <p:cNvGrpSpPr/>
          <p:nvPr/>
        </p:nvGrpSpPr>
        <p:grpSpPr>
          <a:xfrm>
            <a:off x="8233290" y="0"/>
            <a:ext cx="2740011" cy="6850028"/>
            <a:chOff x="8233290" y="0"/>
            <a:chExt cx="2740011" cy="6850028"/>
          </a:xfrm>
        </p:grpSpPr>
        <p:pic>
          <p:nvPicPr>
            <p:cNvPr id="149" name="Google Shape;149;p70"/>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150" name="Google Shape;150;p70"/>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151" name="Google Shape;151;p70"/>
          <p:cNvSpPr/>
          <p:nvPr/>
        </p:nvSpPr>
        <p:spPr>
          <a:xfrm>
            <a:off x="7995403" y="1894376"/>
            <a:ext cx="2847975" cy="3390899"/>
          </a:xfrm>
          <a:prstGeom prst="roundRect">
            <a:avLst>
              <a:gd fmla="val 16667" name="adj"/>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52" name="Google Shape;152;p70"/>
          <p:cNvSpPr txBox="1"/>
          <p:nvPr>
            <p:ph type="ctrTitle"/>
          </p:nvPr>
        </p:nvSpPr>
        <p:spPr>
          <a:xfrm>
            <a:off x="447368" y="270880"/>
            <a:ext cx="11297264" cy="1524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p70"/>
          <p:cNvSpPr/>
          <p:nvPr>
            <p:ph idx="1" type="body"/>
          </p:nvPr>
        </p:nvSpPr>
        <p:spPr>
          <a:xfrm>
            <a:off x="131835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4" name="Google Shape;154;p70"/>
          <p:cNvSpPr/>
          <p:nvPr>
            <p:ph idx="2" type="pic"/>
          </p:nvPr>
        </p:nvSpPr>
        <p:spPr>
          <a:xfrm>
            <a:off x="2239419" y="2833688"/>
            <a:ext cx="1005840" cy="914400"/>
          </a:xfrm>
          <a:prstGeom prst="rect">
            <a:avLst/>
          </a:prstGeom>
          <a:noFill/>
          <a:ln>
            <a:noFill/>
          </a:ln>
        </p:spPr>
      </p:sp>
      <p:sp>
        <p:nvSpPr>
          <p:cNvPr id="155" name="Google Shape;155;p70"/>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6" name="Google Shape;156;p70"/>
          <p:cNvSpPr/>
          <p:nvPr>
            <p:ph idx="4" type="body"/>
          </p:nvPr>
        </p:nvSpPr>
        <p:spPr>
          <a:xfrm>
            <a:off x="4651092"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7" name="Google Shape;157;p70"/>
          <p:cNvSpPr/>
          <p:nvPr>
            <p:ph idx="5" type="pic"/>
          </p:nvPr>
        </p:nvSpPr>
        <p:spPr>
          <a:xfrm>
            <a:off x="5572159" y="2954840"/>
            <a:ext cx="1005840" cy="914400"/>
          </a:xfrm>
          <a:prstGeom prst="rect">
            <a:avLst/>
          </a:prstGeom>
          <a:noFill/>
          <a:ln>
            <a:noFill/>
          </a:ln>
        </p:spPr>
      </p:sp>
      <p:sp>
        <p:nvSpPr>
          <p:cNvPr id="158" name="Google Shape;158;p70"/>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9" name="Google Shape;159;p70"/>
          <p:cNvSpPr/>
          <p:nvPr>
            <p:ph idx="7" type="body"/>
          </p:nvPr>
        </p:nvSpPr>
        <p:spPr>
          <a:xfrm>
            <a:off x="7995403" y="1894376"/>
            <a:ext cx="2847975" cy="3390899"/>
          </a:xfrm>
          <a:prstGeom prst="roundRect">
            <a:avLst>
              <a:gd fmla="val 16667" name="adj"/>
            </a:avLst>
          </a:prstGeom>
          <a:solidFill>
            <a:schemeClr val="accent1">
              <a:alpha val="9803"/>
            </a:schemeClr>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0" name="Google Shape;160;p70"/>
          <p:cNvSpPr/>
          <p:nvPr>
            <p:ph idx="8" type="pic"/>
          </p:nvPr>
        </p:nvSpPr>
        <p:spPr>
          <a:xfrm>
            <a:off x="8916470" y="2833688"/>
            <a:ext cx="1005840" cy="914400"/>
          </a:xfrm>
          <a:prstGeom prst="rect">
            <a:avLst/>
          </a:prstGeom>
          <a:noFill/>
          <a:ln>
            <a:noFill/>
          </a:ln>
        </p:spPr>
      </p:sp>
      <p:sp>
        <p:nvSpPr>
          <p:cNvPr id="161" name="Google Shape;161;p70"/>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2" name="Google Shape;162;p7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7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dk1"/>
                </a:solidFill>
                <a:latin typeface="Century Gothic"/>
                <a:ea typeface="Century Gothic"/>
                <a:cs typeface="Century Gothic"/>
                <a:sym typeface="Century Gothic"/>
              </a:defRPr>
            </a:lvl1pPr>
            <a:lvl2pPr indent="0" lvl="1" marL="0" algn="r">
              <a:spcBef>
                <a:spcPts val="0"/>
              </a:spcBef>
              <a:buNone/>
              <a:defRPr b="0" i="0" sz="1100">
                <a:solidFill>
                  <a:schemeClr val="dk1"/>
                </a:solidFill>
                <a:latin typeface="Century Gothic"/>
                <a:ea typeface="Century Gothic"/>
                <a:cs typeface="Century Gothic"/>
                <a:sym typeface="Century Gothic"/>
              </a:defRPr>
            </a:lvl2pPr>
            <a:lvl3pPr indent="0" lvl="2" marL="0" algn="r">
              <a:spcBef>
                <a:spcPts val="0"/>
              </a:spcBef>
              <a:buNone/>
              <a:defRPr b="0" i="0" sz="1100">
                <a:solidFill>
                  <a:schemeClr val="dk1"/>
                </a:solidFill>
                <a:latin typeface="Century Gothic"/>
                <a:ea typeface="Century Gothic"/>
                <a:cs typeface="Century Gothic"/>
                <a:sym typeface="Century Gothic"/>
              </a:defRPr>
            </a:lvl3pPr>
            <a:lvl4pPr indent="0" lvl="3" marL="0" algn="r">
              <a:spcBef>
                <a:spcPts val="0"/>
              </a:spcBef>
              <a:buNone/>
              <a:defRPr b="0" i="0" sz="1100">
                <a:solidFill>
                  <a:schemeClr val="dk1"/>
                </a:solidFill>
                <a:latin typeface="Century Gothic"/>
                <a:ea typeface="Century Gothic"/>
                <a:cs typeface="Century Gothic"/>
                <a:sym typeface="Century Gothic"/>
              </a:defRPr>
            </a:lvl4pPr>
            <a:lvl5pPr indent="0" lvl="4" marL="0" algn="r">
              <a:spcBef>
                <a:spcPts val="0"/>
              </a:spcBef>
              <a:buNone/>
              <a:defRPr b="0" i="0" sz="1100">
                <a:solidFill>
                  <a:schemeClr val="dk1"/>
                </a:solidFill>
                <a:latin typeface="Century Gothic"/>
                <a:ea typeface="Century Gothic"/>
                <a:cs typeface="Century Gothic"/>
                <a:sym typeface="Century Gothic"/>
              </a:defRPr>
            </a:lvl5pPr>
            <a:lvl6pPr indent="0" lvl="5" marL="0" algn="r">
              <a:spcBef>
                <a:spcPts val="0"/>
              </a:spcBef>
              <a:buNone/>
              <a:defRPr b="0" i="0" sz="1100">
                <a:solidFill>
                  <a:schemeClr val="dk1"/>
                </a:solidFill>
                <a:latin typeface="Century Gothic"/>
                <a:ea typeface="Century Gothic"/>
                <a:cs typeface="Century Gothic"/>
                <a:sym typeface="Century Gothic"/>
              </a:defRPr>
            </a:lvl6pPr>
            <a:lvl7pPr indent="0" lvl="6" marL="0" algn="r">
              <a:spcBef>
                <a:spcPts val="0"/>
              </a:spcBef>
              <a:buNone/>
              <a:defRPr b="0" i="0" sz="1100">
                <a:solidFill>
                  <a:schemeClr val="dk1"/>
                </a:solidFill>
                <a:latin typeface="Century Gothic"/>
                <a:ea typeface="Century Gothic"/>
                <a:cs typeface="Century Gothic"/>
                <a:sym typeface="Century Gothic"/>
              </a:defRPr>
            </a:lvl7pPr>
            <a:lvl8pPr indent="0" lvl="7" marL="0" algn="r">
              <a:spcBef>
                <a:spcPts val="0"/>
              </a:spcBef>
              <a:buNone/>
              <a:defRPr b="0" i="0" sz="1100">
                <a:solidFill>
                  <a:schemeClr val="dk1"/>
                </a:solidFill>
                <a:latin typeface="Century Gothic"/>
                <a:ea typeface="Century Gothic"/>
                <a:cs typeface="Century Gothic"/>
                <a:sym typeface="Century Gothic"/>
              </a:defRPr>
            </a:lvl8pPr>
            <a:lvl9pPr indent="0" lvl="8" marL="0" algn="r">
              <a:spcBef>
                <a:spcPts val="0"/>
              </a:spcBef>
              <a:buNone/>
              <a:defRPr b="0" i="0" sz="1100">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Comparison Dark">
    <p:bg>
      <p:bgPr>
        <a:solidFill>
          <a:schemeClr val="dk1"/>
        </a:solidFill>
      </p:bgPr>
    </p:bg>
    <p:spTree>
      <p:nvGrpSpPr>
        <p:cNvPr id="164" name="Shape 164"/>
        <p:cNvGrpSpPr/>
        <p:nvPr/>
      </p:nvGrpSpPr>
      <p:grpSpPr>
        <a:xfrm>
          <a:off x="0" y="0"/>
          <a:ext cx="0" cy="0"/>
          <a:chOff x="0" y="0"/>
          <a:chExt cx="0" cy="0"/>
        </a:xfrm>
      </p:grpSpPr>
      <p:grpSp>
        <p:nvGrpSpPr>
          <p:cNvPr id="165" name="Google Shape;165;p71"/>
          <p:cNvGrpSpPr/>
          <p:nvPr/>
        </p:nvGrpSpPr>
        <p:grpSpPr>
          <a:xfrm>
            <a:off x="8233290" y="0"/>
            <a:ext cx="2740011" cy="6850028"/>
            <a:chOff x="8233290" y="0"/>
            <a:chExt cx="2740011" cy="6850028"/>
          </a:xfrm>
        </p:grpSpPr>
        <p:pic>
          <p:nvPicPr>
            <p:cNvPr id="166" name="Google Shape;166;p71"/>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167" name="Google Shape;167;p71"/>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168" name="Google Shape;168;p71"/>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p71"/>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0" name="Google Shape;170;p71"/>
          <p:cNvSpPr/>
          <p:nvPr>
            <p:ph idx="2" type="pic"/>
          </p:nvPr>
        </p:nvSpPr>
        <p:spPr>
          <a:xfrm>
            <a:off x="2239419" y="2833688"/>
            <a:ext cx="1005840" cy="914400"/>
          </a:xfrm>
          <a:prstGeom prst="rect">
            <a:avLst/>
          </a:prstGeom>
          <a:noFill/>
          <a:ln>
            <a:noFill/>
          </a:ln>
        </p:spPr>
      </p:sp>
      <p:sp>
        <p:nvSpPr>
          <p:cNvPr id="171" name="Google Shape;171;p71"/>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2" name="Google Shape;172;p71"/>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3" name="Google Shape;173;p71"/>
          <p:cNvSpPr/>
          <p:nvPr>
            <p:ph idx="5" type="pic"/>
          </p:nvPr>
        </p:nvSpPr>
        <p:spPr>
          <a:xfrm>
            <a:off x="5572159" y="2954840"/>
            <a:ext cx="1005840" cy="914400"/>
          </a:xfrm>
          <a:prstGeom prst="rect">
            <a:avLst/>
          </a:prstGeom>
          <a:noFill/>
          <a:ln>
            <a:noFill/>
          </a:ln>
        </p:spPr>
      </p:sp>
      <p:sp>
        <p:nvSpPr>
          <p:cNvPr id="174" name="Google Shape;174;p71"/>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5" name="Google Shape;175;p71"/>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6" name="Google Shape;176;p71"/>
          <p:cNvSpPr/>
          <p:nvPr>
            <p:ph idx="8" type="pic"/>
          </p:nvPr>
        </p:nvSpPr>
        <p:spPr>
          <a:xfrm>
            <a:off x="8916470" y="2833688"/>
            <a:ext cx="1005840" cy="914400"/>
          </a:xfrm>
          <a:prstGeom prst="rect">
            <a:avLst/>
          </a:prstGeom>
          <a:noFill/>
          <a:ln>
            <a:noFill/>
          </a:ln>
        </p:spPr>
      </p:sp>
      <p:sp>
        <p:nvSpPr>
          <p:cNvPr id="177" name="Google Shape;177;p71"/>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78" name="Google Shape;178;p71"/>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7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1" showMasterSp="0">
  <p:cSld name="Agenda - Topic 1">
    <p:spTree>
      <p:nvGrpSpPr>
        <p:cNvPr id="180" name="Shape 180"/>
        <p:cNvGrpSpPr/>
        <p:nvPr/>
      </p:nvGrpSpPr>
      <p:grpSpPr>
        <a:xfrm>
          <a:off x="0" y="0"/>
          <a:ext cx="0" cy="0"/>
          <a:chOff x="0" y="0"/>
          <a:chExt cx="0" cy="0"/>
        </a:xfrm>
      </p:grpSpPr>
      <p:sp>
        <p:nvSpPr>
          <p:cNvPr id="181" name="Google Shape;181;p72"/>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82" name="Google Shape;182;p72"/>
          <p:cNvSpPr/>
          <p:nvPr>
            <p:ph idx="2" type="pic"/>
          </p:nvPr>
        </p:nvSpPr>
        <p:spPr>
          <a:xfrm flipH="1">
            <a:off x="7163691" y="0"/>
            <a:ext cx="5024825" cy="6858000"/>
          </a:xfrm>
          <a:prstGeom prst="rect">
            <a:avLst/>
          </a:prstGeom>
          <a:solidFill>
            <a:schemeClr val="lt2"/>
          </a:solidFill>
          <a:ln>
            <a:noFill/>
          </a:ln>
        </p:spPr>
      </p:sp>
      <p:sp>
        <p:nvSpPr>
          <p:cNvPr id="183" name="Google Shape;183;p7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72"/>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5" name="Google Shape;185;p72"/>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6" name="Google Shape;186;p72"/>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7" name="Google Shape;187;p72"/>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8" name="Google Shape;188;p72"/>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9" name="Google Shape;189;p72"/>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0" name="Google Shape;190;p72"/>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1" name="Google Shape;191;p72"/>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2" name="Google Shape;192;p72"/>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3" name="Google Shape;193;p72"/>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94" name="Google Shape;194;p72"/>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95" name="Google Shape;195;p72"/>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7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3" showMasterSp="0">
  <p:cSld name="Agenda - Topic 3">
    <p:spTree>
      <p:nvGrpSpPr>
        <p:cNvPr id="197" name="Shape 197"/>
        <p:cNvGrpSpPr/>
        <p:nvPr/>
      </p:nvGrpSpPr>
      <p:grpSpPr>
        <a:xfrm>
          <a:off x="0" y="0"/>
          <a:ext cx="0" cy="0"/>
          <a:chOff x="0" y="0"/>
          <a:chExt cx="0" cy="0"/>
        </a:xfrm>
      </p:grpSpPr>
      <p:sp>
        <p:nvSpPr>
          <p:cNvPr id="198" name="Google Shape;198;p7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199" name="Google Shape;199;p73"/>
          <p:cNvSpPr/>
          <p:nvPr>
            <p:ph idx="2" type="pic"/>
          </p:nvPr>
        </p:nvSpPr>
        <p:spPr>
          <a:xfrm flipH="1">
            <a:off x="7163691" y="0"/>
            <a:ext cx="5024825" cy="6858000"/>
          </a:xfrm>
          <a:prstGeom prst="rect">
            <a:avLst/>
          </a:prstGeom>
          <a:solidFill>
            <a:schemeClr val="lt2"/>
          </a:solidFill>
          <a:ln>
            <a:noFill/>
          </a:ln>
        </p:spPr>
      </p:sp>
      <p:sp>
        <p:nvSpPr>
          <p:cNvPr id="200" name="Google Shape;200;p7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1" name="Google Shape;201;p7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2" name="Google Shape;202;p7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3" name="Google Shape;203;p7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4" name="Google Shape;204;p7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5" name="Google Shape;205;p7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6" name="Google Shape;206;p7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7" name="Google Shape;207;p7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8" name="Google Shape;208;p7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9" name="Google Shape;209;p7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0" name="Google Shape;210;p7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11" name="Google Shape;211;p7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12" name="Google Shape;212;p7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3" name="Google Shape;213;p7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4" showMasterSp="0">
  <p:cSld name="Agenda - Topic 4">
    <p:spTree>
      <p:nvGrpSpPr>
        <p:cNvPr id="214" name="Shape 214"/>
        <p:cNvGrpSpPr/>
        <p:nvPr/>
      </p:nvGrpSpPr>
      <p:grpSpPr>
        <a:xfrm>
          <a:off x="0" y="0"/>
          <a:ext cx="0" cy="0"/>
          <a:chOff x="0" y="0"/>
          <a:chExt cx="0" cy="0"/>
        </a:xfrm>
      </p:grpSpPr>
      <p:sp>
        <p:nvSpPr>
          <p:cNvPr id="215" name="Google Shape;215;p74"/>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16" name="Google Shape;216;p74"/>
          <p:cNvSpPr/>
          <p:nvPr>
            <p:ph idx="2" type="pic"/>
          </p:nvPr>
        </p:nvSpPr>
        <p:spPr>
          <a:xfrm flipH="1">
            <a:off x="7163691" y="0"/>
            <a:ext cx="5024825" cy="6858000"/>
          </a:xfrm>
          <a:prstGeom prst="rect">
            <a:avLst/>
          </a:prstGeom>
          <a:solidFill>
            <a:schemeClr val="lt2"/>
          </a:solidFill>
          <a:ln>
            <a:noFill/>
          </a:ln>
        </p:spPr>
      </p:sp>
      <p:sp>
        <p:nvSpPr>
          <p:cNvPr id="217" name="Google Shape;217;p74"/>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8" name="Google Shape;218;p74"/>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9" name="Google Shape;219;p74"/>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0" name="Google Shape;220;p74"/>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1" name="Google Shape;221;p74"/>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2" name="Google Shape;222;p74"/>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3" name="Google Shape;223;p74"/>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4" name="Google Shape;224;p74"/>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5" name="Google Shape;225;p74"/>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6" name="Google Shape;226;p74"/>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27" name="Google Shape;227;p74"/>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28" name="Google Shape;228;p74"/>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29" name="Google Shape;229;p74"/>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0" name="Google Shape;230;p7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5" showMasterSp="0">
  <p:cSld name="Agenda - Topic 5">
    <p:spTree>
      <p:nvGrpSpPr>
        <p:cNvPr id="231" name="Shape 231"/>
        <p:cNvGrpSpPr/>
        <p:nvPr/>
      </p:nvGrpSpPr>
      <p:grpSpPr>
        <a:xfrm>
          <a:off x="0" y="0"/>
          <a:ext cx="0" cy="0"/>
          <a:chOff x="0" y="0"/>
          <a:chExt cx="0" cy="0"/>
        </a:xfrm>
      </p:grpSpPr>
      <p:sp>
        <p:nvSpPr>
          <p:cNvPr id="232" name="Google Shape;232;p75"/>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233" name="Google Shape;233;p75"/>
          <p:cNvSpPr/>
          <p:nvPr>
            <p:ph idx="2" type="pic"/>
          </p:nvPr>
        </p:nvSpPr>
        <p:spPr>
          <a:xfrm flipH="1">
            <a:off x="7163691" y="0"/>
            <a:ext cx="5024825" cy="6858000"/>
          </a:xfrm>
          <a:prstGeom prst="rect">
            <a:avLst/>
          </a:prstGeom>
          <a:solidFill>
            <a:schemeClr val="lt2"/>
          </a:solidFill>
          <a:ln>
            <a:noFill/>
          </a:ln>
        </p:spPr>
      </p:sp>
      <p:sp>
        <p:nvSpPr>
          <p:cNvPr id="234" name="Google Shape;234;p75"/>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75"/>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6" name="Google Shape;236;p75"/>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7" name="Google Shape;237;p75"/>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8" name="Google Shape;238;p75"/>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39" name="Google Shape;239;p75"/>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0" name="Google Shape;240;p75"/>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1" name="Google Shape;241;p75"/>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2" name="Google Shape;242;p75"/>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3" name="Google Shape;243;p75"/>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44" name="Google Shape;244;p75"/>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solidFill>
                  <a:schemeClr val="dk1"/>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245" name="Google Shape;245;p75"/>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246" name="Google Shape;246;p75"/>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7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1_Agenda - Topic 2">
    <p:spTree>
      <p:nvGrpSpPr>
        <p:cNvPr id="21" name="Shape 21"/>
        <p:cNvGrpSpPr/>
        <p:nvPr/>
      </p:nvGrpSpPr>
      <p:grpSpPr>
        <a:xfrm>
          <a:off x="0" y="0"/>
          <a:ext cx="0" cy="0"/>
          <a:chOff x="0" y="0"/>
          <a:chExt cx="0" cy="0"/>
        </a:xfrm>
      </p:grpSpPr>
      <p:sp>
        <p:nvSpPr>
          <p:cNvPr id="22" name="Google Shape;22;p58"/>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1800"/>
              <a:buFont typeface="Century Gothic"/>
              <a:buNone/>
            </a:pPr>
            <a:r>
              <a:t/>
            </a:r>
            <a:endParaRPr sz="1800">
              <a:solidFill>
                <a:schemeClr val="dk1"/>
              </a:solidFill>
              <a:latin typeface="Century Gothic"/>
              <a:ea typeface="Century Gothic"/>
              <a:cs typeface="Century Gothic"/>
              <a:sym typeface="Century Gothic"/>
            </a:endParaRPr>
          </a:p>
        </p:txBody>
      </p:sp>
      <p:sp>
        <p:nvSpPr>
          <p:cNvPr id="23" name="Google Shape;23;p58"/>
          <p:cNvSpPr/>
          <p:nvPr>
            <p:ph idx="2" type="pic"/>
          </p:nvPr>
        </p:nvSpPr>
        <p:spPr>
          <a:xfrm flipH="1">
            <a:off x="7163691" y="0"/>
            <a:ext cx="5024825" cy="6858000"/>
          </a:xfrm>
          <a:prstGeom prst="rect">
            <a:avLst/>
          </a:prstGeom>
          <a:solidFill>
            <a:schemeClr val="lt2"/>
          </a:solidFill>
          <a:ln>
            <a:noFill/>
          </a:ln>
        </p:spPr>
      </p:sp>
      <p:sp>
        <p:nvSpPr>
          <p:cNvPr id="24" name="Google Shape;24;p58"/>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8"/>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6" name="Google Shape;26;p58"/>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7" name="Google Shape;27;p58"/>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8" name="Google Shape;28;p58"/>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9" name="Google Shape;29;p58"/>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0" name="Google Shape;30;p58"/>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1" name="Google Shape;31;p58"/>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2" name="Google Shape;32;p58"/>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3" name="Google Shape;33;p58"/>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 name="Google Shape;34;p58"/>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35" name="Google Shape;35;p58"/>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6" name="Google Shape;36;p58"/>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1400"/>
              <a:buFont typeface="Century Gothic"/>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Clr>
                <a:schemeClr val="dk1"/>
              </a:buClr>
              <a:buSzPts val="1400"/>
              <a:buFont typeface="Century Gothic"/>
              <a:buNone/>
              <a:defRPr/>
            </a:lvl2pPr>
            <a:lvl3pPr lvl="2" algn="l">
              <a:spcBef>
                <a:spcPts val="0"/>
              </a:spcBef>
              <a:spcAft>
                <a:spcPts val="0"/>
              </a:spcAft>
              <a:buClr>
                <a:schemeClr val="dk1"/>
              </a:buClr>
              <a:buSzPts val="1400"/>
              <a:buFont typeface="Century Gothic"/>
              <a:buNone/>
              <a:defRPr/>
            </a:lvl3pPr>
            <a:lvl4pPr lvl="3" algn="l">
              <a:spcBef>
                <a:spcPts val="0"/>
              </a:spcBef>
              <a:spcAft>
                <a:spcPts val="0"/>
              </a:spcAft>
              <a:buClr>
                <a:schemeClr val="dk1"/>
              </a:buClr>
              <a:buSzPts val="1400"/>
              <a:buFont typeface="Century Gothic"/>
              <a:buNone/>
              <a:defRPr/>
            </a:lvl4pPr>
            <a:lvl5pPr lvl="4" algn="l">
              <a:spcBef>
                <a:spcPts val="0"/>
              </a:spcBef>
              <a:spcAft>
                <a:spcPts val="0"/>
              </a:spcAft>
              <a:buClr>
                <a:schemeClr val="dk1"/>
              </a:buClr>
              <a:buSzPts val="1400"/>
              <a:buFont typeface="Century Gothic"/>
              <a:buNone/>
              <a:defRPr/>
            </a:lvl5pPr>
            <a:lvl6pPr lvl="5" algn="l">
              <a:spcBef>
                <a:spcPts val="0"/>
              </a:spcBef>
              <a:spcAft>
                <a:spcPts val="0"/>
              </a:spcAft>
              <a:buClr>
                <a:schemeClr val="dk1"/>
              </a:buClr>
              <a:buSzPts val="1400"/>
              <a:buFont typeface="Century Gothic"/>
              <a:buNone/>
              <a:defRPr/>
            </a:lvl6pPr>
            <a:lvl7pPr lvl="6" algn="l">
              <a:spcBef>
                <a:spcPts val="0"/>
              </a:spcBef>
              <a:spcAft>
                <a:spcPts val="0"/>
              </a:spcAft>
              <a:buClr>
                <a:schemeClr val="dk1"/>
              </a:buClr>
              <a:buSzPts val="1400"/>
              <a:buFont typeface="Century Gothic"/>
              <a:buNone/>
              <a:defRPr/>
            </a:lvl7pPr>
            <a:lvl8pPr lvl="7" algn="l">
              <a:spcBef>
                <a:spcPts val="0"/>
              </a:spcBef>
              <a:spcAft>
                <a:spcPts val="0"/>
              </a:spcAft>
              <a:buClr>
                <a:schemeClr val="dk1"/>
              </a:buClr>
              <a:buSzPts val="1400"/>
              <a:buFont typeface="Century Gothic"/>
              <a:buNone/>
              <a:defRPr/>
            </a:lvl8pPr>
            <a:lvl9pPr lvl="8" algn="l">
              <a:spcBef>
                <a:spcPts val="0"/>
              </a:spcBef>
              <a:spcAft>
                <a:spcPts val="0"/>
              </a:spcAft>
              <a:buClr>
                <a:schemeClr val="dk1"/>
              </a:buClr>
              <a:buSzPts val="1400"/>
              <a:buFont typeface="Century Gothic"/>
              <a:buNone/>
              <a:defRPr/>
            </a:lvl9pPr>
          </a:lstStyle>
          <a:p/>
        </p:txBody>
      </p:sp>
      <p:sp>
        <p:nvSpPr>
          <p:cNvPr id="37" name="Google Shape;37;p5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1pPr>
            <a:lvl2pPr indent="0" lvl="1"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2pPr>
            <a:lvl3pPr indent="0" lvl="2"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3pPr>
            <a:lvl4pPr indent="0" lvl="3"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4pPr>
            <a:lvl5pPr indent="0" lvl="4"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5pPr>
            <a:lvl6pPr indent="0" lvl="5"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6pPr>
            <a:lvl7pPr indent="0" lvl="6"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7pPr>
            <a:lvl8pPr indent="0" lvl="7"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8pPr>
            <a:lvl9pPr indent="0" lvl="8"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howMasterSp="0">
  <p:cSld name="Agenda">
    <p:spTree>
      <p:nvGrpSpPr>
        <p:cNvPr id="38" name="Shape 38"/>
        <p:cNvGrpSpPr/>
        <p:nvPr/>
      </p:nvGrpSpPr>
      <p:grpSpPr>
        <a:xfrm>
          <a:off x="0" y="0"/>
          <a:ext cx="0" cy="0"/>
          <a:chOff x="0" y="0"/>
          <a:chExt cx="0" cy="0"/>
        </a:xfrm>
      </p:grpSpPr>
      <p:sp>
        <p:nvSpPr>
          <p:cNvPr id="39" name="Google Shape;39;p59"/>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40" name="Google Shape;40;p59"/>
          <p:cNvSpPr/>
          <p:nvPr>
            <p:ph idx="2" type="pic"/>
          </p:nvPr>
        </p:nvSpPr>
        <p:spPr>
          <a:xfrm flipH="1">
            <a:off x="7163691" y="0"/>
            <a:ext cx="5024825" cy="6858000"/>
          </a:xfrm>
          <a:prstGeom prst="rect">
            <a:avLst/>
          </a:prstGeom>
          <a:solidFill>
            <a:schemeClr val="lt2"/>
          </a:solidFill>
          <a:ln>
            <a:noFill/>
          </a:ln>
        </p:spPr>
      </p:sp>
      <p:cxnSp>
        <p:nvCxnSpPr>
          <p:cNvPr id="41" name="Google Shape;41;p59"/>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42" name="Google Shape;42;p59"/>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5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
        <p:nvSpPr>
          <p:cNvPr id="44" name="Google Shape;44;p59"/>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59"/>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6" name="Google Shape;46;p59"/>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7" name="Google Shape;47;p59"/>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8" name="Google Shape;48;p59"/>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9" name="Google Shape;49;p59"/>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0" name="Google Shape;50;p59"/>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1" name="Google Shape;51;p59"/>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2" name="Google Shape;52;p59"/>
          <p:cNvSpPr txBox="1"/>
          <p:nvPr>
            <p:ph idx="9"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3" name="Google Shape;53;p59"/>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54" name="Google Shape;54;p59"/>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sz="2000">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Dark" showMasterSp="0">
  <p:cSld name="1_Comparison Dark">
    <p:bg>
      <p:bgPr>
        <a:solidFill>
          <a:schemeClr val="dk1"/>
        </a:solidFill>
      </p:bgPr>
    </p:bg>
    <p:spTree>
      <p:nvGrpSpPr>
        <p:cNvPr id="55" name="Shape 55"/>
        <p:cNvGrpSpPr/>
        <p:nvPr/>
      </p:nvGrpSpPr>
      <p:grpSpPr>
        <a:xfrm>
          <a:off x="0" y="0"/>
          <a:ext cx="0" cy="0"/>
          <a:chOff x="0" y="0"/>
          <a:chExt cx="0" cy="0"/>
        </a:xfrm>
      </p:grpSpPr>
      <p:grpSp>
        <p:nvGrpSpPr>
          <p:cNvPr id="56" name="Google Shape;56;p60"/>
          <p:cNvGrpSpPr/>
          <p:nvPr/>
        </p:nvGrpSpPr>
        <p:grpSpPr>
          <a:xfrm>
            <a:off x="8233290" y="0"/>
            <a:ext cx="2740011" cy="6850028"/>
            <a:chOff x="8233290" y="0"/>
            <a:chExt cx="2740011" cy="6850028"/>
          </a:xfrm>
        </p:grpSpPr>
        <p:pic>
          <p:nvPicPr>
            <p:cNvPr id="57" name="Google Shape;57;p60"/>
            <p:cNvPicPr preferRelativeResize="0"/>
            <p:nvPr/>
          </p:nvPicPr>
          <p:blipFill rotWithShape="1">
            <a:blip r:embed="rId2">
              <a:alphaModFix/>
            </a:blip>
            <a:srcRect b="0" l="0" r="0" t="0"/>
            <a:stretch/>
          </p:blipFill>
          <p:spPr>
            <a:xfrm>
              <a:off x="8233290" y="0"/>
              <a:ext cx="2740011" cy="6850028"/>
            </a:xfrm>
            <a:prstGeom prst="rect">
              <a:avLst/>
            </a:prstGeom>
            <a:noFill/>
            <a:ln>
              <a:noFill/>
            </a:ln>
          </p:spPr>
        </p:pic>
        <p:pic>
          <p:nvPicPr>
            <p:cNvPr id="58" name="Google Shape;58;p60"/>
            <p:cNvPicPr preferRelativeResize="0"/>
            <p:nvPr/>
          </p:nvPicPr>
          <p:blipFill rotWithShape="1">
            <a:blip r:embed="rId3">
              <a:alphaModFix/>
            </a:blip>
            <a:srcRect b="0" l="0" r="0" t="0"/>
            <a:stretch/>
          </p:blipFill>
          <p:spPr>
            <a:xfrm>
              <a:off x="9001841" y="4372451"/>
              <a:ext cx="878334" cy="1705001"/>
            </a:xfrm>
            <a:prstGeom prst="rect">
              <a:avLst/>
            </a:prstGeom>
            <a:noFill/>
            <a:ln>
              <a:noFill/>
            </a:ln>
          </p:spPr>
        </p:pic>
      </p:grpSp>
      <p:sp>
        <p:nvSpPr>
          <p:cNvPr id="59" name="Google Shape;59;p60"/>
          <p:cNvSpPr txBox="1"/>
          <p:nvPr>
            <p:ph type="title"/>
          </p:nvPr>
        </p:nvSpPr>
        <p:spPr>
          <a:xfrm>
            <a:off x="409099" y="286603"/>
            <a:ext cx="11373803" cy="1450757"/>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0"/>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1" name="Google Shape;61;p60"/>
          <p:cNvSpPr/>
          <p:nvPr>
            <p:ph idx="2" type="pic"/>
          </p:nvPr>
        </p:nvSpPr>
        <p:spPr>
          <a:xfrm>
            <a:off x="2239419" y="2833688"/>
            <a:ext cx="1005840" cy="914400"/>
          </a:xfrm>
          <a:prstGeom prst="rect">
            <a:avLst/>
          </a:prstGeom>
          <a:noFill/>
          <a:ln>
            <a:noFill/>
          </a:ln>
        </p:spPr>
      </p:sp>
      <p:sp>
        <p:nvSpPr>
          <p:cNvPr id="62" name="Google Shape;62;p60"/>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3" name="Google Shape;63;p60"/>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4" name="Google Shape;64;p60"/>
          <p:cNvSpPr/>
          <p:nvPr>
            <p:ph idx="5" type="pic"/>
          </p:nvPr>
        </p:nvSpPr>
        <p:spPr>
          <a:xfrm>
            <a:off x="5572159" y="2954840"/>
            <a:ext cx="1005840" cy="914400"/>
          </a:xfrm>
          <a:prstGeom prst="rect">
            <a:avLst/>
          </a:prstGeom>
          <a:noFill/>
          <a:ln>
            <a:noFill/>
          </a:ln>
        </p:spPr>
      </p:sp>
      <p:sp>
        <p:nvSpPr>
          <p:cNvPr id="65" name="Google Shape;65;p60"/>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6" name="Google Shape;66;p60"/>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lvl1pPr indent="-228600" lvl="0" marL="4572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indent="-228600" lvl="1" marL="914400" algn="l">
              <a:lnSpc>
                <a:spcPct val="100000"/>
              </a:lnSpc>
              <a:spcBef>
                <a:spcPts val="18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7" name="Google Shape;67;p60"/>
          <p:cNvSpPr/>
          <p:nvPr>
            <p:ph idx="8" type="pic"/>
          </p:nvPr>
        </p:nvSpPr>
        <p:spPr>
          <a:xfrm>
            <a:off x="8916470" y="2833688"/>
            <a:ext cx="1005840" cy="914400"/>
          </a:xfrm>
          <a:prstGeom prst="rect">
            <a:avLst/>
          </a:prstGeom>
          <a:noFill/>
          <a:ln>
            <a:noFill/>
          </a:ln>
        </p:spPr>
      </p:sp>
      <p:sp>
        <p:nvSpPr>
          <p:cNvPr id="68" name="Google Shape;68;p60"/>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lvl1pPr indent="-228600" lvl="0" marL="457200" algn="ctr">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dk1"/>
              </a:buClr>
              <a:buSzPts val="1200"/>
              <a:buNone/>
              <a:defRPr sz="1200"/>
            </a:lvl2pPr>
            <a:lvl3pPr indent="-228600" lvl="2" marL="1371600" algn="l">
              <a:lnSpc>
                <a:spcPct val="100000"/>
              </a:lnSpc>
              <a:spcBef>
                <a:spcPts val="400"/>
              </a:spcBef>
              <a:spcAft>
                <a:spcPts val="0"/>
              </a:spcAft>
              <a:buClr>
                <a:schemeClr val="dk1"/>
              </a:buClr>
              <a:buSzPts val="1200"/>
              <a:buNone/>
              <a:defRPr sz="1200"/>
            </a:lvl3pPr>
            <a:lvl4pPr indent="-228600" lvl="3" marL="1828800" algn="l">
              <a:lnSpc>
                <a:spcPct val="100000"/>
              </a:lnSpc>
              <a:spcBef>
                <a:spcPts val="400"/>
              </a:spcBef>
              <a:spcAft>
                <a:spcPts val="0"/>
              </a:spcAft>
              <a:buClr>
                <a:schemeClr val="dk1"/>
              </a:buClr>
              <a:buSzPts val="1200"/>
              <a:buNone/>
              <a:defRPr sz="1200"/>
            </a:lvl4pPr>
            <a:lvl5pPr indent="-228600" lvl="4" marL="2286000" algn="l">
              <a:lnSpc>
                <a:spcPct val="100000"/>
              </a:lnSpc>
              <a:spcBef>
                <a:spcPts val="400"/>
              </a:spcBef>
              <a:spcAft>
                <a:spcPts val="0"/>
              </a:spcAft>
              <a:buClr>
                <a:schemeClr val="dk1"/>
              </a:buClr>
              <a:buSzPts val="1200"/>
              <a:buNone/>
              <a:defRPr sz="12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69" name="Google Shape;69;p60"/>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lt1"/>
              </a:buClr>
              <a:buSzPts val="1400"/>
              <a:buFont typeface="Century Gothic"/>
              <a:buNone/>
              <a:defRPr b="0" i="0" sz="1100" cap="none">
                <a:solidFill>
                  <a:schemeClr val="lt1"/>
                </a:solidFill>
                <a:latin typeface="Century Gothic"/>
                <a:ea typeface="Century Gothic"/>
                <a:cs typeface="Century Gothic"/>
                <a:sym typeface="Century Gothic"/>
              </a:defRPr>
            </a:lvl1pPr>
            <a:lvl2pPr lvl="1" algn="l">
              <a:spcBef>
                <a:spcPts val="0"/>
              </a:spcBef>
              <a:spcAft>
                <a:spcPts val="0"/>
              </a:spcAft>
              <a:buClr>
                <a:schemeClr val="dk1"/>
              </a:buClr>
              <a:buSzPts val="1400"/>
              <a:buFont typeface="Century Gothic"/>
              <a:buNone/>
              <a:defRPr/>
            </a:lvl2pPr>
            <a:lvl3pPr lvl="2" algn="l">
              <a:spcBef>
                <a:spcPts val="0"/>
              </a:spcBef>
              <a:spcAft>
                <a:spcPts val="0"/>
              </a:spcAft>
              <a:buClr>
                <a:schemeClr val="dk1"/>
              </a:buClr>
              <a:buSzPts val="1400"/>
              <a:buFont typeface="Century Gothic"/>
              <a:buNone/>
              <a:defRPr/>
            </a:lvl3pPr>
            <a:lvl4pPr lvl="3" algn="l">
              <a:spcBef>
                <a:spcPts val="0"/>
              </a:spcBef>
              <a:spcAft>
                <a:spcPts val="0"/>
              </a:spcAft>
              <a:buClr>
                <a:schemeClr val="dk1"/>
              </a:buClr>
              <a:buSzPts val="1400"/>
              <a:buFont typeface="Century Gothic"/>
              <a:buNone/>
              <a:defRPr/>
            </a:lvl4pPr>
            <a:lvl5pPr lvl="4" algn="l">
              <a:spcBef>
                <a:spcPts val="0"/>
              </a:spcBef>
              <a:spcAft>
                <a:spcPts val="0"/>
              </a:spcAft>
              <a:buClr>
                <a:schemeClr val="dk1"/>
              </a:buClr>
              <a:buSzPts val="1400"/>
              <a:buFont typeface="Century Gothic"/>
              <a:buNone/>
              <a:defRPr/>
            </a:lvl5pPr>
            <a:lvl6pPr lvl="5" algn="l">
              <a:spcBef>
                <a:spcPts val="0"/>
              </a:spcBef>
              <a:spcAft>
                <a:spcPts val="0"/>
              </a:spcAft>
              <a:buClr>
                <a:schemeClr val="dk1"/>
              </a:buClr>
              <a:buSzPts val="1400"/>
              <a:buFont typeface="Century Gothic"/>
              <a:buNone/>
              <a:defRPr/>
            </a:lvl6pPr>
            <a:lvl7pPr lvl="6" algn="l">
              <a:spcBef>
                <a:spcPts val="0"/>
              </a:spcBef>
              <a:spcAft>
                <a:spcPts val="0"/>
              </a:spcAft>
              <a:buClr>
                <a:schemeClr val="dk1"/>
              </a:buClr>
              <a:buSzPts val="1400"/>
              <a:buFont typeface="Century Gothic"/>
              <a:buNone/>
              <a:defRPr/>
            </a:lvl7pPr>
            <a:lvl8pPr lvl="7" algn="l">
              <a:spcBef>
                <a:spcPts val="0"/>
              </a:spcBef>
              <a:spcAft>
                <a:spcPts val="0"/>
              </a:spcAft>
              <a:buClr>
                <a:schemeClr val="dk1"/>
              </a:buClr>
              <a:buSzPts val="1400"/>
              <a:buFont typeface="Century Gothic"/>
              <a:buNone/>
              <a:defRPr/>
            </a:lvl8pPr>
            <a:lvl9pPr lvl="8" algn="l">
              <a:spcBef>
                <a:spcPts val="0"/>
              </a:spcBef>
              <a:spcAft>
                <a:spcPts val="0"/>
              </a:spcAft>
              <a:buClr>
                <a:schemeClr val="dk1"/>
              </a:buClr>
              <a:buSzPts val="1400"/>
              <a:buFont typeface="Century Gothic"/>
              <a:buNone/>
              <a:defRPr/>
            </a:lvl9pPr>
          </a:lstStyle>
          <a:p/>
        </p:txBody>
      </p:sp>
      <p:sp>
        <p:nvSpPr>
          <p:cNvPr id="70" name="Google Shape;70;p6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1pPr>
            <a:lvl2pPr indent="0" lvl="1"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2pPr>
            <a:lvl3pPr indent="0" lvl="2"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3pPr>
            <a:lvl4pPr indent="0" lvl="3"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4pPr>
            <a:lvl5pPr indent="0" lvl="4"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5pPr>
            <a:lvl6pPr indent="0" lvl="5"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6pPr>
            <a:lvl7pPr indent="0" lvl="6"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7pPr>
            <a:lvl8pPr indent="0" lvl="7"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8pPr>
            <a:lvl9pPr indent="0" lvl="8" marL="0" marR="0" algn="r">
              <a:spcBef>
                <a:spcPts val="0"/>
              </a:spcBef>
              <a:spcAft>
                <a:spcPts val="0"/>
              </a:spcAft>
              <a:buClr>
                <a:schemeClr val="lt1"/>
              </a:buClr>
              <a:buSzPts val="1100"/>
              <a:buFont typeface="Century Gothic"/>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showMasterSp="0">
  <p:cSld name="3_Title Slide">
    <p:bg>
      <p:bgPr>
        <a:solidFill>
          <a:schemeClr val="dk1"/>
        </a:solidFill>
      </p:bgPr>
    </p:bg>
    <p:spTree>
      <p:nvGrpSpPr>
        <p:cNvPr id="71" name="Shape 71"/>
        <p:cNvGrpSpPr/>
        <p:nvPr/>
      </p:nvGrpSpPr>
      <p:grpSpPr>
        <a:xfrm>
          <a:off x="0" y="0"/>
          <a:ext cx="0" cy="0"/>
          <a:chOff x="0" y="0"/>
          <a:chExt cx="0" cy="0"/>
        </a:xfrm>
      </p:grpSpPr>
      <p:sp>
        <p:nvSpPr>
          <p:cNvPr id="72" name="Google Shape;72;p61"/>
          <p:cNvSpPr txBox="1"/>
          <p:nvPr>
            <p:ph type="ctrTitle"/>
          </p:nvPr>
        </p:nvSpPr>
        <p:spPr>
          <a:xfrm>
            <a:off x="6615541" y="715654"/>
            <a:ext cx="4786877" cy="15183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61"/>
          <p:cNvSpPr txBox="1"/>
          <p:nvPr>
            <p:ph idx="1" type="subTitle"/>
          </p:nvPr>
        </p:nvSpPr>
        <p:spPr>
          <a:xfrm>
            <a:off x="6605708" y="2431477"/>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74" name="Google Shape;74;p61"/>
          <p:cNvSpPr/>
          <p:nvPr>
            <p:ph idx="2" type="pic"/>
          </p:nvPr>
        </p:nvSpPr>
        <p:spPr>
          <a:xfrm>
            <a:off x="0" y="-2235"/>
            <a:ext cx="5840730" cy="6862275"/>
          </a:xfrm>
          <a:prstGeom prst="rect">
            <a:avLst/>
          </a:prstGeom>
          <a:solidFill>
            <a:schemeClr val="lt2"/>
          </a:solidFill>
          <a:ln>
            <a:noFill/>
          </a:ln>
        </p:spPr>
      </p:sp>
      <p:sp>
        <p:nvSpPr>
          <p:cNvPr id="75" name="Google Shape;75;p61"/>
          <p:cNvSpPr txBox="1"/>
          <p:nvPr>
            <p:ph idx="3" type="body"/>
          </p:nvPr>
        </p:nvSpPr>
        <p:spPr>
          <a:xfrm>
            <a:off x="6605708" y="3348617"/>
            <a:ext cx="2699066" cy="2569866"/>
          </a:xfrm>
          <a:prstGeom prst="rect">
            <a:avLst/>
          </a:prstGeom>
          <a:noFill/>
          <a:ln>
            <a:noFill/>
          </a:ln>
        </p:spPr>
        <p:txBody>
          <a:bodyPr anchorCtr="0" anchor="t" bIns="45700" lIns="91425" spcFirstLastPara="1" rIns="0" wrap="square" tIns="0">
            <a:normAutofit/>
          </a:bodyPr>
          <a:lstStyle>
            <a:lvl1pPr indent="-317500" lvl="0" marL="457200" algn="l">
              <a:lnSpc>
                <a:spcPct val="100000"/>
              </a:lnSpc>
              <a:spcBef>
                <a:spcPts val="1200"/>
              </a:spcBef>
              <a:spcAft>
                <a:spcPts val="0"/>
              </a:spcAft>
              <a:buSzPts val="1400"/>
              <a:buFont typeface="Courier New"/>
              <a:buChar char="o"/>
              <a:defRPr sz="1400">
                <a:solidFill>
                  <a:schemeClr val="l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76" name="Google Shape;76;p61"/>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sson Summary" showMasterSp="0">
  <p:cSld name="Lesson Summary">
    <p:bg>
      <p:bgPr>
        <a:solidFill>
          <a:schemeClr val="dk1"/>
        </a:solidFill>
      </p:bgPr>
    </p:bg>
    <p:spTree>
      <p:nvGrpSpPr>
        <p:cNvPr id="77" name="Shape 77"/>
        <p:cNvGrpSpPr/>
        <p:nvPr/>
      </p:nvGrpSpPr>
      <p:grpSpPr>
        <a:xfrm>
          <a:off x="0" y="0"/>
          <a:ext cx="0" cy="0"/>
          <a:chOff x="0" y="0"/>
          <a:chExt cx="0" cy="0"/>
        </a:xfrm>
      </p:grpSpPr>
      <p:sp>
        <p:nvSpPr>
          <p:cNvPr id="78" name="Google Shape;78;p62"/>
          <p:cNvSpPr txBox="1"/>
          <p:nvPr>
            <p:ph type="ctrTitle"/>
          </p:nvPr>
        </p:nvSpPr>
        <p:spPr>
          <a:xfrm>
            <a:off x="6599788" y="353962"/>
            <a:ext cx="4786877" cy="98322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62"/>
          <p:cNvSpPr txBox="1"/>
          <p:nvPr>
            <p:ph idx="1" type="subTitle"/>
          </p:nvPr>
        </p:nvSpPr>
        <p:spPr>
          <a:xfrm>
            <a:off x="6599788" y="1517074"/>
            <a:ext cx="4786877" cy="763899"/>
          </a:xfrm>
          <a:prstGeom prst="rect">
            <a:avLst/>
          </a:prstGeom>
          <a:noFill/>
          <a:ln>
            <a:noFill/>
          </a:ln>
        </p:spPr>
        <p:txBody>
          <a:bodyPr anchorCtr="0" anchor="t" bIns="0" lIns="91425" spcFirstLastPara="1" rIns="91425" wrap="square" tIns="91425">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80" name="Google Shape;80;p62"/>
          <p:cNvSpPr/>
          <p:nvPr>
            <p:ph idx="2" type="pic"/>
          </p:nvPr>
        </p:nvSpPr>
        <p:spPr>
          <a:xfrm>
            <a:off x="0" y="-2235"/>
            <a:ext cx="5840730" cy="6862275"/>
          </a:xfrm>
          <a:prstGeom prst="rect">
            <a:avLst/>
          </a:prstGeom>
          <a:solidFill>
            <a:schemeClr val="lt2"/>
          </a:solidFill>
          <a:ln>
            <a:noFill/>
          </a:ln>
        </p:spPr>
      </p:sp>
      <p:sp>
        <p:nvSpPr>
          <p:cNvPr id="81" name="Google Shape;81;p62"/>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2" name="Google Shape;82;p62"/>
          <p:cNvSpPr txBox="1"/>
          <p:nvPr>
            <p:ph idx="4" type="body"/>
          </p:nvPr>
        </p:nvSpPr>
        <p:spPr>
          <a:xfrm>
            <a:off x="6599789" y="2753247"/>
            <a:ext cx="3852296" cy="817345"/>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pic>
        <p:nvPicPr>
          <p:cNvPr id="83" name="Google Shape;83;p62"/>
          <p:cNvPicPr preferRelativeResize="0"/>
          <p:nvPr/>
        </p:nvPicPr>
        <p:blipFill rotWithShape="1">
          <a:blip r:embed="rId2">
            <a:alphaModFix/>
          </a:blip>
          <a:srcRect b="0" l="0" r="0" t="0"/>
          <a:stretch/>
        </p:blipFill>
        <p:spPr>
          <a:xfrm rot="10800000">
            <a:off x="4426666" y="5060315"/>
            <a:ext cx="927943" cy="1801301"/>
          </a:xfrm>
          <a:prstGeom prst="rect">
            <a:avLst/>
          </a:prstGeom>
          <a:noFill/>
          <a:ln>
            <a:noFill/>
          </a:ln>
        </p:spPr>
      </p:pic>
      <p:sp>
        <p:nvSpPr>
          <p:cNvPr id="84" name="Google Shape;84;p62"/>
          <p:cNvSpPr txBox="1"/>
          <p:nvPr>
            <p:ph idx="5" type="body"/>
          </p:nvPr>
        </p:nvSpPr>
        <p:spPr>
          <a:xfrm>
            <a:off x="6599788" y="3563285"/>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5" name="Google Shape;85;p62"/>
          <p:cNvSpPr txBox="1"/>
          <p:nvPr>
            <p:ph idx="6" type="body"/>
          </p:nvPr>
        </p:nvSpPr>
        <p:spPr>
          <a:xfrm>
            <a:off x="6599788" y="3982578"/>
            <a:ext cx="3860546" cy="529133"/>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6" name="Google Shape;86;p62"/>
          <p:cNvSpPr txBox="1"/>
          <p:nvPr>
            <p:ph idx="7" type="body"/>
          </p:nvPr>
        </p:nvSpPr>
        <p:spPr>
          <a:xfrm>
            <a:off x="6599788" y="4564818"/>
            <a:ext cx="4796710" cy="401939"/>
          </a:xfrm>
          <a:prstGeom prst="rect">
            <a:avLst/>
          </a:prstGeom>
          <a:noFill/>
          <a:ln>
            <a:noFill/>
          </a:ln>
        </p:spPr>
        <p:txBody>
          <a:bodyPr anchorCtr="0" anchor="b" bIns="45700" lIns="91425" spcFirstLastPara="1" rIns="0" wrap="square" tIns="0">
            <a:normAutofit/>
          </a:bodyPr>
          <a:lstStyle>
            <a:lvl1pPr indent="-228600" lvl="0" marL="457200" algn="l">
              <a:lnSpc>
                <a:spcPct val="100000"/>
              </a:lnSpc>
              <a:spcBef>
                <a:spcPts val="1200"/>
              </a:spcBef>
              <a:spcAft>
                <a:spcPts val="0"/>
              </a:spcAft>
              <a:buSzPts val="2000"/>
              <a:buFont typeface="Courier New"/>
              <a:buNone/>
              <a:defRPr sz="2000">
                <a:solidFill>
                  <a:schemeClr val="accent1"/>
                </a:solidFill>
              </a:defRPr>
            </a:lvl1pPr>
            <a:lvl2pPr indent="-304800" lvl="1" marL="914400" algn="l">
              <a:lnSpc>
                <a:spcPct val="100000"/>
              </a:lnSpc>
              <a:spcBef>
                <a:spcPts val="600"/>
              </a:spcBef>
              <a:spcAft>
                <a:spcPts val="0"/>
              </a:spcAft>
              <a:buClr>
                <a:schemeClr val="lt1"/>
              </a:buClr>
              <a:buSzPts val="1200"/>
              <a:buFont typeface="Courier New"/>
              <a:buChar char="o"/>
              <a:defRPr sz="1200">
                <a:solidFill>
                  <a:schemeClr val="lt1"/>
                </a:solidFill>
              </a:defRPr>
            </a:lvl2pPr>
            <a:lvl3pPr indent="-295275" lvl="2" marL="1371600" algn="l">
              <a:lnSpc>
                <a:spcPct val="100000"/>
              </a:lnSpc>
              <a:spcBef>
                <a:spcPts val="400"/>
              </a:spcBef>
              <a:spcAft>
                <a:spcPts val="0"/>
              </a:spcAft>
              <a:buClr>
                <a:schemeClr val="lt1"/>
              </a:buClr>
              <a:buSzPts val="1050"/>
              <a:buFont typeface="Courier New"/>
              <a:buChar char="o"/>
              <a:defRPr sz="1050">
                <a:solidFill>
                  <a:schemeClr val="lt1"/>
                </a:solidFill>
              </a:defRPr>
            </a:lvl3pPr>
            <a:lvl4pPr indent="-295275" lvl="3" marL="1828800" algn="l">
              <a:lnSpc>
                <a:spcPct val="100000"/>
              </a:lnSpc>
              <a:spcBef>
                <a:spcPts val="400"/>
              </a:spcBef>
              <a:spcAft>
                <a:spcPts val="0"/>
              </a:spcAft>
              <a:buClr>
                <a:schemeClr val="lt1"/>
              </a:buClr>
              <a:buSzPts val="1050"/>
              <a:buFont typeface="Courier New"/>
              <a:buChar char="o"/>
              <a:defRPr sz="1050">
                <a:solidFill>
                  <a:schemeClr val="lt1"/>
                </a:solidFill>
              </a:defRPr>
            </a:lvl4pPr>
            <a:lvl5pPr indent="-295275" lvl="4" marL="2286000" algn="l">
              <a:lnSpc>
                <a:spcPct val="100000"/>
              </a:lnSpc>
              <a:spcBef>
                <a:spcPts val="400"/>
              </a:spcBef>
              <a:spcAft>
                <a:spcPts val="0"/>
              </a:spcAft>
              <a:buClr>
                <a:schemeClr val="lt1"/>
              </a:buClr>
              <a:buSzPts val="1050"/>
              <a:buFont typeface="Courier New"/>
              <a:buChar char="o"/>
              <a:defRPr sz="105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87" name="Google Shape;87;p62"/>
          <p:cNvSpPr txBox="1"/>
          <p:nvPr>
            <p:ph idx="8" type="body"/>
          </p:nvPr>
        </p:nvSpPr>
        <p:spPr>
          <a:xfrm>
            <a:off x="6599788" y="4975138"/>
            <a:ext cx="3860546" cy="852906"/>
          </a:xfrm>
          <a:prstGeom prst="rect">
            <a:avLst/>
          </a:prstGeom>
          <a:noFill/>
          <a:ln>
            <a:noFill/>
          </a:ln>
        </p:spPr>
        <p:txBody>
          <a:bodyPr anchorCtr="0" anchor="t" bIns="45700" lIns="91425" spcFirstLastPara="1" rIns="0" wrap="square" tIns="45700">
            <a:noAutofit/>
          </a:bodyPr>
          <a:lstStyle>
            <a:lvl1pPr indent="-228600" lvl="0" marL="457200" algn="l">
              <a:lnSpc>
                <a:spcPct val="100000"/>
              </a:lnSpc>
              <a:spcBef>
                <a:spcPts val="1200"/>
              </a:spcBef>
              <a:spcAft>
                <a:spcPts val="0"/>
              </a:spcAft>
              <a:buSzPts val="1400"/>
              <a:buNone/>
              <a:defRPr sz="1400">
                <a:solidFill>
                  <a:schemeClr val="lt1"/>
                </a:solidFill>
              </a:defRPr>
            </a:lvl1pPr>
            <a:lvl2pPr indent="-228600" lvl="1" marL="914400" algn="l">
              <a:lnSpc>
                <a:spcPct val="100000"/>
              </a:lnSpc>
              <a:spcBef>
                <a:spcPts val="200"/>
              </a:spcBef>
              <a:spcAft>
                <a:spcPts val="0"/>
              </a:spcAft>
              <a:buClr>
                <a:schemeClr val="lt1"/>
              </a:buClr>
              <a:buSzPts val="1200"/>
              <a:buNone/>
              <a:defRPr sz="1200">
                <a:solidFill>
                  <a:schemeClr val="lt1"/>
                </a:solidFill>
              </a:defRPr>
            </a:lvl2pPr>
            <a:lvl3pPr indent="-228600" lvl="2" marL="1371600" algn="l">
              <a:lnSpc>
                <a:spcPct val="100000"/>
              </a:lnSpc>
              <a:spcBef>
                <a:spcPts val="400"/>
              </a:spcBef>
              <a:spcAft>
                <a:spcPts val="0"/>
              </a:spcAft>
              <a:buClr>
                <a:schemeClr val="lt1"/>
              </a:buClr>
              <a:buSzPts val="1200"/>
              <a:buNone/>
              <a:defRPr sz="1200">
                <a:solidFill>
                  <a:schemeClr val="lt1"/>
                </a:solidFill>
              </a:defRPr>
            </a:lvl3pPr>
            <a:lvl4pPr indent="-228600" lvl="3" marL="1828800" algn="l">
              <a:lnSpc>
                <a:spcPct val="100000"/>
              </a:lnSpc>
              <a:spcBef>
                <a:spcPts val="400"/>
              </a:spcBef>
              <a:spcAft>
                <a:spcPts val="0"/>
              </a:spcAft>
              <a:buClr>
                <a:schemeClr val="lt1"/>
              </a:buClr>
              <a:buSzPts val="1200"/>
              <a:buNone/>
              <a:defRPr sz="1200">
                <a:solidFill>
                  <a:schemeClr val="lt1"/>
                </a:solidFill>
              </a:defRPr>
            </a:lvl4pPr>
            <a:lvl5pPr indent="-228600" lvl="4" marL="2286000" algn="l">
              <a:lnSpc>
                <a:spcPct val="10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Topic 2" showMasterSp="0">
  <p:cSld name="Agenda - Topic 2">
    <p:spTree>
      <p:nvGrpSpPr>
        <p:cNvPr id="88" name="Shape 88"/>
        <p:cNvGrpSpPr/>
        <p:nvPr/>
      </p:nvGrpSpPr>
      <p:grpSpPr>
        <a:xfrm>
          <a:off x="0" y="0"/>
          <a:ext cx="0" cy="0"/>
          <a:chOff x="0" y="0"/>
          <a:chExt cx="0" cy="0"/>
        </a:xfrm>
      </p:grpSpPr>
      <p:sp>
        <p:nvSpPr>
          <p:cNvPr id="89" name="Google Shape;89;p63"/>
          <p:cNvSpPr/>
          <p:nvPr/>
        </p:nvSpPr>
        <p:spPr>
          <a:xfrm>
            <a:off x="6093537" y="-1946"/>
            <a:ext cx="3601340" cy="6881814"/>
          </a:xfrm>
          <a:custGeom>
            <a:rect b="b" l="l" r="r" t="t"/>
            <a:pathLst>
              <a:path extrusionOk="0" h="6881814" w="360134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90" name="Google Shape;90;p63"/>
          <p:cNvSpPr/>
          <p:nvPr>
            <p:ph idx="2" type="pic"/>
          </p:nvPr>
        </p:nvSpPr>
        <p:spPr>
          <a:xfrm flipH="1">
            <a:off x="7163691" y="0"/>
            <a:ext cx="5024825" cy="6858000"/>
          </a:xfrm>
          <a:prstGeom prst="rect">
            <a:avLst/>
          </a:prstGeom>
          <a:solidFill>
            <a:schemeClr val="lt2"/>
          </a:solidFill>
          <a:ln>
            <a:noFill/>
          </a:ln>
        </p:spPr>
      </p:sp>
      <p:sp>
        <p:nvSpPr>
          <p:cNvPr id="91" name="Google Shape;91;p6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6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3" name="Google Shape;93;p6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4" name="Google Shape;94;p6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5400"/>
              <a:buNone/>
              <a:defRPr b="0" baseline="-25000" sz="5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5" name="Google Shape;95;p6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400"/>
              <a:buNone/>
              <a:defRPr sz="2400"/>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6" name="Google Shape;96;p6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7" name="Google Shape;97;p6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8" name="Google Shape;98;p6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9" name="Google Shape;99;p6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0" name="Google Shape;100;p63"/>
          <p:cNvSpPr txBox="1"/>
          <p:nvPr>
            <p:ph idx="13" type="body"/>
          </p:nvPr>
        </p:nvSpPr>
        <p:spPr>
          <a:xfrm>
            <a:off x="824242" y="4264656"/>
            <a:ext cx="788639" cy="533400"/>
          </a:xfrm>
          <a:prstGeom prst="rect">
            <a:avLst/>
          </a:prstGeom>
          <a:noFill/>
          <a:ln>
            <a:noFill/>
          </a:ln>
        </p:spPr>
        <p:txBody>
          <a:bodyPr anchorCtr="0" anchor="ctr" bIns="0" lIns="0" spcFirstLastPara="1" rIns="0" wrap="square" tIns="0">
            <a:noAutofit/>
          </a:bodyPr>
          <a:lstStyle>
            <a:lvl1pPr indent="-228600" lvl="0" marL="457200" algn="ctr">
              <a:lnSpc>
                <a:spcPct val="60000"/>
              </a:lnSpc>
              <a:spcBef>
                <a:spcPts val="0"/>
              </a:spcBef>
              <a:spcAft>
                <a:spcPts val="0"/>
              </a:spcAft>
              <a:buSzPts val="4400"/>
              <a:buNone/>
              <a:defRPr b="0" baseline="-25000" sz="4400">
                <a:solidFill>
                  <a:schemeClr val="dk2"/>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1" name="Google Shape;101;p63"/>
          <p:cNvSpPr txBox="1"/>
          <p:nvPr>
            <p:ph idx="14" type="body"/>
          </p:nvPr>
        </p:nvSpPr>
        <p:spPr>
          <a:xfrm>
            <a:off x="1643379" y="4269747"/>
            <a:ext cx="5885179" cy="533400"/>
          </a:xfrm>
          <a:prstGeom prst="rect">
            <a:avLst/>
          </a:prstGeom>
          <a:noFill/>
          <a:ln>
            <a:noFill/>
          </a:ln>
        </p:spPr>
        <p:txBody>
          <a:bodyPr anchorCtr="0" anchor="b" bIns="0" lIns="0" spcFirstLastPara="1" rIns="0" wrap="square" tIns="45700">
            <a:normAutofit/>
          </a:bodyPr>
          <a:lstStyle>
            <a:lvl1pPr indent="-228600" lvl="0" marL="457200" algn="l">
              <a:lnSpc>
                <a:spcPct val="100000"/>
              </a:lnSpc>
              <a:spcBef>
                <a:spcPts val="1200"/>
              </a:spcBef>
              <a:spcAft>
                <a:spcPts val="0"/>
              </a:spcAft>
              <a:buSzPts val="2000"/>
              <a:buNone/>
              <a:defRPr>
                <a:solidFill>
                  <a:srgbClr val="7F7F7F"/>
                </a:solidFill>
              </a:defRPr>
            </a:lvl1pPr>
            <a:lvl2pPr indent="-228600" lvl="1" marL="914400" algn="l">
              <a:lnSpc>
                <a:spcPct val="100000"/>
              </a:lnSpc>
              <a:spcBef>
                <a:spcPts val="200"/>
              </a:spcBef>
              <a:spcAft>
                <a:spcPts val="0"/>
              </a:spcAft>
              <a:buClr>
                <a:schemeClr val="dk1"/>
              </a:buClr>
              <a:buSzPts val="1800"/>
              <a:buNone/>
              <a:defRPr/>
            </a:lvl2pPr>
            <a:lvl3pPr indent="-228600" lvl="2" marL="1371600" algn="l">
              <a:lnSpc>
                <a:spcPct val="100000"/>
              </a:lnSpc>
              <a:spcBef>
                <a:spcPts val="400"/>
              </a:spcBef>
              <a:spcAft>
                <a:spcPts val="0"/>
              </a:spcAft>
              <a:buClr>
                <a:schemeClr val="dk1"/>
              </a:buClr>
              <a:buSzPts val="1400"/>
              <a:buNone/>
              <a:defRPr/>
            </a:lvl3pPr>
            <a:lvl4pPr indent="-228600" lvl="3" marL="1828800" algn="l">
              <a:lnSpc>
                <a:spcPct val="100000"/>
              </a:lnSpc>
              <a:spcBef>
                <a:spcPts val="400"/>
              </a:spcBef>
              <a:spcAft>
                <a:spcPts val="0"/>
              </a:spcAft>
              <a:buClr>
                <a:schemeClr val="dk1"/>
              </a:buClr>
              <a:buSzPts val="1400"/>
              <a:buNone/>
              <a:defRPr/>
            </a:lvl4pPr>
            <a:lvl5pPr indent="-228600" lvl="4" marL="2286000" algn="l">
              <a:lnSpc>
                <a:spcPct val="100000"/>
              </a:lnSpc>
              <a:spcBef>
                <a:spcPts val="400"/>
              </a:spcBef>
              <a:spcAft>
                <a:spcPts val="0"/>
              </a:spcAft>
              <a:buClr>
                <a:schemeClr val="dk1"/>
              </a:buClr>
              <a:buSzPts val="1400"/>
              <a:buNone/>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cxnSp>
        <p:nvCxnSpPr>
          <p:cNvPr id="102" name="Google Shape;102;p63"/>
          <p:cNvCxnSpPr/>
          <p:nvPr/>
        </p:nvCxnSpPr>
        <p:spPr>
          <a:xfrm flipH="1" rot="10800000">
            <a:off x="6889763"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103" name="Google Shape;103;p63"/>
          <p:cNvSpPr txBox="1"/>
          <p:nvPr>
            <p:ph idx="11" type="ftr"/>
          </p:nvPr>
        </p:nvSpPr>
        <p:spPr>
          <a:xfrm>
            <a:off x="824241" y="6290774"/>
            <a:ext cx="663707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i="0" sz="110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4" name="Google Shape;104;p6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b="0" i="0" sz="1100">
                <a:solidFill>
                  <a:schemeClr val="lt1"/>
                </a:solidFill>
                <a:latin typeface="Century Gothic"/>
                <a:ea typeface="Century Gothic"/>
                <a:cs typeface="Century Gothic"/>
                <a:sym typeface="Century Gothic"/>
              </a:defRPr>
            </a:lvl1pPr>
            <a:lvl2pPr indent="0" lvl="1" marL="0" algn="r">
              <a:spcBef>
                <a:spcPts val="0"/>
              </a:spcBef>
              <a:buNone/>
              <a:defRPr b="0" i="0" sz="1100">
                <a:solidFill>
                  <a:schemeClr val="lt1"/>
                </a:solidFill>
                <a:latin typeface="Century Gothic"/>
                <a:ea typeface="Century Gothic"/>
                <a:cs typeface="Century Gothic"/>
                <a:sym typeface="Century Gothic"/>
              </a:defRPr>
            </a:lvl2pPr>
            <a:lvl3pPr indent="0" lvl="2" marL="0" algn="r">
              <a:spcBef>
                <a:spcPts val="0"/>
              </a:spcBef>
              <a:buNone/>
              <a:defRPr b="0" i="0" sz="1100">
                <a:solidFill>
                  <a:schemeClr val="lt1"/>
                </a:solidFill>
                <a:latin typeface="Century Gothic"/>
                <a:ea typeface="Century Gothic"/>
                <a:cs typeface="Century Gothic"/>
                <a:sym typeface="Century Gothic"/>
              </a:defRPr>
            </a:lvl3pPr>
            <a:lvl4pPr indent="0" lvl="3" marL="0" algn="r">
              <a:spcBef>
                <a:spcPts val="0"/>
              </a:spcBef>
              <a:buNone/>
              <a:defRPr b="0" i="0" sz="1100">
                <a:solidFill>
                  <a:schemeClr val="lt1"/>
                </a:solidFill>
                <a:latin typeface="Century Gothic"/>
                <a:ea typeface="Century Gothic"/>
                <a:cs typeface="Century Gothic"/>
                <a:sym typeface="Century Gothic"/>
              </a:defRPr>
            </a:lvl4pPr>
            <a:lvl5pPr indent="0" lvl="4" marL="0" algn="r">
              <a:spcBef>
                <a:spcPts val="0"/>
              </a:spcBef>
              <a:buNone/>
              <a:defRPr b="0" i="0" sz="1100">
                <a:solidFill>
                  <a:schemeClr val="lt1"/>
                </a:solidFill>
                <a:latin typeface="Century Gothic"/>
                <a:ea typeface="Century Gothic"/>
                <a:cs typeface="Century Gothic"/>
                <a:sym typeface="Century Gothic"/>
              </a:defRPr>
            </a:lvl5pPr>
            <a:lvl6pPr indent="0" lvl="5" marL="0" algn="r">
              <a:spcBef>
                <a:spcPts val="0"/>
              </a:spcBef>
              <a:buNone/>
              <a:defRPr b="0" i="0" sz="1100">
                <a:solidFill>
                  <a:schemeClr val="lt1"/>
                </a:solidFill>
                <a:latin typeface="Century Gothic"/>
                <a:ea typeface="Century Gothic"/>
                <a:cs typeface="Century Gothic"/>
                <a:sym typeface="Century Gothic"/>
              </a:defRPr>
            </a:lvl6pPr>
            <a:lvl7pPr indent="0" lvl="6" marL="0" algn="r">
              <a:spcBef>
                <a:spcPts val="0"/>
              </a:spcBef>
              <a:buNone/>
              <a:defRPr b="0" i="0" sz="1100">
                <a:solidFill>
                  <a:schemeClr val="lt1"/>
                </a:solidFill>
                <a:latin typeface="Century Gothic"/>
                <a:ea typeface="Century Gothic"/>
                <a:cs typeface="Century Gothic"/>
                <a:sym typeface="Century Gothic"/>
              </a:defRPr>
            </a:lvl7pPr>
            <a:lvl8pPr indent="0" lvl="7" marL="0" algn="r">
              <a:spcBef>
                <a:spcPts val="0"/>
              </a:spcBef>
              <a:buNone/>
              <a:defRPr b="0" i="0" sz="1100">
                <a:solidFill>
                  <a:schemeClr val="lt1"/>
                </a:solidFill>
                <a:latin typeface="Century Gothic"/>
                <a:ea typeface="Century Gothic"/>
                <a:cs typeface="Century Gothic"/>
                <a:sym typeface="Century Gothic"/>
              </a:defRPr>
            </a:lvl8pPr>
            <a:lvl9pPr indent="0" lvl="8" marL="0" algn="r">
              <a:spcBef>
                <a:spcPts val="0"/>
              </a:spcBef>
              <a:buNone/>
              <a:defRPr b="0" i="0" sz="1100">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Τίτλος και περιεχόμενο" type="obj">
  <p:cSld name="OBJECT">
    <p:spTree>
      <p:nvGrpSpPr>
        <p:cNvPr id="105" name="Shape 105"/>
        <p:cNvGrpSpPr/>
        <p:nvPr/>
      </p:nvGrpSpPr>
      <p:grpSpPr>
        <a:xfrm>
          <a:off x="0" y="0"/>
          <a:ext cx="0" cy="0"/>
          <a:chOff x="0" y="0"/>
          <a:chExt cx="0" cy="0"/>
        </a:xfrm>
      </p:grpSpPr>
      <p:sp>
        <p:nvSpPr>
          <p:cNvPr id="106" name="Google Shape;106;p6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64"/>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42900" lvl="0" marL="457200" algn="l">
              <a:lnSpc>
                <a:spcPct val="100000"/>
              </a:lnSpc>
              <a:spcBef>
                <a:spcPts val="1200"/>
              </a:spcBef>
              <a:spcAft>
                <a:spcPts val="0"/>
              </a:spcAft>
              <a:buSzPts val="1800"/>
              <a:buChar char=" "/>
              <a:defRPr/>
            </a:lvl1pPr>
            <a:lvl2pPr indent="-342900" lvl="1" marL="914400" algn="l">
              <a:lnSpc>
                <a:spcPct val="100000"/>
              </a:lnSpc>
              <a:spcBef>
                <a:spcPts val="200"/>
              </a:spcBef>
              <a:spcAft>
                <a:spcPts val="0"/>
              </a:spcAft>
              <a:buClr>
                <a:schemeClr val="dk1"/>
              </a:buClr>
              <a:buSzPts val="1800"/>
              <a:buChar char="◦"/>
              <a:defRPr/>
            </a:lvl2pPr>
            <a:lvl3pPr indent="-342900" lvl="2" marL="1371600" algn="l">
              <a:lnSpc>
                <a:spcPct val="100000"/>
              </a:lnSpc>
              <a:spcBef>
                <a:spcPts val="400"/>
              </a:spcBef>
              <a:spcAft>
                <a:spcPts val="0"/>
              </a:spcAft>
              <a:buClr>
                <a:schemeClr val="dk1"/>
              </a:buClr>
              <a:buSzPts val="1800"/>
              <a:buChar char="◦"/>
              <a:defRPr/>
            </a:lvl3pPr>
            <a:lvl4pPr indent="-342900" lvl="3" marL="1828800" algn="l">
              <a:lnSpc>
                <a:spcPct val="100000"/>
              </a:lnSpc>
              <a:spcBef>
                <a:spcPts val="400"/>
              </a:spcBef>
              <a:spcAft>
                <a:spcPts val="0"/>
              </a:spcAft>
              <a:buClr>
                <a:schemeClr val="dk1"/>
              </a:buClr>
              <a:buSzPts val="1800"/>
              <a:buChar char="◦"/>
              <a:defRPr/>
            </a:lvl4pPr>
            <a:lvl5pPr indent="-342900" lvl="4" marL="2286000" algn="l">
              <a:lnSpc>
                <a:spcPct val="100000"/>
              </a:lnSpc>
              <a:spcBef>
                <a:spcPts val="400"/>
              </a:spcBef>
              <a:spcAft>
                <a:spcPts val="0"/>
              </a:spcAft>
              <a:buClr>
                <a:schemeClr val="dk1"/>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08" name="Google Shape;108;p64"/>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09" name="Google Shape;109;p64"/>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64"/>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11" name="Shape 111"/>
        <p:cNvGrpSpPr/>
        <p:nvPr/>
      </p:nvGrpSpPr>
      <p:grpSpPr>
        <a:xfrm>
          <a:off x="0" y="0"/>
          <a:ext cx="0" cy="0"/>
          <a:chOff x="0" y="0"/>
          <a:chExt cx="0" cy="0"/>
        </a:xfrm>
      </p:grpSpPr>
      <p:sp>
        <p:nvSpPr>
          <p:cNvPr id="112" name="Google Shape;112;p65"/>
          <p:cNvSpPr txBox="1"/>
          <p:nvPr>
            <p:ph type="ctrTitle"/>
          </p:nvPr>
        </p:nvSpPr>
        <p:spPr>
          <a:xfrm>
            <a:off x="252034" y="161688"/>
            <a:ext cx="9688106" cy="384208"/>
          </a:xfrm>
          <a:prstGeom prst="rect">
            <a:avLst/>
          </a:prstGeom>
          <a:noFill/>
          <a:ln>
            <a:noFill/>
          </a:ln>
        </p:spPr>
        <p:txBody>
          <a:bodyPr anchorCtr="0" anchor="b" bIns="0" lIns="0" spcFirstLastPara="1" rIns="0" wrap="square" tIns="0">
            <a:spAutoFit/>
          </a:bodyPr>
          <a:lstStyle>
            <a:lvl1pPr lvl="0" algn="l">
              <a:lnSpc>
                <a:spcPct val="90000"/>
              </a:lnSpc>
              <a:spcBef>
                <a:spcPts val="0"/>
              </a:spcBef>
              <a:spcAft>
                <a:spcPts val="0"/>
              </a:spcAft>
              <a:buClr>
                <a:schemeClr val="lt1"/>
              </a:buClr>
              <a:buSzPts val="2774"/>
              <a:buFont typeface="Carlito"/>
              <a:buNone/>
              <a:defRPr b="0" i="0" sz="2774">
                <a:solidFill>
                  <a:schemeClr val="lt1"/>
                </a:solidFill>
                <a:latin typeface="Carlito"/>
                <a:ea typeface="Carlito"/>
                <a:cs typeface="Carlito"/>
                <a:sym typeface="Carli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65"/>
          <p:cNvSpPr txBox="1"/>
          <p:nvPr>
            <p:ph idx="1" type="subTitle"/>
          </p:nvPr>
        </p:nvSpPr>
        <p:spPr>
          <a:xfrm>
            <a:off x="1828800" y="3840481"/>
            <a:ext cx="8534400" cy="301942"/>
          </a:xfrm>
          <a:prstGeom prst="rect">
            <a:avLst/>
          </a:prstGeom>
          <a:noFill/>
          <a:ln>
            <a:noFill/>
          </a:ln>
        </p:spPr>
        <p:txBody>
          <a:bodyPr anchorCtr="0" anchor="t" bIns="0" lIns="0" spcFirstLastPara="1" rIns="0" wrap="square" tIns="0">
            <a:spAutoFit/>
          </a:bodyPr>
          <a:lstStyle>
            <a:lvl1pPr lvl="0" algn="l">
              <a:lnSpc>
                <a:spcPct val="100000"/>
              </a:lnSpc>
              <a:spcBef>
                <a:spcPts val="1200"/>
              </a:spcBef>
              <a:spcAft>
                <a:spcPts val="0"/>
              </a:spcAft>
              <a:buSzPts val="2180"/>
              <a:buChar char=" "/>
              <a:defRPr b="0" i="0" sz="2180">
                <a:solidFill>
                  <a:schemeClr val="dk1"/>
                </a:solidFill>
                <a:latin typeface="Carlito"/>
                <a:ea typeface="Carlito"/>
                <a:cs typeface="Carlito"/>
                <a:sym typeface="Carlito"/>
              </a:defRPr>
            </a:lvl1pPr>
            <a:lvl2pPr lvl="1" algn="l">
              <a:lnSpc>
                <a:spcPct val="100000"/>
              </a:lnSpc>
              <a:spcBef>
                <a:spcPts val="200"/>
              </a:spcBef>
              <a:spcAft>
                <a:spcPts val="0"/>
              </a:spcAft>
              <a:buClr>
                <a:schemeClr val="dk1"/>
              </a:buClr>
              <a:buSzPts val="1800"/>
              <a:buChar char="◦"/>
              <a:defRPr/>
            </a:lvl2pPr>
            <a:lvl3pPr lvl="2" algn="l">
              <a:lnSpc>
                <a:spcPct val="100000"/>
              </a:lnSpc>
              <a:spcBef>
                <a:spcPts val="400"/>
              </a:spcBef>
              <a:spcAft>
                <a:spcPts val="0"/>
              </a:spcAft>
              <a:buClr>
                <a:schemeClr val="dk1"/>
              </a:buClr>
              <a:buSzPts val="1800"/>
              <a:buChar char="◦"/>
              <a:defRPr/>
            </a:lvl3pPr>
            <a:lvl4pPr lvl="3" algn="l">
              <a:lnSpc>
                <a:spcPct val="100000"/>
              </a:lnSpc>
              <a:spcBef>
                <a:spcPts val="400"/>
              </a:spcBef>
              <a:spcAft>
                <a:spcPts val="0"/>
              </a:spcAft>
              <a:buClr>
                <a:schemeClr val="dk1"/>
              </a:buClr>
              <a:buSzPts val="1800"/>
              <a:buChar char="◦"/>
              <a:defRPr/>
            </a:lvl4pPr>
            <a:lvl5pPr lvl="4" algn="l">
              <a:lnSpc>
                <a:spcPct val="100000"/>
              </a:lnSpc>
              <a:spcBef>
                <a:spcPts val="400"/>
              </a:spcBef>
              <a:spcAft>
                <a:spcPts val="0"/>
              </a:spcAft>
              <a:buClr>
                <a:schemeClr val="dk1"/>
              </a:buClr>
              <a:buSzPts val="1800"/>
              <a:buChar char="◦"/>
              <a:defRPr/>
            </a:lvl5pPr>
            <a:lvl6pPr lvl="5" algn="l">
              <a:lnSpc>
                <a:spcPct val="90000"/>
              </a:lnSpc>
              <a:spcBef>
                <a:spcPts val="400"/>
              </a:spcBef>
              <a:spcAft>
                <a:spcPts val="0"/>
              </a:spcAft>
              <a:buSzPts val="1800"/>
              <a:buChar char="◦"/>
              <a:defRPr/>
            </a:lvl6pPr>
            <a:lvl7pPr lvl="6" algn="l">
              <a:lnSpc>
                <a:spcPct val="90000"/>
              </a:lnSpc>
              <a:spcBef>
                <a:spcPts val="400"/>
              </a:spcBef>
              <a:spcAft>
                <a:spcPts val="0"/>
              </a:spcAft>
              <a:buSzPts val="1800"/>
              <a:buChar char="◦"/>
              <a:defRPr/>
            </a:lvl7pPr>
            <a:lvl8pPr lvl="7" algn="l">
              <a:lnSpc>
                <a:spcPct val="90000"/>
              </a:lnSpc>
              <a:spcBef>
                <a:spcPts val="400"/>
              </a:spcBef>
              <a:spcAft>
                <a:spcPts val="0"/>
              </a:spcAft>
              <a:buSzPts val="1800"/>
              <a:buChar char="◦"/>
              <a:defRPr/>
            </a:lvl8pPr>
            <a:lvl9pPr lvl="8" algn="l">
              <a:lnSpc>
                <a:spcPct val="90000"/>
              </a:lnSpc>
              <a:spcBef>
                <a:spcPts val="400"/>
              </a:spcBef>
              <a:spcAft>
                <a:spcPts val="400"/>
              </a:spcAft>
              <a:buSzPts val="1800"/>
              <a:buChar char="◦"/>
              <a:defRPr/>
            </a:lvl9pPr>
          </a:lstStyle>
          <a:p/>
        </p:txBody>
      </p:sp>
      <p:sp>
        <p:nvSpPr>
          <p:cNvPr id="114" name="Google Shape;114;p65"/>
          <p:cNvSpPr txBox="1"/>
          <p:nvPr>
            <p:ph idx="11" type="ftr"/>
          </p:nvPr>
        </p:nvSpPr>
        <p:spPr>
          <a:xfrm>
            <a:off x="643051" y="6221324"/>
            <a:ext cx="6818262" cy="365125"/>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1400"/>
              <a:buNone/>
              <a:defRPr b="0" i="0" sz="1189">
                <a:solidFill>
                  <a:schemeClr val="lt1"/>
                </a:solidFill>
                <a:latin typeface="Carlito"/>
                <a:ea typeface="Carlito"/>
                <a:cs typeface="Carlito"/>
                <a:sym typeface="Carli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p65"/>
          <p:cNvSpPr txBox="1"/>
          <p:nvPr>
            <p:ph idx="10" type="dt"/>
          </p:nvPr>
        </p:nvSpPr>
        <p:spPr>
          <a:xfrm>
            <a:off x="0" y="0"/>
            <a:ext cx="3000000" cy="300000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189">
                <a:solidFill>
                  <a:schemeClr val="lt1"/>
                </a:solidFill>
                <a:latin typeface="Carlito"/>
                <a:ea typeface="Carlito"/>
                <a:cs typeface="Carlito"/>
                <a:sym typeface="Carlito"/>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16" name="Google Shape;116;p65"/>
          <p:cNvSpPr txBox="1"/>
          <p:nvPr>
            <p:ph idx="12" type="sldNum"/>
          </p:nvPr>
        </p:nvSpPr>
        <p:spPr>
          <a:xfrm>
            <a:off x="10930596" y="6221324"/>
            <a:ext cx="617912" cy="365125"/>
          </a:xfrm>
          <a:prstGeom prst="rect">
            <a:avLst/>
          </a:prstGeom>
          <a:noFill/>
          <a:ln>
            <a:noFill/>
          </a:ln>
        </p:spPr>
        <p:txBody>
          <a:bodyPr anchorCtr="0" anchor="t" bIns="0" lIns="0" spcFirstLastPara="1" rIns="0" wrap="square" tIns="0">
            <a:noAutofit/>
          </a:bodyPr>
          <a:lstStyle>
            <a:lvl1pPr indent="0" lvl="0" marL="100670" marR="0" algn="r">
              <a:lnSpc>
                <a:spcPct val="111690"/>
              </a:lnSpc>
              <a:spcBef>
                <a:spcPts val="0"/>
              </a:spcBef>
              <a:buNone/>
              <a:defRPr b="0" i="0" sz="1189">
                <a:solidFill>
                  <a:schemeClr val="lt1"/>
                </a:solidFill>
                <a:latin typeface="Carlito"/>
                <a:ea typeface="Carlito"/>
                <a:cs typeface="Carlito"/>
                <a:sym typeface="Carlito"/>
              </a:defRPr>
            </a:lvl1pPr>
            <a:lvl2pPr indent="0" lvl="1" marL="100670" marR="0" algn="r">
              <a:lnSpc>
                <a:spcPct val="111690"/>
              </a:lnSpc>
              <a:spcBef>
                <a:spcPts val="0"/>
              </a:spcBef>
              <a:buNone/>
              <a:defRPr b="0" i="0" sz="1189">
                <a:solidFill>
                  <a:schemeClr val="lt1"/>
                </a:solidFill>
                <a:latin typeface="Carlito"/>
                <a:ea typeface="Carlito"/>
                <a:cs typeface="Carlito"/>
                <a:sym typeface="Carlito"/>
              </a:defRPr>
            </a:lvl2pPr>
            <a:lvl3pPr indent="0" lvl="2" marL="100670" marR="0" algn="r">
              <a:lnSpc>
                <a:spcPct val="111690"/>
              </a:lnSpc>
              <a:spcBef>
                <a:spcPts val="0"/>
              </a:spcBef>
              <a:buNone/>
              <a:defRPr b="0" i="0" sz="1189">
                <a:solidFill>
                  <a:schemeClr val="lt1"/>
                </a:solidFill>
                <a:latin typeface="Carlito"/>
                <a:ea typeface="Carlito"/>
                <a:cs typeface="Carlito"/>
                <a:sym typeface="Carlito"/>
              </a:defRPr>
            </a:lvl3pPr>
            <a:lvl4pPr indent="0" lvl="3" marL="100670" marR="0" algn="r">
              <a:lnSpc>
                <a:spcPct val="111690"/>
              </a:lnSpc>
              <a:spcBef>
                <a:spcPts val="0"/>
              </a:spcBef>
              <a:buNone/>
              <a:defRPr b="0" i="0" sz="1189">
                <a:solidFill>
                  <a:schemeClr val="lt1"/>
                </a:solidFill>
                <a:latin typeface="Carlito"/>
                <a:ea typeface="Carlito"/>
                <a:cs typeface="Carlito"/>
                <a:sym typeface="Carlito"/>
              </a:defRPr>
            </a:lvl4pPr>
            <a:lvl5pPr indent="0" lvl="4" marL="100670" marR="0" algn="r">
              <a:lnSpc>
                <a:spcPct val="111690"/>
              </a:lnSpc>
              <a:spcBef>
                <a:spcPts val="0"/>
              </a:spcBef>
              <a:buNone/>
              <a:defRPr b="0" i="0" sz="1189">
                <a:solidFill>
                  <a:schemeClr val="lt1"/>
                </a:solidFill>
                <a:latin typeface="Carlito"/>
                <a:ea typeface="Carlito"/>
                <a:cs typeface="Carlito"/>
                <a:sym typeface="Carlito"/>
              </a:defRPr>
            </a:lvl5pPr>
            <a:lvl6pPr indent="0" lvl="5" marL="100670" marR="0" algn="r">
              <a:lnSpc>
                <a:spcPct val="111690"/>
              </a:lnSpc>
              <a:spcBef>
                <a:spcPts val="0"/>
              </a:spcBef>
              <a:buNone/>
              <a:defRPr b="0" i="0" sz="1189">
                <a:solidFill>
                  <a:schemeClr val="lt1"/>
                </a:solidFill>
                <a:latin typeface="Carlito"/>
                <a:ea typeface="Carlito"/>
                <a:cs typeface="Carlito"/>
                <a:sym typeface="Carlito"/>
              </a:defRPr>
            </a:lvl6pPr>
            <a:lvl7pPr indent="0" lvl="6" marL="100670" marR="0" algn="r">
              <a:lnSpc>
                <a:spcPct val="111690"/>
              </a:lnSpc>
              <a:spcBef>
                <a:spcPts val="0"/>
              </a:spcBef>
              <a:buNone/>
              <a:defRPr b="0" i="0" sz="1189">
                <a:solidFill>
                  <a:schemeClr val="lt1"/>
                </a:solidFill>
                <a:latin typeface="Carlito"/>
                <a:ea typeface="Carlito"/>
                <a:cs typeface="Carlito"/>
                <a:sym typeface="Carlito"/>
              </a:defRPr>
            </a:lvl7pPr>
            <a:lvl8pPr indent="0" lvl="7" marL="100670" marR="0" algn="r">
              <a:lnSpc>
                <a:spcPct val="111690"/>
              </a:lnSpc>
              <a:spcBef>
                <a:spcPts val="0"/>
              </a:spcBef>
              <a:buNone/>
              <a:defRPr b="0" i="0" sz="1189">
                <a:solidFill>
                  <a:schemeClr val="lt1"/>
                </a:solidFill>
                <a:latin typeface="Carlito"/>
                <a:ea typeface="Carlito"/>
                <a:cs typeface="Carlito"/>
                <a:sym typeface="Carlito"/>
              </a:defRPr>
            </a:lvl8pPr>
            <a:lvl9pPr indent="0" lvl="8" marL="100670" marR="0" algn="r">
              <a:lnSpc>
                <a:spcPct val="111690"/>
              </a:lnSpc>
              <a:spcBef>
                <a:spcPts val="0"/>
              </a:spcBef>
              <a:buNone/>
              <a:defRPr b="0" i="0" sz="1189">
                <a:solidFill>
                  <a:schemeClr val="lt1"/>
                </a:solidFill>
                <a:latin typeface="Carlito"/>
                <a:ea typeface="Carlito"/>
                <a:cs typeface="Carlito"/>
                <a:sym typeface="Carlito"/>
              </a:defRPr>
            </a:lvl9pPr>
          </a:lstStyle>
          <a:p>
            <a:pPr indent="0" lvl="0" marL="100670" rtl="0" algn="r">
              <a:spcBef>
                <a:spcPts val="0"/>
              </a:spcBef>
              <a:spcAft>
                <a:spcPts val="0"/>
              </a:spcAft>
              <a:buNone/>
            </a:pPr>
            <a:fld id="{00000000-1234-1234-1234-123412341234}" type="slidenum">
              <a:rPr lang="en-US"/>
              <a:t>‹#›</a:t>
            </a:fld>
            <a:r>
              <a:rPr lang="en-US"/>
              <a:t> / 24</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6000"/>
              <a:buFont typeface="Book Antiqua"/>
              <a:buNone/>
              <a:defRPr b="0" i="0" sz="6000" u="none" cap="none" strike="noStrik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6"/>
          <p:cNvSpPr txBox="1"/>
          <p:nvPr>
            <p:ph idx="1" type="body"/>
          </p:nvPr>
        </p:nvSpPr>
        <p:spPr>
          <a:xfrm>
            <a:off x="1097280" y="2108201"/>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00000"/>
              </a:lnSpc>
              <a:spcBef>
                <a:spcPts val="1200"/>
              </a:spcBef>
              <a:spcAft>
                <a:spcPts val="0"/>
              </a:spcAft>
              <a:buClr>
                <a:schemeClr val="accent1"/>
              </a:buClr>
              <a:buSzPts val="2000"/>
              <a:buFont typeface="Calibri"/>
              <a:buChar char=" "/>
              <a:defRPr b="0" i="0" sz="2000" u="none" cap="none" strike="noStrike">
                <a:solidFill>
                  <a:schemeClr val="dk1"/>
                </a:solidFill>
                <a:latin typeface="Century Gothic"/>
                <a:ea typeface="Century Gothic"/>
                <a:cs typeface="Century Gothic"/>
                <a:sym typeface="Century Gothic"/>
              </a:defRPr>
            </a:lvl1pPr>
            <a:lvl2pPr indent="-342900" lvl="1" marL="914400" marR="0" rtl="0" algn="l">
              <a:lnSpc>
                <a:spcPct val="100000"/>
              </a:lnSpc>
              <a:spcBef>
                <a:spcPts val="200"/>
              </a:spcBef>
              <a:spcAft>
                <a:spcPts val="0"/>
              </a:spcAft>
              <a:buClr>
                <a:schemeClr val="dk1"/>
              </a:buClr>
              <a:buSzPts val="1800"/>
              <a:buFont typeface="Calibri"/>
              <a:buChar char="◦"/>
              <a:defRPr b="0" i="0" sz="1800" u="none" cap="none" strike="noStrike">
                <a:solidFill>
                  <a:schemeClr val="dk1"/>
                </a:solidFill>
                <a:latin typeface="Century Gothic"/>
                <a:ea typeface="Century Gothic"/>
                <a:cs typeface="Century Gothic"/>
                <a:sym typeface="Century Gothic"/>
              </a:defRPr>
            </a:lvl2pPr>
            <a:lvl3pPr indent="-317500" lvl="2" marL="13716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3pPr>
            <a:lvl4pPr indent="-317500" lvl="3" marL="18288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4pPr>
            <a:lvl5pPr indent="-317500" lvl="4" marL="2286000" marR="0" rtl="0" algn="l">
              <a:lnSpc>
                <a:spcPct val="100000"/>
              </a:lnSpc>
              <a:spcBef>
                <a:spcPts val="400"/>
              </a:spcBef>
              <a:spcAft>
                <a:spcPts val="0"/>
              </a:spcAft>
              <a:buClr>
                <a:schemeClr val="dk1"/>
              </a:buClr>
              <a:buSzPts val="1400"/>
              <a:buFont typeface="Calibri"/>
              <a:buChar char="◦"/>
              <a:defRPr b="0" i="0" sz="1400" u="none" cap="none" strike="noStrike">
                <a:solidFill>
                  <a:schemeClr val="dk1"/>
                </a:solidFill>
                <a:latin typeface="Century Gothic"/>
                <a:ea typeface="Century Gothic"/>
                <a:cs typeface="Century Gothic"/>
                <a:sym typeface="Century Gothic"/>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entury Gothic"/>
                <a:ea typeface="Century Gothic"/>
                <a:cs typeface="Century Gothic"/>
                <a:sym typeface="Century Gothic"/>
              </a:defRPr>
            </a:lvl9pPr>
          </a:lstStyle>
          <a:p/>
        </p:txBody>
      </p:sp>
      <p:sp>
        <p:nvSpPr>
          <p:cNvPr id="12" name="Google Shape;12;p56"/>
          <p:cNvSpPr txBox="1"/>
          <p:nvPr>
            <p:ph idx="11" type="ftr"/>
          </p:nvPr>
        </p:nvSpPr>
        <p:spPr>
          <a:xfrm>
            <a:off x="643051" y="6221324"/>
            <a:ext cx="6818262"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3" name="Google Shape;13;p56"/>
          <p:cNvSpPr txBox="1"/>
          <p:nvPr>
            <p:ph idx="12" type="sldNum"/>
          </p:nvPr>
        </p:nvSpPr>
        <p:spPr>
          <a:xfrm>
            <a:off x="10930596" y="6221324"/>
            <a:ext cx="617912" cy="365125"/>
          </a:xfrm>
          <a:prstGeom prst="rect">
            <a:avLst/>
          </a:prstGeom>
          <a:noFill/>
          <a:ln>
            <a:noFill/>
          </a:ln>
        </p:spPr>
        <p:txBody>
          <a:bodyPr anchorCtr="0" anchor="t" bIns="45700" lIns="91425" spcFirstLastPara="1" rIns="91425" wrap="square" tIns="45700">
            <a:noAutofit/>
          </a:bodyPr>
          <a:lstStyle>
            <a:lvl1pPr indent="0" lvl="0" marL="0" marR="0" rtl="0" algn="r">
              <a:spcBef>
                <a:spcPts val="0"/>
              </a:spcBef>
              <a:buNone/>
              <a:defRPr b="0" i="0" sz="1100" u="none" cap="none" strike="noStrike">
                <a:solidFill>
                  <a:schemeClr val="dk1"/>
                </a:solidFill>
                <a:latin typeface="Century Gothic"/>
                <a:ea typeface="Century Gothic"/>
                <a:cs typeface="Century Gothic"/>
                <a:sym typeface="Century Gothic"/>
              </a:defRPr>
            </a:lvl1pPr>
            <a:lvl2pPr indent="0" lvl="1" marL="0" marR="0" rtl="0" algn="r">
              <a:spcBef>
                <a:spcPts val="0"/>
              </a:spcBef>
              <a:buNone/>
              <a:defRPr b="0" i="0" sz="1100" u="none" cap="none" strike="noStrike">
                <a:solidFill>
                  <a:schemeClr val="dk1"/>
                </a:solidFill>
                <a:latin typeface="Century Gothic"/>
                <a:ea typeface="Century Gothic"/>
                <a:cs typeface="Century Gothic"/>
                <a:sym typeface="Century Gothic"/>
              </a:defRPr>
            </a:lvl2pPr>
            <a:lvl3pPr indent="0" lvl="2" marL="0" marR="0" rtl="0" algn="r">
              <a:spcBef>
                <a:spcPts val="0"/>
              </a:spcBef>
              <a:buNone/>
              <a:defRPr b="0" i="0" sz="1100" u="none" cap="none" strike="noStrike">
                <a:solidFill>
                  <a:schemeClr val="dk1"/>
                </a:solidFill>
                <a:latin typeface="Century Gothic"/>
                <a:ea typeface="Century Gothic"/>
                <a:cs typeface="Century Gothic"/>
                <a:sym typeface="Century Gothic"/>
              </a:defRPr>
            </a:lvl3pPr>
            <a:lvl4pPr indent="0" lvl="3" marL="0" marR="0" rtl="0" algn="r">
              <a:spcBef>
                <a:spcPts val="0"/>
              </a:spcBef>
              <a:buNone/>
              <a:defRPr b="0" i="0" sz="1100" u="none" cap="none" strike="noStrike">
                <a:solidFill>
                  <a:schemeClr val="dk1"/>
                </a:solidFill>
                <a:latin typeface="Century Gothic"/>
                <a:ea typeface="Century Gothic"/>
                <a:cs typeface="Century Gothic"/>
                <a:sym typeface="Century Gothic"/>
              </a:defRPr>
            </a:lvl4pPr>
            <a:lvl5pPr indent="0" lvl="4" marL="0" marR="0" rtl="0" algn="r">
              <a:spcBef>
                <a:spcPts val="0"/>
              </a:spcBef>
              <a:buNone/>
              <a:defRPr b="0" i="0" sz="1100" u="none" cap="none" strike="noStrike">
                <a:solidFill>
                  <a:schemeClr val="dk1"/>
                </a:solidFill>
                <a:latin typeface="Century Gothic"/>
                <a:ea typeface="Century Gothic"/>
                <a:cs typeface="Century Gothic"/>
                <a:sym typeface="Century Gothic"/>
              </a:defRPr>
            </a:lvl5pPr>
            <a:lvl6pPr indent="0" lvl="5" marL="0" marR="0" rtl="0" algn="r">
              <a:spcBef>
                <a:spcPts val="0"/>
              </a:spcBef>
              <a:buNone/>
              <a:defRPr b="0" i="0" sz="1100" u="none" cap="none" strike="noStrike">
                <a:solidFill>
                  <a:schemeClr val="dk1"/>
                </a:solidFill>
                <a:latin typeface="Century Gothic"/>
                <a:ea typeface="Century Gothic"/>
                <a:cs typeface="Century Gothic"/>
                <a:sym typeface="Century Gothic"/>
              </a:defRPr>
            </a:lvl6pPr>
            <a:lvl7pPr indent="0" lvl="6" marL="0" marR="0" rtl="0" algn="r">
              <a:spcBef>
                <a:spcPts val="0"/>
              </a:spcBef>
              <a:buNone/>
              <a:defRPr b="0" i="0" sz="1100" u="none" cap="none" strike="noStrike">
                <a:solidFill>
                  <a:schemeClr val="dk1"/>
                </a:solidFill>
                <a:latin typeface="Century Gothic"/>
                <a:ea typeface="Century Gothic"/>
                <a:cs typeface="Century Gothic"/>
                <a:sym typeface="Century Gothic"/>
              </a:defRPr>
            </a:lvl7pPr>
            <a:lvl8pPr indent="0" lvl="7" marL="0" marR="0" rtl="0" algn="r">
              <a:spcBef>
                <a:spcPts val="0"/>
              </a:spcBef>
              <a:buNone/>
              <a:defRPr b="0" i="0" sz="1100" u="none" cap="none" strike="noStrike">
                <a:solidFill>
                  <a:schemeClr val="dk1"/>
                </a:solidFill>
                <a:latin typeface="Century Gothic"/>
                <a:ea typeface="Century Gothic"/>
                <a:cs typeface="Century Gothic"/>
                <a:sym typeface="Century Gothic"/>
              </a:defRPr>
            </a:lvl8pPr>
            <a:lvl9pPr indent="0" lvl="8" marL="0" marR="0" rtl="0" algn="r">
              <a:spcBef>
                <a:spcPts val="0"/>
              </a:spcBef>
              <a:buNone/>
              <a:defRPr b="0" i="0" sz="11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3.png"/><Relationship Id="rId6"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6.jp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6.jp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5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32.png"/></Relationships>
</file>

<file path=ppt/slides/_rels/slide26.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64.png"/><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45.png"/><Relationship Id="rId4" Type="http://schemas.openxmlformats.org/officeDocument/2006/relationships/image" Target="../media/image49.png"/><Relationship Id="rId9" Type="http://schemas.openxmlformats.org/officeDocument/2006/relationships/image" Target="../media/image52.png"/><Relationship Id="rId5" Type="http://schemas.openxmlformats.org/officeDocument/2006/relationships/image" Target="../media/image33.png"/><Relationship Id="rId6" Type="http://schemas.openxmlformats.org/officeDocument/2006/relationships/image" Target="../media/image41.png"/><Relationship Id="rId7" Type="http://schemas.openxmlformats.org/officeDocument/2006/relationships/image" Target="../media/image36.png"/><Relationship Id="rId8"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53.png"/><Relationship Id="rId5" Type="http://schemas.openxmlformats.org/officeDocument/2006/relationships/image" Target="../media/image47.png"/><Relationship Id="rId6" Type="http://schemas.openxmlformats.org/officeDocument/2006/relationships/image" Target="../media/image44.png"/><Relationship Id="rId7" Type="http://schemas.openxmlformats.org/officeDocument/2006/relationships/image" Target="../media/image50.png"/><Relationship Id="rId8" Type="http://schemas.openxmlformats.org/officeDocument/2006/relationships/image" Target="../media/image7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48.png"/><Relationship Id="rId4" Type="http://schemas.openxmlformats.org/officeDocument/2006/relationships/image" Target="../media/image74.png"/><Relationship Id="rId5" Type="http://schemas.openxmlformats.org/officeDocument/2006/relationships/image" Target="../media/image56.png"/><Relationship Id="rId6" Type="http://schemas.openxmlformats.org/officeDocument/2006/relationships/image" Target="../media/image51.png"/><Relationship Id="rId7" Type="http://schemas.openxmlformats.org/officeDocument/2006/relationships/image" Target="../media/image54.png"/></Relationships>
</file>

<file path=ppt/slides/_rels/slide29.xml.rels><?xml version="1.0" encoding="UTF-8" standalone="yes"?><Relationships xmlns="http://schemas.openxmlformats.org/package/2006/relationships"><Relationship Id="rId11" Type="http://schemas.openxmlformats.org/officeDocument/2006/relationships/image" Target="../media/image57.png"/><Relationship Id="rId10" Type="http://schemas.openxmlformats.org/officeDocument/2006/relationships/image" Target="../media/image73.png"/><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69.png"/><Relationship Id="rId4" Type="http://schemas.openxmlformats.org/officeDocument/2006/relationships/image" Target="../media/image55.png"/><Relationship Id="rId9" Type="http://schemas.openxmlformats.org/officeDocument/2006/relationships/image" Target="../media/image68.png"/><Relationship Id="rId5" Type="http://schemas.openxmlformats.org/officeDocument/2006/relationships/image" Target="../media/image63.png"/><Relationship Id="rId6" Type="http://schemas.openxmlformats.org/officeDocument/2006/relationships/image" Target="../media/image67.png"/><Relationship Id="rId7" Type="http://schemas.openxmlformats.org/officeDocument/2006/relationships/image" Target="../media/image65.png"/><Relationship Id="rId8"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62.png"/><Relationship Id="rId4" Type="http://schemas.openxmlformats.org/officeDocument/2006/relationships/image" Target="../media/image71.png"/><Relationship Id="rId5" Type="http://schemas.openxmlformats.org/officeDocument/2006/relationships/image" Target="../media/image83.png"/><Relationship Id="rId6" Type="http://schemas.openxmlformats.org/officeDocument/2006/relationships/image" Target="../media/image76.png"/><Relationship Id="rId7"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81.png"/><Relationship Id="rId4" Type="http://schemas.openxmlformats.org/officeDocument/2006/relationships/image" Target="../media/image87.png"/><Relationship Id="rId5" Type="http://schemas.openxmlformats.org/officeDocument/2006/relationships/image" Target="../media/image66.png"/><Relationship Id="rId6" Type="http://schemas.openxmlformats.org/officeDocument/2006/relationships/image" Target="../media/image89.png"/><Relationship Id="rId7" Type="http://schemas.openxmlformats.org/officeDocument/2006/relationships/image" Target="../media/image102.png"/><Relationship Id="rId8" Type="http://schemas.openxmlformats.org/officeDocument/2006/relationships/image" Target="../media/image9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44.png"/><Relationship Id="rId4" Type="http://schemas.openxmlformats.org/officeDocument/2006/relationships/image" Target="../media/image72.png"/><Relationship Id="rId5" Type="http://schemas.openxmlformats.org/officeDocument/2006/relationships/image" Target="../media/image8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82.png"/><Relationship Id="rId4" Type="http://schemas.openxmlformats.org/officeDocument/2006/relationships/image" Target="../media/image90.png"/><Relationship Id="rId5" Type="http://schemas.openxmlformats.org/officeDocument/2006/relationships/image" Target="../media/image77.png"/></Relationships>
</file>

<file path=ppt/slides/_rels/slide38.xml.rels><?xml version="1.0" encoding="UTF-8" standalone="yes"?><Relationships xmlns="http://schemas.openxmlformats.org/package/2006/relationships"><Relationship Id="rId10" Type="http://schemas.openxmlformats.org/officeDocument/2006/relationships/image" Target="../media/image98.png"/><Relationship Id="rId1" Type="http://schemas.openxmlformats.org/officeDocument/2006/relationships/slideLayout" Target="../slideLayouts/slideLayout8.xml"/><Relationship Id="rId2" Type="http://schemas.openxmlformats.org/officeDocument/2006/relationships/notesSlide" Target="../notesSlides/notesSlide38.xml"/><Relationship Id="rId3" Type="http://schemas.openxmlformats.org/officeDocument/2006/relationships/image" Target="../media/image83.png"/><Relationship Id="rId4" Type="http://schemas.openxmlformats.org/officeDocument/2006/relationships/image" Target="../media/image97.png"/><Relationship Id="rId9" Type="http://schemas.openxmlformats.org/officeDocument/2006/relationships/image" Target="../media/image86.png"/><Relationship Id="rId5" Type="http://schemas.openxmlformats.org/officeDocument/2006/relationships/image" Target="../media/image92.png"/><Relationship Id="rId6" Type="http://schemas.openxmlformats.org/officeDocument/2006/relationships/image" Target="../media/image101.png"/><Relationship Id="rId7" Type="http://schemas.openxmlformats.org/officeDocument/2006/relationships/image" Target="../media/image93.png"/><Relationship Id="rId8" Type="http://schemas.openxmlformats.org/officeDocument/2006/relationships/image" Target="../media/image8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84.png"/><Relationship Id="rId4" Type="http://schemas.openxmlformats.org/officeDocument/2006/relationships/image" Target="../media/image91.png"/><Relationship Id="rId5" Type="http://schemas.openxmlformats.org/officeDocument/2006/relationships/image" Target="../media/image88.png"/><Relationship Id="rId6" Type="http://schemas.openxmlformats.org/officeDocument/2006/relationships/image" Target="../media/image108.png"/><Relationship Id="rId7" Type="http://schemas.openxmlformats.org/officeDocument/2006/relationships/image" Target="../media/image1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9.png"/><Relationship Id="rId6" Type="http://schemas.openxmlformats.org/officeDocument/2006/relationships/image" Target="../media/image2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103.png"/><Relationship Id="rId4" Type="http://schemas.openxmlformats.org/officeDocument/2006/relationships/image" Target="../media/image107.png"/><Relationship Id="rId5" Type="http://schemas.openxmlformats.org/officeDocument/2006/relationships/image" Target="../media/image106.png"/><Relationship Id="rId6" Type="http://schemas.openxmlformats.org/officeDocument/2006/relationships/image" Target="../media/image109.png"/><Relationship Id="rId7" Type="http://schemas.openxmlformats.org/officeDocument/2006/relationships/image" Target="../media/image9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6.jp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1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9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 Id="rId3"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1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 Id="rId3" Type="http://schemas.openxmlformats.org/officeDocument/2006/relationships/image" Target="../media/image1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1.xml"/><Relationship Id="rId3" Type="http://schemas.openxmlformats.org/officeDocument/2006/relationships/image" Target="../media/image9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9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4.xml"/><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10.png"/><Relationship Id="rId6" Type="http://schemas.openxmlformats.org/officeDocument/2006/relationships/image" Target="../media/image11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 Id="rId3" Type="http://schemas.openxmlformats.org/officeDocument/2006/relationships/image" Target="../media/image100.jpg"/><Relationship Id="rId4" Type="http://schemas.openxmlformats.org/officeDocument/2006/relationships/hyperlink" Target="mailto:dpolemi@unipi.gr" TargetMode="External"/><Relationship Id="rId5" Type="http://schemas.openxmlformats.org/officeDocument/2006/relationships/hyperlink" Target="mailto:dkoutras@unipi.g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6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7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1"/>
          <p:cNvSpPr txBox="1"/>
          <p:nvPr>
            <p:ph type="ctrTitle"/>
          </p:nvPr>
        </p:nvSpPr>
        <p:spPr>
          <a:xfrm>
            <a:off x="7119890" y="723440"/>
            <a:ext cx="4323426" cy="2579052"/>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800"/>
              <a:buFont typeface="Book Antiqua"/>
              <a:buNone/>
            </a:pPr>
            <a:r>
              <a:rPr lang="en-US" sz="4800"/>
              <a:t>Gamme e operazioni informatiche</a:t>
            </a:r>
            <a:endParaRPr/>
          </a:p>
        </p:txBody>
      </p:sp>
      <p:sp>
        <p:nvSpPr>
          <p:cNvPr id="254" name="Google Shape;254;p1"/>
          <p:cNvSpPr txBox="1"/>
          <p:nvPr>
            <p:ph idx="1" type="subTitle"/>
          </p:nvPr>
        </p:nvSpPr>
        <p:spPr>
          <a:xfrm>
            <a:off x="7128152" y="5248834"/>
            <a:ext cx="4323426" cy="1008925"/>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600"/>
              <a:buNone/>
            </a:pPr>
            <a:r>
              <a:rPr lang="en-US"/>
              <a:t>PRESENTAZIONE A CURA DI: </a:t>
            </a:r>
            <a:endParaRPr/>
          </a:p>
          <a:p>
            <a:pPr indent="0" lvl="0" marL="0" rtl="0" algn="l">
              <a:lnSpc>
                <a:spcPct val="100000"/>
              </a:lnSpc>
              <a:spcBef>
                <a:spcPts val="0"/>
              </a:spcBef>
              <a:spcAft>
                <a:spcPts val="0"/>
              </a:spcAft>
              <a:buSzPts val="1600"/>
              <a:buNone/>
            </a:pPr>
            <a:r>
              <a:rPr lang="en-US"/>
              <a:t>KOUTRAS DIMITRIS</a:t>
            </a:r>
            <a:endParaRPr/>
          </a:p>
        </p:txBody>
      </p:sp>
      <p:sp>
        <p:nvSpPr>
          <p:cNvPr id="255" name="Google Shape;255;p1"/>
          <p:cNvSpPr txBox="1"/>
          <p:nvPr>
            <p:ph idx="3" type="body"/>
          </p:nvPr>
        </p:nvSpPr>
        <p:spPr>
          <a:xfrm>
            <a:off x="6610120" y="3373515"/>
            <a:ext cx="4832580" cy="100892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6000"/>
              <a:buNone/>
            </a:pPr>
            <a:r>
              <a:rPr lang="en-US"/>
              <a:t>CSP011_S_M</a:t>
            </a:r>
            <a:endParaRPr/>
          </a:p>
        </p:txBody>
      </p:sp>
      <p:sp>
        <p:nvSpPr>
          <p:cNvPr id="256" name="Google Shape;256;p1"/>
          <p:cNvSpPr/>
          <p:nvPr/>
        </p:nvSpPr>
        <p:spPr>
          <a:xfrm rot="10800000">
            <a:off x="3507757" y="-11160"/>
            <a:ext cx="2553080" cy="6858841"/>
          </a:xfrm>
          <a:custGeom>
            <a:rect b="b" l="l" r="r" t="t"/>
            <a:pathLst>
              <a:path extrusionOk="0" h="6858841" w="255308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black and white cover with blue squares&#10;&#10;Description automatically generated" id="257" name="Google Shape;257;p1"/>
          <p:cNvPicPr preferRelativeResize="0"/>
          <p:nvPr>
            <p:ph idx="2" type="pic"/>
          </p:nvPr>
        </p:nvPicPr>
        <p:blipFill rotWithShape="1">
          <a:blip r:embed="rId3">
            <a:alphaModFix/>
          </a:blip>
          <a:srcRect b="783" l="0" r="0" t="784"/>
          <a:stretch/>
        </p:blipFill>
        <p:spPr>
          <a:xfrm>
            <a:off x="0" y="-2235"/>
            <a:ext cx="5840730" cy="6862275"/>
          </a:xfrm>
          <a:prstGeom prst="rect">
            <a:avLst/>
          </a:prstGeom>
          <a:solidFill>
            <a:schemeClr val="lt2"/>
          </a:solidFill>
          <a:ln>
            <a:noFill/>
          </a:ln>
        </p:spPr>
      </p:pic>
      <p:pic>
        <p:nvPicPr>
          <p:cNvPr id="258" name="Google Shape;258;p1"/>
          <p:cNvPicPr preferRelativeResize="0"/>
          <p:nvPr/>
        </p:nvPicPr>
        <p:blipFill rotWithShape="1">
          <a:blip r:embed="rId4">
            <a:alphaModFix/>
          </a:blip>
          <a:srcRect b="0" l="0" r="0" t="0"/>
          <a:stretch/>
        </p:blipFill>
        <p:spPr>
          <a:xfrm>
            <a:off x="9490675" y="6305150"/>
            <a:ext cx="2553075" cy="47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10"/>
          <p:cNvSpPr txBox="1"/>
          <p:nvPr>
            <p:ph type="ctrTitle"/>
          </p:nvPr>
        </p:nvSpPr>
        <p:spPr>
          <a:xfrm>
            <a:off x="6599787" y="0"/>
            <a:ext cx="4786877" cy="9832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Schema di formazione</a:t>
            </a:r>
            <a:endParaRPr/>
          </a:p>
        </p:txBody>
      </p:sp>
      <p:sp>
        <p:nvSpPr>
          <p:cNvPr id="358" name="Google Shape;358;p10"/>
          <p:cNvSpPr txBox="1"/>
          <p:nvPr>
            <p:ph idx="1" type="subTitle"/>
          </p:nvPr>
        </p:nvSpPr>
        <p:spPr>
          <a:xfrm>
            <a:off x="6599787" y="1163112"/>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Giorno 1</a:t>
            </a:r>
            <a:endParaRPr/>
          </a:p>
        </p:txBody>
      </p:sp>
      <p:sp>
        <p:nvSpPr>
          <p:cNvPr id="359" name="Google Shape;359;p10"/>
          <p:cNvSpPr txBox="1"/>
          <p:nvPr>
            <p:ph idx="3" type="body"/>
          </p:nvPr>
        </p:nvSpPr>
        <p:spPr>
          <a:xfrm>
            <a:off x="6599788" y="2341261"/>
            <a:ext cx="4796710" cy="401939"/>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Font typeface="Courier New"/>
              <a:buNone/>
            </a:pPr>
            <a:r>
              <a:rPr lang="en-US" sz="1600"/>
              <a:t>Argomento-1: Introduzione alla sicurezza informatica dei porti marittimi</a:t>
            </a:r>
            <a:endParaRPr/>
          </a:p>
        </p:txBody>
      </p:sp>
      <p:sp>
        <p:nvSpPr>
          <p:cNvPr id="360" name="Google Shape;360;p10"/>
          <p:cNvSpPr txBox="1"/>
          <p:nvPr>
            <p:ph idx="5" type="body"/>
          </p:nvPr>
        </p:nvSpPr>
        <p:spPr>
          <a:xfrm>
            <a:off x="6599786" y="3084077"/>
            <a:ext cx="5188800" cy="401939"/>
          </a:xfrm>
          <a:prstGeom prst="rect">
            <a:avLst/>
          </a:prstGeom>
          <a:noFill/>
          <a:ln>
            <a:noFill/>
          </a:ln>
        </p:spPr>
        <p:txBody>
          <a:bodyPr anchorCtr="0" anchor="b" bIns="45700" lIns="91425" spcFirstLastPara="1" rIns="0" wrap="square" tIns="0">
            <a:noAutofit/>
          </a:bodyPr>
          <a:lstStyle/>
          <a:p>
            <a:pPr indent="0" lvl="0" marL="0" rtl="0" algn="l">
              <a:lnSpc>
                <a:spcPct val="100000"/>
              </a:lnSpc>
              <a:spcBef>
                <a:spcPts val="0"/>
              </a:spcBef>
              <a:spcAft>
                <a:spcPts val="0"/>
              </a:spcAft>
              <a:buSzPts val="1600"/>
              <a:buNone/>
            </a:pPr>
            <a:r>
              <a:rPr lang="en-US" sz="1600"/>
              <a:t>Argomento-2: Ambiente di sicurezza marittima: la situazione attuale</a:t>
            </a:r>
            <a:endParaRPr/>
          </a:p>
        </p:txBody>
      </p:sp>
      <p:sp>
        <p:nvSpPr>
          <p:cNvPr id="361" name="Google Shape;361;p10"/>
          <p:cNvSpPr txBox="1"/>
          <p:nvPr>
            <p:ph idx="7" type="body"/>
          </p:nvPr>
        </p:nvSpPr>
        <p:spPr>
          <a:xfrm>
            <a:off x="6589954" y="3699296"/>
            <a:ext cx="4796710" cy="401939"/>
          </a:xfrm>
          <a:prstGeom prst="rect">
            <a:avLst/>
          </a:prstGeom>
          <a:noFill/>
          <a:ln>
            <a:noFill/>
          </a:ln>
        </p:spPr>
        <p:txBody>
          <a:bodyPr anchorCtr="0" anchor="b" bIns="45700" lIns="91425" spcFirstLastPara="1" rIns="0" wrap="square" tIns="0">
            <a:normAutofit/>
          </a:bodyPr>
          <a:lstStyle/>
          <a:p>
            <a:pPr indent="0" lvl="0" marL="0" rtl="0" algn="l">
              <a:lnSpc>
                <a:spcPct val="100000"/>
              </a:lnSpc>
              <a:spcBef>
                <a:spcPts val="0"/>
              </a:spcBef>
              <a:spcAft>
                <a:spcPts val="0"/>
              </a:spcAft>
              <a:buSzPts val="1600"/>
              <a:buNone/>
            </a:pPr>
            <a:r>
              <a:rPr lang="en-US" sz="1600"/>
              <a:t>Argomento 3: Corpo di conoscenze sulla sicurezza informatica.</a:t>
            </a:r>
            <a:endParaRPr/>
          </a:p>
        </p:txBody>
      </p:sp>
      <p:grpSp>
        <p:nvGrpSpPr>
          <p:cNvPr id="362" name="Google Shape;362;p10"/>
          <p:cNvGrpSpPr/>
          <p:nvPr/>
        </p:nvGrpSpPr>
        <p:grpSpPr>
          <a:xfrm>
            <a:off x="3084061" y="0"/>
            <a:ext cx="2959129" cy="6871447"/>
            <a:chOff x="3084061" y="0"/>
            <a:chExt cx="2959129" cy="6871447"/>
          </a:xfrm>
        </p:grpSpPr>
        <p:sp>
          <p:nvSpPr>
            <p:cNvPr id="363" name="Google Shape;363;p10"/>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364" name="Google Shape;364;p10"/>
            <p:cNvCxnSpPr/>
            <p:nvPr/>
          </p:nvCxnSpPr>
          <p:spPr>
            <a:xfrm flipH="1">
              <a:off x="3084061" y="0"/>
              <a:ext cx="1822122" cy="6871447"/>
            </a:xfrm>
            <a:prstGeom prst="straightConnector1">
              <a:avLst/>
            </a:prstGeom>
            <a:noFill/>
            <a:ln cap="flat" cmpd="sng" w="22225">
              <a:solidFill>
                <a:schemeClr val="dk2"/>
              </a:solidFill>
              <a:prstDash val="solid"/>
              <a:round/>
              <a:headEnd len="sm" w="sm" type="none"/>
              <a:tailEnd len="sm" w="sm" type="none"/>
            </a:ln>
          </p:spPr>
        </p:cxnSp>
      </p:grpSp>
      <p:pic>
        <p:nvPicPr>
          <p:cNvPr descr="A cup of coffee and a notebook on a table&#10;&#10;Description automatically generated" id="365" name="Google Shape;365;p10"/>
          <p:cNvPicPr preferRelativeResize="0"/>
          <p:nvPr>
            <p:ph idx="2" type="pic"/>
          </p:nvPr>
        </p:nvPicPr>
        <p:blipFill rotWithShape="1">
          <a:blip r:embed="rId3">
            <a:alphaModFix/>
          </a:blip>
          <a:srcRect b="0" l="13124" r="13124" t="0"/>
          <a:stretch/>
        </p:blipFill>
        <p:spPr>
          <a:xfrm>
            <a:off x="0" y="-2235"/>
            <a:ext cx="5840730" cy="6862275"/>
          </a:xfrm>
          <a:prstGeom prst="rect">
            <a:avLst/>
          </a:prstGeom>
          <a:solidFill>
            <a:schemeClr val="lt2"/>
          </a:solidFill>
          <a:ln>
            <a:noFill/>
          </a:ln>
        </p:spPr>
      </p:pic>
      <p:sp>
        <p:nvSpPr>
          <p:cNvPr id="366" name="Google Shape;366;p10"/>
          <p:cNvSpPr txBox="1"/>
          <p:nvPr/>
        </p:nvSpPr>
        <p:spPr>
          <a:xfrm>
            <a:off x="6599788" y="4234166"/>
            <a:ext cx="4796710" cy="401939"/>
          </a:xfrm>
          <a:prstGeom prst="rect">
            <a:avLst/>
          </a:prstGeom>
          <a:noFill/>
          <a:ln>
            <a:noFill/>
          </a:ln>
        </p:spPr>
        <p:txBody>
          <a:bodyPr anchorCtr="0" anchor="b" bIns="45700" lIns="91425" spcFirstLastPara="1" rIns="0" wrap="square" tIns="0">
            <a:normAutofit/>
          </a:bodyPr>
          <a:lstStyle/>
          <a:p>
            <a:pPr indent="0" lvl="0" marL="0" marR="0" rtl="0" algn="l">
              <a:lnSpc>
                <a:spcPct val="100000"/>
              </a:lnSpc>
              <a:spcBef>
                <a:spcPts val="0"/>
              </a:spcBef>
              <a:spcAft>
                <a:spcPts val="0"/>
              </a:spcAft>
              <a:buClr>
                <a:schemeClr val="accent1"/>
              </a:buClr>
              <a:buSzPts val="1600"/>
              <a:buFont typeface="Courier New"/>
              <a:buNone/>
            </a:pPr>
            <a:r>
              <a:rPr lang="en-US" sz="1600">
                <a:solidFill>
                  <a:schemeClr val="accent1"/>
                </a:solidFill>
                <a:latin typeface="Century Gothic"/>
                <a:ea typeface="Century Gothic"/>
                <a:cs typeface="Century Gothic"/>
                <a:sym typeface="Century Gothic"/>
              </a:rPr>
              <a:t>Argomento 4: Pen-Test.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1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72" name="Google Shape;372;p1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Conoscenze di base e prerequisiti</a:t>
            </a:r>
            <a:endParaRPr/>
          </a:p>
        </p:txBody>
      </p:sp>
      <p:sp>
        <p:nvSpPr>
          <p:cNvPr id="373" name="Google Shape;373;p11"/>
          <p:cNvSpPr txBox="1"/>
          <p:nvPr>
            <p:ph idx="1" type="body"/>
          </p:nvPr>
        </p:nvSpPr>
        <p:spPr>
          <a:xfrm>
            <a:off x="893304" y="1808873"/>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Conoscenze di base:</a:t>
            </a:r>
            <a:endParaRPr/>
          </a:p>
        </p:txBody>
      </p:sp>
      <p:sp>
        <p:nvSpPr>
          <p:cNvPr id="374" name="Google Shape;374;p11"/>
          <p:cNvSpPr txBox="1"/>
          <p:nvPr>
            <p:ph idx="3" type="body"/>
          </p:nvPr>
        </p:nvSpPr>
        <p:spPr>
          <a:xfrm>
            <a:off x="893304" y="2342273"/>
            <a:ext cx="5885179" cy="1632299"/>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US" sz="1600"/>
              <a:t>Conoscenza di base di computer e reti</a:t>
            </a:r>
            <a:endParaRPr/>
          </a:p>
          <a:p>
            <a:pPr indent="0" lvl="0" marL="0" rtl="0" algn="l">
              <a:lnSpc>
                <a:spcPct val="100000"/>
              </a:lnSpc>
              <a:spcBef>
                <a:spcPts val="1400"/>
              </a:spcBef>
              <a:spcAft>
                <a:spcPts val="0"/>
              </a:spcAft>
              <a:buSzPts val="1600"/>
              <a:buNone/>
            </a:pPr>
            <a:r>
              <a:rPr lang="en-US" sz="1600"/>
              <a:t>Familiarità con le minacce alla sicurezza di Internet e le vulnerabilità più comuni</a:t>
            </a:r>
            <a:endParaRPr/>
          </a:p>
          <a:p>
            <a:pPr indent="0" lvl="0" marL="0" rtl="0" algn="l">
              <a:lnSpc>
                <a:spcPct val="100000"/>
              </a:lnSpc>
              <a:spcBef>
                <a:spcPts val="1400"/>
              </a:spcBef>
              <a:spcAft>
                <a:spcPts val="0"/>
              </a:spcAft>
              <a:buSzPts val="1600"/>
              <a:buNone/>
            </a:pPr>
            <a:r>
              <a:rPr lang="en-US" sz="1600"/>
              <a:t>Consapevolezza della sicurezza informatica</a:t>
            </a:r>
            <a:endParaRPr/>
          </a:p>
        </p:txBody>
      </p:sp>
      <p:sp>
        <p:nvSpPr>
          <p:cNvPr id="375" name="Google Shape;375;p11"/>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76" name="Google Shape;376;p11"/>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77" name="Google Shape;377;p11"/>
          <p:cNvSpPr txBox="1"/>
          <p:nvPr/>
        </p:nvSpPr>
        <p:spPr>
          <a:xfrm>
            <a:off x="893304" y="4258088"/>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Prerequisiti:</a:t>
            </a:r>
            <a:endParaRPr/>
          </a:p>
        </p:txBody>
      </p:sp>
      <p:sp>
        <p:nvSpPr>
          <p:cNvPr id="378" name="Google Shape;378;p11"/>
          <p:cNvSpPr txBox="1"/>
          <p:nvPr/>
        </p:nvSpPr>
        <p:spPr>
          <a:xfrm>
            <a:off x="893304" y="4791489"/>
            <a:ext cx="5885179" cy="365126"/>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lang="en-US" sz="1600">
                <a:solidFill>
                  <a:srgbClr val="7F7F7F"/>
                </a:solidFill>
                <a:latin typeface="Century Gothic"/>
                <a:ea typeface="Century Gothic"/>
                <a:cs typeface="Century Gothic"/>
                <a:sym typeface="Century Gothic"/>
              </a:rPr>
              <a:t>Nessuno</a:t>
            </a:r>
            <a:endParaRPr/>
          </a:p>
        </p:txBody>
      </p:sp>
      <p:pic>
        <p:nvPicPr>
          <p:cNvPr descr="A person holding books in a library&#10;&#10;Description automatically generated" id="379" name="Google Shape;379;p11"/>
          <p:cNvPicPr preferRelativeResize="0"/>
          <p:nvPr>
            <p:ph idx="2" type="pic"/>
          </p:nvPr>
        </p:nvPicPr>
        <p:blipFill rotWithShape="1">
          <a:blip r:embed="rId4">
            <a:alphaModFix/>
          </a:blip>
          <a:srcRect b="0" l="13161" r="13161"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1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385" name="Google Shape;385;p12"/>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Strumenti tecnici e altri requisiti</a:t>
            </a:r>
            <a:endParaRPr/>
          </a:p>
        </p:txBody>
      </p:sp>
      <p:sp>
        <p:nvSpPr>
          <p:cNvPr id="386" name="Google Shape;386;p12"/>
          <p:cNvSpPr txBox="1"/>
          <p:nvPr>
            <p:ph idx="1" type="body"/>
          </p:nvPr>
        </p:nvSpPr>
        <p:spPr>
          <a:xfrm>
            <a:off x="1037417" y="1803267"/>
            <a:ext cx="5710505" cy="533400"/>
          </a:xfrm>
          <a:prstGeom prst="rect">
            <a:avLst/>
          </a:prstGeom>
          <a:noFill/>
          <a:ln>
            <a:noFill/>
          </a:ln>
        </p:spPr>
        <p:txBody>
          <a:bodyPr anchorCtr="0" anchor="ctr" bIns="0" lIns="0" spcFirstLastPara="1" rIns="0" wrap="square" tIns="0">
            <a:noAutofit/>
          </a:bodyPr>
          <a:lstStyle/>
          <a:p>
            <a:pPr indent="0" lvl="0" marL="0" rtl="0" algn="l">
              <a:lnSpc>
                <a:spcPct val="60000"/>
              </a:lnSpc>
              <a:spcBef>
                <a:spcPts val="0"/>
              </a:spcBef>
              <a:spcAft>
                <a:spcPts val="0"/>
              </a:spcAft>
              <a:buSzPts val="4400"/>
              <a:buNone/>
            </a:pPr>
            <a:r>
              <a:rPr lang="en-US"/>
              <a:t>Strumenti tecnici</a:t>
            </a:r>
            <a:endParaRPr/>
          </a:p>
        </p:txBody>
      </p:sp>
      <p:sp>
        <p:nvSpPr>
          <p:cNvPr id="387" name="Google Shape;387;p12"/>
          <p:cNvSpPr txBox="1"/>
          <p:nvPr>
            <p:ph idx="3" type="body"/>
          </p:nvPr>
        </p:nvSpPr>
        <p:spPr>
          <a:xfrm>
            <a:off x="1037417" y="2554174"/>
            <a:ext cx="5885179" cy="1259806"/>
          </a:xfrm>
          <a:prstGeom prst="rect">
            <a:avLst/>
          </a:prstGeom>
          <a:noFill/>
          <a:ln>
            <a:noFill/>
          </a:ln>
        </p:spPr>
        <p:txBody>
          <a:bodyPr anchorCtr="0" anchor="b" bIns="0" lIns="0" spcFirstLastPara="1" rIns="0" wrap="square" tIns="45700">
            <a:noAutofit/>
          </a:bodyPr>
          <a:lstStyle/>
          <a:p>
            <a:pPr indent="0" lvl="0" marL="0" rtl="0" algn="l">
              <a:lnSpc>
                <a:spcPct val="100000"/>
              </a:lnSpc>
              <a:spcBef>
                <a:spcPts val="0"/>
              </a:spcBef>
              <a:spcAft>
                <a:spcPts val="0"/>
              </a:spcAft>
              <a:buSzPts val="1600"/>
              <a:buNone/>
            </a:pPr>
            <a:r>
              <a:rPr lang="en-US" sz="1600"/>
              <a:t>Computer con accesso a Internet</a:t>
            </a:r>
            <a:endParaRPr/>
          </a:p>
          <a:p>
            <a:pPr indent="0" lvl="0" marL="0" rtl="0" algn="l">
              <a:lnSpc>
                <a:spcPct val="100000"/>
              </a:lnSpc>
              <a:spcBef>
                <a:spcPts val="1400"/>
              </a:spcBef>
              <a:spcAft>
                <a:spcPts val="0"/>
              </a:spcAft>
              <a:buSzPts val="1600"/>
              <a:buNone/>
            </a:pPr>
            <a:r>
              <a:rPr lang="en-US" sz="1600"/>
              <a:t>Strumenti tecnici: Kali Linux, macchina virtuale, NMap, Wireshak, compilatori, C. </a:t>
            </a:r>
            <a:endParaRPr/>
          </a:p>
        </p:txBody>
      </p:sp>
      <p:sp>
        <p:nvSpPr>
          <p:cNvPr id="388" name="Google Shape;388;p12"/>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389" name="Google Shape;389;p12"/>
          <p:cNvPicPr preferRelativeResize="0"/>
          <p:nvPr/>
        </p:nvPicPr>
        <p:blipFill rotWithShape="1">
          <a:blip r:embed="rId3">
            <a:alphaModFix/>
          </a:blip>
          <a:srcRect b="0" l="0" r="0" t="0"/>
          <a:stretch/>
        </p:blipFill>
        <p:spPr>
          <a:xfrm rot="10800000">
            <a:off x="7829202" y="5156615"/>
            <a:ext cx="878334" cy="1705001"/>
          </a:xfrm>
          <a:prstGeom prst="rect">
            <a:avLst/>
          </a:prstGeom>
          <a:noFill/>
          <a:ln>
            <a:noFill/>
          </a:ln>
        </p:spPr>
      </p:pic>
      <p:sp>
        <p:nvSpPr>
          <p:cNvPr id="390" name="Google Shape;390;p12"/>
          <p:cNvSpPr txBox="1"/>
          <p:nvPr/>
        </p:nvSpPr>
        <p:spPr>
          <a:xfrm>
            <a:off x="1037417" y="4566535"/>
            <a:ext cx="5710505" cy="533400"/>
          </a:xfrm>
          <a:prstGeom prst="rect">
            <a:avLst/>
          </a:prstGeom>
          <a:noFill/>
          <a:ln>
            <a:noFill/>
          </a:ln>
        </p:spPr>
        <p:txBody>
          <a:bodyPr anchorCtr="0" anchor="ctr" bIns="0" lIns="0" spcFirstLastPara="1" rIns="0" wrap="square" tIns="0">
            <a:noAutofit/>
          </a:bodyPr>
          <a:lstStyle/>
          <a:p>
            <a:pPr indent="0" lvl="0" marL="0" marR="0" rtl="0" algn="l">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Altri requisiti</a:t>
            </a:r>
            <a:endParaRPr/>
          </a:p>
        </p:txBody>
      </p:sp>
      <p:sp>
        <p:nvSpPr>
          <p:cNvPr id="391" name="Google Shape;391;p12"/>
          <p:cNvSpPr txBox="1"/>
          <p:nvPr/>
        </p:nvSpPr>
        <p:spPr>
          <a:xfrm>
            <a:off x="1049093" y="5198015"/>
            <a:ext cx="5885179" cy="783933"/>
          </a:xfrm>
          <a:prstGeom prst="rect">
            <a:avLst/>
          </a:prstGeom>
          <a:noFill/>
          <a:ln>
            <a:noFill/>
          </a:ln>
        </p:spPr>
        <p:txBody>
          <a:bodyPr anchorCtr="0" anchor="b" bIns="0" lIns="0" spcFirstLastPara="1" rIns="0" wrap="square" tIns="45700">
            <a:noAutofit/>
          </a:bodyPr>
          <a:lstStyle/>
          <a:p>
            <a:pPr indent="0" lvl="0" marL="0" marR="0" rtl="0" algn="l">
              <a:lnSpc>
                <a:spcPct val="100000"/>
              </a:lnSpc>
              <a:spcBef>
                <a:spcPts val="0"/>
              </a:spcBef>
              <a:spcAft>
                <a:spcPts val="0"/>
              </a:spcAft>
              <a:buClr>
                <a:schemeClr val="accent1"/>
              </a:buClr>
              <a:buSzPts val="1600"/>
              <a:buFont typeface="Calibri"/>
              <a:buNone/>
            </a:pPr>
            <a:r>
              <a:rPr lang="en-US" sz="1600">
                <a:solidFill>
                  <a:srgbClr val="7F7F7F"/>
                </a:solidFill>
                <a:latin typeface="Century Gothic"/>
                <a:ea typeface="Century Gothic"/>
                <a:cs typeface="Century Gothic"/>
                <a:sym typeface="Century Gothic"/>
              </a:rPr>
              <a:t>Conoscenza dei concetti informatici di base / Consapevolezza delle pratiche di sicurezza di Internet / Volontà di imparare e sperimentare / Partecipazione attiva</a:t>
            </a:r>
            <a:endParaRPr/>
          </a:p>
        </p:txBody>
      </p:sp>
      <p:pic>
        <p:nvPicPr>
          <p:cNvPr descr="A group of people working on a project&#10;&#10;Description automatically generated" id="392" name="Google Shape;392;p12"/>
          <p:cNvPicPr preferRelativeResize="0"/>
          <p:nvPr>
            <p:ph idx="2" type="pic"/>
          </p:nvPr>
        </p:nvPicPr>
        <p:blipFill rotWithShape="1">
          <a:blip r:embed="rId4">
            <a:alphaModFix/>
          </a:blip>
          <a:srcRect b="0" l="14408" r="14407"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pic>
        <p:nvPicPr>
          <p:cNvPr descr="A person raising his hand" id="397" name="Google Shape;397;p13"/>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398" name="Google Shape;398;p1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399" name="Google Shape;399;p1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n-US" sz="5400"/>
              <a:t>o1</a:t>
            </a:r>
            <a:r>
              <a:rPr lang="en-US"/>
              <a:t>.</a:t>
            </a:r>
            <a:endParaRPr/>
          </a:p>
        </p:txBody>
      </p:sp>
      <p:sp>
        <p:nvSpPr>
          <p:cNvPr id="400" name="Google Shape;400;p1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85000" lnSpcReduction="20000"/>
          </a:bodyPr>
          <a:lstStyle/>
          <a:p>
            <a:pPr indent="0" lvl="0" marL="0" rtl="0" algn="l">
              <a:lnSpc>
                <a:spcPct val="100000"/>
              </a:lnSpc>
              <a:spcBef>
                <a:spcPts val="0"/>
              </a:spcBef>
              <a:spcAft>
                <a:spcPts val="0"/>
              </a:spcAft>
              <a:buSzPct val="100000"/>
              <a:buNone/>
            </a:pPr>
            <a:r>
              <a:rPr lang="en-US" sz="2200">
                <a:solidFill>
                  <a:schemeClr val="dk1"/>
                </a:solidFill>
              </a:rPr>
              <a:t>Navigare tra le minacce informatiche: Il rischio dei binari vulnerabili nei sistemi marittimi</a:t>
            </a:r>
            <a:endParaRPr/>
          </a:p>
        </p:txBody>
      </p:sp>
      <p:sp>
        <p:nvSpPr>
          <p:cNvPr id="401" name="Google Shape;401;p1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sz="4400"/>
              <a:t>o2</a:t>
            </a:r>
            <a:r>
              <a:rPr lang="en-US"/>
              <a:t>.</a:t>
            </a:r>
            <a:endParaRPr/>
          </a:p>
        </p:txBody>
      </p:sp>
      <p:sp>
        <p:nvSpPr>
          <p:cNvPr id="402" name="Google Shape;402;p1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sz="2000">
                <a:solidFill>
                  <a:srgbClr val="7F7F7F"/>
                </a:solidFill>
              </a:rPr>
              <a:t>Dal software ai binari</a:t>
            </a:r>
            <a:endParaRPr/>
          </a:p>
        </p:txBody>
      </p:sp>
      <p:sp>
        <p:nvSpPr>
          <p:cNvPr id="403" name="Google Shape;403;p1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404" name="Google Shape;404;p1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Memoria </a:t>
            </a:r>
            <a:endParaRPr/>
          </a:p>
        </p:txBody>
      </p:sp>
      <p:sp>
        <p:nvSpPr>
          <p:cNvPr id="405" name="Google Shape;405;p1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406" name="Google Shape;406;p1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Pen test in scatola nera</a:t>
            </a:r>
            <a:endParaRPr/>
          </a:p>
        </p:txBody>
      </p:sp>
      <p:sp>
        <p:nvSpPr>
          <p:cNvPr id="407" name="Google Shape;407;p1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408" name="Google Shape;408;p13"/>
          <p:cNvGrpSpPr/>
          <p:nvPr/>
        </p:nvGrpSpPr>
        <p:grpSpPr>
          <a:xfrm>
            <a:off x="7370364" y="-23539"/>
            <a:ext cx="2562565" cy="6885155"/>
            <a:chOff x="7370364" y="-23539"/>
            <a:chExt cx="2562565" cy="6885155"/>
          </a:xfrm>
        </p:grpSpPr>
        <p:pic>
          <p:nvPicPr>
            <p:cNvPr id="409" name="Google Shape;409;p13"/>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410" name="Google Shape;410;p13"/>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14"/>
          <p:cNvSpPr/>
          <p:nvPr>
            <p:ph idx="2" type="pic"/>
          </p:nvPr>
        </p:nvSpPr>
        <p:spPr>
          <a:xfrm flipH="1">
            <a:off x="7163691" y="0"/>
            <a:ext cx="5024825" cy="6858000"/>
          </a:xfrm>
          <a:prstGeom prst="rect">
            <a:avLst/>
          </a:prstGeom>
          <a:solidFill>
            <a:schemeClr val="lt2"/>
          </a:solidFill>
          <a:ln>
            <a:noFill/>
          </a:ln>
        </p:spPr>
      </p:sp>
      <p:sp>
        <p:nvSpPr>
          <p:cNvPr id="416" name="Google Shape;416;p1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17" name="Google Shape;417;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8" name="Google Shape;418;p14"/>
          <p:cNvSpPr/>
          <p:nvPr/>
        </p:nvSpPr>
        <p:spPr>
          <a:xfrm flipH="1">
            <a:off x="-1" y="-1"/>
            <a:ext cx="12191998" cy="1590742"/>
          </a:xfrm>
          <a:prstGeom prst="rect">
            <a:avLst/>
          </a:prstGeom>
          <a:gradFill>
            <a:gsLst>
              <a:gs pos="0">
                <a:srgbClr val="000000"/>
              </a:gs>
              <a:gs pos="100000">
                <a:srgbClr val="BF8B00"/>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19" name="Google Shape;419;p14"/>
          <p:cNvSpPr/>
          <p:nvPr/>
        </p:nvSpPr>
        <p:spPr>
          <a:xfrm flipH="1" rot="10800000">
            <a:off x="-3" y="0"/>
            <a:ext cx="8115306" cy="1590742"/>
          </a:xfrm>
          <a:prstGeom prst="rect">
            <a:avLst/>
          </a:prstGeom>
          <a:gradFill>
            <a:gsLst>
              <a:gs pos="0">
                <a:srgbClr val="FFBA00">
                  <a:alpha val="0"/>
                </a:srgbClr>
              </a:gs>
              <a:gs pos="20000">
                <a:srgbClr val="FFBA00">
                  <a:alpha val="0"/>
                </a:srgbClr>
              </a:gs>
              <a:gs pos="100000">
                <a:srgbClr val="7F5D00">
                  <a:alpha val="54901"/>
                </a:srgbClr>
              </a:gs>
            </a:gsLst>
            <a:lin ang="13800001"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0" name="Google Shape;420;p14"/>
          <p:cNvSpPr/>
          <p:nvPr/>
        </p:nvSpPr>
        <p:spPr>
          <a:xfrm flipH="1">
            <a:off x="8115299" y="-1"/>
            <a:ext cx="4076698" cy="1590742"/>
          </a:xfrm>
          <a:prstGeom prst="rect">
            <a:avLst/>
          </a:prstGeom>
          <a:gradFill>
            <a:gsLst>
              <a:gs pos="0">
                <a:srgbClr val="FFBA00">
                  <a:alpha val="65882"/>
                </a:srgbClr>
              </a:gs>
              <a:gs pos="100000">
                <a:srgbClr val="000000">
                  <a:alpha val="29803"/>
                </a:srgbClr>
              </a:gs>
            </a:gsLst>
            <a:lin ang="13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1" name="Google Shape;421;p14"/>
          <p:cNvSpPr/>
          <p:nvPr/>
        </p:nvSpPr>
        <p:spPr>
          <a:xfrm>
            <a:off x="459350" y="-1"/>
            <a:ext cx="11732646" cy="1597433"/>
          </a:xfrm>
          <a:prstGeom prst="rect">
            <a:avLst/>
          </a:prstGeom>
          <a:gradFill>
            <a:gsLst>
              <a:gs pos="0">
                <a:srgbClr val="000000">
                  <a:alpha val="0"/>
                </a:srgbClr>
              </a:gs>
              <a:gs pos="50000">
                <a:srgbClr val="000000">
                  <a:alpha val="0"/>
                </a:srgbClr>
              </a:gs>
              <a:gs pos="99000">
                <a:srgbClr val="7F5D00">
                  <a:alpha val="51764"/>
                </a:srgbClr>
              </a:gs>
              <a:gs pos="100000">
                <a:srgbClr val="7F5D00">
                  <a:alpha val="51764"/>
                </a:srgbClr>
              </a:gs>
            </a:gsLst>
            <a:lin ang="16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22" name="Google Shape;422;p14"/>
          <p:cNvSpPr txBox="1"/>
          <p:nvPr/>
        </p:nvSpPr>
        <p:spPr>
          <a:xfrm>
            <a:off x="1371599" y="294538"/>
            <a:ext cx="9895951" cy="1033669"/>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FFFFFF"/>
              </a:buClr>
              <a:buSzPts val="4000"/>
              <a:buFont typeface="Book Antiqua"/>
              <a:buNone/>
            </a:pPr>
            <a:r>
              <a:rPr b="1" lang="en-US" sz="4000">
                <a:solidFill>
                  <a:srgbClr val="FFFFFF"/>
                </a:solidFill>
                <a:latin typeface="Book Antiqua"/>
                <a:ea typeface="Book Antiqua"/>
                <a:cs typeface="Book Antiqua"/>
                <a:sym typeface="Book Antiqua"/>
              </a:rPr>
              <a:t>Introduzione</a:t>
            </a:r>
            <a:endParaRPr sz="4000">
              <a:solidFill>
                <a:srgbClr val="FFFFFF"/>
              </a:solidFill>
              <a:latin typeface="Book Antiqua"/>
              <a:ea typeface="Book Antiqua"/>
              <a:cs typeface="Book Antiqua"/>
              <a:sym typeface="Book Antiqua"/>
            </a:endParaRPr>
          </a:p>
        </p:txBody>
      </p:sp>
      <p:sp>
        <p:nvSpPr>
          <p:cNvPr id="423" name="Google Shape;423;p14"/>
          <p:cNvSpPr txBox="1"/>
          <p:nvPr/>
        </p:nvSpPr>
        <p:spPr>
          <a:xfrm>
            <a:off x="326571" y="2318197"/>
            <a:ext cx="11549743" cy="3683358"/>
          </a:xfrm>
          <a:prstGeom prst="rect">
            <a:avLst/>
          </a:prstGeom>
          <a:noFill/>
          <a:ln>
            <a:noFill/>
          </a:ln>
        </p:spPr>
        <p:txBody>
          <a:bodyPr anchorCtr="0" anchor="ctr" bIns="45700" lIns="91425" spcFirstLastPara="1" rIns="91425" wrap="square" tIns="45700">
            <a:normAutofit/>
          </a:bodyPr>
          <a:lstStyle/>
          <a:p>
            <a:pPr indent="-127000" lvl="0" marL="91440" marR="0" rtl="0" algn="l">
              <a:lnSpc>
                <a:spcPct val="100000"/>
              </a:lnSpc>
              <a:spcBef>
                <a:spcPts val="0"/>
              </a:spcBef>
              <a:spcAft>
                <a:spcPts val="0"/>
              </a:spcAft>
              <a:buClr>
                <a:schemeClr val="accent1"/>
              </a:buClr>
              <a:buSzPts val="2000"/>
              <a:buFont typeface="Calibri"/>
              <a:buChar char=" "/>
            </a:pPr>
            <a:r>
              <a:rPr lang="en-US" sz="2000">
                <a:solidFill>
                  <a:schemeClr val="dk1"/>
                </a:solidFill>
                <a:latin typeface="Century Gothic"/>
                <a:ea typeface="Century Gothic"/>
                <a:cs typeface="Century Gothic"/>
                <a:sym typeface="Century Gothic"/>
              </a:rPr>
              <a:t>Di cosa ci occuperemo?</a:t>
            </a:r>
            <a:endParaRPr/>
          </a:p>
          <a:p>
            <a:pPr indent="-182880" lvl="1" marL="384048" marR="0" rtl="0" algn="l">
              <a:lnSpc>
                <a:spcPct val="100000"/>
              </a:lnSpc>
              <a:spcBef>
                <a:spcPts val="400"/>
              </a:spcBef>
              <a:spcAft>
                <a:spcPts val="0"/>
              </a:spcAft>
              <a:buClr>
                <a:schemeClr val="dk1"/>
              </a:buClr>
              <a:buSzPts val="2800"/>
              <a:buFont typeface="Calibri"/>
              <a:buChar char="◦"/>
            </a:pPr>
            <a:r>
              <a:rPr b="0" i="0" lang="en-US" sz="2800" u="none" cap="none" strike="noStrike">
                <a:solidFill>
                  <a:schemeClr val="dk1"/>
                </a:solidFill>
                <a:latin typeface="Century Gothic"/>
                <a:ea typeface="Century Gothic"/>
                <a:cs typeface="Century Gothic"/>
                <a:sym typeface="Century Gothic"/>
              </a:rPr>
              <a:t>Software e sistemi digitali nelle moderne operazioni marittime</a:t>
            </a:r>
            <a:endParaRPr/>
          </a:p>
          <a:p>
            <a:pPr indent="-182880" lvl="1" marL="384048" marR="0" rtl="0" algn="l">
              <a:lnSpc>
                <a:spcPct val="100000"/>
              </a:lnSpc>
              <a:spcBef>
                <a:spcPts val="600"/>
              </a:spcBef>
              <a:spcAft>
                <a:spcPts val="0"/>
              </a:spcAft>
              <a:buClr>
                <a:schemeClr val="dk1"/>
              </a:buClr>
              <a:buSzPts val="2800"/>
              <a:buFont typeface="Calibri"/>
              <a:buChar char="◦"/>
            </a:pPr>
            <a:r>
              <a:rPr b="0" i="0" lang="en-US" sz="2800" u="none" cap="none" strike="noStrike">
                <a:solidFill>
                  <a:schemeClr val="dk1"/>
                </a:solidFill>
                <a:latin typeface="Century Gothic"/>
                <a:ea typeface="Century Gothic"/>
                <a:cs typeface="Century Gothic"/>
                <a:sym typeface="Century Gothic"/>
              </a:rPr>
              <a:t>Le navi e le operazioni portuali sono diventate sempre più dipendenti dalla tecnologia digitale</a:t>
            </a:r>
            <a:endParaRPr/>
          </a:p>
          <a:p>
            <a:pPr indent="-182880" lvl="1" marL="384048" marR="0" rtl="0" algn="l">
              <a:lnSpc>
                <a:spcPct val="100000"/>
              </a:lnSpc>
              <a:spcBef>
                <a:spcPts val="600"/>
              </a:spcBef>
              <a:spcAft>
                <a:spcPts val="0"/>
              </a:spcAft>
              <a:buClr>
                <a:schemeClr val="dk1"/>
              </a:buClr>
              <a:buSzPts val="2800"/>
              <a:buFont typeface="Calibri"/>
              <a:buChar char="◦"/>
            </a:pPr>
            <a:r>
              <a:rPr b="0" i="0" lang="en-US" sz="2800" u="none" cap="none" strike="noStrike">
                <a:solidFill>
                  <a:schemeClr val="dk1"/>
                </a:solidFill>
                <a:latin typeface="Century Gothic"/>
                <a:ea typeface="Century Gothic"/>
                <a:cs typeface="Century Gothic"/>
                <a:sym typeface="Century Gothic"/>
              </a:rPr>
              <a:t>Comprendere i rischi associati al software vulnerabile nei sistemi digitali marittimi.</a:t>
            </a:r>
            <a:endParaRPr/>
          </a:p>
          <a:p>
            <a:pPr indent="-5079" lvl="1" marL="384048" marR="0" rtl="0" algn="l">
              <a:lnSpc>
                <a:spcPct val="100000"/>
              </a:lnSpc>
              <a:spcBef>
                <a:spcPts val="600"/>
              </a:spcBef>
              <a:spcAft>
                <a:spcPts val="0"/>
              </a:spcAft>
              <a:buClr>
                <a:schemeClr val="dk1"/>
              </a:buClr>
              <a:buSzPts val="2800"/>
              <a:buFont typeface="Calibri"/>
              <a:buNone/>
            </a:pPr>
            <a:r>
              <a:t/>
            </a:r>
            <a:endParaRPr b="0" i="0" sz="2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15"/>
          <p:cNvSpPr/>
          <p:nvPr>
            <p:ph idx="2" type="pic"/>
          </p:nvPr>
        </p:nvSpPr>
        <p:spPr>
          <a:xfrm flipH="1">
            <a:off x="7163691" y="0"/>
            <a:ext cx="5024825" cy="6858000"/>
          </a:xfrm>
          <a:prstGeom prst="rect">
            <a:avLst/>
          </a:prstGeom>
          <a:solidFill>
            <a:schemeClr val="lt2"/>
          </a:solidFill>
          <a:ln>
            <a:noFill/>
          </a:ln>
        </p:spPr>
      </p:sp>
      <p:sp>
        <p:nvSpPr>
          <p:cNvPr id="429" name="Google Shape;429;p15"/>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30" name="Google Shape;430;p1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31" name="Google Shape;431;p15"/>
          <p:cNvSpPr txBox="1"/>
          <p:nvPr/>
        </p:nvSpPr>
        <p:spPr>
          <a:xfrm>
            <a:off x="5297762" y="329184"/>
            <a:ext cx="6251110" cy="1783080"/>
          </a:xfrm>
          <a:prstGeom prst="rect">
            <a:avLst/>
          </a:prstGeom>
          <a:noFill/>
          <a:ln>
            <a:noFill/>
          </a:ln>
        </p:spPr>
        <p:txBody>
          <a:bodyPr anchorCtr="0" anchor="b" bIns="45700" lIns="91425" spcFirstLastPara="1" rIns="91425" wrap="square" tIns="45700">
            <a:normAutofit fontScale="92500"/>
          </a:bodyPr>
          <a:lstStyle/>
          <a:p>
            <a:pPr indent="0" lvl="0" marL="0" marR="0" rtl="0" algn="l">
              <a:lnSpc>
                <a:spcPct val="90000"/>
              </a:lnSpc>
              <a:spcBef>
                <a:spcPts val="0"/>
              </a:spcBef>
              <a:spcAft>
                <a:spcPts val="0"/>
              </a:spcAft>
              <a:buClr>
                <a:schemeClr val="dk1"/>
              </a:buClr>
              <a:buSzPct val="100000"/>
              <a:buFont typeface="Book Antiqua"/>
              <a:buNone/>
            </a:pPr>
            <a:r>
              <a:rPr lang="en-US" sz="5400">
                <a:solidFill>
                  <a:schemeClr val="dk1"/>
                </a:solidFill>
                <a:latin typeface="Book Antiqua"/>
                <a:ea typeface="Book Antiqua"/>
                <a:cs typeface="Book Antiqua"/>
                <a:sym typeface="Book Antiqua"/>
              </a:rPr>
              <a:t>Il software nelle moderne operazioni marittime</a:t>
            </a:r>
            <a:endParaRPr sz="5400">
              <a:solidFill>
                <a:schemeClr val="dk1"/>
              </a:solidFill>
              <a:latin typeface="Book Antiqua"/>
              <a:ea typeface="Book Antiqua"/>
              <a:cs typeface="Book Antiqua"/>
              <a:sym typeface="Book Antiqua"/>
            </a:endParaRPr>
          </a:p>
        </p:txBody>
      </p:sp>
      <p:pic>
        <p:nvPicPr>
          <p:cNvPr descr="Cargo shipping containers in a pile and on a semi-truck at a harbour" id="432" name="Google Shape;432;p15"/>
          <p:cNvPicPr preferRelativeResize="0"/>
          <p:nvPr/>
        </p:nvPicPr>
        <p:blipFill rotWithShape="1">
          <a:blip r:embed="rId3">
            <a:alphaModFix/>
          </a:blip>
          <a:srcRect b="0" l="34083" r="14984"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433" name="Google Shape;433;p15"/>
          <p:cNvSpPr/>
          <p:nvPr/>
        </p:nvSpPr>
        <p:spPr>
          <a:xfrm>
            <a:off x="5297762" y="2374947"/>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grpSp>
        <p:nvGrpSpPr>
          <p:cNvPr id="434" name="Google Shape;434;p15"/>
          <p:cNvGrpSpPr/>
          <p:nvPr/>
        </p:nvGrpSpPr>
        <p:grpSpPr>
          <a:xfrm>
            <a:off x="5297762" y="2721366"/>
            <a:ext cx="6251110" cy="3454380"/>
            <a:chOff x="0" y="14742"/>
            <a:chExt cx="6251110" cy="3454380"/>
          </a:xfrm>
        </p:grpSpPr>
        <p:sp>
          <p:nvSpPr>
            <p:cNvPr id="435" name="Google Shape;435;p15"/>
            <p:cNvSpPr/>
            <p:nvPr/>
          </p:nvSpPr>
          <p:spPr>
            <a:xfrm>
              <a:off x="0" y="191862"/>
              <a:ext cx="6251110" cy="850500"/>
            </a:xfrm>
            <a:prstGeom prst="rect">
              <a:avLst/>
            </a:prstGeom>
            <a:solidFill>
              <a:schemeClr val="lt1">
                <a:alpha val="89803"/>
              </a:schemeClr>
            </a:solidFill>
            <a:ln cap="flat" cmpd="sng" w="158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5"/>
            <p:cNvSpPr txBox="1"/>
            <p:nvPr/>
          </p:nvSpPr>
          <p:spPr>
            <a:xfrm>
              <a:off x="0" y="191862"/>
              <a:ext cx="6251110" cy="850500"/>
            </a:xfrm>
            <a:prstGeom prst="rect">
              <a:avLst/>
            </a:prstGeom>
            <a:noFill/>
            <a:ln>
              <a:noFill/>
            </a:ln>
          </p:spPr>
          <p:txBody>
            <a:bodyPr anchorCtr="0" anchor="t" bIns="85325" lIns="485150" spcFirstLastPara="1" rIns="485150" wrap="square" tIns="249925">
              <a:noAutofit/>
            </a:bodyPr>
            <a:lstStyle/>
            <a:p>
              <a:pPr indent="-114300" lvl="1" marL="114300" marR="0" rtl="0" algn="l">
                <a:lnSpc>
                  <a:spcPct val="90000"/>
                </a:lnSpc>
                <a:spcBef>
                  <a:spcPts val="0"/>
                </a:spcBef>
                <a:spcAft>
                  <a:spcPts val="0"/>
                </a:spcAft>
                <a:buClr>
                  <a:schemeClr val="dk1"/>
                </a:buClr>
                <a:buSzPts val="1200"/>
                <a:buFont typeface="Century Gothic"/>
                <a:buChar char="•"/>
              </a:pPr>
              <a:r>
                <a:rPr b="0" i="0" lang="en-US" sz="1200" u="none" cap="none" strike="noStrike">
                  <a:solidFill>
                    <a:schemeClr val="dk1"/>
                  </a:solidFill>
                  <a:latin typeface="Century Gothic"/>
                  <a:ea typeface="Century Gothic"/>
                  <a:cs typeface="Century Gothic"/>
                  <a:sym typeface="Century Gothic"/>
                </a:rPr>
                <a:t>Global Positioning System (GPS) software - Electronic Chart Display and Information Systems (ECDIS) - Automatic Identification Systems (AIS) </a:t>
              </a:r>
              <a:endParaRPr/>
            </a:p>
          </p:txBody>
        </p:sp>
        <p:sp>
          <p:nvSpPr>
            <p:cNvPr id="437" name="Google Shape;437;p15"/>
            <p:cNvSpPr/>
            <p:nvPr/>
          </p:nvSpPr>
          <p:spPr>
            <a:xfrm>
              <a:off x="312555" y="14742"/>
              <a:ext cx="4375777" cy="354240"/>
            </a:xfrm>
            <a:prstGeom prst="roundRect">
              <a:avLst>
                <a:gd fmla="val 16667"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5"/>
            <p:cNvSpPr txBox="1"/>
            <p:nvPr/>
          </p:nvSpPr>
          <p:spPr>
            <a:xfrm>
              <a:off x="329848" y="32035"/>
              <a:ext cx="4341191" cy="319654"/>
            </a:xfrm>
            <a:prstGeom prst="rect">
              <a:avLst/>
            </a:prstGeom>
            <a:noFill/>
            <a:ln>
              <a:noFill/>
            </a:ln>
          </p:spPr>
          <p:txBody>
            <a:bodyPr anchorCtr="0" anchor="ctr" bIns="0" lIns="165375" spcFirstLastPara="1" rIns="165375" wrap="square" tIns="0">
              <a:noAutofit/>
            </a:bodyPr>
            <a:lstStyle/>
            <a:p>
              <a:pPr indent="0" lvl="0" marL="0" marR="0" rtl="0" algn="l">
                <a:lnSpc>
                  <a:spcPct val="90000"/>
                </a:lnSpc>
                <a:spcBef>
                  <a:spcPts val="0"/>
                </a:spcBef>
                <a:spcAft>
                  <a:spcPts val="0"/>
                </a:spcAft>
                <a:buClr>
                  <a:schemeClr val="lt1"/>
                </a:buClr>
                <a:buSzPts val="1200"/>
                <a:buFont typeface="Century Gothic"/>
                <a:buNone/>
              </a:pPr>
              <a:r>
                <a:rPr lang="en-US" sz="1200">
                  <a:solidFill>
                    <a:schemeClr val="lt1"/>
                  </a:solidFill>
                  <a:latin typeface="Century Gothic"/>
                  <a:ea typeface="Century Gothic"/>
                  <a:cs typeface="Century Gothic"/>
                  <a:sym typeface="Century Gothic"/>
                </a:rPr>
                <a:t>Navigation and Communication </a:t>
              </a:r>
              <a:endParaRPr/>
            </a:p>
          </p:txBody>
        </p:sp>
        <p:sp>
          <p:nvSpPr>
            <p:cNvPr id="439" name="Google Shape;439;p15"/>
            <p:cNvSpPr/>
            <p:nvPr/>
          </p:nvSpPr>
          <p:spPr>
            <a:xfrm>
              <a:off x="0" y="1284282"/>
              <a:ext cx="6251110" cy="680400"/>
            </a:xfrm>
            <a:prstGeom prst="rect">
              <a:avLst/>
            </a:prstGeom>
            <a:solidFill>
              <a:schemeClr val="lt1">
                <a:alpha val="89803"/>
              </a:schemeClr>
            </a:solidFill>
            <a:ln cap="flat" cmpd="sng" w="158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5"/>
            <p:cNvSpPr txBox="1"/>
            <p:nvPr/>
          </p:nvSpPr>
          <p:spPr>
            <a:xfrm>
              <a:off x="0" y="1284282"/>
              <a:ext cx="6251110" cy="680400"/>
            </a:xfrm>
            <a:prstGeom prst="rect">
              <a:avLst/>
            </a:prstGeom>
            <a:noFill/>
            <a:ln>
              <a:noFill/>
            </a:ln>
          </p:spPr>
          <p:txBody>
            <a:bodyPr anchorCtr="0" anchor="t" bIns="85325" lIns="485150" spcFirstLastPara="1" rIns="485150" wrap="square" tIns="249925">
              <a:noAutofit/>
            </a:bodyPr>
            <a:lstStyle/>
            <a:p>
              <a:pPr indent="-114300" lvl="1" marL="114300" marR="0" rtl="0" algn="l">
                <a:lnSpc>
                  <a:spcPct val="90000"/>
                </a:lnSpc>
                <a:spcBef>
                  <a:spcPts val="0"/>
                </a:spcBef>
                <a:spcAft>
                  <a:spcPts val="0"/>
                </a:spcAft>
                <a:buClr>
                  <a:schemeClr val="dk1"/>
                </a:buClr>
                <a:buSzPts val="1200"/>
                <a:buFont typeface="Century Gothic"/>
                <a:buChar char="•"/>
              </a:pPr>
              <a:r>
                <a:rPr b="0" i="0" lang="en-US" sz="1200" u="none" cap="none" strike="noStrike">
                  <a:solidFill>
                    <a:schemeClr val="dk1"/>
                  </a:solidFill>
                  <a:latin typeface="Century Gothic"/>
                  <a:ea typeface="Century Gothic"/>
                  <a:cs typeface="Century Gothic"/>
                  <a:sym typeface="Century Gothic"/>
                </a:rPr>
                <a:t>Software for inventory management, cargo tracking, and automated handling systems.</a:t>
              </a:r>
              <a:endParaRPr/>
            </a:p>
          </p:txBody>
        </p:sp>
        <p:sp>
          <p:nvSpPr>
            <p:cNvPr id="441" name="Google Shape;441;p15"/>
            <p:cNvSpPr/>
            <p:nvPr/>
          </p:nvSpPr>
          <p:spPr>
            <a:xfrm>
              <a:off x="312555" y="1107162"/>
              <a:ext cx="4375777" cy="354240"/>
            </a:xfrm>
            <a:prstGeom prst="roundRect">
              <a:avLst>
                <a:gd fmla="val 16667"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5"/>
            <p:cNvSpPr txBox="1"/>
            <p:nvPr/>
          </p:nvSpPr>
          <p:spPr>
            <a:xfrm>
              <a:off x="329848" y="1124455"/>
              <a:ext cx="4341191" cy="319654"/>
            </a:xfrm>
            <a:prstGeom prst="rect">
              <a:avLst/>
            </a:prstGeom>
            <a:noFill/>
            <a:ln>
              <a:noFill/>
            </a:ln>
          </p:spPr>
          <p:txBody>
            <a:bodyPr anchorCtr="0" anchor="ctr" bIns="0" lIns="165375" spcFirstLastPara="1" rIns="165375" wrap="square" tIns="0">
              <a:noAutofit/>
            </a:bodyPr>
            <a:lstStyle/>
            <a:p>
              <a:pPr indent="0" lvl="0" marL="0" marR="0" rtl="0" algn="l">
                <a:lnSpc>
                  <a:spcPct val="90000"/>
                </a:lnSpc>
                <a:spcBef>
                  <a:spcPts val="0"/>
                </a:spcBef>
                <a:spcAft>
                  <a:spcPts val="0"/>
                </a:spcAft>
                <a:buClr>
                  <a:schemeClr val="lt1"/>
                </a:buClr>
                <a:buSzPts val="1200"/>
                <a:buFont typeface="Century Gothic"/>
                <a:buNone/>
              </a:pPr>
              <a:r>
                <a:rPr lang="en-US" sz="1200">
                  <a:solidFill>
                    <a:schemeClr val="lt1"/>
                  </a:solidFill>
                  <a:latin typeface="Century Gothic"/>
                  <a:ea typeface="Century Gothic"/>
                  <a:cs typeface="Century Gothic"/>
                  <a:sym typeface="Century Gothic"/>
                </a:rPr>
                <a:t>Cargo Management and Logistics</a:t>
              </a:r>
              <a:endParaRPr/>
            </a:p>
          </p:txBody>
        </p:sp>
        <p:sp>
          <p:nvSpPr>
            <p:cNvPr id="443" name="Google Shape;443;p15"/>
            <p:cNvSpPr/>
            <p:nvPr/>
          </p:nvSpPr>
          <p:spPr>
            <a:xfrm>
              <a:off x="0" y="2206602"/>
              <a:ext cx="6251110" cy="510300"/>
            </a:xfrm>
            <a:prstGeom prst="rect">
              <a:avLst/>
            </a:prstGeom>
            <a:solidFill>
              <a:schemeClr val="lt1">
                <a:alpha val="89803"/>
              </a:schemeClr>
            </a:solidFill>
            <a:ln cap="flat" cmpd="sng" w="158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5"/>
            <p:cNvSpPr txBox="1"/>
            <p:nvPr/>
          </p:nvSpPr>
          <p:spPr>
            <a:xfrm>
              <a:off x="0" y="2206602"/>
              <a:ext cx="6251110" cy="510300"/>
            </a:xfrm>
            <a:prstGeom prst="rect">
              <a:avLst/>
            </a:prstGeom>
            <a:noFill/>
            <a:ln>
              <a:noFill/>
            </a:ln>
          </p:spPr>
          <p:txBody>
            <a:bodyPr anchorCtr="0" anchor="t" bIns="85325" lIns="485150" spcFirstLastPara="1" rIns="485150" wrap="square" tIns="249925">
              <a:noAutofit/>
            </a:bodyPr>
            <a:lstStyle/>
            <a:p>
              <a:pPr indent="-114300" lvl="1" marL="114300" marR="0" rtl="0" algn="l">
                <a:lnSpc>
                  <a:spcPct val="90000"/>
                </a:lnSpc>
                <a:spcBef>
                  <a:spcPts val="0"/>
                </a:spcBef>
                <a:spcAft>
                  <a:spcPts val="0"/>
                </a:spcAft>
                <a:buClr>
                  <a:schemeClr val="dk1"/>
                </a:buClr>
                <a:buSzPts val="1200"/>
                <a:buFont typeface="Century Gothic"/>
                <a:buChar char="•"/>
              </a:pPr>
              <a:r>
                <a:rPr b="0" i="0" lang="en-US" sz="1200" u="none" cap="none" strike="noStrike">
                  <a:solidFill>
                    <a:schemeClr val="dk1"/>
                  </a:solidFill>
                  <a:latin typeface="Century Gothic"/>
                  <a:ea typeface="Century Gothic"/>
                  <a:cs typeface="Century Gothic"/>
                  <a:sym typeface="Century Gothic"/>
                </a:rPr>
                <a:t>Software to protect vessels and port infrastructure</a:t>
              </a:r>
              <a:endParaRPr/>
            </a:p>
          </p:txBody>
        </p:sp>
        <p:sp>
          <p:nvSpPr>
            <p:cNvPr id="445" name="Google Shape;445;p15"/>
            <p:cNvSpPr/>
            <p:nvPr/>
          </p:nvSpPr>
          <p:spPr>
            <a:xfrm>
              <a:off x="312555" y="2029482"/>
              <a:ext cx="4375777" cy="354240"/>
            </a:xfrm>
            <a:prstGeom prst="roundRect">
              <a:avLst>
                <a:gd fmla="val 16667"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5"/>
            <p:cNvSpPr txBox="1"/>
            <p:nvPr/>
          </p:nvSpPr>
          <p:spPr>
            <a:xfrm>
              <a:off x="329848" y="2046775"/>
              <a:ext cx="4341191" cy="319654"/>
            </a:xfrm>
            <a:prstGeom prst="rect">
              <a:avLst/>
            </a:prstGeom>
            <a:noFill/>
            <a:ln>
              <a:noFill/>
            </a:ln>
          </p:spPr>
          <p:txBody>
            <a:bodyPr anchorCtr="0" anchor="ctr" bIns="0" lIns="165375" spcFirstLastPara="1" rIns="165375" wrap="square" tIns="0">
              <a:noAutofit/>
            </a:bodyPr>
            <a:lstStyle/>
            <a:p>
              <a:pPr indent="0" lvl="0" marL="0" marR="0" rtl="0" algn="l">
                <a:lnSpc>
                  <a:spcPct val="90000"/>
                </a:lnSpc>
                <a:spcBef>
                  <a:spcPts val="0"/>
                </a:spcBef>
                <a:spcAft>
                  <a:spcPts val="0"/>
                </a:spcAft>
                <a:buClr>
                  <a:schemeClr val="lt1"/>
                </a:buClr>
                <a:buSzPts val="1200"/>
                <a:buFont typeface="Century Gothic"/>
                <a:buNone/>
              </a:pPr>
              <a:r>
                <a:rPr lang="en-US" sz="1200">
                  <a:solidFill>
                    <a:schemeClr val="lt1"/>
                  </a:solidFill>
                  <a:latin typeface="Century Gothic"/>
                  <a:ea typeface="Century Gothic"/>
                  <a:cs typeface="Century Gothic"/>
                  <a:sym typeface="Century Gothic"/>
                </a:rPr>
                <a:t>Cybersecurity</a:t>
              </a:r>
              <a:endParaRPr/>
            </a:p>
          </p:txBody>
        </p:sp>
        <p:sp>
          <p:nvSpPr>
            <p:cNvPr id="447" name="Google Shape;447;p15"/>
            <p:cNvSpPr/>
            <p:nvPr/>
          </p:nvSpPr>
          <p:spPr>
            <a:xfrm>
              <a:off x="0" y="2958822"/>
              <a:ext cx="6251110" cy="510300"/>
            </a:xfrm>
            <a:prstGeom prst="rect">
              <a:avLst/>
            </a:prstGeom>
            <a:solidFill>
              <a:schemeClr val="lt1">
                <a:alpha val="89803"/>
              </a:schemeClr>
            </a:solidFill>
            <a:ln cap="flat" cmpd="sng" w="158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5"/>
            <p:cNvSpPr txBox="1"/>
            <p:nvPr/>
          </p:nvSpPr>
          <p:spPr>
            <a:xfrm>
              <a:off x="0" y="2958822"/>
              <a:ext cx="6251110" cy="510300"/>
            </a:xfrm>
            <a:prstGeom prst="rect">
              <a:avLst/>
            </a:prstGeom>
            <a:noFill/>
            <a:ln>
              <a:noFill/>
            </a:ln>
          </p:spPr>
          <p:txBody>
            <a:bodyPr anchorCtr="0" anchor="t" bIns="85325" lIns="485150" spcFirstLastPara="1" rIns="485150" wrap="square" tIns="249925">
              <a:noAutofit/>
            </a:bodyPr>
            <a:lstStyle/>
            <a:p>
              <a:pPr indent="-114300" lvl="1" marL="114300" marR="0" rtl="0" algn="l">
                <a:lnSpc>
                  <a:spcPct val="90000"/>
                </a:lnSpc>
                <a:spcBef>
                  <a:spcPts val="0"/>
                </a:spcBef>
                <a:spcAft>
                  <a:spcPts val="0"/>
                </a:spcAft>
                <a:buClr>
                  <a:schemeClr val="dk1"/>
                </a:buClr>
                <a:buSzPts val="1200"/>
                <a:buFont typeface="Century Gothic"/>
                <a:buChar char="•"/>
              </a:pPr>
              <a:r>
                <a:rPr b="0" i="0" lang="en-US" sz="1200" u="none" cap="none" strike="noStrike">
                  <a:solidFill>
                    <a:schemeClr val="dk1"/>
                  </a:solidFill>
                  <a:latin typeface="Century Gothic"/>
                  <a:ea typeface="Century Gothic"/>
                  <a:cs typeface="Century Gothic"/>
                  <a:sym typeface="Century Gothic"/>
                </a:rPr>
                <a:t>Custom software for the product validation </a:t>
              </a:r>
              <a:endParaRPr/>
            </a:p>
          </p:txBody>
        </p:sp>
        <p:sp>
          <p:nvSpPr>
            <p:cNvPr id="449" name="Google Shape;449;p15"/>
            <p:cNvSpPr/>
            <p:nvPr/>
          </p:nvSpPr>
          <p:spPr>
            <a:xfrm>
              <a:off x="312555" y="2781701"/>
              <a:ext cx="4375777" cy="354240"/>
            </a:xfrm>
            <a:prstGeom prst="roundRect">
              <a:avLst>
                <a:gd fmla="val 16667"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5"/>
            <p:cNvSpPr txBox="1"/>
            <p:nvPr/>
          </p:nvSpPr>
          <p:spPr>
            <a:xfrm>
              <a:off x="329848" y="2798994"/>
              <a:ext cx="4341191" cy="319654"/>
            </a:xfrm>
            <a:prstGeom prst="rect">
              <a:avLst/>
            </a:prstGeom>
            <a:noFill/>
            <a:ln>
              <a:noFill/>
            </a:ln>
          </p:spPr>
          <p:txBody>
            <a:bodyPr anchorCtr="0" anchor="ctr" bIns="0" lIns="165375" spcFirstLastPara="1" rIns="165375" wrap="square" tIns="0">
              <a:noAutofit/>
            </a:bodyPr>
            <a:lstStyle/>
            <a:p>
              <a:pPr indent="0" lvl="0" marL="0" marR="0" rtl="0" algn="l">
                <a:lnSpc>
                  <a:spcPct val="90000"/>
                </a:lnSpc>
                <a:spcBef>
                  <a:spcPts val="0"/>
                </a:spcBef>
                <a:spcAft>
                  <a:spcPts val="0"/>
                </a:spcAft>
                <a:buClr>
                  <a:schemeClr val="lt1"/>
                </a:buClr>
                <a:buSzPts val="1200"/>
                <a:buFont typeface="Century Gothic"/>
                <a:buNone/>
              </a:pPr>
              <a:r>
                <a:rPr lang="en-US" sz="1200">
                  <a:solidFill>
                    <a:schemeClr val="lt1"/>
                  </a:solidFill>
                  <a:latin typeface="Century Gothic"/>
                  <a:ea typeface="Century Gothic"/>
                  <a:cs typeface="Century Gothic"/>
                  <a:sym typeface="Century Gothic"/>
                </a:rPr>
                <a:t>Special case software</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16"/>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56" name="Google Shape;456;p16"/>
          <p:cNvSpPr txBox="1"/>
          <p:nvPr/>
        </p:nvSpPr>
        <p:spPr>
          <a:xfrm>
            <a:off x="838200" y="365125"/>
            <a:ext cx="10515600"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Book Antiqua"/>
              <a:buNone/>
            </a:pPr>
            <a:r>
              <a:rPr lang="en-US" sz="4400">
                <a:solidFill>
                  <a:schemeClr val="dk1"/>
                </a:solidFill>
                <a:latin typeface="Book Antiqua"/>
                <a:ea typeface="Book Antiqua"/>
                <a:cs typeface="Book Antiqua"/>
                <a:sym typeface="Book Antiqua"/>
              </a:rPr>
              <a:t>Software nelle moderne operazioni marittime (2)</a:t>
            </a:r>
            <a:endParaRPr sz="3600">
              <a:solidFill>
                <a:schemeClr val="dk1"/>
              </a:solidFill>
              <a:latin typeface="Book Antiqua"/>
              <a:ea typeface="Book Antiqua"/>
              <a:cs typeface="Book Antiqua"/>
              <a:sym typeface="Book Antiqua"/>
            </a:endParaRPr>
          </a:p>
        </p:txBody>
      </p:sp>
      <p:grpSp>
        <p:nvGrpSpPr>
          <p:cNvPr id="457" name="Google Shape;457;p16"/>
          <p:cNvGrpSpPr/>
          <p:nvPr/>
        </p:nvGrpSpPr>
        <p:grpSpPr>
          <a:xfrm>
            <a:off x="838200" y="1827430"/>
            <a:ext cx="10515600" cy="4347726"/>
            <a:chOff x="0" y="1805"/>
            <a:chExt cx="10515600" cy="4347726"/>
          </a:xfrm>
        </p:grpSpPr>
        <p:sp>
          <p:nvSpPr>
            <p:cNvPr id="458" name="Google Shape;458;p16"/>
            <p:cNvSpPr/>
            <p:nvPr/>
          </p:nvSpPr>
          <p:spPr>
            <a:xfrm>
              <a:off x="0" y="1805"/>
              <a:ext cx="10515600" cy="915310"/>
            </a:xfrm>
            <a:prstGeom prst="roundRect">
              <a:avLst>
                <a:gd fmla="val 10000" name="adj"/>
              </a:avLst>
            </a:prstGeom>
            <a:solidFill>
              <a:srgbClr val="FFE6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6"/>
            <p:cNvSpPr/>
            <p:nvPr/>
          </p:nvSpPr>
          <p:spPr>
            <a:xfrm>
              <a:off x="276881" y="207750"/>
              <a:ext cx="503420" cy="503420"/>
            </a:xfrm>
            <a:prstGeom prst="rect">
              <a:avLst/>
            </a:prstGeom>
            <a:blipFill rotWithShape="1">
              <a:blip r:embed="rId3">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6"/>
            <p:cNvSpPr/>
            <p:nvPr/>
          </p:nvSpPr>
          <p:spPr>
            <a:xfrm>
              <a:off x="1057183" y="1805"/>
              <a:ext cx="4732020" cy="9153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6"/>
            <p:cNvSpPr txBox="1"/>
            <p:nvPr/>
          </p:nvSpPr>
          <p:spPr>
            <a:xfrm>
              <a:off x="1057183" y="1805"/>
              <a:ext cx="4732020" cy="915310"/>
            </a:xfrm>
            <a:prstGeom prst="rect">
              <a:avLst/>
            </a:prstGeom>
            <a:noFill/>
            <a:ln>
              <a:noFill/>
            </a:ln>
          </p:spPr>
          <p:txBody>
            <a:bodyPr anchorCtr="0" anchor="ctr" bIns="96850" lIns="96850" spcFirstLastPara="1" rIns="96850" wrap="square" tIns="96850">
              <a:noAutofit/>
            </a:bodyPr>
            <a:lstStyle/>
            <a:p>
              <a:pPr indent="0" lvl="0" marL="0" marR="0" rtl="0" algn="l">
                <a:lnSpc>
                  <a:spcPct val="100000"/>
                </a:lnSpc>
                <a:spcBef>
                  <a:spcPts val="0"/>
                </a:spcBef>
                <a:spcAft>
                  <a:spcPts val="0"/>
                </a:spcAft>
                <a:buClr>
                  <a:schemeClr val="dk1"/>
                </a:buClr>
                <a:buSzPts val="2200"/>
                <a:buFont typeface="Century Gothic"/>
                <a:buNone/>
              </a:pPr>
              <a:r>
                <a:rPr lang="en-US" sz="2200">
                  <a:solidFill>
                    <a:schemeClr val="dk1"/>
                  </a:solidFill>
                  <a:latin typeface="Century Gothic"/>
                  <a:ea typeface="Century Gothic"/>
                  <a:cs typeface="Century Gothic"/>
                  <a:sym typeface="Century Gothic"/>
                </a:rPr>
                <a:t>IoT (Internet of things) network </a:t>
              </a:r>
              <a:endParaRPr/>
            </a:p>
          </p:txBody>
        </p:sp>
        <p:sp>
          <p:nvSpPr>
            <p:cNvPr id="462" name="Google Shape;462;p16"/>
            <p:cNvSpPr/>
            <p:nvPr/>
          </p:nvSpPr>
          <p:spPr>
            <a:xfrm>
              <a:off x="5789203" y="1805"/>
              <a:ext cx="4726396" cy="9153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6"/>
            <p:cNvSpPr txBox="1"/>
            <p:nvPr/>
          </p:nvSpPr>
          <p:spPr>
            <a:xfrm>
              <a:off x="5789203" y="1805"/>
              <a:ext cx="4726396" cy="915310"/>
            </a:xfrm>
            <a:prstGeom prst="rect">
              <a:avLst/>
            </a:prstGeom>
            <a:noFill/>
            <a:ln>
              <a:noFill/>
            </a:ln>
          </p:spPr>
          <p:txBody>
            <a:bodyPr anchorCtr="0" anchor="ctr" bIns="96850" lIns="96850" spcFirstLastPara="1" rIns="96850" wrap="square" tIns="96850">
              <a:noAutofit/>
            </a:bodyPr>
            <a:lstStyle/>
            <a:p>
              <a:pPr indent="0" lvl="0" marL="0" marR="0" rtl="0" algn="l">
                <a:lnSpc>
                  <a:spcPct val="100000"/>
                </a:lnSpc>
                <a:spcBef>
                  <a:spcPts val="0"/>
                </a:spcBef>
                <a:spcAft>
                  <a:spcPts val="0"/>
                </a:spcAft>
                <a:buClr>
                  <a:schemeClr val="dk1"/>
                </a:buClr>
                <a:buSzPts val="1600"/>
                <a:buFont typeface="Century Gothic"/>
                <a:buNone/>
              </a:pPr>
              <a:r>
                <a:rPr lang="en-US" sz="1600">
                  <a:solidFill>
                    <a:schemeClr val="dk1"/>
                  </a:solidFill>
                  <a:latin typeface="Century Gothic"/>
                  <a:ea typeface="Century Gothic"/>
                  <a:cs typeface="Century Gothic"/>
                  <a:sym typeface="Century Gothic"/>
                </a:rPr>
                <a:t>Low performance devices monitor temperature, ballast water, wetness etc…   </a:t>
              </a:r>
              <a:endParaRPr/>
            </a:p>
          </p:txBody>
        </p:sp>
        <p:sp>
          <p:nvSpPr>
            <p:cNvPr id="464" name="Google Shape;464;p16"/>
            <p:cNvSpPr/>
            <p:nvPr/>
          </p:nvSpPr>
          <p:spPr>
            <a:xfrm>
              <a:off x="0" y="1145944"/>
              <a:ext cx="10515600" cy="915310"/>
            </a:xfrm>
            <a:prstGeom prst="roundRect">
              <a:avLst>
                <a:gd fmla="val 10000" name="adj"/>
              </a:avLst>
            </a:prstGeom>
            <a:solidFill>
              <a:srgbClr val="FFE6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6"/>
            <p:cNvSpPr/>
            <p:nvPr/>
          </p:nvSpPr>
          <p:spPr>
            <a:xfrm>
              <a:off x="276881" y="1351889"/>
              <a:ext cx="503420" cy="503420"/>
            </a:xfrm>
            <a:prstGeom prst="rect">
              <a:avLst/>
            </a:prstGeom>
            <a:blipFill rotWithShape="1">
              <a:blip r:embed="rId4">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6"/>
            <p:cNvSpPr/>
            <p:nvPr/>
          </p:nvSpPr>
          <p:spPr>
            <a:xfrm>
              <a:off x="1057183" y="1145944"/>
              <a:ext cx="4732020" cy="9153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6"/>
            <p:cNvSpPr txBox="1"/>
            <p:nvPr/>
          </p:nvSpPr>
          <p:spPr>
            <a:xfrm>
              <a:off x="1057183" y="1145944"/>
              <a:ext cx="4732020" cy="915310"/>
            </a:xfrm>
            <a:prstGeom prst="rect">
              <a:avLst/>
            </a:prstGeom>
            <a:noFill/>
            <a:ln>
              <a:noFill/>
            </a:ln>
          </p:spPr>
          <p:txBody>
            <a:bodyPr anchorCtr="0" anchor="ctr" bIns="96850" lIns="96850" spcFirstLastPara="1" rIns="96850" wrap="square" tIns="96850">
              <a:noAutofit/>
            </a:bodyPr>
            <a:lstStyle/>
            <a:p>
              <a:pPr indent="0" lvl="0" marL="0" marR="0" rtl="0" algn="l">
                <a:lnSpc>
                  <a:spcPct val="100000"/>
                </a:lnSpc>
                <a:spcBef>
                  <a:spcPts val="0"/>
                </a:spcBef>
                <a:spcAft>
                  <a:spcPts val="0"/>
                </a:spcAft>
                <a:buClr>
                  <a:schemeClr val="dk1"/>
                </a:buClr>
                <a:buSzPts val="2200"/>
                <a:buFont typeface="Century Gothic"/>
                <a:buNone/>
              </a:pPr>
              <a:r>
                <a:rPr lang="en-US" sz="2200">
                  <a:solidFill>
                    <a:schemeClr val="dk1"/>
                  </a:solidFill>
                  <a:latin typeface="Century Gothic"/>
                  <a:ea typeface="Century Gothic"/>
                  <a:cs typeface="Century Gothic"/>
                  <a:sym typeface="Century Gothic"/>
                </a:rPr>
                <a:t>Communication Systems</a:t>
              </a:r>
              <a:endParaRPr/>
            </a:p>
          </p:txBody>
        </p:sp>
        <p:sp>
          <p:nvSpPr>
            <p:cNvPr id="468" name="Google Shape;468;p16"/>
            <p:cNvSpPr/>
            <p:nvPr/>
          </p:nvSpPr>
          <p:spPr>
            <a:xfrm>
              <a:off x="5789203" y="1145944"/>
              <a:ext cx="4726396" cy="9153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6"/>
            <p:cNvSpPr txBox="1"/>
            <p:nvPr/>
          </p:nvSpPr>
          <p:spPr>
            <a:xfrm>
              <a:off x="5789203" y="1145944"/>
              <a:ext cx="4726396" cy="915310"/>
            </a:xfrm>
            <a:prstGeom prst="rect">
              <a:avLst/>
            </a:prstGeom>
            <a:noFill/>
            <a:ln>
              <a:noFill/>
            </a:ln>
          </p:spPr>
          <p:txBody>
            <a:bodyPr anchorCtr="0" anchor="ctr" bIns="96850" lIns="96850" spcFirstLastPara="1" rIns="96850" wrap="square" tIns="96850">
              <a:noAutofit/>
            </a:bodyPr>
            <a:lstStyle/>
            <a:p>
              <a:pPr indent="0" lvl="0" marL="0" marR="0" rtl="0" algn="l">
                <a:lnSpc>
                  <a:spcPct val="100000"/>
                </a:lnSpc>
                <a:spcBef>
                  <a:spcPts val="0"/>
                </a:spcBef>
                <a:spcAft>
                  <a:spcPts val="0"/>
                </a:spcAft>
                <a:buClr>
                  <a:schemeClr val="dk1"/>
                </a:buClr>
                <a:buSzPts val="1600"/>
                <a:buFont typeface="Century Gothic"/>
                <a:buNone/>
              </a:pPr>
              <a:r>
                <a:rPr lang="en-US" sz="1600">
                  <a:solidFill>
                    <a:schemeClr val="dk1"/>
                  </a:solidFill>
                  <a:latin typeface="Century Gothic"/>
                  <a:ea typeface="Century Gothic"/>
                  <a:cs typeface="Century Gothic"/>
                  <a:sym typeface="Century Gothic"/>
                </a:rPr>
                <a:t>E-mail, satellite communication, and internal communication systems.</a:t>
              </a:r>
              <a:endParaRPr/>
            </a:p>
          </p:txBody>
        </p:sp>
        <p:sp>
          <p:nvSpPr>
            <p:cNvPr id="470" name="Google Shape;470;p16"/>
            <p:cNvSpPr/>
            <p:nvPr/>
          </p:nvSpPr>
          <p:spPr>
            <a:xfrm>
              <a:off x="0" y="2290082"/>
              <a:ext cx="10515600" cy="915310"/>
            </a:xfrm>
            <a:prstGeom prst="roundRect">
              <a:avLst>
                <a:gd fmla="val 10000" name="adj"/>
              </a:avLst>
            </a:prstGeom>
            <a:solidFill>
              <a:srgbClr val="FFE6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6"/>
            <p:cNvSpPr/>
            <p:nvPr/>
          </p:nvSpPr>
          <p:spPr>
            <a:xfrm>
              <a:off x="276881" y="2496027"/>
              <a:ext cx="503420" cy="503420"/>
            </a:xfrm>
            <a:prstGeom prst="rect">
              <a:avLst/>
            </a:prstGeom>
            <a:blipFill rotWithShape="1">
              <a:blip r:embed="rId5">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6"/>
            <p:cNvSpPr/>
            <p:nvPr/>
          </p:nvSpPr>
          <p:spPr>
            <a:xfrm>
              <a:off x="1057183" y="2290082"/>
              <a:ext cx="4732020" cy="9153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6"/>
            <p:cNvSpPr txBox="1"/>
            <p:nvPr/>
          </p:nvSpPr>
          <p:spPr>
            <a:xfrm>
              <a:off x="1057183" y="2290082"/>
              <a:ext cx="4732020" cy="915310"/>
            </a:xfrm>
            <a:prstGeom prst="rect">
              <a:avLst/>
            </a:prstGeom>
            <a:noFill/>
            <a:ln>
              <a:noFill/>
            </a:ln>
          </p:spPr>
          <p:txBody>
            <a:bodyPr anchorCtr="0" anchor="ctr" bIns="96850" lIns="96850" spcFirstLastPara="1" rIns="96850" wrap="square" tIns="96850">
              <a:noAutofit/>
            </a:bodyPr>
            <a:lstStyle/>
            <a:p>
              <a:pPr indent="0" lvl="0" marL="0" marR="0" rtl="0" algn="l">
                <a:lnSpc>
                  <a:spcPct val="100000"/>
                </a:lnSpc>
                <a:spcBef>
                  <a:spcPts val="0"/>
                </a:spcBef>
                <a:spcAft>
                  <a:spcPts val="0"/>
                </a:spcAft>
                <a:buClr>
                  <a:schemeClr val="dk1"/>
                </a:buClr>
                <a:buSzPts val="2200"/>
                <a:buFont typeface="Century Gothic"/>
                <a:buNone/>
              </a:pPr>
              <a:r>
                <a:rPr lang="en-US" sz="2200">
                  <a:solidFill>
                    <a:schemeClr val="dk1"/>
                  </a:solidFill>
                  <a:latin typeface="Century Gothic"/>
                  <a:ea typeface="Century Gothic"/>
                  <a:cs typeface="Century Gothic"/>
                  <a:sym typeface="Century Gothic"/>
                </a:rPr>
                <a:t>Port Operations and Management</a:t>
              </a:r>
              <a:endParaRPr/>
            </a:p>
          </p:txBody>
        </p:sp>
        <p:sp>
          <p:nvSpPr>
            <p:cNvPr id="474" name="Google Shape;474;p16"/>
            <p:cNvSpPr/>
            <p:nvPr/>
          </p:nvSpPr>
          <p:spPr>
            <a:xfrm>
              <a:off x="5789203" y="2290082"/>
              <a:ext cx="4726396" cy="9153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6"/>
            <p:cNvSpPr txBox="1"/>
            <p:nvPr/>
          </p:nvSpPr>
          <p:spPr>
            <a:xfrm>
              <a:off x="5789203" y="2290082"/>
              <a:ext cx="4726396" cy="915310"/>
            </a:xfrm>
            <a:prstGeom prst="rect">
              <a:avLst/>
            </a:prstGeom>
            <a:noFill/>
            <a:ln>
              <a:noFill/>
            </a:ln>
          </p:spPr>
          <p:txBody>
            <a:bodyPr anchorCtr="0" anchor="ctr" bIns="96850" lIns="96850" spcFirstLastPara="1" rIns="96850" wrap="square" tIns="96850">
              <a:noAutofit/>
            </a:bodyPr>
            <a:lstStyle/>
            <a:p>
              <a:pPr indent="0" lvl="0" marL="0" marR="0" rtl="0" algn="l">
                <a:lnSpc>
                  <a:spcPct val="100000"/>
                </a:lnSpc>
                <a:spcBef>
                  <a:spcPts val="0"/>
                </a:spcBef>
                <a:spcAft>
                  <a:spcPts val="0"/>
                </a:spcAft>
                <a:buClr>
                  <a:schemeClr val="dk1"/>
                </a:buClr>
                <a:buSzPts val="1600"/>
                <a:buFont typeface="Century Gothic"/>
                <a:buNone/>
              </a:pPr>
              <a:r>
                <a:rPr lang="en-US" sz="1600">
                  <a:solidFill>
                    <a:schemeClr val="dk1"/>
                  </a:solidFill>
                  <a:latin typeface="Century Gothic"/>
                  <a:ea typeface="Century Gothic"/>
                  <a:cs typeface="Century Gothic"/>
                  <a:sym typeface="Century Gothic"/>
                </a:rPr>
                <a:t>Software connect the shipping company with the current ship</a:t>
              </a:r>
              <a:endParaRPr/>
            </a:p>
          </p:txBody>
        </p:sp>
        <p:sp>
          <p:nvSpPr>
            <p:cNvPr id="476" name="Google Shape;476;p16"/>
            <p:cNvSpPr/>
            <p:nvPr/>
          </p:nvSpPr>
          <p:spPr>
            <a:xfrm>
              <a:off x="0" y="3434221"/>
              <a:ext cx="10515600" cy="915310"/>
            </a:xfrm>
            <a:prstGeom prst="roundRect">
              <a:avLst>
                <a:gd fmla="val 10000" name="adj"/>
              </a:avLst>
            </a:prstGeom>
            <a:solidFill>
              <a:srgbClr val="FFE6C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6"/>
            <p:cNvSpPr/>
            <p:nvPr/>
          </p:nvSpPr>
          <p:spPr>
            <a:xfrm>
              <a:off x="276881" y="3640166"/>
              <a:ext cx="503420" cy="503420"/>
            </a:xfrm>
            <a:prstGeom prst="rect">
              <a:avLst/>
            </a:prstGeom>
            <a:blipFill rotWithShape="1">
              <a:blip r:embed="rId6">
                <a:alphaModFix/>
              </a:blip>
              <a:stretch>
                <a:fillRect b="0" l="0" r="0" t="0"/>
              </a:stretch>
            </a:blip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6"/>
            <p:cNvSpPr/>
            <p:nvPr/>
          </p:nvSpPr>
          <p:spPr>
            <a:xfrm>
              <a:off x="1057183" y="3434221"/>
              <a:ext cx="4732020" cy="9153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6"/>
            <p:cNvSpPr txBox="1"/>
            <p:nvPr/>
          </p:nvSpPr>
          <p:spPr>
            <a:xfrm>
              <a:off x="1057183" y="3434221"/>
              <a:ext cx="4732020" cy="915310"/>
            </a:xfrm>
            <a:prstGeom prst="rect">
              <a:avLst/>
            </a:prstGeom>
            <a:noFill/>
            <a:ln>
              <a:noFill/>
            </a:ln>
          </p:spPr>
          <p:txBody>
            <a:bodyPr anchorCtr="0" anchor="ctr" bIns="96850" lIns="96850" spcFirstLastPara="1" rIns="96850" wrap="square" tIns="96850">
              <a:noAutofit/>
            </a:bodyPr>
            <a:lstStyle/>
            <a:p>
              <a:pPr indent="0" lvl="0" marL="0" marR="0" rtl="0" algn="l">
                <a:lnSpc>
                  <a:spcPct val="100000"/>
                </a:lnSpc>
                <a:spcBef>
                  <a:spcPts val="0"/>
                </a:spcBef>
                <a:spcAft>
                  <a:spcPts val="0"/>
                </a:spcAft>
                <a:buClr>
                  <a:schemeClr val="dk1"/>
                </a:buClr>
                <a:buSzPts val="2200"/>
                <a:buFont typeface="Century Gothic"/>
                <a:buNone/>
              </a:pPr>
              <a:r>
                <a:rPr lang="en-US" sz="2200">
                  <a:solidFill>
                    <a:schemeClr val="dk1"/>
                  </a:solidFill>
                  <a:latin typeface="Century Gothic"/>
                  <a:ea typeface="Century Gothic"/>
                  <a:cs typeface="Century Gothic"/>
                  <a:sym typeface="Century Gothic"/>
                </a:rPr>
                <a:t>Engine Monitoring and Control Systems</a:t>
              </a:r>
              <a:endParaRPr/>
            </a:p>
          </p:txBody>
        </p:sp>
        <p:sp>
          <p:nvSpPr>
            <p:cNvPr id="480" name="Google Shape;480;p16"/>
            <p:cNvSpPr/>
            <p:nvPr/>
          </p:nvSpPr>
          <p:spPr>
            <a:xfrm>
              <a:off x="5789203" y="3434221"/>
              <a:ext cx="4726396" cy="91531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6"/>
            <p:cNvSpPr txBox="1"/>
            <p:nvPr/>
          </p:nvSpPr>
          <p:spPr>
            <a:xfrm>
              <a:off x="5789203" y="3434221"/>
              <a:ext cx="4726396" cy="915310"/>
            </a:xfrm>
            <a:prstGeom prst="rect">
              <a:avLst/>
            </a:prstGeom>
            <a:noFill/>
            <a:ln>
              <a:noFill/>
            </a:ln>
          </p:spPr>
          <p:txBody>
            <a:bodyPr anchorCtr="0" anchor="ctr" bIns="96850" lIns="96850" spcFirstLastPara="1" rIns="96850" wrap="square" tIns="96850">
              <a:noAutofit/>
            </a:bodyPr>
            <a:lstStyle/>
            <a:p>
              <a:pPr indent="0" lvl="0" marL="0" marR="0" rtl="0" algn="l">
                <a:lnSpc>
                  <a:spcPct val="100000"/>
                </a:lnSpc>
                <a:spcBef>
                  <a:spcPts val="0"/>
                </a:spcBef>
                <a:spcAft>
                  <a:spcPts val="0"/>
                </a:spcAft>
                <a:buClr>
                  <a:schemeClr val="dk1"/>
                </a:buClr>
                <a:buSzPts val="1600"/>
                <a:buFont typeface="Century Gothic"/>
                <a:buNone/>
              </a:pPr>
              <a:r>
                <a:rPr lang="en-US" sz="1600">
                  <a:solidFill>
                    <a:schemeClr val="dk1"/>
                  </a:solidFill>
                  <a:latin typeface="Century Gothic"/>
                  <a:ea typeface="Century Gothic"/>
                  <a:cs typeface="Century Gothic"/>
                  <a:sym typeface="Century Gothic"/>
                </a:rPr>
                <a:t>Real time monitors engine performance parameters, and efficient fuel management</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17"/>
          <p:cNvSpPr/>
          <p:nvPr>
            <p:ph idx="2" type="pic"/>
          </p:nvPr>
        </p:nvSpPr>
        <p:spPr>
          <a:xfrm flipH="1">
            <a:off x="7163691" y="0"/>
            <a:ext cx="5024825" cy="6858000"/>
          </a:xfrm>
          <a:prstGeom prst="rect">
            <a:avLst/>
          </a:prstGeom>
          <a:solidFill>
            <a:schemeClr val="lt2"/>
          </a:solidFill>
          <a:ln>
            <a:noFill/>
          </a:ln>
        </p:spPr>
      </p:sp>
      <p:sp>
        <p:nvSpPr>
          <p:cNvPr id="487" name="Google Shape;487;p17"/>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88" name="Google Shape;488;p1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89" name="Google Shape;489;p17"/>
          <p:cNvSpPr/>
          <p:nvPr/>
        </p:nvSpPr>
        <p:spPr>
          <a:xfrm>
            <a:off x="5410197" y="-1"/>
            <a:ext cx="6781802" cy="2286000"/>
          </a:xfrm>
          <a:prstGeom prst="rect">
            <a:avLst/>
          </a:prstGeom>
          <a:solidFill>
            <a:schemeClr val="lt1"/>
          </a:solidFill>
          <a:ln>
            <a:noFill/>
          </a:ln>
          <a:effectLst>
            <a:outerShdw blurRad="355600" sx="95000" rotWithShape="0" algn="t" dist="152400" sy="95000">
              <a:srgbClr val="000000">
                <a:alpha val="2862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490" name="Google Shape;490;p17"/>
          <p:cNvSpPr txBox="1"/>
          <p:nvPr/>
        </p:nvSpPr>
        <p:spPr>
          <a:xfrm>
            <a:off x="5716053" y="404248"/>
            <a:ext cx="6170089" cy="1559301"/>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Book Antiqua"/>
              <a:buNone/>
            </a:pPr>
            <a:r>
              <a:rPr lang="en-US" sz="4000">
                <a:solidFill>
                  <a:schemeClr val="dk1"/>
                </a:solidFill>
                <a:latin typeface="Book Antiqua"/>
                <a:ea typeface="Book Antiqua"/>
                <a:cs typeface="Book Antiqua"/>
                <a:sym typeface="Book Antiqua"/>
              </a:rPr>
              <a:t>Il software è necessario ma ...</a:t>
            </a:r>
            <a:endParaRPr sz="4000">
              <a:solidFill>
                <a:schemeClr val="dk1"/>
              </a:solidFill>
              <a:latin typeface="Book Antiqua"/>
              <a:ea typeface="Book Antiqua"/>
              <a:cs typeface="Book Antiqua"/>
              <a:sym typeface="Book Antiqua"/>
            </a:endParaRPr>
          </a:p>
        </p:txBody>
      </p:sp>
      <p:sp>
        <p:nvSpPr>
          <p:cNvPr id="491" name="Google Shape;491;p17"/>
          <p:cNvSpPr txBox="1"/>
          <p:nvPr/>
        </p:nvSpPr>
        <p:spPr>
          <a:xfrm>
            <a:off x="5878286" y="2536371"/>
            <a:ext cx="6007856" cy="3995058"/>
          </a:xfrm>
          <a:prstGeom prst="rect">
            <a:avLst/>
          </a:prstGeom>
          <a:noFill/>
          <a:ln>
            <a:noFill/>
          </a:ln>
        </p:spPr>
        <p:txBody>
          <a:bodyPr anchorCtr="0" anchor="ctr" bIns="45700" lIns="91425" spcFirstLastPara="1" rIns="91425" wrap="square" tIns="45700">
            <a:normAutofit/>
          </a:bodyPr>
          <a:lstStyle/>
          <a:p>
            <a:pPr indent="-127000" lvl="0" marL="91440" marR="0" rtl="0" algn="l">
              <a:lnSpc>
                <a:spcPct val="100000"/>
              </a:lnSpc>
              <a:spcBef>
                <a:spcPts val="0"/>
              </a:spcBef>
              <a:spcAft>
                <a:spcPts val="0"/>
              </a:spcAft>
              <a:buClr>
                <a:schemeClr val="accent1"/>
              </a:buClr>
              <a:buSzPts val="2000"/>
              <a:buFont typeface="Calibri"/>
              <a:buChar char=" "/>
            </a:pPr>
            <a:r>
              <a:rPr lang="en-US" sz="2000">
                <a:solidFill>
                  <a:schemeClr val="dk1"/>
                </a:solidFill>
                <a:latin typeface="Century Gothic"/>
                <a:ea typeface="Century Gothic"/>
                <a:cs typeface="Century Gothic"/>
                <a:sym typeface="Century Gothic"/>
              </a:rPr>
              <a:t>Fatti ...</a:t>
            </a:r>
            <a:endParaRPr/>
          </a:p>
          <a:p>
            <a:pPr indent="-182880" lvl="1" marL="384048" marR="0" rtl="0" algn="l">
              <a:lnSpc>
                <a:spcPct val="100000"/>
              </a:lnSpc>
              <a:spcBef>
                <a:spcPts val="400"/>
              </a:spcBef>
              <a:spcAft>
                <a:spcPts val="0"/>
              </a:spcAft>
              <a:buClr>
                <a:schemeClr val="dk1"/>
              </a:buClr>
              <a:buSzPts val="2000"/>
              <a:buFont typeface="Calibri"/>
              <a:buChar char="◦"/>
            </a:pPr>
            <a:r>
              <a:rPr b="0" i="0" lang="en-US" sz="2000" u="none" cap="none" strike="noStrike">
                <a:solidFill>
                  <a:schemeClr val="dk1"/>
                </a:solidFill>
                <a:latin typeface="Century Gothic"/>
                <a:ea typeface="Century Gothic"/>
                <a:cs typeface="Century Gothic"/>
                <a:sym typeface="Century Gothic"/>
              </a:rPr>
              <a:t>Motivazione - Grande -&gt; Grandi somme di denaro da parte di un </a:t>
            </a:r>
            <a:r>
              <a:rPr b="1" i="0" lang="en-US" sz="2000" u="none" cap="none" strike="noStrike">
                <a:solidFill>
                  <a:schemeClr val="dk1"/>
                </a:solidFill>
                <a:latin typeface="Century Gothic"/>
                <a:ea typeface="Century Gothic"/>
                <a:cs typeface="Century Gothic"/>
                <a:sym typeface="Century Gothic"/>
              </a:rPr>
              <a:t>concorrente </a:t>
            </a:r>
            <a:r>
              <a:rPr b="0" i="0" lang="en-US" sz="2000" u="none" cap="none" strike="noStrike">
                <a:solidFill>
                  <a:schemeClr val="dk1"/>
                </a:solidFill>
                <a:latin typeface="Century Gothic"/>
                <a:ea typeface="Century Gothic"/>
                <a:cs typeface="Century Gothic"/>
                <a:sym typeface="Century Gothic"/>
              </a:rPr>
              <a:t>o di qualcuno con </a:t>
            </a:r>
            <a:r>
              <a:rPr b="1" i="0" lang="en-US" sz="2000" u="none" cap="none" strike="noStrike">
                <a:solidFill>
                  <a:schemeClr val="dk1"/>
                </a:solidFill>
                <a:latin typeface="Century Gothic"/>
                <a:ea typeface="Century Gothic"/>
                <a:cs typeface="Century Gothic"/>
                <a:sym typeface="Century Gothic"/>
              </a:rPr>
              <a:t>interessi commerciali diversi </a:t>
            </a:r>
            <a:r>
              <a:rPr b="0" i="0" lang="en-US" sz="2000" u="none" cap="none" strike="noStrike">
                <a:solidFill>
                  <a:schemeClr val="dk1"/>
                </a:solidFill>
                <a:latin typeface="Century Gothic"/>
                <a:ea typeface="Century Gothic"/>
                <a:cs typeface="Century Gothic"/>
                <a:sym typeface="Century Gothic"/>
              </a:rPr>
              <a:t>nel porto.  </a:t>
            </a:r>
            <a:endParaRPr b="0" i="0" sz="2000" u="none" cap="none" strike="noStrike">
              <a:solidFill>
                <a:schemeClr val="dk1"/>
              </a:solidFill>
              <a:latin typeface="Century Gothic"/>
              <a:ea typeface="Century Gothic"/>
              <a:cs typeface="Century Gothic"/>
              <a:sym typeface="Century Gothic"/>
            </a:endParaRPr>
          </a:p>
          <a:p>
            <a:pPr indent="-182880" lvl="1" marL="384048" marR="0" rtl="0" algn="l">
              <a:lnSpc>
                <a:spcPct val="100000"/>
              </a:lnSpc>
              <a:spcBef>
                <a:spcPts val="600"/>
              </a:spcBef>
              <a:spcAft>
                <a:spcPts val="0"/>
              </a:spcAft>
              <a:buClr>
                <a:schemeClr val="dk1"/>
              </a:buClr>
              <a:buSzPts val="2000"/>
              <a:buFont typeface="Calibri"/>
              <a:buChar char="◦"/>
            </a:pPr>
            <a:r>
              <a:rPr b="0" i="0" lang="en-US" sz="2000" u="none" cap="none" strike="noStrike">
                <a:solidFill>
                  <a:schemeClr val="dk1"/>
                </a:solidFill>
                <a:latin typeface="Century Gothic"/>
                <a:ea typeface="Century Gothic"/>
                <a:cs typeface="Century Gothic"/>
                <a:sym typeface="Century Gothic"/>
              </a:rPr>
              <a:t>Ampio bacino di software diversi = alta probabilità per l'attaccante di trovare una vulnerabilità </a:t>
            </a:r>
            <a:endParaRPr b="0" i="0" sz="2000" u="none" cap="none" strike="noStrike">
              <a:solidFill>
                <a:schemeClr val="dk1"/>
              </a:solidFill>
              <a:latin typeface="Century Gothic"/>
              <a:ea typeface="Century Gothic"/>
              <a:cs typeface="Century Gothic"/>
              <a:sym typeface="Century Gothic"/>
            </a:endParaRPr>
          </a:p>
          <a:p>
            <a:pPr indent="-182880" lvl="1" marL="384048" marR="0" rtl="0" algn="l">
              <a:lnSpc>
                <a:spcPct val="100000"/>
              </a:lnSpc>
              <a:spcBef>
                <a:spcPts val="600"/>
              </a:spcBef>
              <a:spcAft>
                <a:spcPts val="0"/>
              </a:spcAft>
              <a:buClr>
                <a:schemeClr val="dk1"/>
              </a:buClr>
              <a:buSzPts val="2000"/>
              <a:buFont typeface="Calibri"/>
              <a:buChar char="◦"/>
            </a:pPr>
            <a:r>
              <a:rPr b="0" i="0" lang="en-US" sz="2000" u="none" cap="none" strike="noStrike">
                <a:solidFill>
                  <a:schemeClr val="dk1"/>
                </a:solidFill>
                <a:latin typeface="Century Gothic"/>
                <a:ea typeface="Century Gothic"/>
                <a:cs typeface="Century Gothic"/>
                <a:sym typeface="Century Gothic"/>
              </a:rPr>
              <a:t>Integrazione della sicurezza fisica </a:t>
            </a:r>
            <a:endParaRPr/>
          </a:p>
          <a:p>
            <a:pPr indent="-182880" lvl="2" marL="566928" marR="0" rtl="0" algn="l">
              <a:lnSpc>
                <a:spcPct val="100000"/>
              </a:lnSpc>
              <a:spcBef>
                <a:spcPts val="600"/>
              </a:spcBef>
              <a:spcAft>
                <a:spcPts val="0"/>
              </a:spcAft>
              <a:buClr>
                <a:schemeClr val="dk1"/>
              </a:buClr>
              <a:buSzPts val="1600"/>
              <a:buFont typeface="Calibri"/>
              <a:buChar char="◦"/>
            </a:pPr>
            <a:r>
              <a:rPr b="0" i="0" lang="en-US" sz="1600" u="none" cap="none" strike="noStrike">
                <a:solidFill>
                  <a:schemeClr val="dk1"/>
                </a:solidFill>
                <a:latin typeface="Century Gothic"/>
                <a:ea typeface="Century Gothic"/>
                <a:cs typeface="Century Gothic"/>
                <a:sym typeface="Century Gothic"/>
              </a:rPr>
              <a:t>Non si può lasciare che qualcuno si avvicini con un portatile e un'antenna </a:t>
            </a:r>
            <a:endParaRPr b="0" i="0" sz="1600" u="none" cap="none" strike="noStrike">
              <a:solidFill>
                <a:schemeClr val="dk1"/>
              </a:solidFill>
              <a:latin typeface="Century Gothic"/>
              <a:ea typeface="Century Gothic"/>
              <a:cs typeface="Century Gothic"/>
              <a:sym typeface="Century Gothic"/>
            </a:endParaRPr>
          </a:p>
        </p:txBody>
      </p:sp>
      <p:pic>
        <p:nvPicPr>
          <p:cNvPr descr="Εικόνα που περιέχει υπολογιστής, εσωτερικός χώρος, φορητός υπολογιστής, προσωπικός υπολογιστής&#10;&#10;Περιγραφή που δημιουργήθηκε αυτόματα" id="492" name="Google Shape;492;p17"/>
          <p:cNvPicPr preferRelativeResize="0"/>
          <p:nvPr/>
        </p:nvPicPr>
        <p:blipFill rotWithShape="1">
          <a:blip r:embed="rId3">
            <a:alphaModFix/>
          </a:blip>
          <a:srcRect b="0" l="0" r="0" t="0"/>
          <a:stretch/>
        </p:blipFill>
        <p:spPr>
          <a:xfrm>
            <a:off x="97971" y="-2"/>
            <a:ext cx="5312224"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18"/>
          <p:cNvSpPr/>
          <p:nvPr>
            <p:ph idx="2" type="pic"/>
          </p:nvPr>
        </p:nvSpPr>
        <p:spPr>
          <a:xfrm flipH="1">
            <a:off x="7163691" y="0"/>
            <a:ext cx="5024825" cy="6858000"/>
          </a:xfrm>
          <a:prstGeom prst="rect">
            <a:avLst/>
          </a:prstGeom>
          <a:solidFill>
            <a:schemeClr val="lt2"/>
          </a:solidFill>
          <a:ln>
            <a:noFill/>
          </a:ln>
        </p:spPr>
      </p:sp>
      <p:sp>
        <p:nvSpPr>
          <p:cNvPr id="498" name="Google Shape;498;p1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99" name="Google Shape;499;p1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00" name="Google Shape;500;p18"/>
          <p:cNvSpPr/>
          <p:nvPr/>
        </p:nvSpPr>
        <p:spPr>
          <a:xfrm>
            <a:off x="4653886" y="0"/>
            <a:ext cx="7538114" cy="6858000"/>
          </a:xfrm>
          <a:custGeom>
            <a:rect b="b" l="l" r="r" t="t"/>
            <a:pathLst>
              <a:path extrusionOk="0" h="6858000" w="7538114">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01" name="Google Shape;501;p18"/>
          <p:cNvSpPr txBox="1"/>
          <p:nvPr/>
        </p:nvSpPr>
        <p:spPr>
          <a:xfrm>
            <a:off x="5867400" y="609600"/>
            <a:ext cx="5310116" cy="1322887"/>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Book Antiqua"/>
              <a:buNone/>
            </a:pPr>
            <a:r>
              <a:rPr lang="en-US" sz="3600">
                <a:solidFill>
                  <a:schemeClr val="dk1"/>
                </a:solidFill>
                <a:latin typeface="Book Antiqua"/>
                <a:ea typeface="Book Antiqua"/>
                <a:cs typeface="Book Antiqua"/>
                <a:sym typeface="Book Antiqua"/>
              </a:rPr>
              <a:t>Attività</a:t>
            </a:r>
            <a:endParaRPr/>
          </a:p>
        </p:txBody>
      </p:sp>
      <p:pic>
        <p:nvPicPr>
          <p:cNvPr descr="Εικόνα που περιέχει κείμενο, στιγμιότυπο οθόνης, γραμματοσειρά, σχεδίαση&#10;&#10;Περιγραφή που δημιουργήθηκε αυτόματα" id="502" name="Google Shape;502;p18"/>
          <p:cNvPicPr preferRelativeResize="0"/>
          <p:nvPr/>
        </p:nvPicPr>
        <p:blipFill rotWithShape="1">
          <a:blip r:embed="rId3">
            <a:alphaModFix/>
          </a:blip>
          <a:srcRect b="0" l="0" r="0" t="0"/>
          <a:stretch/>
        </p:blipFill>
        <p:spPr>
          <a:xfrm>
            <a:off x="217714" y="14433"/>
            <a:ext cx="4570140" cy="6745596"/>
          </a:xfrm>
          <a:prstGeom prst="rect">
            <a:avLst/>
          </a:prstGeom>
          <a:noFill/>
          <a:ln>
            <a:noFill/>
          </a:ln>
        </p:spPr>
      </p:pic>
      <p:sp>
        <p:nvSpPr>
          <p:cNvPr id="503" name="Google Shape;503;p18"/>
          <p:cNvSpPr txBox="1"/>
          <p:nvPr/>
        </p:nvSpPr>
        <p:spPr>
          <a:xfrm>
            <a:off x="5867400" y="2194102"/>
            <a:ext cx="5310116" cy="3908585"/>
          </a:xfrm>
          <a:prstGeom prst="rect">
            <a:avLst/>
          </a:prstGeom>
          <a:noFill/>
          <a:ln>
            <a:noFill/>
          </a:ln>
        </p:spPr>
        <p:txBody>
          <a:bodyPr anchorCtr="0" anchor="t" bIns="45700" lIns="91425" spcFirstLastPara="1" rIns="91425" wrap="square" tIns="45700">
            <a:normAutofit fontScale="92500" lnSpcReduction="10000"/>
          </a:bodyPr>
          <a:lstStyle/>
          <a:p>
            <a:pPr indent="-228600" lvl="0" marL="285750" marR="0" rtl="0" algn="l">
              <a:lnSpc>
                <a:spcPct val="90000"/>
              </a:lnSpc>
              <a:spcBef>
                <a:spcPts val="0"/>
              </a:spcBef>
              <a:spcAft>
                <a:spcPts val="0"/>
              </a:spcAft>
              <a:buClr>
                <a:schemeClr val="dk1"/>
              </a:buClr>
              <a:buSzPct val="100000"/>
              <a:buFont typeface="Arial"/>
              <a:buChar char="•"/>
            </a:pPr>
            <a:r>
              <a:rPr lang="en-US" sz="2000">
                <a:solidFill>
                  <a:schemeClr val="dk1"/>
                </a:solidFill>
                <a:latin typeface="Century Gothic"/>
                <a:ea typeface="Century Gothic"/>
                <a:cs typeface="Century Gothic"/>
                <a:sym typeface="Century Gothic"/>
              </a:rPr>
              <a:t>Tutte le attività sono collegate a un software </a:t>
            </a:r>
            <a:endParaRPr/>
          </a:p>
          <a:p>
            <a:pPr indent="-228600" lvl="0" marL="285750" marR="0" rtl="0" algn="l">
              <a:lnSpc>
                <a:spcPct val="90000"/>
              </a:lnSpc>
              <a:spcBef>
                <a:spcPts val="600"/>
              </a:spcBef>
              <a:spcAft>
                <a:spcPts val="0"/>
              </a:spcAft>
              <a:buClr>
                <a:schemeClr val="dk1"/>
              </a:buClr>
              <a:buSzPct val="100000"/>
              <a:buFont typeface="Arial"/>
              <a:buChar char="•"/>
            </a:pPr>
            <a:r>
              <a:rPr lang="en-US" sz="2000">
                <a:solidFill>
                  <a:schemeClr val="dk1"/>
                </a:solidFill>
                <a:latin typeface="Century Gothic"/>
                <a:ea typeface="Century Gothic"/>
                <a:cs typeface="Century Gothic"/>
                <a:sym typeface="Century Gothic"/>
              </a:rPr>
              <a:t>L'ampia varietà offre al malintenzionato molte strade per sferrare qualsiasi attacco.</a:t>
            </a:r>
            <a:endParaRPr/>
          </a:p>
          <a:p>
            <a:pPr indent="-111125" lvl="0" marL="285750" marR="0" rtl="0" algn="l">
              <a:lnSpc>
                <a:spcPct val="90000"/>
              </a:lnSpc>
              <a:spcBef>
                <a:spcPts val="600"/>
              </a:spcBef>
              <a:spcAft>
                <a:spcPts val="0"/>
              </a:spcAft>
              <a:buClr>
                <a:schemeClr val="dk1"/>
              </a:buClr>
              <a:buSzPct val="100000"/>
              <a:buFont typeface="Arial"/>
              <a:buNone/>
            </a:pPr>
            <a:r>
              <a:t/>
            </a:r>
            <a:endParaRPr sz="2000">
              <a:solidFill>
                <a:schemeClr val="dk1"/>
              </a:solidFill>
              <a:latin typeface="Century Gothic"/>
              <a:ea typeface="Century Gothic"/>
              <a:cs typeface="Century Gothic"/>
              <a:sym typeface="Century Gothic"/>
            </a:endParaRPr>
          </a:p>
          <a:p>
            <a:pPr indent="-228600" lvl="0" marL="285750" marR="0" rtl="0" algn="l">
              <a:lnSpc>
                <a:spcPct val="90000"/>
              </a:lnSpc>
              <a:spcBef>
                <a:spcPts val="600"/>
              </a:spcBef>
              <a:spcAft>
                <a:spcPts val="0"/>
              </a:spcAft>
              <a:buClr>
                <a:schemeClr val="dk1"/>
              </a:buClr>
              <a:buSzPct val="100000"/>
              <a:buFont typeface="Arial"/>
              <a:buChar char="•"/>
            </a:pPr>
            <a:r>
              <a:rPr lang="en-US" sz="2000">
                <a:solidFill>
                  <a:schemeClr val="dk1"/>
                </a:solidFill>
                <a:latin typeface="Century Gothic"/>
                <a:ea typeface="Century Gothic"/>
                <a:cs typeface="Century Gothic"/>
                <a:sym typeface="Century Gothic"/>
              </a:rPr>
              <a:t>In queste liste ci sono diversi tipi di attività</a:t>
            </a:r>
            <a:endParaRPr sz="2000">
              <a:solidFill>
                <a:schemeClr val="dk1"/>
              </a:solidFill>
              <a:latin typeface="Century Gothic"/>
              <a:ea typeface="Century Gothic"/>
              <a:cs typeface="Century Gothic"/>
              <a:sym typeface="Century Gothic"/>
            </a:endParaRPr>
          </a:p>
          <a:p>
            <a:pPr indent="-228600" lvl="1" marL="742950" marR="0" rtl="0" algn="l">
              <a:lnSpc>
                <a:spcPct val="90000"/>
              </a:lnSpc>
              <a:spcBef>
                <a:spcPts val="600"/>
              </a:spcBef>
              <a:spcAft>
                <a:spcPts val="0"/>
              </a:spcAft>
              <a:buClr>
                <a:schemeClr val="dk1"/>
              </a:buClr>
              <a:buSzPct val="100000"/>
              <a:buFont typeface="Arial"/>
              <a:buChar char="•"/>
            </a:pPr>
            <a:r>
              <a:rPr b="0" i="0" lang="en-US" sz="2000" u="none" cap="none" strike="noStrike">
                <a:solidFill>
                  <a:schemeClr val="dk1"/>
                </a:solidFill>
                <a:latin typeface="Century Gothic"/>
                <a:ea typeface="Century Gothic"/>
                <a:cs typeface="Century Gothic"/>
                <a:sym typeface="Century Gothic"/>
              </a:rPr>
              <a:t>Software</a:t>
            </a:r>
            <a:endParaRPr/>
          </a:p>
          <a:p>
            <a:pPr indent="-228600" lvl="1" marL="742950" marR="0" rtl="0" algn="l">
              <a:lnSpc>
                <a:spcPct val="90000"/>
              </a:lnSpc>
              <a:spcBef>
                <a:spcPts val="600"/>
              </a:spcBef>
              <a:spcAft>
                <a:spcPts val="0"/>
              </a:spcAft>
              <a:buClr>
                <a:schemeClr val="dk1"/>
              </a:buClr>
              <a:buSzPct val="100000"/>
              <a:buFont typeface="Arial"/>
              <a:buChar char="•"/>
            </a:pPr>
            <a:r>
              <a:rPr b="0" i="0" lang="en-US" sz="2000" u="none" cap="none" strike="noStrike">
                <a:solidFill>
                  <a:schemeClr val="dk1"/>
                </a:solidFill>
                <a:latin typeface="Century Gothic"/>
                <a:ea typeface="Century Gothic"/>
                <a:cs typeface="Century Gothic"/>
                <a:sym typeface="Century Gothic"/>
              </a:rPr>
              <a:t>Binari (tipo di software)</a:t>
            </a:r>
            <a:endParaRPr/>
          </a:p>
          <a:p>
            <a:pPr indent="-228600" lvl="1" marL="742950" marR="0" rtl="0" algn="l">
              <a:lnSpc>
                <a:spcPct val="90000"/>
              </a:lnSpc>
              <a:spcBef>
                <a:spcPts val="600"/>
              </a:spcBef>
              <a:spcAft>
                <a:spcPts val="0"/>
              </a:spcAft>
              <a:buClr>
                <a:schemeClr val="dk1"/>
              </a:buClr>
              <a:buSzPct val="100000"/>
              <a:buFont typeface="Arial"/>
              <a:buChar char="•"/>
            </a:pPr>
            <a:r>
              <a:rPr b="0" i="0" lang="en-US" sz="2000" u="none" cap="none" strike="noStrike">
                <a:solidFill>
                  <a:schemeClr val="dk1"/>
                </a:solidFill>
                <a:latin typeface="Century Gothic"/>
                <a:ea typeface="Century Gothic"/>
                <a:cs typeface="Century Gothic"/>
                <a:sym typeface="Century Gothic"/>
              </a:rPr>
              <a:t>Protocolli di comunicazione </a:t>
            </a:r>
            <a:endParaRPr/>
          </a:p>
          <a:p>
            <a:pPr indent="-228600" lvl="1" marL="742950" marR="0" rtl="0" algn="l">
              <a:lnSpc>
                <a:spcPct val="90000"/>
              </a:lnSpc>
              <a:spcBef>
                <a:spcPts val="600"/>
              </a:spcBef>
              <a:spcAft>
                <a:spcPts val="0"/>
              </a:spcAft>
              <a:buClr>
                <a:schemeClr val="dk1"/>
              </a:buClr>
              <a:buSzPct val="100000"/>
              <a:buFont typeface="Arial"/>
              <a:buChar char="•"/>
            </a:pPr>
            <a:r>
              <a:rPr b="0" i="0" lang="en-US" sz="2000" u="none" cap="none" strike="noStrike">
                <a:solidFill>
                  <a:schemeClr val="dk1"/>
                </a:solidFill>
                <a:latin typeface="Century Gothic"/>
                <a:ea typeface="Century Gothic"/>
                <a:cs typeface="Century Gothic"/>
                <a:sym typeface="Century Gothic"/>
              </a:rPr>
              <a:t>Protocolli IoT</a:t>
            </a:r>
            <a:endParaRPr/>
          </a:p>
          <a:p>
            <a:pPr indent="-228600" lvl="1" marL="742950" marR="0" rtl="0" algn="l">
              <a:lnSpc>
                <a:spcPct val="90000"/>
              </a:lnSpc>
              <a:spcBef>
                <a:spcPts val="600"/>
              </a:spcBef>
              <a:spcAft>
                <a:spcPts val="0"/>
              </a:spcAft>
              <a:buClr>
                <a:schemeClr val="dk1"/>
              </a:buClr>
              <a:buSzPct val="100000"/>
              <a:buFont typeface="Arial"/>
              <a:buChar char="•"/>
            </a:pPr>
            <a:r>
              <a:rPr b="0" i="0" lang="en-US" sz="2000" u="none" cap="none" strike="noStrike">
                <a:solidFill>
                  <a:schemeClr val="dk1"/>
                </a:solidFill>
                <a:latin typeface="Century Gothic"/>
                <a:ea typeface="Century Gothic"/>
                <a:cs typeface="Century Gothic"/>
                <a:sym typeface="Century Gothic"/>
              </a:rPr>
              <a:t>Servizi web</a:t>
            </a:r>
            <a:endParaRPr/>
          </a:p>
          <a:p>
            <a:pPr indent="-228600" lvl="1" marL="742950" marR="0" rtl="0" algn="l">
              <a:lnSpc>
                <a:spcPct val="90000"/>
              </a:lnSpc>
              <a:spcBef>
                <a:spcPts val="600"/>
              </a:spcBef>
              <a:spcAft>
                <a:spcPts val="0"/>
              </a:spcAft>
              <a:buClr>
                <a:schemeClr val="dk1"/>
              </a:buClr>
              <a:buSzPct val="100000"/>
              <a:buFont typeface="Arial"/>
              <a:buChar char="•"/>
            </a:pPr>
            <a:r>
              <a:rPr b="0" i="0" lang="en-US" sz="2000" u="none" cap="none" strike="noStrike">
                <a:solidFill>
                  <a:schemeClr val="dk1"/>
                </a:solidFill>
                <a:latin typeface="Century Gothic"/>
                <a:ea typeface="Century Gothic"/>
                <a:cs typeface="Century Gothic"/>
                <a:sym typeface="Century Gothic"/>
              </a:rPr>
              <a:t>Dati sensibili in varie banche dati </a:t>
            </a:r>
            <a:endParaRPr/>
          </a:p>
          <a:p>
            <a:pPr indent="-111125" lvl="1" marL="742950" marR="0" rtl="0" algn="l">
              <a:lnSpc>
                <a:spcPct val="90000"/>
              </a:lnSpc>
              <a:spcBef>
                <a:spcPts val="600"/>
              </a:spcBef>
              <a:spcAft>
                <a:spcPts val="0"/>
              </a:spcAft>
              <a:buClr>
                <a:schemeClr val="dk1"/>
              </a:buClr>
              <a:buSzPct val="100000"/>
              <a:buFont typeface="Arial"/>
              <a:buNone/>
            </a:pPr>
            <a:r>
              <a:t/>
            </a:r>
            <a:endParaRPr b="0" i="0" sz="2000" u="none" cap="none" strike="noStrike">
              <a:solidFill>
                <a:schemeClr val="dk1"/>
              </a:solidFill>
              <a:latin typeface="Century Gothic"/>
              <a:ea typeface="Century Gothic"/>
              <a:cs typeface="Century Gothic"/>
              <a:sym typeface="Century Gothic"/>
            </a:endParaRPr>
          </a:p>
          <a:p>
            <a:pPr indent="-111125" lvl="0" marL="285750" marR="0" rtl="0" algn="l">
              <a:lnSpc>
                <a:spcPct val="90000"/>
              </a:lnSpc>
              <a:spcBef>
                <a:spcPts val="600"/>
              </a:spcBef>
              <a:spcAft>
                <a:spcPts val="0"/>
              </a:spcAft>
              <a:buClr>
                <a:schemeClr val="dk1"/>
              </a:buClr>
              <a:buSzPct val="100000"/>
              <a:buFont typeface="Arial"/>
              <a:buNone/>
            </a:pPr>
            <a:r>
              <a:t/>
            </a:r>
            <a:endParaRPr sz="2000">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19"/>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09" name="Google Shape;509;p19"/>
          <p:cNvSpPr txBox="1"/>
          <p:nvPr/>
        </p:nvSpPr>
        <p:spPr>
          <a:xfrm>
            <a:off x="838200" y="365125"/>
            <a:ext cx="10515600"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7F5D00"/>
              </a:buClr>
              <a:buSzPts val="4400"/>
              <a:buFont typeface="Book Antiqua"/>
              <a:buNone/>
            </a:pPr>
            <a:r>
              <a:rPr b="1" lang="en-US" sz="4400">
                <a:solidFill>
                  <a:srgbClr val="7F5D00"/>
                </a:solidFill>
                <a:latin typeface="Book Antiqua"/>
                <a:ea typeface="Book Antiqua"/>
                <a:cs typeface="Book Antiqua"/>
                <a:sym typeface="Book Antiqua"/>
              </a:rPr>
              <a:t>Comprensione dei rischi - mitigazioni</a:t>
            </a:r>
            <a:endParaRPr b="1" sz="3600">
              <a:solidFill>
                <a:srgbClr val="7F5D00"/>
              </a:solidFill>
              <a:latin typeface="Book Antiqua"/>
              <a:ea typeface="Book Antiqua"/>
              <a:cs typeface="Book Antiqua"/>
              <a:sym typeface="Book Antiqua"/>
            </a:endParaRPr>
          </a:p>
        </p:txBody>
      </p:sp>
      <p:grpSp>
        <p:nvGrpSpPr>
          <p:cNvPr id="510" name="Google Shape;510;p19"/>
          <p:cNvGrpSpPr/>
          <p:nvPr/>
        </p:nvGrpSpPr>
        <p:grpSpPr>
          <a:xfrm>
            <a:off x="840125" y="2064919"/>
            <a:ext cx="10511748" cy="3872748"/>
            <a:chOff x="1925" y="239294"/>
            <a:chExt cx="10511748" cy="3872748"/>
          </a:xfrm>
        </p:grpSpPr>
        <p:sp>
          <p:nvSpPr>
            <p:cNvPr id="511" name="Google Shape;511;p19"/>
            <p:cNvSpPr/>
            <p:nvPr/>
          </p:nvSpPr>
          <p:spPr>
            <a:xfrm>
              <a:off x="1925" y="239294"/>
              <a:ext cx="2212999" cy="1106499"/>
            </a:xfrm>
            <a:prstGeom prst="roundRect">
              <a:avLst>
                <a:gd fmla="val 10000"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txBox="1"/>
            <p:nvPr/>
          </p:nvSpPr>
          <p:spPr>
            <a:xfrm>
              <a:off x="34333" y="271702"/>
              <a:ext cx="2148183" cy="1041683"/>
            </a:xfrm>
            <a:prstGeom prst="rect">
              <a:avLst/>
            </a:prstGeom>
            <a:noFill/>
            <a:ln>
              <a:noFill/>
            </a:ln>
          </p:spPr>
          <p:txBody>
            <a:bodyPr anchorCtr="0" anchor="ctr" bIns="29200" lIns="43800" spcFirstLastPara="1" rIns="43800" wrap="square" tIns="29200">
              <a:noAutofit/>
            </a:bodyPr>
            <a:lstStyle/>
            <a:p>
              <a:pPr indent="0" lvl="0" marL="0" marR="0" rtl="0" algn="ctr">
                <a:lnSpc>
                  <a:spcPct val="90000"/>
                </a:lnSpc>
                <a:spcBef>
                  <a:spcPts val="0"/>
                </a:spcBef>
                <a:spcAft>
                  <a:spcPts val="0"/>
                </a:spcAft>
                <a:buClr>
                  <a:schemeClr val="lt1"/>
                </a:buClr>
                <a:buSzPts val="2300"/>
                <a:buFont typeface="Century Gothic"/>
                <a:buNone/>
              </a:pPr>
              <a:r>
                <a:rPr lang="en-US" sz="2300">
                  <a:solidFill>
                    <a:schemeClr val="lt1"/>
                  </a:solidFill>
                  <a:latin typeface="Century Gothic"/>
                  <a:ea typeface="Century Gothic"/>
                  <a:cs typeface="Century Gothic"/>
                  <a:sym typeface="Century Gothic"/>
                </a:rPr>
                <a:t>Risk Assessment</a:t>
              </a:r>
              <a:endParaRPr/>
            </a:p>
          </p:txBody>
        </p:sp>
        <p:sp>
          <p:nvSpPr>
            <p:cNvPr id="513" name="Google Shape;513;p19"/>
            <p:cNvSpPr/>
            <p:nvPr/>
          </p:nvSpPr>
          <p:spPr>
            <a:xfrm>
              <a:off x="223225" y="1345794"/>
              <a:ext cx="221299" cy="829874"/>
            </a:xfrm>
            <a:custGeom>
              <a:rect b="b" l="l" r="r" t="t"/>
              <a:pathLst>
                <a:path extrusionOk="0" h="120000" w="120000">
                  <a:moveTo>
                    <a:pt x="0" y="0"/>
                  </a:moveTo>
                  <a:lnTo>
                    <a:pt x="0" y="120000"/>
                  </a:lnTo>
                  <a:lnTo>
                    <a:pt x="120000" y="120000"/>
                  </a:lnTo>
                </a:path>
              </a:pathLst>
            </a:custGeom>
            <a:noFill/>
            <a:ln cap="flat" cmpd="sng" w="15875">
              <a:solidFill>
                <a:srgbClr val="CA9300"/>
              </a:solidFill>
              <a:prstDash val="solid"/>
              <a:round/>
              <a:headEnd len="sm" w="sm" type="none"/>
              <a:tailEnd len="sm" w="sm" type="none"/>
            </a:ln>
          </p:spPr>
        </p:sp>
        <p:sp>
          <p:nvSpPr>
            <p:cNvPr id="514" name="Google Shape;514;p19"/>
            <p:cNvSpPr/>
            <p:nvPr/>
          </p:nvSpPr>
          <p:spPr>
            <a:xfrm>
              <a:off x="444525" y="1622419"/>
              <a:ext cx="1770399" cy="1106499"/>
            </a:xfrm>
            <a:prstGeom prst="roundRect">
              <a:avLst>
                <a:gd fmla="val 10000" name="adj"/>
              </a:avLst>
            </a:prstGeom>
            <a:solidFill>
              <a:schemeClr val="lt1">
                <a:alpha val="89803"/>
              </a:schemeClr>
            </a:solidFill>
            <a:ln cap="flat" cmpd="sng" w="158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txBox="1"/>
            <p:nvPr/>
          </p:nvSpPr>
          <p:spPr>
            <a:xfrm>
              <a:off x="476933" y="1654827"/>
              <a:ext cx="1705583" cy="1041683"/>
            </a:xfrm>
            <a:prstGeom prst="rect">
              <a:avLst/>
            </a:prstGeom>
            <a:noFill/>
            <a:ln>
              <a:noFill/>
            </a:ln>
          </p:spPr>
          <p:txBody>
            <a:bodyPr anchorCtr="0" anchor="ctr" bIns="21575" lIns="32375" spcFirstLastPara="1" rIns="32375" wrap="square" tIns="21575">
              <a:noAutofit/>
            </a:bodyPr>
            <a:lstStyle/>
            <a:p>
              <a:pPr indent="0" lvl="0" marL="0" marR="0" rtl="0" algn="ctr">
                <a:lnSpc>
                  <a:spcPct val="90000"/>
                </a:lnSpc>
                <a:spcBef>
                  <a:spcPts val="0"/>
                </a:spcBef>
                <a:spcAft>
                  <a:spcPts val="0"/>
                </a:spcAft>
                <a:buClr>
                  <a:schemeClr val="dk1"/>
                </a:buClr>
                <a:buSzPts val="1700"/>
                <a:buFont typeface="Century Gothic"/>
                <a:buNone/>
              </a:pPr>
              <a:r>
                <a:rPr lang="en-US" sz="1700">
                  <a:solidFill>
                    <a:schemeClr val="dk1"/>
                  </a:solidFill>
                  <a:latin typeface="Century Gothic"/>
                  <a:ea typeface="Century Gothic"/>
                  <a:cs typeface="Century Gothic"/>
                  <a:sym typeface="Century Gothic"/>
                </a:rPr>
                <a:t>Assets declaration and impact computation</a:t>
              </a:r>
              <a:endParaRPr/>
            </a:p>
          </p:txBody>
        </p:sp>
        <p:sp>
          <p:nvSpPr>
            <p:cNvPr id="516" name="Google Shape;516;p19"/>
            <p:cNvSpPr/>
            <p:nvPr/>
          </p:nvSpPr>
          <p:spPr>
            <a:xfrm>
              <a:off x="2768175" y="239294"/>
              <a:ext cx="2212999" cy="1106499"/>
            </a:xfrm>
            <a:prstGeom prst="roundRect">
              <a:avLst>
                <a:gd fmla="val 10000"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9"/>
            <p:cNvSpPr txBox="1"/>
            <p:nvPr/>
          </p:nvSpPr>
          <p:spPr>
            <a:xfrm>
              <a:off x="2800583" y="271702"/>
              <a:ext cx="2148183" cy="1041683"/>
            </a:xfrm>
            <a:prstGeom prst="rect">
              <a:avLst/>
            </a:prstGeom>
            <a:noFill/>
            <a:ln>
              <a:noFill/>
            </a:ln>
          </p:spPr>
          <p:txBody>
            <a:bodyPr anchorCtr="0" anchor="ctr" bIns="29200" lIns="43800" spcFirstLastPara="1" rIns="43800" wrap="square" tIns="29200">
              <a:noAutofit/>
            </a:bodyPr>
            <a:lstStyle/>
            <a:p>
              <a:pPr indent="0" lvl="0" marL="0" marR="0" rtl="0" algn="ctr">
                <a:lnSpc>
                  <a:spcPct val="90000"/>
                </a:lnSpc>
                <a:spcBef>
                  <a:spcPts val="0"/>
                </a:spcBef>
                <a:spcAft>
                  <a:spcPts val="0"/>
                </a:spcAft>
                <a:buClr>
                  <a:schemeClr val="lt1"/>
                </a:buClr>
                <a:buSzPts val="2300"/>
                <a:buFont typeface="Century Gothic"/>
                <a:buNone/>
              </a:pPr>
              <a:r>
                <a:rPr lang="en-US" sz="2300">
                  <a:solidFill>
                    <a:schemeClr val="lt1"/>
                  </a:solidFill>
                  <a:latin typeface="Century Gothic"/>
                  <a:ea typeface="Century Gothic"/>
                  <a:cs typeface="Century Gothic"/>
                  <a:sym typeface="Century Gothic"/>
                </a:rPr>
                <a:t>Identification of Vulnerable Binaries</a:t>
              </a:r>
              <a:endParaRPr/>
            </a:p>
          </p:txBody>
        </p:sp>
        <p:sp>
          <p:nvSpPr>
            <p:cNvPr id="518" name="Google Shape;518;p19"/>
            <p:cNvSpPr/>
            <p:nvPr/>
          </p:nvSpPr>
          <p:spPr>
            <a:xfrm>
              <a:off x="2989475" y="1345794"/>
              <a:ext cx="221299" cy="829874"/>
            </a:xfrm>
            <a:custGeom>
              <a:rect b="b" l="l" r="r" t="t"/>
              <a:pathLst>
                <a:path extrusionOk="0" h="120000" w="120000">
                  <a:moveTo>
                    <a:pt x="0" y="0"/>
                  </a:moveTo>
                  <a:lnTo>
                    <a:pt x="0" y="120000"/>
                  </a:lnTo>
                  <a:lnTo>
                    <a:pt x="120000" y="120000"/>
                  </a:lnTo>
                </a:path>
              </a:pathLst>
            </a:custGeom>
            <a:noFill/>
            <a:ln cap="flat" cmpd="sng" w="15875">
              <a:solidFill>
                <a:srgbClr val="CA9300"/>
              </a:solidFill>
              <a:prstDash val="solid"/>
              <a:round/>
              <a:headEnd len="sm" w="sm" type="none"/>
              <a:tailEnd len="sm" w="sm" type="none"/>
            </a:ln>
          </p:spPr>
        </p:sp>
        <p:sp>
          <p:nvSpPr>
            <p:cNvPr id="519" name="Google Shape;519;p19"/>
            <p:cNvSpPr/>
            <p:nvPr/>
          </p:nvSpPr>
          <p:spPr>
            <a:xfrm>
              <a:off x="3210775" y="1622419"/>
              <a:ext cx="1770399" cy="1106499"/>
            </a:xfrm>
            <a:prstGeom prst="roundRect">
              <a:avLst>
                <a:gd fmla="val 10000" name="adj"/>
              </a:avLst>
            </a:prstGeom>
            <a:solidFill>
              <a:schemeClr val="lt1">
                <a:alpha val="89803"/>
              </a:schemeClr>
            </a:solidFill>
            <a:ln cap="flat" cmpd="sng" w="158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txBox="1"/>
            <p:nvPr/>
          </p:nvSpPr>
          <p:spPr>
            <a:xfrm>
              <a:off x="3243183" y="1654827"/>
              <a:ext cx="1705583" cy="1041683"/>
            </a:xfrm>
            <a:prstGeom prst="rect">
              <a:avLst/>
            </a:prstGeom>
            <a:noFill/>
            <a:ln>
              <a:noFill/>
            </a:ln>
          </p:spPr>
          <p:txBody>
            <a:bodyPr anchorCtr="0" anchor="ctr" bIns="21575" lIns="32375" spcFirstLastPara="1" rIns="32375" wrap="square" tIns="21575">
              <a:noAutofit/>
            </a:bodyPr>
            <a:lstStyle/>
            <a:p>
              <a:pPr indent="0" lvl="0" marL="0" marR="0" rtl="0" algn="ctr">
                <a:lnSpc>
                  <a:spcPct val="90000"/>
                </a:lnSpc>
                <a:spcBef>
                  <a:spcPts val="0"/>
                </a:spcBef>
                <a:spcAft>
                  <a:spcPts val="0"/>
                </a:spcAft>
                <a:buClr>
                  <a:schemeClr val="dk1"/>
                </a:buClr>
                <a:buSzPts val="1700"/>
                <a:buFont typeface="Century Gothic"/>
                <a:buNone/>
              </a:pPr>
              <a:r>
                <a:rPr lang="en-US" sz="1700">
                  <a:solidFill>
                    <a:schemeClr val="dk1"/>
                  </a:solidFill>
                  <a:latin typeface="Century Gothic"/>
                  <a:ea typeface="Century Gothic"/>
                  <a:cs typeface="Century Gothic"/>
                  <a:sym typeface="Century Gothic"/>
                </a:rPr>
                <a:t>Small pen tests in every different binary </a:t>
              </a:r>
              <a:endParaRPr/>
            </a:p>
          </p:txBody>
        </p:sp>
        <p:sp>
          <p:nvSpPr>
            <p:cNvPr id="521" name="Google Shape;521;p19"/>
            <p:cNvSpPr/>
            <p:nvPr/>
          </p:nvSpPr>
          <p:spPr>
            <a:xfrm>
              <a:off x="5534424" y="239294"/>
              <a:ext cx="2212999" cy="1106499"/>
            </a:xfrm>
            <a:prstGeom prst="roundRect">
              <a:avLst>
                <a:gd fmla="val 10000"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txBox="1"/>
            <p:nvPr/>
          </p:nvSpPr>
          <p:spPr>
            <a:xfrm>
              <a:off x="5566832" y="271702"/>
              <a:ext cx="2148183" cy="1041683"/>
            </a:xfrm>
            <a:prstGeom prst="rect">
              <a:avLst/>
            </a:prstGeom>
            <a:noFill/>
            <a:ln>
              <a:noFill/>
            </a:ln>
          </p:spPr>
          <p:txBody>
            <a:bodyPr anchorCtr="0" anchor="ctr" bIns="29200" lIns="43800" spcFirstLastPara="1" rIns="43800" wrap="square" tIns="29200">
              <a:noAutofit/>
            </a:bodyPr>
            <a:lstStyle/>
            <a:p>
              <a:pPr indent="0" lvl="0" marL="0" marR="0" rtl="0" algn="ctr">
                <a:lnSpc>
                  <a:spcPct val="90000"/>
                </a:lnSpc>
                <a:spcBef>
                  <a:spcPts val="0"/>
                </a:spcBef>
                <a:spcAft>
                  <a:spcPts val="0"/>
                </a:spcAft>
                <a:buClr>
                  <a:schemeClr val="lt1"/>
                </a:buClr>
                <a:buSzPts val="2300"/>
                <a:buFont typeface="Century Gothic"/>
                <a:buNone/>
              </a:pPr>
              <a:r>
                <a:rPr lang="en-US" sz="2300">
                  <a:solidFill>
                    <a:schemeClr val="lt1"/>
                  </a:solidFill>
                  <a:latin typeface="Century Gothic"/>
                  <a:ea typeface="Century Gothic"/>
                  <a:cs typeface="Century Gothic"/>
                  <a:sym typeface="Century Gothic"/>
                </a:rPr>
                <a:t>Mitigation Strategies</a:t>
              </a:r>
              <a:endParaRPr/>
            </a:p>
          </p:txBody>
        </p:sp>
        <p:sp>
          <p:nvSpPr>
            <p:cNvPr id="523" name="Google Shape;523;p19"/>
            <p:cNvSpPr/>
            <p:nvPr/>
          </p:nvSpPr>
          <p:spPr>
            <a:xfrm>
              <a:off x="5755724" y="1345794"/>
              <a:ext cx="221299" cy="829874"/>
            </a:xfrm>
            <a:custGeom>
              <a:rect b="b" l="l" r="r" t="t"/>
              <a:pathLst>
                <a:path extrusionOk="0" h="120000" w="120000">
                  <a:moveTo>
                    <a:pt x="0" y="0"/>
                  </a:moveTo>
                  <a:lnTo>
                    <a:pt x="0" y="120000"/>
                  </a:lnTo>
                  <a:lnTo>
                    <a:pt x="120000" y="120000"/>
                  </a:lnTo>
                </a:path>
              </a:pathLst>
            </a:custGeom>
            <a:noFill/>
            <a:ln cap="flat" cmpd="sng" w="15875">
              <a:solidFill>
                <a:srgbClr val="CA9300"/>
              </a:solidFill>
              <a:prstDash val="solid"/>
              <a:round/>
              <a:headEnd len="sm" w="sm" type="none"/>
              <a:tailEnd len="sm" w="sm" type="none"/>
            </a:ln>
          </p:spPr>
        </p:sp>
        <p:sp>
          <p:nvSpPr>
            <p:cNvPr id="524" name="Google Shape;524;p19"/>
            <p:cNvSpPr/>
            <p:nvPr/>
          </p:nvSpPr>
          <p:spPr>
            <a:xfrm>
              <a:off x="5977024" y="1622419"/>
              <a:ext cx="1770399" cy="1106499"/>
            </a:xfrm>
            <a:prstGeom prst="roundRect">
              <a:avLst>
                <a:gd fmla="val 10000" name="adj"/>
              </a:avLst>
            </a:prstGeom>
            <a:solidFill>
              <a:schemeClr val="lt1">
                <a:alpha val="89803"/>
              </a:schemeClr>
            </a:solidFill>
            <a:ln cap="flat" cmpd="sng" w="158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txBox="1"/>
            <p:nvPr/>
          </p:nvSpPr>
          <p:spPr>
            <a:xfrm>
              <a:off x="6009432" y="1654827"/>
              <a:ext cx="1705583" cy="1041683"/>
            </a:xfrm>
            <a:prstGeom prst="rect">
              <a:avLst/>
            </a:prstGeom>
            <a:noFill/>
            <a:ln>
              <a:noFill/>
            </a:ln>
          </p:spPr>
          <p:txBody>
            <a:bodyPr anchorCtr="0" anchor="ctr" bIns="21575" lIns="32375" spcFirstLastPara="1" rIns="32375" wrap="square" tIns="21575">
              <a:noAutofit/>
            </a:bodyPr>
            <a:lstStyle/>
            <a:p>
              <a:pPr indent="0" lvl="0" marL="0" marR="0" rtl="0" algn="ctr">
                <a:lnSpc>
                  <a:spcPct val="90000"/>
                </a:lnSpc>
                <a:spcBef>
                  <a:spcPts val="0"/>
                </a:spcBef>
                <a:spcAft>
                  <a:spcPts val="0"/>
                </a:spcAft>
                <a:buClr>
                  <a:schemeClr val="dk1"/>
                </a:buClr>
                <a:buSzPts val="1700"/>
                <a:buFont typeface="Century Gothic"/>
                <a:buNone/>
              </a:pPr>
              <a:r>
                <a:rPr lang="en-US" sz="1700">
                  <a:solidFill>
                    <a:schemeClr val="dk1"/>
                  </a:solidFill>
                  <a:latin typeface="Century Gothic"/>
                  <a:ea typeface="Century Gothic"/>
                  <a:cs typeface="Century Gothic"/>
                  <a:sym typeface="Century Gothic"/>
                </a:rPr>
                <a:t>Network protection </a:t>
              </a:r>
              <a:endParaRPr/>
            </a:p>
          </p:txBody>
        </p:sp>
        <p:sp>
          <p:nvSpPr>
            <p:cNvPr id="526" name="Google Shape;526;p19"/>
            <p:cNvSpPr/>
            <p:nvPr/>
          </p:nvSpPr>
          <p:spPr>
            <a:xfrm>
              <a:off x="5755724" y="1345794"/>
              <a:ext cx="221299" cy="2212999"/>
            </a:xfrm>
            <a:custGeom>
              <a:rect b="b" l="l" r="r" t="t"/>
              <a:pathLst>
                <a:path extrusionOk="0" h="120000" w="120000">
                  <a:moveTo>
                    <a:pt x="0" y="0"/>
                  </a:moveTo>
                  <a:lnTo>
                    <a:pt x="0" y="120000"/>
                  </a:lnTo>
                  <a:lnTo>
                    <a:pt x="120000" y="120000"/>
                  </a:lnTo>
                </a:path>
              </a:pathLst>
            </a:custGeom>
            <a:noFill/>
            <a:ln cap="flat" cmpd="sng" w="15875">
              <a:solidFill>
                <a:srgbClr val="CA9300"/>
              </a:solidFill>
              <a:prstDash val="solid"/>
              <a:round/>
              <a:headEnd len="sm" w="sm" type="none"/>
              <a:tailEnd len="sm" w="sm" type="none"/>
            </a:ln>
          </p:spPr>
        </p:sp>
        <p:sp>
          <p:nvSpPr>
            <p:cNvPr id="527" name="Google Shape;527;p19"/>
            <p:cNvSpPr/>
            <p:nvPr/>
          </p:nvSpPr>
          <p:spPr>
            <a:xfrm>
              <a:off x="5977024" y="3005543"/>
              <a:ext cx="1770399" cy="1106499"/>
            </a:xfrm>
            <a:prstGeom prst="roundRect">
              <a:avLst>
                <a:gd fmla="val 10000" name="adj"/>
              </a:avLst>
            </a:prstGeom>
            <a:solidFill>
              <a:schemeClr val="lt1">
                <a:alpha val="89803"/>
              </a:schemeClr>
            </a:solidFill>
            <a:ln cap="flat" cmpd="sng" w="158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txBox="1"/>
            <p:nvPr/>
          </p:nvSpPr>
          <p:spPr>
            <a:xfrm>
              <a:off x="6009432" y="3037951"/>
              <a:ext cx="1705583" cy="1041683"/>
            </a:xfrm>
            <a:prstGeom prst="rect">
              <a:avLst/>
            </a:prstGeom>
            <a:noFill/>
            <a:ln>
              <a:noFill/>
            </a:ln>
          </p:spPr>
          <p:txBody>
            <a:bodyPr anchorCtr="0" anchor="ctr" bIns="21575" lIns="32375" spcFirstLastPara="1" rIns="32375" wrap="square" tIns="21575">
              <a:noAutofit/>
            </a:bodyPr>
            <a:lstStyle/>
            <a:p>
              <a:pPr indent="0" lvl="0" marL="0" marR="0" rtl="0" algn="ctr">
                <a:lnSpc>
                  <a:spcPct val="90000"/>
                </a:lnSpc>
                <a:spcBef>
                  <a:spcPts val="0"/>
                </a:spcBef>
                <a:spcAft>
                  <a:spcPts val="0"/>
                </a:spcAft>
                <a:buClr>
                  <a:schemeClr val="dk1"/>
                </a:buClr>
                <a:buSzPts val="1700"/>
                <a:buFont typeface="Century Gothic"/>
                <a:buNone/>
              </a:pPr>
              <a:r>
                <a:rPr lang="en-US" sz="1700">
                  <a:solidFill>
                    <a:schemeClr val="dk1"/>
                  </a:solidFill>
                  <a:latin typeface="Century Gothic"/>
                  <a:ea typeface="Century Gothic"/>
                  <a:cs typeface="Century Gothic"/>
                  <a:sym typeface="Century Gothic"/>
                </a:rPr>
                <a:t>Software protection </a:t>
              </a:r>
              <a:endParaRPr/>
            </a:p>
          </p:txBody>
        </p:sp>
        <p:sp>
          <p:nvSpPr>
            <p:cNvPr id="529" name="Google Shape;529;p19"/>
            <p:cNvSpPr/>
            <p:nvPr/>
          </p:nvSpPr>
          <p:spPr>
            <a:xfrm>
              <a:off x="8300674" y="239294"/>
              <a:ext cx="2212999" cy="1106499"/>
            </a:xfrm>
            <a:prstGeom prst="roundRect">
              <a:avLst>
                <a:gd fmla="val 10000"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txBox="1"/>
            <p:nvPr/>
          </p:nvSpPr>
          <p:spPr>
            <a:xfrm>
              <a:off x="8333082" y="271702"/>
              <a:ext cx="2148183" cy="1041683"/>
            </a:xfrm>
            <a:prstGeom prst="rect">
              <a:avLst/>
            </a:prstGeom>
            <a:noFill/>
            <a:ln>
              <a:noFill/>
            </a:ln>
          </p:spPr>
          <p:txBody>
            <a:bodyPr anchorCtr="0" anchor="ctr" bIns="29200" lIns="43800" spcFirstLastPara="1" rIns="43800" wrap="square" tIns="29200">
              <a:noAutofit/>
            </a:bodyPr>
            <a:lstStyle/>
            <a:p>
              <a:pPr indent="0" lvl="0" marL="0" marR="0" rtl="0" algn="ctr">
                <a:lnSpc>
                  <a:spcPct val="90000"/>
                </a:lnSpc>
                <a:spcBef>
                  <a:spcPts val="0"/>
                </a:spcBef>
                <a:spcAft>
                  <a:spcPts val="0"/>
                </a:spcAft>
                <a:buClr>
                  <a:schemeClr val="lt1"/>
                </a:buClr>
                <a:buSzPts val="2300"/>
                <a:buFont typeface="Century Gothic"/>
                <a:buNone/>
              </a:pPr>
              <a:r>
                <a:rPr lang="en-US" sz="2300">
                  <a:solidFill>
                    <a:schemeClr val="lt1"/>
                  </a:solidFill>
                  <a:latin typeface="Century Gothic"/>
                  <a:ea typeface="Century Gothic"/>
                  <a:cs typeface="Century Gothic"/>
                  <a:sym typeface="Century Gothic"/>
                </a:rPr>
                <a:t>Human mistake </a:t>
              </a:r>
              <a:endParaRPr/>
            </a:p>
          </p:txBody>
        </p:sp>
        <p:sp>
          <p:nvSpPr>
            <p:cNvPr id="531" name="Google Shape;531;p19"/>
            <p:cNvSpPr/>
            <p:nvPr/>
          </p:nvSpPr>
          <p:spPr>
            <a:xfrm>
              <a:off x="8521974" y="1345794"/>
              <a:ext cx="221299" cy="829874"/>
            </a:xfrm>
            <a:custGeom>
              <a:rect b="b" l="l" r="r" t="t"/>
              <a:pathLst>
                <a:path extrusionOk="0" h="120000" w="120000">
                  <a:moveTo>
                    <a:pt x="0" y="0"/>
                  </a:moveTo>
                  <a:lnTo>
                    <a:pt x="0" y="120000"/>
                  </a:lnTo>
                  <a:lnTo>
                    <a:pt x="120000" y="120000"/>
                  </a:lnTo>
                </a:path>
              </a:pathLst>
            </a:custGeom>
            <a:noFill/>
            <a:ln cap="flat" cmpd="sng" w="15875">
              <a:solidFill>
                <a:srgbClr val="CA9300"/>
              </a:solidFill>
              <a:prstDash val="solid"/>
              <a:round/>
              <a:headEnd len="sm" w="sm" type="none"/>
              <a:tailEnd len="sm" w="sm" type="none"/>
            </a:ln>
          </p:spPr>
        </p:sp>
        <p:sp>
          <p:nvSpPr>
            <p:cNvPr id="532" name="Google Shape;532;p19"/>
            <p:cNvSpPr/>
            <p:nvPr/>
          </p:nvSpPr>
          <p:spPr>
            <a:xfrm>
              <a:off x="8743274" y="1622419"/>
              <a:ext cx="1770399" cy="1106499"/>
            </a:xfrm>
            <a:prstGeom prst="roundRect">
              <a:avLst>
                <a:gd fmla="val 10000" name="adj"/>
              </a:avLst>
            </a:prstGeom>
            <a:solidFill>
              <a:schemeClr val="lt1">
                <a:alpha val="89803"/>
              </a:schemeClr>
            </a:solidFill>
            <a:ln cap="flat" cmpd="sng" w="158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txBox="1"/>
            <p:nvPr/>
          </p:nvSpPr>
          <p:spPr>
            <a:xfrm>
              <a:off x="8775682" y="1654827"/>
              <a:ext cx="1705583" cy="1041683"/>
            </a:xfrm>
            <a:prstGeom prst="rect">
              <a:avLst/>
            </a:prstGeom>
            <a:noFill/>
            <a:ln>
              <a:noFill/>
            </a:ln>
          </p:spPr>
          <p:txBody>
            <a:bodyPr anchorCtr="0" anchor="ctr" bIns="21575" lIns="32375" spcFirstLastPara="1" rIns="32375" wrap="square" tIns="21575">
              <a:noAutofit/>
            </a:bodyPr>
            <a:lstStyle/>
            <a:p>
              <a:pPr indent="0" lvl="0" marL="0" marR="0" rtl="0" algn="ctr">
                <a:lnSpc>
                  <a:spcPct val="90000"/>
                </a:lnSpc>
                <a:spcBef>
                  <a:spcPts val="0"/>
                </a:spcBef>
                <a:spcAft>
                  <a:spcPts val="0"/>
                </a:spcAft>
                <a:buClr>
                  <a:schemeClr val="dk1"/>
                </a:buClr>
                <a:buSzPts val="1700"/>
                <a:buFont typeface="Century Gothic"/>
                <a:buNone/>
              </a:pPr>
              <a:r>
                <a:rPr lang="en-US" sz="1700">
                  <a:solidFill>
                    <a:schemeClr val="dk1"/>
                  </a:solidFill>
                  <a:latin typeface="Century Gothic"/>
                  <a:ea typeface="Century Gothic"/>
                  <a:cs typeface="Century Gothic"/>
                  <a:sym typeface="Century Gothic"/>
                </a:rPr>
                <a:t>Train maritime personnel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2"/>
          <p:cNvPicPr preferRelativeResize="0"/>
          <p:nvPr/>
        </p:nvPicPr>
        <p:blipFill rotWithShape="1">
          <a:blip r:embed="rId3">
            <a:alphaModFix/>
          </a:blip>
          <a:srcRect b="0" l="0" r="0" t="0"/>
          <a:stretch/>
        </p:blipFill>
        <p:spPr>
          <a:xfrm>
            <a:off x="9509575" y="108400"/>
            <a:ext cx="2553075" cy="472250"/>
          </a:xfrm>
          <a:prstGeom prst="rect">
            <a:avLst/>
          </a:prstGeom>
          <a:noFill/>
          <a:ln>
            <a:noFill/>
          </a:ln>
        </p:spPr>
      </p:pic>
      <p:sp>
        <p:nvSpPr>
          <p:cNvPr id="264" name="Google Shape;264;p2"/>
          <p:cNvSpPr txBox="1"/>
          <p:nvPr>
            <p:ph idx="12" type="sldNum"/>
          </p:nvPr>
        </p:nvSpPr>
        <p:spPr>
          <a:xfrm>
            <a:off x="10768546" y="6290774"/>
            <a:ext cx="618000" cy="3651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dk1"/>
              </a:buClr>
              <a:buSzPts val="1100"/>
              <a:buFont typeface="Century Gothic"/>
              <a:buNone/>
            </a:pPr>
            <a:fld id="{00000000-1234-1234-1234-123412341234}" type="slidenum">
              <a:rPr lang="en-US">
                <a:solidFill>
                  <a:schemeClr val="dk1"/>
                </a:solidFill>
              </a:rPr>
              <a:t>‹#›</a:t>
            </a:fld>
            <a:endParaRPr>
              <a:solidFill>
                <a:schemeClr val="dk1"/>
              </a:solidFill>
            </a:endParaRPr>
          </a:p>
        </p:txBody>
      </p:sp>
      <p:pic>
        <p:nvPicPr>
          <p:cNvPr id="265" name="Google Shape;265;p2"/>
          <p:cNvPicPr preferRelativeResize="0"/>
          <p:nvPr/>
        </p:nvPicPr>
        <p:blipFill rotWithShape="1">
          <a:blip r:embed="rId4">
            <a:alphaModFix/>
          </a:blip>
          <a:srcRect b="0" l="0" r="0" t="0"/>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descr="A person raising his hand" id="538" name="Google Shape;538;p20"/>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539" name="Google Shape;539;p20"/>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540" name="Google Shape;540;p20"/>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541" name="Google Shape;541;p20"/>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n-US"/>
              <a:t>Navigare tra le minacce informatiche: Il rischio dei binari vulnerabili nei sistemi marittimi</a:t>
            </a:r>
            <a:endParaRPr/>
          </a:p>
        </p:txBody>
      </p:sp>
      <p:sp>
        <p:nvSpPr>
          <p:cNvPr id="542" name="Google Shape;542;p20"/>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n-US"/>
              <a:t>o2.</a:t>
            </a:r>
            <a:endParaRPr/>
          </a:p>
        </p:txBody>
      </p:sp>
      <p:sp>
        <p:nvSpPr>
          <p:cNvPr id="543" name="Google Shape;543;p20"/>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1900"/>
              <a:buNone/>
            </a:pPr>
            <a:r>
              <a:rPr lang="en-US" sz="1900"/>
              <a:t>Dal software ai binari</a:t>
            </a:r>
            <a:endParaRPr/>
          </a:p>
        </p:txBody>
      </p:sp>
      <p:sp>
        <p:nvSpPr>
          <p:cNvPr id="544" name="Google Shape;544;p20"/>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545" name="Google Shape;545;p20"/>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Memoria </a:t>
            </a:r>
            <a:endParaRPr/>
          </a:p>
        </p:txBody>
      </p:sp>
      <p:sp>
        <p:nvSpPr>
          <p:cNvPr id="546" name="Google Shape;546;p20"/>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547" name="Google Shape;547;p20"/>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Pen test in scatola nera</a:t>
            </a:r>
            <a:endParaRPr/>
          </a:p>
        </p:txBody>
      </p:sp>
      <p:sp>
        <p:nvSpPr>
          <p:cNvPr id="548" name="Google Shape;548;p20"/>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549" name="Google Shape;549;p20"/>
          <p:cNvGrpSpPr/>
          <p:nvPr/>
        </p:nvGrpSpPr>
        <p:grpSpPr>
          <a:xfrm>
            <a:off x="7370364" y="-23539"/>
            <a:ext cx="2562565" cy="6885155"/>
            <a:chOff x="7370364" y="-23539"/>
            <a:chExt cx="2562565" cy="6885155"/>
          </a:xfrm>
        </p:grpSpPr>
        <p:pic>
          <p:nvPicPr>
            <p:cNvPr id="550" name="Google Shape;550;p20"/>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551" name="Google Shape;551;p20"/>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2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57" name="Google Shape;557;p21"/>
          <p:cNvSpPr txBox="1"/>
          <p:nvPr/>
        </p:nvSpPr>
        <p:spPr>
          <a:xfrm>
            <a:off x="838200" y="365125"/>
            <a:ext cx="10515600"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rgbClr val="7F5D00"/>
              </a:buClr>
              <a:buSzPts val="4400"/>
              <a:buFont typeface="Book Antiqua"/>
              <a:buNone/>
            </a:pPr>
            <a:r>
              <a:rPr b="1" lang="en-US" sz="4400">
                <a:solidFill>
                  <a:srgbClr val="7F5D00"/>
                </a:solidFill>
                <a:latin typeface="Book Antiqua"/>
                <a:ea typeface="Book Antiqua"/>
                <a:cs typeface="Book Antiqua"/>
                <a:sym typeface="Book Antiqua"/>
              </a:rPr>
              <a:t>Comprensione dei rischi - mitigazioni</a:t>
            </a:r>
            <a:endParaRPr b="1" sz="3600">
              <a:solidFill>
                <a:srgbClr val="7F5D00"/>
              </a:solidFill>
              <a:latin typeface="Book Antiqua"/>
              <a:ea typeface="Book Antiqua"/>
              <a:cs typeface="Book Antiqua"/>
              <a:sym typeface="Book Antiqua"/>
            </a:endParaRPr>
          </a:p>
        </p:txBody>
      </p:sp>
      <p:grpSp>
        <p:nvGrpSpPr>
          <p:cNvPr id="558" name="Google Shape;558;p21"/>
          <p:cNvGrpSpPr/>
          <p:nvPr/>
        </p:nvGrpSpPr>
        <p:grpSpPr>
          <a:xfrm>
            <a:off x="840125" y="2064919"/>
            <a:ext cx="10511748" cy="3872748"/>
            <a:chOff x="1925" y="239294"/>
            <a:chExt cx="10511748" cy="3872748"/>
          </a:xfrm>
        </p:grpSpPr>
        <p:sp>
          <p:nvSpPr>
            <p:cNvPr id="559" name="Google Shape;559;p21"/>
            <p:cNvSpPr/>
            <p:nvPr/>
          </p:nvSpPr>
          <p:spPr>
            <a:xfrm>
              <a:off x="1925" y="239294"/>
              <a:ext cx="2212999" cy="1106499"/>
            </a:xfrm>
            <a:prstGeom prst="roundRect">
              <a:avLst>
                <a:gd fmla="val 10000"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1"/>
            <p:cNvSpPr txBox="1"/>
            <p:nvPr/>
          </p:nvSpPr>
          <p:spPr>
            <a:xfrm>
              <a:off x="34333" y="271702"/>
              <a:ext cx="2148183" cy="1041683"/>
            </a:xfrm>
            <a:prstGeom prst="rect">
              <a:avLst/>
            </a:prstGeom>
            <a:noFill/>
            <a:ln>
              <a:noFill/>
            </a:ln>
          </p:spPr>
          <p:txBody>
            <a:bodyPr anchorCtr="0" anchor="ctr" bIns="29200" lIns="43800" spcFirstLastPara="1" rIns="43800" wrap="square" tIns="29200">
              <a:noAutofit/>
            </a:bodyPr>
            <a:lstStyle/>
            <a:p>
              <a:pPr indent="0" lvl="0" marL="0" marR="0" rtl="0" algn="ctr">
                <a:lnSpc>
                  <a:spcPct val="90000"/>
                </a:lnSpc>
                <a:spcBef>
                  <a:spcPts val="0"/>
                </a:spcBef>
                <a:spcAft>
                  <a:spcPts val="0"/>
                </a:spcAft>
                <a:buClr>
                  <a:schemeClr val="lt1"/>
                </a:buClr>
                <a:buSzPts val="2300"/>
                <a:buFont typeface="Century Gothic"/>
                <a:buNone/>
              </a:pPr>
              <a:r>
                <a:rPr lang="en-US" sz="2300">
                  <a:solidFill>
                    <a:schemeClr val="lt1"/>
                  </a:solidFill>
                  <a:latin typeface="Century Gothic"/>
                  <a:ea typeface="Century Gothic"/>
                  <a:cs typeface="Century Gothic"/>
                  <a:sym typeface="Century Gothic"/>
                </a:rPr>
                <a:t>Risk Assessment</a:t>
              </a:r>
              <a:endParaRPr/>
            </a:p>
          </p:txBody>
        </p:sp>
        <p:sp>
          <p:nvSpPr>
            <p:cNvPr id="561" name="Google Shape;561;p21"/>
            <p:cNvSpPr/>
            <p:nvPr/>
          </p:nvSpPr>
          <p:spPr>
            <a:xfrm>
              <a:off x="223225" y="1345794"/>
              <a:ext cx="221299" cy="829874"/>
            </a:xfrm>
            <a:custGeom>
              <a:rect b="b" l="l" r="r" t="t"/>
              <a:pathLst>
                <a:path extrusionOk="0" h="120000" w="120000">
                  <a:moveTo>
                    <a:pt x="0" y="0"/>
                  </a:moveTo>
                  <a:lnTo>
                    <a:pt x="0" y="120000"/>
                  </a:lnTo>
                  <a:lnTo>
                    <a:pt x="120000" y="120000"/>
                  </a:lnTo>
                </a:path>
              </a:pathLst>
            </a:custGeom>
            <a:noFill/>
            <a:ln cap="flat" cmpd="sng" w="15875">
              <a:solidFill>
                <a:srgbClr val="CA9300"/>
              </a:solidFill>
              <a:prstDash val="solid"/>
              <a:round/>
              <a:headEnd len="sm" w="sm" type="none"/>
              <a:tailEnd len="sm" w="sm" type="none"/>
            </a:ln>
          </p:spPr>
        </p:sp>
        <p:sp>
          <p:nvSpPr>
            <p:cNvPr id="562" name="Google Shape;562;p21"/>
            <p:cNvSpPr/>
            <p:nvPr/>
          </p:nvSpPr>
          <p:spPr>
            <a:xfrm>
              <a:off x="444525" y="1622419"/>
              <a:ext cx="1770399" cy="1106499"/>
            </a:xfrm>
            <a:prstGeom prst="roundRect">
              <a:avLst>
                <a:gd fmla="val 10000" name="adj"/>
              </a:avLst>
            </a:prstGeom>
            <a:solidFill>
              <a:schemeClr val="lt1">
                <a:alpha val="89803"/>
              </a:schemeClr>
            </a:solidFill>
            <a:ln cap="flat" cmpd="sng" w="158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1"/>
            <p:cNvSpPr txBox="1"/>
            <p:nvPr/>
          </p:nvSpPr>
          <p:spPr>
            <a:xfrm>
              <a:off x="476933" y="1654827"/>
              <a:ext cx="1705583" cy="1041683"/>
            </a:xfrm>
            <a:prstGeom prst="rect">
              <a:avLst/>
            </a:prstGeom>
            <a:noFill/>
            <a:ln>
              <a:noFill/>
            </a:ln>
          </p:spPr>
          <p:txBody>
            <a:bodyPr anchorCtr="0" anchor="ctr" bIns="21575" lIns="32375" spcFirstLastPara="1" rIns="32375" wrap="square" tIns="21575">
              <a:noAutofit/>
            </a:bodyPr>
            <a:lstStyle/>
            <a:p>
              <a:pPr indent="0" lvl="0" marL="0" marR="0" rtl="0" algn="ctr">
                <a:lnSpc>
                  <a:spcPct val="90000"/>
                </a:lnSpc>
                <a:spcBef>
                  <a:spcPts val="0"/>
                </a:spcBef>
                <a:spcAft>
                  <a:spcPts val="0"/>
                </a:spcAft>
                <a:buClr>
                  <a:schemeClr val="dk1"/>
                </a:buClr>
                <a:buSzPts val="1700"/>
                <a:buFont typeface="Century Gothic"/>
                <a:buNone/>
              </a:pPr>
              <a:r>
                <a:rPr lang="en-US" sz="1700">
                  <a:solidFill>
                    <a:schemeClr val="dk1"/>
                  </a:solidFill>
                  <a:latin typeface="Century Gothic"/>
                  <a:ea typeface="Century Gothic"/>
                  <a:cs typeface="Century Gothic"/>
                  <a:sym typeface="Century Gothic"/>
                </a:rPr>
                <a:t>Assets declaration and impact computation</a:t>
              </a:r>
              <a:endParaRPr/>
            </a:p>
          </p:txBody>
        </p:sp>
        <p:sp>
          <p:nvSpPr>
            <p:cNvPr id="564" name="Google Shape;564;p21"/>
            <p:cNvSpPr/>
            <p:nvPr/>
          </p:nvSpPr>
          <p:spPr>
            <a:xfrm>
              <a:off x="2768175" y="239294"/>
              <a:ext cx="2212999" cy="1106499"/>
            </a:xfrm>
            <a:prstGeom prst="roundRect">
              <a:avLst>
                <a:gd fmla="val 10000"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1"/>
            <p:cNvSpPr txBox="1"/>
            <p:nvPr/>
          </p:nvSpPr>
          <p:spPr>
            <a:xfrm>
              <a:off x="2800583" y="271702"/>
              <a:ext cx="2148183" cy="1041683"/>
            </a:xfrm>
            <a:prstGeom prst="rect">
              <a:avLst/>
            </a:prstGeom>
            <a:noFill/>
            <a:ln>
              <a:noFill/>
            </a:ln>
          </p:spPr>
          <p:txBody>
            <a:bodyPr anchorCtr="0" anchor="ctr" bIns="29200" lIns="43800" spcFirstLastPara="1" rIns="43800" wrap="square" tIns="29200">
              <a:noAutofit/>
            </a:bodyPr>
            <a:lstStyle/>
            <a:p>
              <a:pPr indent="0" lvl="0" marL="0" marR="0" rtl="0" algn="ctr">
                <a:lnSpc>
                  <a:spcPct val="90000"/>
                </a:lnSpc>
                <a:spcBef>
                  <a:spcPts val="0"/>
                </a:spcBef>
                <a:spcAft>
                  <a:spcPts val="0"/>
                </a:spcAft>
                <a:buClr>
                  <a:schemeClr val="lt1"/>
                </a:buClr>
                <a:buSzPts val="2300"/>
                <a:buFont typeface="Century Gothic"/>
                <a:buNone/>
              </a:pPr>
              <a:r>
                <a:rPr lang="en-US" sz="2300">
                  <a:solidFill>
                    <a:schemeClr val="lt1"/>
                  </a:solidFill>
                  <a:latin typeface="Century Gothic"/>
                  <a:ea typeface="Century Gothic"/>
                  <a:cs typeface="Century Gothic"/>
                  <a:sym typeface="Century Gothic"/>
                </a:rPr>
                <a:t>Identification of Vulnerable Binaries</a:t>
              </a:r>
              <a:endParaRPr/>
            </a:p>
          </p:txBody>
        </p:sp>
        <p:sp>
          <p:nvSpPr>
            <p:cNvPr id="566" name="Google Shape;566;p21"/>
            <p:cNvSpPr/>
            <p:nvPr/>
          </p:nvSpPr>
          <p:spPr>
            <a:xfrm>
              <a:off x="2989475" y="1345794"/>
              <a:ext cx="221299" cy="829874"/>
            </a:xfrm>
            <a:custGeom>
              <a:rect b="b" l="l" r="r" t="t"/>
              <a:pathLst>
                <a:path extrusionOk="0" h="120000" w="120000">
                  <a:moveTo>
                    <a:pt x="0" y="0"/>
                  </a:moveTo>
                  <a:lnTo>
                    <a:pt x="0" y="120000"/>
                  </a:lnTo>
                  <a:lnTo>
                    <a:pt x="120000" y="120000"/>
                  </a:lnTo>
                </a:path>
              </a:pathLst>
            </a:custGeom>
            <a:noFill/>
            <a:ln cap="flat" cmpd="sng" w="15875">
              <a:solidFill>
                <a:srgbClr val="CA9300"/>
              </a:solidFill>
              <a:prstDash val="solid"/>
              <a:round/>
              <a:headEnd len="sm" w="sm" type="none"/>
              <a:tailEnd len="sm" w="sm" type="none"/>
            </a:ln>
          </p:spPr>
        </p:sp>
        <p:sp>
          <p:nvSpPr>
            <p:cNvPr id="567" name="Google Shape;567;p21"/>
            <p:cNvSpPr/>
            <p:nvPr/>
          </p:nvSpPr>
          <p:spPr>
            <a:xfrm>
              <a:off x="3210775" y="1622419"/>
              <a:ext cx="1770399" cy="1106499"/>
            </a:xfrm>
            <a:prstGeom prst="roundRect">
              <a:avLst>
                <a:gd fmla="val 10000" name="adj"/>
              </a:avLst>
            </a:prstGeom>
            <a:solidFill>
              <a:schemeClr val="lt1">
                <a:alpha val="89803"/>
              </a:schemeClr>
            </a:solidFill>
            <a:ln cap="flat" cmpd="sng" w="158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1"/>
            <p:cNvSpPr txBox="1"/>
            <p:nvPr/>
          </p:nvSpPr>
          <p:spPr>
            <a:xfrm>
              <a:off x="3243183" y="1654827"/>
              <a:ext cx="1705583" cy="1041683"/>
            </a:xfrm>
            <a:prstGeom prst="rect">
              <a:avLst/>
            </a:prstGeom>
            <a:noFill/>
            <a:ln>
              <a:noFill/>
            </a:ln>
          </p:spPr>
          <p:txBody>
            <a:bodyPr anchorCtr="0" anchor="ctr" bIns="21575" lIns="32375" spcFirstLastPara="1" rIns="32375" wrap="square" tIns="21575">
              <a:noAutofit/>
            </a:bodyPr>
            <a:lstStyle/>
            <a:p>
              <a:pPr indent="0" lvl="0" marL="0" marR="0" rtl="0" algn="ctr">
                <a:lnSpc>
                  <a:spcPct val="90000"/>
                </a:lnSpc>
                <a:spcBef>
                  <a:spcPts val="0"/>
                </a:spcBef>
                <a:spcAft>
                  <a:spcPts val="0"/>
                </a:spcAft>
                <a:buClr>
                  <a:schemeClr val="dk1"/>
                </a:buClr>
                <a:buSzPts val="1700"/>
                <a:buFont typeface="Century Gothic"/>
                <a:buNone/>
              </a:pPr>
              <a:r>
                <a:rPr lang="en-US" sz="1700">
                  <a:solidFill>
                    <a:schemeClr val="dk1"/>
                  </a:solidFill>
                  <a:latin typeface="Century Gothic"/>
                  <a:ea typeface="Century Gothic"/>
                  <a:cs typeface="Century Gothic"/>
                  <a:sym typeface="Century Gothic"/>
                </a:rPr>
                <a:t>Small pen tests in every different binary </a:t>
              </a:r>
              <a:endParaRPr/>
            </a:p>
          </p:txBody>
        </p:sp>
        <p:sp>
          <p:nvSpPr>
            <p:cNvPr id="569" name="Google Shape;569;p21"/>
            <p:cNvSpPr/>
            <p:nvPr/>
          </p:nvSpPr>
          <p:spPr>
            <a:xfrm>
              <a:off x="5534424" y="239294"/>
              <a:ext cx="2212999" cy="1106499"/>
            </a:xfrm>
            <a:prstGeom prst="roundRect">
              <a:avLst>
                <a:gd fmla="val 10000"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1"/>
            <p:cNvSpPr txBox="1"/>
            <p:nvPr/>
          </p:nvSpPr>
          <p:spPr>
            <a:xfrm>
              <a:off x="5566832" y="271702"/>
              <a:ext cx="2148183" cy="1041683"/>
            </a:xfrm>
            <a:prstGeom prst="rect">
              <a:avLst/>
            </a:prstGeom>
            <a:noFill/>
            <a:ln>
              <a:noFill/>
            </a:ln>
          </p:spPr>
          <p:txBody>
            <a:bodyPr anchorCtr="0" anchor="ctr" bIns="29200" lIns="43800" spcFirstLastPara="1" rIns="43800" wrap="square" tIns="29200">
              <a:noAutofit/>
            </a:bodyPr>
            <a:lstStyle/>
            <a:p>
              <a:pPr indent="0" lvl="0" marL="0" marR="0" rtl="0" algn="ctr">
                <a:lnSpc>
                  <a:spcPct val="90000"/>
                </a:lnSpc>
                <a:spcBef>
                  <a:spcPts val="0"/>
                </a:spcBef>
                <a:spcAft>
                  <a:spcPts val="0"/>
                </a:spcAft>
                <a:buClr>
                  <a:schemeClr val="lt1"/>
                </a:buClr>
                <a:buSzPts val="2300"/>
                <a:buFont typeface="Century Gothic"/>
                <a:buNone/>
              </a:pPr>
              <a:r>
                <a:rPr lang="en-US" sz="2300">
                  <a:solidFill>
                    <a:schemeClr val="lt1"/>
                  </a:solidFill>
                  <a:latin typeface="Century Gothic"/>
                  <a:ea typeface="Century Gothic"/>
                  <a:cs typeface="Century Gothic"/>
                  <a:sym typeface="Century Gothic"/>
                </a:rPr>
                <a:t>Mitigation Strategies</a:t>
              </a:r>
              <a:endParaRPr/>
            </a:p>
          </p:txBody>
        </p:sp>
        <p:sp>
          <p:nvSpPr>
            <p:cNvPr id="571" name="Google Shape;571;p21"/>
            <p:cNvSpPr/>
            <p:nvPr/>
          </p:nvSpPr>
          <p:spPr>
            <a:xfrm>
              <a:off x="5755724" y="1345794"/>
              <a:ext cx="221299" cy="829874"/>
            </a:xfrm>
            <a:custGeom>
              <a:rect b="b" l="l" r="r" t="t"/>
              <a:pathLst>
                <a:path extrusionOk="0" h="120000" w="120000">
                  <a:moveTo>
                    <a:pt x="0" y="0"/>
                  </a:moveTo>
                  <a:lnTo>
                    <a:pt x="0" y="120000"/>
                  </a:lnTo>
                  <a:lnTo>
                    <a:pt x="120000" y="120000"/>
                  </a:lnTo>
                </a:path>
              </a:pathLst>
            </a:custGeom>
            <a:noFill/>
            <a:ln cap="flat" cmpd="sng" w="15875">
              <a:solidFill>
                <a:srgbClr val="CA9300"/>
              </a:solidFill>
              <a:prstDash val="solid"/>
              <a:round/>
              <a:headEnd len="sm" w="sm" type="none"/>
              <a:tailEnd len="sm" w="sm" type="none"/>
            </a:ln>
          </p:spPr>
        </p:sp>
        <p:sp>
          <p:nvSpPr>
            <p:cNvPr id="572" name="Google Shape;572;p21"/>
            <p:cNvSpPr/>
            <p:nvPr/>
          </p:nvSpPr>
          <p:spPr>
            <a:xfrm>
              <a:off x="5977024" y="1622419"/>
              <a:ext cx="1770399" cy="1106499"/>
            </a:xfrm>
            <a:prstGeom prst="roundRect">
              <a:avLst>
                <a:gd fmla="val 10000" name="adj"/>
              </a:avLst>
            </a:prstGeom>
            <a:solidFill>
              <a:schemeClr val="lt1">
                <a:alpha val="89803"/>
              </a:schemeClr>
            </a:solidFill>
            <a:ln cap="flat" cmpd="sng" w="158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1"/>
            <p:cNvSpPr txBox="1"/>
            <p:nvPr/>
          </p:nvSpPr>
          <p:spPr>
            <a:xfrm>
              <a:off x="6009432" y="1654827"/>
              <a:ext cx="1705583" cy="1041683"/>
            </a:xfrm>
            <a:prstGeom prst="rect">
              <a:avLst/>
            </a:prstGeom>
            <a:noFill/>
            <a:ln>
              <a:noFill/>
            </a:ln>
          </p:spPr>
          <p:txBody>
            <a:bodyPr anchorCtr="0" anchor="ctr" bIns="21575" lIns="32375" spcFirstLastPara="1" rIns="32375" wrap="square" tIns="21575">
              <a:noAutofit/>
            </a:bodyPr>
            <a:lstStyle/>
            <a:p>
              <a:pPr indent="0" lvl="0" marL="0" marR="0" rtl="0" algn="ctr">
                <a:lnSpc>
                  <a:spcPct val="90000"/>
                </a:lnSpc>
                <a:spcBef>
                  <a:spcPts val="0"/>
                </a:spcBef>
                <a:spcAft>
                  <a:spcPts val="0"/>
                </a:spcAft>
                <a:buClr>
                  <a:schemeClr val="dk1"/>
                </a:buClr>
                <a:buSzPts val="1700"/>
                <a:buFont typeface="Century Gothic"/>
                <a:buNone/>
              </a:pPr>
              <a:r>
                <a:rPr lang="en-US" sz="1700">
                  <a:solidFill>
                    <a:schemeClr val="dk1"/>
                  </a:solidFill>
                  <a:latin typeface="Century Gothic"/>
                  <a:ea typeface="Century Gothic"/>
                  <a:cs typeface="Century Gothic"/>
                  <a:sym typeface="Century Gothic"/>
                </a:rPr>
                <a:t>Network protection </a:t>
              </a:r>
              <a:endParaRPr/>
            </a:p>
          </p:txBody>
        </p:sp>
        <p:sp>
          <p:nvSpPr>
            <p:cNvPr id="574" name="Google Shape;574;p21"/>
            <p:cNvSpPr/>
            <p:nvPr/>
          </p:nvSpPr>
          <p:spPr>
            <a:xfrm>
              <a:off x="5755724" y="1345794"/>
              <a:ext cx="221299" cy="2212999"/>
            </a:xfrm>
            <a:custGeom>
              <a:rect b="b" l="l" r="r" t="t"/>
              <a:pathLst>
                <a:path extrusionOk="0" h="120000" w="120000">
                  <a:moveTo>
                    <a:pt x="0" y="0"/>
                  </a:moveTo>
                  <a:lnTo>
                    <a:pt x="0" y="120000"/>
                  </a:lnTo>
                  <a:lnTo>
                    <a:pt x="120000" y="120000"/>
                  </a:lnTo>
                </a:path>
              </a:pathLst>
            </a:custGeom>
            <a:noFill/>
            <a:ln cap="flat" cmpd="sng" w="15875">
              <a:solidFill>
                <a:srgbClr val="CA9300"/>
              </a:solidFill>
              <a:prstDash val="solid"/>
              <a:round/>
              <a:headEnd len="sm" w="sm" type="none"/>
              <a:tailEnd len="sm" w="sm" type="none"/>
            </a:ln>
          </p:spPr>
        </p:sp>
        <p:sp>
          <p:nvSpPr>
            <p:cNvPr id="575" name="Google Shape;575;p21"/>
            <p:cNvSpPr/>
            <p:nvPr/>
          </p:nvSpPr>
          <p:spPr>
            <a:xfrm>
              <a:off x="5977024" y="3005543"/>
              <a:ext cx="1770399" cy="1106499"/>
            </a:xfrm>
            <a:prstGeom prst="roundRect">
              <a:avLst>
                <a:gd fmla="val 10000" name="adj"/>
              </a:avLst>
            </a:prstGeom>
            <a:solidFill>
              <a:schemeClr val="lt1">
                <a:alpha val="89803"/>
              </a:schemeClr>
            </a:solidFill>
            <a:ln cap="flat" cmpd="sng" w="158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1"/>
            <p:cNvSpPr txBox="1"/>
            <p:nvPr/>
          </p:nvSpPr>
          <p:spPr>
            <a:xfrm>
              <a:off x="6009432" y="3037951"/>
              <a:ext cx="1705583" cy="1041683"/>
            </a:xfrm>
            <a:prstGeom prst="rect">
              <a:avLst/>
            </a:prstGeom>
            <a:noFill/>
            <a:ln>
              <a:noFill/>
            </a:ln>
          </p:spPr>
          <p:txBody>
            <a:bodyPr anchorCtr="0" anchor="ctr" bIns="21575" lIns="32375" spcFirstLastPara="1" rIns="32375" wrap="square" tIns="21575">
              <a:noAutofit/>
            </a:bodyPr>
            <a:lstStyle/>
            <a:p>
              <a:pPr indent="0" lvl="0" marL="0" marR="0" rtl="0" algn="ctr">
                <a:lnSpc>
                  <a:spcPct val="90000"/>
                </a:lnSpc>
                <a:spcBef>
                  <a:spcPts val="0"/>
                </a:spcBef>
                <a:spcAft>
                  <a:spcPts val="0"/>
                </a:spcAft>
                <a:buClr>
                  <a:schemeClr val="dk1"/>
                </a:buClr>
                <a:buSzPts val="1700"/>
                <a:buFont typeface="Century Gothic"/>
                <a:buNone/>
              </a:pPr>
              <a:r>
                <a:rPr lang="en-US" sz="1700">
                  <a:solidFill>
                    <a:schemeClr val="dk1"/>
                  </a:solidFill>
                  <a:latin typeface="Century Gothic"/>
                  <a:ea typeface="Century Gothic"/>
                  <a:cs typeface="Century Gothic"/>
                  <a:sym typeface="Century Gothic"/>
                </a:rPr>
                <a:t>Software protection </a:t>
              </a:r>
              <a:endParaRPr/>
            </a:p>
          </p:txBody>
        </p:sp>
        <p:sp>
          <p:nvSpPr>
            <p:cNvPr id="577" name="Google Shape;577;p21"/>
            <p:cNvSpPr/>
            <p:nvPr/>
          </p:nvSpPr>
          <p:spPr>
            <a:xfrm>
              <a:off x="8300674" y="239294"/>
              <a:ext cx="2212999" cy="1106499"/>
            </a:xfrm>
            <a:prstGeom prst="roundRect">
              <a:avLst>
                <a:gd fmla="val 10000" name="adj"/>
              </a:avLst>
            </a:prstGeom>
            <a:solidFill>
              <a:schemeClr val="accent1"/>
            </a:solidFill>
            <a:ln cap="flat" cmpd="sng" w="158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1"/>
            <p:cNvSpPr txBox="1"/>
            <p:nvPr/>
          </p:nvSpPr>
          <p:spPr>
            <a:xfrm>
              <a:off x="8333082" y="271702"/>
              <a:ext cx="2148183" cy="1041683"/>
            </a:xfrm>
            <a:prstGeom prst="rect">
              <a:avLst/>
            </a:prstGeom>
            <a:noFill/>
            <a:ln>
              <a:noFill/>
            </a:ln>
          </p:spPr>
          <p:txBody>
            <a:bodyPr anchorCtr="0" anchor="ctr" bIns="29200" lIns="43800" spcFirstLastPara="1" rIns="43800" wrap="square" tIns="29200">
              <a:noAutofit/>
            </a:bodyPr>
            <a:lstStyle/>
            <a:p>
              <a:pPr indent="0" lvl="0" marL="0" marR="0" rtl="0" algn="ctr">
                <a:lnSpc>
                  <a:spcPct val="90000"/>
                </a:lnSpc>
                <a:spcBef>
                  <a:spcPts val="0"/>
                </a:spcBef>
                <a:spcAft>
                  <a:spcPts val="0"/>
                </a:spcAft>
                <a:buClr>
                  <a:schemeClr val="lt1"/>
                </a:buClr>
                <a:buSzPts val="2300"/>
                <a:buFont typeface="Century Gothic"/>
                <a:buNone/>
              </a:pPr>
              <a:r>
                <a:rPr lang="en-US" sz="2300">
                  <a:solidFill>
                    <a:schemeClr val="lt1"/>
                  </a:solidFill>
                  <a:latin typeface="Century Gothic"/>
                  <a:ea typeface="Century Gothic"/>
                  <a:cs typeface="Century Gothic"/>
                  <a:sym typeface="Century Gothic"/>
                </a:rPr>
                <a:t>Human mistake </a:t>
              </a:r>
              <a:endParaRPr/>
            </a:p>
          </p:txBody>
        </p:sp>
        <p:sp>
          <p:nvSpPr>
            <p:cNvPr id="579" name="Google Shape;579;p21"/>
            <p:cNvSpPr/>
            <p:nvPr/>
          </p:nvSpPr>
          <p:spPr>
            <a:xfrm>
              <a:off x="8521974" y="1345794"/>
              <a:ext cx="221299" cy="829874"/>
            </a:xfrm>
            <a:custGeom>
              <a:rect b="b" l="l" r="r" t="t"/>
              <a:pathLst>
                <a:path extrusionOk="0" h="120000" w="120000">
                  <a:moveTo>
                    <a:pt x="0" y="0"/>
                  </a:moveTo>
                  <a:lnTo>
                    <a:pt x="0" y="120000"/>
                  </a:lnTo>
                  <a:lnTo>
                    <a:pt x="120000" y="120000"/>
                  </a:lnTo>
                </a:path>
              </a:pathLst>
            </a:custGeom>
            <a:noFill/>
            <a:ln cap="flat" cmpd="sng" w="15875">
              <a:solidFill>
                <a:srgbClr val="CA9300"/>
              </a:solidFill>
              <a:prstDash val="solid"/>
              <a:round/>
              <a:headEnd len="sm" w="sm" type="none"/>
              <a:tailEnd len="sm" w="sm" type="none"/>
            </a:ln>
          </p:spPr>
        </p:sp>
        <p:sp>
          <p:nvSpPr>
            <p:cNvPr id="580" name="Google Shape;580;p21"/>
            <p:cNvSpPr/>
            <p:nvPr/>
          </p:nvSpPr>
          <p:spPr>
            <a:xfrm>
              <a:off x="8743274" y="1622419"/>
              <a:ext cx="1770399" cy="1106499"/>
            </a:xfrm>
            <a:prstGeom prst="roundRect">
              <a:avLst>
                <a:gd fmla="val 10000" name="adj"/>
              </a:avLst>
            </a:prstGeom>
            <a:solidFill>
              <a:schemeClr val="lt1">
                <a:alpha val="89803"/>
              </a:schemeClr>
            </a:solidFill>
            <a:ln cap="flat" cmpd="sng" w="158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1"/>
            <p:cNvSpPr txBox="1"/>
            <p:nvPr/>
          </p:nvSpPr>
          <p:spPr>
            <a:xfrm>
              <a:off x="8775682" y="1654827"/>
              <a:ext cx="1705583" cy="1041683"/>
            </a:xfrm>
            <a:prstGeom prst="rect">
              <a:avLst/>
            </a:prstGeom>
            <a:noFill/>
            <a:ln>
              <a:noFill/>
            </a:ln>
          </p:spPr>
          <p:txBody>
            <a:bodyPr anchorCtr="0" anchor="ctr" bIns="21575" lIns="32375" spcFirstLastPara="1" rIns="32375" wrap="square" tIns="21575">
              <a:noAutofit/>
            </a:bodyPr>
            <a:lstStyle/>
            <a:p>
              <a:pPr indent="0" lvl="0" marL="0" marR="0" rtl="0" algn="ctr">
                <a:lnSpc>
                  <a:spcPct val="90000"/>
                </a:lnSpc>
                <a:spcBef>
                  <a:spcPts val="0"/>
                </a:spcBef>
                <a:spcAft>
                  <a:spcPts val="0"/>
                </a:spcAft>
                <a:buClr>
                  <a:schemeClr val="dk1"/>
                </a:buClr>
                <a:buSzPts val="1700"/>
                <a:buFont typeface="Century Gothic"/>
                <a:buNone/>
              </a:pPr>
              <a:r>
                <a:rPr lang="en-US" sz="1700">
                  <a:solidFill>
                    <a:schemeClr val="dk1"/>
                  </a:solidFill>
                  <a:latin typeface="Century Gothic"/>
                  <a:ea typeface="Century Gothic"/>
                  <a:cs typeface="Century Gothic"/>
                  <a:sym typeface="Century Gothic"/>
                </a:rPr>
                <a:t>Train maritime personnel </a:t>
              </a:r>
              <a:endParaRPr/>
            </a:p>
          </p:txBody>
        </p:sp>
      </p:grpSp>
      <p:sp>
        <p:nvSpPr>
          <p:cNvPr id="582" name="Google Shape;582;p2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pic>
        <p:nvPicPr>
          <p:cNvPr descr="Programming data on computer monitor" id="583" name="Google Shape;583;p21"/>
          <p:cNvPicPr preferRelativeResize="0"/>
          <p:nvPr/>
        </p:nvPicPr>
        <p:blipFill rotWithShape="1">
          <a:blip r:embed="rId3">
            <a:alphaModFix/>
          </a:blip>
          <a:srcRect b="-2" l="28643" r="18698" t="0"/>
          <a:stretch/>
        </p:blipFill>
        <p:spPr>
          <a:xfrm>
            <a:off x="-1" y="-2"/>
            <a:ext cx="3298372" cy="6858002"/>
          </a:xfrm>
          <a:prstGeom prst="rect">
            <a:avLst/>
          </a:prstGeom>
          <a:noFill/>
          <a:ln>
            <a:noFill/>
          </a:ln>
        </p:spPr>
      </p:pic>
      <p:sp>
        <p:nvSpPr>
          <p:cNvPr id="584" name="Google Shape;584;p21"/>
          <p:cNvSpPr/>
          <p:nvPr/>
        </p:nvSpPr>
        <p:spPr>
          <a:xfrm>
            <a:off x="5410197" y="-1"/>
            <a:ext cx="6781802" cy="2286000"/>
          </a:xfrm>
          <a:prstGeom prst="rect">
            <a:avLst/>
          </a:prstGeom>
          <a:solidFill>
            <a:schemeClr val="lt1"/>
          </a:solidFill>
          <a:ln>
            <a:noFill/>
          </a:ln>
          <a:effectLst>
            <a:outerShdw blurRad="355600" sx="95000" rotWithShape="0" algn="t" dist="152400" sy="95000">
              <a:srgbClr val="000000">
                <a:alpha val="2862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85" name="Google Shape;585;p21"/>
          <p:cNvSpPr txBox="1"/>
          <p:nvPr/>
        </p:nvSpPr>
        <p:spPr>
          <a:xfrm>
            <a:off x="4392706" y="405685"/>
            <a:ext cx="7187579" cy="1559301"/>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000"/>
              <a:buFont typeface="Book Antiqua"/>
              <a:buNone/>
            </a:pPr>
            <a:r>
              <a:rPr b="1" lang="en-US" sz="4000">
                <a:solidFill>
                  <a:schemeClr val="dk1"/>
                </a:solidFill>
                <a:latin typeface="Book Antiqua"/>
                <a:ea typeface="Book Antiqua"/>
                <a:cs typeface="Book Antiqua"/>
                <a:sym typeface="Book Antiqua"/>
              </a:rPr>
              <a:t>Dal software funzionale al binario vulnerabile</a:t>
            </a:r>
            <a:endParaRPr sz="4000">
              <a:solidFill>
                <a:schemeClr val="dk1"/>
              </a:solidFill>
              <a:latin typeface="Book Antiqua"/>
              <a:ea typeface="Book Antiqua"/>
              <a:cs typeface="Book Antiqua"/>
              <a:sym typeface="Book Antiqua"/>
            </a:endParaRPr>
          </a:p>
        </p:txBody>
      </p:sp>
      <p:sp>
        <p:nvSpPr>
          <p:cNvPr id="586" name="Google Shape;586;p21"/>
          <p:cNvSpPr txBox="1"/>
          <p:nvPr/>
        </p:nvSpPr>
        <p:spPr>
          <a:xfrm>
            <a:off x="3461657" y="2133600"/>
            <a:ext cx="7901000" cy="4106478"/>
          </a:xfrm>
          <a:prstGeom prst="rect">
            <a:avLst/>
          </a:prstGeom>
          <a:noFill/>
          <a:ln>
            <a:noFill/>
          </a:ln>
        </p:spPr>
        <p:txBody>
          <a:bodyPr anchorCtr="0" anchor="ctr" bIns="45700" lIns="91425" spcFirstLastPara="1" rIns="91425" wrap="square" tIns="45700">
            <a:normAutofit lnSpcReduction="10000"/>
          </a:bodyPr>
          <a:lstStyle/>
          <a:p>
            <a:pPr indent="0" lvl="0" marL="0" marR="0" rtl="0" algn="l">
              <a:lnSpc>
                <a:spcPct val="100000"/>
              </a:lnSpc>
              <a:spcBef>
                <a:spcPts val="0"/>
              </a:spcBef>
              <a:spcAft>
                <a:spcPts val="0"/>
              </a:spcAft>
              <a:buClr>
                <a:schemeClr val="accent1"/>
              </a:buClr>
              <a:buSzPts val="2400"/>
              <a:buFont typeface="Calibri"/>
              <a:buNone/>
            </a:pPr>
            <a:r>
              <a:rPr lang="en-US" sz="2400">
                <a:solidFill>
                  <a:schemeClr val="dk1"/>
                </a:solidFill>
                <a:latin typeface="Century Gothic"/>
                <a:ea typeface="Century Gothic"/>
                <a:cs typeface="Century Gothic"/>
                <a:sym typeface="Century Gothic"/>
              </a:rPr>
              <a:t>Che cos'è un binario?</a:t>
            </a:r>
            <a:endParaRPr/>
          </a:p>
          <a:p>
            <a:pPr indent="-152400" lvl="0" marL="91440" marR="0" rtl="0" algn="l">
              <a:lnSpc>
                <a:spcPct val="100000"/>
              </a:lnSpc>
              <a:spcBef>
                <a:spcPts val="1400"/>
              </a:spcBef>
              <a:spcAft>
                <a:spcPts val="0"/>
              </a:spcAft>
              <a:buClr>
                <a:schemeClr val="accent1"/>
              </a:buClr>
              <a:buSzPts val="2400"/>
              <a:buFont typeface="Calibri"/>
              <a:buChar char=" "/>
            </a:pPr>
            <a:r>
              <a:rPr lang="en-US" sz="2400">
                <a:solidFill>
                  <a:schemeClr val="dk1"/>
                </a:solidFill>
                <a:latin typeface="Century Gothic"/>
                <a:ea typeface="Century Gothic"/>
                <a:cs typeface="Century Gothic"/>
                <a:sym typeface="Century Gothic"/>
              </a:rPr>
              <a:t>I file binari sono file di computer che contengono codice sorgente compilato di linguaggi di programmazione come C o C++. </a:t>
            </a:r>
            <a:endParaRPr/>
          </a:p>
          <a:p>
            <a:pPr indent="-152400" lvl="0" marL="91440" marR="0" rtl="0" algn="l">
              <a:lnSpc>
                <a:spcPct val="100000"/>
              </a:lnSpc>
              <a:spcBef>
                <a:spcPts val="1400"/>
              </a:spcBef>
              <a:spcAft>
                <a:spcPts val="0"/>
              </a:spcAft>
              <a:buClr>
                <a:schemeClr val="accent1"/>
              </a:buClr>
              <a:buSzPts val="2400"/>
              <a:buFont typeface="Calibri"/>
              <a:buChar char=" "/>
            </a:pPr>
            <a:r>
              <a:rPr lang="en-US" sz="2400">
                <a:solidFill>
                  <a:schemeClr val="dk1"/>
                </a:solidFill>
                <a:latin typeface="Century Gothic"/>
                <a:ea typeface="Century Gothic"/>
                <a:cs typeface="Century Gothic"/>
                <a:sym typeface="Century Gothic"/>
              </a:rPr>
              <a:t>Formato binario, significa che sono scritti nel sistema numerico binario, che consiste solo di 1 e 0.</a:t>
            </a:r>
            <a:endParaRPr/>
          </a:p>
          <a:p>
            <a:pPr indent="-152400" lvl="0" marL="91440" marR="0" rtl="0" algn="l">
              <a:lnSpc>
                <a:spcPct val="100000"/>
              </a:lnSpc>
              <a:spcBef>
                <a:spcPts val="1400"/>
              </a:spcBef>
              <a:spcAft>
                <a:spcPts val="0"/>
              </a:spcAft>
              <a:buClr>
                <a:schemeClr val="accent1"/>
              </a:buClr>
              <a:buSzPts val="2400"/>
              <a:buFont typeface="Calibri"/>
              <a:buChar char=" "/>
            </a:pPr>
            <a:r>
              <a:rPr lang="en-US" sz="2400">
                <a:solidFill>
                  <a:schemeClr val="dk1"/>
                </a:solidFill>
                <a:latin typeface="Century Gothic"/>
                <a:ea typeface="Century Gothic"/>
                <a:cs typeface="Century Gothic"/>
                <a:sym typeface="Century Gothic"/>
              </a:rPr>
              <a:t>Linguaggio macchina che la CPU di un computer può eseguire direttamente.</a:t>
            </a:r>
            <a:endParaRPr/>
          </a:p>
          <a:p>
            <a:pPr indent="-152400" lvl="0" marL="91440" marR="0" rtl="0" algn="l">
              <a:lnSpc>
                <a:spcPct val="100000"/>
              </a:lnSpc>
              <a:spcBef>
                <a:spcPts val="1400"/>
              </a:spcBef>
              <a:spcAft>
                <a:spcPts val="0"/>
              </a:spcAft>
              <a:buClr>
                <a:schemeClr val="accent1"/>
              </a:buClr>
              <a:buSzPts val="2400"/>
              <a:buFont typeface="Calibri"/>
              <a:buChar char=" "/>
            </a:pPr>
            <a:r>
              <a:rPr lang="en-US" sz="2400">
                <a:solidFill>
                  <a:schemeClr val="dk1"/>
                </a:solidFill>
                <a:latin typeface="Century Gothic"/>
                <a:ea typeface="Century Gothic"/>
                <a:cs typeface="Century Gothic"/>
                <a:sym typeface="Century Gothic"/>
              </a:rPr>
              <a:t>Indicare al computer l'esecuzione di operazioni specifiche</a:t>
            </a:r>
            <a:endParaRPr sz="2400">
              <a:solidFill>
                <a:schemeClr val="dk1"/>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22"/>
          <p:cNvSpPr/>
          <p:nvPr>
            <p:ph idx="2" type="pic"/>
          </p:nvPr>
        </p:nvSpPr>
        <p:spPr>
          <a:xfrm flipH="1">
            <a:off x="7163691" y="0"/>
            <a:ext cx="5024825" cy="6858000"/>
          </a:xfrm>
          <a:prstGeom prst="rect">
            <a:avLst/>
          </a:prstGeom>
          <a:solidFill>
            <a:schemeClr val="lt2"/>
          </a:solidFill>
          <a:ln>
            <a:noFill/>
          </a:ln>
        </p:spPr>
      </p:sp>
      <p:sp>
        <p:nvSpPr>
          <p:cNvPr id="592" name="Google Shape;592;p2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93" name="Google Shape;593;p2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94" name="Google Shape;594;p22"/>
          <p:cNvSpPr/>
          <p:nvPr/>
        </p:nvSpPr>
        <p:spPr>
          <a:xfrm flipH="1" rot="5400000">
            <a:off x="-638515" y="639280"/>
            <a:ext cx="6858000" cy="5579440"/>
          </a:xfrm>
          <a:prstGeom prst="rect">
            <a:avLst/>
          </a:prstGeom>
          <a:gradFill>
            <a:gsLst>
              <a:gs pos="0">
                <a:srgbClr val="000000"/>
              </a:gs>
              <a:gs pos="8000">
                <a:srgbClr val="000000"/>
              </a:gs>
              <a:gs pos="100000">
                <a:srgbClr val="BF8B00"/>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95" name="Google Shape;595;p22"/>
          <p:cNvSpPr/>
          <p:nvPr/>
        </p:nvSpPr>
        <p:spPr>
          <a:xfrm flipH="1" rot="5400000">
            <a:off x="-393206" y="395206"/>
            <a:ext cx="6346209" cy="5576080"/>
          </a:xfrm>
          <a:prstGeom prst="rect">
            <a:avLst/>
          </a:prstGeom>
          <a:gradFill>
            <a:gsLst>
              <a:gs pos="0">
                <a:srgbClr val="000000">
                  <a:alpha val="0"/>
                </a:srgbClr>
              </a:gs>
              <a:gs pos="99000">
                <a:srgbClr val="FFBA00">
                  <a:alpha val="0"/>
                </a:srgbClr>
              </a:gs>
              <a:gs pos="100000">
                <a:srgbClr val="FFBA00">
                  <a:alpha val="0"/>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96" name="Google Shape;596;p22"/>
          <p:cNvSpPr/>
          <p:nvPr/>
        </p:nvSpPr>
        <p:spPr>
          <a:xfrm flipH="1" rot="5400000">
            <a:off x="1528907" y="2818967"/>
            <a:ext cx="2501979" cy="5576080"/>
          </a:xfrm>
          <a:prstGeom prst="rect">
            <a:avLst/>
          </a:prstGeom>
          <a:gradFill>
            <a:gsLst>
              <a:gs pos="0">
                <a:srgbClr val="FFBA00">
                  <a:alpha val="28627"/>
                </a:srgbClr>
              </a:gs>
              <a:gs pos="2000">
                <a:srgbClr val="FFBA00">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97" name="Google Shape;597;p22"/>
          <p:cNvSpPr/>
          <p:nvPr/>
        </p:nvSpPr>
        <p:spPr>
          <a:xfrm flipH="1" rot="5400000">
            <a:off x="-425002" y="852793"/>
            <a:ext cx="6858001" cy="5152412"/>
          </a:xfrm>
          <a:prstGeom prst="rect">
            <a:avLst/>
          </a:prstGeom>
          <a:gradFill>
            <a:gsLst>
              <a:gs pos="0">
                <a:srgbClr val="000000">
                  <a:alpha val="0"/>
                </a:srgbClr>
              </a:gs>
              <a:gs pos="99000">
                <a:srgbClr val="FFBA00">
                  <a:alpha val="10980"/>
                </a:srgbClr>
              </a:gs>
              <a:gs pos="100000">
                <a:srgbClr val="FFBA00">
                  <a:alpha val="10980"/>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98" name="Google Shape;598;p22"/>
          <p:cNvSpPr/>
          <p:nvPr/>
        </p:nvSpPr>
        <p:spPr>
          <a:xfrm rot="6097846">
            <a:off x="818753" y="1128497"/>
            <a:ext cx="4318303" cy="4318303"/>
          </a:xfrm>
          <a:prstGeom prst="ellipse">
            <a:avLst/>
          </a:prstGeom>
          <a:gradFill>
            <a:gsLst>
              <a:gs pos="0">
                <a:srgbClr val="FFBA00">
                  <a:alpha val="0"/>
                </a:srgbClr>
              </a:gs>
              <a:gs pos="39000">
                <a:srgbClr val="FFBA00">
                  <a:alpha val="0"/>
                </a:srgbClr>
              </a:gs>
              <a:gs pos="100000">
                <a:srgbClr val="FFD566">
                  <a:alpha val="14901"/>
                </a:srgbClr>
              </a:gs>
            </a:gsLst>
            <a:lin ang="17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599" name="Google Shape;599;p22"/>
          <p:cNvSpPr txBox="1"/>
          <p:nvPr/>
        </p:nvSpPr>
        <p:spPr>
          <a:xfrm>
            <a:off x="826396" y="586855"/>
            <a:ext cx="4230100" cy="3387497"/>
          </a:xfrm>
          <a:prstGeom prst="rect">
            <a:avLst/>
          </a:prstGeom>
          <a:noFill/>
          <a:ln>
            <a:noFill/>
          </a:ln>
        </p:spPr>
        <p:txBody>
          <a:bodyPr anchorCtr="0" anchor="b" bIns="45700" lIns="91425" spcFirstLastPara="1" rIns="91425" wrap="square" tIns="45700">
            <a:normAutofit/>
          </a:bodyPr>
          <a:lstStyle/>
          <a:p>
            <a:pPr indent="0" lvl="0" marL="0" marR="0" rtl="0" algn="r">
              <a:lnSpc>
                <a:spcPct val="90000"/>
              </a:lnSpc>
              <a:spcBef>
                <a:spcPts val="0"/>
              </a:spcBef>
              <a:spcAft>
                <a:spcPts val="0"/>
              </a:spcAft>
              <a:buClr>
                <a:srgbClr val="FFFFFF"/>
              </a:buClr>
              <a:buSzPts val="4000"/>
              <a:buFont typeface="Book Antiqua"/>
              <a:buNone/>
            </a:pPr>
            <a:r>
              <a:rPr lang="en-US" sz="4000">
                <a:solidFill>
                  <a:srgbClr val="FFFFFF"/>
                </a:solidFill>
                <a:latin typeface="Book Antiqua"/>
                <a:ea typeface="Book Antiqua"/>
                <a:cs typeface="Book Antiqua"/>
                <a:sym typeface="Book Antiqua"/>
              </a:rPr>
              <a:t>Vulnerabilità nei binari </a:t>
            </a:r>
            <a:endParaRPr sz="4000">
              <a:solidFill>
                <a:srgbClr val="FFFFFF"/>
              </a:solidFill>
              <a:latin typeface="Book Antiqua"/>
              <a:ea typeface="Book Antiqua"/>
              <a:cs typeface="Book Antiqua"/>
              <a:sym typeface="Book Antiqua"/>
            </a:endParaRPr>
          </a:p>
        </p:txBody>
      </p:sp>
      <p:sp>
        <p:nvSpPr>
          <p:cNvPr id="600" name="Google Shape;600;p22"/>
          <p:cNvSpPr txBox="1"/>
          <p:nvPr/>
        </p:nvSpPr>
        <p:spPr>
          <a:xfrm>
            <a:off x="5782236" y="649480"/>
            <a:ext cx="5583370" cy="5546047"/>
          </a:xfrm>
          <a:prstGeom prst="rect">
            <a:avLst/>
          </a:prstGeom>
          <a:noFill/>
          <a:ln>
            <a:noFill/>
          </a:ln>
        </p:spPr>
        <p:txBody>
          <a:bodyPr anchorCtr="0" anchor="ctr" bIns="45700" lIns="91425" spcFirstLastPara="1" rIns="91425" wrap="square" tIns="45700">
            <a:normAutofit/>
          </a:bodyPr>
          <a:lstStyle/>
          <a:p>
            <a:pPr indent="-127000" lvl="0" marL="91440" marR="0" rtl="0" algn="l">
              <a:lnSpc>
                <a:spcPct val="100000"/>
              </a:lnSpc>
              <a:spcBef>
                <a:spcPts val="0"/>
              </a:spcBef>
              <a:spcAft>
                <a:spcPts val="0"/>
              </a:spcAft>
              <a:buClr>
                <a:schemeClr val="accent1"/>
              </a:buClr>
              <a:buSzPts val="2000"/>
              <a:buFont typeface="Calibri"/>
              <a:buChar char=" "/>
            </a:pPr>
            <a:r>
              <a:rPr lang="en-US" sz="2000">
                <a:solidFill>
                  <a:schemeClr val="dk1"/>
                </a:solidFill>
                <a:latin typeface="Century Gothic"/>
                <a:ea typeface="Century Gothic"/>
                <a:cs typeface="Century Gothic"/>
                <a:sym typeface="Century Gothic"/>
              </a:rPr>
              <a:t>Dove possiamo trovare le vulnerabilità?</a:t>
            </a:r>
            <a:endParaRPr/>
          </a:p>
          <a:p>
            <a:pPr indent="-182880" lvl="1" marL="384048" marR="0" rtl="0" algn="l">
              <a:lnSpc>
                <a:spcPct val="100000"/>
              </a:lnSpc>
              <a:spcBef>
                <a:spcPts val="400"/>
              </a:spcBef>
              <a:spcAft>
                <a:spcPts val="0"/>
              </a:spcAft>
              <a:buClr>
                <a:schemeClr val="dk1"/>
              </a:buClr>
              <a:buSzPts val="2000"/>
              <a:buFont typeface="Calibri"/>
              <a:buChar char="◦"/>
            </a:pPr>
            <a:r>
              <a:rPr b="1" i="0" lang="en-US" sz="2000" u="none" cap="none" strike="noStrike">
                <a:solidFill>
                  <a:schemeClr val="dk1"/>
                </a:solidFill>
                <a:latin typeface="Century Gothic"/>
                <a:ea typeface="Century Gothic"/>
                <a:cs typeface="Century Gothic"/>
                <a:sym typeface="Century Gothic"/>
              </a:rPr>
              <a:t>Fase di codifica</a:t>
            </a:r>
            <a:endParaRPr/>
          </a:p>
          <a:p>
            <a:pPr indent="-182880" lvl="2" marL="566928" marR="0" rtl="0" algn="l">
              <a:lnSpc>
                <a:spcPct val="100000"/>
              </a:lnSpc>
              <a:spcBef>
                <a:spcPts val="600"/>
              </a:spcBef>
              <a:spcAft>
                <a:spcPts val="0"/>
              </a:spcAft>
              <a:buClr>
                <a:schemeClr val="dk1"/>
              </a:buClr>
              <a:buSzPts val="1400"/>
              <a:buFont typeface="Calibri"/>
              <a:buChar char="◦"/>
            </a:pPr>
            <a:r>
              <a:rPr b="0" i="0" lang="en-US" sz="1400" u="none" cap="none" strike="noStrike">
                <a:solidFill>
                  <a:schemeClr val="dk1"/>
                </a:solidFill>
                <a:latin typeface="Century Gothic"/>
                <a:ea typeface="Century Gothic"/>
                <a:cs typeface="Century Gothic"/>
                <a:sym typeface="Century Gothic"/>
              </a:rPr>
              <a:t>Gli sviluppatori potrebbero scrivere codice insicuro, ad esempio non gestendo correttamente l'input esterno.</a:t>
            </a:r>
            <a:endParaRPr b="1" i="0" sz="1600" u="none" cap="none" strike="noStrike">
              <a:solidFill>
                <a:schemeClr val="dk1"/>
              </a:solidFill>
              <a:latin typeface="Century Gothic"/>
              <a:ea typeface="Century Gothic"/>
              <a:cs typeface="Century Gothic"/>
              <a:sym typeface="Century Gothic"/>
            </a:endParaRPr>
          </a:p>
          <a:p>
            <a:pPr indent="-182880" lvl="1" marL="384048" marR="0" rtl="0" algn="l">
              <a:lnSpc>
                <a:spcPct val="100000"/>
              </a:lnSpc>
              <a:spcBef>
                <a:spcPts val="600"/>
              </a:spcBef>
              <a:spcAft>
                <a:spcPts val="0"/>
              </a:spcAft>
              <a:buClr>
                <a:schemeClr val="dk1"/>
              </a:buClr>
              <a:buSzPts val="2000"/>
              <a:buFont typeface="Calibri"/>
              <a:buChar char="◦"/>
            </a:pPr>
            <a:r>
              <a:rPr b="1" i="0" lang="en-US" sz="2000" u="none" cap="none" strike="noStrike">
                <a:solidFill>
                  <a:schemeClr val="dk1"/>
                </a:solidFill>
                <a:latin typeface="Century Gothic"/>
                <a:ea typeface="Century Gothic"/>
                <a:cs typeface="Century Gothic"/>
                <a:sym typeface="Century Gothic"/>
              </a:rPr>
              <a:t>Fase di compilazione</a:t>
            </a:r>
            <a:endParaRPr/>
          </a:p>
          <a:p>
            <a:pPr indent="-182880" lvl="2" marL="566928" marR="0" rtl="0" algn="l">
              <a:lnSpc>
                <a:spcPct val="100000"/>
              </a:lnSpc>
              <a:spcBef>
                <a:spcPts val="600"/>
              </a:spcBef>
              <a:spcAft>
                <a:spcPts val="0"/>
              </a:spcAft>
              <a:buClr>
                <a:schemeClr val="dk1"/>
              </a:buClr>
              <a:buSzPts val="1400"/>
              <a:buFont typeface="Calibri"/>
              <a:buChar char="◦"/>
            </a:pPr>
            <a:r>
              <a:rPr b="0" i="0" lang="en-US" sz="1400" u="none" cap="none" strike="noStrike">
                <a:solidFill>
                  <a:schemeClr val="dk1"/>
                </a:solidFill>
                <a:latin typeface="Century Gothic"/>
                <a:ea typeface="Century Gothic"/>
                <a:cs typeface="Century Gothic"/>
                <a:sym typeface="Century Gothic"/>
              </a:rPr>
              <a:t>Le ottimizzazioni del compilatore o le incomprensioni dell'intento del codice possono introdurre vulnerabilità.</a:t>
            </a:r>
            <a:endParaRPr b="1" i="0" sz="1600" u="none" cap="none" strike="noStrike">
              <a:solidFill>
                <a:schemeClr val="dk1"/>
              </a:solidFill>
              <a:latin typeface="Century Gothic"/>
              <a:ea typeface="Century Gothic"/>
              <a:cs typeface="Century Gothic"/>
              <a:sym typeface="Century Gothic"/>
            </a:endParaRPr>
          </a:p>
          <a:p>
            <a:pPr indent="-182880" lvl="1" marL="384048" marR="0" rtl="0" algn="l">
              <a:lnSpc>
                <a:spcPct val="100000"/>
              </a:lnSpc>
              <a:spcBef>
                <a:spcPts val="600"/>
              </a:spcBef>
              <a:spcAft>
                <a:spcPts val="0"/>
              </a:spcAft>
              <a:buClr>
                <a:schemeClr val="dk1"/>
              </a:buClr>
              <a:buSzPts val="2000"/>
              <a:buFont typeface="Calibri"/>
              <a:buChar char="◦"/>
            </a:pPr>
            <a:r>
              <a:rPr b="1" i="0" lang="en-US" sz="2000" u="none" cap="none" strike="noStrike">
                <a:solidFill>
                  <a:schemeClr val="dk1"/>
                </a:solidFill>
                <a:latin typeface="Century Gothic"/>
                <a:ea typeface="Century Gothic"/>
                <a:cs typeface="Century Gothic"/>
                <a:sym typeface="Century Gothic"/>
              </a:rPr>
              <a:t>Dipendenze</a:t>
            </a:r>
            <a:endParaRPr/>
          </a:p>
          <a:p>
            <a:pPr indent="-182880" lvl="2" marL="566928" marR="0" rtl="0" algn="l">
              <a:lnSpc>
                <a:spcPct val="100000"/>
              </a:lnSpc>
              <a:spcBef>
                <a:spcPts val="600"/>
              </a:spcBef>
              <a:spcAft>
                <a:spcPts val="0"/>
              </a:spcAft>
              <a:buClr>
                <a:schemeClr val="dk1"/>
              </a:buClr>
              <a:buSzPts val="1400"/>
              <a:buFont typeface="Calibri"/>
              <a:buChar char="◦"/>
            </a:pPr>
            <a:r>
              <a:rPr b="0" i="0" lang="en-US" sz="1400" u="none" cap="none" strike="noStrike">
                <a:solidFill>
                  <a:schemeClr val="dk1"/>
                </a:solidFill>
                <a:latin typeface="Century Gothic"/>
                <a:ea typeface="Century Gothic"/>
                <a:cs typeface="Century Gothic"/>
                <a:sym typeface="Century Gothic"/>
              </a:rPr>
              <a:t>Se il codice si affida a librerie o componenti esterni che sono a loro volta insicuri</a:t>
            </a:r>
            <a:endParaRPr b="1" i="0" sz="1600" u="none" cap="none" strike="noStrike">
              <a:solidFill>
                <a:schemeClr val="dk1"/>
              </a:solidFill>
              <a:latin typeface="Century Gothic"/>
              <a:ea typeface="Century Gothic"/>
              <a:cs typeface="Century Gothic"/>
              <a:sym typeface="Century Gothic"/>
            </a:endParaRPr>
          </a:p>
          <a:p>
            <a:pPr indent="-182880" lvl="1" marL="384048" marR="0" rtl="0" algn="l">
              <a:lnSpc>
                <a:spcPct val="100000"/>
              </a:lnSpc>
              <a:spcBef>
                <a:spcPts val="600"/>
              </a:spcBef>
              <a:spcAft>
                <a:spcPts val="0"/>
              </a:spcAft>
              <a:buClr>
                <a:schemeClr val="dk1"/>
              </a:buClr>
              <a:buSzPts val="1800"/>
              <a:buFont typeface="Calibri"/>
              <a:buChar char="◦"/>
            </a:pPr>
            <a:r>
              <a:rPr b="1" i="0" lang="en-US" sz="1800" u="none" cap="none" strike="noStrike">
                <a:solidFill>
                  <a:schemeClr val="dk1"/>
                </a:solidFill>
                <a:latin typeface="Century Gothic"/>
                <a:ea typeface="Century Gothic"/>
                <a:cs typeface="Century Gothic"/>
                <a:sym typeface="Century Gothic"/>
              </a:rPr>
              <a:t>Ambiente</a:t>
            </a:r>
            <a:endParaRPr/>
          </a:p>
          <a:p>
            <a:pPr indent="-182880" lvl="2" marL="566928" marR="0" rtl="0" algn="l">
              <a:lnSpc>
                <a:spcPct val="100000"/>
              </a:lnSpc>
              <a:spcBef>
                <a:spcPts val="600"/>
              </a:spcBef>
              <a:spcAft>
                <a:spcPts val="0"/>
              </a:spcAft>
              <a:buClr>
                <a:schemeClr val="dk1"/>
              </a:buClr>
              <a:buSzPts val="1400"/>
              <a:buFont typeface="Calibri"/>
              <a:buChar char="◦"/>
            </a:pPr>
            <a:r>
              <a:rPr b="0" i="0" lang="en-US" sz="1400" u="none" cap="none" strike="noStrike">
                <a:solidFill>
                  <a:schemeClr val="dk1"/>
                </a:solidFill>
                <a:latin typeface="Century Gothic"/>
                <a:ea typeface="Century Gothic"/>
                <a:cs typeface="Century Gothic"/>
                <a:sym typeface="Century Gothic"/>
              </a:rPr>
              <a:t>L'ambiente in cui il codice viene compilato (ad esempio il sistema operativo) può introdurre vulnerabilità, soprattutto se è diverso dall'ambiente in cui il codice è stato scritto.</a:t>
            </a:r>
            <a:endParaRPr b="0" i="0" sz="14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descr="A person raising his hand" id="605" name="Google Shape;605;p23"/>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606" name="Google Shape;606;p2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607" name="Google Shape;607;p2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608" name="Google Shape;608;p2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n-US"/>
              <a:t>Navigare tra le minacce informatiche: Il rischio dei binari vulnerabili nei sistemi marittimi</a:t>
            </a:r>
            <a:endParaRPr/>
          </a:p>
        </p:txBody>
      </p:sp>
      <p:sp>
        <p:nvSpPr>
          <p:cNvPr id="609" name="Google Shape;609;p23"/>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sz="4400"/>
              <a:t>o2</a:t>
            </a:r>
            <a:r>
              <a:rPr lang="en-US"/>
              <a:t>.</a:t>
            </a:r>
            <a:endParaRPr/>
          </a:p>
        </p:txBody>
      </p:sp>
      <p:sp>
        <p:nvSpPr>
          <p:cNvPr id="610" name="Google Shape;610;p23"/>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sz="2000">
                <a:solidFill>
                  <a:srgbClr val="7F7F7F"/>
                </a:solidFill>
              </a:rPr>
              <a:t>Dal software ai binari</a:t>
            </a:r>
            <a:endParaRPr/>
          </a:p>
        </p:txBody>
      </p:sp>
      <p:sp>
        <p:nvSpPr>
          <p:cNvPr id="611" name="Google Shape;611;p23"/>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n-US" sz="5400"/>
              <a:t>o3.</a:t>
            </a:r>
            <a:endParaRPr/>
          </a:p>
        </p:txBody>
      </p:sp>
      <p:sp>
        <p:nvSpPr>
          <p:cNvPr id="612" name="Google Shape;612;p23"/>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1900"/>
              <a:buNone/>
            </a:pPr>
            <a:r>
              <a:rPr lang="en-US" sz="1900">
                <a:solidFill>
                  <a:schemeClr val="dk1"/>
                </a:solidFill>
              </a:rPr>
              <a:t>Memoria </a:t>
            </a:r>
            <a:endParaRPr/>
          </a:p>
        </p:txBody>
      </p:sp>
      <p:sp>
        <p:nvSpPr>
          <p:cNvPr id="613" name="Google Shape;613;p23"/>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614" name="Google Shape;614;p23"/>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Pen test in scatola nera</a:t>
            </a:r>
            <a:endParaRPr/>
          </a:p>
        </p:txBody>
      </p:sp>
      <p:sp>
        <p:nvSpPr>
          <p:cNvPr id="615" name="Google Shape;615;p2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616" name="Google Shape;616;p23"/>
          <p:cNvGrpSpPr/>
          <p:nvPr/>
        </p:nvGrpSpPr>
        <p:grpSpPr>
          <a:xfrm>
            <a:off x="7370364" y="-23539"/>
            <a:ext cx="2562565" cy="6885155"/>
            <a:chOff x="7370364" y="-23539"/>
            <a:chExt cx="2562565" cy="6885155"/>
          </a:xfrm>
        </p:grpSpPr>
        <p:pic>
          <p:nvPicPr>
            <p:cNvPr id="617" name="Google Shape;617;p23"/>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618" name="Google Shape;618;p23"/>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24"/>
          <p:cNvSpPr txBox="1"/>
          <p:nvPr>
            <p:ph type="title"/>
          </p:nvPr>
        </p:nvSpPr>
        <p:spPr>
          <a:xfrm>
            <a:off x="2091732" y="339428"/>
            <a:ext cx="20800088" cy="703743"/>
          </a:xfrm>
          <a:prstGeom prst="rect">
            <a:avLst/>
          </a:prstGeom>
          <a:noFill/>
          <a:ln>
            <a:noFill/>
          </a:ln>
        </p:spPr>
        <p:txBody>
          <a:bodyPr anchorCtr="0" anchor="ctr" bIns="0" lIns="0" spcFirstLastPara="1" rIns="0" wrap="square" tIns="26375">
            <a:spAutoFit/>
          </a:bodyPr>
          <a:lstStyle/>
          <a:p>
            <a:pPr indent="0" lvl="0" marL="36425" rtl="0" algn="l">
              <a:lnSpc>
                <a:spcPct val="100000"/>
              </a:lnSpc>
              <a:spcBef>
                <a:spcPts val="0"/>
              </a:spcBef>
              <a:spcAft>
                <a:spcPts val="0"/>
              </a:spcAft>
              <a:buClr>
                <a:schemeClr val="dk1"/>
              </a:buClr>
              <a:buSzPts val="6000"/>
              <a:buFont typeface="Book Antiqua"/>
              <a:buNone/>
            </a:pPr>
            <a:r>
              <a:rPr lang="en-US"/>
              <a:t>Bug di corruzione della memoria</a:t>
            </a:r>
            <a:endParaRPr/>
          </a:p>
        </p:txBody>
      </p:sp>
      <p:sp>
        <p:nvSpPr>
          <p:cNvPr id="624" name="Google Shape;624;p24"/>
          <p:cNvSpPr txBox="1"/>
          <p:nvPr/>
        </p:nvSpPr>
        <p:spPr>
          <a:xfrm>
            <a:off x="1785760" y="2277409"/>
            <a:ext cx="7558871" cy="1854200"/>
          </a:xfrm>
          <a:prstGeom prst="rect">
            <a:avLst/>
          </a:prstGeom>
          <a:noFill/>
          <a:ln>
            <a:noFill/>
          </a:ln>
        </p:spPr>
        <p:txBody>
          <a:bodyPr anchorCtr="0" anchor="t" bIns="0" lIns="0" spcFirstLastPara="1" rIns="0" wrap="square" tIns="25100">
            <a:spAutoFit/>
          </a:bodyPr>
          <a:lstStyle/>
          <a:p>
            <a:pPr indent="-548885" lvl="0" marL="572750" marR="499898" rtl="0" algn="l">
              <a:lnSpc>
                <a:spcPct val="113599"/>
              </a:lnSpc>
              <a:spcBef>
                <a:spcPts val="0"/>
              </a:spcBef>
              <a:spcAft>
                <a:spcPts val="0"/>
              </a:spcAft>
              <a:buNone/>
            </a:pPr>
            <a:r>
              <a:rPr lang="en-US" sz="2176">
                <a:solidFill>
                  <a:schemeClr val="dk1"/>
                </a:solidFill>
                <a:latin typeface="Tahoma"/>
                <a:ea typeface="Tahoma"/>
                <a:cs typeface="Tahoma"/>
                <a:sym typeface="Tahoma"/>
              </a:rPr>
              <a:t>Presente in software sviluppati in linguaggi di programmazione che consentono riferimenti diretti alla memoria (Assembly, C, C++, ...)</a:t>
            </a:r>
            <a:endParaRPr sz="2176">
              <a:solidFill>
                <a:schemeClr val="dk1"/>
              </a:solidFill>
              <a:latin typeface="Tahoma"/>
              <a:ea typeface="Tahoma"/>
              <a:cs typeface="Tahoma"/>
              <a:sym typeface="Tahoma"/>
            </a:endParaRPr>
          </a:p>
          <a:p>
            <a:pPr indent="0" lvl="0" marL="1122891" marR="0" rtl="0" algn="l">
              <a:spcBef>
                <a:spcPts val="710"/>
              </a:spcBef>
              <a:spcAft>
                <a:spcPts val="0"/>
              </a:spcAft>
              <a:buNone/>
            </a:pPr>
            <a:r>
              <a:rPr lang="en-US" sz="1582">
                <a:solidFill>
                  <a:schemeClr val="dk1"/>
                </a:solidFill>
                <a:latin typeface="Courier New"/>
                <a:ea typeface="Courier New"/>
                <a:cs typeface="Courier New"/>
                <a:sym typeface="Courier New"/>
              </a:rPr>
              <a:t>*p = valore;</a:t>
            </a:r>
            <a:endParaRPr sz="1582">
              <a:solidFill>
                <a:schemeClr val="dk1"/>
              </a:solidFill>
              <a:latin typeface="Courier New"/>
              <a:ea typeface="Courier New"/>
              <a:cs typeface="Courier New"/>
              <a:sym typeface="Courier New"/>
            </a:endParaRPr>
          </a:p>
          <a:p>
            <a:pPr indent="0" lvl="0" marL="572750" marR="0" rtl="0" algn="l">
              <a:spcBef>
                <a:spcPts val="475"/>
              </a:spcBef>
              <a:spcAft>
                <a:spcPts val="0"/>
              </a:spcAft>
              <a:buNone/>
            </a:pPr>
            <a:r>
              <a:rPr lang="en-US" sz="2176">
                <a:solidFill>
                  <a:schemeClr val="dk1"/>
                </a:solidFill>
                <a:latin typeface="Tahoma"/>
                <a:ea typeface="Tahoma"/>
                <a:cs typeface="Tahoma"/>
                <a:sym typeface="Tahoma"/>
              </a:rPr>
              <a:t>non eseguire controlli fuori limite nelle operazioni di tipo array</a:t>
            </a:r>
            <a:endParaRPr sz="2176">
              <a:solidFill>
                <a:schemeClr val="dk1"/>
              </a:solidFill>
              <a:latin typeface="Tahoma"/>
              <a:ea typeface="Tahoma"/>
              <a:cs typeface="Tahoma"/>
              <a:sym typeface="Tahoma"/>
            </a:endParaRPr>
          </a:p>
          <a:p>
            <a:pPr indent="0" lvl="0" marL="1122891" marR="0" rtl="0" algn="l">
              <a:spcBef>
                <a:spcPts val="732"/>
              </a:spcBef>
              <a:spcAft>
                <a:spcPts val="0"/>
              </a:spcAft>
              <a:buNone/>
            </a:pPr>
            <a:r>
              <a:rPr lang="en-US" sz="1582">
                <a:solidFill>
                  <a:schemeClr val="dk1"/>
                </a:solidFill>
                <a:latin typeface="Courier New"/>
                <a:ea typeface="Courier New"/>
                <a:cs typeface="Courier New"/>
                <a:sym typeface="Courier New"/>
              </a:rPr>
              <a:t>a[++i] = 4;</a:t>
            </a:r>
            <a:endParaRPr sz="1582">
              <a:solidFill>
                <a:schemeClr val="dk1"/>
              </a:solidFill>
              <a:latin typeface="Courier New"/>
              <a:ea typeface="Courier New"/>
              <a:cs typeface="Courier New"/>
              <a:sym typeface="Courier New"/>
            </a:endParaRPr>
          </a:p>
        </p:txBody>
      </p:sp>
      <p:pic>
        <p:nvPicPr>
          <p:cNvPr id="625" name="Google Shape;625;p24"/>
          <p:cNvPicPr preferRelativeResize="0"/>
          <p:nvPr/>
        </p:nvPicPr>
        <p:blipFill rotWithShape="1">
          <a:blip r:embed="rId3">
            <a:alphaModFix/>
          </a:blip>
          <a:srcRect b="0" l="0" r="0" t="0"/>
          <a:stretch/>
        </p:blipFill>
        <p:spPr>
          <a:xfrm>
            <a:off x="2091732" y="2863779"/>
            <a:ext cx="128116" cy="128115"/>
          </a:xfrm>
          <a:prstGeom prst="rect">
            <a:avLst/>
          </a:prstGeom>
          <a:noFill/>
          <a:ln>
            <a:noFill/>
          </a:ln>
        </p:spPr>
      </p:pic>
      <p:pic>
        <p:nvPicPr>
          <p:cNvPr id="626" name="Google Shape;626;p24"/>
          <p:cNvPicPr preferRelativeResize="0"/>
          <p:nvPr/>
        </p:nvPicPr>
        <p:blipFill rotWithShape="1">
          <a:blip r:embed="rId4">
            <a:alphaModFix/>
          </a:blip>
          <a:srcRect b="0" l="0" r="0" t="0"/>
          <a:stretch/>
        </p:blipFill>
        <p:spPr>
          <a:xfrm>
            <a:off x="2665744" y="3237829"/>
            <a:ext cx="102996" cy="102994"/>
          </a:xfrm>
          <a:prstGeom prst="rect">
            <a:avLst/>
          </a:prstGeom>
          <a:noFill/>
          <a:ln>
            <a:noFill/>
          </a:ln>
        </p:spPr>
      </p:pic>
      <p:pic>
        <p:nvPicPr>
          <p:cNvPr id="627" name="Google Shape;627;p24"/>
          <p:cNvPicPr preferRelativeResize="0"/>
          <p:nvPr/>
        </p:nvPicPr>
        <p:blipFill rotWithShape="1">
          <a:blip r:embed="rId5">
            <a:alphaModFix/>
          </a:blip>
          <a:srcRect b="0" l="0" r="0" t="0"/>
          <a:stretch/>
        </p:blipFill>
        <p:spPr>
          <a:xfrm>
            <a:off x="2091732" y="3588516"/>
            <a:ext cx="128116" cy="128115"/>
          </a:xfrm>
          <a:prstGeom prst="rect">
            <a:avLst/>
          </a:prstGeom>
          <a:noFill/>
          <a:ln>
            <a:noFill/>
          </a:ln>
        </p:spPr>
      </p:pic>
      <p:pic>
        <p:nvPicPr>
          <p:cNvPr id="628" name="Google Shape;628;p24"/>
          <p:cNvPicPr preferRelativeResize="0"/>
          <p:nvPr/>
        </p:nvPicPr>
        <p:blipFill rotWithShape="1">
          <a:blip r:embed="rId6">
            <a:alphaModFix/>
          </a:blip>
          <a:srcRect b="0" l="0" r="0" t="0"/>
          <a:stretch/>
        </p:blipFill>
        <p:spPr>
          <a:xfrm>
            <a:off x="2665744" y="3963571"/>
            <a:ext cx="102996" cy="10299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25"/>
          <p:cNvSpPr txBox="1"/>
          <p:nvPr>
            <p:ph type="title"/>
          </p:nvPr>
        </p:nvSpPr>
        <p:spPr>
          <a:xfrm>
            <a:off x="2390307" y="304147"/>
            <a:ext cx="20800088" cy="703743"/>
          </a:xfrm>
          <a:prstGeom prst="rect">
            <a:avLst/>
          </a:prstGeom>
          <a:noFill/>
          <a:ln>
            <a:noFill/>
          </a:ln>
        </p:spPr>
        <p:txBody>
          <a:bodyPr anchorCtr="0" anchor="ctr" bIns="0" lIns="0" spcFirstLastPara="1" rIns="0" wrap="square" tIns="26375">
            <a:spAutoFit/>
          </a:bodyPr>
          <a:lstStyle/>
          <a:p>
            <a:pPr indent="0" lvl="0" marL="36425" rtl="0" algn="l">
              <a:lnSpc>
                <a:spcPct val="100000"/>
              </a:lnSpc>
              <a:spcBef>
                <a:spcPts val="0"/>
              </a:spcBef>
              <a:spcAft>
                <a:spcPts val="0"/>
              </a:spcAft>
              <a:buClr>
                <a:schemeClr val="dk1"/>
              </a:buClr>
              <a:buSzPts val="6000"/>
              <a:buFont typeface="Book Antiqua"/>
              <a:buNone/>
            </a:pPr>
            <a:r>
              <a:rPr lang="en-US"/>
              <a:t>Bug di corruzione della memoria</a:t>
            </a:r>
            <a:endParaRPr/>
          </a:p>
        </p:txBody>
      </p:sp>
      <p:sp>
        <p:nvSpPr>
          <p:cNvPr id="634" name="Google Shape;634;p25"/>
          <p:cNvSpPr txBox="1"/>
          <p:nvPr/>
        </p:nvSpPr>
        <p:spPr>
          <a:xfrm>
            <a:off x="1785760" y="1989070"/>
            <a:ext cx="8412982" cy="2648656"/>
          </a:xfrm>
          <a:prstGeom prst="rect">
            <a:avLst/>
          </a:prstGeom>
          <a:noFill/>
          <a:ln>
            <a:noFill/>
          </a:ln>
        </p:spPr>
        <p:txBody>
          <a:bodyPr anchorCtr="0" anchor="t" bIns="0" lIns="0" spcFirstLastPara="1" rIns="0" wrap="square" tIns="18825">
            <a:spAutoFit/>
          </a:bodyPr>
          <a:lstStyle/>
          <a:p>
            <a:pPr indent="0" lvl="0" marL="25121" marR="212267" rtl="0" algn="just">
              <a:lnSpc>
                <a:spcPct val="102000"/>
              </a:lnSpc>
              <a:spcBef>
                <a:spcPts val="0"/>
              </a:spcBef>
              <a:spcAft>
                <a:spcPts val="0"/>
              </a:spcAft>
              <a:buNone/>
            </a:pPr>
            <a:r>
              <a:rPr lang="en-US" sz="2176">
                <a:solidFill>
                  <a:schemeClr val="dk1"/>
                </a:solidFill>
                <a:latin typeface="Tahoma"/>
                <a:ea typeface="Tahoma"/>
                <a:cs typeface="Tahoma"/>
                <a:sym typeface="Tahoma"/>
              </a:rPr>
              <a:t>Inoltre, influiscono sul software che si basa su componenti vulnerabili ai bug di corruzione della memoria. Ad esempio:</a:t>
            </a:r>
            <a:endParaRPr sz="2176">
              <a:solidFill>
                <a:schemeClr val="dk1"/>
              </a:solidFill>
              <a:latin typeface="Tahoma"/>
              <a:ea typeface="Tahoma"/>
              <a:cs typeface="Tahoma"/>
              <a:sym typeface="Tahoma"/>
            </a:endParaRPr>
          </a:p>
          <a:p>
            <a:pPr indent="0" lvl="0" marL="572750" marR="273815" rtl="0" algn="just">
              <a:lnSpc>
                <a:spcPct val="109099"/>
              </a:lnSpc>
              <a:spcBef>
                <a:spcPts val="613"/>
              </a:spcBef>
              <a:spcAft>
                <a:spcPts val="0"/>
              </a:spcAft>
              <a:buNone/>
            </a:pPr>
            <a:r>
              <a:rPr lang="en-US" sz="2176">
                <a:solidFill>
                  <a:schemeClr val="dk1"/>
                </a:solidFill>
                <a:latin typeface="Tahoma"/>
                <a:ea typeface="Tahoma"/>
                <a:cs typeface="Tahoma"/>
                <a:sym typeface="Tahoma"/>
              </a:rPr>
              <a:t>Java non consente riferimenti diretti alla memoria e solleva un'eccezione di runtime in caso di errori nell'indice dell'array.</a:t>
            </a:r>
            <a:endParaRPr sz="2176">
              <a:solidFill>
                <a:schemeClr val="dk1"/>
              </a:solidFill>
              <a:latin typeface="Tahoma"/>
              <a:ea typeface="Tahoma"/>
              <a:cs typeface="Tahoma"/>
              <a:sym typeface="Tahoma"/>
            </a:endParaRPr>
          </a:p>
          <a:p>
            <a:pPr indent="0" lvl="0" marL="1122891" marR="0" rtl="0" algn="just">
              <a:spcBef>
                <a:spcPts val="208"/>
              </a:spcBef>
              <a:spcAft>
                <a:spcPts val="0"/>
              </a:spcAft>
              <a:buNone/>
            </a:pPr>
            <a:r>
              <a:rPr lang="en-US" sz="1978">
                <a:solidFill>
                  <a:schemeClr val="dk1"/>
                </a:solidFill>
                <a:latin typeface="Tahoma"/>
                <a:ea typeface="Tahoma"/>
                <a:cs typeface="Tahoma"/>
                <a:sym typeface="Tahoma"/>
              </a:rPr>
              <a:t>Tuttavia, la JVM è vulnerabile ai bug di corruzione della memoria.</a:t>
            </a:r>
            <a:endParaRPr sz="1978">
              <a:solidFill>
                <a:schemeClr val="dk1"/>
              </a:solidFill>
              <a:latin typeface="Tahoma"/>
              <a:ea typeface="Tahoma"/>
              <a:cs typeface="Tahoma"/>
              <a:sym typeface="Tahoma"/>
            </a:endParaRPr>
          </a:p>
          <a:p>
            <a:pPr indent="0" lvl="0" marL="1122891" marR="10048" rtl="0" algn="just">
              <a:lnSpc>
                <a:spcPct val="119009"/>
              </a:lnSpc>
              <a:spcBef>
                <a:spcPts val="168"/>
              </a:spcBef>
              <a:spcAft>
                <a:spcPts val="0"/>
              </a:spcAft>
              <a:buNone/>
            </a:pPr>
            <a:r>
              <a:rPr lang="en-US" sz="1978">
                <a:solidFill>
                  <a:schemeClr val="dk1"/>
                </a:solidFill>
                <a:latin typeface="Tahoma"/>
                <a:ea typeface="Tahoma"/>
                <a:cs typeface="Tahoma"/>
                <a:sym typeface="Tahoma"/>
              </a:rPr>
              <a:t>Le librerie native del JDK sono vulnerabili a bug di corruzione della memoria L'esecuzione di bytecode non attendibili su una JVM potrebbe innescare tali bug (ad esempio, le applet del browser).</a:t>
            </a:r>
            <a:endParaRPr sz="1978">
              <a:solidFill>
                <a:schemeClr val="dk1"/>
              </a:solidFill>
              <a:latin typeface="Tahoma"/>
              <a:ea typeface="Tahoma"/>
              <a:cs typeface="Tahoma"/>
              <a:sym typeface="Tahoma"/>
            </a:endParaRPr>
          </a:p>
        </p:txBody>
      </p:sp>
      <p:pic>
        <p:nvPicPr>
          <p:cNvPr id="635" name="Google Shape;635;p25"/>
          <p:cNvPicPr preferRelativeResize="0"/>
          <p:nvPr/>
        </p:nvPicPr>
        <p:blipFill rotWithShape="1">
          <a:blip r:embed="rId3">
            <a:alphaModFix/>
          </a:blip>
          <a:srcRect b="0" l="0" r="0" t="0"/>
          <a:stretch/>
        </p:blipFill>
        <p:spPr>
          <a:xfrm>
            <a:off x="2091732" y="2867798"/>
            <a:ext cx="128116" cy="128115"/>
          </a:xfrm>
          <a:prstGeom prst="rect">
            <a:avLst/>
          </a:prstGeom>
          <a:noFill/>
          <a:ln>
            <a:noFill/>
          </a:ln>
        </p:spPr>
      </p:pic>
      <p:pic>
        <p:nvPicPr>
          <p:cNvPr id="636" name="Google Shape;636;p25"/>
          <p:cNvPicPr preferRelativeResize="0"/>
          <p:nvPr/>
        </p:nvPicPr>
        <p:blipFill rotWithShape="1">
          <a:blip r:embed="rId4">
            <a:alphaModFix/>
          </a:blip>
          <a:srcRect b="0" l="0" r="0" t="0"/>
          <a:stretch/>
        </p:blipFill>
        <p:spPr>
          <a:xfrm>
            <a:off x="2665744" y="3543549"/>
            <a:ext cx="102996" cy="102996"/>
          </a:xfrm>
          <a:prstGeom prst="rect">
            <a:avLst/>
          </a:prstGeom>
          <a:noFill/>
          <a:ln>
            <a:noFill/>
          </a:ln>
        </p:spPr>
      </p:pic>
      <p:pic>
        <p:nvPicPr>
          <p:cNvPr id="637" name="Google Shape;637;p25"/>
          <p:cNvPicPr preferRelativeResize="0"/>
          <p:nvPr/>
        </p:nvPicPr>
        <p:blipFill rotWithShape="1">
          <a:blip r:embed="rId5">
            <a:alphaModFix/>
          </a:blip>
          <a:srcRect b="0" l="0" r="0" t="0"/>
          <a:stretch/>
        </p:blipFill>
        <p:spPr>
          <a:xfrm>
            <a:off x="2665744" y="3843745"/>
            <a:ext cx="102996" cy="102994"/>
          </a:xfrm>
          <a:prstGeom prst="rect">
            <a:avLst/>
          </a:prstGeom>
          <a:noFill/>
          <a:ln>
            <a:noFill/>
          </a:ln>
        </p:spPr>
      </p:pic>
      <p:pic>
        <p:nvPicPr>
          <p:cNvPr id="638" name="Google Shape;638;p25"/>
          <p:cNvPicPr preferRelativeResize="0"/>
          <p:nvPr/>
        </p:nvPicPr>
        <p:blipFill rotWithShape="1">
          <a:blip r:embed="rId6">
            <a:alphaModFix/>
          </a:blip>
          <a:srcRect b="0" l="0" r="0" t="0"/>
          <a:stretch/>
        </p:blipFill>
        <p:spPr>
          <a:xfrm>
            <a:off x="2665744" y="4143939"/>
            <a:ext cx="102996" cy="10299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26"/>
          <p:cNvSpPr txBox="1"/>
          <p:nvPr>
            <p:ph type="title"/>
          </p:nvPr>
        </p:nvSpPr>
        <p:spPr>
          <a:xfrm>
            <a:off x="2010285" y="223796"/>
            <a:ext cx="20800088" cy="1380851"/>
          </a:xfrm>
          <a:prstGeom prst="rect">
            <a:avLst/>
          </a:prstGeom>
          <a:noFill/>
          <a:ln>
            <a:noFill/>
          </a:ln>
        </p:spPr>
        <p:txBody>
          <a:bodyPr anchorCtr="0" anchor="ctr" bIns="0" lIns="0" spcFirstLastPara="1" rIns="0" wrap="square" tIns="26375">
            <a:spAutoFit/>
          </a:bodyPr>
          <a:lstStyle/>
          <a:p>
            <a:pPr indent="0" lvl="0" marL="36425" rtl="0" algn="l">
              <a:lnSpc>
                <a:spcPct val="100000"/>
              </a:lnSpc>
              <a:spcBef>
                <a:spcPts val="0"/>
              </a:spcBef>
              <a:spcAft>
                <a:spcPts val="0"/>
              </a:spcAft>
              <a:buClr>
                <a:schemeClr val="dk1"/>
              </a:buClr>
              <a:buSzPts val="4400"/>
              <a:buFont typeface="Book Antiqua"/>
              <a:buNone/>
            </a:pPr>
            <a:r>
              <a:rPr lang="en-US" sz="4400"/>
              <a:t>I bug di corruzione della memoria </a:t>
            </a:r>
            <a:br>
              <a:rPr lang="en-US" sz="4400"/>
            </a:br>
            <a:r>
              <a:rPr lang="en-US" sz="4400"/>
              <a:t>sono ovunque</a:t>
            </a:r>
            <a:endParaRPr/>
          </a:p>
        </p:txBody>
      </p:sp>
      <p:sp>
        <p:nvSpPr>
          <p:cNvPr id="644" name="Google Shape;644;p26"/>
          <p:cNvSpPr txBox="1"/>
          <p:nvPr/>
        </p:nvSpPr>
        <p:spPr>
          <a:xfrm>
            <a:off x="2334400" y="1552419"/>
            <a:ext cx="7507375" cy="3803210"/>
          </a:xfrm>
          <a:prstGeom prst="rect">
            <a:avLst/>
          </a:prstGeom>
          <a:noFill/>
          <a:ln>
            <a:noFill/>
          </a:ln>
        </p:spPr>
        <p:txBody>
          <a:bodyPr anchorCtr="0" anchor="t" bIns="0" lIns="0" spcFirstLastPara="1" rIns="0" wrap="square" tIns="23850">
            <a:spAutoFit/>
          </a:bodyPr>
          <a:lstStyle/>
          <a:p>
            <a:pPr indent="0" lvl="0" marL="25121" marR="4500355" rtl="0" algn="l">
              <a:lnSpc>
                <a:spcPct val="125699"/>
              </a:lnSpc>
              <a:spcBef>
                <a:spcPts val="0"/>
              </a:spcBef>
              <a:spcAft>
                <a:spcPts val="0"/>
              </a:spcAft>
              <a:buNone/>
            </a:pPr>
            <a:r>
              <a:rPr lang="en-US" sz="2176">
                <a:solidFill>
                  <a:schemeClr val="dk1"/>
                </a:solidFill>
                <a:latin typeface="Tahoma"/>
                <a:ea typeface="Tahoma"/>
                <a:cs typeface="Tahoma"/>
                <a:sym typeface="Tahoma"/>
              </a:rPr>
              <a:t>Sistema operativo Kernel Librerie di sistema</a:t>
            </a:r>
            <a:endParaRPr sz="2176">
              <a:solidFill>
                <a:schemeClr val="dk1"/>
              </a:solidFill>
              <a:latin typeface="Tahoma"/>
              <a:ea typeface="Tahoma"/>
              <a:cs typeface="Tahoma"/>
              <a:sym typeface="Tahoma"/>
            </a:endParaRPr>
          </a:p>
          <a:p>
            <a:pPr indent="0" lvl="0" marL="25121" marR="0" rtl="0" algn="l">
              <a:spcBef>
                <a:spcPts val="574"/>
              </a:spcBef>
              <a:spcAft>
                <a:spcPts val="0"/>
              </a:spcAft>
              <a:buNone/>
            </a:pPr>
            <a:r>
              <a:rPr lang="en-US" sz="2176">
                <a:solidFill>
                  <a:schemeClr val="dk1"/>
                </a:solidFill>
                <a:latin typeface="Tahoma"/>
                <a:ea typeface="Tahoma"/>
                <a:cs typeface="Tahoma"/>
                <a:sym typeface="Tahoma"/>
              </a:rPr>
              <a:t>Strumenti di sistema</a:t>
            </a:r>
            <a:endParaRPr sz="2176">
              <a:solidFill>
                <a:schemeClr val="dk1"/>
              </a:solidFill>
              <a:latin typeface="Tahoma"/>
              <a:ea typeface="Tahoma"/>
              <a:cs typeface="Tahoma"/>
              <a:sym typeface="Tahoma"/>
            </a:endParaRPr>
          </a:p>
          <a:p>
            <a:pPr indent="0" lvl="0" marL="25121" marR="10048" rtl="0" algn="l">
              <a:lnSpc>
                <a:spcPct val="124500"/>
              </a:lnSpc>
              <a:spcBef>
                <a:spcPts val="119"/>
              </a:spcBef>
              <a:spcAft>
                <a:spcPts val="0"/>
              </a:spcAft>
              <a:buNone/>
            </a:pPr>
            <a:r>
              <a:rPr lang="en-US" sz="2176">
                <a:solidFill>
                  <a:schemeClr val="dk1"/>
                </a:solidFill>
                <a:latin typeface="Tahoma"/>
                <a:ea typeface="Tahoma"/>
                <a:cs typeface="Tahoma"/>
                <a:sym typeface="Tahoma"/>
              </a:rPr>
              <a:t>Software per sistemi embedded (router, TV, dispositivi mobili, ...) Servizi Internet</a:t>
            </a:r>
            <a:endParaRPr sz="2176">
              <a:solidFill>
                <a:schemeClr val="dk1"/>
              </a:solidFill>
              <a:latin typeface="Tahoma"/>
              <a:ea typeface="Tahoma"/>
              <a:cs typeface="Tahoma"/>
              <a:sym typeface="Tahoma"/>
            </a:endParaRPr>
          </a:p>
          <a:p>
            <a:pPr indent="0" lvl="0" marL="25121" marR="5776482" rtl="0" algn="l">
              <a:lnSpc>
                <a:spcPct val="125499"/>
              </a:lnSpc>
              <a:spcBef>
                <a:spcPts val="30"/>
              </a:spcBef>
              <a:spcAft>
                <a:spcPts val="0"/>
              </a:spcAft>
              <a:buNone/>
            </a:pPr>
            <a:r>
              <a:rPr lang="en-US" sz="2176">
                <a:solidFill>
                  <a:schemeClr val="dk1"/>
                </a:solidFill>
                <a:latin typeface="Tahoma"/>
                <a:ea typeface="Tahoma"/>
                <a:cs typeface="Tahoma"/>
                <a:sym typeface="Tahoma"/>
              </a:rPr>
              <a:t>Librerie native Browser web</a:t>
            </a:r>
            <a:endParaRPr sz="2176">
              <a:solidFill>
                <a:schemeClr val="dk1"/>
              </a:solidFill>
              <a:latin typeface="Tahoma"/>
              <a:ea typeface="Tahoma"/>
              <a:cs typeface="Tahoma"/>
              <a:sym typeface="Tahoma"/>
            </a:endParaRPr>
          </a:p>
          <a:p>
            <a:pPr indent="0" lvl="0" marL="25121" marR="0" rtl="0" algn="l">
              <a:spcBef>
                <a:spcPts val="564"/>
              </a:spcBef>
              <a:spcAft>
                <a:spcPts val="0"/>
              </a:spcAft>
              <a:buNone/>
            </a:pPr>
            <a:r>
              <a:rPr lang="en-US" sz="2176">
                <a:solidFill>
                  <a:schemeClr val="dk1"/>
                </a:solidFill>
                <a:latin typeface="Tahoma"/>
                <a:ea typeface="Tahoma"/>
                <a:cs typeface="Tahoma"/>
                <a:sym typeface="Tahoma"/>
              </a:rPr>
              <a:t>Software di supporto ai sistemi SCADA</a:t>
            </a:r>
            <a:endParaRPr sz="2176">
              <a:solidFill>
                <a:schemeClr val="dk1"/>
              </a:solidFill>
              <a:latin typeface="Tahoma"/>
              <a:ea typeface="Tahoma"/>
              <a:cs typeface="Tahoma"/>
              <a:sym typeface="Tahoma"/>
            </a:endParaRPr>
          </a:p>
          <a:p>
            <a:pPr indent="0" lvl="0" marL="25121" marR="0" rtl="0" algn="l">
              <a:spcBef>
                <a:spcPts val="712"/>
              </a:spcBef>
              <a:spcAft>
                <a:spcPts val="0"/>
              </a:spcAft>
              <a:buNone/>
            </a:pPr>
            <a:r>
              <a:rPr lang="en-US" sz="2176">
                <a:solidFill>
                  <a:schemeClr val="dk1"/>
                </a:solidFill>
                <a:latin typeface="Tahoma"/>
                <a:ea typeface="Tahoma"/>
                <a:cs typeface="Tahoma"/>
                <a:sym typeface="Tahoma"/>
              </a:rPr>
              <a:t>...</a:t>
            </a:r>
            <a:endParaRPr sz="2176">
              <a:solidFill>
                <a:schemeClr val="dk1"/>
              </a:solidFill>
              <a:latin typeface="Tahoma"/>
              <a:ea typeface="Tahoma"/>
              <a:cs typeface="Tahoma"/>
              <a:sym typeface="Tahoma"/>
            </a:endParaRPr>
          </a:p>
        </p:txBody>
      </p:sp>
      <p:pic>
        <p:nvPicPr>
          <p:cNvPr id="645" name="Google Shape;645;p26"/>
          <p:cNvPicPr preferRelativeResize="0"/>
          <p:nvPr/>
        </p:nvPicPr>
        <p:blipFill rotWithShape="1">
          <a:blip r:embed="rId3">
            <a:alphaModFix/>
          </a:blip>
          <a:srcRect b="0" l="0" r="0" t="0"/>
          <a:stretch/>
        </p:blipFill>
        <p:spPr>
          <a:xfrm>
            <a:off x="2091732" y="1800915"/>
            <a:ext cx="128116" cy="128115"/>
          </a:xfrm>
          <a:prstGeom prst="rect">
            <a:avLst/>
          </a:prstGeom>
          <a:noFill/>
          <a:ln>
            <a:noFill/>
          </a:ln>
        </p:spPr>
      </p:pic>
      <p:pic>
        <p:nvPicPr>
          <p:cNvPr id="646" name="Google Shape;646;p26"/>
          <p:cNvPicPr preferRelativeResize="0"/>
          <p:nvPr/>
        </p:nvPicPr>
        <p:blipFill rotWithShape="1">
          <a:blip r:embed="rId4">
            <a:alphaModFix/>
          </a:blip>
          <a:srcRect b="0" l="0" r="0" t="0"/>
          <a:stretch/>
        </p:blipFill>
        <p:spPr>
          <a:xfrm>
            <a:off x="2091732" y="2216665"/>
            <a:ext cx="128116" cy="128115"/>
          </a:xfrm>
          <a:prstGeom prst="rect">
            <a:avLst/>
          </a:prstGeom>
          <a:noFill/>
          <a:ln>
            <a:noFill/>
          </a:ln>
        </p:spPr>
      </p:pic>
      <p:pic>
        <p:nvPicPr>
          <p:cNvPr id="647" name="Google Shape;647;p26"/>
          <p:cNvPicPr preferRelativeResize="0"/>
          <p:nvPr/>
        </p:nvPicPr>
        <p:blipFill rotWithShape="1">
          <a:blip r:embed="rId5">
            <a:alphaModFix/>
          </a:blip>
          <a:srcRect b="0" l="0" r="0" t="0"/>
          <a:stretch/>
        </p:blipFill>
        <p:spPr>
          <a:xfrm>
            <a:off x="2091732" y="2632416"/>
            <a:ext cx="128116" cy="128115"/>
          </a:xfrm>
          <a:prstGeom prst="rect">
            <a:avLst/>
          </a:prstGeom>
          <a:noFill/>
          <a:ln>
            <a:noFill/>
          </a:ln>
        </p:spPr>
      </p:pic>
      <p:pic>
        <p:nvPicPr>
          <p:cNvPr id="648" name="Google Shape;648;p26"/>
          <p:cNvPicPr preferRelativeResize="0"/>
          <p:nvPr/>
        </p:nvPicPr>
        <p:blipFill rotWithShape="1">
          <a:blip r:embed="rId6">
            <a:alphaModFix/>
          </a:blip>
          <a:srcRect b="0" l="0" r="0" t="0"/>
          <a:stretch/>
        </p:blipFill>
        <p:spPr>
          <a:xfrm>
            <a:off x="2091732" y="3048166"/>
            <a:ext cx="128116" cy="128115"/>
          </a:xfrm>
          <a:prstGeom prst="rect">
            <a:avLst/>
          </a:prstGeom>
          <a:noFill/>
          <a:ln>
            <a:noFill/>
          </a:ln>
        </p:spPr>
      </p:pic>
      <p:pic>
        <p:nvPicPr>
          <p:cNvPr id="649" name="Google Shape;649;p26"/>
          <p:cNvPicPr preferRelativeResize="0"/>
          <p:nvPr/>
        </p:nvPicPr>
        <p:blipFill rotWithShape="1">
          <a:blip r:embed="rId7">
            <a:alphaModFix/>
          </a:blip>
          <a:srcRect b="0" l="0" r="0" t="0"/>
          <a:stretch/>
        </p:blipFill>
        <p:spPr>
          <a:xfrm>
            <a:off x="2091732" y="3463917"/>
            <a:ext cx="128116" cy="128115"/>
          </a:xfrm>
          <a:prstGeom prst="rect">
            <a:avLst/>
          </a:prstGeom>
          <a:noFill/>
          <a:ln>
            <a:noFill/>
          </a:ln>
        </p:spPr>
      </p:pic>
      <p:pic>
        <p:nvPicPr>
          <p:cNvPr id="650" name="Google Shape;650;p26"/>
          <p:cNvPicPr preferRelativeResize="0"/>
          <p:nvPr/>
        </p:nvPicPr>
        <p:blipFill rotWithShape="1">
          <a:blip r:embed="rId8">
            <a:alphaModFix/>
          </a:blip>
          <a:srcRect b="0" l="0" r="0" t="0"/>
          <a:stretch/>
        </p:blipFill>
        <p:spPr>
          <a:xfrm>
            <a:off x="2091732" y="3881928"/>
            <a:ext cx="128116" cy="128115"/>
          </a:xfrm>
          <a:prstGeom prst="rect">
            <a:avLst/>
          </a:prstGeom>
          <a:noFill/>
          <a:ln>
            <a:noFill/>
          </a:ln>
        </p:spPr>
      </p:pic>
      <p:pic>
        <p:nvPicPr>
          <p:cNvPr id="651" name="Google Shape;651;p26"/>
          <p:cNvPicPr preferRelativeResize="0"/>
          <p:nvPr/>
        </p:nvPicPr>
        <p:blipFill rotWithShape="1">
          <a:blip r:embed="rId9">
            <a:alphaModFix/>
          </a:blip>
          <a:srcRect b="0" l="0" r="0" t="0"/>
          <a:stretch/>
        </p:blipFill>
        <p:spPr>
          <a:xfrm>
            <a:off x="2091732" y="4297679"/>
            <a:ext cx="128116" cy="128115"/>
          </a:xfrm>
          <a:prstGeom prst="rect">
            <a:avLst/>
          </a:prstGeom>
          <a:noFill/>
          <a:ln>
            <a:noFill/>
          </a:ln>
        </p:spPr>
      </p:pic>
      <p:pic>
        <p:nvPicPr>
          <p:cNvPr id="652" name="Google Shape;652;p26"/>
          <p:cNvPicPr preferRelativeResize="0"/>
          <p:nvPr/>
        </p:nvPicPr>
        <p:blipFill rotWithShape="1">
          <a:blip r:embed="rId10">
            <a:alphaModFix/>
          </a:blip>
          <a:srcRect b="0" l="0" r="0" t="0"/>
          <a:stretch/>
        </p:blipFill>
        <p:spPr>
          <a:xfrm>
            <a:off x="2091732" y="4713279"/>
            <a:ext cx="128116" cy="128115"/>
          </a:xfrm>
          <a:prstGeom prst="rect">
            <a:avLst/>
          </a:prstGeom>
          <a:noFill/>
          <a:ln>
            <a:noFill/>
          </a:ln>
        </p:spPr>
      </p:pic>
      <p:pic>
        <p:nvPicPr>
          <p:cNvPr id="653" name="Google Shape;653;p26"/>
          <p:cNvPicPr preferRelativeResize="0"/>
          <p:nvPr/>
        </p:nvPicPr>
        <p:blipFill rotWithShape="1">
          <a:blip r:embed="rId11">
            <a:alphaModFix/>
          </a:blip>
          <a:srcRect b="0" l="0" r="0" t="0"/>
          <a:stretch/>
        </p:blipFill>
        <p:spPr>
          <a:xfrm>
            <a:off x="2091732" y="5125237"/>
            <a:ext cx="128116" cy="12811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27"/>
          <p:cNvSpPr txBox="1"/>
          <p:nvPr>
            <p:ph type="title"/>
          </p:nvPr>
        </p:nvSpPr>
        <p:spPr>
          <a:xfrm>
            <a:off x="1791956" y="235699"/>
            <a:ext cx="20800088" cy="765298"/>
          </a:xfrm>
          <a:prstGeom prst="rect">
            <a:avLst/>
          </a:prstGeom>
          <a:noFill/>
          <a:ln>
            <a:noFill/>
          </a:ln>
        </p:spPr>
        <p:txBody>
          <a:bodyPr anchorCtr="0" anchor="ctr" bIns="0" lIns="0" spcFirstLastPara="1" rIns="0" wrap="square" tIns="26375">
            <a:spAutoFit/>
          </a:bodyPr>
          <a:lstStyle/>
          <a:p>
            <a:pPr indent="0" lvl="0" marL="33913" rtl="0" algn="l">
              <a:lnSpc>
                <a:spcPct val="100000"/>
              </a:lnSpc>
              <a:spcBef>
                <a:spcPts val="0"/>
              </a:spcBef>
              <a:spcAft>
                <a:spcPts val="0"/>
              </a:spcAft>
              <a:buClr>
                <a:schemeClr val="dk1"/>
              </a:buClr>
              <a:buSzPts val="4800"/>
              <a:buFont typeface="Book Antiqua"/>
              <a:buNone/>
            </a:pPr>
            <a:r>
              <a:rPr lang="en-US" sz="4800"/>
              <a:t>Impatto dei bug di corruzione della memoria</a:t>
            </a:r>
            <a:endParaRPr/>
          </a:p>
        </p:txBody>
      </p:sp>
      <p:sp>
        <p:nvSpPr>
          <p:cNvPr id="659" name="Google Shape;659;p27"/>
          <p:cNvSpPr txBox="1"/>
          <p:nvPr/>
        </p:nvSpPr>
        <p:spPr>
          <a:xfrm>
            <a:off x="2334400" y="2045291"/>
            <a:ext cx="6700995" cy="2494903"/>
          </a:xfrm>
          <a:prstGeom prst="rect">
            <a:avLst/>
          </a:prstGeom>
          <a:noFill/>
          <a:ln>
            <a:noFill/>
          </a:ln>
        </p:spPr>
        <p:txBody>
          <a:bodyPr anchorCtr="0" anchor="t" bIns="0" lIns="0" spcFirstLastPara="1" rIns="0" wrap="square" tIns="23850">
            <a:spAutoFit/>
          </a:bodyPr>
          <a:lstStyle/>
          <a:p>
            <a:pPr indent="0" lvl="0" marL="25121" marR="10048" rtl="0" algn="l">
              <a:lnSpc>
                <a:spcPct val="126400"/>
              </a:lnSpc>
              <a:spcBef>
                <a:spcPts val="0"/>
              </a:spcBef>
              <a:spcAft>
                <a:spcPts val="0"/>
              </a:spcAft>
              <a:buNone/>
            </a:pPr>
            <a:r>
              <a:rPr lang="en-US" sz="2176">
                <a:solidFill>
                  <a:schemeClr val="dk1"/>
                </a:solidFill>
                <a:latin typeface="Tahoma"/>
                <a:ea typeface="Tahoma"/>
                <a:cs typeface="Tahoma"/>
                <a:sym typeface="Tahoma"/>
              </a:rPr>
              <a:t>Il programma continua a lavorare con i dati in-memory modificati Modifica in tempo reale della logica di business</a:t>
            </a:r>
            <a:endParaRPr sz="2176">
              <a:solidFill>
                <a:schemeClr val="dk1"/>
              </a:solidFill>
              <a:latin typeface="Tahoma"/>
              <a:ea typeface="Tahoma"/>
              <a:cs typeface="Tahoma"/>
              <a:sym typeface="Tahoma"/>
            </a:endParaRPr>
          </a:p>
          <a:p>
            <a:pPr indent="0" lvl="0" marL="25121" marR="2817275" rtl="0" algn="l">
              <a:lnSpc>
                <a:spcPct val="125499"/>
              </a:lnSpc>
              <a:spcBef>
                <a:spcPts val="0"/>
              </a:spcBef>
              <a:spcAft>
                <a:spcPts val="0"/>
              </a:spcAft>
              <a:buNone/>
            </a:pPr>
            <a:r>
              <a:rPr lang="en-US" sz="2176">
                <a:solidFill>
                  <a:schemeClr val="dk1"/>
                </a:solidFill>
                <a:latin typeface="Tahoma"/>
                <a:ea typeface="Tahoma"/>
                <a:cs typeface="Tahoma"/>
                <a:sym typeface="Tahoma"/>
              </a:rPr>
              <a:t>Negazione del servizio (crash del programma) Esecuzione di codice</a:t>
            </a:r>
            <a:endParaRPr sz="2176">
              <a:solidFill>
                <a:schemeClr val="dk1"/>
              </a:solidFill>
              <a:latin typeface="Tahoma"/>
              <a:ea typeface="Tahoma"/>
              <a:cs typeface="Tahoma"/>
              <a:sym typeface="Tahoma"/>
            </a:endParaRPr>
          </a:p>
          <a:p>
            <a:pPr indent="0" lvl="0" marL="25121" marR="2144043" rtl="0" algn="l">
              <a:lnSpc>
                <a:spcPct val="125499"/>
              </a:lnSpc>
              <a:spcBef>
                <a:spcPts val="30"/>
              </a:spcBef>
              <a:spcAft>
                <a:spcPts val="0"/>
              </a:spcAft>
              <a:buNone/>
            </a:pPr>
            <a:r>
              <a:rPr lang="en-US" sz="2176">
                <a:solidFill>
                  <a:schemeClr val="dk1"/>
                </a:solidFill>
                <a:latin typeface="Tahoma"/>
                <a:ea typeface="Tahoma"/>
                <a:cs typeface="Tahoma"/>
                <a:sym typeface="Tahoma"/>
              </a:rPr>
              <a:t>Bypass del controllo di sicurezza (patch runtime) Divulgazione di informazioni sensibili</a:t>
            </a:r>
            <a:endParaRPr sz="2176">
              <a:solidFill>
                <a:schemeClr val="dk1"/>
              </a:solidFill>
              <a:latin typeface="Tahoma"/>
              <a:ea typeface="Tahoma"/>
              <a:cs typeface="Tahoma"/>
              <a:sym typeface="Tahoma"/>
            </a:endParaRPr>
          </a:p>
        </p:txBody>
      </p:sp>
      <p:pic>
        <p:nvPicPr>
          <p:cNvPr id="660" name="Google Shape;660;p27"/>
          <p:cNvPicPr preferRelativeResize="0"/>
          <p:nvPr/>
        </p:nvPicPr>
        <p:blipFill rotWithShape="1">
          <a:blip r:embed="rId3">
            <a:alphaModFix/>
          </a:blip>
          <a:srcRect b="0" l="0" r="0" t="0"/>
          <a:stretch/>
        </p:blipFill>
        <p:spPr>
          <a:xfrm>
            <a:off x="2091732" y="2298810"/>
            <a:ext cx="128116" cy="128115"/>
          </a:xfrm>
          <a:prstGeom prst="rect">
            <a:avLst/>
          </a:prstGeom>
          <a:noFill/>
          <a:ln>
            <a:noFill/>
          </a:ln>
        </p:spPr>
      </p:pic>
      <p:pic>
        <p:nvPicPr>
          <p:cNvPr id="661" name="Google Shape;661;p27"/>
          <p:cNvPicPr preferRelativeResize="0"/>
          <p:nvPr/>
        </p:nvPicPr>
        <p:blipFill rotWithShape="1">
          <a:blip r:embed="rId4">
            <a:alphaModFix/>
          </a:blip>
          <a:srcRect b="0" l="0" r="0" t="0"/>
          <a:stretch/>
        </p:blipFill>
        <p:spPr>
          <a:xfrm>
            <a:off x="2091732" y="2714561"/>
            <a:ext cx="128116" cy="128115"/>
          </a:xfrm>
          <a:prstGeom prst="rect">
            <a:avLst/>
          </a:prstGeom>
          <a:noFill/>
          <a:ln>
            <a:noFill/>
          </a:ln>
        </p:spPr>
      </p:pic>
      <p:pic>
        <p:nvPicPr>
          <p:cNvPr id="662" name="Google Shape;662;p27"/>
          <p:cNvPicPr preferRelativeResize="0"/>
          <p:nvPr/>
        </p:nvPicPr>
        <p:blipFill rotWithShape="1">
          <a:blip r:embed="rId5">
            <a:alphaModFix/>
          </a:blip>
          <a:srcRect b="0" l="0" r="0" t="0"/>
          <a:stretch/>
        </p:blipFill>
        <p:spPr>
          <a:xfrm>
            <a:off x="2091732" y="3132572"/>
            <a:ext cx="128116" cy="128115"/>
          </a:xfrm>
          <a:prstGeom prst="rect">
            <a:avLst/>
          </a:prstGeom>
          <a:noFill/>
          <a:ln>
            <a:noFill/>
          </a:ln>
        </p:spPr>
      </p:pic>
      <p:pic>
        <p:nvPicPr>
          <p:cNvPr id="663" name="Google Shape;663;p27"/>
          <p:cNvPicPr preferRelativeResize="0"/>
          <p:nvPr/>
        </p:nvPicPr>
        <p:blipFill rotWithShape="1">
          <a:blip r:embed="rId6">
            <a:alphaModFix/>
          </a:blip>
          <a:srcRect b="0" l="0" r="0" t="0"/>
          <a:stretch/>
        </p:blipFill>
        <p:spPr>
          <a:xfrm>
            <a:off x="2091732" y="3548322"/>
            <a:ext cx="128116" cy="128116"/>
          </a:xfrm>
          <a:prstGeom prst="rect">
            <a:avLst/>
          </a:prstGeom>
          <a:noFill/>
          <a:ln>
            <a:noFill/>
          </a:ln>
        </p:spPr>
      </p:pic>
      <p:pic>
        <p:nvPicPr>
          <p:cNvPr id="664" name="Google Shape;664;p27"/>
          <p:cNvPicPr preferRelativeResize="0"/>
          <p:nvPr/>
        </p:nvPicPr>
        <p:blipFill rotWithShape="1">
          <a:blip r:embed="rId7">
            <a:alphaModFix/>
          </a:blip>
          <a:srcRect b="0" l="0" r="0" t="0"/>
          <a:stretch/>
        </p:blipFill>
        <p:spPr>
          <a:xfrm>
            <a:off x="2091732" y="3966586"/>
            <a:ext cx="128116" cy="128115"/>
          </a:xfrm>
          <a:prstGeom prst="rect">
            <a:avLst/>
          </a:prstGeom>
          <a:noFill/>
          <a:ln>
            <a:noFill/>
          </a:ln>
        </p:spPr>
      </p:pic>
      <p:pic>
        <p:nvPicPr>
          <p:cNvPr id="665" name="Google Shape;665;p27"/>
          <p:cNvPicPr preferRelativeResize="0"/>
          <p:nvPr/>
        </p:nvPicPr>
        <p:blipFill rotWithShape="1">
          <a:blip r:embed="rId8">
            <a:alphaModFix/>
          </a:blip>
          <a:srcRect b="0" l="0" r="0" t="0"/>
          <a:stretch/>
        </p:blipFill>
        <p:spPr>
          <a:xfrm>
            <a:off x="2091732" y="4382235"/>
            <a:ext cx="128116" cy="12811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28"/>
          <p:cNvSpPr txBox="1"/>
          <p:nvPr>
            <p:ph type="title"/>
          </p:nvPr>
        </p:nvSpPr>
        <p:spPr>
          <a:xfrm>
            <a:off x="2091732" y="247554"/>
            <a:ext cx="20800088" cy="765298"/>
          </a:xfrm>
          <a:prstGeom prst="rect">
            <a:avLst/>
          </a:prstGeom>
          <a:noFill/>
          <a:ln>
            <a:noFill/>
          </a:ln>
        </p:spPr>
        <p:txBody>
          <a:bodyPr anchorCtr="0" anchor="ctr" bIns="0" lIns="0" spcFirstLastPara="1" rIns="0" wrap="square" tIns="26375">
            <a:spAutoFit/>
          </a:bodyPr>
          <a:lstStyle/>
          <a:p>
            <a:pPr indent="0" lvl="0" marL="36425" rtl="0" algn="l">
              <a:lnSpc>
                <a:spcPct val="100000"/>
              </a:lnSpc>
              <a:spcBef>
                <a:spcPts val="0"/>
              </a:spcBef>
              <a:spcAft>
                <a:spcPts val="0"/>
              </a:spcAft>
              <a:buClr>
                <a:schemeClr val="dk1"/>
              </a:buClr>
              <a:buSzPts val="4800"/>
              <a:buFont typeface="Book Antiqua"/>
              <a:buNone/>
            </a:pPr>
            <a:r>
              <a:rPr lang="en-US" sz="4800"/>
              <a:t>Bug comuni di corruzione della memoria</a:t>
            </a:r>
            <a:endParaRPr/>
          </a:p>
        </p:txBody>
      </p:sp>
      <p:sp>
        <p:nvSpPr>
          <p:cNvPr id="671" name="Google Shape;671;p28"/>
          <p:cNvSpPr txBox="1"/>
          <p:nvPr/>
        </p:nvSpPr>
        <p:spPr>
          <a:xfrm>
            <a:off x="2334399" y="2238219"/>
            <a:ext cx="5016640" cy="2002012"/>
          </a:xfrm>
          <a:prstGeom prst="rect">
            <a:avLst/>
          </a:prstGeom>
          <a:noFill/>
          <a:ln>
            <a:noFill/>
          </a:ln>
        </p:spPr>
        <p:txBody>
          <a:bodyPr anchorCtr="0" anchor="t" bIns="0" lIns="0" spcFirstLastPara="1" rIns="0" wrap="square" tIns="23850">
            <a:spAutoFit/>
          </a:bodyPr>
          <a:lstStyle/>
          <a:p>
            <a:pPr indent="0" lvl="0" marL="25121" marR="3057177" rtl="0" algn="l">
              <a:lnSpc>
                <a:spcPct val="125499"/>
              </a:lnSpc>
              <a:spcBef>
                <a:spcPts val="0"/>
              </a:spcBef>
              <a:spcAft>
                <a:spcPts val="0"/>
              </a:spcAft>
              <a:buNone/>
            </a:pPr>
            <a:r>
              <a:rPr lang="en-US" sz="2176">
                <a:solidFill>
                  <a:schemeClr val="dk1"/>
                </a:solidFill>
                <a:latin typeface="Tahoma"/>
                <a:ea typeface="Tahoma"/>
                <a:cs typeface="Tahoma"/>
                <a:sym typeface="Tahoma"/>
              </a:rPr>
              <a:t>Sovraccarichi di buffer Errori di tipo off-by-one</a:t>
            </a:r>
            <a:endParaRPr sz="2176">
              <a:solidFill>
                <a:schemeClr val="dk1"/>
              </a:solidFill>
              <a:latin typeface="Tahoma"/>
              <a:ea typeface="Tahoma"/>
              <a:cs typeface="Tahoma"/>
              <a:sym typeface="Tahoma"/>
            </a:endParaRPr>
          </a:p>
          <a:p>
            <a:pPr indent="0" lvl="0" marL="25121" marR="0" rtl="0" algn="l">
              <a:spcBef>
                <a:spcPts val="316"/>
              </a:spcBef>
              <a:spcAft>
                <a:spcPts val="0"/>
              </a:spcAft>
              <a:buNone/>
            </a:pPr>
            <a:r>
              <a:rPr lang="en-US" sz="2176">
                <a:solidFill>
                  <a:schemeClr val="dk1"/>
                </a:solidFill>
                <a:latin typeface="Tahoma"/>
                <a:ea typeface="Tahoma"/>
                <a:cs typeface="Tahoma"/>
                <a:sym typeface="Tahoma"/>
              </a:rPr>
              <a:t>Bug di dereferenziazione del puntatore non attendibile</a:t>
            </a:r>
            <a:endParaRPr sz="2176">
              <a:solidFill>
                <a:schemeClr val="dk1"/>
              </a:solidFill>
              <a:latin typeface="Tahoma"/>
              <a:ea typeface="Tahoma"/>
              <a:cs typeface="Tahoma"/>
              <a:sym typeface="Tahoma"/>
            </a:endParaRPr>
          </a:p>
          <a:p>
            <a:pPr indent="0" lvl="0" marL="574006" marR="0" rtl="0" algn="l">
              <a:spcBef>
                <a:spcPts val="336"/>
              </a:spcBef>
              <a:spcAft>
                <a:spcPts val="0"/>
              </a:spcAft>
              <a:buNone/>
            </a:pPr>
            <a:r>
              <a:rPr lang="en-US" sz="1978">
                <a:solidFill>
                  <a:schemeClr val="dk1"/>
                </a:solidFill>
                <a:latin typeface="Tahoma"/>
                <a:ea typeface="Tahoma"/>
                <a:cs typeface="Tahoma"/>
                <a:sym typeface="Tahoma"/>
              </a:rPr>
              <a:t>scrivere </a:t>
            </a:r>
            <a:r>
              <a:rPr lang="en-US" sz="1978">
                <a:solidFill>
                  <a:schemeClr val="dk1"/>
                </a:solidFill>
                <a:latin typeface="Arial Black"/>
                <a:ea typeface="Arial Black"/>
                <a:cs typeface="Arial Black"/>
                <a:sym typeface="Arial Black"/>
              </a:rPr>
              <a:t>qualcosa </a:t>
            </a:r>
            <a:r>
              <a:rPr i="1" lang="en-US" sz="1978">
                <a:solidFill>
                  <a:schemeClr val="dk1"/>
                </a:solidFill>
                <a:latin typeface="Arial"/>
                <a:ea typeface="Arial"/>
                <a:cs typeface="Arial"/>
                <a:sym typeface="Arial"/>
              </a:rPr>
              <a:t>da qualche parte </a:t>
            </a:r>
            <a:r>
              <a:rPr lang="en-US" sz="1978">
                <a:solidFill>
                  <a:schemeClr val="dk1"/>
                </a:solidFill>
                <a:latin typeface="Tahoma"/>
                <a:ea typeface="Tahoma"/>
                <a:cs typeface="Tahoma"/>
                <a:sym typeface="Tahoma"/>
              </a:rPr>
              <a:t>tipo di errori</a:t>
            </a:r>
            <a:endParaRPr sz="1978">
              <a:solidFill>
                <a:schemeClr val="dk1"/>
              </a:solidFill>
              <a:latin typeface="Tahoma"/>
              <a:ea typeface="Tahoma"/>
              <a:cs typeface="Tahoma"/>
              <a:sym typeface="Tahoma"/>
            </a:endParaRPr>
          </a:p>
          <a:p>
            <a:pPr indent="0" lvl="0" marL="25121" marR="0" rtl="0" algn="l">
              <a:spcBef>
                <a:spcPts val="710"/>
              </a:spcBef>
              <a:spcAft>
                <a:spcPts val="0"/>
              </a:spcAft>
              <a:buNone/>
            </a:pPr>
            <a:r>
              <a:rPr lang="en-US" sz="2176">
                <a:solidFill>
                  <a:schemeClr val="dk1"/>
                </a:solidFill>
                <a:latin typeface="Tahoma"/>
                <a:ea typeface="Tahoma"/>
                <a:cs typeface="Tahoma"/>
                <a:sym typeface="Tahoma"/>
              </a:rPr>
              <a:t>Bug delle stringhe di formato</a:t>
            </a:r>
            <a:endParaRPr sz="2176">
              <a:solidFill>
                <a:schemeClr val="dk1"/>
              </a:solidFill>
              <a:latin typeface="Tahoma"/>
              <a:ea typeface="Tahoma"/>
              <a:cs typeface="Tahoma"/>
              <a:sym typeface="Tahoma"/>
            </a:endParaRPr>
          </a:p>
        </p:txBody>
      </p:sp>
      <p:pic>
        <p:nvPicPr>
          <p:cNvPr id="672" name="Google Shape;672;p28"/>
          <p:cNvPicPr preferRelativeResize="0"/>
          <p:nvPr/>
        </p:nvPicPr>
        <p:blipFill rotWithShape="1">
          <a:blip r:embed="rId3">
            <a:alphaModFix/>
          </a:blip>
          <a:srcRect b="0" l="0" r="0" t="0"/>
          <a:stretch/>
        </p:blipFill>
        <p:spPr>
          <a:xfrm>
            <a:off x="2091732" y="2485710"/>
            <a:ext cx="128116" cy="128115"/>
          </a:xfrm>
          <a:prstGeom prst="rect">
            <a:avLst/>
          </a:prstGeom>
          <a:noFill/>
          <a:ln>
            <a:noFill/>
          </a:ln>
        </p:spPr>
      </p:pic>
      <p:pic>
        <p:nvPicPr>
          <p:cNvPr id="673" name="Google Shape;673;p28"/>
          <p:cNvPicPr preferRelativeResize="0"/>
          <p:nvPr/>
        </p:nvPicPr>
        <p:blipFill rotWithShape="1">
          <a:blip r:embed="rId4">
            <a:alphaModFix/>
          </a:blip>
          <a:srcRect b="0" l="0" r="0" t="0"/>
          <a:stretch/>
        </p:blipFill>
        <p:spPr>
          <a:xfrm>
            <a:off x="2091732" y="2901460"/>
            <a:ext cx="128116" cy="128115"/>
          </a:xfrm>
          <a:prstGeom prst="rect">
            <a:avLst/>
          </a:prstGeom>
          <a:noFill/>
          <a:ln>
            <a:noFill/>
          </a:ln>
        </p:spPr>
      </p:pic>
      <p:pic>
        <p:nvPicPr>
          <p:cNvPr id="674" name="Google Shape;674;p28"/>
          <p:cNvPicPr preferRelativeResize="0"/>
          <p:nvPr/>
        </p:nvPicPr>
        <p:blipFill rotWithShape="1">
          <a:blip r:embed="rId5">
            <a:alphaModFix/>
          </a:blip>
          <a:srcRect b="0" l="0" r="0" t="0"/>
          <a:stretch/>
        </p:blipFill>
        <p:spPr>
          <a:xfrm>
            <a:off x="2091732" y="3277017"/>
            <a:ext cx="128116" cy="128115"/>
          </a:xfrm>
          <a:prstGeom prst="rect">
            <a:avLst/>
          </a:prstGeom>
          <a:noFill/>
          <a:ln>
            <a:noFill/>
          </a:ln>
        </p:spPr>
      </p:pic>
      <p:pic>
        <p:nvPicPr>
          <p:cNvPr id="675" name="Google Shape;675;p28"/>
          <p:cNvPicPr preferRelativeResize="0"/>
          <p:nvPr/>
        </p:nvPicPr>
        <p:blipFill rotWithShape="1">
          <a:blip r:embed="rId6">
            <a:alphaModFix/>
          </a:blip>
          <a:srcRect b="0" l="0" r="0" t="0"/>
          <a:stretch/>
        </p:blipFill>
        <p:spPr>
          <a:xfrm>
            <a:off x="2665744" y="3651319"/>
            <a:ext cx="102996" cy="102994"/>
          </a:xfrm>
          <a:prstGeom prst="rect">
            <a:avLst/>
          </a:prstGeom>
          <a:noFill/>
          <a:ln>
            <a:noFill/>
          </a:ln>
        </p:spPr>
      </p:pic>
      <p:pic>
        <p:nvPicPr>
          <p:cNvPr id="676" name="Google Shape;676;p28"/>
          <p:cNvPicPr preferRelativeResize="0"/>
          <p:nvPr/>
        </p:nvPicPr>
        <p:blipFill rotWithShape="1">
          <a:blip r:embed="rId7">
            <a:alphaModFix/>
          </a:blip>
          <a:srcRect b="0" l="0" r="0" t="0"/>
          <a:stretch/>
        </p:blipFill>
        <p:spPr>
          <a:xfrm>
            <a:off x="2091732" y="4041948"/>
            <a:ext cx="128116" cy="12811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29"/>
          <p:cNvSpPr txBox="1"/>
          <p:nvPr>
            <p:ph type="title"/>
          </p:nvPr>
        </p:nvSpPr>
        <p:spPr>
          <a:xfrm>
            <a:off x="4412233" y="27278"/>
            <a:ext cx="20800088" cy="765298"/>
          </a:xfrm>
          <a:prstGeom prst="rect">
            <a:avLst/>
          </a:prstGeom>
          <a:noFill/>
          <a:ln>
            <a:noFill/>
          </a:ln>
        </p:spPr>
        <p:txBody>
          <a:bodyPr anchorCtr="0" anchor="ctr" bIns="0" lIns="0" spcFirstLastPara="1" rIns="0" wrap="square" tIns="26375">
            <a:spAutoFit/>
          </a:bodyPr>
          <a:lstStyle/>
          <a:p>
            <a:pPr indent="0" lvl="0" marL="42705" rtl="0" algn="l">
              <a:lnSpc>
                <a:spcPct val="100000"/>
              </a:lnSpc>
              <a:spcBef>
                <a:spcPts val="0"/>
              </a:spcBef>
              <a:spcAft>
                <a:spcPts val="0"/>
              </a:spcAft>
              <a:buClr>
                <a:schemeClr val="dk1"/>
              </a:buClr>
              <a:buSzPts val="4800"/>
              <a:buFont typeface="Book Antiqua"/>
              <a:buNone/>
            </a:pPr>
            <a:r>
              <a:rPr lang="en-US" sz="4800"/>
              <a:t>Buffer overflow</a:t>
            </a:r>
            <a:endParaRPr/>
          </a:p>
        </p:txBody>
      </p:sp>
      <p:sp>
        <p:nvSpPr>
          <p:cNvPr id="682" name="Google Shape;682;p29"/>
          <p:cNvSpPr txBox="1"/>
          <p:nvPr/>
        </p:nvSpPr>
        <p:spPr>
          <a:xfrm>
            <a:off x="2266695" y="1109695"/>
            <a:ext cx="7847761" cy="5123229"/>
          </a:xfrm>
          <a:prstGeom prst="rect">
            <a:avLst/>
          </a:prstGeom>
          <a:noFill/>
          <a:ln>
            <a:noFill/>
          </a:ln>
        </p:spPr>
        <p:txBody>
          <a:bodyPr anchorCtr="0" anchor="t" bIns="0" lIns="0" spcFirstLastPara="1" rIns="0" wrap="square" tIns="20075">
            <a:spAutoFit/>
          </a:bodyPr>
          <a:lstStyle/>
          <a:p>
            <a:pPr indent="0" lvl="0" marL="25121" marR="48985" rtl="0" algn="l">
              <a:lnSpc>
                <a:spcPct val="101800"/>
              </a:lnSpc>
              <a:spcBef>
                <a:spcPts val="0"/>
              </a:spcBef>
              <a:spcAft>
                <a:spcPts val="0"/>
              </a:spcAft>
              <a:buNone/>
            </a:pPr>
            <a:r>
              <a:rPr lang="en-US" sz="2176">
                <a:solidFill>
                  <a:schemeClr val="dk1"/>
                </a:solidFill>
                <a:latin typeface="Tahoma"/>
                <a:ea typeface="Tahoma"/>
                <a:cs typeface="Tahoma"/>
                <a:sym typeface="Tahoma"/>
              </a:rPr>
              <a:t>I dati vengono scritti oltre la fine di un buffer corrompendo il contenuto delle posizioni di memoria adiacenti.</a:t>
            </a:r>
            <a:endParaRPr sz="2176">
              <a:solidFill>
                <a:schemeClr val="dk1"/>
              </a:solidFill>
              <a:latin typeface="Tahoma"/>
              <a:ea typeface="Tahoma"/>
              <a:cs typeface="Tahoma"/>
              <a:sym typeface="Tahoma"/>
            </a:endParaRPr>
          </a:p>
          <a:p>
            <a:pPr indent="0" lvl="0" marL="25121" marR="0" rtl="0" algn="l">
              <a:spcBef>
                <a:spcPts val="643"/>
              </a:spcBef>
              <a:spcAft>
                <a:spcPts val="0"/>
              </a:spcAft>
              <a:buNone/>
            </a:pPr>
            <a:r>
              <a:rPr lang="en-US" sz="2176">
                <a:solidFill>
                  <a:schemeClr val="dk1"/>
                </a:solidFill>
                <a:latin typeface="Tahoma"/>
                <a:ea typeface="Tahoma"/>
                <a:cs typeface="Tahoma"/>
                <a:sym typeface="Tahoma"/>
              </a:rPr>
              <a:t>Esempio:</a:t>
            </a:r>
            <a:endParaRPr sz="2176">
              <a:solidFill>
                <a:schemeClr val="dk1"/>
              </a:solidFill>
              <a:latin typeface="Tahoma"/>
              <a:ea typeface="Tahoma"/>
              <a:cs typeface="Tahoma"/>
              <a:sym typeface="Tahoma"/>
            </a:endParaRPr>
          </a:p>
          <a:p>
            <a:pPr indent="0" lvl="0" marL="298935" marR="2105106" rtl="0" algn="l">
              <a:lnSpc>
                <a:spcPct val="125600"/>
              </a:lnSpc>
              <a:spcBef>
                <a:spcPts val="514"/>
              </a:spcBef>
              <a:spcAft>
                <a:spcPts val="0"/>
              </a:spcAft>
              <a:buNone/>
            </a:pPr>
            <a:r>
              <a:rPr lang="en-US" sz="1779">
                <a:solidFill>
                  <a:schemeClr val="dk1"/>
                </a:solidFill>
                <a:latin typeface="Courier New"/>
                <a:ea typeface="Courier New"/>
                <a:cs typeface="Courier New"/>
                <a:sym typeface="Courier New"/>
              </a:rPr>
              <a:t>/* l'attaccante controlla tutti i dati di img.hdr */ memcpy(dest, &amp;(img.hdr), img.hdr.size);</a:t>
            </a:r>
            <a:endParaRPr sz="1779">
              <a:solidFill>
                <a:schemeClr val="dk1"/>
              </a:solidFill>
              <a:latin typeface="Courier New"/>
              <a:ea typeface="Courier New"/>
              <a:cs typeface="Courier New"/>
              <a:sym typeface="Courier New"/>
            </a:endParaRPr>
          </a:p>
          <a:p>
            <a:pPr indent="0" lvl="0" marL="25121" marR="0" rtl="0" algn="l">
              <a:spcBef>
                <a:spcPts val="742"/>
              </a:spcBef>
              <a:spcAft>
                <a:spcPts val="0"/>
              </a:spcAft>
              <a:buNone/>
            </a:pPr>
            <a:r>
              <a:rPr lang="en-US" sz="2176">
                <a:solidFill>
                  <a:schemeClr val="dk1"/>
                </a:solidFill>
                <a:latin typeface="Tahoma"/>
                <a:ea typeface="Tahoma"/>
                <a:cs typeface="Tahoma"/>
                <a:sym typeface="Tahoma"/>
              </a:rPr>
              <a:t>Cosa succede se un utente malintenzionato rende </a:t>
            </a:r>
            <a:r>
              <a:rPr lang="en-US" sz="1779">
                <a:solidFill>
                  <a:schemeClr val="dk1"/>
                </a:solidFill>
                <a:latin typeface="Courier New"/>
                <a:ea typeface="Courier New"/>
                <a:cs typeface="Courier New"/>
                <a:sym typeface="Courier New"/>
              </a:rPr>
              <a:t>img.hdr.size </a:t>
            </a:r>
            <a:r>
              <a:rPr lang="en-US" sz="2176">
                <a:solidFill>
                  <a:schemeClr val="dk1"/>
                </a:solidFill>
                <a:latin typeface="Tahoma"/>
                <a:ea typeface="Tahoma"/>
                <a:cs typeface="Tahoma"/>
                <a:sym typeface="Tahoma"/>
              </a:rPr>
              <a:t>più grande della dimensione del file</a:t>
            </a:r>
            <a:endParaRPr sz="2176">
              <a:solidFill>
                <a:schemeClr val="dk1"/>
              </a:solidFill>
              <a:latin typeface="Tahoma"/>
              <a:ea typeface="Tahoma"/>
              <a:cs typeface="Tahoma"/>
              <a:sym typeface="Tahoma"/>
            </a:endParaRPr>
          </a:p>
          <a:p>
            <a:pPr indent="0" lvl="0" marL="25121" marR="0" rtl="0" algn="l">
              <a:spcBef>
                <a:spcPts val="99"/>
              </a:spcBef>
              <a:spcAft>
                <a:spcPts val="0"/>
              </a:spcAft>
              <a:buNone/>
            </a:pPr>
            <a:r>
              <a:rPr lang="en-US" sz="2176">
                <a:solidFill>
                  <a:schemeClr val="dk1"/>
                </a:solidFill>
                <a:latin typeface="Tahoma"/>
                <a:ea typeface="Tahoma"/>
                <a:cs typeface="Tahoma"/>
                <a:sym typeface="Tahoma"/>
              </a:rPr>
              <a:t>buffer di </a:t>
            </a:r>
            <a:r>
              <a:rPr lang="en-US" sz="1779">
                <a:solidFill>
                  <a:schemeClr val="dk1"/>
                </a:solidFill>
                <a:latin typeface="Courier New"/>
                <a:ea typeface="Courier New"/>
                <a:cs typeface="Courier New"/>
                <a:sym typeface="Courier New"/>
              </a:rPr>
              <a:t>destinazione</a:t>
            </a:r>
            <a:r>
              <a:rPr lang="en-US" sz="2176">
                <a:solidFill>
                  <a:schemeClr val="dk1"/>
                </a:solidFill>
                <a:latin typeface="Tahoma"/>
                <a:ea typeface="Tahoma"/>
                <a:cs typeface="Tahoma"/>
                <a:sym typeface="Tahoma"/>
              </a:rPr>
              <a:t>?</a:t>
            </a:r>
            <a:endParaRPr sz="2176">
              <a:solidFill>
                <a:schemeClr val="dk1"/>
              </a:solidFill>
              <a:latin typeface="Tahoma"/>
              <a:ea typeface="Tahoma"/>
              <a:cs typeface="Tahoma"/>
              <a:sym typeface="Tahoma"/>
            </a:endParaRPr>
          </a:p>
          <a:p>
            <a:pPr indent="0" lvl="0" marL="25121" marR="0" rtl="0" algn="l">
              <a:spcBef>
                <a:spcPts val="336"/>
              </a:spcBef>
              <a:spcAft>
                <a:spcPts val="0"/>
              </a:spcAft>
              <a:buNone/>
            </a:pPr>
            <a:r>
              <a:rPr lang="en-US" sz="2176">
                <a:solidFill>
                  <a:schemeClr val="dk1"/>
                </a:solidFill>
                <a:latin typeface="Tahoma"/>
                <a:ea typeface="Tahoma"/>
                <a:cs typeface="Tahoma"/>
                <a:sym typeface="Tahoma"/>
              </a:rPr>
              <a:t>Tipi comuni</a:t>
            </a:r>
            <a:endParaRPr sz="2176">
              <a:solidFill>
                <a:schemeClr val="dk1"/>
              </a:solidFill>
              <a:latin typeface="Tahoma"/>
              <a:ea typeface="Tahoma"/>
              <a:cs typeface="Tahoma"/>
              <a:sym typeface="Tahoma"/>
            </a:endParaRPr>
          </a:p>
          <a:p>
            <a:pPr indent="0" lvl="0" marL="574006" marR="0" rtl="0" algn="l">
              <a:spcBef>
                <a:spcPts val="218"/>
              </a:spcBef>
              <a:spcAft>
                <a:spcPts val="0"/>
              </a:spcAft>
              <a:buNone/>
            </a:pPr>
            <a:r>
              <a:rPr lang="en-US" sz="1978">
                <a:solidFill>
                  <a:schemeClr val="dk1"/>
                </a:solidFill>
                <a:latin typeface="Tahoma"/>
                <a:ea typeface="Tahoma"/>
                <a:cs typeface="Tahoma"/>
                <a:sym typeface="Tahoma"/>
              </a:rPr>
              <a:t>Overflow del buffer dello stack (variabili locali, ecc.)</a:t>
            </a:r>
            <a:endParaRPr sz="1978">
              <a:solidFill>
                <a:schemeClr val="dk1"/>
              </a:solidFill>
              <a:latin typeface="Tahoma"/>
              <a:ea typeface="Tahoma"/>
              <a:cs typeface="Tahoma"/>
              <a:sym typeface="Tahoma"/>
            </a:endParaRPr>
          </a:p>
          <a:p>
            <a:pPr indent="0" lvl="0" marL="574006" marR="0" rtl="0" algn="l">
              <a:spcBef>
                <a:spcPts val="30"/>
              </a:spcBef>
              <a:spcAft>
                <a:spcPts val="0"/>
              </a:spcAft>
              <a:buNone/>
            </a:pPr>
            <a:r>
              <a:rPr lang="en-US" sz="1978">
                <a:solidFill>
                  <a:schemeClr val="dk1"/>
                </a:solidFill>
                <a:latin typeface="Tahoma"/>
                <a:ea typeface="Tahoma"/>
                <a:cs typeface="Tahoma"/>
                <a:sym typeface="Tahoma"/>
              </a:rPr>
              <a:t>Heap buffer overflow (variabili/oggetti allocati dinamicamente)</a:t>
            </a:r>
            <a:endParaRPr sz="1978">
              <a:solidFill>
                <a:schemeClr val="dk1"/>
              </a:solidFill>
              <a:latin typeface="Tahoma"/>
              <a:ea typeface="Tahoma"/>
              <a:cs typeface="Tahoma"/>
              <a:sym typeface="Tahoma"/>
            </a:endParaRPr>
          </a:p>
          <a:p>
            <a:pPr indent="0" lvl="0" marL="25121" marR="0" rtl="0" algn="l">
              <a:spcBef>
                <a:spcPts val="435"/>
              </a:spcBef>
              <a:spcAft>
                <a:spcPts val="0"/>
              </a:spcAft>
              <a:buNone/>
            </a:pPr>
            <a:r>
              <a:rPr lang="en-US" sz="2176">
                <a:solidFill>
                  <a:schemeClr val="dk1"/>
                </a:solidFill>
                <a:latin typeface="Tahoma"/>
                <a:ea typeface="Tahoma"/>
                <a:cs typeface="Tahoma"/>
                <a:sym typeface="Tahoma"/>
              </a:rPr>
              <a:t>Altri tipi</a:t>
            </a:r>
            <a:endParaRPr sz="2176">
              <a:solidFill>
                <a:schemeClr val="dk1"/>
              </a:solidFill>
              <a:latin typeface="Tahoma"/>
              <a:ea typeface="Tahoma"/>
              <a:cs typeface="Tahoma"/>
              <a:sym typeface="Tahoma"/>
            </a:endParaRPr>
          </a:p>
          <a:p>
            <a:pPr indent="0" lvl="0" marL="574006" marR="0" rtl="0" algn="l">
              <a:spcBef>
                <a:spcPts val="346"/>
              </a:spcBef>
              <a:spcAft>
                <a:spcPts val="0"/>
              </a:spcAft>
              <a:buNone/>
            </a:pPr>
            <a:r>
              <a:rPr lang="en-US" sz="1978">
                <a:solidFill>
                  <a:schemeClr val="dk1"/>
                </a:solidFill>
                <a:latin typeface="Tahoma"/>
                <a:ea typeface="Tahoma"/>
                <a:cs typeface="Tahoma"/>
                <a:sym typeface="Tahoma"/>
              </a:rPr>
              <a:t>Overflow del buffer BSS (variabili globali scrivibili)</a:t>
            </a:r>
            <a:endParaRPr sz="1978">
              <a:solidFill>
                <a:schemeClr val="dk1"/>
              </a:solidFill>
              <a:latin typeface="Tahoma"/>
              <a:ea typeface="Tahoma"/>
              <a:cs typeface="Tahoma"/>
              <a:sym typeface="Tahoma"/>
            </a:endParaRPr>
          </a:p>
          <a:p>
            <a:pPr indent="0" lvl="0" marL="25121" marR="592846" rtl="0" algn="l">
              <a:lnSpc>
                <a:spcPct val="101800"/>
              </a:lnSpc>
              <a:spcBef>
                <a:spcPts val="682"/>
              </a:spcBef>
              <a:spcAft>
                <a:spcPts val="0"/>
              </a:spcAft>
              <a:buNone/>
            </a:pPr>
            <a:r>
              <a:rPr lang="en-US" sz="2176">
                <a:solidFill>
                  <a:schemeClr val="dk1"/>
                </a:solidFill>
                <a:latin typeface="Tahoma"/>
                <a:ea typeface="Tahoma"/>
                <a:cs typeface="Tahoma"/>
                <a:sym typeface="Tahoma"/>
              </a:rPr>
              <a:t>Proposta: eseguire operazioni di controllo dei limiti / limitare l'operazione di copia alla dimensione del buffer di destinazione.</a:t>
            </a:r>
            <a:endParaRPr sz="2176">
              <a:solidFill>
                <a:schemeClr val="dk1"/>
              </a:solidFill>
              <a:latin typeface="Tahoma"/>
              <a:ea typeface="Tahoma"/>
              <a:cs typeface="Tahoma"/>
              <a:sym typeface="Tahoma"/>
            </a:endParaRPr>
          </a:p>
        </p:txBody>
      </p:sp>
      <p:pic>
        <p:nvPicPr>
          <p:cNvPr id="683" name="Google Shape;683;p29"/>
          <p:cNvPicPr preferRelativeResize="0"/>
          <p:nvPr/>
        </p:nvPicPr>
        <p:blipFill rotWithShape="1">
          <a:blip r:embed="rId3">
            <a:alphaModFix/>
          </a:blip>
          <a:srcRect b="0" l="0" r="0" t="0"/>
          <a:stretch/>
        </p:blipFill>
        <p:spPr>
          <a:xfrm>
            <a:off x="2091732" y="1199521"/>
            <a:ext cx="128116" cy="128115"/>
          </a:xfrm>
          <a:prstGeom prst="rect">
            <a:avLst/>
          </a:prstGeom>
          <a:noFill/>
          <a:ln>
            <a:noFill/>
          </a:ln>
        </p:spPr>
      </p:pic>
      <p:pic>
        <p:nvPicPr>
          <p:cNvPr id="684" name="Google Shape;684;p29"/>
          <p:cNvPicPr preferRelativeResize="0"/>
          <p:nvPr/>
        </p:nvPicPr>
        <p:blipFill rotWithShape="1">
          <a:blip r:embed="rId4">
            <a:alphaModFix/>
          </a:blip>
          <a:srcRect b="0" l="0" r="0" t="0"/>
          <a:stretch/>
        </p:blipFill>
        <p:spPr>
          <a:xfrm>
            <a:off x="2091732" y="1953147"/>
            <a:ext cx="128116" cy="128115"/>
          </a:xfrm>
          <a:prstGeom prst="rect">
            <a:avLst/>
          </a:prstGeom>
          <a:noFill/>
          <a:ln>
            <a:noFill/>
          </a:ln>
        </p:spPr>
      </p:pic>
      <p:pic>
        <p:nvPicPr>
          <p:cNvPr id="685" name="Google Shape;685;p29"/>
          <p:cNvPicPr preferRelativeResize="0"/>
          <p:nvPr/>
        </p:nvPicPr>
        <p:blipFill rotWithShape="1">
          <a:blip r:embed="rId5">
            <a:alphaModFix/>
          </a:blip>
          <a:srcRect b="0" l="0" r="0" t="0"/>
          <a:stretch/>
        </p:blipFill>
        <p:spPr>
          <a:xfrm>
            <a:off x="2091732" y="3124534"/>
            <a:ext cx="128116" cy="128115"/>
          </a:xfrm>
          <a:prstGeom prst="rect">
            <a:avLst/>
          </a:prstGeom>
          <a:noFill/>
          <a:ln>
            <a:noFill/>
          </a:ln>
        </p:spPr>
      </p:pic>
      <p:pic>
        <p:nvPicPr>
          <p:cNvPr id="686" name="Google Shape;686;p29"/>
          <p:cNvPicPr preferRelativeResize="0"/>
          <p:nvPr/>
        </p:nvPicPr>
        <p:blipFill rotWithShape="1">
          <a:blip r:embed="rId6">
            <a:alphaModFix/>
          </a:blip>
          <a:srcRect b="0" l="0" r="0" t="0"/>
          <a:stretch/>
        </p:blipFill>
        <p:spPr>
          <a:xfrm>
            <a:off x="2091732" y="3842991"/>
            <a:ext cx="128116" cy="128115"/>
          </a:xfrm>
          <a:prstGeom prst="rect">
            <a:avLst/>
          </a:prstGeom>
          <a:noFill/>
          <a:ln>
            <a:noFill/>
          </a:ln>
        </p:spPr>
      </p:pic>
      <p:pic>
        <p:nvPicPr>
          <p:cNvPr id="687" name="Google Shape;687;p29"/>
          <p:cNvPicPr preferRelativeResize="0"/>
          <p:nvPr/>
        </p:nvPicPr>
        <p:blipFill rotWithShape="1">
          <a:blip r:embed="rId7">
            <a:alphaModFix/>
          </a:blip>
          <a:srcRect b="0" l="0" r="0" t="0"/>
          <a:stretch/>
        </p:blipFill>
        <p:spPr>
          <a:xfrm>
            <a:off x="2665744" y="4213775"/>
            <a:ext cx="102996" cy="102994"/>
          </a:xfrm>
          <a:prstGeom prst="rect">
            <a:avLst/>
          </a:prstGeom>
          <a:noFill/>
          <a:ln>
            <a:noFill/>
          </a:ln>
        </p:spPr>
      </p:pic>
      <p:pic>
        <p:nvPicPr>
          <p:cNvPr id="688" name="Google Shape;688;p29"/>
          <p:cNvPicPr preferRelativeResize="0"/>
          <p:nvPr/>
        </p:nvPicPr>
        <p:blipFill rotWithShape="1">
          <a:blip r:embed="rId8">
            <a:alphaModFix/>
          </a:blip>
          <a:srcRect b="0" l="0" r="0" t="0"/>
          <a:stretch/>
        </p:blipFill>
        <p:spPr>
          <a:xfrm>
            <a:off x="2665744" y="4513946"/>
            <a:ext cx="102996" cy="102994"/>
          </a:xfrm>
          <a:prstGeom prst="rect">
            <a:avLst/>
          </a:prstGeom>
          <a:noFill/>
          <a:ln>
            <a:noFill/>
          </a:ln>
        </p:spPr>
      </p:pic>
      <p:pic>
        <p:nvPicPr>
          <p:cNvPr id="689" name="Google Shape;689;p29"/>
          <p:cNvPicPr preferRelativeResize="0"/>
          <p:nvPr/>
        </p:nvPicPr>
        <p:blipFill rotWithShape="1">
          <a:blip r:embed="rId9">
            <a:alphaModFix/>
          </a:blip>
          <a:srcRect b="0" l="0" r="0" t="0"/>
          <a:stretch/>
        </p:blipFill>
        <p:spPr>
          <a:xfrm>
            <a:off x="2091732" y="4864382"/>
            <a:ext cx="128116" cy="128115"/>
          </a:xfrm>
          <a:prstGeom prst="rect">
            <a:avLst/>
          </a:prstGeom>
          <a:noFill/>
          <a:ln>
            <a:noFill/>
          </a:ln>
        </p:spPr>
      </p:pic>
      <p:pic>
        <p:nvPicPr>
          <p:cNvPr id="690" name="Google Shape;690;p29"/>
          <p:cNvPicPr preferRelativeResize="0"/>
          <p:nvPr/>
        </p:nvPicPr>
        <p:blipFill rotWithShape="1">
          <a:blip r:embed="rId10">
            <a:alphaModFix/>
          </a:blip>
          <a:srcRect b="0" l="0" r="0" t="0"/>
          <a:stretch/>
        </p:blipFill>
        <p:spPr>
          <a:xfrm>
            <a:off x="2665744" y="5239361"/>
            <a:ext cx="102996" cy="93632"/>
          </a:xfrm>
          <a:prstGeom prst="rect">
            <a:avLst/>
          </a:prstGeom>
          <a:noFill/>
          <a:ln>
            <a:noFill/>
          </a:ln>
        </p:spPr>
      </p:pic>
      <p:pic>
        <p:nvPicPr>
          <p:cNvPr id="691" name="Google Shape;691;p29"/>
          <p:cNvPicPr preferRelativeResize="0"/>
          <p:nvPr/>
        </p:nvPicPr>
        <p:blipFill rotWithShape="1">
          <a:blip r:embed="rId11">
            <a:alphaModFix/>
          </a:blip>
          <a:srcRect b="0" l="0" r="0" t="0"/>
          <a:stretch/>
        </p:blipFill>
        <p:spPr>
          <a:xfrm>
            <a:off x="2091732" y="5630493"/>
            <a:ext cx="128116" cy="12811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descr="A person writing at a desk&#10;" id="270" name="Google Shape;270;p3"/>
          <p:cNvPicPr preferRelativeResize="0"/>
          <p:nvPr>
            <p:ph idx="2" type="pic"/>
          </p:nvPr>
        </p:nvPicPr>
        <p:blipFill rotWithShape="1">
          <a:blip r:embed="rId3">
            <a:alphaModFix/>
          </a:blip>
          <a:srcRect b="0" l="7594" r="7594" t="0"/>
          <a:stretch/>
        </p:blipFill>
        <p:spPr>
          <a:xfrm flipH="1">
            <a:off x="7163691" y="0"/>
            <a:ext cx="5024825" cy="6858000"/>
          </a:xfrm>
          <a:prstGeom prst="rect">
            <a:avLst/>
          </a:prstGeom>
          <a:solidFill>
            <a:schemeClr val="lt2"/>
          </a:solidFill>
          <a:ln>
            <a:noFill/>
          </a:ln>
        </p:spPr>
      </p:pic>
      <p:sp>
        <p:nvSpPr>
          <p:cNvPr id="271" name="Google Shape;271;p3"/>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2" name="Google Shape;272;p3"/>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Book Antiqua"/>
              <a:buNone/>
            </a:pPr>
            <a:r>
              <a:rPr lang="en-US" sz="3600"/>
              <a:t>Gamme e operazioni informatiche</a:t>
            </a:r>
            <a:endParaRPr/>
          </a:p>
        </p:txBody>
      </p:sp>
      <p:sp>
        <p:nvSpPr>
          <p:cNvPr id="273" name="Google Shape;273;p3"/>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274" name="Google Shape;274;p3"/>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n-US"/>
              <a:t>Obiettivi: Chi-Cosa-Perché è necessario partecipare a questa formazione</a:t>
            </a:r>
            <a:endParaRPr/>
          </a:p>
        </p:txBody>
      </p:sp>
      <p:sp>
        <p:nvSpPr>
          <p:cNvPr id="275" name="Google Shape;275;p3"/>
          <p:cNvSpPr txBox="1"/>
          <p:nvPr>
            <p:ph idx="4"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276" name="Google Shape;276;p3"/>
          <p:cNvSpPr txBox="1"/>
          <p:nvPr>
            <p:ph idx="5"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Risultati dell'apprendimento</a:t>
            </a:r>
            <a:endParaRPr/>
          </a:p>
        </p:txBody>
      </p:sp>
      <p:sp>
        <p:nvSpPr>
          <p:cNvPr id="277" name="Google Shape;277;p3"/>
          <p:cNvSpPr txBox="1"/>
          <p:nvPr>
            <p:ph idx="6"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o4.</a:t>
            </a:r>
            <a:endParaRPr/>
          </a:p>
        </p:txBody>
      </p:sp>
      <p:sp>
        <p:nvSpPr>
          <p:cNvPr id="278" name="Google Shape;278;p3"/>
          <p:cNvSpPr txBox="1"/>
          <p:nvPr>
            <p:ph idx="7" type="body"/>
          </p:nvPr>
        </p:nvSpPr>
        <p:spPr>
          <a:xfrm>
            <a:off x="1643379" y="363816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Schemi di formazione</a:t>
            </a:r>
            <a:endParaRPr/>
          </a:p>
        </p:txBody>
      </p:sp>
      <p:sp>
        <p:nvSpPr>
          <p:cNvPr id="279" name="Google Shape;279;p3"/>
          <p:cNvSpPr txBox="1"/>
          <p:nvPr>
            <p:ph idx="8" type="body"/>
          </p:nvPr>
        </p:nvSpPr>
        <p:spPr>
          <a:xfrm>
            <a:off x="824242" y="4264656"/>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o5.</a:t>
            </a:r>
            <a:endParaRPr/>
          </a:p>
        </p:txBody>
      </p:sp>
      <p:sp>
        <p:nvSpPr>
          <p:cNvPr id="280" name="Google Shape;280;p3"/>
          <p:cNvSpPr txBox="1"/>
          <p:nvPr>
            <p:ph idx="13"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o2.</a:t>
            </a:r>
            <a:endParaRPr/>
          </a:p>
        </p:txBody>
      </p:sp>
      <p:sp>
        <p:nvSpPr>
          <p:cNvPr id="281" name="Google Shape;281;p3"/>
          <p:cNvSpPr txBox="1"/>
          <p:nvPr>
            <p:ph idx="14"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a:t>Logistica della formazione: Quando-Dove-Come</a:t>
            </a:r>
            <a:endParaRPr/>
          </a:p>
        </p:txBody>
      </p:sp>
      <p:sp>
        <p:nvSpPr>
          <p:cNvPr id="282" name="Google Shape;282;p3"/>
          <p:cNvSpPr/>
          <p:nvPr/>
        </p:nvSpPr>
        <p:spPr>
          <a:xfrm>
            <a:off x="7370364" y="-321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283" name="Google Shape;283;p3"/>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284" name="Google Shape;284;p3"/>
          <p:cNvSpPr txBox="1"/>
          <p:nvPr/>
        </p:nvSpPr>
        <p:spPr>
          <a:xfrm>
            <a:off x="807966" y="4986668"/>
            <a:ext cx="788639" cy="533400"/>
          </a:xfrm>
          <a:prstGeom prst="rect">
            <a:avLst/>
          </a:prstGeom>
          <a:noFill/>
          <a:ln>
            <a:noFill/>
          </a:ln>
        </p:spPr>
        <p:txBody>
          <a:bodyPr anchorCtr="0" anchor="ctr" bIns="0" lIns="0" spcFirstLastPara="1" rIns="0" wrap="square" tIns="0">
            <a:noAutofit/>
          </a:bodyPr>
          <a:lstStyle/>
          <a:p>
            <a:pPr indent="0" lvl="0" marL="0" marR="0" rtl="0" algn="ctr">
              <a:lnSpc>
                <a:spcPct val="60000"/>
              </a:lnSpc>
              <a:spcBef>
                <a:spcPts val="0"/>
              </a:spcBef>
              <a:spcAft>
                <a:spcPts val="0"/>
              </a:spcAft>
              <a:buClr>
                <a:schemeClr val="accent1"/>
              </a:buClr>
              <a:buSzPts val="4400"/>
              <a:buFont typeface="Calibri"/>
              <a:buNone/>
            </a:pPr>
            <a:r>
              <a:rPr b="0" baseline="-25000" lang="en-US" sz="4400">
                <a:solidFill>
                  <a:schemeClr val="dk2"/>
                </a:solidFill>
                <a:latin typeface="Century Gothic"/>
                <a:ea typeface="Century Gothic"/>
                <a:cs typeface="Century Gothic"/>
                <a:sym typeface="Century Gothic"/>
              </a:rPr>
              <a:t>o6.</a:t>
            </a:r>
            <a:endParaRPr/>
          </a:p>
        </p:txBody>
      </p:sp>
      <p:sp>
        <p:nvSpPr>
          <p:cNvPr id="285" name="Google Shape;285;p3"/>
          <p:cNvSpPr txBox="1"/>
          <p:nvPr/>
        </p:nvSpPr>
        <p:spPr>
          <a:xfrm>
            <a:off x="1627103" y="4256853"/>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Informazioni pratiche e requisiti</a:t>
            </a:r>
            <a:endParaRPr/>
          </a:p>
        </p:txBody>
      </p:sp>
      <p:sp>
        <p:nvSpPr>
          <p:cNvPr id="286" name="Google Shape;286;p3"/>
          <p:cNvSpPr txBox="1"/>
          <p:nvPr/>
        </p:nvSpPr>
        <p:spPr>
          <a:xfrm>
            <a:off x="1596605" y="4925492"/>
            <a:ext cx="5885179" cy="533400"/>
          </a:xfrm>
          <a:prstGeom prst="rect">
            <a:avLst/>
          </a:prstGeom>
          <a:noFill/>
          <a:ln>
            <a:noFill/>
          </a:ln>
        </p:spPr>
        <p:txBody>
          <a:bodyPr anchorCtr="0" anchor="b" bIns="0" lIns="0" spcFirstLastPara="1" rIns="0" wrap="square" tIns="45700">
            <a:normAutofit/>
          </a:bodyPr>
          <a:lstStyle/>
          <a:p>
            <a:pPr indent="0" lvl="0" marL="0" marR="0" rtl="0" algn="l">
              <a:lnSpc>
                <a:spcPct val="100000"/>
              </a:lnSpc>
              <a:spcBef>
                <a:spcPts val="0"/>
              </a:spcBef>
              <a:spcAft>
                <a:spcPts val="0"/>
              </a:spcAft>
              <a:buClr>
                <a:schemeClr val="accent1"/>
              </a:buClr>
              <a:buSzPts val="2000"/>
              <a:buFont typeface="Calibri"/>
              <a:buNone/>
            </a:pPr>
            <a:r>
              <a:rPr lang="en-US" sz="2000">
                <a:solidFill>
                  <a:srgbClr val="7F7F7F"/>
                </a:solidFill>
                <a:latin typeface="Century Gothic"/>
                <a:ea typeface="Century Gothic"/>
                <a:cs typeface="Century Gothic"/>
                <a:sym typeface="Century Gothic"/>
              </a:rPr>
              <a:t>Informazioni sulla registrazione e contatti</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30"/>
          <p:cNvSpPr txBox="1"/>
          <p:nvPr>
            <p:ph type="title"/>
          </p:nvPr>
        </p:nvSpPr>
        <p:spPr>
          <a:xfrm>
            <a:off x="2963184" y="108209"/>
            <a:ext cx="20800088" cy="765298"/>
          </a:xfrm>
          <a:prstGeom prst="rect">
            <a:avLst/>
          </a:prstGeom>
          <a:noFill/>
          <a:ln>
            <a:noFill/>
          </a:ln>
        </p:spPr>
        <p:txBody>
          <a:bodyPr anchorCtr="0" anchor="ctr" bIns="0" lIns="0" spcFirstLastPara="1" rIns="0" wrap="square" tIns="26375">
            <a:spAutoFit/>
          </a:bodyPr>
          <a:lstStyle/>
          <a:p>
            <a:pPr indent="0" lvl="0" marL="42705" rtl="0" algn="l">
              <a:lnSpc>
                <a:spcPct val="100000"/>
              </a:lnSpc>
              <a:spcBef>
                <a:spcPts val="0"/>
              </a:spcBef>
              <a:spcAft>
                <a:spcPts val="0"/>
              </a:spcAft>
              <a:buClr>
                <a:schemeClr val="dk1"/>
              </a:buClr>
              <a:buSzPts val="4800"/>
              <a:buFont typeface="Book Antiqua"/>
              <a:buNone/>
            </a:pPr>
            <a:r>
              <a:rPr lang="en-US" sz="4800"/>
              <a:t>Buffer overflow</a:t>
            </a:r>
            <a:endParaRPr/>
          </a:p>
        </p:txBody>
      </p:sp>
      <p:sp>
        <p:nvSpPr>
          <p:cNvPr id="697" name="Google Shape;697;p30"/>
          <p:cNvSpPr txBox="1"/>
          <p:nvPr>
            <p:ph idx="1" type="body"/>
          </p:nvPr>
        </p:nvSpPr>
        <p:spPr>
          <a:xfrm>
            <a:off x="306402" y="1173983"/>
            <a:ext cx="11580798" cy="3991763"/>
          </a:xfrm>
          <a:prstGeom prst="rect">
            <a:avLst/>
          </a:prstGeom>
          <a:noFill/>
          <a:ln>
            <a:noFill/>
          </a:ln>
        </p:spPr>
        <p:txBody>
          <a:bodyPr anchorCtr="0" anchor="t" bIns="0" lIns="0" spcFirstLastPara="1" rIns="0" wrap="square" tIns="60275">
            <a:spAutoFit/>
          </a:bodyPr>
          <a:lstStyle/>
          <a:p>
            <a:pPr indent="-127000" lvl="0" marL="533813" marR="126858" rtl="0" algn="l">
              <a:lnSpc>
                <a:spcPct val="118700"/>
              </a:lnSpc>
              <a:spcBef>
                <a:spcPts val="0"/>
              </a:spcBef>
              <a:spcAft>
                <a:spcPts val="0"/>
              </a:spcAft>
              <a:buSzPts val="2000"/>
              <a:buChar char=" "/>
            </a:pPr>
            <a:r>
              <a:rPr lang="en-US"/>
              <a:t>Comunemente a causa dell'uso di funzioni libc </a:t>
            </a:r>
            <a:r>
              <a:rPr i="1" lang="en-US">
                <a:latin typeface="Arial"/>
                <a:ea typeface="Arial"/>
                <a:cs typeface="Arial"/>
                <a:sym typeface="Arial"/>
              </a:rPr>
              <a:t>non sicure</a:t>
            </a:r>
            <a:r>
              <a:rPr lang="en-US"/>
              <a:t>: gets(3), scanf(3), sprintf(3), strcpy(3), strcat(3), ...</a:t>
            </a:r>
            <a:endParaRPr/>
          </a:p>
          <a:p>
            <a:pPr indent="-125602" lvl="0" marL="1082698" marR="118067" rtl="0" algn="l">
              <a:lnSpc>
                <a:spcPct val="100000"/>
              </a:lnSpc>
              <a:spcBef>
                <a:spcPts val="487"/>
              </a:spcBef>
              <a:spcAft>
                <a:spcPts val="0"/>
              </a:spcAft>
              <a:buSzPts val="1978"/>
              <a:buChar char=" "/>
            </a:pPr>
            <a:r>
              <a:rPr lang="en-US" sz="1978"/>
              <a:t>Queste funzioni interrompono la copia dei dati quando trovano un byte NULL nel buffer di origine (o EOF per gets(3)), indipendentemente dalla dimensione del buffer di destinazione</a:t>
            </a:r>
            <a:endParaRPr sz="1978"/>
          </a:p>
          <a:p>
            <a:pPr indent="-112966" lvl="0" marL="675744" marR="4321999" rtl="0" algn="l">
              <a:lnSpc>
                <a:spcPct val="125600"/>
              </a:lnSpc>
              <a:spcBef>
                <a:spcPts val="1891"/>
              </a:spcBef>
              <a:spcAft>
                <a:spcPts val="0"/>
              </a:spcAft>
              <a:buSzPts val="1779"/>
              <a:buChar char=" "/>
            </a:pPr>
            <a:r>
              <a:rPr lang="en-US" sz="1779">
                <a:latin typeface="Courier New"/>
                <a:ea typeface="Courier New"/>
                <a:cs typeface="Courier New"/>
                <a:sym typeface="Courier New"/>
              </a:rPr>
              <a:t>char argument[100]; strcpy(argument, argv[2]);</a:t>
            </a:r>
            <a:endParaRPr sz="1779">
              <a:latin typeface="Courier New"/>
              <a:ea typeface="Courier New"/>
              <a:cs typeface="Courier New"/>
              <a:sym typeface="Courier New"/>
            </a:endParaRPr>
          </a:p>
          <a:p>
            <a:pPr indent="0" lvl="0" marL="508692" rtl="0" algn="l">
              <a:lnSpc>
                <a:spcPct val="100000"/>
              </a:lnSpc>
              <a:spcBef>
                <a:spcPts val="1400"/>
              </a:spcBef>
              <a:spcAft>
                <a:spcPts val="0"/>
              </a:spcAft>
              <a:buSzPts val="1780"/>
              <a:buNone/>
            </a:pPr>
            <a:r>
              <a:t/>
            </a:r>
            <a:endParaRPr sz="1779">
              <a:latin typeface="Courier New"/>
              <a:ea typeface="Courier New"/>
              <a:cs typeface="Courier New"/>
              <a:sym typeface="Courier New"/>
            </a:endParaRPr>
          </a:p>
          <a:p>
            <a:pPr indent="0" lvl="0" marL="508692" rtl="0" algn="l">
              <a:lnSpc>
                <a:spcPct val="100000"/>
              </a:lnSpc>
              <a:spcBef>
                <a:spcPts val="1070"/>
              </a:spcBef>
              <a:spcAft>
                <a:spcPts val="0"/>
              </a:spcAft>
              <a:buSzPts val="1780"/>
              <a:buNone/>
            </a:pPr>
            <a:r>
              <a:t/>
            </a:r>
            <a:endParaRPr sz="1779">
              <a:latin typeface="Courier New"/>
              <a:ea typeface="Courier New"/>
              <a:cs typeface="Courier New"/>
              <a:sym typeface="Courier New"/>
            </a:endParaRPr>
          </a:p>
          <a:p>
            <a:pPr indent="-550141" lvl="0" marL="1082698" rtl="0" algn="l">
              <a:lnSpc>
                <a:spcPct val="100000"/>
              </a:lnSpc>
              <a:spcBef>
                <a:spcPts val="1400"/>
              </a:spcBef>
              <a:spcAft>
                <a:spcPts val="0"/>
              </a:spcAft>
              <a:buSzPts val="2000"/>
              <a:buChar char=" "/>
            </a:pPr>
            <a:r>
              <a:rPr lang="en-US"/>
              <a:t>Esistono alternative </a:t>
            </a:r>
            <a:r>
              <a:rPr i="1" lang="en-US">
                <a:latin typeface="Arial"/>
                <a:ea typeface="Arial"/>
                <a:cs typeface="Arial"/>
                <a:sym typeface="Arial"/>
              </a:rPr>
              <a:t>sicure</a:t>
            </a:r>
            <a:r>
              <a:rPr lang="en-US"/>
              <a:t>: fgets(3), snprintf(3), strncpy(3), strncat(3), ...</a:t>
            </a:r>
            <a:endParaRPr/>
          </a:p>
          <a:p>
            <a:pPr indent="0" lvl="0" marL="508692" rtl="0" algn="l">
              <a:lnSpc>
                <a:spcPct val="100000"/>
              </a:lnSpc>
              <a:spcBef>
                <a:spcPts val="358"/>
              </a:spcBef>
              <a:spcAft>
                <a:spcPts val="0"/>
              </a:spcAft>
              <a:buSzPts val="2000"/>
              <a:buNone/>
            </a:pPr>
            <a:r>
              <a:t/>
            </a:r>
            <a:endParaRPr/>
          </a:p>
          <a:p>
            <a:pPr indent="-125602" lvl="0" marL="1082698" marR="10048" rtl="0" algn="l">
              <a:lnSpc>
                <a:spcPct val="119009"/>
              </a:lnSpc>
              <a:spcBef>
                <a:spcPts val="210"/>
              </a:spcBef>
              <a:spcAft>
                <a:spcPts val="0"/>
              </a:spcAft>
              <a:buSzPts val="1978"/>
              <a:buChar char=" "/>
            </a:pPr>
            <a:r>
              <a:rPr lang="en-US" sz="1978"/>
              <a:t>permettono ai programmatori di specificare il numero massimo di byte da scrivere nel buffer di destinazione</a:t>
            </a:r>
            <a:endParaRPr sz="1978"/>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31"/>
          <p:cNvSpPr txBox="1"/>
          <p:nvPr>
            <p:ph type="title"/>
          </p:nvPr>
        </p:nvSpPr>
        <p:spPr>
          <a:xfrm>
            <a:off x="2489458" y="183055"/>
            <a:ext cx="20800088" cy="703743"/>
          </a:xfrm>
          <a:prstGeom prst="rect">
            <a:avLst/>
          </a:prstGeom>
          <a:noFill/>
          <a:ln>
            <a:noFill/>
          </a:ln>
        </p:spPr>
        <p:txBody>
          <a:bodyPr anchorCtr="0" anchor="ctr" bIns="0" lIns="0" spcFirstLastPara="1" rIns="0" wrap="square" tIns="26375">
            <a:spAutoFit/>
          </a:bodyPr>
          <a:lstStyle/>
          <a:p>
            <a:pPr indent="0" lvl="0" marL="42705" rtl="0" algn="l">
              <a:lnSpc>
                <a:spcPct val="100000"/>
              </a:lnSpc>
              <a:spcBef>
                <a:spcPts val="0"/>
              </a:spcBef>
              <a:spcAft>
                <a:spcPts val="0"/>
              </a:spcAft>
              <a:buClr>
                <a:schemeClr val="dk1"/>
              </a:buClr>
              <a:buSzPts val="6000"/>
              <a:buFont typeface="Book Antiqua"/>
              <a:buNone/>
            </a:pPr>
            <a:r>
              <a:rPr lang="en-US"/>
              <a:t>Buffer overflow</a:t>
            </a:r>
            <a:endParaRPr/>
          </a:p>
        </p:txBody>
      </p:sp>
      <p:sp>
        <p:nvSpPr>
          <p:cNvPr id="703" name="Google Shape;703;p31"/>
          <p:cNvSpPr txBox="1"/>
          <p:nvPr/>
        </p:nvSpPr>
        <p:spPr>
          <a:xfrm>
            <a:off x="1773322" y="1857842"/>
            <a:ext cx="8610181" cy="3142316"/>
          </a:xfrm>
          <a:prstGeom prst="rect">
            <a:avLst/>
          </a:prstGeom>
          <a:noFill/>
          <a:ln>
            <a:noFill/>
          </a:ln>
        </p:spPr>
        <p:txBody>
          <a:bodyPr anchorCtr="0" anchor="t" bIns="0" lIns="0" spcFirstLastPara="1" rIns="0" wrap="square" tIns="18825">
            <a:spAutoFit/>
          </a:bodyPr>
          <a:lstStyle/>
          <a:p>
            <a:pPr indent="0" lvl="0" marL="25121" marR="10048" rtl="0" algn="l">
              <a:lnSpc>
                <a:spcPct val="102000"/>
              </a:lnSpc>
              <a:spcBef>
                <a:spcPts val="0"/>
              </a:spcBef>
              <a:spcAft>
                <a:spcPts val="0"/>
              </a:spcAft>
              <a:buNone/>
            </a:pPr>
            <a:r>
              <a:rPr lang="en-US" sz="2176">
                <a:solidFill>
                  <a:schemeClr val="dk1"/>
                </a:solidFill>
                <a:latin typeface="Tahoma"/>
                <a:ea typeface="Tahoma"/>
                <a:cs typeface="Tahoma"/>
                <a:sym typeface="Tahoma"/>
              </a:rPr>
              <a:t>Gli aggressori possono causare un buffer overflow quando controllano almeno uno dei parametri seguenti</a:t>
            </a:r>
            <a:endParaRPr sz="2176">
              <a:solidFill>
                <a:schemeClr val="dk1"/>
              </a:solidFill>
              <a:latin typeface="Tahoma"/>
              <a:ea typeface="Tahoma"/>
              <a:cs typeface="Tahoma"/>
              <a:sym typeface="Tahoma"/>
            </a:endParaRPr>
          </a:p>
          <a:p>
            <a:pPr indent="0" lvl="0" marL="572750" marR="4308183" rtl="0" algn="l">
              <a:lnSpc>
                <a:spcPct val="125499"/>
              </a:lnSpc>
              <a:spcBef>
                <a:spcPts val="0"/>
              </a:spcBef>
              <a:spcAft>
                <a:spcPts val="0"/>
              </a:spcAft>
              <a:buNone/>
            </a:pPr>
            <a:r>
              <a:rPr lang="en-US" sz="2176">
                <a:solidFill>
                  <a:schemeClr val="dk1"/>
                </a:solidFill>
                <a:latin typeface="Tahoma"/>
                <a:ea typeface="Tahoma"/>
                <a:cs typeface="Tahoma"/>
                <a:sym typeface="Tahoma"/>
              </a:rPr>
              <a:t>la dimensione dei dati da copiare la posizione del buffer di input</a:t>
            </a:r>
            <a:endParaRPr sz="2176">
              <a:solidFill>
                <a:schemeClr val="dk1"/>
              </a:solidFill>
              <a:latin typeface="Tahoma"/>
              <a:ea typeface="Tahoma"/>
              <a:cs typeface="Tahoma"/>
              <a:sym typeface="Tahoma"/>
            </a:endParaRPr>
          </a:p>
          <a:p>
            <a:pPr indent="0" lvl="0" marL="572750" marR="821444" rtl="0" algn="l">
              <a:lnSpc>
                <a:spcPct val="102899"/>
              </a:lnSpc>
              <a:spcBef>
                <a:spcPts val="593"/>
              </a:spcBef>
              <a:spcAft>
                <a:spcPts val="0"/>
              </a:spcAft>
              <a:buNone/>
            </a:pPr>
            <a:r>
              <a:rPr lang="en-US" sz="2176">
                <a:solidFill>
                  <a:schemeClr val="dk1"/>
                </a:solidFill>
                <a:latin typeface="Tahoma"/>
                <a:ea typeface="Tahoma"/>
                <a:cs typeface="Tahoma"/>
                <a:sym typeface="Tahoma"/>
              </a:rPr>
              <a:t>i dati che vengono copiati (e il software si aspetta un certo simbolo di terminazione nei dati)</a:t>
            </a:r>
            <a:endParaRPr sz="2176">
              <a:solidFill>
                <a:schemeClr val="dk1"/>
              </a:solidFill>
              <a:latin typeface="Tahoma"/>
              <a:ea typeface="Tahoma"/>
              <a:cs typeface="Tahoma"/>
              <a:sym typeface="Tahoma"/>
            </a:endParaRPr>
          </a:p>
          <a:p>
            <a:pPr indent="0" lvl="0" marL="572750" marR="0" rtl="0" algn="l">
              <a:spcBef>
                <a:spcPts val="613"/>
              </a:spcBef>
              <a:spcAft>
                <a:spcPts val="0"/>
              </a:spcAft>
              <a:buNone/>
            </a:pPr>
            <a:r>
              <a:rPr lang="en-US" sz="2176">
                <a:solidFill>
                  <a:schemeClr val="dk1"/>
                </a:solidFill>
                <a:latin typeface="Tahoma"/>
                <a:ea typeface="Tahoma"/>
                <a:cs typeface="Tahoma"/>
                <a:sym typeface="Tahoma"/>
              </a:rPr>
              <a:t>la dimensione del buffer di uscita</a:t>
            </a:r>
            <a:endParaRPr sz="2176">
              <a:solidFill>
                <a:schemeClr val="dk1"/>
              </a:solidFill>
              <a:latin typeface="Tahoma"/>
              <a:ea typeface="Tahoma"/>
              <a:cs typeface="Tahoma"/>
              <a:sym typeface="Tahoma"/>
            </a:endParaRPr>
          </a:p>
          <a:p>
            <a:pPr indent="0" lvl="0" marL="572750" marR="0" rtl="0" algn="l">
              <a:spcBef>
                <a:spcPts val="663"/>
              </a:spcBef>
              <a:spcAft>
                <a:spcPts val="0"/>
              </a:spcAft>
              <a:buNone/>
            </a:pPr>
            <a:r>
              <a:rPr lang="en-US" sz="2176">
                <a:solidFill>
                  <a:schemeClr val="dk1"/>
                </a:solidFill>
                <a:latin typeface="Tahoma"/>
                <a:ea typeface="Tahoma"/>
                <a:cs typeface="Tahoma"/>
                <a:sym typeface="Tahoma"/>
              </a:rPr>
              <a:t>la posizione del buffer di uscita</a:t>
            </a:r>
            <a:endParaRPr sz="2176">
              <a:solidFill>
                <a:schemeClr val="dk1"/>
              </a:solidFill>
              <a:latin typeface="Tahoma"/>
              <a:ea typeface="Tahoma"/>
              <a:cs typeface="Tahoma"/>
              <a:sym typeface="Tahoma"/>
            </a:endParaRPr>
          </a:p>
        </p:txBody>
      </p:sp>
      <p:pic>
        <p:nvPicPr>
          <p:cNvPr id="704" name="Google Shape;704;p31"/>
          <p:cNvPicPr preferRelativeResize="0"/>
          <p:nvPr/>
        </p:nvPicPr>
        <p:blipFill rotWithShape="1">
          <a:blip r:embed="rId3">
            <a:alphaModFix/>
          </a:blip>
          <a:srcRect b="0" l="0" r="0" t="0"/>
          <a:stretch/>
        </p:blipFill>
        <p:spPr>
          <a:xfrm>
            <a:off x="2091732" y="2715063"/>
            <a:ext cx="128116" cy="128115"/>
          </a:xfrm>
          <a:prstGeom prst="rect">
            <a:avLst/>
          </a:prstGeom>
          <a:noFill/>
          <a:ln>
            <a:noFill/>
          </a:ln>
        </p:spPr>
      </p:pic>
      <p:pic>
        <p:nvPicPr>
          <p:cNvPr id="705" name="Google Shape;705;p31"/>
          <p:cNvPicPr preferRelativeResize="0"/>
          <p:nvPr/>
        </p:nvPicPr>
        <p:blipFill rotWithShape="1">
          <a:blip r:embed="rId4">
            <a:alphaModFix/>
          </a:blip>
          <a:srcRect b="0" l="0" r="0" t="0"/>
          <a:stretch/>
        </p:blipFill>
        <p:spPr>
          <a:xfrm>
            <a:off x="2091732" y="3130814"/>
            <a:ext cx="128116" cy="128115"/>
          </a:xfrm>
          <a:prstGeom prst="rect">
            <a:avLst/>
          </a:prstGeom>
          <a:noFill/>
          <a:ln>
            <a:noFill/>
          </a:ln>
        </p:spPr>
      </p:pic>
      <p:pic>
        <p:nvPicPr>
          <p:cNvPr id="706" name="Google Shape;706;p31"/>
          <p:cNvPicPr preferRelativeResize="0"/>
          <p:nvPr/>
        </p:nvPicPr>
        <p:blipFill rotWithShape="1">
          <a:blip r:embed="rId5">
            <a:alphaModFix/>
          </a:blip>
          <a:srcRect b="0" l="0" r="0" t="0"/>
          <a:stretch/>
        </p:blipFill>
        <p:spPr>
          <a:xfrm>
            <a:off x="2091732" y="3548825"/>
            <a:ext cx="128116" cy="128115"/>
          </a:xfrm>
          <a:prstGeom prst="rect">
            <a:avLst/>
          </a:prstGeom>
          <a:noFill/>
          <a:ln>
            <a:noFill/>
          </a:ln>
        </p:spPr>
      </p:pic>
      <p:pic>
        <p:nvPicPr>
          <p:cNvPr id="707" name="Google Shape;707;p31"/>
          <p:cNvPicPr preferRelativeResize="0"/>
          <p:nvPr/>
        </p:nvPicPr>
        <p:blipFill rotWithShape="1">
          <a:blip r:embed="rId6">
            <a:alphaModFix/>
          </a:blip>
          <a:srcRect b="0" l="0" r="0" t="0"/>
          <a:stretch/>
        </p:blipFill>
        <p:spPr>
          <a:xfrm>
            <a:off x="2091732" y="4299940"/>
            <a:ext cx="128116" cy="128115"/>
          </a:xfrm>
          <a:prstGeom prst="rect">
            <a:avLst/>
          </a:prstGeom>
          <a:noFill/>
          <a:ln>
            <a:noFill/>
          </a:ln>
        </p:spPr>
      </p:pic>
      <p:pic>
        <p:nvPicPr>
          <p:cNvPr id="708" name="Google Shape;708;p31"/>
          <p:cNvPicPr preferRelativeResize="0"/>
          <p:nvPr/>
        </p:nvPicPr>
        <p:blipFill rotWithShape="1">
          <a:blip r:embed="rId7">
            <a:alphaModFix/>
          </a:blip>
          <a:srcRect b="0" l="0" r="0" t="0"/>
          <a:stretch/>
        </p:blipFill>
        <p:spPr>
          <a:xfrm>
            <a:off x="2091732" y="4715113"/>
            <a:ext cx="128116" cy="12811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32"/>
          <p:cNvSpPr txBox="1"/>
          <p:nvPr>
            <p:ph type="title"/>
          </p:nvPr>
        </p:nvSpPr>
        <p:spPr>
          <a:xfrm>
            <a:off x="858962" y="274019"/>
            <a:ext cx="20800088" cy="765298"/>
          </a:xfrm>
          <a:prstGeom prst="rect">
            <a:avLst/>
          </a:prstGeom>
          <a:noFill/>
          <a:ln>
            <a:noFill/>
          </a:ln>
        </p:spPr>
        <p:txBody>
          <a:bodyPr anchorCtr="0" anchor="ctr" bIns="0" lIns="0" spcFirstLastPara="1" rIns="0" wrap="square" tIns="26375">
            <a:spAutoFit/>
          </a:bodyPr>
          <a:lstStyle/>
          <a:p>
            <a:pPr indent="0" lvl="0" marL="27633" rtl="0" algn="l">
              <a:lnSpc>
                <a:spcPct val="100000"/>
              </a:lnSpc>
              <a:spcBef>
                <a:spcPts val="0"/>
              </a:spcBef>
              <a:spcAft>
                <a:spcPts val="0"/>
              </a:spcAft>
              <a:buClr>
                <a:schemeClr val="dk1"/>
              </a:buClr>
              <a:buSzPts val="4800"/>
              <a:buFont typeface="Book Antiqua"/>
              <a:buNone/>
            </a:pPr>
            <a:r>
              <a:rPr lang="en-US" sz="4800"/>
              <a:t>Sfruttamento di un buffer overflow sullo stack</a:t>
            </a:r>
            <a:endParaRPr/>
          </a:p>
        </p:txBody>
      </p:sp>
      <p:sp>
        <p:nvSpPr>
          <p:cNvPr id="714" name="Google Shape;714;p32"/>
          <p:cNvSpPr txBox="1"/>
          <p:nvPr/>
        </p:nvSpPr>
        <p:spPr>
          <a:xfrm>
            <a:off x="2334399" y="1188087"/>
            <a:ext cx="2306097" cy="1953202"/>
          </a:xfrm>
          <a:prstGeom prst="rect">
            <a:avLst/>
          </a:prstGeom>
          <a:noFill/>
          <a:ln>
            <a:noFill/>
          </a:ln>
        </p:spPr>
        <p:txBody>
          <a:bodyPr anchorCtr="0" anchor="t" bIns="0" lIns="0" spcFirstLastPara="1" rIns="0" wrap="square" tIns="190900">
            <a:spAutoFit/>
          </a:bodyPr>
          <a:lstStyle/>
          <a:p>
            <a:pPr indent="0" lvl="0" marL="25121" marR="0" rtl="0" algn="l">
              <a:spcBef>
                <a:spcPts val="0"/>
              </a:spcBef>
              <a:spcAft>
                <a:spcPts val="0"/>
              </a:spcAft>
              <a:buNone/>
            </a:pPr>
            <a:r>
              <a:rPr lang="en-US" sz="2176">
                <a:solidFill>
                  <a:schemeClr val="dk1"/>
                </a:solidFill>
                <a:latin typeface="Tahoma"/>
                <a:ea typeface="Tahoma"/>
                <a:cs typeface="Tahoma"/>
                <a:sym typeface="Tahoma"/>
              </a:rPr>
              <a:t>Pila delle chiamate di funzione</a:t>
            </a:r>
            <a:endParaRPr sz="2176">
              <a:solidFill>
                <a:schemeClr val="dk1"/>
              </a:solidFill>
              <a:latin typeface="Tahoma"/>
              <a:ea typeface="Tahoma"/>
              <a:cs typeface="Tahoma"/>
              <a:sym typeface="Tahoma"/>
            </a:endParaRPr>
          </a:p>
          <a:p>
            <a:pPr indent="0" lvl="0" marL="0" marR="153236" rtl="0" algn="r">
              <a:spcBef>
                <a:spcPts val="1058"/>
              </a:spcBef>
              <a:spcAft>
                <a:spcPts val="0"/>
              </a:spcAft>
              <a:buNone/>
            </a:pPr>
            <a:r>
              <a:rPr lang="en-US" sz="1779">
                <a:solidFill>
                  <a:schemeClr val="dk1"/>
                </a:solidFill>
                <a:latin typeface="Courier New"/>
                <a:ea typeface="Courier New"/>
                <a:cs typeface="Courier New"/>
                <a:sym typeface="Courier New"/>
              </a:rPr>
              <a:t>indirizzo alto ^</a:t>
            </a:r>
            <a:endParaRPr sz="1779">
              <a:solidFill>
                <a:schemeClr val="dk1"/>
              </a:solidFill>
              <a:latin typeface="Courier New"/>
              <a:ea typeface="Courier New"/>
              <a:cs typeface="Courier New"/>
              <a:sym typeface="Courier New"/>
            </a:endParaRPr>
          </a:p>
          <a:p>
            <a:pPr indent="0" lvl="0" marL="0" marR="170820" rtl="0" algn="r">
              <a:spcBef>
                <a:spcPts val="524"/>
              </a:spcBef>
              <a:spcAft>
                <a:spcPts val="0"/>
              </a:spcAft>
              <a:buNone/>
            </a:pPr>
            <a:r>
              <a:rPr lang="en-US" sz="1779">
                <a:solidFill>
                  <a:schemeClr val="dk1"/>
                </a:solidFill>
                <a:latin typeface="Courier New"/>
                <a:ea typeface="Courier New"/>
                <a:cs typeface="Courier New"/>
                <a:sym typeface="Courier New"/>
              </a:rPr>
              <a:t>|</a:t>
            </a:r>
            <a:endParaRPr sz="1779">
              <a:solidFill>
                <a:schemeClr val="dk1"/>
              </a:solidFill>
              <a:latin typeface="Courier New"/>
              <a:ea typeface="Courier New"/>
              <a:cs typeface="Courier New"/>
              <a:sym typeface="Courier New"/>
            </a:endParaRPr>
          </a:p>
          <a:p>
            <a:pPr indent="1838828" lvl="0" marL="184636" marR="129371" rtl="0" algn="l">
              <a:lnSpc>
                <a:spcPct val="125600"/>
              </a:lnSpc>
              <a:spcBef>
                <a:spcPts val="0"/>
              </a:spcBef>
              <a:spcAft>
                <a:spcPts val="0"/>
              </a:spcAft>
              <a:buNone/>
            </a:pPr>
            <a:r>
              <a:rPr lang="en-US" sz="1779">
                <a:solidFill>
                  <a:schemeClr val="dk1"/>
                </a:solidFill>
                <a:latin typeface="Courier New"/>
                <a:ea typeface="Courier New"/>
                <a:cs typeface="Courier New"/>
                <a:sym typeface="Courier New"/>
              </a:rPr>
              <a:t>| Indirizzo basso</a:t>
            </a:r>
            <a:endParaRPr sz="1779">
              <a:solidFill>
                <a:schemeClr val="dk1"/>
              </a:solidFill>
              <a:latin typeface="Courier New"/>
              <a:ea typeface="Courier New"/>
              <a:cs typeface="Courier New"/>
              <a:sym typeface="Courier New"/>
            </a:endParaRPr>
          </a:p>
        </p:txBody>
      </p:sp>
      <p:sp>
        <p:nvSpPr>
          <p:cNvPr id="715" name="Google Shape;715;p32"/>
          <p:cNvSpPr txBox="1"/>
          <p:nvPr/>
        </p:nvSpPr>
        <p:spPr>
          <a:xfrm>
            <a:off x="4843723" y="1753184"/>
            <a:ext cx="3229289" cy="693050"/>
          </a:xfrm>
          <a:prstGeom prst="rect">
            <a:avLst/>
          </a:prstGeom>
          <a:noFill/>
          <a:ln>
            <a:noFill/>
          </a:ln>
        </p:spPr>
        <p:txBody>
          <a:bodyPr anchorCtr="0" anchor="t" bIns="0" lIns="0" spcFirstLastPara="1" rIns="0" wrap="square" tIns="25100">
            <a:spAutoFit/>
          </a:bodyPr>
          <a:lstStyle/>
          <a:p>
            <a:pPr indent="47728" lvl="0" marL="25121" marR="10048" rtl="0" algn="l">
              <a:lnSpc>
                <a:spcPct val="124700"/>
              </a:lnSpc>
              <a:spcBef>
                <a:spcPts val="0"/>
              </a:spcBef>
              <a:spcAft>
                <a:spcPts val="0"/>
              </a:spcAft>
              <a:buNone/>
            </a:pPr>
            <a:r>
              <a:rPr lang="en-US" sz="1779">
                <a:solidFill>
                  <a:schemeClr val="dk1"/>
                </a:solidFill>
                <a:latin typeface="Courier New"/>
                <a:ea typeface="Courier New"/>
                <a:cs typeface="Courier New"/>
                <a:sym typeface="Courier New"/>
              </a:rPr>
              <a:t>[ Parametri della funzione ] [ Indirizzo di ritorno ]</a:t>
            </a:r>
            <a:endParaRPr sz="1779">
              <a:solidFill>
                <a:schemeClr val="dk1"/>
              </a:solidFill>
              <a:latin typeface="Courier New"/>
              <a:ea typeface="Courier New"/>
              <a:cs typeface="Courier New"/>
              <a:sym typeface="Courier New"/>
            </a:endParaRPr>
          </a:p>
        </p:txBody>
      </p:sp>
      <p:sp>
        <p:nvSpPr>
          <p:cNvPr id="716" name="Google Shape;716;p32"/>
          <p:cNvSpPr txBox="1"/>
          <p:nvPr/>
        </p:nvSpPr>
        <p:spPr>
          <a:xfrm>
            <a:off x="4843723" y="2429942"/>
            <a:ext cx="3229289" cy="697923"/>
          </a:xfrm>
          <a:prstGeom prst="rect">
            <a:avLst/>
          </a:prstGeom>
          <a:noFill/>
          <a:ln>
            <a:noFill/>
          </a:ln>
        </p:spPr>
        <p:txBody>
          <a:bodyPr anchorCtr="0" anchor="t" bIns="0" lIns="0" spcFirstLastPara="1" rIns="0" wrap="square" tIns="25100">
            <a:spAutoFit/>
          </a:bodyPr>
          <a:lstStyle/>
          <a:p>
            <a:pPr indent="45216" lvl="0" marL="25121" marR="10048" rtl="0" algn="l">
              <a:lnSpc>
                <a:spcPct val="125600"/>
              </a:lnSpc>
              <a:spcBef>
                <a:spcPts val="0"/>
              </a:spcBef>
              <a:spcAft>
                <a:spcPts val="0"/>
              </a:spcAft>
              <a:buNone/>
            </a:pPr>
            <a:r>
              <a:rPr lang="en-US" sz="1779">
                <a:solidFill>
                  <a:schemeClr val="dk1"/>
                </a:solidFill>
                <a:latin typeface="Courier New"/>
                <a:ea typeface="Courier New"/>
                <a:cs typeface="Courier New"/>
                <a:sym typeface="Courier New"/>
              </a:rPr>
              <a:t>[ Puntatore al frame salvato ] [ Variabili locali ]</a:t>
            </a:r>
            <a:endParaRPr sz="1779">
              <a:solidFill>
                <a:schemeClr val="dk1"/>
              </a:solidFill>
              <a:latin typeface="Courier New"/>
              <a:ea typeface="Courier New"/>
              <a:cs typeface="Courier New"/>
              <a:sym typeface="Courier New"/>
            </a:endParaRPr>
          </a:p>
        </p:txBody>
      </p:sp>
      <p:sp>
        <p:nvSpPr>
          <p:cNvPr id="717" name="Google Shape;717;p32"/>
          <p:cNvSpPr txBox="1"/>
          <p:nvPr/>
        </p:nvSpPr>
        <p:spPr>
          <a:xfrm>
            <a:off x="2334400" y="3219742"/>
            <a:ext cx="8028633" cy="2480753"/>
          </a:xfrm>
          <a:prstGeom prst="rect">
            <a:avLst/>
          </a:prstGeom>
          <a:noFill/>
          <a:ln>
            <a:noFill/>
          </a:ln>
        </p:spPr>
        <p:txBody>
          <a:bodyPr anchorCtr="0" anchor="t" bIns="0" lIns="0" spcFirstLastPara="1" rIns="0" wrap="square" tIns="16325">
            <a:spAutoFit/>
          </a:bodyPr>
          <a:lstStyle/>
          <a:p>
            <a:pPr indent="0" lvl="0" marL="25121" marR="393137" rtl="0" algn="l">
              <a:lnSpc>
                <a:spcPct val="102899"/>
              </a:lnSpc>
              <a:spcBef>
                <a:spcPts val="0"/>
              </a:spcBef>
              <a:spcAft>
                <a:spcPts val="0"/>
              </a:spcAft>
              <a:buNone/>
            </a:pPr>
            <a:r>
              <a:rPr lang="en-US" sz="2176">
                <a:solidFill>
                  <a:schemeClr val="dk1"/>
                </a:solidFill>
                <a:latin typeface="Tahoma"/>
                <a:ea typeface="Tahoma"/>
                <a:cs typeface="Tahoma"/>
                <a:sym typeface="Tahoma"/>
              </a:rPr>
              <a:t>Un overflow in una variabile locale può sovrascrivere l'indirizzo di ritorno della funzione.</a:t>
            </a:r>
            <a:endParaRPr sz="2176">
              <a:solidFill>
                <a:schemeClr val="dk1"/>
              </a:solidFill>
              <a:latin typeface="Tahoma"/>
              <a:ea typeface="Tahoma"/>
              <a:cs typeface="Tahoma"/>
              <a:sym typeface="Tahoma"/>
            </a:endParaRPr>
          </a:p>
          <a:p>
            <a:pPr indent="0" lvl="0" marL="25121" marR="10048" rtl="0" algn="l">
              <a:lnSpc>
                <a:spcPct val="102699"/>
              </a:lnSpc>
              <a:spcBef>
                <a:spcPts val="453"/>
              </a:spcBef>
              <a:spcAft>
                <a:spcPts val="0"/>
              </a:spcAft>
              <a:buNone/>
            </a:pPr>
            <a:r>
              <a:rPr lang="en-US" sz="2176">
                <a:solidFill>
                  <a:schemeClr val="dk1"/>
                </a:solidFill>
                <a:latin typeface="Tahoma"/>
                <a:ea typeface="Tahoma"/>
                <a:cs typeface="Tahoma"/>
                <a:sym typeface="Tahoma"/>
              </a:rPr>
              <a:t>L'indirizzo di ritorno specifica l'istruzione che verrà eseguita dopo l'uscita della funzione.</a:t>
            </a:r>
            <a:endParaRPr sz="2176">
              <a:solidFill>
                <a:schemeClr val="dk1"/>
              </a:solidFill>
              <a:latin typeface="Tahoma"/>
              <a:ea typeface="Tahoma"/>
              <a:cs typeface="Tahoma"/>
              <a:sym typeface="Tahoma"/>
            </a:endParaRPr>
          </a:p>
          <a:p>
            <a:pPr indent="0" lvl="0" marL="25121" marR="0" rtl="0" algn="l">
              <a:spcBef>
                <a:spcPts val="326"/>
              </a:spcBef>
              <a:spcAft>
                <a:spcPts val="0"/>
              </a:spcAft>
              <a:buNone/>
            </a:pPr>
            <a:r>
              <a:rPr lang="en-US" sz="2176">
                <a:solidFill>
                  <a:schemeClr val="dk1"/>
                </a:solidFill>
                <a:latin typeface="Tahoma"/>
                <a:ea typeface="Tahoma"/>
                <a:cs typeface="Tahoma"/>
                <a:sym typeface="Tahoma"/>
              </a:rPr>
              <a:t>Un utente malintenzionato può sfruttare l'overflow per reindirizzare il flusso del programma su:</a:t>
            </a:r>
            <a:endParaRPr sz="2176">
              <a:solidFill>
                <a:schemeClr val="dk1"/>
              </a:solidFill>
              <a:latin typeface="Tahoma"/>
              <a:ea typeface="Tahoma"/>
              <a:cs typeface="Tahoma"/>
              <a:sym typeface="Tahoma"/>
            </a:endParaRPr>
          </a:p>
          <a:p>
            <a:pPr indent="0" lvl="0" marL="574006" marR="0" rtl="0" algn="l">
              <a:spcBef>
                <a:spcPts val="267"/>
              </a:spcBef>
              <a:spcAft>
                <a:spcPts val="0"/>
              </a:spcAft>
              <a:buNone/>
            </a:pPr>
            <a:r>
              <a:rPr lang="en-US" sz="1978">
                <a:solidFill>
                  <a:schemeClr val="dk1"/>
                </a:solidFill>
                <a:latin typeface="Tahoma"/>
                <a:ea typeface="Tahoma"/>
                <a:cs typeface="Tahoma"/>
                <a:sym typeface="Tahoma"/>
              </a:rPr>
              <a:t>codice fornito come parte dell'overflow</a:t>
            </a:r>
            <a:endParaRPr sz="1978">
              <a:solidFill>
                <a:schemeClr val="dk1"/>
              </a:solidFill>
              <a:latin typeface="Tahoma"/>
              <a:ea typeface="Tahoma"/>
              <a:cs typeface="Tahoma"/>
              <a:sym typeface="Tahoma"/>
            </a:endParaRPr>
          </a:p>
          <a:p>
            <a:pPr indent="0" lvl="0" marL="574006" marR="0" rtl="0" algn="l">
              <a:spcBef>
                <a:spcPts val="10"/>
              </a:spcBef>
              <a:spcAft>
                <a:spcPts val="0"/>
              </a:spcAft>
              <a:buNone/>
            </a:pPr>
            <a:r>
              <a:rPr lang="en-US" sz="1978">
                <a:solidFill>
                  <a:schemeClr val="dk1"/>
                </a:solidFill>
                <a:latin typeface="Tahoma"/>
                <a:ea typeface="Tahoma"/>
                <a:cs typeface="Tahoma"/>
                <a:sym typeface="Tahoma"/>
              </a:rPr>
              <a:t>altro codice all'interno dello spazio di memoria del processo</a:t>
            </a:r>
            <a:endParaRPr sz="1978">
              <a:solidFill>
                <a:schemeClr val="dk1"/>
              </a:solidFill>
              <a:latin typeface="Tahoma"/>
              <a:ea typeface="Tahoma"/>
              <a:cs typeface="Tahoma"/>
              <a:sym typeface="Tahoma"/>
            </a:endParaRPr>
          </a:p>
        </p:txBody>
      </p:sp>
      <p:pic>
        <p:nvPicPr>
          <p:cNvPr id="718" name="Google Shape;718;p32"/>
          <p:cNvPicPr preferRelativeResize="0"/>
          <p:nvPr/>
        </p:nvPicPr>
        <p:blipFill rotWithShape="1">
          <a:blip r:embed="rId3">
            <a:alphaModFix/>
          </a:blip>
          <a:srcRect b="0" l="0" r="0" t="0"/>
          <a:stretch/>
        </p:blipFill>
        <p:spPr>
          <a:xfrm>
            <a:off x="2091732" y="1520566"/>
            <a:ext cx="128116" cy="128115"/>
          </a:xfrm>
          <a:prstGeom prst="rect">
            <a:avLst/>
          </a:prstGeom>
          <a:noFill/>
          <a:ln>
            <a:noFill/>
          </a:ln>
        </p:spPr>
      </p:pic>
      <p:pic>
        <p:nvPicPr>
          <p:cNvPr id="719" name="Google Shape;719;p32"/>
          <p:cNvPicPr preferRelativeResize="0"/>
          <p:nvPr/>
        </p:nvPicPr>
        <p:blipFill rotWithShape="1">
          <a:blip r:embed="rId4">
            <a:alphaModFix/>
          </a:blip>
          <a:srcRect b="0" l="0" r="0" t="0"/>
          <a:stretch/>
        </p:blipFill>
        <p:spPr>
          <a:xfrm>
            <a:off x="2091732" y="3386293"/>
            <a:ext cx="128116" cy="128115"/>
          </a:xfrm>
          <a:prstGeom prst="rect">
            <a:avLst/>
          </a:prstGeom>
          <a:noFill/>
          <a:ln>
            <a:noFill/>
          </a:ln>
        </p:spPr>
      </p:pic>
      <p:pic>
        <p:nvPicPr>
          <p:cNvPr id="720" name="Google Shape;720;p32"/>
          <p:cNvPicPr preferRelativeResize="0"/>
          <p:nvPr/>
        </p:nvPicPr>
        <p:blipFill rotWithShape="1">
          <a:blip r:embed="rId5">
            <a:alphaModFix/>
          </a:blip>
          <a:srcRect b="0" l="0" r="0" t="0"/>
          <a:stretch/>
        </p:blipFill>
        <p:spPr>
          <a:xfrm>
            <a:off x="2091732" y="4125852"/>
            <a:ext cx="128116" cy="128115"/>
          </a:xfrm>
          <a:prstGeom prst="rect">
            <a:avLst/>
          </a:prstGeom>
          <a:noFill/>
          <a:ln>
            <a:noFill/>
          </a:ln>
        </p:spPr>
      </p:pic>
      <p:pic>
        <p:nvPicPr>
          <p:cNvPr id="721" name="Google Shape;721;p32"/>
          <p:cNvPicPr preferRelativeResize="0"/>
          <p:nvPr/>
        </p:nvPicPr>
        <p:blipFill rotWithShape="1">
          <a:blip r:embed="rId6">
            <a:alphaModFix/>
          </a:blip>
          <a:srcRect b="0" l="0" r="0" t="0"/>
          <a:stretch/>
        </p:blipFill>
        <p:spPr>
          <a:xfrm>
            <a:off x="2091732" y="4839336"/>
            <a:ext cx="128116" cy="128115"/>
          </a:xfrm>
          <a:prstGeom prst="rect">
            <a:avLst/>
          </a:prstGeom>
          <a:noFill/>
          <a:ln>
            <a:noFill/>
          </a:ln>
        </p:spPr>
      </p:pic>
      <p:pic>
        <p:nvPicPr>
          <p:cNvPr id="722" name="Google Shape;722;p32"/>
          <p:cNvPicPr preferRelativeResize="0"/>
          <p:nvPr/>
        </p:nvPicPr>
        <p:blipFill rotWithShape="1">
          <a:blip r:embed="rId7">
            <a:alphaModFix/>
          </a:blip>
          <a:srcRect b="0" l="0" r="0" t="0"/>
          <a:stretch/>
        </p:blipFill>
        <p:spPr>
          <a:xfrm>
            <a:off x="2665744" y="5215572"/>
            <a:ext cx="102996" cy="102994"/>
          </a:xfrm>
          <a:prstGeom prst="rect">
            <a:avLst/>
          </a:prstGeom>
          <a:noFill/>
          <a:ln>
            <a:noFill/>
          </a:ln>
        </p:spPr>
      </p:pic>
      <p:pic>
        <p:nvPicPr>
          <p:cNvPr id="723" name="Google Shape;723;p32"/>
          <p:cNvPicPr preferRelativeResize="0"/>
          <p:nvPr/>
        </p:nvPicPr>
        <p:blipFill rotWithShape="1">
          <a:blip r:embed="rId8">
            <a:alphaModFix/>
          </a:blip>
          <a:srcRect b="0" l="0" r="0" t="0"/>
          <a:stretch/>
        </p:blipFill>
        <p:spPr>
          <a:xfrm>
            <a:off x="2665744" y="5515766"/>
            <a:ext cx="102996" cy="10299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33"/>
          <p:cNvSpPr txBox="1"/>
          <p:nvPr>
            <p:ph type="title"/>
          </p:nvPr>
        </p:nvSpPr>
        <p:spPr>
          <a:xfrm>
            <a:off x="3139454" y="59226"/>
            <a:ext cx="20800088" cy="765298"/>
          </a:xfrm>
          <a:prstGeom prst="rect">
            <a:avLst/>
          </a:prstGeom>
          <a:noFill/>
          <a:ln>
            <a:noFill/>
          </a:ln>
        </p:spPr>
        <p:txBody>
          <a:bodyPr anchorCtr="0" anchor="ctr" bIns="0" lIns="0" spcFirstLastPara="1" rIns="0" wrap="square" tIns="26375">
            <a:spAutoFit/>
          </a:bodyPr>
          <a:lstStyle/>
          <a:p>
            <a:pPr indent="0" lvl="0" marL="51494" rtl="0" algn="l">
              <a:lnSpc>
                <a:spcPct val="100000"/>
              </a:lnSpc>
              <a:spcBef>
                <a:spcPts val="0"/>
              </a:spcBef>
              <a:spcAft>
                <a:spcPts val="0"/>
              </a:spcAft>
              <a:buClr>
                <a:schemeClr val="dk1"/>
              </a:buClr>
              <a:buSzPts val="4800"/>
              <a:buFont typeface="Book Antiqua"/>
              <a:buNone/>
            </a:pPr>
            <a:r>
              <a:rPr lang="en-US" sz="4800"/>
              <a:t>Errori fuori campo</a:t>
            </a:r>
            <a:endParaRPr/>
          </a:p>
        </p:txBody>
      </p:sp>
      <p:sp>
        <p:nvSpPr>
          <p:cNvPr id="729" name="Google Shape;729;p33"/>
          <p:cNvSpPr txBox="1"/>
          <p:nvPr/>
        </p:nvSpPr>
        <p:spPr>
          <a:xfrm>
            <a:off x="2318999" y="920877"/>
            <a:ext cx="7881676" cy="5532814"/>
          </a:xfrm>
          <a:prstGeom prst="rect">
            <a:avLst/>
          </a:prstGeom>
          <a:noFill/>
          <a:ln>
            <a:noFill/>
          </a:ln>
        </p:spPr>
        <p:txBody>
          <a:bodyPr anchorCtr="0" anchor="t" bIns="0" lIns="0" spcFirstLastPara="1" rIns="0" wrap="square" tIns="187150">
            <a:spAutoFit/>
          </a:bodyPr>
          <a:lstStyle/>
          <a:p>
            <a:pPr indent="0" lvl="0" marL="25121" marR="0" rtl="0" algn="l">
              <a:spcBef>
                <a:spcPts val="0"/>
              </a:spcBef>
              <a:spcAft>
                <a:spcPts val="0"/>
              </a:spcAft>
              <a:buNone/>
            </a:pPr>
            <a:r>
              <a:rPr lang="en-US" sz="2176">
                <a:solidFill>
                  <a:schemeClr val="dk1"/>
                </a:solidFill>
                <a:latin typeface="Tahoma"/>
                <a:ea typeface="Tahoma"/>
                <a:cs typeface="Tahoma"/>
                <a:sym typeface="Tahoma"/>
              </a:rPr>
              <a:t>Esempio:</a:t>
            </a:r>
            <a:endParaRPr sz="2176">
              <a:solidFill>
                <a:schemeClr val="dk1"/>
              </a:solidFill>
              <a:latin typeface="Tahoma"/>
              <a:ea typeface="Tahoma"/>
              <a:cs typeface="Tahoma"/>
              <a:sym typeface="Tahoma"/>
            </a:endParaRPr>
          </a:p>
          <a:p>
            <a:pPr indent="0" lvl="0" marL="25121" marR="0" rtl="0" algn="l">
              <a:spcBef>
                <a:spcPts val="1038"/>
              </a:spcBef>
              <a:spcAft>
                <a:spcPts val="0"/>
              </a:spcAft>
              <a:buNone/>
            </a:pPr>
            <a:r>
              <a:rPr lang="en-US" sz="1779">
                <a:solidFill>
                  <a:schemeClr val="dk1"/>
                </a:solidFill>
                <a:latin typeface="Courier New"/>
                <a:ea typeface="Courier New"/>
                <a:cs typeface="Courier New"/>
                <a:sym typeface="Courier New"/>
              </a:rPr>
              <a:t>void func(...)</a:t>
            </a:r>
            <a:endParaRPr sz="1779">
              <a:solidFill>
                <a:schemeClr val="dk1"/>
              </a:solidFill>
              <a:latin typeface="Courier New"/>
              <a:ea typeface="Courier New"/>
              <a:cs typeface="Courier New"/>
              <a:sym typeface="Courier New"/>
            </a:endParaRPr>
          </a:p>
          <a:p>
            <a:pPr indent="0" lvl="0" marL="25121" marR="0" rtl="0" algn="l">
              <a:spcBef>
                <a:spcPts val="544"/>
              </a:spcBef>
              <a:spcAft>
                <a:spcPts val="0"/>
              </a:spcAft>
              <a:buNone/>
            </a:pPr>
            <a:r>
              <a:rPr lang="en-US" sz="1779">
                <a:solidFill>
                  <a:schemeClr val="dk1"/>
                </a:solidFill>
                <a:latin typeface="Courier New"/>
                <a:ea typeface="Courier New"/>
                <a:cs typeface="Courier New"/>
                <a:sym typeface="Courier New"/>
              </a:rPr>
              <a:t>{</a:t>
            </a:r>
            <a:endParaRPr sz="1779">
              <a:solidFill>
                <a:schemeClr val="dk1"/>
              </a:solidFill>
              <a:latin typeface="Courier New"/>
              <a:ea typeface="Courier New"/>
              <a:cs typeface="Courier New"/>
              <a:sym typeface="Courier New"/>
            </a:endParaRPr>
          </a:p>
          <a:p>
            <a:pPr indent="0" lvl="0" marL="576518" marR="5258998" rtl="0" algn="l">
              <a:lnSpc>
                <a:spcPct val="125600"/>
              </a:lnSpc>
              <a:spcBef>
                <a:spcPts val="0"/>
              </a:spcBef>
              <a:spcAft>
                <a:spcPts val="0"/>
              </a:spcAft>
              <a:buNone/>
            </a:pPr>
            <a:r>
              <a:rPr lang="en-US" sz="1779">
                <a:solidFill>
                  <a:schemeClr val="dk1"/>
                </a:solidFill>
                <a:latin typeface="Courier New"/>
                <a:ea typeface="Courier New"/>
                <a:cs typeface="Courier New"/>
                <a:sym typeface="Courier New"/>
              </a:rPr>
              <a:t>char buf[255]; char data[255];</a:t>
            </a:r>
            <a:endParaRPr sz="1779">
              <a:solidFill>
                <a:schemeClr val="dk1"/>
              </a:solidFill>
              <a:latin typeface="Courier New"/>
              <a:ea typeface="Courier New"/>
              <a:cs typeface="Courier New"/>
              <a:sym typeface="Courier New"/>
            </a:endParaRPr>
          </a:p>
          <a:p>
            <a:pPr indent="0" lvl="0" marL="576518" marR="0" rtl="0" algn="l">
              <a:spcBef>
                <a:spcPts val="673"/>
              </a:spcBef>
              <a:spcAft>
                <a:spcPts val="0"/>
              </a:spcAft>
              <a:buNone/>
            </a:pPr>
            <a:r>
              <a:rPr lang="en-US" sz="1779">
                <a:solidFill>
                  <a:schemeClr val="dk1"/>
                </a:solidFill>
                <a:latin typeface="Courier New"/>
                <a:ea typeface="Courier New"/>
                <a:cs typeface="Courier New"/>
                <a:sym typeface="Courier New"/>
              </a:rPr>
              <a:t>...</a:t>
            </a:r>
            <a:endParaRPr sz="1779">
              <a:solidFill>
                <a:schemeClr val="dk1"/>
              </a:solidFill>
              <a:latin typeface="Courier New"/>
              <a:ea typeface="Courier New"/>
              <a:cs typeface="Courier New"/>
              <a:sym typeface="Courier New"/>
            </a:endParaRPr>
          </a:p>
          <a:p>
            <a:pPr indent="-552653" lvl="0" marL="1127915" marR="2676600" rtl="0" algn="l">
              <a:lnSpc>
                <a:spcPct val="151208"/>
              </a:lnSpc>
              <a:spcBef>
                <a:spcPts val="0"/>
              </a:spcBef>
              <a:spcAft>
                <a:spcPts val="0"/>
              </a:spcAft>
              <a:buNone/>
            </a:pPr>
            <a:r>
              <a:rPr lang="en-US" sz="1779">
                <a:solidFill>
                  <a:schemeClr val="dk1"/>
                </a:solidFill>
                <a:latin typeface="Courier New"/>
                <a:ea typeface="Courier New"/>
                <a:cs typeface="Courier New"/>
                <a:sym typeface="Courier New"/>
              </a:rPr>
              <a:t>for (i = 0; i &lt;= sizeof(buf); i++) buf[i] = data[i];</a:t>
            </a:r>
            <a:endParaRPr sz="1779">
              <a:solidFill>
                <a:schemeClr val="dk1"/>
              </a:solidFill>
              <a:latin typeface="Courier New"/>
              <a:ea typeface="Courier New"/>
              <a:cs typeface="Courier New"/>
              <a:sym typeface="Courier New"/>
            </a:endParaRPr>
          </a:p>
          <a:p>
            <a:pPr indent="0" lvl="0" marL="576518" marR="0" rtl="0" algn="l">
              <a:spcBef>
                <a:spcPts val="386"/>
              </a:spcBef>
              <a:spcAft>
                <a:spcPts val="0"/>
              </a:spcAft>
              <a:buNone/>
            </a:pPr>
            <a:r>
              <a:rPr lang="en-US" sz="1779">
                <a:solidFill>
                  <a:schemeClr val="dk1"/>
                </a:solidFill>
                <a:latin typeface="Courier New"/>
                <a:ea typeface="Courier New"/>
                <a:cs typeface="Courier New"/>
                <a:sym typeface="Courier New"/>
              </a:rPr>
              <a:t>...</a:t>
            </a:r>
            <a:endParaRPr sz="1779">
              <a:solidFill>
                <a:schemeClr val="dk1"/>
              </a:solidFill>
              <a:latin typeface="Courier New"/>
              <a:ea typeface="Courier New"/>
              <a:cs typeface="Courier New"/>
              <a:sym typeface="Courier New"/>
            </a:endParaRPr>
          </a:p>
          <a:p>
            <a:pPr indent="0" lvl="0" marL="25121" marR="0" rtl="0" algn="l">
              <a:spcBef>
                <a:spcPts val="544"/>
              </a:spcBef>
              <a:spcAft>
                <a:spcPts val="0"/>
              </a:spcAft>
              <a:buNone/>
            </a:pPr>
            <a:r>
              <a:rPr lang="en-US" sz="1779">
                <a:solidFill>
                  <a:schemeClr val="dk1"/>
                </a:solidFill>
                <a:latin typeface="Courier New"/>
                <a:ea typeface="Courier New"/>
                <a:cs typeface="Courier New"/>
                <a:sym typeface="Courier New"/>
              </a:rPr>
              <a:t>}</a:t>
            </a:r>
            <a:endParaRPr sz="1779">
              <a:solidFill>
                <a:schemeClr val="dk1"/>
              </a:solidFill>
              <a:latin typeface="Courier New"/>
              <a:ea typeface="Courier New"/>
              <a:cs typeface="Courier New"/>
              <a:sym typeface="Courier New"/>
            </a:endParaRPr>
          </a:p>
          <a:p>
            <a:pPr indent="0" lvl="0" marL="25121" marR="10048" rtl="0" algn="l">
              <a:lnSpc>
                <a:spcPct val="102400"/>
              </a:lnSpc>
              <a:spcBef>
                <a:spcPts val="682"/>
              </a:spcBef>
              <a:spcAft>
                <a:spcPts val="0"/>
              </a:spcAft>
              <a:buNone/>
            </a:pPr>
            <a:r>
              <a:rPr lang="en-US" sz="2176">
                <a:solidFill>
                  <a:schemeClr val="dk1"/>
                </a:solidFill>
                <a:latin typeface="Tahoma"/>
                <a:ea typeface="Tahoma"/>
                <a:cs typeface="Tahoma"/>
                <a:sym typeface="Tahoma"/>
              </a:rPr>
              <a:t>Bug molto diffusi dovuti alla semantica del C o dell'API (ad es. </a:t>
            </a:r>
            <a:r>
              <a:rPr lang="en-US" sz="1779">
                <a:solidFill>
                  <a:schemeClr val="dk1"/>
                </a:solidFill>
                <a:latin typeface="Courier New"/>
                <a:ea typeface="Courier New"/>
                <a:cs typeface="Courier New"/>
                <a:sym typeface="Courier New"/>
              </a:rPr>
              <a:t>strncpy </a:t>
            </a:r>
            <a:r>
              <a:rPr lang="en-US" sz="2176">
                <a:solidFill>
                  <a:schemeClr val="dk1"/>
                </a:solidFill>
                <a:latin typeface="Tahoma"/>
                <a:ea typeface="Tahoma"/>
                <a:cs typeface="Tahoma"/>
                <a:sym typeface="Tahoma"/>
              </a:rPr>
              <a:t>non termina la stringa in uscita con NULL, copia fino a </a:t>
            </a:r>
            <a:r>
              <a:rPr i="1" lang="en-US" sz="2176">
                <a:solidFill>
                  <a:schemeClr val="dk1"/>
                </a:solidFill>
                <a:latin typeface="Arial"/>
                <a:ea typeface="Arial"/>
                <a:cs typeface="Arial"/>
                <a:sym typeface="Arial"/>
              </a:rPr>
              <a:t>n </a:t>
            </a:r>
            <a:r>
              <a:rPr lang="en-US" sz="2176">
                <a:solidFill>
                  <a:schemeClr val="dk1"/>
                </a:solidFill>
                <a:latin typeface="Tahoma"/>
                <a:ea typeface="Tahoma"/>
                <a:cs typeface="Tahoma"/>
                <a:sym typeface="Tahoma"/>
              </a:rPr>
              <a:t>byte)</a:t>
            </a:r>
            <a:endParaRPr sz="2176">
              <a:solidFill>
                <a:schemeClr val="dk1"/>
              </a:solidFill>
              <a:latin typeface="Tahoma"/>
              <a:ea typeface="Tahoma"/>
              <a:cs typeface="Tahoma"/>
              <a:sym typeface="Tahoma"/>
            </a:endParaRPr>
          </a:p>
          <a:p>
            <a:pPr indent="0" lvl="0" marL="25121" marR="254974" rtl="0" algn="l">
              <a:lnSpc>
                <a:spcPct val="101800"/>
              </a:lnSpc>
              <a:spcBef>
                <a:spcPts val="673"/>
              </a:spcBef>
              <a:spcAft>
                <a:spcPts val="0"/>
              </a:spcAft>
              <a:buNone/>
            </a:pPr>
            <a:r>
              <a:rPr lang="en-US" sz="2176">
                <a:solidFill>
                  <a:schemeClr val="dk1"/>
                </a:solidFill>
                <a:latin typeface="Tahoma"/>
                <a:ea typeface="Tahoma"/>
                <a:cs typeface="Tahoma"/>
                <a:sym typeface="Tahoma"/>
              </a:rPr>
              <a:t>Proposta: Non copiare più byte della dimensione del buffer di destinazione.</a:t>
            </a:r>
            <a:endParaRPr sz="2176">
              <a:solidFill>
                <a:schemeClr val="dk1"/>
              </a:solidFill>
              <a:latin typeface="Tahoma"/>
              <a:ea typeface="Tahoma"/>
              <a:cs typeface="Tahoma"/>
              <a:sym typeface="Tahoma"/>
            </a:endParaRPr>
          </a:p>
        </p:txBody>
      </p:sp>
      <p:pic>
        <p:nvPicPr>
          <p:cNvPr id="730" name="Google Shape;730;p33"/>
          <p:cNvPicPr preferRelativeResize="0"/>
          <p:nvPr/>
        </p:nvPicPr>
        <p:blipFill rotWithShape="1">
          <a:blip r:embed="rId3">
            <a:alphaModFix/>
          </a:blip>
          <a:srcRect b="0" l="0" r="0" t="0"/>
          <a:stretch/>
        </p:blipFill>
        <p:spPr>
          <a:xfrm>
            <a:off x="2091732" y="1133955"/>
            <a:ext cx="128116" cy="128115"/>
          </a:xfrm>
          <a:prstGeom prst="rect">
            <a:avLst/>
          </a:prstGeom>
          <a:noFill/>
          <a:ln>
            <a:noFill/>
          </a:ln>
        </p:spPr>
      </p:pic>
      <p:pic>
        <p:nvPicPr>
          <p:cNvPr id="731" name="Google Shape;731;p33"/>
          <p:cNvPicPr preferRelativeResize="0"/>
          <p:nvPr/>
        </p:nvPicPr>
        <p:blipFill rotWithShape="1">
          <a:blip r:embed="rId4">
            <a:alphaModFix/>
          </a:blip>
          <a:srcRect b="0" l="0" r="0" t="0"/>
          <a:stretch/>
        </p:blipFill>
        <p:spPr>
          <a:xfrm>
            <a:off x="2091732" y="4686376"/>
            <a:ext cx="128116" cy="128091"/>
          </a:xfrm>
          <a:prstGeom prst="rect">
            <a:avLst/>
          </a:prstGeom>
          <a:noFill/>
          <a:ln>
            <a:noFill/>
          </a:ln>
        </p:spPr>
      </p:pic>
      <p:pic>
        <p:nvPicPr>
          <p:cNvPr id="732" name="Google Shape;732;p33"/>
          <p:cNvPicPr preferRelativeResize="0"/>
          <p:nvPr/>
        </p:nvPicPr>
        <p:blipFill rotWithShape="1">
          <a:blip r:embed="rId5">
            <a:alphaModFix/>
          </a:blip>
          <a:srcRect b="0" l="0" r="0" t="0"/>
          <a:stretch/>
        </p:blipFill>
        <p:spPr>
          <a:xfrm>
            <a:off x="2091732" y="5782172"/>
            <a:ext cx="128116" cy="12811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34"/>
          <p:cNvSpPr txBox="1"/>
          <p:nvPr>
            <p:ph type="title"/>
          </p:nvPr>
        </p:nvSpPr>
        <p:spPr>
          <a:xfrm>
            <a:off x="1949631" y="261463"/>
            <a:ext cx="20800088" cy="765298"/>
          </a:xfrm>
          <a:prstGeom prst="rect">
            <a:avLst/>
          </a:prstGeom>
          <a:noFill/>
          <a:ln>
            <a:noFill/>
          </a:ln>
        </p:spPr>
        <p:txBody>
          <a:bodyPr anchorCtr="0" anchor="ctr" bIns="0" lIns="0" spcFirstLastPara="1" rIns="0" wrap="square" tIns="26375">
            <a:spAutoFit/>
          </a:bodyPr>
          <a:lstStyle/>
          <a:p>
            <a:pPr indent="0" lvl="0" marL="30144" rtl="0" algn="l">
              <a:lnSpc>
                <a:spcPct val="100000"/>
              </a:lnSpc>
              <a:spcBef>
                <a:spcPts val="0"/>
              </a:spcBef>
              <a:spcAft>
                <a:spcPts val="0"/>
              </a:spcAft>
              <a:buClr>
                <a:schemeClr val="dk1"/>
              </a:buClr>
              <a:buSzPts val="4800"/>
              <a:buFont typeface="Book Antiqua"/>
              <a:buNone/>
            </a:pPr>
            <a:r>
              <a:rPr lang="en-US" sz="4800"/>
              <a:t>Sfruttare gli errori off-by-one</a:t>
            </a:r>
            <a:endParaRPr/>
          </a:p>
        </p:txBody>
      </p:sp>
      <p:sp>
        <p:nvSpPr>
          <p:cNvPr id="738" name="Google Shape;738;p34"/>
          <p:cNvSpPr txBox="1"/>
          <p:nvPr>
            <p:ph idx="1" type="body"/>
          </p:nvPr>
        </p:nvSpPr>
        <p:spPr>
          <a:xfrm>
            <a:off x="105496" y="1339736"/>
            <a:ext cx="11974725" cy="4228895"/>
          </a:xfrm>
          <a:prstGeom prst="rect">
            <a:avLst/>
          </a:prstGeom>
          <a:noFill/>
          <a:ln>
            <a:noFill/>
          </a:ln>
        </p:spPr>
        <p:txBody>
          <a:bodyPr anchorCtr="0" anchor="t" bIns="0" lIns="0" spcFirstLastPara="1" rIns="0" wrap="square" tIns="414175">
            <a:spAutoFit/>
          </a:bodyPr>
          <a:lstStyle/>
          <a:p>
            <a:pPr indent="-127000" lvl="0" marL="91440" rtl="0" algn="l">
              <a:lnSpc>
                <a:spcPct val="100000"/>
              </a:lnSpc>
              <a:spcBef>
                <a:spcPts val="0"/>
              </a:spcBef>
              <a:spcAft>
                <a:spcPts val="0"/>
              </a:spcAft>
              <a:buSzPts val="2000"/>
              <a:buChar char=" "/>
            </a:pPr>
            <a:r>
              <a:rPr lang="en-US"/>
              <a:t>Sovrascrittura di un byte del puntatore al frame salvato</a:t>
            </a:r>
            <a:endParaRPr/>
          </a:p>
          <a:p>
            <a:pPr indent="-127000" lvl="0" marL="532557" marR="154492" rtl="0" algn="l">
              <a:lnSpc>
                <a:spcPct val="101800"/>
              </a:lnSpc>
              <a:spcBef>
                <a:spcPts val="823"/>
              </a:spcBef>
              <a:spcAft>
                <a:spcPts val="0"/>
              </a:spcAft>
              <a:buSzPts val="2000"/>
              <a:buChar char=" "/>
            </a:pPr>
            <a:r>
              <a:rPr lang="en-US"/>
              <a:t>Un overflow off-by-one nella variabile accanto al puntatore al frame salvato cambierà un byte nell'indirizzo del puntatore al frame salvato.</a:t>
            </a:r>
            <a:endParaRPr/>
          </a:p>
          <a:p>
            <a:pPr indent="-127000" lvl="0" marL="532557" marR="474776" rtl="0" algn="l">
              <a:lnSpc>
                <a:spcPct val="101800"/>
              </a:lnSpc>
              <a:spcBef>
                <a:spcPts val="823"/>
              </a:spcBef>
              <a:spcAft>
                <a:spcPts val="0"/>
              </a:spcAft>
              <a:buSzPts val="2000"/>
              <a:buChar char=" "/>
            </a:pPr>
            <a:r>
              <a:rPr lang="en-US"/>
              <a:t>Questo indirizzo può puntare a un falso stack frame all'interno dei dati forniti dall'attaccante.</a:t>
            </a:r>
            <a:endParaRPr/>
          </a:p>
          <a:p>
            <a:pPr indent="-127000" lvl="0" marL="532557" marR="584054" rtl="0" algn="l">
              <a:lnSpc>
                <a:spcPct val="101800"/>
              </a:lnSpc>
              <a:spcBef>
                <a:spcPts val="823"/>
              </a:spcBef>
              <a:spcAft>
                <a:spcPts val="0"/>
              </a:spcAft>
              <a:buSzPts val="2000"/>
              <a:buChar char=" "/>
            </a:pPr>
            <a:r>
              <a:rPr lang="en-US"/>
              <a:t>All'epilogo della funzione vulnerabile: ESP = EBP, EBP = puntatore al frame modificato</a:t>
            </a:r>
            <a:endParaRPr/>
          </a:p>
          <a:p>
            <a:pPr indent="-127000" lvl="0" marL="532557" rtl="0" algn="l">
              <a:lnSpc>
                <a:spcPct val="100000"/>
              </a:lnSpc>
              <a:spcBef>
                <a:spcPts val="843"/>
              </a:spcBef>
              <a:spcAft>
                <a:spcPts val="0"/>
              </a:spcAft>
              <a:buSzPts val="2000"/>
              <a:buChar char=" "/>
            </a:pPr>
            <a:r>
              <a:rPr lang="en-US"/>
              <a:t>All'epilogo del chiamante: ESP = puntatore al frame modificato, ma il</a:t>
            </a:r>
            <a:endParaRPr/>
          </a:p>
          <a:p>
            <a:pPr indent="-127000" lvl="0" marL="532557" rtl="0" algn="l">
              <a:lnSpc>
                <a:spcPct val="100000"/>
              </a:lnSpc>
              <a:spcBef>
                <a:spcPts val="269"/>
              </a:spcBef>
              <a:spcAft>
                <a:spcPts val="0"/>
              </a:spcAft>
              <a:buSzPts val="2000"/>
              <a:buChar char=" "/>
            </a:pPr>
            <a:r>
              <a:rPr lang="en-US"/>
              <a:t>L'istruzione </a:t>
            </a:r>
            <a:r>
              <a:rPr lang="en-US" sz="1779">
                <a:latin typeface="Courier New"/>
                <a:ea typeface="Courier New"/>
                <a:cs typeface="Courier New"/>
                <a:sym typeface="Courier New"/>
              </a:rPr>
              <a:t>ret </a:t>
            </a:r>
            <a:r>
              <a:rPr lang="en-US"/>
              <a:t>utilizzerà un indirizzo trovato nel falso stack frame!</a:t>
            </a:r>
            <a:endParaRPr sz="1779">
              <a:latin typeface="Courier New"/>
              <a:ea typeface="Courier New"/>
              <a:cs typeface="Courier New"/>
              <a:sym typeface="Courier New"/>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35"/>
          <p:cNvSpPr txBox="1"/>
          <p:nvPr>
            <p:ph type="title"/>
          </p:nvPr>
        </p:nvSpPr>
        <p:spPr>
          <a:xfrm>
            <a:off x="1739611" y="242939"/>
            <a:ext cx="7536592" cy="949964"/>
          </a:xfrm>
          <a:prstGeom prst="rect">
            <a:avLst/>
          </a:prstGeom>
          <a:noFill/>
          <a:ln>
            <a:noFill/>
          </a:ln>
        </p:spPr>
        <p:txBody>
          <a:bodyPr anchorCtr="0" anchor="ctr" bIns="0" lIns="0" spcFirstLastPara="1" rIns="0" wrap="square" tIns="26375">
            <a:spAutoFit/>
          </a:bodyPr>
          <a:lstStyle/>
          <a:p>
            <a:pPr indent="0" lvl="0" marL="25121" rtl="0" algn="l">
              <a:lnSpc>
                <a:spcPct val="100000"/>
              </a:lnSpc>
              <a:spcBef>
                <a:spcPts val="0"/>
              </a:spcBef>
              <a:spcAft>
                <a:spcPts val="0"/>
              </a:spcAft>
              <a:buClr>
                <a:schemeClr val="dk1"/>
              </a:buClr>
              <a:buSzPts val="6000"/>
              <a:buFont typeface="Book Antiqua"/>
              <a:buNone/>
            </a:pPr>
            <a:r>
              <a:rPr lang="en-US"/>
              <a:t>Pagine non eseguibili</a:t>
            </a:r>
            <a:endParaRPr/>
          </a:p>
        </p:txBody>
      </p:sp>
      <p:sp>
        <p:nvSpPr>
          <p:cNvPr id="744" name="Google Shape;744;p35"/>
          <p:cNvSpPr txBox="1"/>
          <p:nvPr>
            <p:ph idx="1" type="body"/>
          </p:nvPr>
        </p:nvSpPr>
        <p:spPr>
          <a:xfrm>
            <a:off x="566789" y="1455087"/>
            <a:ext cx="10515600" cy="4426429"/>
          </a:xfrm>
          <a:prstGeom prst="rect">
            <a:avLst/>
          </a:prstGeom>
          <a:noFill/>
          <a:ln>
            <a:noFill/>
          </a:ln>
        </p:spPr>
        <p:txBody>
          <a:bodyPr anchorCtr="0" anchor="t" bIns="0" lIns="0" spcFirstLastPara="1" rIns="0" wrap="square" tIns="77875">
            <a:spAutoFit/>
          </a:bodyPr>
          <a:lstStyle/>
          <a:p>
            <a:pPr indent="-127000" lvl="0" marL="533813" rtl="0" algn="l">
              <a:lnSpc>
                <a:spcPct val="100000"/>
              </a:lnSpc>
              <a:spcBef>
                <a:spcPts val="0"/>
              </a:spcBef>
              <a:spcAft>
                <a:spcPts val="0"/>
              </a:spcAft>
              <a:buSzPts val="2000"/>
              <a:buChar char=" "/>
            </a:pPr>
            <a:r>
              <a:rPr lang="en-US"/>
              <a:t>La filosofia W ^ X</a:t>
            </a:r>
            <a:endParaRPr/>
          </a:p>
          <a:p>
            <a:pPr indent="-125602" lvl="0" marL="1082698" rtl="0" algn="l">
              <a:lnSpc>
                <a:spcPct val="100000"/>
              </a:lnSpc>
              <a:spcBef>
                <a:spcPts val="566"/>
              </a:spcBef>
              <a:spcAft>
                <a:spcPts val="0"/>
              </a:spcAft>
              <a:buSzPts val="1978"/>
              <a:buChar char=" "/>
            </a:pPr>
            <a:r>
              <a:rPr lang="en-US" sz="1978"/>
              <a:t>Le pagine scrivibili non devono essere eseguibili</a:t>
            </a:r>
            <a:endParaRPr sz="1978"/>
          </a:p>
          <a:p>
            <a:pPr indent="-127000" lvl="0" marL="533813" rtl="0" algn="l">
              <a:lnSpc>
                <a:spcPct val="100000"/>
              </a:lnSpc>
              <a:spcBef>
                <a:spcPts val="576"/>
              </a:spcBef>
              <a:spcAft>
                <a:spcPts val="0"/>
              </a:spcAft>
              <a:buSzPts val="2000"/>
              <a:buChar char=" "/>
            </a:pPr>
            <a:r>
              <a:rPr lang="en-US"/>
              <a:t>Le CPU più recenti permettono di contrassegnare le pagine come non eseguibili</a:t>
            </a:r>
            <a:endParaRPr/>
          </a:p>
          <a:p>
            <a:pPr indent="-125602" lvl="0" marL="1082698" marR="6130682" rtl="0" algn="l">
              <a:lnSpc>
                <a:spcPct val="119009"/>
              </a:lnSpc>
              <a:spcBef>
                <a:spcPts val="635"/>
              </a:spcBef>
              <a:spcAft>
                <a:spcPts val="0"/>
              </a:spcAft>
              <a:buSzPts val="1978"/>
              <a:buChar char=" "/>
            </a:pPr>
            <a:r>
              <a:rPr lang="en-US" sz="1978"/>
              <a:t>Bit AMD NX Bit Intel XD</a:t>
            </a:r>
            <a:endParaRPr sz="1978"/>
          </a:p>
          <a:p>
            <a:pPr indent="-127000" lvl="0" marL="533813" marR="314008" rtl="0" algn="l">
              <a:lnSpc>
                <a:spcPct val="101800"/>
              </a:lnSpc>
              <a:spcBef>
                <a:spcPts val="803"/>
              </a:spcBef>
              <a:spcAft>
                <a:spcPts val="0"/>
              </a:spcAft>
              <a:buSzPts val="2000"/>
              <a:buChar char=" "/>
            </a:pPr>
            <a:r>
              <a:rPr lang="en-US"/>
              <a:t>Un file eseguibile o una libreria possono descrivere quali sezioni devono essere caricate nelle pagine non eseguibili.</a:t>
            </a:r>
            <a:endParaRPr/>
          </a:p>
          <a:p>
            <a:pPr indent="-127000" lvl="0" marL="533813" rtl="0" algn="l">
              <a:lnSpc>
                <a:spcPct val="100000"/>
              </a:lnSpc>
              <a:spcBef>
                <a:spcPts val="536"/>
              </a:spcBef>
              <a:spcAft>
                <a:spcPts val="0"/>
              </a:spcAft>
              <a:buSzPts val="2000"/>
              <a:buChar char=" "/>
            </a:pPr>
            <a:r>
              <a:rPr lang="en-US"/>
              <a:t>W ^ X può anche essere emulato in software</a:t>
            </a:r>
            <a:endParaRPr/>
          </a:p>
          <a:p>
            <a:pPr indent="-125602" lvl="0" marL="1082698" marR="1262310" rtl="0" algn="l">
              <a:lnSpc>
                <a:spcPct val="119009"/>
              </a:lnSpc>
              <a:spcBef>
                <a:spcPts val="635"/>
              </a:spcBef>
              <a:spcAft>
                <a:spcPts val="0"/>
              </a:spcAft>
              <a:buSzPts val="1978"/>
              <a:buChar char=" "/>
            </a:pPr>
            <a:r>
              <a:rPr lang="en-US" sz="1978"/>
              <a:t>uso del registro CS per limitare la parte eseguibile di un segmento del progetto ExecShield</a:t>
            </a:r>
            <a:endParaRPr sz="1978"/>
          </a:p>
          <a:p>
            <a:pPr indent="-127000" lvl="0" marL="533813" marR="10048" rtl="0" algn="l">
              <a:lnSpc>
                <a:spcPct val="102899"/>
              </a:lnSpc>
              <a:spcBef>
                <a:spcPts val="744"/>
              </a:spcBef>
              <a:spcAft>
                <a:spcPts val="0"/>
              </a:spcAft>
              <a:buSzPts val="2000"/>
              <a:buChar char=" "/>
            </a:pPr>
            <a:r>
              <a:rPr lang="en-US"/>
              <a:t>Funzione di sicurezza proattiva: Può impedire agli aggressori di eseguire codice sullo stack, ecc.</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36"/>
          <p:cNvSpPr txBox="1"/>
          <p:nvPr>
            <p:ph type="title"/>
          </p:nvPr>
        </p:nvSpPr>
        <p:spPr>
          <a:xfrm>
            <a:off x="2445392" y="623730"/>
            <a:ext cx="20800088" cy="703743"/>
          </a:xfrm>
          <a:prstGeom prst="rect">
            <a:avLst/>
          </a:prstGeom>
          <a:noFill/>
          <a:ln>
            <a:noFill/>
          </a:ln>
        </p:spPr>
        <p:txBody>
          <a:bodyPr anchorCtr="0" anchor="ctr" bIns="0" lIns="0" spcFirstLastPara="1" rIns="0" wrap="square" tIns="26375">
            <a:spAutoFit/>
          </a:bodyPr>
          <a:lstStyle/>
          <a:p>
            <a:pPr indent="0" lvl="0" marL="42705" rtl="0" algn="l">
              <a:lnSpc>
                <a:spcPct val="100000"/>
              </a:lnSpc>
              <a:spcBef>
                <a:spcPts val="0"/>
              </a:spcBef>
              <a:spcAft>
                <a:spcPts val="0"/>
              </a:spcAft>
              <a:buClr>
                <a:schemeClr val="dk1"/>
              </a:buClr>
              <a:buSzPts val="6000"/>
              <a:buFont typeface="Book Antiqua"/>
              <a:buNone/>
            </a:pPr>
            <a:r>
              <a:rPr lang="en-US"/>
              <a:t>Protezione delle pile</a:t>
            </a:r>
            <a:endParaRPr/>
          </a:p>
        </p:txBody>
      </p:sp>
      <p:sp>
        <p:nvSpPr>
          <p:cNvPr id="750" name="Google Shape;750;p36"/>
          <p:cNvSpPr txBox="1"/>
          <p:nvPr>
            <p:ph idx="1" type="body"/>
          </p:nvPr>
        </p:nvSpPr>
        <p:spPr>
          <a:xfrm>
            <a:off x="492116" y="1870639"/>
            <a:ext cx="11383955" cy="3921280"/>
          </a:xfrm>
          <a:prstGeom prst="rect">
            <a:avLst/>
          </a:prstGeom>
          <a:noFill/>
          <a:ln>
            <a:noFill/>
          </a:ln>
        </p:spPr>
        <p:txBody>
          <a:bodyPr anchorCtr="0" anchor="t" bIns="0" lIns="0" spcFirstLastPara="1" rIns="0" wrap="square" tIns="342575">
            <a:spAutoFit/>
          </a:bodyPr>
          <a:lstStyle/>
          <a:p>
            <a:pPr indent="-127000" lvl="0" marL="533813" rtl="0" algn="l">
              <a:lnSpc>
                <a:spcPct val="100000"/>
              </a:lnSpc>
              <a:spcBef>
                <a:spcPts val="0"/>
              </a:spcBef>
              <a:spcAft>
                <a:spcPts val="0"/>
              </a:spcAft>
              <a:buSzPts val="2000"/>
              <a:buChar char=" "/>
            </a:pPr>
            <a:r>
              <a:rPr lang="en-US"/>
              <a:t>Rendere lo stack non eseguibile</a:t>
            </a:r>
            <a:endParaRPr/>
          </a:p>
          <a:p>
            <a:pPr indent="-127000" lvl="0" marL="533813" rtl="0" algn="l">
              <a:lnSpc>
                <a:spcPct val="100000"/>
              </a:lnSpc>
              <a:spcBef>
                <a:spcPts val="536"/>
              </a:spcBef>
              <a:spcAft>
                <a:spcPts val="0"/>
              </a:spcAft>
              <a:buSzPts val="2000"/>
              <a:buChar char=" "/>
            </a:pPr>
            <a:r>
              <a:rPr lang="en-US"/>
              <a:t>Riordinare le variabili per proteggere i puntatori alle funzioni</a:t>
            </a:r>
            <a:endParaRPr/>
          </a:p>
          <a:p>
            <a:pPr indent="-125602" lvl="0" marL="1082698" marR="419513" rtl="0" algn="l">
              <a:lnSpc>
                <a:spcPct val="119009"/>
              </a:lnSpc>
              <a:spcBef>
                <a:spcPts val="653"/>
              </a:spcBef>
              <a:spcAft>
                <a:spcPts val="0"/>
              </a:spcAft>
              <a:buSzPts val="1978"/>
              <a:buChar char=" "/>
            </a:pPr>
            <a:r>
              <a:rPr lang="en-US" sz="1978"/>
              <a:t>I puntatori a funzione sono collocati in indirizzi di memoria più bassi per proteggerli da overflow di array o altre variabili.</a:t>
            </a:r>
            <a:endParaRPr sz="1978"/>
          </a:p>
          <a:p>
            <a:pPr indent="-127000" lvl="0" marL="533813" rtl="0" algn="l">
              <a:lnSpc>
                <a:spcPct val="100000"/>
              </a:lnSpc>
              <a:spcBef>
                <a:spcPts val="497"/>
              </a:spcBef>
              <a:spcAft>
                <a:spcPts val="0"/>
              </a:spcAft>
              <a:buSzPts val="2000"/>
              <a:buChar char=" "/>
            </a:pPr>
            <a:r>
              <a:rPr lang="en-US"/>
              <a:t>Canarini</a:t>
            </a:r>
            <a:endParaRPr/>
          </a:p>
          <a:p>
            <a:pPr indent="-125602" lvl="0" marL="1082698" marR="10048" rtl="0" algn="l">
              <a:lnSpc>
                <a:spcPct val="119009"/>
              </a:lnSpc>
              <a:spcBef>
                <a:spcPts val="653"/>
              </a:spcBef>
              <a:spcAft>
                <a:spcPts val="0"/>
              </a:spcAft>
              <a:buSzPts val="1978"/>
              <a:buChar char=" "/>
            </a:pPr>
            <a:r>
              <a:rPr lang="en-US" sz="1978"/>
              <a:t>Un valore casuale (canarino) è posto subito dopo gli argomenti locali di una funzione</a:t>
            </a:r>
            <a:endParaRPr sz="1978"/>
          </a:p>
          <a:p>
            <a:pPr indent="-125602" lvl="0" marL="1082698" rtl="0" algn="l">
              <a:lnSpc>
                <a:spcPct val="114509"/>
              </a:lnSpc>
              <a:spcBef>
                <a:spcPts val="1400"/>
              </a:spcBef>
              <a:spcAft>
                <a:spcPts val="0"/>
              </a:spcAft>
              <a:buSzPts val="1978"/>
              <a:buChar char=" "/>
            </a:pPr>
            <a:r>
              <a:rPr lang="en-US" sz="1978"/>
              <a:t>Se la funzione esce e il canarino è cambiato, si tratta di un segno di un problema di</a:t>
            </a:r>
            <a:endParaRPr sz="1978"/>
          </a:p>
          <a:p>
            <a:pPr indent="-125602" lvl="0" marL="1082698" marR="2282207" rtl="0" algn="l">
              <a:lnSpc>
                <a:spcPct val="115975"/>
              </a:lnSpc>
              <a:spcBef>
                <a:spcPts val="338"/>
              </a:spcBef>
              <a:spcAft>
                <a:spcPts val="0"/>
              </a:spcAft>
              <a:buSzPts val="1978"/>
              <a:buChar char=" "/>
            </a:pPr>
            <a:r>
              <a:rPr lang="en-US" sz="1978"/>
              <a:t>e l'applicazione esce immediatamente gcc -fstack-protector-all</a:t>
            </a:r>
            <a:endParaRPr sz="1978"/>
          </a:p>
          <a:p>
            <a:pPr indent="-125602" lvl="0" marL="1082698" rtl="0" algn="l">
              <a:lnSpc>
                <a:spcPct val="116986"/>
              </a:lnSpc>
              <a:spcBef>
                <a:spcPts val="1400"/>
              </a:spcBef>
              <a:spcAft>
                <a:spcPts val="0"/>
              </a:spcAft>
              <a:buSzPts val="1978"/>
              <a:buChar char=" "/>
            </a:pPr>
            <a:r>
              <a:rPr lang="en-US" sz="1978"/>
              <a:t>Opzione del compilatore di Visual Studio /GS</a:t>
            </a:r>
            <a:endParaRPr sz="1978"/>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37"/>
          <p:cNvSpPr txBox="1"/>
          <p:nvPr>
            <p:ph type="title"/>
          </p:nvPr>
        </p:nvSpPr>
        <p:spPr>
          <a:xfrm>
            <a:off x="1045129" y="557772"/>
            <a:ext cx="20800088" cy="703743"/>
          </a:xfrm>
          <a:prstGeom prst="rect">
            <a:avLst/>
          </a:prstGeom>
          <a:noFill/>
          <a:ln>
            <a:noFill/>
          </a:ln>
        </p:spPr>
        <p:txBody>
          <a:bodyPr anchorCtr="0" anchor="ctr" bIns="0" lIns="0" spcFirstLastPara="1" rIns="0" wrap="square" tIns="26375">
            <a:spAutoFit/>
          </a:bodyPr>
          <a:lstStyle/>
          <a:p>
            <a:pPr indent="0" lvl="0" marL="42705" rtl="0" algn="l">
              <a:lnSpc>
                <a:spcPct val="100000"/>
              </a:lnSpc>
              <a:spcBef>
                <a:spcPts val="0"/>
              </a:spcBef>
              <a:spcAft>
                <a:spcPts val="0"/>
              </a:spcAft>
              <a:buClr>
                <a:schemeClr val="dk1"/>
              </a:buClr>
              <a:buSzPts val="6000"/>
              <a:buFont typeface="Book Antiqua"/>
              <a:buNone/>
            </a:pPr>
            <a:r>
              <a:rPr lang="en-US"/>
              <a:t>Programmazione orientata al ritorno</a:t>
            </a:r>
            <a:endParaRPr/>
          </a:p>
        </p:txBody>
      </p:sp>
      <p:sp>
        <p:nvSpPr>
          <p:cNvPr id="756" name="Google Shape;756;p37"/>
          <p:cNvSpPr txBox="1"/>
          <p:nvPr/>
        </p:nvSpPr>
        <p:spPr>
          <a:xfrm>
            <a:off x="2334399" y="1928779"/>
            <a:ext cx="7968343" cy="2895511"/>
          </a:xfrm>
          <a:prstGeom prst="rect">
            <a:avLst/>
          </a:prstGeom>
          <a:noFill/>
          <a:ln>
            <a:noFill/>
          </a:ln>
        </p:spPr>
        <p:txBody>
          <a:bodyPr anchorCtr="0" anchor="t" bIns="0" lIns="0" spcFirstLastPara="1" rIns="0" wrap="square" tIns="25100">
            <a:spAutoFit/>
          </a:bodyPr>
          <a:lstStyle/>
          <a:p>
            <a:pPr indent="0" lvl="0" marL="25121" marR="0" rtl="0" algn="just">
              <a:spcBef>
                <a:spcPts val="0"/>
              </a:spcBef>
              <a:spcAft>
                <a:spcPts val="0"/>
              </a:spcAft>
              <a:buNone/>
            </a:pPr>
            <a:r>
              <a:rPr lang="en-US" sz="2176">
                <a:solidFill>
                  <a:schemeClr val="dk1"/>
                </a:solidFill>
                <a:latin typeface="Tahoma"/>
                <a:ea typeface="Tahoma"/>
                <a:cs typeface="Tahoma"/>
                <a:sym typeface="Tahoma"/>
              </a:rPr>
              <a:t>Se l'indirizzo di una parte del codice del programma (eseguibile / libreria</a:t>
            </a:r>
            <a:endParaRPr sz="2176">
              <a:solidFill>
                <a:schemeClr val="dk1"/>
              </a:solidFill>
              <a:latin typeface="Tahoma"/>
              <a:ea typeface="Tahoma"/>
              <a:cs typeface="Tahoma"/>
              <a:sym typeface="Tahoma"/>
            </a:endParaRPr>
          </a:p>
          <a:p>
            <a:pPr indent="0" lvl="0" marL="25121" marR="10048" rtl="0" algn="just">
              <a:lnSpc>
                <a:spcPct val="102699"/>
              </a:lnSpc>
              <a:spcBef>
                <a:spcPts val="10"/>
              </a:spcBef>
              <a:spcAft>
                <a:spcPts val="0"/>
              </a:spcAft>
              <a:buNone/>
            </a:pPr>
            <a:r>
              <a:rPr lang="en-US" sz="2176">
                <a:solidFill>
                  <a:schemeClr val="dk1"/>
                </a:solidFill>
                <a:latin typeface="Tahoma"/>
                <a:ea typeface="Tahoma"/>
                <a:cs typeface="Tahoma"/>
                <a:sym typeface="Tahoma"/>
              </a:rPr>
              <a:t>/ altro codice) può essere indovinato, quindi un aggressore può prendere in prestito quel codice per eseguire comandi (o bypassare le protezioni della memoria).</a:t>
            </a:r>
            <a:endParaRPr sz="2176">
              <a:solidFill>
                <a:schemeClr val="dk1"/>
              </a:solidFill>
              <a:latin typeface="Tahoma"/>
              <a:ea typeface="Tahoma"/>
              <a:cs typeface="Tahoma"/>
              <a:sym typeface="Tahoma"/>
            </a:endParaRPr>
          </a:p>
          <a:p>
            <a:pPr indent="0" lvl="0" marL="25121" marR="277583" rtl="0" algn="just">
              <a:lnSpc>
                <a:spcPct val="102299"/>
              </a:lnSpc>
              <a:spcBef>
                <a:spcPts val="584"/>
              </a:spcBef>
              <a:spcAft>
                <a:spcPts val="0"/>
              </a:spcAft>
              <a:buNone/>
            </a:pPr>
            <a:r>
              <a:rPr lang="en-US" sz="2176">
                <a:solidFill>
                  <a:schemeClr val="dk1"/>
                </a:solidFill>
                <a:latin typeface="Tahoma"/>
                <a:ea typeface="Tahoma"/>
                <a:cs typeface="Tahoma"/>
                <a:sym typeface="Tahoma"/>
              </a:rPr>
              <a:t>Ad esempio, se è possibile indovinare l'indirizzo di </a:t>
            </a:r>
            <a:r>
              <a:rPr lang="en-US" sz="1779">
                <a:solidFill>
                  <a:schemeClr val="dk1"/>
                </a:solidFill>
                <a:latin typeface="Courier New"/>
                <a:ea typeface="Courier New"/>
                <a:cs typeface="Courier New"/>
                <a:sym typeface="Courier New"/>
              </a:rPr>
              <a:t>system()</a:t>
            </a:r>
            <a:r>
              <a:rPr lang="en-US" sz="2176">
                <a:solidFill>
                  <a:schemeClr val="dk1"/>
                </a:solidFill>
                <a:latin typeface="Tahoma"/>
                <a:ea typeface="Tahoma"/>
                <a:cs typeface="Tahoma"/>
                <a:sym typeface="Tahoma"/>
              </a:rPr>
              <a:t>, l'aggressore può eseguire un attacco di tipo "return to libc", chiamando </a:t>
            </a:r>
            <a:r>
              <a:rPr lang="en-US" sz="1779">
                <a:solidFill>
                  <a:schemeClr val="dk1"/>
                </a:solidFill>
                <a:latin typeface="Courier New"/>
                <a:ea typeface="Courier New"/>
                <a:cs typeface="Courier New"/>
                <a:sym typeface="Courier New"/>
              </a:rPr>
              <a:t>system </a:t>
            </a:r>
            <a:r>
              <a:rPr lang="en-US" sz="2176">
                <a:solidFill>
                  <a:schemeClr val="dk1"/>
                </a:solidFill>
                <a:latin typeface="Tahoma"/>
                <a:ea typeface="Tahoma"/>
                <a:cs typeface="Tahoma"/>
                <a:sym typeface="Tahoma"/>
              </a:rPr>
              <a:t>con i giusti argomenti</a:t>
            </a:r>
            <a:endParaRPr sz="2176">
              <a:solidFill>
                <a:schemeClr val="dk1"/>
              </a:solidFill>
              <a:latin typeface="Tahoma"/>
              <a:ea typeface="Tahoma"/>
              <a:cs typeface="Tahoma"/>
              <a:sym typeface="Tahoma"/>
            </a:endParaRPr>
          </a:p>
          <a:p>
            <a:pPr indent="0" lvl="0" marL="25121" marR="607919" rtl="0" algn="just">
              <a:lnSpc>
                <a:spcPct val="101800"/>
              </a:lnSpc>
              <a:spcBef>
                <a:spcPts val="613"/>
              </a:spcBef>
              <a:spcAft>
                <a:spcPts val="0"/>
              </a:spcAft>
              <a:buNone/>
            </a:pPr>
            <a:r>
              <a:rPr lang="en-US" sz="2176">
                <a:solidFill>
                  <a:schemeClr val="dk1"/>
                </a:solidFill>
                <a:latin typeface="Tahoma"/>
                <a:ea typeface="Tahoma"/>
                <a:cs typeface="Tahoma"/>
                <a:sym typeface="Tahoma"/>
              </a:rPr>
              <a:t>Programmazione orientata al ritorno (ROP): l'indirizzo successivo da eseguire viene tolto dallo stack grazie a un'istruzione </a:t>
            </a:r>
            <a:r>
              <a:rPr lang="en-US" sz="1779">
                <a:solidFill>
                  <a:schemeClr val="dk1"/>
                </a:solidFill>
                <a:latin typeface="Courier New"/>
                <a:ea typeface="Courier New"/>
                <a:cs typeface="Courier New"/>
                <a:sym typeface="Courier New"/>
              </a:rPr>
              <a:t>ret.</a:t>
            </a:r>
            <a:endParaRPr sz="2176">
              <a:solidFill>
                <a:schemeClr val="dk1"/>
              </a:solidFill>
              <a:latin typeface="Tahoma"/>
              <a:ea typeface="Tahoma"/>
              <a:cs typeface="Tahoma"/>
              <a:sym typeface="Tahoma"/>
            </a:endParaRPr>
          </a:p>
        </p:txBody>
      </p:sp>
      <p:pic>
        <p:nvPicPr>
          <p:cNvPr id="757" name="Google Shape;757;p37"/>
          <p:cNvPicPr preferRelativeResize="0"/>
          <p:nvPr/>
        </p:nvPicPr>
        <p:blipFill rotWithShape="1">
          <a:blip r:embed="rId3">
            <a:alphaModFix/>
          </a:blip>
          <a:srcRect b="0" l="0" r="0" t="0"/>
          <a:stretch/>
        </p:blipFill>
        <p:spPr>
          <a:xfrm>
            <a:off x="2091732" y="2096587"/>
            <a:ext cx="128116" cy="128115"/>
          </a:xfrm>
          <a:prstGeom prst="rect">
            <a:avLst/>
          </a:prstGeom>
          <a:noFill/>
          <a:ln>
            <a:noFill/>
          </a:ln>
        </p:spPr>
      </p:pic>
      <p:pic>
        <p:nvPicPr>
          <p:cNvPr id="758" name="Google Shape;758;p37"/>
          <p:cNvPicPr preferRelativeResize="0"/>
          <p:nvPr/>
        </p:nvPicPr>
        <p:blipFill rotWithShape="1">
          <a:blip r:embed="rId4">
            <a:alphaModFix/>
          </a:blip>
          <a:srcRect b="0" l="0" r="0" t="0"/>
          <a:stretch/>
        </p:blipFill>
        <p:spPr>
          <a:xfrm>
            <a:off x="2091732" y="3191104"/>
            <a:ext cx="128116" cy="128115"/>
          </a:xfrm>
          <a:prstGeom prst="rect">
            <a:avLst/>
          </a:prstGeom>
          <a:noFill/>
          <a:ln>
            <a:noFill/>
          </a:ln>
        </p:spPr>
      </p:pic>
      <p:pic>
        <p:nvPicPr>
          <p:cNvPr id="759" name="Google Shape;759;p37"/>
          <p:cNvPicPr preferRelativeResize="0"/>
          <p:nvPr/>
        </p:nvPicPr>
        <p:blipFill rotWithShape="1">
          <a:blip r:embed="rId5">
            <a:alphaModFix/>
          </a:blip>
          <a:srcRect b="0" l="0" r="0" t="0"/>
          <a:stretch/>
        </p:blipFill>
        <p:spPr>
          <a:xfrm>
            <a:off x="2091732" y="4283862"/>
            <a:ext cx="128116" cy="12811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38"/>
          <p:cNvSpPr txBox="1"/>
          <p:nvPr>
            <p:ph type="title"/>
          </p:nvPr>
        </p:nvSpPr>
        <p:spPr>
          <a:xfrm>
            <a:off x="1307491" y="453811"/>
            <a:ext cx="20800088" cy="703743"/>
          </a:xfrm>
          <a:prstGeom prst="rect">
            <a:avLst/>
          </a:prstGeom>
          <a:noFill/>
          <a:ln>
            <a:noFill/>
          </a:ln>
        </p:spPr>
        <p:txBody>
          <a:bodyPr anchorCtr="0" anchor="ctr" bIns="0" lIns="0" spcFirstLastPara="1" rIns="0" wrap="square" tIns="26375">
            <a:spAutoFit/>
          </a:bodyPr>
          <a:lstStyle/>
          <a:p>
            <a:pPr indent="0" lvl="0" marL="42705" rtl="0" algn="l">
              <a:lnSpc>
                <a:spcPct val="100000"/>
              </a:lnSpc>
              <a:spcBef>
                <a:spcPts val="0"/>
              </a:spcBef>
              <a:spcAft>
                <a:spcPts val="0"/>
              </a:spcAft>
              <a:buClr>
                <a:schemeClr val="dk1"/>
              </a:buClr>
              <a:buSzPts val="6000"/>
              <a:buFont typeface="Book Antiqua"/>
              <a:buNone/>
            </a:pPr>
            <a:r>
              <a:rPr lang="en-US"/>
              <a:t>Programmazione orientata al ritorno</a:t>
            </a:r>
            <a:endParaRPr/>
          </a:p>
        </p:txBody>
      </p:sp>
      <p:sp>
        <p:nvSpPr>
          <p:cNvPr id="765" name="Google Shape;765;p38"/>
          <p:cNvSpPr txBox="1"/>
          <p:nvPr/>
        </p:nvSpPr>
        <p:spPr>
          <a:xfrm>
            <a:off x="2325347" y="1537739"/>
            <a:ext cx="8033657" cy="3860893"/>
          </a:xfrm>
          <a:prstGeom prst="rect">
            <a:avLst/>
          </a:prstGeom>
          <a:noFill/>
          <a:ln>
            <a:noFill/>
          </a:ln>
        </p:spPr>
        <p:txBody>
          <a:bodyPr anchorCtr="0" anchor="t" bIns="0" lIns="0" spcFirstLastPara="1" rIns="0" wrap="square" tIns="60275">
            <a:spAutoFit/>
          </a:bodyPr>
          <a:lstStyle/>
          <a:p>
            <a:pPr indent="0" lvl="0" marL="25121" marR="10048" rtl="0" algn="l">
              <a:lnSpc>
                <a:spcPct val="109099"/>
              </a:lnSpc>
              <a:spcBef>
                <a:spcPts val="0"/>
              </a:spcBef>
              <a:spcAft>
                <a:spcPts val="0"/>
              </a:spcAft>
              <a:buNone/>
            </a:pPr>
            <a:r>
              <a:rPr lang="en-US" sz="2176">
                <a:solidFill>
                  <a:schemeClr val="dk1"/>
                </a:solidFill>
                <a:latin typeface="Tahoma"/>
                <a:ea typeface="Tahoma"/>
                <a:cs typeface="Tahoma"/>
                <a:sym typeface="Tahoma"/>
              </a:rPr>
              <a:t>In alternativa, utilizzando frammenti di codice presi in prestito (chiamati "gadget") un attaccante può concatenare un exploit che:</a:t>
            </a:r>
            <a:endParaRPr sz="2176">
              <a:solidFill>
                <a:schemeClr val="dk1"/>
              </a:solidFill>
              <a:latin typeface="Tahoma"/>
              <a:ea typeface="Tahoma"/>
              <a:cs typeface="Tahoma"/>
              <a:sym typeface="Tahoma"/>
            </a:endParaRPr>
          </a:p>
          <a:p>
            <a:pPr indent="0" lvl="0" marL="574006" marR="3225485" rtl="0" algn="l">
              <a:lnSpc>
                <a:spcPct val="119009"/>
              </a:lnSpc>
              <a:spcBef>
                <a:spcPts val="404"/>
              </a:spcBef>
              <a:spcAft>
                <a:spcPts val="0"/>
              </a:spcAft>
              <a:buNone/>
            </a:pPr>
            <a:r>
              <a:rPr lang="en-US" sz="1978">
                <a:solidFill>
                  <a:schemeClr val="dk1"/>
                </a:solidFill>
                <a:latin typeface="Tahoma"/>
                <a:ea typeface="Tahoma"/>
                <a:cs typeface="Tahoma"/>
                <a:sym typeface="Tahoma"/>
              </a:rPr>
              <a:t>alloca una nuova pagina di memoria eseguibile scrive lo shellcode su quella pagina</a:t>
            </a:r>
            <a:endParaRPr sz="1978">
              <a:solidFill>
                <a:schemeClr val="dk1"/>
              </a:solidFill>
              <a:latin typeface="Tahoma"/>
              <a:ea typeface="Tahoma"/>
              <a:cs typeface="Tahoma"/>
              <a:sym typeface="Tahoma"/>
            </a:endParaRPr>
          </a:p>
          <a:p>
            <a:pPr indent="0" lvl="0" marL="574006" marR="0" rtl="0" algn="l">
              <a:lnSpc>
                <a:spcPct val="113498"/>
              </a:lnSpc>
              <a:spcBef>
                <a:spcPts val="0"/>
              </a:spcBef>
              <a:spcAft>
                <a:spcPts val="0"/>
              </a:spcAft>
              <a:buNone/>
            </a:pPr>
            <a:r>
              <a:rPr lang="en-US" sz="1978">
                <a:solidFill>
                  <a:schemeClr val="dk1"/>
                </a:solidFill>
                <a:latin typeface="Tahoma"/>
                <a:ea typeface="Tahoma"/>
                <a:cs typeface="Tahoma"/>
                <a:sym typeface="Tahoma"/>
              </a:rPr>
              <a:t>esegue lo shellcode</a:t>
            </a:r>
            <a:endParaRPr sz="1978">
              <a:solidFill>
                <a:schemeClr val="dk1"/>
              </a:solidFill>
              <a:latin typeface="Tahoma"/>
              <a:ea typeface="Tahoma"/>
              <a:cs typeface="Tahoma"/>
              <a:sym typeface="Tahoma"/>
            </a:endParaRPr>
          </a:p>
          <a:p>
            <a:pPr indent="0" lvl="0" marL="25121" marR="0" rtl="0" algn="l">
              <a:spcBef>
                <a:spcPts val="445"/>
              </a:spcBef>
              <a:spcAft>
                <a:spcPts val="0"/>
              </a:spcAft>
              <a:buNone/>
            </a:pPr>
            <a:r>
              <a:rPr lang="en-US" sz="2176">
                <a:solidFill>
                  <a:schemeClr val="dk1"/>
                </a:solidFill>
                <a:latin typeface="Tahoma"/>
                <a:ea typeface="Tahoma"/>
                <a:cs typeface="Tahoma"/>
                <a:sym typeface="Tahoma"/>
              </a:rPr>
              <a:t>Tecniche di concatenamento:</a:t>
            </a:r>
            <a:endParaRPr sz="2176">
              <a:solidFill>
                <a:schemeClr val="dk1"/>
              </a:solidFill>
              <a:latin typeface="Tahoma"/>
              <a:ea typeface="Tahoma"/>
              <a:cs typeface="Tahoma"/>
              <a:sym typeface="Tahoma"/>
            </a:endParaRPr>
          </a:p>
          <a:p>
            <a:pPr indent="0" lvl="0" marL="574006" marR="162028" rtl="0" algn="l">
              <a:lnSpc>
                <a:spcPct val="111021"/>
              </a:lnSpc>
              <a:spcBef>
                <a:spcPts val="346"/>
              </a:spcBef>
              <a:spcAft>
                <a:spcPts val="0"/>
              </a:spcAft>
              <a:buNone/>
            </a:pPr>
            <a:r>
              <a:rPr lang="en-US" sz="1978">
                <a:solidFill>
                  <a:schemeClr val="dk1"/>
                </a:solidFill>
                <a:latin typeface="Tahoma"/>
                <a:ea typeface="Tahoma"/>
                <a:cs typeface="Tahoma"/>
                <a:sym typeface="Tahoma"/>
              </a:rPr>
              <a:t>fornire al codice del programma gli indirizzi dei gadget (ad esempio, attraverso un buffer overflow sullo stack)</a:t>
            </a:r>
            <a:endParaRPr sz="1978">
              <a:solidFill>
                <a:schemeClr val="dk1"/>
              </a:solidFill>
              <a:latin typeface="Tahoma"/>
              <a:ea typeface="Tahoma"/>
              <a:cs typeface="Tahoma"/>
              <a:sym typeface="Tahoma"/>
            </a:endParaRPr>
          </a:p>
          <a:p>
            <a:pPr indent="0" lvl="0" marL="1122891" marR="144443" rtl="0" algn="l">
              <a:lnSpc>
                <a:spcPct val="101099"/>
              </a:lnSpc>
              <a:spcBef>
                <a:spcPts val="316"/>
              </a:spcBef>
              <a:spcAft>
                <a:spcPts val="0"/>
              </a:spcAft>
              <a:buNone/>
            </a:pPr>
            <a:r>
              <a:rPr lang="en-US" sz="1779">
                <a:solidFill>
                  <a:schemeClr val="dk1"/>
                </a:solidFill>
                <a:latin typeface="Arial"/>
                <a:ea typeface="Arial"/>
                <a:cs typeface="Arial"/>
                <a:sym typeface="Arial"/>
              </a:rPr>
              <a:t>ogni gadget viene eseguito e restituito (in modo che venga utilizzato l'indirizzo di ritorno successivo)</a:t>
            </a:r>
            <a:endParaRPr sz="1779">
              <a:solidFill>
                <a:schemeClr val="dk1"/>
              </a:solidFill>
              <a:latin typeface="Arial"/>
              <a:ea typeface="Arial"/>
              <a:cs typeface="Arial"/>
              <a:sym typeface="Arial"/>
            </a:endParaRPr>
          </a:p>
          <a:p>
            <a:pPr indent="0" lvl="0" marL="574006" marR="26377" rtl="0" algn="l">
              <a:lnSpc>
                <a:spcPct val="119009"/>
              </a:lnSpc>
              <a:spcBef>
                <a:spcPts val="514"/>
              </a:spcBef>
              <a:spcAft>
                <a:spcPts val="0"/>
              </a:spcAft>
              <a:buNone/>
            </a:pPr>
            <a:r>
              <a:rPr lang="en-US" sz="1978">
                <a:solidFill>
                  <a:schemeClr val="dk1"/>
                </a:solidFill>
                <a:latin typeface="Tahoma"/>
                <a:ea typeface="Tahoma"/>
                <a:cs typeface="Tahoma"/>
                <a:sym typeface="Tahoma"/>
              </a:rPr>
              <a:t>al posto delle dichiarazioni di ritorno, si possono usare anche altre tecniche (salti, ecc.).</a:t>
            </a:r>
            <a:endParaRPr sz="1978">
              <a:solidFill>
                <a:schemeClr val="dk1"/>
              </a:solidFill>
              <a:latin typeface="Tahoma"/>
              <a:ea typeface="Tahoma"/>
              <a:cs typeface="Tahoma"/>
              <a:sym typeface="Tahoma"/>
            </a:endParaRPr>
          </a:p>
        </p:txBody>
      </p:sp>
      <p:pic>
        <p:nvPicPr>
          <p:cNvPr id="766" name="Google Shape;766;p38"/>
          <p:cNvPicPr preferRelativeResize="0"/>
          <p:nvPr/>
        </p:nvPicPr>
        <p:blipFill rotWithShape="1">
          <a:blip r:embed="rId3">
            <a:alphaModFix/>
          </a:blip>
          <a:srcRect b="0" l="0" r="0" t="0"/>
          <a:stretch/>
        </p:blipFill>
        <p:spPr>
          <a:xfrm>
            <a:off x="2091732" y="1713745"/>
            <a:ext cx="128116" cy="128115"/>
          </a:xfrm>
          <a:prstGeom prst="rect">
            <a:avLst/>
          </a:prstGeom>
          <a:noFill/>
          <a:ln>
            <a:noFill/>
          </a:ln>
        </p:spPr>
      </p:pic>
      <p:pic>
        <p:nvPicPr>
          <p:cNvPr id="767" name="Google Shape;767;p38"/>
          <p:cNvPicPr preferRelativeResize="0"/>
          <p:nvPr/>
        </p:nvPicPr>
        <p:blipFill rotWithShape="1">
          <a:blip r:embed="rId4">
            <a:alphaModFix/>
          </a:blip>
          <a:srcRect b="0" l="0" r="0" t="0"/>
          <a:stretch/>
        </p:blipFill>
        <p:spPr>
          <a:xfrm>
            <a:off x="2665744" y="2390753"/>
            <a:ext cx="102996" cy="102994"/>
          </a:xfrm>
          <a:prstGeom prst="rect">
            <a:avLst/>
          </a:prstGeom>
          <a:noFill/>
          <a:ln>
            <a:noFill/>
          </a:ln>
        </p:spPr>
      </p:pic>
      <p:pic>
        <p:nvPicPr>
          <p:cNvPr id="768" name="Google Shape;768;p38"/>
          <p:cNvPicPr preferRelativeResize="0"/>
          <p:nvPr/>
        </p:nvPicPr>
        <p:blipFill rotWithShape="1">
          <a:blip r:embed="rId5">
            <a:alphaModFix/>
          </a:blip>
          <a:srcRect b="0" l="0" r="0" t="0"/>
          <a:stretch/>
        </p:blipFill>
        <p:spPr>
          <a:xfrm>
            <a:off x="2665744" y="2690947"/>
            <a:ext cx="102996" cy="102994"/>
          </a:xfrm>
          <a:prstGeom prst="rect">
            <a:avLst/>
          </a:prstGeom>
          <a:noFill/>
          <a:ln>
            <a:noFill/>
          </a:ln>
        </p:spPr>
      </p:pic>
      <p:pic>
        <p:nvPicPr>
          <p:cNvPr id="769" name="Google Shape;769;p38"/>
          <p:cNvPicPr preferRelativeResize="0"/>
          <p:nvPr/>
        </p:nvPicPr>
        <p:blipFill rotWithShape="1">
          <a:blip r:embed="rId6">
            <a:alphaModFix/>
          </a:blip>
          <a:srcRect b="0" l="0" r="0" t="0"/>
          <a:stretch/>
        </p:blipFill>
        <p:spPr>
          <a:xfrm>
            <a:off x="2665744" y="2989635"/>
            <a:ext cx="102996" cy="102994"/>
          </a:xfrm>
          <a:prstGeom prst="rect">
            <a:avLst/>
          </a:prstGeom>
          <a:noFill/>
          <a:ln>
            <a:noFill/>
          </a:ln>
        </p:spPr>
      </p:pic>
      <p:pic>
        <p:nvPicPr>
          <p:cNvPr id="770" name="Google Shape;770;p38"/>
          <p:cNvPicPr preferRelativeResize="0"/>
          <p:nvPr/>
        </p:nvPicPr>
        <p:blipFill rotWithShape="1">
          <a:blip r:embed="rId7">
            <a:alphaModFix/>
          </a:blip>
          <a:srcRect b="0" l="0" r="0" t="0"/>
          <a:stretch/>
        </p:blipFill>
        <p:spPr>
          <a:xfrm>
            <a:off x="2091732" y="3340071"/>
            <a:ext cx="128116" cy="128115"/>
          </a:xfrm>
          <a:prstGeom prst="rect">
            <a:avLst/>
          </a:prstGeom>
          <a:noFill/>
          <a:ln>
            <a:noFill/>
          </a:ln>
        </p:spPr>
      </p:pic>
      <p:pic>
        <p:nvPicPr>
          <p:cNvPr id="771" name="Google Shape;771;p38"/>
          <p:cNvPicPr preferRelativeResize="0"/>
          <p:nvPr/>
        </p:nvPicPr>
        <p:blipFill rotWithShape="1">
          <a:blip r:embed="rId8">
            <a:alphaModFix/>
          </a:blip>
          <a:srcRect b="0" l="0" r="0" t="0"/>
          <a:stretch/>
        </p:blipFill>
        <p:spPr>
          <a:xfrm>
            <a:off x="2665744" y="3691261"/>
            <a:ext cx="102996" cy="102994"/>
          </a:xfrm>
          <a:prstGeom prst="rect">
            <a:avLst/>
          </a:prstGeom>
          <a:noFill/>
          <a:ln>
            <a:noFill/>
          </a:ln>
        </p:spPr>
      </p:pic>
      <p:pic>
        <p:nvPicPr>
          <p:cNvPr id="772" name="Google Shape;772;p38"/>
          <p:cNvPicPr preferRelativeResize="0"/>
          <p:nvPr/>
        </p:nvPicPr>
        <p:blipFill rotWithShape="1">
          <a:blip r:embed="rId9">
            <a:alphaModFix/>
          </a:blip>
          <a:srcRect b="0" l="0" r="0" t="0"/>
          <a:stretch/>
        </p:blipFill>
        <p:spPr>
          <a:xfrm>
            <a:off x="3213380" y="4291048"/>
            <a:ext cx="102994" cy="102994"/>
          </a:xfrm>
          <a:prstGeom prst="rect">
            <a:avLst/>
          </a:prstGeom>
          <a:noFill/>
          <a:ln>
            <a:noFill/>
          </a:ln>
        </p:spPr>
      </p:pic>
      <p:pic>
        <p:nvPicPr>
          <p:cNvPr id="773" name="Google Shape;773;p38"/>
          <p:cNvPicPr preferRelativeResize="0"/>
          <p:nvPr/>
        </p:nvPicPr>
        <p:blipFill rotWithShape="1">
          <a:blip r:embed="rId10">
            <a:alphaModFix/>
          </a:blip>
          <a:srcRect b="0" l="0" r="0" t="0"/>
          <a:stretch/>
        </p:blipFill>
        <p:spPr>
          <a:xfrm>
            <a:off x="2665744" y="4915453"/>
            <a:ext cx="102996" cy="10299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39"/>
          <p:cNvSpPr txBox="1"/>
          <p:nvPr>
            <p:ph type="title"/>
          </p:nvPr>
        </p:nvSpPr>
        <p:spPr>
          <a:xfrm>
            <a:off x="2406886" y="-16370"/>
            <a:ext cx="20800088" cy="765298"/>
          </a:xfrm>
          <a:prstGeom prst="rect">
            <a:avLst/>
          </a:prstGeom>
          <a:noFill/>
          <a:ln>
            <a:noFill/>
          </a:ln>
        </p:spPr>
        <p:txBody>
          <a:bodyPr anchorCtr="0" anchor="ctr" bIns="0" lIns="0" spcFirstLastPara="1" rIns="0" wrap="square" tIns="26375">
            <a:spAutoFit/>
          </a:bodyPr>
          <a:lstStyle/>
          <a:p>
            <a:pPr indent="0" lvl="0" marL="30144" rtl="0" algn="l">
              <a:lnSpc>
                <a:spcPct val="100000"/>
              </a:lnSpc>
              <a:spcBef>
                <a:spcPts val="0"/>
              </a:spcBef>
              <a:spcAft>
                <a:spcPts val="0"/>
              </a:spcAft>
              <a:buClr>
                <a:schemeClr val="dk1"/>
              </a:buClr>
              <a:buSzPts val="4800"/>
              <a:buFont typeface="Book Antiqua"/>
              <a:buNone/>
            </a:pPr>
            <a:r>
              <a:rPr lang="en-US" sz="4800"/>
              <a:t>Bug delle stringhe di formato</a:t>
            </a:r>
            <a:endParaRPr/>
          </a:p>
        </p:txBody>
      </p:sp>
      <p:pic>
        <p:nvPicPr>
          <p:cNvPr id="779" name="Google Shape;779;p39"/>
          <p:cNvPicPr preferRelativeResize="0"/>
          <p:nvPr/>
        </p:nvPicPr>
        <p:blipFill rotWithShape="1">
          <a:blip r:embed="rId3">
            <a:alphaModFix/>
          </a:blip>
          <a:srcRect b="0" l="0" r="0" t="0"/>
          <a:stretch/>
        </p:blipFill>
        <p:spPr>
          <a:xfrm>
            <a:off x="2665744" y="5848138"/>
            <a:ext cx="102996" cy="102996"/>
          </a:xfrm>
          <a:prstGeom prst="rect">
            <a:avLst/>
          </a:prstGeom>
          <a:noFill/>
          <a:ln>
            <a:noFill/>
          </a:ln>
        </p:spPr>
      </p:pic>
      <p:sp>
        <p:nvSpPr>
          <p:cNvPr id="780" name="Google Shape;780;p39"/>
          <p:cNvSpPr txBox="1"/>
          <p:nvPr/>
        </p:nvSpPr>
        <p:spPr>
          <a:xfrm>
            <a:off x="2298184" y="973862"/>
            <a:ext cx="7965831" cy="5389776"/>
          </a:xfrm>
          <a:prstGeom prst="rect">
            <a:avLst/>
          </a:prstGeom>
          <a:noFill/>
          <a:ln>
            <a:noFill/>
          </a:ln>
        </p:spPr>
        <p:txBody>
          <a:bodyPr anchorCtr="0" anchor="t" bIns="0" lIns="0" spcFirstLastPara="1" rIns="0" wrap="square" tIns="20075">
            <a:spAutoFit/>
          </a:bodyPr>
          <a:lstStyle/>
          <a:p>
            <a:pPr indent="0" lvl="0" marL="25121" marR="708401" rtl="0" algn="l">
              <a:lnSpc>
                <a:spcPct val="101800"/>
              </a:lnSpc>
              <a:spcBef>
                <a:spcPts val="0"/>
              </a:spcBef>
              <a:spcAft>
                <a:spcPts val="0"/>
              </a:spcAft>
              <a:buNone/>
            </a:pPr>
            <a:r>
              <a:rPr lang="en-US" sz="2176">
                <a:solidFill>
                  <a:schemeClr val="dk1"/>
                </a:solidFill>
                <a:latin typeface="Tahoma"/>
                <a:ea typeface="Tahoma"/>
                <a:cs typeface="Tahoma"/>
                <a:sym typeface="Tahoma"/>
              </a:rPr>
              <a:t>A volte i programmatori permettono agli utenti di inserire stringhe di formato</a:t>
            </a:r>
            <a:endParaRPr sz="2176">
              <a:solidFill>
                <a:schemeClr val="dk1"/>
              </a:solidFill>
              <a:latin typeface="Tahoma"/>
              <a:ea typeface="Tahoma"/>
              <a:cs typeface="Tahoma"/>
              <a:sym typeface="Tahoma"/>
            </a:endParaRPr>
          </a:p>
          <a:p>
            <a:pPr indent="138163" lvl="0" marL="25121" marR="2630127" rtl="0" algn="l">
              <a:lnSpc>
                <a:spcPct val="125699"/>
              </a:lnSpc>
              <a:spcBef>
                <a:spcPts val="485"/>
              </a:spcBef>
              <a:spcAft>
                <a:spcPts val="0"/>
              </a:spcAft>
              <a:buNone/>
            </a:pPr>
            <a:r>
              <a:rPr lang="en-US" sz="1779">
                <a:solidFill>
                  <a:schemeClr val="dk1"/>
                </a:solidFill>
                <a:latin typeface="Courier New"/>
                <a:ea typeface="Courier New"/>
                <a:cs typeface="Courier New"/>
                <a:sym typeface="Courier New"/>
              </a:rPr>
              <a:t>strcpy(fmt_buf, "id utente: %i utente: "); strcat(fmt_buf, username); sprintf(formatted_str, fmt_buf, id);</a:t>
            </a:r>
            <a:endParaRPr sz="1779">
              <a:solidFill>
                <a:schemeClr val="dk1"/>
              </a:solidFill>
              <a:latin typeface="Courier New"/>
              <a:ea typeface="Courier New"/>
              <a:cs typeface="Courier New"/>
              <a:sym typeface="Courier New"/>
            </a:endParaRPr>
          </a:p>
          <a:p>
            <a:pPr indent="0" lvl="0" marL="25121" marR="0" rtl="0" algn="l">
              <a:spcBef>
                <a:spcPts val="692"/>
              </a:spcBef>
              <a:spcAft>
                <a:spcPts val="0"/>
              </a:spcAft>
              <a:buNone/>
            </a:pPr>
            <a:r>
              <a:rPr lang="en-US" sz="2176">
                <a:solidFill>
                  <a:schemeClr val="dk1"/>
                </a:solidFill>
                <a:latin typeface="Tahoma"/>
                <a:ea typeface="Tahoma"/>
                <a:cs typeface="Tahoma"/>
                <a:sym typeface="Tahoma"/>
              </a:rPr>
              <a:t>Oppure consentire agli utenti il pieno controllo delle stringhe di formato</a:t>
            </a:r>
            <a:endParaRPr sz="2176">
              <a:solidFill>
                <a:schemeClr val="dk1"/>
              </a:solidFill>
              <a:latin typeface="Tahoma"/>
              <a:ea typeface="Tahoma"/>
              <a:cs typeface="Tahoma"/>
              <a:sym typeface="Tahoma"/>
            </a:endParaRPr>
          </a:p>
          <a:p>
            <a:pPr indent="0" lvl="0" marL="163284" marR="0" rtl="0" algn="l">
              <a:spcBef>
                <a:spcPts val="1088"/>
              </a:spcBef>
              <a:spcAft>
                <a:spcPts val="0"/>
              </a:spcAft>
              <a:buNone/>
            </a:pPr>
            <a:r>
              <a:rPr lang="en-US" sz="1779">
                <a:solidFill>
                  <a:schemeClr val="dk1"/>
                </a:solidFill>
                <a:latin typeface="Courier New"/>
                <a:ea typeface="Courier New"/>
                <a:cs typeface="Courier New"/>
                <a:sym typeface="Courier New"/>
              </a:rPr>
              <a:t>printf(username);</a:t>
            </a:r>
            <a:endParaRPr sz="1779">
              <a:solidFill>
                <a:schemeClr val="dk1"/>
              </a:solidFill>
              <a:latin typeface="Courier New"/>
              <a:ea typeface="Courier New"/>
              <a:cs typeface="Courier New"/>
              <a:sym typeface="Courier New"/>
            </a:endParaRPr>
          </a:p>
          <a:p>
            <a:pPr indent="0" lvl="0" marL="25121" marR="10048" rtl="0" algn="just">
              <a:lnSpc>
                <a:spcPct val="101800"/>
              </a:lnSpc>
              <a:spcBef>
                <a:spcPts val="722"/>
              </a:spcBef>
              <a:spcAft>
                <a:spcPts val="0"/>
              </a:spcAft>
              <a:buNone/>
            </a:pPr>
            <a:r>
              <a:rPr lang="en-US" sz="2176">
                <a:solidFill>
                  <a:schemeClr val="dk1"/>
                </a:solidFill>
                <a:latin typeface="Tahoma"/>
                <a:ea typeface="Tahoma"/>
                <a:cs typeface="Tahoma"/>
                <a:sym typeface="Tahoma"/>
              </a:rPr>
              <a:t>Se un utente malintenzionato inserisce uno specificatore %s, l'indirizzo successivo nello stack verrà considerato come se puntasse a una stringa e tutti i contenuti (fino a un NULL) verranno scaricati come parte della chiamata.</a:t>
            </a:r>
            <a:endParaRPr/>
          </a:p>
          <a:p>
            <a:pPr indent="0" lvl="0" marL="25121" marR="22609" rtl="0" algn="just">
              <a:lnSpc>
                <a:spcPct val="90500"/>
              </a:lnSpc>
              <a:spcBef>
                <a:spcPts val="584"/>
              </a:spcBef>
              <a:spcAft>
                <a:spcPts val="0"/>
              </a:spcAft>
              <a:buNone/>
            </a:pPr>
            <a:r>
              <a:rPr lang="en-US" sz="2176">
                <a:solidFill>
                  <a:schemeClr val="dk1"/>
                </a:solidFill>
                <a:latin typeface="Tahoma"/>
                <a:ea typeface="Tahoma"/>
                <a:cs typeface="Tahoma"/>
                <a:sym typeface="Tahoma"/>
              </a:rPr>
              <a:t>specificatore %n: </a:t>
            </a:r>
            <a:r>
              <a:rPr i="1" lang="en-US" sz="2176">
                <a:solidFill>
                  <a:schemeClr val="dk1"/>
                </a:solidFill>
                <a:latin typeface="Arial"/>
                <a:ea typeface="Arial"/>
                <a:cs typeface="Arial"/>
                <a:sym typeface="Arial"/>
              </a:rPr>
              <a:t>Il numero di caratteri scritti fino a quel momento viene memorizzato nel numero intero indicato dall'argomento del puntatore </a:t>
            </a:r>
            <a:r>
              <a:rPr i="1" lang="en-US" sz="1779">
                <a:solidFill>
                  <a:schemeClr val="dk1"/>
                </a:solidFill>
                <a:latin typeface="Courier New"/>
                <a:ea typeface="Courier New"/>
                <a:cs typeface="Courier New"/>
                <a:sym typeface="Courier New"/>
              </a:rPr>
              <a:t>int * </a:t>
            </a:r>
            <a:r>
              <a:rPr i="1" lang="en-US" sz="2176">
                <a:solidFill>
                  <a:schemeClr val="dk1"/>
                </a:solidFill>
                <a:latin typeface="Arial"/>
                <a:ea typeface="Arial"/>
                <a:cs typeface="Arial"/>
                <a:sym typeface="Arial"/>
              </a:rPr>
              <a:t>(o variante). Nessun argomento viene convertito.</a:t>
            </a:r>
            <a:endParaRPr sz="2176">
              <a:solidFill>
                <a:schemeClr val="dk1"/>
              </a:solidFill>
              <a:latin typeface="Arial"/>
              <a:ea typeface="Arial"/>
              <a:cs typeface="Arial"/>
              <a:sym typeface="Arial"/>
            </a:endParaRPr>
          </a:p>
          <a:p>
            <a:pPr indent="0" lvl="0" marL="574006" marR="347920" rtl="0" algn="l">
              <a:lnSpc>
                <a:spcPct val="119009"/>
              </a:lnSpc>
              <a:spcBef>
                <a:spcPts val="435"/>
              </a:spcBef>
              <a:spcAft>
                <a:spcPts val="0"/>
              </a:spcAft>
              <a:buNone/>
            </a:pPr>
            <a:r>
              <a:rPr lang="en-US" sz="1978">
                <a:solidFill>
                  <a:schemeClr val="dk1"/>
                </a:solidFill>
                <a:latin typeface="Tahoma"/>
                <a:ea typeface="Tahoma"/>
                <a:cs typeface="Tahoma"/>
                <a:sym typeface="Tahoma"/>
              </a:rPr>
              <a:t>Ogni specificatore di formato %n fornito da un attaccante scriverà su un indirizzo trovato nello stack che può essere controllato dall'attaccante!</a:t>
            </a:r>
            <a:endParaRPr sz="1978">
              <a:solidFill>
                <a:schemeClr val="dk1"/>
              </a:solidFill>
              <a:latin typeface="Tahoma"/>
              <a:ea typeface="Tahoma"/>
              <a:cs typeface="Tahoma"/>
              <a:sym typeface="Tahoma"/>
            </a:endParaRPr>
          </a:p>
        </p:txBody>
      </p:sp>
      <p:pic>
        <p:nvPicPr>
          <p:cNvPr id="781" name="Google Shape;781;p39"/>
          <p:cNvPicPr preferRelativeResize="0"/>
          <p:nvPr/>
        </p:nvPicPr>
        <p:blipFill rotWithShape="1">
          <a:blip r:embed="rId4">
            <a:alphaModFix/>
          </a:blip>
          <a:srcRect b="0" l="0" r="0" t="0"/>
          <a:stretch/>
        </p:blipFill>
        <p:spPr>
          <a:xfrm>
            <a:off x="2091732" y="1113859"/>
            <a:ext cx="128116" cy="128115"/>
          </a:xfrm>
          <a:prstGeom prst="rect">
            <a:avLst/>
          </a:prstGeom>
          <a:noFill/>
          <a:ln>
            <a:noFill/>
          </a:ln>
        </p:spPr>
      </p:pic>
      <p:pic>
        <p:nvPicPr>
          <p:cNvPr id="782" name="Google Shape;782;p39"/>
          <p:cNvPicPr preferRelativeResize="0"/>
          <p:nvPr/>
        </p:nvPicPr>
        <p:blipFill rotWithShape="1">
          <a:blip r:embed="rId5">
            <a:alphaModFix/>
          </a:blip>
          <a:srcRect b="0" l="0" r="0" t="0"/>
          <a:stretch/>
        </p:blipFill>
        <p:spPr>
          <a:xfrm>
            <a:off x="2091732" y="2964011"/>
            <a:ext cx="128116" cy="128115"/>
          </a:xfrm>
          <a:prstGeom prst="rect">
            <a:avLst/>
          </a:prstGeom>
          <a:noFill/>
          <a:ln>
            <a:noFill/>
          </a:ln>
        </p:spPr>
      </p:pic>
      <p:pic>
        <p:nvPicPr>
          <p:cNvPr id="783" name="Google Shape;783;p39"/>
          <p:cNvPicPr preferRelativeResize="0"/>
          <p:nvPr/>
        </p:nvPicPr>
        <p:blipFill rotWithShape="1">
          <a:blip r:embed="rId6">
            <a:alphaModFix/>
          </a:blip>
          <a:srcRect b="0" l="0" r="0" t="0"/>
          <a:stretch/>
        </p:blipFill>
        <p:spPr>
          <a:xfrm>
            <a:off x="2091732" y="3794005"/>
            <a:ext cx="128116" cy="128115"/>
          </a:xfrm>
          <a:prstGeom prst="rect">
            <a:avLst/>
          </a:prstGeom>
          <a:noFill/>
          <a:ln>
            <a:noFill/>
          </a:ln>
        </p:spPr>
      </p:pic>
      <p:pic>
        <p:nvPicPr>
          <p:cNvPr id="784" name="Google Shape;784;p39"/>
          <p:cNvPicPr preferRelativeResize="0"/>
          <p:nvPr/>
        </p:nvPicPr>
        <p:blipFill rotWithShape="1">
          <a:blip r:embed="rId7">
            <a:alphaModFix/>
          </a:blip>
          <a:srcRect b="0" l="0" r="0" t="0"/>
          <a:stretch/>
        </p:blipFill>
        <p:spPr>
          <a:xfrm>
            <a:off x="2091732" y="4846495"/>
            <a:ext cx="128116" cy="1281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
          <p:cNvSpPr txBox="1"/>
          <p:nvPr>
            <p:ph type="title"/>
          </p:nvPr>
        </p:nvSpPr>
        <p:spPr>
          <a:xfrm>
            <a:off x="1097280" y="286603"/>
            <a:ext cx="10058400" cy="145075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3600"/>
              <a:buFont typeface="Book Antiqua"/>
              <a:buNone/>
            </a:pPr>
            <a:r>
              <a:rPr lang="en-US">
                <a:solidFill>
                  <a:schemeClr val="accent1"/>
                </a:solidFill>
              </a:rPr>
              <a:t>Obiettivi: </a:t>
            </a:r>
            <a:r>
              <a:rPr lang="en-US" sz="3600">
                <a:solidFill>
                  <a:srgbClr val="FFFFFF"/>
                </a:solidFill>
                <a:latin typeface="Arial"/>
                <a:ea typeface="Arial"/>
                <a:cs typeface="Arial"/>
                <a:sym typeface="Arial"/>
              </a:rPr>
              <a:t>Chi-Cosa-Perché è necessario partecipare a questa formazione </a:t>
            </a:r>
            <a:endParaRPr/>
          </a:p>
        </p:txBody>
      </p:sp>
      <p:sp>
        <p:nvSpPr>
          <p:cNvPr id="292" name="Google Shape;292;p4"/>
          <p:cNvSpPr/>
          <p:nvPr>
            <p:ph idx="1" type="body"/>
          </p:nvPr>
        </p:nvSpPr>
        <p:spPr>
          <a:xfrm>
            <a:off x="131835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CHI</a:t>
            </a:r>
            <a:endParaRPr/>
          </a:p>
        </p:txBody>
      </p:sp>
      <p:sp>
        <p:nvSpPr>
          <p:cNvPr id="293" name="Google Shape;293;p4"/>
          <p:cNvSpPr txBox="1"/>
          <p:nvPr>
            <p:ph idx="3" type="body"/>
          </p:nvPr>
        </p:nvSpPr>
        <p:spPr>
          <a:xfrm>
            <a:off x="1605817" y="3989405"/>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Tutti coloro che hanno conoscenze di base e sono interessati alla sicurezza marittima. </a:t>
            </a:r>
            <a:endParaRPr/>
          </a:p>
        </p:txBody>
      </p:sp>
      <p:sp>
        <p:nvSpPr>
          <p:cNvPr id="294" name="Google Shape;294;p4"/>
          <p:cNvSpPr/>
          <p:nvPr>
            <p:ph idx="4" type="body"/>
          </p:nvPr>
        </p:nvSpPr>
        <p:spPr>
          <a:xfrm>
            <a:off x="4651092"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COSA</a:t>
            </a:r>
            <a:endParaRPr/>
          </a:p>
        </p:txBody>
      </p:sp>
      <p:sp>
        <p:nvSpPr>
          <p:cNvPr id="295" name="Google Shape;295;p4"/>
          <p:cNvSpPr txBox="1"/>
          <p:nvPr>
            <p:ph idx="6" type="body"/>
          </p:nvPr>
        </p:nvSpPr>
        <p:spPr>
          <a:xfrm>
            <a:off x="4938557"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Gamme e operazioni cibernetiche marittime per manager, leader e professionisti del lavoro</a:t>
            </a:r>
            <a:endParaRPr/>
          </a:p>
        </p:txBody>
      </p:sp>
      <p:sp>
        <p:nvSpPr>
          <p:cNvPr id="296" name="Google Shape;296;p4"/>
          <p:cNvSpPr/>
          <p:nvPr>
            <p:ph idx="7" type="body"/>
          </p:nvPr>
        </p:nvSpPr>
        <p:spPr>
          <a:xfrm>
            <a:off x="7995403" y="1894376"/>
            <a:ext cx="2847975" cy="3390899"/>
          </a:xfrm>
          <a:prstGeom prst="roundRect">
            <a:avLst>
              <a:gd fmla="val 16667" name="adj"/>
            </a:avLst>
          </a:prstGeom>
          <a:solidFill>
            <a:schemeClr val="dk1"/>
          </a:solidFill>
          <a:ln cap="flat" cmpd="sng" w="31750">
            <a:solidFill>
              <a:schemeClr val="accent1"/>
            </a:solidFill>
            <a:prstDash val="solid"/>
            <a:round/>
            <a:headEnd len="sm" w="sm" type="none"/>
            <a:tailEnd len="sm" w="sm" type="none"/>
          </a:ln>
        </p:spPr>
        <p:txBody>
          <a:bodyPr anchorCtr="0" anchor="t" bIns="0" lIns="0" spcFirstLastPara="1" rIns="0" wrap="square" tIns="274300">
            <a:normAutofit/>
          </a:bodyPr>
          <a:lstStyle/>
          <a:p>
            <a:pPr indent="0" lvl="0" marL="0" rtl="0" algn="ctr">
              <a:lnSpc>
                <a:spcPct val="100000"/>
              </a:lnSpc>
              <a:spcBef>
                <a:spcPts val="0"/>
              </a:spcBef>
              <a:spcAft>
                <a:spcPts val="0"/>
              </a:spcAft>
              <a:buSzPts val="2400"/>
              <a:buNone/>
            </a:pPr>
            <a:r>
              <a:rPr lang="en-US"/>
              <a:t>PERCHÉ</a:t>
            </a:r>
            <a:endParaRPr/>
          </a:p>
        </p:txBody>
      </p:sp>
      <p:pic>
        <p:nvPicPr>
          <p:cNvPr descr="Circuit" id="297" name="Google Shape;297;p4"/>
          <p:cNvPicPr preferRelativeResize="0"/>
          <p:nvPr>
            <p:ph idx="8" type="pic"/>
          </p:nvPr>
        </p:nvPicPr>
        <p:blipFill rotWithShape="1">
          <a:blip r:embed="rId3">
            <a:alphaModFix/>
          </a:blip>
          <a:srcRect b="4500" l="0" r="0" t="4502"/>
          <a:stretch/>
        </p:blipFill>
        <p:spPr>
          <a:xfrm>
            <a:off x="8916470" y="2833688"/>
            <a:ext cx="1005840" cy="914400"/>
          </a:xfrm>
          <a:prstGeom prst="rect">
            <a:avLst/>
          </a:prstGeom>
          <a:noFill/>
          <a:ln>
            <a:noFill/>
          </a:ln>
        </p:spPr>
      </p:pic>
      <p:sp>
        <p:nvSpPr>
          <p:cNvPr id="298" name="Google Shape;298;p4"/>
          <p:cNvSpPr txBox="1"/>
          <p:nvPr>
            <p:ph idx="9" type="body"/>
          </p:nvPr>
        </p:nvSpPr>
        <p:spPr>
          <a:xfrm>
            <a:off x="8282868" y="3989404"/>
            <a:ext cx="2275880" cy="893763"/>
          </a:xfrm>
          <a:prstGeom prst="rect">
            <a:avLst/>
          </a:prstGeom>
          <a:noFill/>
          <a:ln>
            <a:noFill/>
          </a:ln>
        </p:spPr>
        <p:txBody>
          <a:bodyPr anchorCtr="0" anchor="t" bIns="45700" lIns="0" spcFirstLastPara="1" rIns="0" wrap="square" tIns="45700">
            <a:noAutofit/>
          </a:bodyPr>
          <a:lstStyle/>
          <a:p>
            <a:pPr indent="0" lvl="0" marL="0" rtl="0" algn="ctr">
              <a:lnSpc>
                <a:spcPct val="100000"/>
              </a:lnSpc>
              <a:spcBef>
                <a:spcPts val="0"/>
              </a:spcBef>
              <a:spcAft>
                <a:spcPts val="0"/>
              </a:spcAft>
              <a:buSzPts val="1400"/>
              <a:buNone/>
            </a:pPr>
            <a:r>
              <a:rPr lang="en-US"/>
              <a:t>Fornire ai partecipanti le conoscenze e le competenze necessarie per elaborare una strategia di protezione dei sistemi e dei dati critici.</a:t>
            </a:r>
            <a:endParaRPr/>
          </a:p>
        </p:txBody>
      </p:sp>
      <p:sp>
        <p:nvSpPr>
          <p:cNvPr id="299" name="Google Shape;299;p4"/>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chemeClr val="lt1"/>
              </a:buClr>
              <a:buSzPts val="1100"/>
              <a:buFont typeface="Century Gothic"/>
              <a:buNone/>
            </a:pPr>
            <a:fld id="{00000000-1234-1234-1234-123412341234}" type="slidenum">
              <a:rPr lang="en-US"/>
              <a:t>‹#›</a:t>
            </a:fld>
            <a:endParaRPr/>
          </a:p>
        </p:txBody>
      </p:sp>
      <p:pic>
        <p:nvPicPr>
          <p:cNvPr descr="3d Glasses" id="300" name="Google Shape;300;p4"/>
          <p:cNvPicPr preferRelativeResize="0"/>
          <p:nvPr/>
        </p:nvPicPr>
        <p:blipFill rotWithShape="1">
          <a:blip r:embed="rId4">
            <a:alphaModFix/>
          </a:blip>
          <a:srcRect b="4573" l="0" r="0" t="4573"/>
          <a:stretch/>
        </p:blipFill>
        <p:spPr>
          <a:xfrm>
            <a:off x="2239419" y="2833688"/>
            <a:ext cx="1005840" cy="914400"/>
          </a:xfrm>
          <a:prstGeom prst="rect">
            <a:avLst/>
          </a:prstGeom>
          <a:noFill/>
          <a:ln>
            <a:noFill/>
          </a:ln>
        </p:spPr>
      </p:pic>
      <p:pic>
        <p:nvPicPr>
          <p:cNvPr descr="Abacus" id="301" name="Google Shape;301;p4"/>
          <p:cNvPicPr preferRelativeResize="0"/>
          <p:nvPr/>
        </p:nvPicPr>
        <p:blipFill rotWithShape="1">
          <a:blip r:embed="rId5">
            <a:alphaModFix/>
          </a:blip>
          <a:srcRect b="4500" l="0" r="0" t="4502"/>
          <a:stretch/>
        </p:blipFill>
        <p:spPr>
          <a:xfrm>
            <a:off x="5572159" y="2833688"/>
            <a:ext cx="1005840" cy="914400"/>
          </a:xfrm>
          <a:prstGeom prst="rect">
            <a:avLst/>
          </a:prstGeom>
          <a:noFill/>
          <a:ln>
            <a:noFill/>
          </a:ln>
        </p:spPr>
      </p:pic>
      <p:pic>
        <p:nvPicPr>
          <p:cNvPr id="302" name="Google Shape;302;p4"/>
          <p:cNvPicPr preferRelativeResize="0"/>
          <p:nvPr/>
        </p:nvPicPr>
        <p:blipFill rotWithShape="1">
          <a:blip r:embed="rId6">
            <a:alphaModFix/>
          </a:blip>
          <a:srcRect b="0" l="0" r="0" t="0"/>
          <a:stretch/>
        </p:blipFill>
        <p:spPr>
          <a:xfrm>
            <a:off x="9509575" y="108400"/>
            <a:ext cx="2553075" cy="472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40"/>
          <p:cNvSpPr txBox="1"/>
          <p:nvPr>
            <p:ph type="title"/>
          </p:nvPr>
        </p:nvSpPr>
        <p:spPr>
          <a:xfrm>
            <a:off x="1557932" y="-576"/>
            <a:ext cx="20800088" cy="857631"/>
          </a:xfrm>
          <a:prstGeom prst="rect">
            <a:avLst/>
          </a:prstGeom>
          <a:noFill/>
          <a:ln>
            <a:noFill/>
          </a:ln>
        </p:spPr>
        <p:txBody>
          <a:bodyPr anchorCtr="0" anchor="ctr" bIns="0" lIns="0" spcFirstLastPara="1" rIns="0" wrap="square" tIns="26375">
            <a:spAutoFit/>
          </a:bodyPr>
          <a:lstStyle/>
          <a:p>
            <a:pPr indent="0" lvl="0" marL="48985" rtl="0" algn="l">
              <a:lnSpc>
                <a:spcPct val="100000"/>
              </a:lnSpc>
              <a:spcBef>
                <a:spcPts val="0"/>
              </a:spcBef>
              <a:spcAft>
                <a:spcPts val="0"/>
              </a:spcAft>
              <a:buClr>
                <a:schemeClr val="dk1"/>
              </a:buClr>
              <a:buSzPts val="5400"/>
              <a:buFont typeface="Book Antiqua"/>
              <a:buNone/>
            </a:pPr>
            <a:r>
              <a:rPr lang="en-US" sz="5400"/>
              <a:t>Dereferenze del puntatore NULL</a:t>
            </a:r>
            <a:endParaRPr/>
          </a:p>
        </p:txBody>
      </p:sp>
      <p:sp>
        <p:nvSpPr>
          <p:cNvPr id="790" name="Google Shape;790;p40"/>
          <p:cNvSpPr txBox="1"/>
          <p:nvPr/>
        </p:nvSpPr>
        <p:spPr>
          <a:xfrm>
            <a:off x="2337543" y="910448"/>
            <a:ext cx="7943222" cy="5356932"/>
          </a:xfrm>
          <a:prstGeom prst="rect">
            <a:avLst/>
          </a:prstGeom>
          <a:noFill/>
          <a:ln>
            <a:noFill/>
          </a:ln>
        </p:spPr>
        <p:txBody>
          <a:bodyPr anchorCtr="0" anchor="t" bIns="0" lIns="0" spcFirstLastPara="1" rIns="0" wrap="square" tIns="187150">
            <a:spAutoFit/>
          </a:bodyPr>
          <a:lstStyle/>
          <a:p>
            <a:pPr indent="0" lvl="0" marL="25121" marR="0" rtl="0" algn="l">
              <a:spcBef>
                <a:spcPts val="0"/>
              </a:spcBef>
              <a:spcAft>
                <a:spcPts val="0"/>
              </a:spcAft>
              <a:buNone/>
            </a:pPr>
            <a:r>
              <a:rPr lang="en-US" sz="2176">
                <a:solidFill>
                  <a:schemeClr val="dk1"/>
                </a:solidFill>
                <a:latin typeface="Tahoma"/>
                <a:ea typeface="Tahoma"/>
                <a:cs typeface="Tahoma"/>
                <a:sym typeface="Tahoma"/>
              </a:rPr>
              <a:t>Esempio:</a:t>
            </a:r>
            <a:endParaRPr sz="2176">
              <a:solidFill>
                <a:schemeClr val="dk1"/>
              </a:solidFill>
              <a:latin typeface="Tahoma"/>
              <a:ea typeface="Tahoma"/>
              <a:cs typeface="Tahoma"/>
              <a:sym typeface="Tahoma"/>
            </a:endParaRPr>
          </a:p>
          <a:p>
            <a:pPr indent="0" lvl="0" marL="298935" marR="0" rtl="0" algn="l">
              <a:spcBef>
                <a:spcPts val="1038"/>
              </a:spcBef>
              <a:spcAft>
                <a:spcPts val="0"/>
              </a:spcAft>
              <a:buNone/>
            </a:pPr>
            <a:r>
              <a:rPr lang="en-US" sz="1779">
                <a:solidFill>
                  <a:schemeClr val="dk1"/>
                </a:solidFill>
                <a:latin typeface="Courier New"/>
                <a:ea typeface="Courier New"/>
                <a:cs typeface="Courier New"/>
                <a:sym typeface="Courier New"/>
              </a:rPr>
              <a:t>x = userinput();</a:t>
            </a:r>
            <a:endParaRPr sz="1779">
              <a:solidFill>
                <a:schemeClr val="dk1"/>
              </a:solidFill>
              <a:latin typeface="Courier New"/>
              <a:ea typeface="Courier New"/>
              <a:cs typeface="Courier New"/>
              <a:sym typeface="Courier New"/>
            </a:endParaRPr>
          </a:p>
          <a:p>
            <a:pPr indent="0" lvl="0" marL="298935" marR="2201821" rtl="0" algn="l">
              <a:lnSpc>
                <a:spcPct val="151208"/>
              </a:lnSpc>
              <a:spcBef>
                <a:spcPts val="168"/>
              </a:spcBef>
              <a:spcAft>
                <a:spcPts val="0"/>
              </a:spcAft>
              <a:buNone/>
            </a:pPr>
            <a:r>
              <a:rPr lang="en-US" sz="1779">
                <a:solidFill>
                  <a:schemeClr val="dk1"/>
                </a:solidFill>
                <a:latin typeface="Courier New"/>
                <a:ea typeface="Courier New"/>
                <a:cs typeface="Courier New"/>
                <a:sym typeface="Courier New"/>
              </a:rPr>
              <a:t>p = malloc(x * sizeof(struct FILE_OPS)); fop = &amp;(p[FILE_TYPE]);</a:t>
            </a:r>
            <a:endParaRPr sz="1779">
              <a:solidFill>
                <a:schemeClr val="dk1"/>
              </a:solidFill>
              <a:latin typeface="Courier New"/>
              <a:ea typeface="Courier New"/>
              <a:cs typeface="Courier New"/>
              <a:sym typeface="Courier New"/>
            </a:endParaRPr>
          </a:p>
          <a:p>
            <a:pPr indent="0" lvl="0" marL="298935" marR="0" rtl="0" algn="l">
              <a:spcBef>
                <a:spcPts val="502"/>
              </a:spcBef>
              <a:spcAft>
                <a:spcPts val="0"/>
              </a:spcAft>
              <a:buNone/>
            </a:pPr>
            <a:r>
              <a:rPr lang="en-US" sz="1779">
                <a:solidFill>
                  <a:schemeClr val="dk1"/>
                </a:solidFill>
                <a:latin typeface="Courier New"/>
                <a:ea typeface="Courier New"/>
                <a:cs typeface="Courier New"/>
                <a:sym typeface="Courier New"/>
              </a:rPr>
              <a:t>fop-&gt;remove(file);</a:t>
            </a:r>
            <a:endParaRPr sz="1779">
              <a:solidFill>
                <a:schemeClr val="dk1"/>
              </a:solidFill>
              <a:latin typeface="Courier New"/>
              <a:ea typeface="Courier New"/>
              <a:cs typeface="Courier New"/>
              <a:sym typeface="Courier New"/>
            </a:endParaRPr>
          </a:p>
          <a:p>
            <a:pPr indent="0" lvl="0" marL="0" marR="0" rtl="0" algn="l">
              <a:spcBef>
                <a:spcPts val="1266"/>
              </a:spcBef>
              <a:spcAft>
                <a:spcPts val="0"/>
              </a:spcAft>
              <a:buNone/>
            </a:pPr>
            <a:r>
              <a:t/>
            </a:r>
            <a:endParaRPr sz="1779">
              <a:solidFill>
                <a:schemeClr val="dk1"/>
              </a:solidFill>
              <a:latin typeface="Courier New"/>
              <a:ea typeface="Courier New"/>
              <a:cs typeface="Courier New"/>
              <a:sym typeface="Courier New"/>
            </a:endParaRPr>
          </a:p>
          <a:p>
            <a:pPr indent="0" lvl="0" marL="25121" marR="0" rtl="0" algn="just">
              <a:spcBef>
                <a:spcPts val="0"/>
              </a:spcBef>
              <a:spcAft>
                <a:spcPts val="0"/>
              </a:spcAft>
              <a:buNone/>
            </a:pPr>
            <a:r>
              <a:rPr lang="en-US" sz="2176">
                <a:solidFill>
                  <a:schemeClr val="dk1"/>
                </a:solidFill>
                <a:latin typeface="Tahoma"/>
                <a:ea typeface="Tahoma"/>
                <a:cs typeface="Tahoma"/>
                <a:sym typeface="Tahoma"/>
              </a:rPr>
              <a:t>Cosa succede se la chiamata a </a:t>
            </a:r>
            <a:r>
              <a:rPr lang="en-US" sz="1779">
                <a:solidFill>
                  <a:schemeClr val="dk1"/>
                </a:solidFill>
                <a:latin typeface="Courier New"/>
                <a:ea typeface="Courier New"/>
                <a:cs typeface="Courier New"/>
                <a:sym typeface="Courier New"/>
              </a:rPr>
              <a:t>malloc </a:t>
            </a:r>
            <a:r>
              <a:rPr lang="en-US" sz="2176">
                <a:solidFill>
                  <a:schemeClr val="dk1"/>
                </a:solidFill>
                <a:latin typeface="Tahoma"/>
                <a:ea typeface="Tahoma"/>
                <a:cs typeface="Tahoma"/>
                <a:sym typeface="Tahoma"/>
              </a:rPr>
              <a:t>fallisce?</a:t>
            </a:r>
            <a:endParaRPr sz="2176">
              <a:solidFill>
                <a:schemeClr val="dk1"/>
              </a:solidFill>
              <a:latin typeface="Tahoma"/>
              <a:ea typeface="Tahoma"/>
              <a:cs typeface="Tahoma"/>
              <a:sym typeface="Tahoma"/>
            </a:endParaRPr>
          </a:p>
          <a:p>
            <a:pPr indent="0" lvl="0" marL="25121" marR="10048" rtl="0" algn="just">
              <a:lnSpc>
                <a:spcPct val="102299"/>
              </a:lnSpc>
              <a:spcBef>
                <a:spcPts val="613"/>
              </a:spcBef>
              <a:spcAft>
                <a:spcPts val="0"/>
              </a:spcAft>
              <a:buNone/>
            </a:pPr>
            <a:r>
              <a:rPr lang="en-US" sz="2176">
                <a:solidFill>
                  <a:schemeClr val="dk1"/>
                </a:solidFill>
                <a:latin typeface="Tahoma"/>
                <a:ea typeface="Tahoma"/>
                <a:cs typeface="Tahoma"/>
                <a:sym typeface="Tahoma"/>
              </a:rPr>
              <a:t>Si tratta di un bug pericoloso per il codice delle chiamate di sistema (nei sistemi che hanno uno spazio di indirizzi unificato tra kernel e userland), in quanto un processo utente potrebbe mappare le prime pagine di memoria in codice eseguibile dannoso.</a:t>
            </a:r>
            <a:endParaRPr sz="2176">
              <a:solidFill>
                <a:schemeClr val="dk1"/>
              </a:solidFill>
              <a:latin typeface="Tahoma"/>
              <a:ea typeface="Tahoma"/>
              <a:cs typeface="Tahoma"/>
              <a:sym typeface="Tahoma"/>
            </a:endParaRPr>
          </a:p>
          <a:p>
            <a:pPr indent="0" lvl="0" marL="25121" marR="808883" rtl="0" algn="l">
              <a:lnSpc>
                <a:spcPct val="102000"/>
              </a:lnSpc>
              <a:spcBef>
                <a:spcPts val="613"/>
              </a:spcBef>
              <a:spcAft>
                <a:spcPts val="0"/>
              </a:spcAft>
              <a:buNone/>
            </a:pPr>
            <a:r>
              <a:rPr lang="en-US" sz="2176">
                <a:solidFill>
                  <a:schemeClr val="dk1"/>
                </a:solidFill>
                <a:latin typeface="Tahoma"/>
                <a:ea typeface="Tahoma"/>
                <a:cs typeface="Tahoma"/>
                <a:sym typeface="Tahoma"/>
              </a:rPr>
              <a:t>Proposta: Controllare sempre il valore di ritorno delle funzioni di allocazione della memoria.</a:t>
            </a:r>
            <a:endParaRPr sz="2176">
              <a:solidFill>
                <a:schemeClr val="dk1"/>
              </a:solidFill>
              <a:latin typeface="Tahoma"/>
              <a:ea typeface="Tahoma"/>
              <a:cs typeface="Tahoma"/>
              <a:sym typeface="Tahoma"/>
            </a:endParaRPr>
          </a:p>
          <a:p>
            <a:pPr indent="0" lvl="0" marL="25121" marR="325312" rtl="0" algn="l">
              <a:lnSpc>
                <a:spcPct val="102699"/>
              </a:lnSpc>
              <a:spcBef>
                <a:spcPts val="564"/>
              </a:spcBef>
              <a:spcAft>
                <a:spcPts val="0"/>
              </a:spcAft>
              <a:buNone/>
            </a:pPr>
            <a:r>
              <a:rPr lang="en-US" sz="2176">
                <a:solidFill>
                  <a:schemeClr val="dk1"/>
                </a:solidFill>
                <a:latin typeface="Tahoma"/>
                <a:ea typeface="Tahoma"/>
                <a:cs typeface="Tahoma"/>
                <a:sym typeface="Tahoma"/>
              </a:rPr>
              <a:t>Misura proattiva per i bug del kernel: vietare l'accesso alle prime pagine di memoria.</a:t>
            </a:r>
            <a:endParaRPr sz="2176">
              <a:solidFill>
                <a:schemeClr val="dk1"/>
              </a:solidFill>
              <a:latin typeface="Tahoma"/>
              <a:ea typeface="Tahoma"/>
              <a:cs typeface="Tahoma"/>
              <a:sym typeface="Tahoma"/>
            </a:endParaRPr>
          </a:p>
        </p:txBody>
      </p:sp>
      <p:pic>
        <p:nvPicPr>
          <p:cNvPr id="791" name="Google Shape;791;p40"/>
          <p:cNvPicPr preferRelativeResize="0"/>
          <p:nvPr/>
        </p:nvPicPr>
        <p:blipFill rotWithShape="1">
          <a:blip r:embed="rId3">
            <a:alphaModFix/>
          </a:blip>
          <a:srcRect b="0" l="0" r="0" t="0"/>
          <a:stretch/>
        </p:blipFill>
        <p:spPr>
          <a:xfrm>
            <a:off x="2091732" y="1188216"/>
            <a:ext cx="128116" cy="128115"/>
          </a:xfrm>
          <a:prstGeom prst="rect">
            <a:avLst/>
          </a:prstGeom>
          <a:noFill/>
          <a:ln>
            <a:noFill/>
          </a:ln>
        </p:spPr>
      </p:pic>
      <p:pic>
        <p:nvPicPr>
          <p:cNvPr id="792" name="Google Shape;792;p40"/>
          <p:cNvPicPr preferRelativeResize="0"/>
          <p:nvPr/>
        </p:nvPicPr>
        <p:blipFill rotWithShape="1">
          <a:blip r:embed="rId4">
            <a:alphaModFix/>
          </a:blip>
          <a:srcRect b="0" l="0" r="0" t="0"/>
          <a:stretch/>
        </p:blipFill>
        <p:spPr>
          <a:xfrm>
            <a:off x="2091732" y="3379762"/>
            <a:ext cx="128116" cy="128115"/>
          </a:xfrm>
          <a:prstGeom prst="rect">
            <a:avLst/>
          </a:prstGeom>
          <a:noFill/>
          <a:ln>
            <a:noFill/>
          </a:ln>
        </p:spPr>
      </p:pic>
      <p:pic>
        <p:nvPicPr>
          <p:cNvPr id="793" name="Google Shape;793;p40"/>
          <p:cNvPicPr preferRelativeResize="0"/>
          <p:nvPr/>
        </p:nvPicPr>
        <p:blipFill rotWithShape="1">
          <a:blip r:embed="rId5">
            <a:alphaModFix/>
          </a:blip>
          <a:srcRect b="0" l="0" r="0" t="0"/>
          <a:stretch/>
        </p:blipFill>
        <p:spPr>
          <a:xfrm>
            <a:off x="2091732" y="3795764"/>
            <a:ext cx="128116" cy="128115"/>
          </a:xfrm>
          <a:prstGeom prst="rect">
            <a:avLst/>
          </a:prstGeom>
          <a:noFill/>
          <a:ln>
            <a:noFill/>
          </a:ln>
        </p:spPr>
      </p:pic>
      <p:pic>
        <p:nvPicPr>
          <p:cNvPr id="794" name="Google Shape;794;p40"/>
          <p:cNvPicPr preferRelativeResize="0"/>
          <p:nvPr/>
        </p:nvPicPr>
        <p:blipFill rotWithShape="1">
          <a:blip r:embed="rId6">
            <a:alphaModFix/>
          </a:blip>
          <a:srcRect b="0" l="0" r="0" t="0"/>
          <a:stretch/>
        </p:blipFill>
        <p:spPr>
          <a:xfrm>
            <a:off x="2091732" y="4888296"/>
            <a:ext cx="128116" cy="128115"/>
          </a:xfrm>
          <a:prstGeom prst="rect">
            <a:avLst/>
          </a:prstGeom>
          <a:noFill/>
          <a:ln>
            <a:noFill/>
          </a:ln>
        </p:spPr>
      </p:pic>
      <p:pic>
        <p:nvPicPr>
          <p:cNvPr id="795" name="Google Shape;795;p40"/>
          <p:cNvPicPr preferRelativeResize="0"/>
          <p:nvPr/>
        </p:nvPicPr>
        <p:blipFill rotWithShape="1">
          <a:blip r:embed="rId7">
            <a:alphaModFix/>
          </a:blip>
          <a:srcRect b="0" l="0" r="0" t="0"/>
          <a:stretch/>
        </p:blipFill>
        <p:spPr>
          <a:xfrm>
            <a:off x="2091732" y="5641847"/>
            <a:ext cx="128116" cy="12811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descr="A person raising his hand" id="800" name="Google Shape;800;p41"/>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
        <p:nvSpPr>
          <p:cNvPr id="801" name="Google Shape;801;p41"/>
          <p:cNvSpPr txBox="1"/>
          <p:nvPr>
            <p:ph type="ctrTitle"/>
          </p:nvPr>
        </p:nvSpPr>
        <p:spPr>
          <a:xfrm>
            <a:off x="796322" y="320040"/>
            <a:ext cx="6732237" cy="101714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Book Antiqua"/>
              <a:buNone/>
            </a:pPr>
            <a:r>
              <a:rPr lang="en-US"/>
              <a:t>Progressi del corso</a:t>
            </a:r>
            <a:endParaRPr/>
          </a:p>
        </p:txBody>
      </p:sp>
      <p:sp>
        <p:nvSpPr>
          <p:cNvPr id="802" name="Google Shape;802;p41"/>
          <p:cNvSpPr txBox="1"/>
          <p:nvPr>
            <p:ph idx="1" type="body"/>
          </p:nvPr>
        </p:nvSpPr>
        <p:spPr>
          <a:xfrm>
            <a:off x="824242" y="174947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o1.</a:t>
            </a:r>
            <a:endParaRPr/>
          </a:p>
        </p:txBody>
      </p:sp>
      <p:sp>
        <p:nvSpPr>
          <p:cNvPr id="803" name="Google Shape;803;p41"/>
          <p:cNvSpPr txBox="1"/>
          <p:nvPr>
            <p:ph idx="3" type="body"/>
          </p:nvPr>
        </p:nvSpPr>
        <p:spPr>
          <a:xfrm>
            <a:off x="1643379" y="1749479"/>
            <a:ext cx="5885179" cy="533400"/>
          </a:xfrm>
          <a:prstGeom prst="rect">
            <a:avLst/>
          </a:prstGeom>
          <a:noFill/>
          <a:ln>
            <a:noFill/>
          </a:ln>
        </p:spPr>
        <p:txBody>
          <a:bodyPr anchorCtr="0" anchor="b" bIns="0" lIns="0" spcFirstLastPara="1" rIns="0" wrap="square" tIns="45700">
            <a:normAutofit fontScale="92500" lnSpcReduction="20000"/>
          </a:bodyPr>
          <a:lstStyle/>
          <a:p>
            <a:pPr indent="0" lvl="0" marL="0" rtl="0" algn="l">
              <a:lnSpc>
                <a:spcPct val="100000"/>
              </a:lnSpc>
              <a:spcBef>
                <a:spcPts val="0"/>
              </a:spcBef>
              <a:spcAft>
                <a:spcPts val="0"/>
              </a:spcAft>
              <a:buSzPct val="100000"/>
              <a:buNone/>
            </a:pPr>
            <a:r>
              <a:rPr lang="en-US"/>
              <a:t>Navigare tra le minacce informatiche: Il rischio di binari vulnerabili nei sistemi marittimi</a:t>
            </a:r>
            <a:endParaRPr/>
          </a:p>
        </p:txBody>
      </p:sp>
      <p:sp>
        <p:nvSpPr>
          <p:cNvPr id="804" name="Google Shape;804;p41"/>
          <p:cNvSpPr txBox="1"/>
          <p:nvPr>
            <p:ph idx="4" type="body"/>
          </p:nvPr>
        </p:nvSpPr>
        <p:spPr>
          <a:xfrm>
            <a:off x="824242" y="2378035"/>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sz="4400"/>
              <a:t>o2</a:t>
            </a:r>
            <a:r>
              <a:rPr lang="en-US"/>
              <a:t>.</a:t>
            </a:r>
            <a:endParaRPr/>
          </a:p>
        </p:txBody>
      </p:sp>
      <p:sp>
        <p:nvSpPr>
          <p:cNvPr id="805" name="Google Shape;805;p41"/>
          <p:cNvSpPr txBox="1"/>
          <p:nvPr>
            <p:ph idx="5" type="body"/>
          </p:nvPr>
        </p:nvSpPr>
        <p:spPr>
          <a:xfrm>
            <a:off x="1643379" y="2378035"/>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2000"/>
              <a:buNone/>
            </a:pPr>
            <a:r>
              <a:rPr lang="en-US" sz="2000">
                <a:solidFill>
                  <a:srgbClr val="7F7F7F"/>
                </a:solidFill>
              </a:rPr>
              <a:t>Dal software ai binari</a:t>
            </a:r>
            <a:endParaRPr/>
          </a:p>
        </p:txBody>
      </p:sp>
      <p:sp>
        <p:nvSpPr>
          <p:cNvPr id="806" name="Google Shape;806;p41"/>
          <p:cNvSpPr txBox="1"/>
          <p:nvPr>
            <p:ph idx="6" type="body"/>
          </p:nvPr>
        </p:nvSpPr>
        <p:spPr>
          <a:xfrm>
            <a:off x="824242" y="3006909"/>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4400"/>
              <a:buNone/>
            </a:pPr>
            <a:r>
              <a:rPr lang="en-US"/>
              <a:t>o3.</a:t>
            </a:r>
            <a:endParaRPr/>
          </a:p>
        </p:txBody>
      </p:sp>
      <p:sp>
        <p:nvSpPr>
          <p:cNvPr id="807" name="Google Shape;807;p41"/>
          <p:cNvSpPr txBox="1"/>
          <p:nvPr>
            <p:ph idx="7" type="body"/>
          </p:nvPr>
        </p:nvSpPr>
        <p:spPr>
          <a:xfrm>
            <a:off x="1643379" y="3009613"/>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1900"/>
              <a:buNone/>
            </a:pPr>
            <a:r>
              <a:rPr lang="en-US" sz="1900">
                <a:solidFill>
                  <a:schemeClr val="dk1"/>
                </a:solidFill>
              </a:rPr>
              <a:t>Memoria </a:t>
            </a:r>
            <a:endParaRPr/>
          </a:p>
        </p:txBody>
      </p:sp>
      <p:sp>
        <p:nvSpPr>
          <p:cNvPr id="808" name="Google Shape;808;p41"/>
          <p:cNvSpPr txBox="1"/>
          <p:nvPr>
            <p:ph idx="8" type="body"/>
          </p:nvPr>
        </p:nvSpPr>
        <p:spPr>
          <a:xfrm>
            <a:off x="824242" y="3635783"/>
            <a:ext cx="788639" cy="533400"/>
          </a:xfrm>
          <a:prstGeom prst="rect">
            <a:avLst/>
          </a:prstGeom>
          <a:noFill/>
          <a:ln>
            <a:noFill/>
          </a:ln>
        </p:spPr>
        <p:txBody>
          <a:bodyPr anchorCtr="0" anchor="ctr" bIns="0" lIns="0" spcFirstLastPara="1" rIns="0" wrap="square" tIns="0">
            <a:noAutofit/>
          </a:bodyPr>
          <a:lstStyle/>
          <a:p>
            <a:pPr indent="0" lvl="0" marL="0" rtl="0" algn="ctr">
              <a:lnSpc>
                <a:spcPct val="60000"/>
              </a:lnSpc>
              <a:spcBef>
                <a:spcPts val="0"/>
              </a:spcBef>
              <a:spcAft>
                <a:spcPts val="0"/>
              </a:spcAft>
              <a:buSzPts val="5400"/>
              <a:buNone/>
            </a:pPr>
            <a:r>
              <a:rPr lang="en-US" sz="5400"/>
              <a:t>o4.</a:t>
            </a:r>
            <a:endParaRPr/>
          </a:p>
        </p:txBody>
      </p:sp>
      <p:sp>
        <p:nvSpPr>
          <p:cNvPr id="809" name="Google Shape;809;p41"/>
          <p:cNvSpPr txBox="1"/>
          <p:nvPr>
            <p:ph idx="9" type="body"/>
          </p:nvPr>
        </p:nvSpPr>
        <p:spPr>
          <a:xfrm>
            <a:off x="1643379" y="3638169"/>
            <a:ext cx="5885179" cy="533400"/>
          </a:xfrm>
          <a:prstGeom prst="rect">
            <a:avLst/>
          </a:prstGeom>
          <a:noFill/>
          <a:ln>
            <a:noFill/>
          </a:ln>
        </p:spPr>
        <p:txBody>
          <a:bodyPr anchorCtr="0" anchor="b" bIns="0" lIns="0" spcFirstLastPara="1" rIns="0" wrap="square" tIns="45700">
            <a:normAutofit/>
          </a:bodyPr>
          <a:lstStyle/>
          <a:p>
            <a:pPr indent="0" lvl="0" marL="0" rtl="0" algn="l">
              <a:lnSpc>
                <a:spcPct val="100000"/>
              </a:lnSpc>
              <a:spcBef>
                <a:spcPts val="0"/>
              </a:spcBef>
              <a:spcAft>
                <a:spcPts val="0"/>
              </a:spcAft>
              <a:buSzPts val="1900"/>
              <a:buNone/>
            </a:pPr>
            <a:r>
              <a:rPr lang="en-US" sz="1900">
                <a:solidFill>
                  <a:schemeClr val="dk1"/>
                </a:solidFill>
              </a:rPr>
              <a:t>Pen test in scatola nera</a:t>
            </a:r>
            <a:endParaRPr/>
          </a:p>
        </p:txBody>
      </p:sp>
      <p:sp>
        <p:nvSpPr>
          <p:cNvPr id="810" name="Google Shape;810;p41"/>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grpSp>
        <p:nvGrpSpPr>
          <p:cNvPr id="811" name="Google Shape;811;p41"/>
          <p:cNvGrpSpPr/>
          <p:nvPr/>
        </p:nvGrpSpPr>
        <p:grpSpPr>
          <a:xfrm>
            <a:off x="7370364" y="-23539"/>
            <a:ext cx="2562565" cy="6885155"/>
            <a:chOff x="7370364" y="-23539"/>
            <a:chExt cx="2562565" cy="6885155"/>
          </a:xfrm>
        </p:grpSpPr>
        <p:pic>
          <p:nvPicPr>
            <p:cNvPr id="812" name="Google Shape;812;p41"/>
            <p:cNvPicPr preferRelativeResize="0"/>
            <p:nvPr/>
          </p:nvPicPr>
          <p:blipFill rotWithShape="1">
            <a:blip r:embed="rId4">
              <a:alphaModFix/>
            </a:blip>
            <a:srcRect b="0" l="0" r="0" t="0"/>
            <a:stretch/>
          </p:blipFill>
          <p:spPr>
            <a:xfrm rot="10800000">
              <a:off x="7829202" y="5156615"/>
              <a:ext cx="878334" cy="1705001"/>
            </a:xfrm>
            <a:prstGeom prst="rect">
              <a:avLst/>
            </a:prstGeom>
            <a:noFill/>
            <a:ln>
              <a:noFill/>
            </a:ln>
          </p:spPr>
        </p:pic>
        <p:sp>
          <p:nvSpPr>
            <p:cNvPr id="813" name="Google Shape;813;p41"/>
            <p:cNvSpPr/>
            <p:nvPr/>
          </p:nvSpPr>
          <p:spPr>
            <a:xfrm>
              <a:off x="7370364" y="-23539"/>
              <a:ext cx="2562565" cy="6884359"/>
            </a:xfrm>
            <a:custGeom>
              <a:rect b="b" l="l" r="r" t="t"/>
              <a:pathLst>
                <a:path extrusionOk="0" h="6884359" w="2562565">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42"/>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19" name="Google Shape;819;p42"/>
          <p:cNvSpPr txBox="1"/>
          <p:nvPr/>
        </p:nvSpPr>
        <p:spPr>
          <a:xfrm>
            <a:off x="1913263" y="2343834"/>
            <a:ext cx="4365617" cy="18466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b="1" lang="en-US" sz="4800">
                <a:solidFill>
                  <a:schemeClr val="dk1"/>
                </a:solidFill>
                <a:latin typeface="Century Gothic"/>
                <a:ea typeface="Century Gothic"/>
                <a:cs typeface="Century Gothic"/>
                <a:sym typeface="Century Gothic"/>
              </a:rPr>
              <a:t>Esplorare il binario</a:t>
            </a:r>
            <a:endParaRPr/>
          </a:p>
        </p:txBody>
      </p:sp>
      <p:pic>
        <p:nvPicPr>
          <p:cNvPr descr="A person raising his hand" id="820" name="Google Shape;820;p42"/>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43"/>
          <p:cNvSpPr txBox="1"/>
          <p:nvPr>
            <p:ph type="title"/>
          </p:nvPr>
        </p:nvSpPr>
        <p:spPr>
          <a:xfrm>
            <a:off x="2214574" y="238295"/>
            <a:ext cx="20838253" cy="711415"/>
          </a:xfrm>
          <a:prstGeom prst="rect">
            <a:avLst/>
          </a:prstGeom>
          <a:noFill/>
          <a:ln>
            <a:noFill/>
          </a:ln>
        </p:spPr>
        <p:txBody>
          <a:bodyPr anchorCtr="0" anchor="ctr" bIns="0" lIns="0" spcFirstLastPara="1" rIns="0" wrap="square" tIns="33975">
            <a:spAutoFit/>
          </a:bodyPr>
          <a:lstStyle/>
          <a:p>
            <a:pPr indent="0" lvl="0" marL="25168" rtl="0" algn="l">
              <a:lnSpc>
                <a:spcPct val="100000"/>
              </a:lnSpc>
              <a:spcBef>
                <a:spcPts val="0"/>
              </a:spcBef>
              <a:spcAft>
                <a:spcPts val="0"/>
              </a:spcAft>
              <a:buClr>
                <a:schemeClr val="dk1"/>
              </a:buClr>
              <a:buSzPts val="6000"/>
              <a:buFont typeface="Book Antiqua"/>
              <a:buNone/>
            </a:pPr>
            <a:r>
              <a:rPr lang="en-US"/>
              <a:t>Formato del file</a:t>
            </a:r>
            <a:endParaRPr/>
          </a:p>
        </p:txBody>
      </p:sp>
      <p:pic>
        <p:nvPicPr>
          <p:cNvPr id="826" name="Google Shape;826;p43"/>
          <p:cNvPicPr preferRelativeResize="0"/>
          <p:nvPr/>
        </p:nvPicPr>
        <p:blipFill rotWithShape="1">
          <a:blip r:embed="rId3">
            <a:alphaModFix/>
          </a:blip>
          <a:srcRect b="0" l="0" r="0" t="0"/>
          <a:stretch/>
        </p:blipFill>
        <p:spPr>
          <a:xfrm>
            <a:off x="2079427" y="2146894"/>
            <a:ext cx="135147" cy="135147"/>
          </a:xfrm>
          <a:prstGeom prst="rect">
            <a:avLst/>
          </a:prstGeom>
          <a:noFill/>
          <a:ln>
            <a:noFill/>
          </a:ln>
        </p:spPr>
      </p:pic>
      <p:sp>
        <p:nvSpPr>
          <p:cNvPr id="827" name="Google Shape;827;p43"/>
          <p:cNvSpPr txBox="1"/>
          <p:nvPr/>
        </p:nvSpPr>
        <p:spPr>
          <a:xfrm>
            <a:off x="1777573" y="1987331"/>
            <a:ext cx="8383119" cy="2723482"/>
          </a:xfrm>
          <a:prstGeom prst="rect">
            <a:avLst/>
          </a:prstGeom>
          <a:noFill/>
          <a:ln>
            <a:noFill/>
          </a:ln>
        </p:spPr>
        <p:txBody>
          <a:bodyPr anchorCtr="0" anchor="t" bIns="0" lIns="0" spcFirstLastPara="1" rIns="0" wrap="square" tIns="22650">
            <a:spAutoFit/>
          </a:bodyPr>
          <a:lstStyle/>
          <a:p>
            <a:pPr indent="0" lvl="0" marL="573821" marR="0" rtl="0" algn="l">
              <a:spcBef>
                <a:spcPts val="0"/>
              </a:spcBef>
              <a:spcAft>
                <a:spcPts val="0"/>
              </a:spcAft>
              <a:buNone/>
            </a:pPr>
            <a:r>
              <a:rPr lang="en-US" sz="2180">
                <a:solidFill>
                  <a:schemeClr val="dk1"/>
                </a:solidFill>
                <a:latin typeface="Carlito"/>
                <a:ea typeface="Carlito"/>
                <a:cs typeface="Carlito"/>
                <a:sym typeface="Carlito"/>
              </a:rPr>
              <a:t>L'utilità "file</a:t>
            </a:r>
            <a:endParaRPr sz="2180">
              <a:solidFill>
                <a:schemeClr val="dk1"/>
              </a:solidFill>
              <a:latin typeface="Carlito"/>
              <a:ea typeface="Carlito"/>
              <a:cs typeface="Carlito"/>
              <a:sym typeface="Carlito"/>
            </a:endParaRPr>
          </a:p>
          <a:p>
            <a:pPr indent="0" lvl="0" marL="0" marR="0" rtl="0" algn="l">
              <a:spcBef>
                <a:spcPts val="268"/>
              </a:spcBef>
              <a:spcAft>
                <a:spcPts val="0"/>
              </a:spcAft>
              <a:buNone/>
            </a:pPr>
            <a:r>
              <a:t/>
            </a:r>
            <a:endParaRPr sz="2180">
              <a:solidFill>
                <a:schemeClr val="dk1"/>
              </a:solidFill>
              <a:latin typeface="Carlito"/>
              <a:ea typeface="Carlito"/>
              <a:cs typeface="Carlito"/>
              <a:sym typeface="Carlito"/>
            </a:endParaRPr>
          </a:p>
          <a:p>
            <a:pPr indent="0" lvl="0" marL="25168" marR="0" rtl="0" algn="l">
              <a:spcBef>
                <a:spcPts val="0"/>
              </a:spcBef>
              <a:spcAft>
                <a:spcPts val="0"/>
              </a:spcAft>
              <a:buNone/>
            </a:pPr>
            <a:r>
              <a:rPr lang="en-US" sz="1684">
                <a:solidFill>
                  <a:schemeClr val="dk1"/>
                </a:solidFill>
                <a:latin typeface="Arial"/>
                <a:ea typeface="Arial"/>
                <a:cs typeface="Arial"/>
                <a:sym typeface="Arial"/>
              </a:rPr>
              <a:t>$ file foo</a:t>
            </a:r>
            <a:endParaRPr sz="1684">
              <a:solidFill>
                <a:schemeClr val="dk1"/>
              </a:solidFill>
              <a:latin typeface="Arial"/>
              <a:ea typeface="Arial"/>
              <a:cs typeface="Arial"/>
              <a:sym typeface="Arial"/>
            </a:endParaRPr>
          </a:p>
          <a:p>
            <a:pPr indent="0" lvl="0" marL="25168" marR="10067" rtl="0" algn="l">
              <a:lnSpc>
                <a:spcPct val="132800"/>
              </a:lnSpc>
              <a:spcBef>
                <a:spcPts val="0"/>
              </a:spcBef>
              <a:spcAft>
                <a:spcPts val="0"/>
              </a:spcAft>
              <a:buNone/>
            </a:pPr>
            <a:r>
              <a:rPr lang="en-US" sz="1684">
                <a:solidFill>
                  <a:schemeClr val="dk1"/>
                </a:solidFill>
                <a:latin typeface="Arial"/>
                <a:ea typeface="Arial"/>
                <a:cs typeface="Arial"/>
                <a:sym typeface="Arial"/>
              </a:rPr>
              <a:t>pippo: eseguibile ELF a 32 bit LSB, Intel 80386, versione 1 (SYSV), collegato dinamicamente (usa librerie condivise), per GNU/Linux 2.6.24, BuildID[sha1]=0x628d57caa90b9cb4d373105a9b17da72aa4bb0d7,</a:t>
            </a:r>
            <a:endParaRPr sz="1684">
              <a:solidFill>
                <a:schemeClr val="dk1"/>
              </a:solidFill>
              <a:latin typeface="Arial"/>
              <a:ea typeface="Arial"/>
              <a:cs typeface="Arial"/>
              <a:sym typeface="Arial"/>
            </a:endParaRPr>
          </a:p>
          <a:p>
            <a:pPr indent="0" lvl="0" marL="25168" marR="0" rtl="0" algn="l">
              <a:spcBef>
                <a:spcPts val="664"/>
              </a:spcBef>
              <a:spcAft>
                <a:spcPts val="0"/>
              </a:spcAft>
              <a:buNone/>
            </a:pPr>
            <a:r>
              <a:rPr lang="en-US" sz="1684">
                <a:solidFill>
                  <a:schemeClr val="dk1"/>
                </a:solidFill>
                <a:latin typeface="Arial"/>
                <a:ea typeface="Arial"/>
                <a:cs typeface="Arial"/>
                <a:sym typeface="Arial"/>
              </a:rPr>
              <a:t>non spogliato</a:t>
            </a:r>
            <a:endParaRPr sz="1684">
              <a:solidFill>
                <a:schemeClr val="dk1"/>
              </a:solidFill>
              <a:latin typeface="Arial"/>
              <a:ea typeface="Arial"/>
              <a:cs typeface="Arial"/>
              <a:sym typeface="Arial"/>
            </a:endParaRPr>
          </a:p>
          <a:p>
            <a:pPr indent="0" lvl="0" marL="25168" marR="0" rtl="0" algn="l">
              <a:spcBef>
                <a:spcPts val="664"/>
              </a:spcBef>
              <a:spcAft>
                <a:spcPts val="0"/>
              </a:spcAft>
              <a:buNone/>
            </a:pPr>
            <a:r>
              <a:rPr lang="en-US" sz="1684">
                <a:solidFill>
                  <a:schemeClr val="dk1"/>
                </a:solidFill>
                <a:latin typeface="Arial"/>
                <a:ea typeface="Arial"/>
                <a:cs typeface="Arial"/>
                <a:sym typeface="Arial"/>
              </a:rPr>
              <a:t>$</a:t>
            </a:r>
            <a:endParaRPr sz="1684">
              <a:solidFill>
                <a:schemeClr val="dk1"/>
              </a:solidFill>
              <a:latin typeface="Arial"/>
              <a:ea typeface="Arial"/>
              <a:cs typeface="Arial"/>
              <a:sym typeface="Arial"/>
            </a:endParaRPr>
          </a:p>
        </p:txBody>
      </p:sp>
      <p:sp>
        <p:nvSpPr>
          <p:cNvPr id="828" name="Google Shape;828;p43"/>
          <p:cNvSpPr txBox="1"/>
          <p:nvPr>
            <p:ph idx="11" type="ftr"/>
          </p:nvPr>
        </p:nvSpPr>
        <p:spPr>
          <a:xfrm>
            <a:off x="180047" y="3351159"/>
            <a:ext cx="1176020" cy="101600"/>
          </a:xfrm>
          <a:prstGeom prst="rect">
            <a:avLst/>
          </a:prstGeom>
          <a:noFill/>
          <a:ln>
            <a:noFill/>
          </a:ln>
        </p:spPr>
        <p:txBody>
          <a:bodyPr anchorCtr="0" anchor="t" bIns="0" lIns="0" spcFirstLastPara="1" rIns="0" wrap="square" tIns="0">
            <a:spAutoFit/>
          </a:bodyPr>
          <a:lstStyle/>
          <a:p>
            <a:pPr indent="0" lvl="0" marL="25168" marR="0" rtl="0" algn="l">
              <a:lnSpc>
                <a:spcPct val="221333"/>
              </a:lnSpc>
              <a:spcBef>
                <a:spcPts val="0"/>
              </a:spcBef>
              <a:spcAft>
                <a:spcPts val="0"/>
              </a:spcAft>
              <a:buNone/>
            </a:pPr>
            <a:r>
              <a:rPr b="0" i="0" lang="en-US" sz="600">
                <a:solidFill>
                  <a:schemeClr val="lt1"/>
                </a:solidFill>
                <a:latin typeface="Carlito"/>
                <a:ea typeface="Carlito"/>
                <a:cs typeface="Carlito"/>
                <a:sym typeface="Carlito"/>
              </a:rPr>
              <a:t>Dimitrios A. Glynos (Università del Pireo)</a:t>
            </a:r>
            <a:endParaRPr b="0" i="0" sz="600">
              <a:solidFill>
                <a:schemeClr val="lt1"/>
              </a:solidFill>
              <a:latin typeface="Carlito"/>
              <a:ea typeface="Carlito"/>
              <a:cs typeface="Carlito"/>
              <a:sym typeface="Carlito"/>
            </a:endParaRPr>
          </a:p>
        </p:txBody>
      </p:sp>
    </p:spTree>
  </p:cSld>
  <p:clrMapOvr>
    <a:masterClrMapping/>
  </p:clrMapOvr>
  <p:transition>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44"/>
          <p:cNvSpPr txBox="1"/>
          <p:nvPr>
            <p:ph type="title"/>
          </p:nvPr>
        </p:nvSpPr>
        <p:spPr>
          <a:xfrm>
            <a:off x="1893217" y="0"/>
            <a:ext cx="20838253" cy="1511634"/>
          </a:xfrm>
          <a:prstGeom prst="rect">
            <a:avLst/>
          </a:prstGeom>
          <a:noFill/>
          <a:ln>
            <a:noFill/>
          </a:ln>
        </p:spPr>
        <p:txBody>
          <a:bodyPr anchorCtr="0" anchor="ctr" bIns="0" lIns="0" spcFirstLastPara="1" rIns="0" wrap="square" tIns="33975">
            <a:spAutoFit/>
          </a:bodyPr>
          <a:lstStyle/>
          <a:p>
            <a:pPr indent="0" lvl="0" marL="25168" rtl="0" algn="l">
              <a:lnSpc>
                <a:spcPct val="100000"/>
              </a:lnSpc>
              <a:spcBef>
                <a:spcPts val="0"/>
              </a:spcBef>
              <a:spcAft>
                <a:spcPts val="0"/>
              </a:spcAft>
              <a:buClr>
                <a:schemeClr val="dk1"/>
              </a:buClr>
              <a:buSzPts val="4800"/>
              <a:buFont typeface="Book Antiqua"/>
              <a:buNone/>
            </a:pPr>
            <a:r>
              <a:rPr lang="en-US" sz="4800"/>
              <a:t>Mappatura delle funzionalità dell'applicazione </a:t>
            </a:r>
            <a:br>
              <a:rPr lang="en-US" sz="4800"/>
            </a:br>
            <a:r>
              <a:rPr lang="en-US" sz="4800"/>
              <a:t>funzionalità</a:t>
            </a:r>
            <a:endParaRPr/>
          </a:p>
        </p:txBody>
      </p:sp>
      <p:sp>
        <p:nvSpPr>
          <p:cNvPr id="834" name="Google Shape;834;p44"/>
          <p:cNvSpPr txBox="1"/>
          <p:nvPr>
            <p:ph idx="1" type="body"/>
          </p:nvPr>
        </p:nvSpPr>
        <p:spPr>
          <a:xfrm>
            <a:off x="366785" y="1759155"/>
            <a:ext cx="11304193" cy="5344852"/>
          </a:xfrm>
          <a:prstGeom prst="rect">
            <a:avLst/>
          </a:prstGeom>
          <a:noFill/>
          <a:ln>
            <a:noFill/>
          </a:ln>
        </p:spPr>
        <p:txBody>
          <a:bodyPr anchorCtr="0" anchor="t" bIns="0" lIns="0" spcFirstLastPara="1" rIns="0" wrap="square" tIns="291900">
            <a:spAutoFit/>
          </a:bodyPr>
          <a:lstStyle/>
          <a:p>
            <a:pPr indent="-549912" lvl="0" marL="573821" marR="3820440" rtl="0" algn="l">
              <a:lnSpc>
                <a:spcPct val="125299"/>
              </a:lnSpc>
              <a:spcBef>
                <a:spcPts val="0"/>
              </a:spcBef>
              <a:spcAft>
                <a:spcPts val="0"/>
              </a:spcAft>
              <a:buSzPts val="2000"/>
              <a:buChar char=" "/>
            </a:pPr>
            <a:r>
              <a:rPr lang="en-US"/>
              <a:t>Eseguire l'applicazione per identificare le funzionalità principali.</a:t>
            </a:r>
            <a:endParaRPr/>
          </a:p>
          <a:p>
            <a:pPr indent="-127000" lvl="0" marL="573821" rtl="0" algn="l">
              <a:lnSpc>
                <a:spcPct val="100000"/>
              </a:lnSpc>
              <a:spcBef>
                <a:spcPts val="864"/>
              </a:spcBef>
              <a:spcAft>
                <a:spcPts val="0"/>
              </a:spcAft>
              <a:buSzPts val="2000"/>
              <a:buChar char=" "/>
            </a:pPr>
            <a:r>
              <a:rPr lang="en-US"/>
              <a:t>stati di applicazione</a:t>
            </a:r>
            <a:endParaRPr/>
          </a:p>
          <a:p>
            <a:pPr indent="-127000" lvl="0" marL="573821" marR="5506669" rtl="0" algn="l">
              <a:lnSpc>
                <a:spcPct val="125299"/>
              </a:lnSpc>
              <a:spcBef>
                <a:spcPts val="1400"/>
              </a:spcBef>
              <a:spcAft>
                <a:spcPts val="0"/>
              </a:spcAft>
              <a:buSzPts val="2000"/>
              <a:buChar char=" "/>
            </a:pPr>
            <a:r>
              <a:rPr lang="en-US"/>
              <a:t>punti di interazione con l'utente input / output</a:t>
            </a:r>
            <a:endParaRPr/>
          </a:p>
          <a:p>
            <a:pPr indent="-127000" lvl="0" marL="573821" marR="10067" rtl="0" algn="l">
              <a:lnSpc>
                <a:spcPct val="125299"/>
              </a:lnSpc>
              <a:spcBef>
                <a:spcPts val="1400"/>
              </a:spcBef>
              <a:spcAft>
                <a:spcPts val="0"/>
              </a:spcAft>
              <a:buSzPts val="2000"/>
              <a:buChar char=" "/>
            </a:pPr>
            <a:r>
              <a:rPr lang="en-US"/>
              <a:t>asset che sarebbero vulnerabili se un bug dell'applicazione venisse sfruttato controlli di sicurezza di alto livello</a:t>
            </a:r>
            <a:endParaRPr/>
          </a:p>
          <a:p>
            <a:pPr indent="-127000" lvl="0" marL="573821" rtl="0" algn="l">
              <a:lnSpc>
                <a:spcPct val="100000"/>
              </a:lnSpc>
              <a:spcBef>
                <a:spcPts val="854"/>
              </a:spcBef>
              <a:spcAft>
                <a:spcPts val="0"/>
              </a:spcAft>
              <a:buSzPts val="2000"/>
              <a:buChar char=" "/>
            </a:pPr>
            <a:r>
              <a:rPr lang="en-US"/>
              <a:t>permessi dei file</a:t>
            </a:r>
            <a:endParaRPr/>
          </a:p>
          <a:p>
            <a:pPr indent="-127000" lvl="0" marL="573821" rtl="0" algn="l">
              <a:lnSpc>
                <a:spcPct val="100000"/>
              </a:lnSpc>
              <a:spcBef>
                <a:spcPts val="864"/>
              </a:spcBef>
              <a:spcAft>
                <a:spcPts val="0"/>
              </a:spcAft>
              <a:buSzPts val="2000"/>
              <a:buChar char=" "/>
            </a:pPr>
            <a:r>
              <a:rPr lang="en-US"/>
              <a:t>privilegi richiesti / ottenuti</a:t>
            </a:r>
            <a:endParaRPr/>
          </a:p>
        </p:txBody>
      </p:sp>
    </p:spTree>
  </p:cSld>
  <p:clrMapOvr>
    <a:masterClrMapping/>
  </p:clrMapOvr>
  <p:transition>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45"/>
          <p:cNvSpPr txBox="1"/>
          <p:nvPr>
            <p:ph type="title"/>
          </p:nvPr>
        </p:nvSpPr>
        <p:spPr>
          <a:xfrm>
            <a:off x="768057" y="242771"/>
            <a:ext cx="20838253" cy="1880966"/>
          </a:xfrm>
          <a:prstGeom prst="rect">
            <a:avLst/>
          </a:prstGeom>
          <a:noFill/>
          <a:ln>
            <a:noFill/>
          </a:ln>
        </p:spPr>
        <p:txBody>
          <a:bodyPr anchorCtr="0" anchor="ctr" bIns="0" lIns="0" spcFirstLastPara="1" rIns="0" wrap="square" tIns="33975">
            <a:spAutoFit/>
          </a:bodyPr>
          <a:lstStyle/>
          <a:p>
            <a:pPr indent="0" lvl="0" marL="25168" rtl="0" algn="l">
              <a:lnSpc>
                <a:spcPct val="100000"/>
              </a:lnSpc>
              <a:spcBef>
                <a:spcPts val="0"/>
              </a:spcBef>
              <a:spcAft>
                <a:spcPts val="0"/>
              </a:spcAft>
              <a:buClr>
                <a:schemeClr val="dk1"/>
              </a:buClr>
              <a:buSzPts val="6000"/>
              <a:buFont typeface="Book Antiqua"/>
              <a:buNone/>
            </a:pPr>
            <a:r>
              <a:rPr lang="en-US"/>
              <a:t>Dipendenze da librerie </a:t>
            </a:r>
            <a:br>
              <a:rPr lang="en-US"/>
            </a:br>
            <a:r>
              <a:rPr lang="en-US"/>
              <a:t>librerie</a:t>
            </a:r>
            <a:endParaRPr/>
          </a:p>
        </p:txBody>
      </p:sp>
      <p:pic>
        <p:nvPicPr>
          <p:cNvPr id="840" name="Google Shape;840;p45"/>
          <p:cNvPicPr preferRelativeResize="0"/>
          <p:nvPr/>
        </p:nvPicPr>
        <p:blipFill rotWithShape="1">
          <a:blip r:embed="rId3">
            <a:alphaModFix/>
          </a:blip>
          <a:srcRect b="0" l="0" r="0" t="0"/>
          <a:stretch/>
        </p:blipFill>
        <p:spPr>
          <a:xfrm>
            <a:off x="2079427" y="2283299"/>
            <a:ext cx="135147" cy="135147"/>
          </a:xfrm>
          <a:prstGeom prst="rect">
            <a:avLst/>
          </a:prstGeom>
          <a:noFill/>
          <a:ln>
            <a:noFill/>
          </a:ln>
        </p:spPr>
      </p:pic>
      <p:sp>
        <p:nvSpPr>
          <p:cNvPr id="841" name="Google Shape;841;p45"/>
          <p:cNvSpPr txBox="1"/>
          <p:nvPr/>
        </p:nvSpPr>
        <p:spPr>
          <a:xfrm>
            <a:off x="1777574" y="2123737"/>
            <a:ext cx="8517762" cy="2387236"/>
          </a:xfrm>
          <a:prstGeom prst="rect">
            <a:avLst/>
          </a:prstGeom>
          <a:noFill/>
          <a:ln>
            <a:noFill/>
          </a:ln>
        </p:spPr>
        <p:txBody>
          <a:bodyPr anchorCtr="0" anchor="t" bIns="0" lIns="0" spcFirstLastPara="1" rIns="0" wrap="square" tIns="22650">
            <a:spAutoFit/>
          </a:bodyPr>
          <a:lstStyle/>
          <a:p>
            <a:pPr indent="0" lvl="0" marL="573821" marR="0" rtl="0" algn="l">
              <a:spcBef>
                <a:spcPts val="0"/>
              </a:spcBef>
              <a:spcAft>
                <a:spcPts val="0"/>
              </a:spcAft>
              <a:buNone/>
            </a:pPr>
            <a:r>
              <a:rPr lang="en-US" sz="2180">
                <a:solidFill>
                  <a:schemeClr val="dk1"/>
                </a:solidFill>
                <a:latin typeface="Carlito"/>
                <a:ea typeface="Carlito"/>
                <a:cs typeface="Carlito"/>
                <a:sym typeface="Carlito"/>
              </a:rPr>
              <a:t>Usare 'ldd' per individuare le dipendenze da librerie dinamiche</a:t>
            </a:r>
            <a:endParaRPr sz="2180">
              <a:solidFill>
                <a:schemeClr val="dk1"/>
              </a:solidFill>
              <a:latin typeface="Carlito"/>
              <a:ea typeface="Carlito"/>
              <a:cs typeface="Carlito"/>
              <a:sym typeface="Carlito"/>
            </a:endParaRPr>
          </a:p>
          <a:p>
            <a:pPr indent="0" lvl="0" marL="0" marR="0" rtl="0" algn="l">
              <a:spcBef>
                <a:spcPts val="268"/>
              </a:spcBef>
              <a:spcAft>
                <a:spcPts val="0"/>
              </a:spcAft>
              <a:buNone/>
            </a:pPr>
            <a:r>
              <a:t/>
            </a:r>
            <a:endParaRPr sz="2180">
              <a:solidFill>
                <a:schemeClr val="dk1"/>
              </a:solidFill>
              <a:latin typeface="Carlito"/>
              <a:ea typeface="Carlito"/>
              <a:cs typeface="Carlito"/>
              <a:sym typeface="Carlito"/>
            </a:endParaRPr>
          </a:p>
          <a:p>
            <a:pPr indent="0" lvl="0" marL="25168" marR="0" rtl="0" algn="l">
              <a:spcBef>
                <a:spcPts val="0"/>
              </a:spcBef>
              <a:spcAft>
                <a:spcPts val="0"/>
              </a:spcAft>
              <a:buNone/>
            </a:pPr>
            <a:r>
              <a:rPr lang="en-US" sz="1684">
                <a:solidFill>
                  <a:schemeClr val="dk1"/>
                </a:solidFill>
                <a:latin typeface="Arial"/>
                <a:ea typeface="Arial"/>
                <a:cs typeface="Arial"/>
                <a:sym typeface="Arial"/>
              </a:rPr>
              <a:t>$ ldd foo</a:t>
            </a:r>
            <a:endParaRPr sz="1684">
              <a:solidFill>
                <a:schemeClr val="dk1"/>
              </a:solidFill>
              <a:latin typeface="Arial"/>
              <a:ea typeface="Arial"/>
              <a:cs typeface="Arial"/>
              <a:sym typeface="Arial"/>
            </a:endParaRPr>
          </a:p>
          <a:p>
            <a:pPr indent="0" lvl="0" marL="1099824" marR="0" rtl="0" algn="l">
              <a:spcBef>
                <a:spcPts val="664"/>
              </a:spcBef>
              <a:spcAft>
                <a:spcPts val="0"/>
              </a:spcAft>
              <a:buNone/>
            </a:pPr>
            <a:r>
              <a:rPr lang="en-US" sz="1684">
                <a:solidFill>
                  <a:schemeClr val="dk1"/>
                </a:solidFill>
                <a:latin typeface="Arial"/>
                <a:ea typeface="Arial"/>
                <a:cs typeface="Arial"/>
                <a:sym typeface="Arial"/>
              </a:rPr>
              <a:t>linux-gate.so.1 =&gt; (0x00602000)</a:t>
            </a:r>
            <a:endParaRPr sz="1684">
              <a:solidFill>
                <a:schemeClr val="dk1"/>
              </a:solidFill>
              <a:latin typeface="Arial"/>
              <a:ea typeface="Arial"/>
              <a:cs typeface="Arial"/>
              <a:sym typeface="Arial"/>
            </a:endParaRPr>
          </a:p>
          <a:p>
            <a:pPr indent="0" lvl="0" marL="1099824" marR="0" rtl="0" algn="l">
              <a:spcBef>
                <a:spcPts val="664"/>
              </a:spcBef>
              <a:spcAft>
                <a:spcPts val="0"/>
              </a:spcAft>
              <a:buNone/>
            </a:pPr>
            <a:r>
              <a:rPr lang="en-US" sz="1684">
                <a:solidFill>
                  <a:schemeClr val="dk1"/>
                </a:solidFill>
                <a:latin typeface="Arial"/>
                <a:ea typeface="Arial"/>
                <a:cs typeface="Arial"/>
                <a:sym typeface="Arial"/>
              </a:rPr>
              <a:t>libc.so.6 =&gt; /lib/i386-linux-gnu/libc.so.6 (0x00110000)</a:t>
            </a:r>
            <a:endParaRPr sz="1684">
              <a:solidFill>
                <a:schemeClr val="dk1"/>
              </a:solidFill>
              <a:latin typeface="Arial"/>
              <a:ea typeface="Arial"/>
              <a:cs typeface="Arial"/>
              <a:sym typeface="Arial"/>
            </a:endParaRPr>
          </a:p>
          <a:p>
            <a:pPr indent="0" lvl="0" marL="1099824" marR="0" rtl="0" algn="l">
              <a:spcBef>
                <a:spcPts val="664"/>
              </a:spcBef>
              <a:spcAft>
                <a:spcPts val="0"/>
              </a:spcAft>
              <a:buNone/>
            </a:pPr>
            <a:r>
              <a:rPr lang="en-US" sz="1684">
                <a:solidFill>
                  <a:schemeClr val="dk1"/>
                </a:solidFill>
                <a:latin typeface="Arial"/>
                <a:ea typeface="Arial"/>
                <a:cs typeface="Arial"/>
                <a:sym typeface="Arial"/>
              </a:rPr>
              <a:t>/lib/ld-linux.so.2 (0x005c8000)</a:t>
            </a:r>
            <a:endParaRPr sz="1684">
              <a:solidFill>
                <a:schemeClr val="dk1"/>
              </a:solidFill>
              <a:latin typeface="Arial"/>
              <a:ea typeface="Arial"/>
              <a:cs typeface="Arial"/>
              <a:sym typeface="Arial"/>
            </a:endParaRPr>
          </a:p>
          <a:p>
            <a:pPr indent="0" lvl="0" marL="25168" marR="0" rtl="0" algn="l">
              <a:spcBef>
                <a:spcPts val="664"/>
              </a:spcBef>
              <a:spcAft>
                <a:spcPts val="0"/>
              </a:spcAft>
              <a:buNone/>
            </a:pPr>
            <a:r>
              <a:rPr lang="en-US" sz="1684">
                <a:solidFill>
                  <a:schemeClr val="dk1"/>
                </a:solidFill>
                <a:latin typeface="Arial"/>
                <a:ea typeface="Arial"/>
                <a:cs typeface="Arial"/>
                <a:sym typeface="Arial"/>
              </a:rPr>
              <a:t>$</a:t>
            </a:r>
            <a:endParaRPr sz="1684">
              <a:solidFill>
                <a:schemeClr val="dk1"/>
              </a:solidFill>
              <a:latin typeface="Arial"/>
              <a:ea typeface="Arial"/>
              <a:cs typeface="Arial"/>
              <a:sym typeface="Arial"/>
            </a:endParaRPr>
          </a:p>
        </p:txBody>
      </p:sp>
      <p:sp>
        <p:nvSpPr>
          <p:cNvPr id="842" name="Google Shape;842;p45"/>
          <p:cNvSpPr txBox="1"/>
          <p:nvPr>
            <p:ph idx="11" type="ftr"/>
          </p:nvPr>
        </p:nvSpPr>
        <p:spPr>
          <a:xfrm>
            <a:off x="180047" y="3351159"/>
            <a:ext cx="1176020" cy="101600"/>
          </a:xfrm>
          <a:prstGeom prst="rect">
            <a:avLst/>
          </a:prstGeom>
          <a:noFill/>
          <a:ln>
            <a:noFill/>
          </a:ln>
        </p:spPr>
        <p:txBody>
          <a:bodyPr anchorCtr="0" anchor="t" bIns="0" lIns="0" spcFirstLastPara="1" rIns="0" wrap="square" tIns="0">
            <a:spAutoFit/>
          </a:bodyPr>
          <a:lstStyle/>
          <a:p>
            <a:pPr indent="0" lvl="0" marL="25168" marR="0" rtl="0" algn="l">
              <a:lnSpc>
                <a:spcPct val="221333"/>
              </a:lnSpc>
              <a:spcBef>
                <a:spcPts val="0"/>
              </a:spcBef>
              <a:spcAft>
                <a:spcPts val="0"/>
              </a:spcAft>
              <a:buNone/>
            </a:pPr>
            <a:r>
              <a:rPr b="0" i="0" lang="en-US" sz="600">
                <a:solidFill>
                  <a:schemeClr val="lt1"/>
                </a:solidFill>
                <a:latin typeface="Carlito"/>
                <a:ea typeface="Carlito"/>
                <a:cs typeface="Carlito"/>
                <a:sym typeface="Carlito"/>
              </a:rPr>
              <a:t>Dimitrios A. Glynos (Univ. del Pireo)</a:t>
            </a:r>
            <a:endParaRPr b="0" i="0" sz="600">
              <a:solidFill>
                <a:schemeClr val="lt1"/>
              </a:solidFill>
              <a:latin typeface="Carlito"/>
              <a:ea typeface="Carlito"/>
              <a:cs typeface="Carlito"/>
              <a:sym typeface="Carlito"/>
            </a:endParaRPr>
          </a:p>
        </p:txBody>
      </p:sp>
    </p:spTree>
  </p:cSld>
  <p:clrMapOvr>
    <a:masterClrMapping/>
  </p:clrMapOvr>
  <p:transition>
    <p:cut/>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46"/>
          <p:cNvSpPr txBox="1"/>
          <p:nvPr>
            <p:ph type="title"/>
          </p:nvPr>
        </p:nvSpPr>
        <p:spPr>
          <a:xfrm>
            <a:off x="1777573" y="516542"/>
            <a:ext cx="20838253" cy="711415"/>
          </a:xfrm>
          <a:prstGeom prst="rect">
            <a:avLst/>
          </a:prstGeom>
          <a:noFill/>
          <a:ln>
            <a:noFill/>
          </a:ln>
        </p:spPr>
        <p:txBody>
          <a:bodyPr anchorCtr="0" anchor="ctr" bIns="0" lIns="0" spcFirstLastPara="1" rIns="0" wrap="square" tIns="33975">
            <a:spAutoFit/>
          </a:bodyPr>
          <a:lstStyle/>
          <a:p>
            <a:pPr indent="0" lvl="0" marL="25168" rtl="0" algn="l">
              <a:lnSpc>
                <a:spcPct val="100000"/>
              </a:lnSpc>
              <a:spcBef>
                <a:spcPts val="0"/>
              </a:spcBef>
              <a:spcAft>
                <a:spcPts val="0"/>
              </a:spcAft>
              <a:buClr>
                <a:schemeClr val="dk1"/>
              </a:buClr>
              <a:buSzPts val="6000"/>
              <a:buFont typeface="Book Antiqua"/>
              <a:buNone/>
            </a:pPr>
            <a:r>
              <a:rPr lang="en-US"/>
              <a:t>Librerie statiche incorporate</a:t>
            </a:r>
            <a:endParaRPr/>
          </a:p>
        </p:txBody>
      </p:sp>
      <p:pic>
        <p:nvPicPr>
          <p:cNvPr id="848" name="Google Shape;848;p46"/>
          <p:cNvPicPr preferRelativeResize="0"/>
          <p:nvPr/>
        </p:nvPicPr>
        <p:blipFill rotWithShape="1">
          <a:blip r:embed="rId3">
            <a:alphaModFix/>
          </a:blip>
          <a:srcRect b="0" l="0" r="0" t="0"/>
          <a:stretch/>
        </p:blipFill>
        <p:spPr>
          <a:xfrm>
            <a:off x="2079427" y="2283299"/>
            <a:ext cx="135147" cy="135147"/>
          </a:xfrm>
          <a:prstGeom prst="rect">
            <a:avLst/>
          </a:prstGeom>
          <a:noFill/>
          <a:ln>
            <a:noFill/>
          </a:ln>
        </p:spPr>
      </p:pic>
      <p:sp>
        <p:nvSpPr>
          <p:cNvPr id="849" name="Google Shape;849;p46"/>
          <p:cNvSpPr txBox="1"/>
          <p:nvPr/>
        </p:nvSpPr>
        <p:spPr>
          <a:xfrm>
            <a:off x="1777573" y="2123737"/>
            <a:ext cx="7441874" cy="2387236"/>
          </a:xfrm>
          <a:prstGeom prst="rect">
            <a:avLst/>
          </a:prstGeom>
          <a:noFill/>
          <a:ln>
            <a:noFill/>
          </a:ln>
        </p:spPr>
        <p:txBody>
          <a:bodyPr anchorCtr="0" anchor="t" bIns="0" lIns="0" spcFirstLastPara="1" rIns="0" wrap="square" tIns="22650">
            <a:spAutoFit/>
          </a:bodyPr>
          <a:lstStyle/>
          <a:p>
            <a:pPr indent="0" lvl="0" marL="573821" marR="0" rtl="0" algn="l">
              <a:spcBef>
                <a:spcPts val="0"/>
              </a:spcBef>
              <a:spcAft>
                <a:spcPts val="0"/>
              </a:spcAft>
              <a:buNone/>
            </a:pPr>
            <a:r>
              <a:rPr lang="en-US" sz="2180">
                <a:solidFill>
                  <a:schemeClr val="dk1"/>
                </a:solidFill>
                <a:latin typeface="Carlito"/>
                <a:ea typeface="Carlito"/>
                <a:cs typeface="Carlito"/>
                <a:sym typeface="Carlito"/>
              </a:rPr>
              <a:t>Cercate i simboli interessanti con 'nm' o 'objdump'.</a:t>
            </a:r>
            <a:endParaRPr sz="2180">
              <a:solidFill>
                <a:schemeClr val="dk1"/>
              </a:solidFill>
              <a:latin typeface="Carlito"/>
              <a:ea typeface="Carlito"/>
              <a:cs typeface="Carlito"/>
              <a:sym typeface="Carlito"/>
            </a:endParaRPr>
          </a:p>
          <a:p>
            <a:pPr indent="0" lvl="0" marL="0" marR="0" rtl="0" algn="l">
              <a:spcBef>
                <a:spcPts val="268"/>
              </a:spcBef>
              <a:spcAft>
                <a:spcPts val="0"/>
              </a:spcAft>
              <a:buNone/>
            </a:pPr>
            <a:r>
              <a:t/>
            </a:r>
            <a:endParaRPr sz="2180">
              <a:solidFill>
                <a:schemeClr val="dk1"/>
              </a:solidFill>
              <a:latin typeface="Carlito"/>
              <a:ea typeface="Carlito"/>
              <a:cs typeface="Carlito"/>
              <a:sym typeface="Carlito"/>
            </a:endParaRPr>
          </a:p>
          <a:p>
            <a:pPr indent="0" lvl="0" marL="25168" marR="0" rtl="0" algn="l">
              <a:spcBef>
                <a:spcPts val="0"/>
              </a:spcBef>
              <a:spcAft>
                <a:spcPts val="0"/>
              </a:spcAft>
              <a:buNone/>
            </a:pPr>
            <a:r>
              <a:rPr lang="en-US" sz="1684">
                <a:solidFill>
                  <a:schemeClr val="dk1"/>
                </a:solidFill>
                <a:latin typeface="Arial"/>
                <a:ea typeface="Arial"/>
                <a:cs typeface="Arial"/>
                <a:sym typeface="Arial"/>
              </a:rPr>
              <a:t>$ objdump -d foo</a:t>
            </a:r>
            <a:endParaRPr sz="1684">
              <a:solidFill>
                <a:schemeClr val="dk1"/>
              </a:solidFill>
              <a:latin typeface="Arial"/>
              <a:ea typeface="Arial"/>
              <a:cs typeface="Arial"/>
              <a:sym typeface="Arial"/>
            </a:endParaRPr>
          </a:p>
          <a:p>
            <a:pPr indent="0" lvl="0" marL="25168" marR="0" rtl="0" algn="l">
              <a:spcBef>
                <a:spcPts val="664"/>
              </a:spcBef>
              <a:spcAft>
                <a:spcPts val="0"/>
              </a:spcAft>
              <a:buNone/>
            </a:pPr>
            <a:r>
              <a:rPr lang="en-US" sz="1684">
                <a:solidFill>
                  <a:schemeClr val="dk1"/>
                </a:solidFill>
                <a:latin typeface="Arial"/>
                <a:ea typeface="Arial"/>
                <a:cs typeface="Arial"/>
                <a:sym typeface="Arial"/>
              </a:rPr>
              <a:t>...</a:t>
            </a:r>
            <a:endParaRPr sz="1684">
              <a:solidFill>
                <a:schemeClr val="dk1"/>
              </a:solidFill>
              <a:latin typeface="Arial"/>
              <a:ea typeface="Arial"/>
              <a:cs typeface="Arial"/>
              <a:sym typeface="Arial"/>
            </a:endParaRPr>
          </a:p>
          <a:p>
            <a:pPr indent="0" lvl="0" marL="25168" marR="0" rtl="0" algn="l">
              <a:spcBef>
                <a:spcPts val="664"/>
              </a:spcBef>
              <a:spcAft>
                <a:spcPts val="0"/>
              </a:spcAft>
              <a:buNone/>
            </a:pPr>
            <a:r>
              <a:rPr lang="en-US" sz="1684">
                <a:solidFill>
                  <a:schemeClr val="dk1"/>
                </a:solidFill>
                <a:latin typeface="Arial"/>
                <a:ea typeface="Arial"/>
                <a:cs typeface="Arial"/>
                <a:sym typeface="Arial"/>
              </a:rPr>
              <a:t>804c315: e8 b6 00 00 00 chiama 804c3d0 &lt;SSL_library_init&gt;</a:t>
            </a:r>
            <a:endParaRPr sz="1684">
              <a:solidFill>
                <a:schemeClr val="dk1"/>
              </a:solidFill>
              <a:latin typeface="Arial"/>
              <a:ea typeface="Arial"/>
              <a:cs typeface="Arial"/>
              <a:sym typeface="Arial"/>
            </a:endParaRPr>
          </a:p>
          <a:p>
            <a:pPr indent="0" lvl="0" marL="25168" marR="0" rtl="0" algn="l">
              <a:spcBef>
                <a:spcPts val="664"/>
              </a:spcBef>
              <a:spcAft>
                <a:spcPts val="0"/>
              </a:spcAft>
              <a:buNone/>
            </a:pPr>
            <a:r>
              <a:rPr lang="en-US" sz="1684">
                <a:solidFill>
                  <a:schemeClr val="dk1"/>
                </a:solidFill>
                <a:latin typeface="Arial"/>
                <a:ea typeface="Arial"/>
                <a:cs typeface="Arial"/>
                <a:sym typeface="Arial"/>
              </a:rPr>
              <a:t>...</a:t>
            </a:r>
            <a:endParaRPr sz="1684">
              <a:solidFill>
                <a:schemeClr val="dk1"/>
              </a:solidFill>
              <a:latin typeface="Arial"/>
              <a:ea typeface="Arial"/>
              <a:cs typeface="Arial"/>
              <a:sym typeface="Arial"/>
            </a:endParaRPr>
          </a:p>
          <a:p>
            <a:pPr indent="0" lvl="0" marL="25168" marR="0" rtl="0" algn="l">
              <a:spcBef>
                <a:spcPts val="664"/>
              </a:spcBef>
              <a:spcAft>
                <a:spcPts val="0"/>
              </a:spcAft>
              <a:buNone/>
            </a:pPr>
            <a:r>
              <a:rPr lang="en-US" sz="1684">
                <a:solidFill>
                  <a:schemeClr val="dk1"/>
                </a:solidFill>
                <a:latin typeface="Arial"/>
                <a:ea typeface="Arial"/>
                <a:cs typeface="Arial"/>
                <a:sym typeface="Arial"/>
              </a:rPr>
              <a:t>$</a:t>
            </a:r>
            <a:endParaRPr sz="1684">
              <a:solidFill>
                <a:schemeClr val="dk1"/>
              </a:solidFill>
              <a:latin typeface="Arial"/>
              <a:ea typeface="Arial"/>
              <a:cs typeface="Arial"/>
              <a:sym typeface="Arial"/>
            </a:endParaRPr>
          </a:p>
        </p:txBody>
      </p:sp>
      <p:sp>
        <p:nvSpPr>
          <p:cNvPr id="850" name="Google Shape;850;p46"/>
          <p:cNvSpPr txBox="1"/>
          <p:nvPr>
            <p:ph idx="11" type="ftr"/>
          </p:nvPr>
        </p:nvSpPr>
        <p:spPr>
          <a:xfrm>
            <a:off x="180047" y="3351159"/>
            <a:ext cx="1176020" cy="101600"/>
          </a:xfrm>
          <a:prstGeom prst="rect">
            <a:avLst/>
          </a:prstGeom>
          <a:noFill/>
          <a:ln>
            <a:noFill/>
          </a:ln>
        </p:spPr>
        <p:txBody>
          <a:bodyPr anchorCtr="0" anchor="t" bIns="0" lIns="0" spcFirstLastPara="1" rIns="0" wrap="square" tIns="0">
            <a:spAutoFit/>
          </a:bodyPr>
          <a:lstStyle/>
          <a:p>
            <a:pPr indent="0" lvl="0" marL="25168" marR="0" rtl="0" algn="l">
              <a:lnSpc>
                <a:spcPct val="221333"/>
              </a:lnSpc>
              <a:spcBef>
                <a:spcPts val="0"/>
              </a:spcBef>
              <a:spcAft>
                <a:spcPts val="0"/>
              </a:spcAft>
              <a:buNone/>
            </a:pPr>
            <a:r>
              <a:rPr b="0" i="0" lang="en-US" sz="600">
                <a:solidFill>
                  <a:schemeClr val="lt1"/>
                </a:solidFill>
                <a:latin typeface="Carlito"/>
                <a:ea typeface="Carlito"/>
                <a:cs typeface="Carlito"/>
                <a:sym typeface="Carlito"/>
              </a:rPr>
              <a:t>Dimitrios A. Glynos (Università del Pireo)</a:t>
            </a:r>
            <a:endParaRPr b="0" i="0" sz="600">
              <a:solidFill>
                <a:schemeClr val="lt1"/>
              </a:solidFill>
              <a:latin typeface="Carlito"/>
              <a:ea typeface="Carlito"/>
              <a:cs typeface="Carlito"/>
              <a:sym typeface="Carlito"/>
            </a:endParaRPr>
          </a:p>
        </p:txBody>
      </p:sp>
    </p:spTree>
  </p:cSld>
  <p:clrMapOvr>
    <a:masterClrMapping/>
  </p:clrMapOvr>
  <p:transition>
    <p:cut/>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sp>
        <p:nvSpPr>
          <p:cNvPr id="855" name="Google Shape;855;p47"/>
          <p:cNvSpPr txBox="1"/>
          <p:nvPr>
            <p:ph type="title"/>
          </p:nvPr>
        </p:nvSpPr>
        <p:spPr>
          <a:xfrm>
            <a:off x="1870107" y="280599"/>
            <a:ext cx="20838253" cy="711415"/>
          </a:xfrm>
          <a:prstGeom prst="rect">
            <a:avLst/>
          </a:prstGeom>
          <a:noFill/>
          <a:ln>
            <a:noFill/>
          </a:ln>
        </p:spPr>
        <p:txBody>
          <a:bodyPr anchorCtr="0" anchor="ctr" bIns="0" lIns="0" spcFirstLastPara="1" rIns="0" wrap="square" tIns="33975">
            <a:spAutoFit/>
          </a:bodyPr>
          <a:lstStyle/>
          <a:p>
            <a:pPr indent="0" lvl="0" marL="25168" rtl="0" algn="l">
              <a:lnSpc>
                <a:spcPct val="100000"/>
              </a:lnSpc>
              <a:spcBef>
                <a:spcPts val="0"/>
              </a:spcBef>
              <a:spcAft>
                <a:spcPts val="0"/>
              </a:spcAft>
              <a:buClr>
                <a:schemeClr val="dk1"/>
              </a:buClr>
              <a:buSzPts val="6000"/>
              <a:buFont typeface="Book Antiqua"/>
              <a:buNone/>
            </a:pPr>
            <a:r>
              <a:rPr lang="en-US"/>
              <a:t>Tracciamento dell'esecuzione</a:t>
            </a:r>
            <a:endParaRPr/>
          </a:p>
        </p:txBody>
      </p:sp>
      <p:sp>
        <p:nvSpPr>
          <p:cNvPr id="856" name="Google Shape;856;p47"/>
          <p:cNvSpPr txBox="1"/>
          <p:nvPr>
            <p:ph idx="1" type="body"/>
          </p:nvPr>
        </p:nvSpPr>
        <p:spPr>
          <a:xfrm>
            <a:off x="768057" y="1255040"/>
            <a:ext cx="20838253" cy="4762336"/>
          </a:xfrm>
          <a:prstGeom prst="rect">
            <a:avLst/>
          </a:prstGeom>
          <a:noFill/>
          <a:ln>
            <a:noFill/>
          </a:ln>
        </p:spPr>
        <p:txBody>
          <a:bodyPr anchorCtr="0" anchor="t" bIns="0" lIns="0" spcFirstLastPara="1" rIns="0" wrap="square" tIns="191250">
            <a:spAutoFit/>
          </a:bodyPr>
          <a:lstStyle/>
          <a:p>
            <a:pPr indent="-127000" lvl="0" marL="573821" rtl="0" algn="l">
              <a:lnSpc>
                <a:spcPct val="100000"/>
              </a:lnSpc>
              <a:spcBef>
                <a:spcPts val="0"/>
              </a:spcBef>
              <a:spcAft>
                <a:spcPts val="0"/>
              </a:spcAft>
              <a:buSzPts val="2000"/>
              <a:buChar char=" "/>
            </a:pPr>
            <a:r>
              <a:rPr lang="en-US"/>
              <a:t>Usare 'strace' per tracciare le chiamate di sistema</a:t>
            </a:r>
            <a:endParaRPr/>
          </a:p>
          <a:p>
            <a:pPr indent="-106933" lvl="0" marL="573821" rtl="0" algn="l">
              <a:lnSpc>
                <a:spcPct val="100000"/>
              </a:lnSpc>
              <a:spcBef>
                <a:spcPts val="1349"/>
              </a:spcBef>
              <a:spcAft>
                <a:spcPts val="0"/>
              </a:spcAft>
              <a:buSzPts val="1684"/>
              <a:buChar char=" "/>
            </a:pPr>
            <a:r>
              <a:rPr lang="en-US" sz="1684">
                <a:latin typeface="Arial"/>
                <a:ea typeface="Arial"/>
                <a:cs typeface="Arial"/>
                <a:sym typeface="Arial"/>
              </a:rPr>
              <a:t>$ strace -fF ./foo</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[pid 16155] execve("/bin/mount", ... ) = 0</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a:t>
            </a:r>
            <a:endParaRPr sz="1684">
              <a:latin typeface="Arial"/>
              <a:ea typeface="Arial"/>
              <a:cs typeface="Arial"/>
              <a:sym typeface="Arial"/>
            </a:endParaRPr>
          </a:p>
          <a:p>
            <a:pPr indent="-127000" lvl="0" marL="573821" rtl="0" algn="l">
              <a:lnSpc>
                <a:spcPct val="100000"/>
              </a:lnSpc>
              <a:spcBef>
                <a:spcPts val="963"/>
              </a:spcBef>
              <a:spcAft>
                <a:spcPts val="0"/>
              </a:spcAft>
              <a:buSzPts val="2000"/>
              <a:buChar char=" "/>
            </a:pPr>
            <a:r>
              <a:rPr lang="en-US"/>
              <a:t>Usare 'ltrace' per tracciare le chiamate alla libreria</a:t>
            </a:r>
            <a:endParaRPr/>
          </a:p>
          <a:p>
            <a:pPr indent="-106933" lvl="0" marL="573821" rtl="0" algn="l">
              <a:lnSpc>
                <a:spcPct val="100000"/>
              </a:lnSpc>
              <a:spcBef>
                <a:spcPts val="1359"/>
              </a:spcBef>
              <a:spcAft>
                <a:spcPts val="0"/>
              </a:spcAft>
              <a:buSzPts val="1684"/>
              <a:buChar char=" "/>
            </a:pPr>
            <a:r>
              <a:rPr lang="en-US" sz="1684">
                <a:latin typeface="Arial"/>
                <a:ea typeface="Arial"/>
                <a:cs typeface="Arial"/>
                <a:sym typeface="Arial"/>
              </a:rPr>
              <a:t>$ ltrace ./foo</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strcpy(0xbfc0343d, 0xbfc0451a) = 0xbfc0343d</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a:t>
            </a:r>
            <a:endParaRPr sz="1684">
              <a:latin typeface="Arial"/>
              <a:ea typeface="Arial"/>
              <a:cs typeface="Arial"/>
              <a:sym typeface="Arial"/>
            </a:endParaRPr>
          </a:p>
        </p:txBody>
      </p:sp>
      <p:sp>
        <p:nvSpPr>
          <p:cNvPr id="857" name="Google Shape;857;p47"/>
          <p:cNvSpPr txBox="1"/>
          <p:nvPr>
            <p:ph idx="11" type="ftr"/>
          </p:nvPr>
        </p:nvSpPr>
        <p:spPr>
          <a:xfrm>
            <a:off x="180047" y="3351159"/>
            <a:ext cx="1176020" cy="101600"/>
          </a:xfrm>
          <a:prstGeom prst="rect">
            <a:avLst/>
          </a:prstGeom>
          <a:noFill/>
          <a:ln>
            <a:noFill/>
          </a:ln>
        </p:spPr>
        <p:txBody>
          <a:bodyPr anchorCtr="0" anchor="t" bIns="0" lIns="0" spcFirstLastPara="1" rIns="0" wrap="square" tIns="0">
            <a:spAutoFit/>
          </a:bodyPr>
          <a:lstStyle/>
          <a:p>
            <a:pPr indent="0" lvl="0" marL="25168" marR="0" rtl="0" algn="l">
              <a:lnSpc>
                <a:spcPct val="221333"/>
              </a:lnSpc>
              <a:spcBef>
                <a:spcPts val="0"/>
              </a:spcBef>
              <a:spcAft>
                <a:spcPts val="0"/>
              </a:spcAft>
              <a:buNone/>
            </a:pPr>
            <a:r>
              <a:rPr b="0" i="0" lang="en-US" sz="600">
                <a:solidFill>
                  <a:schemeClr val="lt1"/>
                </a:solidFill>
                <a:latin typeface="Carlito"/>
                <a:ea typeface="Carlito"/>
                <a:cs typeface="Carlito"/>
                <a:sym typeface="Carlito"/>
              </a:rPr>
              <a:t>Dimitrios A. Glynos (Università del Pireo)</a:t>
            </a:r>
            <a:endParaRPr b="0" i="0" sz="600">
              <a:solidFill>
                <a:schemeClr val="lt1"/>
              </a:solidFill>
              <a:latin typeface="Carlito"/>
              <a:ea typeface="Carlito"/>
              <a:cs typeface="Carlito"/>
              <a:sym typeface="Carlito"/>
            </a:endParaRPr>
          </a:p>
        </p:txBody>
      </p:sp>
    </p:spTree>
  </p:cSld>
  <p:clrMapOvr>
    <a:masterClrMapping/>
  </p:clrMapOvr>
  <p:transition>
    <p:cut/>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sp>
        <p:nvSpPr>
          <p:cNvPr id="862" name="Google Shape;862;p48"/>
          <p:cNvSpPr txBox="1"/>
          <p:nvPr>
            <p:ph idx="12" type="sldNum"/>
          </p:nvPr>
        </p:nvSpPr>
        <p:spPr>
          <a:xfrm>
            <a:off x="10768546" y="6290774"/>
            <a:ext cx="617912" cy="365125"/>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63" name="Google Shape;863;p48"/>
          <p:cNvSpPr txBox="1"/>
          <p:nvPr/>
        </p:nvSpPr>
        <p:spPr>
          <a:xfrm>
            <a:off x="1913263" y="2343834"/>
            <a:ext cx="4365617" cy="18466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b="1" lang="en-US" sz="4800">
                <a:solidFill>
                  <a:schemeClr val="dk1"/>
                </a:solidFill>
                <a:latin typeface="Century Gothic"/>
                <a:ea typeface="Century Gothic"/>
                <a:cs typeface="Century Gothic"/>
                <a:sym typeface="Century Gothic"/>
              </a:rPr>
              <a:t>Ricerca delle vulnerabilità</a:t>
            </a:r>
            <a:endParaRPr/>
          </a:p>
        </p:txBody>
      </p:sp>
      <p:pic>
        <p:nvPicPr>
          <p:cNvPr descr="A person raising his hand" id="864" name="Google Shape;864;p48"/>
          <p:cNvPicPr preferRelativeResize="0"/>
          <p:nvPr>
            <p:ph idx="2" type="pic"/>
          </p:nvPr>
        </p:nvPicPr>
        <p:blipFill rotWithShape="1">
          <a:blip r:embed="rId3">
            <a:alphaModFix/>
          </a:blip>
          <a:srcRect b="0" l="8333" r="8333" t="0"/>
          <a:stretch/>
        </p:blipFill>
        <p:spPr>
          <a:xfrm flipH="1">
            <a:off x="7163691" y="0"/>
            <a:ext cx="5024825" cy="6858000"/>
          </a:xfrm>
          <a:prstGeom prst="rect">
            <a:avLst/>
          </a:prstGeom>
          <a:solidFill>
            <a:schemeClr val="lt2"/>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49"/>
          <p:cNvSpPr txBox="1"/>
          <p:nvPr>
            <p:ph type="title"/>
          </p:nvPr>
        </p:nvSpPr>
        <p:spPr>
          <a:xfrm>
            <a:off x="2214574" y="238295"/>
            <a:ext cx="20838253" cy="711415"/>
          </a:xfrm>
          <a:prstGeom prst="rect">
            <a:avLst/>
          </a:prstGeom>
          <a:noFill/>
          <a:ln>
            <a:noFill/>
          </a:ln>
        </p:spPr>
        <p:txBody>
          <a:bodyPr anchorCtr="0" anchor="ctr" bIns="0" lIns="0" spcFirstLastPara="1" rIns="0" wrap="square" tIns="33975">
            <a:spAutoFit/>
          </a:bodyPr>
          <a:lstStyle/>
          <a:p>
            <a:pPr indent="0" lvl="0" marL="25168" rtl="0" algn="l">
              <a:lnSpc>
                <a:spcPct val="100000"/>
              </a:lnSpc>
              <a:spcBef>
                <a:spcPts val="0"/>
              </a:spcBef>
              <a:spcAft>
                <a:spcPts val="0"/>
              </a:spcAft>
              <a:buClr>
                <a:schemeClr val="dk1"/>
              </a:buClr>
              <a:buSzPts val="6000"/>
              <a:buFont typeface="Book Antiqua"/>
              <a:buNone/>
            </a:pPr>
            <a:r>
              <a:rPr lang="en-US"/>
              <a:t>Formato del file</a:t>
            </a:r>
            <a:endParaRPr/>
          </a:p>
        </p:txBody>
      </p:sp>
      <p:pic>
        <p:nvPicPr>
          <p:cNvPr id="870" name="Google Shape;870;p49"/>
          <p:cNvPicPr preferRelativeResize="0"/>
          <p:nvPr/>
        </p:nvPicPr>
        <p:blipFill rotWithShape="1">
          <a:blip r:embed="rId3">
            <a:alphaModFix/>
          </a:blip>
          <a:srcRect b="0" l="0" r="0" t="0"/>
          <a:stretch/>
        </p:blipFill>
        <p:spPr>
          <a:xfrm>
            <a:off x="2079427" y="2146894"/>
            <a:ext cx="135147" cy="135147"/>
          </a:xfrm>
          <a:prstGeom prst="rect">
            <a:avLst/>
          </a:prstGeom>
          <a:noFill/>
          <a:ln>
            <a:noFill/>
          </a:ln>
        </p:spPr>
      </p:pic>
      <p:sp>
        <p:nvSpPr>
          <p:cNvPr id="871" name="Google Shape;871;p49"/>
          <p:cNvSpPr txBox="1"/>
          <p:nvPr/>
        </p:nvSpPr>
        <p:spPr>
          <a:xfrm>
            <a:off x="1777573" y="1987331"/>
            <a:ext cx="8383119" cy="2723482"/>
          </a:xfrm>
          <a:prstGeom prst="rect">
            <a:avLst/>
          </a:prstGeom>
          <a:noFill/>
          <a:ln>
            <a:noFill/>
          </a:ln>
        </p:spPr>
        <p:txBody>
          <a:bodyPr anchorCtr="0" anchor="t" bIns="0" lIns="0" spcFirstLastPara="1" rIns="0" wrap="square" tIns="22650">
            <a:spAutoFit/>
          </a:bodyPr>
          <a:lstStyle/>
          <a:p>
            <a:pPr indent="0" lvl="0" marL="573821" marR="0" rtl="0" algn="l">
              <a:spcBef>
                <a:spcPts val="0"/>
              </a:spcBef>
              <a:spcAft>
                <a:spcPts val="0"/>
              </a:spcAft>
              <a:buNone/>
            </a:pPr>
            <a:r>
              <a:rPr lang="en-US" sz="2180">
                <a:solidFill>
                  <a:schemeClr val="dk1"/>
                </a:solidFill>
                <a:latin typeface="Carlito"/>
                <a:ea typeface="Carlito"/>
                <a:cs typeface="Carlito"/>
                <a:sym typeface="Carlito"/>
              </a:rPr>
              <a:t>L'utilità "file</a:t>
            </a:r>
            <a:endParaRPr sz="2180">
              <a:solidFill>
                <a:schemeClr val="dk1"/>
              </a:solidFill>
              <a:latin typeface="Carlito"/>
              <a:ea typeface="Carlito"/>
              <a:cs typeface="Carlito"/>
              <a:sym typeface="Carlito"/>
            </a:endParaRPr>
          </a:p>
          <a:p>
            <a:pPr indent="0" lvl="0" marL="0" marR="0" rtl="0" algn="l">
              <a:spcBef>
                <a:spcPts val="268"/>
              </a:spcBef>
              <a:spcAft>
                <a:spcPts val="0"/>
              </a:spcAft>
              <a:buNone/>
            </a:pPr>
            <a:r>
              <a:t/>
            </a:r>
            <a:endParaRPr sz="2180">
              <a:solidFill>
                <a:schemeClr val="dk1"/>
              </a:solidFill>
              <a:latin typeface="Carlito"/>
              <a:ea typeface="Carlito"/>
              <a:cs typeface="Carlito"/>
              <a:sym typeface="Carlito"/>
            </a:endParaRPr>
          </a:p>
          <a:p>
            <a:pPr indent="0" lvl="0" marL="25168" marR="0" rtl="0" algn="l">
              <a:spcBef>
                <a:spcPts val="0"/>
              </a:spcBef>
              <a:spcAft>
                <a:spcPts val="0"/>
              </a:spcAft>
              <a:buNone/>
            </a:pPr>
            <a:r>
              <a:rPr lang="en-US" sz="1684">
                <a:solidFill>
                  <a:schemeClr val="dk1"/>
                </a:solidFill>
                <a:latin typeface="Arial"/>
                <a:ea typeface="Arial"/>
                <a:cs typeface="Arial"/>
                <a:sym typeface="Arial"/>
              </a:rPr>
              <a:t>$ file foo</a:t>
            </a:r>
            <a:endParaRPr sz="1684">
              <a:solidFill>
                <a:schemeClr val="dk1"/>
              </a:solidFill>
              <a:latin typeface="Arial"/>
              <a:ea typeface="Arial"/>
              <a:cs typeface="Arial"/>
              <a:sym typeface="Arial"/>
            </a:endParaRPr>
          </a:p>
          <a:p>
            <a:pPr indent="0" lvl="0" marL="25168" marR="10067" rtl="0" algn="l">
              <a:lnSpc>
                <a:spcPct val="132800"/>
              </a:lnSpc>
              <a:spcBef>
                <a:spcPts val="0"/>
              </a:spcBef>
              <a:spcAft>
                <a:spcPts val="0"/>
              </a:spcAft>
              <a:buNone/>
            </a:pPr>
            <a:r>
              <a:rPr lang="en-US" sz="1684">
                <a:solidFill>
                  <a:schemeClr val="dk1"/>
                </a:solidFill>
                <a:latin typeface="Arial"/>
                <a:ea typeface="Arial"/>
                <a:cs typeface="Arial"/>
                <a:sym typeface="Arial"/>
              </a:rPr>
              <a:t>pippo: eseguibile ELF a 32 bit LSB, Intel 80386, versione 1 (SYSV), collegato dinamicamente (usa librerie condivise), per GNU/Linux 2.6.24, BuildID[sha1]=0x628d57caa90b9cb4d373105a9b17da72aa4bb0d7,</a:t>
            </a:r>
            <a:endParaRPr sz="1684">
              <a:solidFill>
                <a:schemeClr val="dk1"/>
              </a:solidFill>
              <a:latin typeface="Arial"/>
              <a:ea typeface="Arial"/>
              <a:cs typeface="Arial"/>
              <a:sym typeface="Arial"/>
            </a:endParaRPr>
          </a:p>
          <a:p>
            <a:pPr indent="0" lvl="0" marL="25168" marR="0" rtl="0" algn="l">
              <a:spcBef>
                <a:spcPts val="664"/>
              </a:spcBef>
              <a:spcAft>
                <a:spcPts val="0"/>
              </a:spcAft>
              <a:buNone/>
            </a:pPr>
            <a:r>
              <a:rPr lang="en-US" sz="1684">
                <a:solidFill>
                  <a:schemeClr val="dk1"/>
                </a:solidFill>
                <a:latin typeface="Arial"/>
                <a:ea typeface="Arial"/>
                <a:cs typeface="Arial"/>
                <a:sym typeface="Arial"/>
              </a:rPr>
              <a:t>non spogliato</a:t>
            </a:r>
            <a:endParaRPr sz="1684">
              <a:solidFill>
                <a:schemeClr val="dk1"/>
              </a:solidFill>
              <a:latin typeface="Arial"/>
              <a:ea typeface="Arial"/>
              <a:cs typeface="Arial"/>
              <a:sym typeface="Arial"/>
            </a:endParaRPr>
          </a:p>
          <a:p>
            <a:pPr indent="0" lvl="0" marL="25168" marR="0" rtl="0" algn="l">
              <a:spcBef>
                <a:spcPts val="664"/>
              </a:spcBef>
              <a:spcAft>
                <a:spcPts val="0"/>
              </a:spcAft>
              <a:buNone/>
            </a:pPr>
            <a:r>
              <a:rPr lang="en-US" sz="1684">
                <a:solidFill>
                  <a:schemeClr val="dk1"/>
                </a:solidFill>
                <a:latin typeface="Arial"/>
                <a:ea typeface="Arial"/>
                <a:cs typeface="Arial"/>
                <a:sym typeface="Arial"/>
              </a:rPr>
              <a:t>$</a:t>
            </a:r>
            <a:endParaRPr sz="1684">
              <a:solidFill>
                <a:schemeClr val="dk1"/>
              </a:solidFill>
              <a:latin typeface="Arial"/>
              <a:ea typeface="Arial"/>
              <a:cs typeface="Arial"/>
              <a:sym typeface="Arial"/>
            </a:endParaRPr>
          </a:p>
        </p:txBody>
      </p:sp>
      <p:sp>
        <p:nvSpPr>
          <p:cNvPr id="872" name="Google Shape;872;p49"/>
          <p:cNvSpPr txBox="1"/>
          <p:nvPr>
            <p:ph idx="11" type="ftr"/>
          </p:nvPr>
        </p:nvSpPr>
        <p:spPr>
          <a:xfrm>
            <a:off x="180047" y="3351159"/>
            <a:ext cx="1176020" cy="101600"/>
          </a:xfrm>
          <a:prstGeom prst="rect">
            <a:avLst/>
          </a:prstGeom>
          <a:noFill/>
          <a:ln>
            <a:noFill/>
          </a:ln>
        </p:spPr>
        <p:txBody>
          <a:bodyPr anchorCtr="0" anchor="t" bIns="0" lIns="0" spcFirstLastPara="1" rIns="0" wrap="square" tIns="0">
            <a:spAutoFit/>
          </a:bodyPr>
          <a:lstStyle/>
          <a:p>
            <a:pPr indent="0" lvl="0" marL="25168" marR="0" rtl="0" algn="l">
              <a:lnSpc>
                <a:spcPct val="221333"/>
              </a:lnSpc>
              <a:spcBef>
                <a:spcPts val="0"/>
              </a:spcBef>
              <a:spcAft>
                <a:spcPts val="0"/>
              </a:spcAft>
              <a:buNone/>
            </a:pPr>
            <a:r>
              <a:rPr b="0" i="0" lang="en-US" sz="600">
                <a:solidFill>
                  <a:schemeClr val="lt1"/>
                </a:solidFill>
                <a:latin typeface="Carlito"/>
                <a:ea typeface="Carlito"/>
                <a:cs typeface="Carlito"/>
                <a:sym typeface="Carlito"/>
              </a:rPr>
              <a:t>Dimitrios A. Glynos (Univ. del Pireo)</a:t>
            </a:r>
            <a:endParaRPr b="0" i="0" sz="600">
              <a:solidFill>
                <a:schemeClr val="lt1"/>
              </a:solidFill>
              <a:latin typeface="Carlito"/>
              <a:ea typeface="Carlito"/>
              <a:cs typeface="Carlito"/>
              <a:sym typeface="Carlito"/>
            </a:endParaRP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5"/>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Proposte di valore</a:t>
            </a:r>
            <a:endParaRPr/>
          </a:p>
        </p:txBody>
      </p:sp>
      <p:sp>
        <p:nvSpPr>
          <p:cNvPr id="308" name="Google Shape;308;p5"/>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Vantaggi per i partecipanti</a:t>
            </a:r>
            <a:endParaRPr/>
          </a:p>
        </p:txBody>
      </p:sp>
      <p:sp>
        <p:nvSpPr>
          <p:cNvPr id="309" name="Google Shape;309;p5"/>
          <p:cNvSpPr txBox="1"/>
          <p:nvPr>
            <p:ph idx="3" type="body"/>
          </p:nvPr>
        </p:nvSpPr>
        <p:spPr>
          <a:xfrm>
            <a:off x="6498130" y="1977017"/>
            <a:ext cx="5541470"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Livello del modulo di formazione: Avanzato</a:t>
            </a:r>
            <a:endParaRPr/>
          </a:p>
          <a:p>
            <a:pPr indent="-274320" lvl="0" marL="274320" rtl="0" algn="l">
              <a:lnSpc>
                <a:spcPct val="100000"/>
              </a:lnSpc>
              <a:spcBef>
                <a:spcPts val="1200"/>
              </a:spcBef>
              <a:spcAft>
                <a:spcPts val="0"/>
              </a:spcAft>
              <a:buSzPts val="1200"/>
              <a:buChar char="o"/>
            </a:pPr>
            <a:r>
              <a:rPr lang="en-US" sz="1200"/>
              <a:t>Formazione professionale sulla sicurezza informatica </a:t>
            </a:r>
            <a:endParaRPr/>
          </a:p>
          <a:p>
            <a:pPr indent="-274320" lvl="0" marL="274320" rtl="0" algn="l">
              <a:lnSpc>
                <a:spcPct val="100000"/>
              </a:lnSpc>
              <a:spcBef>
                <a:spcPts val="1200"/>
              </a:spcBef>
              <a:spcAft>
                <a:spcPts val="0"/>
              </a:spcAft>
              <a:buSzPts val="1200"/>
              <a:buChar char="o"/>
            </a:pPr>
            <a:r>
              <a:rPr lang="en-US" sz="1200"/>
              <a:t>Sviluppo di competenze pratiche e pratiche </a:t>
            </a:r>
            <a:endParaRPr/>
          </a:p>
          <a:p>
            <a:pPr indent="-274320" lvl="0" marL="274320" rtl="0" algn="l">
              <a:lnSpc>
                <a:spcPct val="100000"/>
              </a:lnSpc>
              <a:spcBef>
                <a:spcPts val="1200"/>
              </a:spcBef>
              <a:spcAft>
                <a:spcPts val="0"/>
              </a:spcAft>
              <a:buSzPts val="1200"/>
              <a:buChar char="o"/>
            </a:pPr>
            <a:r>
              <a:rPr lang="en-US" sz="1200"/>
              <a:t>Approfondimenti all'avanguardia da parte di esperti del settore e del mondo accademico</a:t>
            </a:r>
            <a:endParaRPr/>
          </a:p>
          <a:p>
            <a:pPr indent="-274320" lvl="0" marL="274320" rtl="0" algn="l">
              <a:lnSpc>
                <a:spcPct val="100000"/>
              </a:lnSpc>
              <a:spcBef>
                <a:spcPts val="1200"/>
              </a:spcBef>
              <a:spcAft>
                <a:spcPts val="0"/>
              </a:spcAft>
              <a:buSzPts val="1200"/>
              <a:buChar char="o"/>
            </a:pPr>
            <a:r>
              <a:rPr lang="en-US" sz="1200"/>
              <a:t>Contribuisce allo sviluppo delle competenze e all'avanzamento di carriera </a:t>
            </a:r>
            <a:endParaRPr/>
          </a:p>
          <a:p>
            <a:pPr indent="0" lvl="0" marL="0" rtl="0" algn="l">
              <a:lnSpc>
                <a:spcPct val="100000"/>
              </a:lnSpc>
              <a:spcBef>
                <a:spcPts val="1200"/>
              </a:spcBef>
              <a:spcAft>
                <a:spcPts val="0"/>
              </a:spcAft>
              <a:buSzPts val="1200"/>
              <a:buNone/>
            </a:pPr>
            <a:r>
              <a:t/>
            </a:r>
            <a:endParaRPr sz="1200"/>
          </a:p>
        </p:txBody>
      </p:sp>
      <p:cxnSp>
        <p:nvCxnSpPr>
          <p:cNvPr id="310" name="Google Shape;310;p5"/>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11" name="Google Shape;311;p5"/>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group of people looking at a sign" id="312" name="Google Shape;312;p5"/>
          <p:cNvPicPr preferRelativeResize="0"/>
          <p:nvPr>
            <p:ph idx="2" type="pic"/>
          </p:nvPr>
        </p:nvPicPr>
        <p:blipFill rotWithShape="1">
          <a:blip r:embed="rId3">
            <a:alphaModFix/>
          </a:blip>
          <a:srcRect b="0" l="6288" r="6287" t="0"/>
          <a:stretch/>
        </p:blipFill>
        <p:spPr>
          <a:xfrm>
            <a:off x="0" y="-2235"/>
            <a:ext cx="5840730" cy="6862275"/>
          </a:xfrm>
          <a:prstGeom prst="rect">
            <a:avLst/>
          </a:prstGeom>
          <a:solidFill>
            <a:schemeClr val="lt2"/>
          </a:solid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50"/>
          <p:cNvSpPr txBox="1"/>
          <p:nvPr>
            <p:ph type="title"/>
          </p:nvPr>
        </p:nvSpPr>
        <p:spPr>
          <a:xfrm>
            <a:off x="1772873" y="104909"/>
            <a:ext cx="20838253" cy="1880966"/>
          </a:xfrm>
          <a:prstGeom prst="rect">
            <a:avLst/>
          </a:prstGeom>
          <a:noFill/>
          <a:ln>
            <a:noFill/>
          </a:ln>
        </p:spPr>
        <p:txBody>
          <a:bodyPr anchorCtr="0" anchor="ctr" bIns="0" lIns="0" spcFirstLastPara="1" rIns="0" wrap="square" tIns="33975">
            <a:spAutoFit/>
          </a:bodyPr>
          <a:lstStyle/>
          <a:p>
            <a:pPr indent="0" lvl="0" marL="25168" rtl="0" algn="l">
              <a:lnSpc>
                <a:spcPct val="100000"/>
              </a:lnSpc>
              <a:spcBef>
                <a:spcPts val="0"/>
              </a:spcBef>
              <a:spcAft>
                <a:spcPts val="0"/>
              </a:spcAft>
              <a:buClr>
                <a:schemeClr val="dk1"/>
              </a:buClr>
              <a:buSzPts val="6000"/>
              <a:buFont typeface="Book Antiqua"/>
              <a:buNone/>
            </a:pPr>
            <a:r>
              <a:rPr lang="en-US"/>
              <a:t>Mappatura delle funzionalità dell'applicazione </a:t>
            </a:r>
            <a:br>
              <a:rPr lang="en-US"/>
            </a:br>
            <a:r>
              <a:rPr lang="en-US"/>
              <a:t>funzionalità</a:t>
            </a:r>
            <a:endParaRPr/>
          </a:p>
        </p:txBody>
      </p:sp>
      <p:sp>
        <p:nvSpPr>
          <p:cNvPr id="878" name="Google Shape;878;p50"/>
          <p:cNvSpPr txBox="1"/>
          <p:nvPr>
            <p:ph idx="1" type="body"/>
          </p:nvPr>
        </p:nvSpPr>
        <p:spPr>
          <a:xfrm>
            <a:off x="443903" y="1792206"/>
            <a:ext cx="11304193" cy="5344852"/>
          </a:xfrm>
          <a:prstGeom prst="rect">
            <a:avLst/>
          </a:prstGeom>
          <a:noFill/>
          <a:ln>
            <a:noFill/>
          </a:ln>
        </p:spPr>
        <p:txBody>
          <a:bodyPr anchorCtr="0" anchor="t" bIns="0" lIns="0" spcFirstLastPara="1" rIns="0" wrap="square" tIns="291900">
            <a:spAutoFit/>
          </a:bodyPr>
          <a:lstStyle/>
          <a:p>
            <a:pPr indent="-549912" lvl="0" marL="573821" marR="3820440" rtl="0" algn="l">
              <a:lnSpc>
                <a:spcPct val="125299"/>
              </a:lnSpc>
              <a:spcBef>
                <a:spcPts val="0"/>
              </a:spcBef>
              <a:spcAft>
                <a:spcPts val="0"/>
              </a:spcAft>
              <a:buSzPts val="2000"/>
              <a:buChar char=" "/>
            </a:pPr>
            <a:r>
              <a:rPr lang="en-US"/>
              <a:t>Eseguire l'applicazione per identificare le funzionalità principali.</a:t>
            </a:r>
            <a:endParaRPr/>
          </a:p>
          <a:p>
            <a:pPr indent="-127000" lvl="0" marL="573821" rtl="0" algn="l">
              <a:lnSpc>
                <a:spcPct val="100000"/>
              </a:lnSpc>
              <a:spcBef>
                <a:spcPts val="864"/>
              </a:spcBef>
              <a:spcAft>
                <a:spcPts val="0"/>
              </a:spcAft>
              <a:buSzPts val="2000"/>
              <a:buChar char=" "/>
            </a:pPr>
            <a:r>
              <a:rPr lang="en-US"/>
              <a:t>stati di applicazione</a:t>
            </a:r>
            <a:endParaRPr/>
          </a:p>
          <a:p>
            <a:pPr indent="-127000" lvl="0" marL="573821" marR="5506669" rtl="0" algn="l">
              <a:lnSpc>
                <a:spcPct val="125299"/>
              </a:lnSpc>
              <a:spcBef>
                <a:spcPts val="1400"/>
              </a:spcBef>
              <a:spcAft>
                <a:spcPts val="0"/>
              </a:spcAft>
              <a:buSzPts val="2000"/>
              <a:buChar char=" "/>
            </a:pPr>
            <a:r>
              <a:rPr lang="en-US"/>
              <a:t>punti di interazione con l'utente input / output</a:t>
            </a:r>
            <a:endParaRPr/>
          </a:p>
          <a:p>
            <a:pPr indent="-127000" lvl="0" marL="573821" marR="10067" rtl="0" algn="l">
              <a:lnSpc>
                <a:spcPct val="125299"/>
              </a:lnSpc>
              <a:spcBef>
                <a:spcPts val="1400"/>
              </a:spcBef>
              <a:spcAft>
                <a:spcPts val="0"/>
              </a:spcAft>
              <a:buSzPts val="2000"/>
              <a:buChar char=" "/>
            </a:pPr>
            <a:r>
              <a:rPr lang="en-US"/>
              <a:t>asset che sarebbero vulnerabili se venisse sfruttato un bug nell'applicazione controlli di sicurezza di alto livello</a:t>
            </a:r>
            <a:endParaRPr/>
          </a:p>
          <a:p>
            <a:pPr indent="-127000" lvl="0" marL="573821" rtl="0" algn="l">
              <a:lnSpc>
                <a:spcPct val="100000"/>
              </a:lnSpc>
              <a:spcBef>
                <a:spcPts val="854"/>
              </a:spcBef>
              <a:spcAft>
                <a:spcPts val="0"/>
              </a:spcAft>
              <a:buSzPts val="2000"/>
              <a:buChar char=" "/>
            </a:pPr>
            <a:r>
              <a:rPr lang="en-US"/>
              <a:t>permessi dei file</a:t>
            </a:r>
            <a:endParaRPr/>
          </a:p>
          <a:p>
            <a:pPr indent="-127000" lvl="0" marL="573821" rtl="0" algn="l">
              <a:lnSpc>
                <a:spcPct val="100000"/>
              </a:lnSpc>
              <a:spcBef>
                <a:spcPts val="864"/>
              </a:spcBef>
              <a:spcAft>
                <a:spcPts val="0"/>
              </a:spcAft>
              <a:buSzPts val="2000"/>
              <a:buChar char=" "/>
            </a:pPr>
            <a:r>
              <a:rPr lang="en-US"/>
              <a:t>privilegi richiesti / ottenuti</a:t>
            </a:r>
            <a:endParaRPr/>
          </a:p>
        </p:txBody>
      </p:sp>
    </p:spTree>
  </p:cSld>
  <p:clrMapOvr>
    <a:masterClrMapping/>
  </p:clrMapOvr>
  <p:transition>
    <p:cut/>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51"/>
          <p:cNvSpPr txBox="1"/>
          <p:nvPr>
            <p:ph type="title"/>
          </p:nvPr>
        </p:nvSpPr>
        <p:spPr>
          <a:xfrm>
            <a:off x="1884876" y="31210"/>
            <a:ext cx="20838253" cy="1880966"/>
          </a:xfrm>
          <a:prstGeom prst="rect">
            <a:avLst/>
          </a:prstGeom>
          <a:noFill/>
          <a:ln>
            <a:noFill/>
          </a:ln>
        </p:spPr>
        <p:txBody>
          <a:bodyPr anchorCtr="0" anchor="ctr" bIns="0" lIns="0" spcFirstLastPara="1" rIns="0" wrap="square" tIns="33975">
            <a:spAutoFit/>
          </a:bodyPr>
          <a:lstStyle/>
          <a:p>
            <a:pPr indent="0" lvl="0" marL="25168" rtl="0" algn="l">
              <a:lnSpc>
                <a:spcPct val="100000"/>
              </a:lnSpc>
              <a:spcBef>
                <a:spcPts val="0"/>
              </a:spcBef>
              <a:spcAft>
                <a:spcPts val="0"/>
              </a:spcAft>
              <a:buClr>
                <a:schemeClr val="dk1"/>
              </a:buClr>
              <a:buSzPts val="6000"/>
              <a:buFont typeface="Book Antiqua"/>
              <a:buNone/>
            </a:pPr>
            <a:r>
              <a:rPr lang="en-US"/>
              <a:t>Dipendenze da </a:t>
            </a:r>
            <a:br>
              <a:rPr lang="en-US"/>
            </a:br>
            <a:r>
              <a:rPr lang="en-US"/>
              <a:t>librerie dinamiche</a:t>
            </a:r>
            <a:endParaRPr/>
          </a:p>
        </p:txBody>
      </p:sp>
      <p:pic>
        <p:nvPicPr>
          <p:cNvPr id="884" name="Google Shape;884;p51"/>
          <p:cNvPicPr preferRelativeResize="0"/>
          <p:nvPr/>
        </p:nvPicPr>
        <p:blipFill rotWithShape="1">
          <a:blip r:embed="rId3">
            <a:alphaModFix/>
          </a:blip>
          <a:srcRect b="0" l="0" r="0" t="0"/>
          <a:stretch/>
        </p:blipFill>
        <p:spPr>
          <a:xfrm>
            <a:off x="2079427" y="2283299"/>
            <a:ext cx="135147" cy="135147"/>
          </a:xfrm>
          <a:prstGeom prst="rect">
            <a:avLst/>
          </a:prstGeom>
          <a:noFill/>
          <a:ln>
            <a:noFill/>
          </a:ln>
        </p:spPr>
      </p:pic>
      <p:sp>
        <p:nvSpPr>
          <p:cNvPr id="885" name="Google Shape;885;p51"/>
          <p:cNvSpPr txBox="1"/>
          <p:nvPr/>
        </p:nvSpPr>
        <p:spPr>
          <a:xfrm>
            <a:off x="1777574" y="2123737"/>
            <a:ext cx="8517762" cy="2387236"/>
          </a:xfrm>
          <a:prstGeom prst="rect">
            <a:avLst/>
          </a:prstGeom>
          <a:noFill/>
          <a:ln>
            <a:noFill/>
          </a:ln>
        </p:spPr>
        <p:txBody>
          <a:bodyPr anchorCtr="0" anchor="t" bIns="0" lIns="0" spcFirstLastPara="1" rIns="0" wrap="square" tIns="22650">
            <a:spAutoFit/>
          </a:bodyPr>
          <a:lstStyle/>
          <a:p>
            <a:pPr indent="0" lvl="0" marL="573821" marR="0" rtl="0" algn="l">
              <a:spcBef>
                <a:spcPts val="0"/>
              </a:spcBef>
              <a:spcAft>
                <a:spcPts val="0"/>
              </a:spcAft>
              <a:buNone/>
            </a:pPr>
            <a:r>
              <a:rPr lang="en-US" sz="2180">
                <a:solidFill>
                  <a:schemeClr val="dk1"/>
                </a:solidFill>
                <a:latin typeface="Carlito"/>
                <a:ea typeface="Carlito"/>
                <a:cs typeface="Carlito"/>
                <a:sym typeface="Carlito"/>
              </a:rPr>
              <a:t>Usare 'ldd' per individuare le dipendenze dalle librerie dinamiche</a:t>
            </a:r>
            <a:endParaRPr sz="2180">
              <a:solidFill>
                <a:schemeClr val="dk1"/>
              </a:solidFill>
              <a:latin typeface="Carlito"/>
              <a:ea typeface="Carlito"/>
              <a:cs typeface="Carlito"/>
              <a:sym typeface="Carlito"/>
            </a:endParaRPr>
          </a:p>
          <a:p>
            <a:pPr indent="0" lvl="0" marL="0" marR="0" rtl="0" algn="l">
              <a:spcBef>
                <a:spcPts val="268"/>
              </a:spcBef>
              <a:spcAft>
                <a:spcPts val="0"/>
              </a:spcAft>
              <a:buNone/>
            </a:pPr>
            <a:r>
              <a:t/>
            </a:r>
            <a:endParaRPr sz="2180">
              <a:solidFill>
                <a:schemeClr val="dk1"/>
              </a:solidFill>
              <a:latin typeface="Carlito"/>
              <a:ea typeface="Carlito"/>
              <a:cs typeface="Carlito"/>
              <a:sym typeface="Carlito"/>
            </a:endParaRPr>
          </a:p>
          <a:p>
            <a:pPr indent="0" lvl="0" marL="25168" marR="0" rtl="0" algn="l">
              <a:spcBef>
                <a:spcPts val="0"/>
              </a:spcBef>
              <a:spcAft>
                <a:spcPts val="0"/>
              </a:spcAft>
              <a:buNone/>
            </a:pPr>
            <a:r>
              <a:rPr lang="en-US" sz="1684">
                <a:solidFill>
                  <a:schemeClr val="dk1"/>
                </a:solidFill>
                <a:latin typeface="Arial"/>
                <a:ea typeface="Arial"/>
                <a:cs typeface="Arial"/>
                <a:sym typeface="Arial"/>
              </a:rPr>
              <a:t>$ ldd foo</a:t>
            </a:r>
            <a:endParaRPr sz="1684">
              <a:solidFill>
                <a:schemeClr val="dk1"/>
              </a:solidFill>
              <a:latin typeface="Arial"/>
              <a:ea typeface="Arial"/>
              <a:cs typeface="Arial"/>
              <a:sym typeface="Arial"/>
            </a:endParaRPr>
          </a:p>
          <a:p>
            <a:pPr indent="0" lvl="0" marL="1099824" marR="0" rtl="0" algn="l">
              <a:spcBef>
                <a:spcPts val="664"/>
              </a:spcBef>
              <a:spcAft>
                <a:spcPts val="0"/>
              </a:spcAft>
              <a:buNone/>
            </a:pPr>
            <a:r>
              <a:rPr lang="en-US" sz="1684">
                <a:solidFill>
                  <a:schemeClr val="dk1"/>
                </a:solidFill>
                <a:latin typeface="Arial"/>
                <a:ea typeface="Arial"/>
                <a:cs typeface="Arial"/>
                <a:sym typeface="Arial"/>
              </a:rPr>
              <a:t>linux-gate.so.1 =&gt; (0x00602000)</a:t>
            </a:r>
            <a:endParaRPr sz="1684">
              <a:solidFill>
                <a:schemeClr val="dk1"/>
              </a:solidFill>
              <a:latin typeface="Arial"/>
              <a:ea typeface="Arial"/>
              <a:cs typeface="Arial"/>
              <a:sym typeface="Arial"/>
            </a:endParaRPr>
          </a:p>
          <a:p>
            <a:pPr indent="0" lvl="0" marL="1099824" marR="0" rtl="0" algn="l">
              <a:spcBef>
                <a:spcPts val="664"/>
              </a:spcBef>
              <a:spcAft>
                <a:spcPts val="0"/>
              </a:spcAft>
              <a:buNone/>
            </a:pPr>
            <a:r>
              <a:rPr lang="en-US" sz="1684">
                <a:solidFill>
                  <a:schemeClr val="dk1"/>
                </a:solidFill>
                <a:latin typeface="Arial"/>
                <a:ea typeface="Arial"/>
                <a:cs typeface="Arial"/>
                <a:sym typeface="Arial"/>
              </a:rPr>
              <a:t>libc.so.6 =&gt; /lib/i386-linux-gnu/libc.so.6 (0x00110000)</a:t>
            </a:r>
            <a:endParaRPr sz="1684">
              <a:solidFill>
                <a:schemeClr val="dk1"/>
              </a:solidFill>
              <a:latin typeface="Arial"/>
              <a:ea typeface="Arial"/>
              <a:cs typeface="Arial"/>
              <a:sym typeface="Arial"/>
            </a:endParaRPr>
          </a:p>
          <a:p>
            <a:pPr indent="0" lvl="0" marL="1099824" marR="0" rtl="0" algn="l">
              <a:spcBef>
                <a:spcPts val="664"/>
              </a:spcBef>
              <a:spcAft>
                <a:spcPts val="0"/>
              </a:spcAft>
              <a:buNone/>
            </a:pPr>
            <a:r>
              <a:rPr lang="en-US" sz="1684">
                <a:solidFill>
                  <a:schemeClr val="dk1"/>
                </a:solidFill>
                <a:latin typeface="Arial"/>
                <a:ea typeface="Arial"/>
                <a:cs typeface="Arial"/>
                <a:sym typeface="Arial"/>
              </a:rPr>
              <a:t>/lib/ld-linux.so.2 (0x005c8000)</a:t>
            </a:r>
            <a:endParaRPr sz="1684">
              <a:solidFill>
                <a:schemeClr val="dk1"/>
              </a:solidFill>
              <a:latin typeface="Arial"/>
              <a:ea typeface="Arial"/>
              <a:cs typeface="Arial"/>
              <a:sym typeface="Arial"/>
            </a:endParaRPr>
          </a:p>
          <a:p>
            <a:pPr indent="0" lvl="0" marL="25168" marR="0" rtl="0" algn="l">
              <a:spcBef>
                <a:spcPts val="664"/>
              </a:spcBef>
              <a:spcAft>
                <a:spcPts val="0"/>
              </a:spcAft>
              <a:buNone/>
            </a:pPr>
            <a:r>
              <a:rPr lang="en-US" sz="1684">
                <a:solidFill>
                  <a:schemeClr val="dk1"/>
                </a:solidFill>
                <a:latin typeface="Arial"/>
                <a:ea typeface="Arial"/>
                <a:cs typeface="Arial"/>
                <a:sym typeface="Arial"/>
              </a:rPr>
              <a:t>$</a:t>
            </a:r>
            <a:endParaRPr sz="1684">
              <a:solidFill>
                <a:schemeClr val="dk1"/>
              </a:solidFill>
              <a:latin typeface="Arial"/>
              <a:ea typeface="Arial"/>
              <a:cs typeface="Arial"/>
              <a:sym typeface="Arial"/>
            </a:endParaRPr>
          </a:p>
        </p:txBody>
      </p:sp>
      <p:sp>
        <p:nvSpPr>
          <p:cNvPr id="886" name="Google Shape;886;p51"/>
          <p:cNvSpPr txBox="1"/>
          <p:nvPr>
            <p:ph idx="11" type="ftr"/>
          </p:nvPr>
        </p:nvSpPr>
        <p:spPr>
          <a:xfrm>
            <a:off x="180047" y="3351159"/>
            <a:ext cx="1176020" cy="101600"/>
          </a:xfrm>
          <a:prstGeom prst="rect">
            <a:avLst/>
          </a:prstGeom>
          <a:noFill/>
          <a:ln>
            <a:noFill/>
          </a:ln>
        </p:spPr>
        <p:txBody>
          <a:bodyPr anchorCtr="0" anchor="t" bIns="0" lIns="0" spcFirstLastPara="1" rIns="0" wrap="square" tIns="0">
            <a:spAutoFit/>
          </a:bodyPr>
          <a:lstStyle/>
          <a:p>
            <a:pPr indent="0" lvl="0" marL="25168" marR="0" rtl="0" algn="l">
              <a:lnSpc>
                <a:spcPct val="221333"/>
              </a:lnSpc>
              <a:spcBef>
                <a:spcPts val="0"/>
              </a:spcBef>
              <a:spcAft>
                <a:spcPts val="0"/>
              </a:spcAft>
              <a:buNone/>
            </a:pPr>
            <a:r>
              <a:rPr b="0" i="0" lang="en-US" sz="600">
                <a:solidFill>
                  <a:schemeClr val="lt1"/>
                </a:solidFill>
                <a:latin typeface="Carlito"/>
                <a:ea typeface="Carlito"/>
                <a:cs typeface="Carlito"/>
                <a:sym typeface="Carlito"/>
              </a:rPr>
              <a:t>Dimitrios A. Glynos (Università del Pireo)</a:t>
            </a:r>
            <a:endParaRPr b="0" i="0" sz="600">
              <a:solidFill>
                <a:schemeClr val="lt1"/>
              </a:solidFill>
              <a:latin typeface="Carlito"/>
              <a:ea typeface="Carlito"/>
              <a:cs typeface="Carlito"/>
              <a:sym typeface="Carlito"/>
            </a:endParaRPr>
          </a:p>
        </p:txBody>
      </p:sp>
    </p:spTree>
  </p:cSld>
  <p:clrMapOvr>
    <a:masterClrMapping/>
  </p:clrMapOvr>
  <p:transition>
    <p:cut/>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52"/>
          <p:cNvSpPr txBox="1"/>
          <p:nvPr>
            <p:ph type="title"/>
          </p:nvPr>
        </p:nvSpPr>
        <p:spPr>
          <a:xfrm>
            <a:off x="1777573" y="516542"/>
            <a:ext cx="20838253" cy="711415"/>
          </a:xfrm>
          <a:prstGeom prst="rect">
            <a:avLst/>
          </a:prstGeom>
          <a:noFill/>
          <a:ln>
            <a:noFill/>
          </a:ln>
        </p:spPr>
        <p:txBody>
          <a:bodyPr anchorCtr="0" anchor="ctr" bIns="0" lIns="0" spcFirstLastPara="1" rIns="0" wrap="square" tIns="33975">
            <a:spAutoFit/>
          </a:bodyPr>
          <a:lstStyle/>
          <a:p>
            <a:pPr indent="0" lvl="0" marL="25168" rtl="0" algn="l">
              <a:lnSpc>
                <a:spcPct val="100000"/>
              </a:lnSpc>
              <a:spcBef>
                <a:spcPts val="0"/>
              </a:spcBef>
              <a:spcAft>
                <a:spcPts val="0"/>
              </a:spcAft>
              <a:buClr>
                <a:schemeClr val="dk1"/>
              </a:buClr>
              <a:buSzPts val="6000"/>
              <a:buFont typeface="Book Antiqua"/>
              <a:buNone/>
            </a:pPr>
            <a:r>
              <a:rPr lang="en-US"/>
              <a:t>Librerie statiche incorporate</a:t>
            </a:r>
            <a:endParaRPr/>
          </a:p>
        </p:txBody>
      </p:sp>
      <p:pic>
        <p:nvPicPr>
          <p:cNvPr id="892" name="Google Shape;892;p52"/>
          <p:cNvPicPr preferRelativeResize="0"/>
          <p:nvPr/>
        </p:nvPicPr>
        <p:blipFill rotWithShape="1">
          <a:blip r:embed="rId3">
            <a:alphaModFix/>
          </a:blip>
          <a:srcRect b="0" l="0" r="0" t="0"/>
          <a:stretch/>
        </p:blipFill>
        <p:spPr>
          <a:xfrm>
            <a:off x="2079427" y="2283299"/>
            <a:ext cx="135147" cy="135147"/>
          </a:xfrm>
          <a:prstGeom prst="rect">
            <a:avLst/>
          </a:prstGeom>
          <a:noFill/>
          <a:ln>
            <a:noFill/>
          </a:ln>
        </p:spPr>
      </p:pic>
      <p:sp>
        <p:nvSpPr>
          <p:cNvPr id="893" name="Google Shape;893;p52"/>
          <p:cNvSpPr txBox="1"/>
          <p:nvPr/>
        </p:nvSpPr>
        <p:spPr>
          <a:xfrm>
            <a:off x="1777573" y="2123737"/>
            <a:ext cx="7441874" cy="2387236"/>
          </a:xfrm>
          <a:prstGeom prst="rect">
            <a:avLst/>
          </a:prstGeom>
          <a:noFill/>
          <a:ln>
            <a:noFill/>
          </a:ln>
        </p:spPr>
        <p:txBody>
          <a:bodyPr anchorCtr="0" anchor="t" bIns="0" lIns="0" spcFirstLastPara="1" rIns="0" wrap="square" tIns="22650">
            <a:spAutoFit/>
          </a:bodyPr>
          <a:lstStyle/>
          <a:p>
            <a:pPr indent="0" lvl="0" marL="573821" marR="0" rtl="0" algn="l">
              <a:spcBef>
                <a:spcPts val="0"/>
              </a:spcBef>
              <a:spcAft>
                <a:spcPts val="0"/>
              </a:spcAft>
              <a:buNone/>
            </a:pPr>
            <a:r>
              <a:rPr lang="en-US" sz="2180">
                <a:solidFill>
                  <a:schemeClr val="dk1"/>
                </a:solidFill>
                <a:latin typeface="Carlito"/>
                <a:ea typeface="Carlito"/>
                <a:cs typeface="Carlito"/>
                <a:sym typeface="Carlito"/>
              </a:rPr>
              <a:t>Cercate i simboli interessanti con 'nm' o 'objdump'.</a:t>
            </a:r>
            <a:endParaRPr sz="2180">
              <a:solidFill>
                <a:schemeClr val="dk1"/>
              </a:solidFill>
              <a:latin typeface="Carlito"/>
              <a:ea typeface="Carlito"/>
              <a:cs typeface="Carlito"/>
              <a:sym typeface="Carlito"/>
            </a:endParaRPr>
          </a:p>
          <a:p>
            <a:pPr indent="0" lvl="0" marL="0" marR="0" rtl="0" algn="l">
              <a:spcBef>
                <a:spcPts val="268"/>
              </a:spcBef>
              <a:spcAft>
                <a:spcPts val="0"/>
              </a:spcAft>
              <a:buNone/>
            </a:pPr>
            <a:r>
              <a:t/>
            </a:r>
            <a:endParaRPr sz="2180">
              <a:solidFill>
                <a:schemeClr val="dk1"/>
              </a:solidFill>
              <a:latin typeface="Carlito"/>
              <a:ea typeface="Carlito"/>
              <a:cs typeface="Carlito"/>
              <a:sym typeface="Carlito"/>
            </a:endParaRPr>
          </a:p>
          <a:p>
            <a:pPr indent="0" lvl="0" marL="25168" marR="0" rtl="0" algn="l">
              <a:spcBef>
                <a:spcPts val="0"/>
              </a:spcBef>
              <a:spcAft>
                <a:spcPts val="0"/>
              </a:spcAft>
              <a:buNone/>
            </a:pPr>
            <a:r>
              <a:rPr lang="en-US" sz="1684">
                <a:solidFill>
                  <a:schemeClr val="dk1"/>
                </a:solidFill>
                <a:latin typeface="Arial"/>
                <a:ea typeface="Arial"/>
                <a:cs typeface="Arial"/>
                <a:sym typeface="Arial"/>
              </a:rPr>
              <a:t>$ objdump -d foo</a:t>
            </a:r>
            <a:endParaRPr sz="1684">
              <a:solidFill>
                <a:schemeClr val="dk1"/>
              </a:solidFill>
              <a:latin typeface="Arial"/>
              <a:ea typeface="Arial"/>
              <a:cs typeface="Arial"/>
              <a:sym typeface="Arial"/>
            </a:endParaRPr>
          </a:p>
          <a:p>
            <a:pPr indent="0" lvl="0" marL="25168" marR="0" rtl="0" algn="l">
              <a:spcBef>
                <a:spcPts val="664"/>
              </a:spcBef>
              <a:spcAft>
                <a:spcPts val="0"/>
              </a:spcAft>
              <a:buNone/>
            </a:pPr>
            <a:r>
              <a:rPr lang="en-US" sz="1684">
                <a:solidFill>
                  <a:schemeClr val="dk1"/>
                </a:solidFill>
                <a:latin typeface="Arial"/>
                <a:ea typeface="Arial"/>
                <a:cs typeface="Arial"/>
                <a:sym typeface="Arial"/>
              </a:rPr>
              <a:t>...</a:t>
            </a:r>
            <a:endParaRPr sz="1684">
              <a:solidFill>
                <a:schemeClr val="dk1"/>
              </a:solidFill>
              <a:latin typeface="Arial"/>
              <a:ea typeface="Arial"/>
              <a:cs typeface="Arial"/>
              <a:sym typeface="Arial"/>
            </a:endParaRPr>
          </a:p>
          <a:p>
            <a:pPr indent="0" lvl="0" marL="25168" marR="0" rtl="0" algn="l">
              <a:spcBef>
                <a:spcPts val="664"/>
              </a:spcBef>
              <a:spcAft>
                <a:spcPts val="0"/>
              </a:spcAft>
              <a:buNone/>
            </a:pPr>
            <a:r>
              <a:rPr lang="en-US" sz="1684">
                <a:solidFill>
                  <a:schemeClr val="dk1"/>
                </a:solidFill>
                <a:latin typeface="Arial"/>
                <a:ea typeface="Arial"/>
                <a:cs typeface="Arial"/>
                <a:sym typeface="Arial"/>
              </a:rPr>
              <a:t>804c315: e8 b6 00 00 00 chiama 804c3d0 &lt;SSL_library_init&gt;</a:t>
            </a:r>
            <a:endParaRPr sz="1684">
              <a:solidFill>
                <a:schemeClr val="dk1"/>
              </a:solidFill>
              <a:latin typeface="Arial"/>
              <a:ea typeface="Arial"/>
              <a:cs typeface="Arial"/>
              <a:sym typeface="Arial"/>
            </a:endParaRPr>
          </a:p>
          <a:p>
            <a:pPr indent="0" lvl="0" marL="25168" marR="0" rtl="0" algn="l">
              <a:spcBef>
                <a:spcPts val="664"/>
              </a:spcBef>
              <a:spcAft>
                <a:spcPts val="0"/>
              </a:spcAft>
              <a:buNone/>
            </a:pPr>
            <a:r>
              <a:rPr lang="en-US" sz="1684">
                <a:solidFill>
                  <a:schemeClr val="dk1"/>
                </a:solidFill>
                <a:latin typeface="Arial"/>
                <a:ea typeface="Arial"/>
                <a:cs typeface="Arial"/>
                <a:sym typeface="Arial"/>
              </a:rPr>
              <a:t>...</a:t>
            </a:r>
            <a:endParaRPr sz="1684">
              <a:solidFill>
                <a:schemeClr val="dk1"/>
              </a:solidFill>
              <a:latin typeface="Arial"/>
              <a:ea typeface="Arial"/>
              <a:cs typeface="Arial"/>
              <a:sym typeface="Arial"/>
            </a:endParaRPr>
          </a:p>
          <a:p>
            <a:pPr indent="0" lvl="0" marL="25168" marR="0" rtl="0" algn="l">
              <a:spcBef>
                <a:spcPts val="664"/>
              </a:spcBef>
              <a:spcAft>
                <a:spcPts val="0"/>
              </a:spcAft>
              <a:buNone/>
            </a:pPr>
            <a:r>
              <a:rPr lang="en-US" sz="1684">
                <a:solidFill>
                  <a:schemeClr val="dk1"/>
                </a:solidFill>
                <a:latin typeface="Arial"/>
                <a:ea typeface="Arial"/>
                <a:cs typeface="Arial"/>
                <a:sym typeface="Arial"/>
              </a:rPr>
              <a:t>$</a:t>
            </a:r>
            <a:endParaRPr sz="1684">
              <a:solidFill>
                <a:schemeClr val="dk1"/>
              </a:solidFill>
              <a:latin typeface="Arial"/>
              <a:ea typeface="Arial"/>
              <a:cs typeface="Arial"/>
              <a:sym typeface="Arial"/>
            </a:endParaRPr>
          </a:p>
        </p:txBody>
      </p:sp>
      <p:sp>
        <p:nvSpPr>
          <p:cNvPr id="894" name="Google Shape;894;p52"/>
          <p:cNvSpPr txBox="1"/>
          <p:nvPr>
            <p:ph idx="11" type="ftr"/>
          </p:nvPr>
        </p:nvSpPr>
        <p:spPr>
          <a:xfrm>
            <a:off x="180047" y="3351159"/>
            <a:ext cx="1176020" cy="101600"/>
          </a:xfrm>
          <a:prstGeom prst="rect">
            <a:avLst/>
          </a:prstGeom>
          <a:noFill/>
          <a:ln>
            <a:noFill/>
          </a:ln>
        </p:spPr>
        <p:txBody>
          <a:bodyPr anchorCtr="0" anchor="t" bIns="0" lIns="0" spcFirstLastPara="1" rIns="0" wrap="square" tIns="0">
            <a:spAutoFit/>
          </a:bodyPr>
          <a:lstStyle/>
          <a:p>
            <a:pPr indent="0" lvl="0" marL="25168" marR="0" rtl="0" algn="l">
              <a:lnSpc>
                <a:spcPct val="221333"/>
              </a:lnSpc>
              <a:spcBef>
                <a:spcPts val="0"/>
              </a:spcBef>
              <a:spcAft>
                <a:spcPts val="0"/>
              </a:spcAft>
              <a:buNone/>
            </a:pPr>
            <a:r>
              <a:rPr b="0" i="0" lang="en-US" sz="600">
                <a:solidFill>
                  <a:schemeClr val="lt1"/>
                </a:solidFill>
                <a:latin typeface="Carlito"/>
                <a:ea typeface="Carlito"/>
                <a:cs typeface="Carlito"/>
                <a:sym typeface="Carlito"/>
              </a:rPr>
              <a:t>Dimitrios A. Glynos (Università del Pireo)</a:t>
            </a:r>
            <a:endParaRPr b="0" i="0" sz="600">
              <a:solidFill>
                <a:schemeClr val="lt1"/>
              </a:solidFill>
              <a:latin typeface="Carlito"/>
              <a:ea typeface="Carlito"/>
              <a:cs typeface="Carlito"/>
              <a:sym typeface="Carlito"/>
            </a:endParaRPr>
          </a:p>
        </p:txBody>
      </p:sp>
    </p:spTree>
  </p:cSld>
  <p:clrMapOvr>
    <a:masterClrMapping/>
  </p:clrMapOvr>
  <p:transition>
    <p:cut/>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sp>
        <p:nvSpPr>
          <p:cNvPr id="899" name="Google Shape;899;p53"/>
          <p:cNvSpPr txBox="1"/>
          <p:nvPr>
            <p:ph type="title"/>
          </p:nvPr>
        </p:nvSpPr>
        <p:spPr>
          <a:xfrm>
            <a:off x="2057394" y="236532"/>
            <a:ext cx="20838253" cy="711415"/>
          </a:xfrm>
          <a:prstGeom prst="rect">
            <a:avLst/>
          </a:prstGeom>
          <a:noFill/>
          <a:ln>
            <a:noFill/>
          </a:ln>
        </p:spPr>
        <p:txBody>
          <a:bodyPr anchorCtr="0" anchor="ctr" bIns="0" lIns="0" spcFirstLastPara="1" rIns="0" wrap="square" tIns="33975">
            <a:spAutoFit/>
          </a:bodyPr>
          <a:lstStyle/>
          <a:p>
            <a:pPr indent="0" lvl="0" marL="25168" rtl="0" algn="l">
              <a:lnSpc>
                <a:spcPct val="100000"/>
              </a:lnSpc>
              <a:spcBef>
                <a:spcPts val="0"/>
              </a:spcBef>
              <a:spcAft>
                <a:spcPts val="0"/>
              </a:spcAft>
              <a:buClr>
                <a:schemeClr val="dk1"/>
              </a:buClr>
              <a:buSzPts val="6000"/>
              <a:buFont typeface="Book Antiqua"/>
              <a:buNone/>
            </a:pPr>
            <a:r>
              <a:rPr lang="en-US"/>
              <a:t>Tracciamento dell'esecuzione</a:t>
            </a:r>
            <a:endParaRPr/>
          </a:p>
        </p:txBody>
      </p:sp>
      <p:sp>
        <p:nvSpPr>
          <p:cNvPr id="900" name="Google Shape;900;p53"/>
          <p:cNvSpPr txBox="1"/>
          <p:nvPr>
            <p:ph idx="1" type="body"/>
          </p:nvPr>
        </p:nvSpPr>
        <p:spPr>
          <a:xfrm>
            <a:off x="768057" y="1255040"/>
            <a:ext cx="20838253" cy="4762336"/>
          </a:xfrm>
          <a:prstGeom prst="rect">
            <a:avLst/>
          </a:prstGeom>
          <a:noFill/>
          <a:ln>
            <a:noFill/>
          </a:ln>
        </p:spPr>
        <p:txBody>
          <a:bodyPr anchorCtr="0" anchor="t" bIns="0" lIns="0" spcFirstLastPara="1" rIns="0" wrap="square" tIns="191250">
            <a:spAutoFit/>
          </a:bodyPr>
          <a:lstStyle/>
          <a:p>
            <a:pPr indent="-127000" lvl="0" marL="573821" rtl="0" algn="l">
              <a:lnSpc>
                <a:spcPct val="100000"/>
              </a:lnSpc>
              <a:spcBef>
                <a:spcPts val="0"/>
              </a:spcBef>
              <a:spcAft>
                <a:spcPts val="0"/>
              </a:spcAft>
              <a:buSzPts val="2000"/>
              <a:buChar char=" "/>
            </a:pPr>
            <a:r>
              <a:rPr lang="en-US"/>
              <a:t>Usare 'strace' per tracciare le chiamate di sistema</a:t>
            </a:r>
            <a:endParaRPr/>
          </a:p>
          <a:p>
            <a:pPr indent="-106933" lvl="0" marL="573821" rtl="0" algn="l">
              <a:lnSpc>
                <a:spcPct val="100000"/>
              </a:lnSpc>
              <a:spcBef>
                <a:spcPts val="1349"/>
              </a:spcBef>
              <a:spcAft>
                <a:spcPts val="0"/>
              </a:spcAft>
              <a:buSzPts val="1684"/>
              <a:buChar char=" "/>
            </a:pPr>
            <a:r>
              <a:rPr lang="en-US" sz="1684">
                <a:latin typeface="Arial"/>
                <a:ea typeface="Arial"/>
                <a:cs typeface="Arial"/>
                <a:sym typeface="Arial"/>
              </a:rPr>
              <a:t>$ strace -fF ./foo</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[pid 16155] execve("/bin/mount", ... ) = 0</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a:t>
            </a:r>
            <a:endParaRPr sz="1684">
              <a:latin typeface="Arial"/>
              <a:ea typeface="Arial"/>
              <a:cs typeface="Arial"/>
              <a:sym typeface="Arial"/>
            </a:endParaRPr>
          </a:p>
          <a:p>
            <a:pPr indent="-127000" lvl="0" marL="573821" rtl="0" algn="l">
              <a:lnSpc>
                <a:spcPct val="100000"/>
              </a:lnSpc>
              <a:spcBef>
                <a:spcPts val="963"/>
              </a:spcBef>
              <a:spcAft>
                <a:spcPts val="0"/>
              </a:spcAft>
              <a:buSzPts val="2000"/>
              <a:buChar char=" "/>
            </a:pPr>
            <a:r>
              <a:rPr lang="en-US"/>
              <a:t>Usare 'ltrace' per tracciare le chiamate alla libreria</a:t>
            </a:r>
            <a:endParaRPr/>
          </a:p>
          <a:p>
            <a:pPr indent="-106933" lvl="0" marL="573821" rtl="0" algn="l">
              <a:lnSpc>
                <a:spcPct val="100000"/>
              </a:lnSpc>
              <a:spcBef>
                <a:spcPts val="1359"/>
              </a:spcBef>
              <a:spcAft>
                <a:spcPts val="0"/>
              </a:spcAft>
              <a:buSzPts val="1684"/>
              <a:buChar char=" "/>
            </a:pPr>
            <a:r>
              <a:rPr lang="en-US" sz="1684">
                <a:latin typeface="Arial"/>
                <a:ea typeface="Arial"/>
                <a:cs typeface="Arial"/>
                <a:sym typeface="Arial"/>
              </a:rPr>
              <a:t>$ ltrace ./foo</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strcpy(0xbfc0343d, 0xbfc0451a) = 0xbfc0343d</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a:t>
            </a:r>
            <a:endParaRPr sz="1684">
              <a:latin typeface="Arial"/>
              <a:ea typeface="Arial"/>
              <a:cs typeface="Arial"/>
              <a:sym typeface="Arial"/>
            </a:endParaRPr>
          </a:p>
          <a:p>
            <a:pPr indent="-106933" lvl="0" marL="573821" rtl="0" algn="l">
              <a:lnSpc>
                <a:spcPct val="100000"/>
              </a:lnSpc>
              <a:spcBef>
                <a:spcPts val="864"/>
              </a:spcBef>
              <a:spcAft>
                <a:spcPts val="0"/>
              </a:spcAft>
              <a:buSzPts val="1684"/>
              <a:buChar char=" "/>
            </a:pPr>
            <a:r>
              <a:rPr lang="en-US" sz="1684">
                <a:latin typeface="Arial"/>
                <a:ea typeface="Arial"/>
                <a:cs typeface="Arial"/>
                <a:sym typeface="Arial"/>
              </a:rPr>
              <a:t>$</a:t>
            </a:r>
            <a:endParaRPr sz="1684">
              <a:latin typeface="Arial"/>
              <a:ea typeface="Arial"/>
              <a:cs typeface="Arial"/>
              <a:sym typeface="Arial"/>
            </a:endParaRPr>
          </a:p>
        </p:txBody>
      </p:sp>
      <p:sp>
        <p:nvSpPr>
          <p:cNvPr id="901" name="Google Shape;901;p53"/>
          <p:cNvSpPr txBox="1"/>
          <p:nvPr>
            <p:ph idx="11" type="ftr"/>
          </p:nvPr>
        </p:nvSpPr>
        <p:spPr>
          <a:xfrm>
            <a:off x="180047" y="3351159"/>
            <a:ext cx="1176020" cy="101600"/>
          </a:xfrm>
          <a:prstGeom prst="rect">
            <a:avLst/>
          </a:prstGeom>
          <a:noFill/>
          <a:ln>
            <a:noFill/>
          </a:ln>
        </p:spPr>
        <p:txBody>
          <a:bodyPr anchorCtr="0" anchor="t" bIns="0" lIns="0" spcFirstLastPara="1" rIns="0" wrap="square" tIns="0">
            <a:spAutoFit/>
          </a:bodyPr>
          <a:lstStyle/>
          <a:p>
            <a:pPr indent="0" lvl="0" marL="25168" marR="0" rtl="0" algn="l">
              <a:lnSpc>
                <a:spcPct val="221333"/>
              </a:lnSpc>
              <a:spcBef>
                <a:spcPts val="0"/>
              </a:spcBef>
              <a:spcAft>
                <a:spcPts val="0"/>
              </a:spcAft>
              <a:buNone/>
            </a:pPr>
            <a:r>
              <a:rPr b="0" i="0" lang="en-US" sz="600">
                <a:solidFill>
                  <a:schemeClr val="lt1"/>
                </a:solidFill>
                <a:latin typeface="Carlito"/>
                <a:ea typeface="Carlito"/>
                <a:cs typeface="Carlito"/>
                <a:sym typeface="Carlito"/>
              </a:rPr>
              <a:t>Dimitrios A. Glynos (Univ. del Pireo)</a:t>
            </a:r>
            <a:endParaRPr b="0" i="0" sz="600">
              <a:solidFill>
                <a:schemeClr val="lt1"/>
              </a:solidFill>
              <a:latin typeface="Carlito"/>
              <a:ea typeface="Carlito"/>
              <a:cs typeface="Carlito"/>
              <a:sym typeface="Carlito"/>
            </a:endParaRPr>
          </a:p>
        </p:txBody>
      </p:sp>
    </p:spTree>
  </p:cSld>
  <p:clrMapOvr>
    <a:masterClrMapping/>
  </p:clrMapOvr>
  <p:transition>
    <p:cut/>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54"/>
          <p:cNvSpPr txBox="1"/>
          <p:nvPr>
            <p:ph type="ctrTitle"/>
          </p:nvPr>
        </p:nvSpPr>
        <p:spPr>
          <a:xfrm>
            <a:off x="2446944" y="387528"/>
            <a:ext cx="19198449" cy="957636"/>
          </a:xfrm>
          <a:prstGeom prst="rect">
            <a:avLst/>
          </a:prstGeom>
          <a:noFill/>
          <a:ln>
            <a:noFill/>
          </a:ln>
        </p:spPr>
        <p:txBody>
          <a:bodyPr anchorCtr="0" anchor="ctr" bIns="0" lIns="0" spcFirstLastPara="1" rIns="0" wrap="square" tIns="33975">
            <a:spAutoFit/>
          </a:bodyPr>
          <a:lstStyle/>
          <a:p>
            <a:pPr indent="0" lvl="0" marL="25168" rtl="0" algn="l">
              <a:lnSpc>
                <a:spcPct val="100000"/>
              </a:lnSpc>
              <a:spcBef>
                <a:spcPts val="0"/>
              </a:spcBef>
              <a:spcAft>
                <a:spcPts val="0"/>
              </a:spcAft>
              <a:buClr>
                <a:schemeClr val="dk1"/>
              </a:buClr>
              <a:buSzPts val="6000"/>
              <a:buFont typeface="Book Antiqua"/>
              <a:buNone/>
            </a:pPr>
            <a:r>
              <a:rPr lang="en-US" sz="6000">
                <a:solidFill>
                  <a:schemeClr val="dk1"/>
                </a:solidFill>
                <a:latin typeface="Book Antiqua"/>
                <a:ea typeface="Book Antiqua"/>
                <a:cs typeface="Book Antiqua"/>
                <a:sym typeface="Book Antiqua"/>
              </a:rPr>
              <a:t>Test Fuzz</a:t>
            </a:r>
            <a:endParaRPr/>
          </a:p>
        </p:txBody>
      </p:sp>
      <p:pic>
        <p:nvPicPr>
          <p:cNvPr id="907" name="Google Shape;907;p54"/>
          <p:cNvPicPr preferRelativeResize="0"/>
          <p:nvPr/>
        </p:nvPicPr>
        <p:blipFill rotWithShape="1">
          <a:blip r:embed="rId3">
            <a:alphaModFix/>
          </a:blip>
          <a:srcRect b="0" l="0" r="0" t="0"/>
          <a:stretch/>
        </p:blipFill>
        <p:spPr>
          <a:xfrm>
            <a:off x="2079427" y="2722891"/>
            <a:ext cx="135147" cy="135147"/>
          </a:xfrm>
          <a:prstGeom prst="rect">
            <a:avLst/>
          </a:prstGeom>
          <a:noFill/>
          <a:ln>
            <a:noFill/>
          </a:ln>
        </p:spPr>
      </p:pic>
      <p:pic>
        <p:nvPicPr>
          <p:cNvPr id="908" name="Google Shape;908;p54"/>
          <p:cNvPicPr preferRelativeResize="0"/>
          <p:nvPr/>
        </p:nvPicPr>
        <p:blipFill rotWithShape="1">
          <a:blip r:embed="rId4">
            <a:alphaModFix/>
          </a:blip>
          <a:srcRect b="0" l="0" r="0" t="0"/>
          <a:stretch/>
        </p:blipFill>
        <p:spPr>
          <a:xfrm>
            <a:off x="2079427" y="3098987"/>
            <a:ext cx="135147" cy="135147"/>
          </a:xfrm>
          <a:prstGeom prst="rect">
            <a:avLst/>
          </a:prstGeom>
          <a:noFill/>
          <a:ln>
            <a:noFill/>
          </a:ln>
        </p:spPr>
      </p:pic>
      <p:pic>
        <p:nvPicPr>
          <p:cNvPr id="909" name="Google Shape;909;p54"/>
          <p:cNvPicPr preferRelativeResize="0"/>
          <p:nvPr/>
        </p:nvPicPr>
        <p:blipFill rotWithShape="1">
          <a:blip r:embed="rId5">
            <a:alphaModFix/>
          </a:blip>
          <a:srcRect b="0" l="0" r="0" t="0"/>
          <a:stretch/>
        </p:blipFill>
        <p:spPr>
          <a:xfrm>
            <a:off x="2654793" y="3476288"/>
            <a:ext cx="108872" cy="108872"/>
          </a:xfrm>
          <a:prstGeom prst="rect">
            <a:avLst/>
          </a:prstGeom>
          <a:noFill/>
          <a:ln>
            <a:noFill/>
          </a:ln>
        </p:spPr>
      </p:pic>
      <p:pic>
        <p:nvPicPr>
          <p:cNvPr id="910" name="Google Shape;910;p54"/>
          <p:cNvPicPr preferRelativeResize="0"/>
          <p:nvPr/>
        </p:nvPicPr>
        <p:blipFill rotWithShape="1">
          <a:blip r:embed="rId6">
            <a:alphaModFix/>
          </a:blip>
          <a:srcRect b="0" l="0" r="0" t="0"/>
          <a:stretch/>
        </p:blipFill>
        <p:spPr>
          <a:xfrm>
            <a:off x="2654793" y="3777158"/>
            <a:ext cx="108872" cy="108872"/>
          </a:xfrm>
          <a:prstGeom prst="rect">
            <a:avLst/>
          </a:prstGeom>
          <a:noFill/>
          <a:ln>
            <a:noFill/>
          </a:ln>
        </p:spPr>
      </p:pic>
      <p:sp>
        <p:nvSpPr>
          <p:cNvPr id="911" name="Google Shape;911;p54"/>
          <p:cNvSpPr txBox="1"/>
          <p:nvPr/>
        </p:nvSpPr>
        <p:spPr>
          <a:xfrm>
            <a:off x="2326666" y="2516718"/>
            <a:ext cx="5882780" cy="1432080"/>
          </a:xfrm>
          <a:prstGeom prst="rect">
            <a:avLst/>
          </a:prstGeom>
          <a:noFill/>
          <a:ln>
            <a:noFill/>
          </a:ln>
        </p:spPr>
        <p:txBody>
          <a:bodyPr anchorCtr="0" anchor="t" bIns="0" lIns="0" spcFirstLastPara="1" rIns="0" wrap="square" tIns="25150">
            <a:spAutoFit/>
          </a:bodyPr>
          <a:lstStyle/>
          <a:p>
            <a:pPr indent="0" lvl="0" marL="25168" marR="10067" rtl="0" algn="l">
              <a:lnSpc>
                <a:spcPct val="113199"/>
              </a:lnSpc>
              <a:spcBef>
                <a:spcPts val="0"/>
              </a:spcBef>
              <a:spcAft>
                <a:spcPts val="0"/>
              </a:spcAft>
              <a:buNone/>
            </a:pPr>
            <a:r>
              <a:rPr lang="en-US" sz="2180">
                <a:solidFill>
                  <a:schemeClr val="dk1"/>
                </a:solidFill>
                <a:latin typeface="Carlito"/>
                <a:ea typeface="Carlito"/>
                <a:cs typeface="Carlito"/>
                <a:sym typeface="Carlito"/>
              </a:rPr>
              <a:t>Test dei valori di input selvaggi sui parametri controllati dall'utente Utilizzo di fuzzer automatizzati</a:t>
            </a:r>
            <a:endParaRPr sz="2180">
              <a:solidFill>
                <a:schemeClr val="dk1"/>
              </a:solidFill>
              <a:latin typeface="Carlito"/>
              <a:ea typeface="Carlito"/>
              <a:cs typeface="Carlito"/>
              <a:sym typeface="Carlito"/>
            </a:endParaRPr>
          </a:p>
          <a:p>
            <a:pPr indent="0" lvl="0" marL="573821" marR="2368270" rtl="0" algn="l">
              <a:spcBef>
                <a:spcPts val="347"/>
              </a:spcBef>
              <a:spcAft>
                <a:spcPts val="0"/>
              </a:spcAft>
              <a:buNone/>
            </a:pPr>
            <a:r>
              <a:rPr lang="en-US" sz="1982">
                <a:solidFill>
                  <a:schemeClr val="dk1"/>
                </a:solidFill>
                <a:latin typeface="Carlito"/>
                <a:ea typeface="Carlito"/>
                <a:cs typeface="Carlito"/>
                <a:sym typeface="Carlito"/>
              </a:rPr>
              <a:t>Fuzzing del protocollo con 'peach' Fuzzing dei file con 'honggfuzz'</a:t>
            </a:r>
            <a:endParaRPr sz="1982">
              <a:solidFill>
                <a:schemeClr val="dk1"/>
              </a:solidFill>
              <a:latin typeface="Carlito"/>
              <a:ea typeface="Carlito"/>
              <a:cs typeface="Carlito"/>
              <a:sym typeface="Carlito"/>
            </a:endParaRPr>
          </a:p>
        </p:txBody>
      </p:sp>
      <p:sp>
        <p:nvSpPr>
          <p:cNvPr id="912" name="Google Shape;912;p54"/>
          <p:cNvSpPr txBox="1"/>
          <p:nvPr>
            <p:ph idx="11" type="ftr"/>
          </p:nvPr>
        </p:nvSpPr>
        <p:spPr>
          <a:xfrm>
            <a:off x="9531292" y="12874487"/>
            <a:ext cx="8154099" cy="166712"/>
          </a:xfrm>
          <a:prstGeom prst="rect">
            <a:avLst/>
          </a:prstGeom>
          <a:noFill/>
          <a:ln>
            <a:noFill/>
          </a:ln>
        </p:spPr>
        <p:txBody>
          <a:bodyPr anchorCtr="0" anchor="ctr" bIns="0" lIns="0" spcFirstLastPara="1" rIns="0" wrap="square" tIns="0">
            <a:spAutoFit/>
          </a:bodyPr>
          <a:lstStyle/>
          <a:p>
            <a:pPr indent="0" lvl="0" marL="25168" rtl="0" algn="l">
              <a:lnSpc>
                <a:spcPct val="120727"/>
              </a:lnSpc>
              <a:spcBef>
                <a:spcPts val="0"/>
              </a:spcBef>
              <a:spcAft>
                <a:spcPts val="0"/>
              </a:spcAft>
              <a:buNone/>
            </a:pPr>
            <a:r>
              <a:rPr lang="en-US"/>
              <a:t>DIMITRIOS A. GLYNOS (UNIV. DEL PIREO)</a:t>
            </a:r>
            <a:endParaRPr/>
          </a:p>
        </p:txBody>
      </p:sp>
      <p:sp>
        <p:nvSpPr>
          <p:cNvPr id="913" name="Google Shape;913;p54"/>
          <p:cNvSpPr txBox="1"/>
          <p:nvPr>
            <p:ph idx="10" type="dt"/>
          </p:nvPr>
        </p:nvSpPr>
        <p:spPr>
          <a:xfrm>
            <a:off x="3189215" y="12874487"/>
            <a:ext cx="5436066" cy="166712"/>
          </a:xfrm>
          <a:prstGeom prst="rect">
            <a:avLst/>
          </a:prstGeom>
          <a:noFill/>
          <a:ln>
            <a:noFill/>
          </a:ln>
        </p:spPr>
        <p:txBody>
          <a:bodyPr anchorCtr="0" anchor="ctr" bIns="0" lIns="0" spcFirstLastPara="1" rIns="0" wrap="square" tIns="0">
            <a:spAutoFit/>
          </a:bodyPr>
          <a:lstStyle/>
          <a:p>
            <a:pPr indent="0" lvl="0" marL="25168" rtl="0" algn="l">
              <a:lnSpc>
                <a:spcPct val="120727"/>
              </a:lnSpc>
              <a:spcBef>
                <a:spcPts val="0"/>
              </a:spcBef>
              <a:spcAft>
                <a:spcPts val="0"/>
              </a:spcAft>
              <a:buNone/>
            </a:pPr>
            <a:r>
              <a:rPr lang="en-US"/>
              <a:t>4 maggio 2020</a:t>
            </a:r>
            <a:endParaRPr/>
          </a:p>
        </p:txBody>
      </p:sp>
    </p:spTree>
  </p:cSld>
  <p:clrMapOvr>
    <a:masterClrMapping/>
  </p:clrMapOvr>
  <p:transition>
    <p:cut/>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55"/>
          <p:cNvSpPr txBox="1"/>
          <p:nvPr>
            <p:ph type="ctrTitle"/>
          </p:nvPr>
        </p:nvSpPr>
        <p:spPr>
          <a:xfrm>
            <a:off x="6970326" y="1679216"/>
            <a:ext cx="4786877" cy="151831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6000"/>
              <a:buFont typeface="Book Antiqua"/>
              <a:buNone/>
            </a:pPr>
            <a:r>
              <a:rPr lang="en-US"/>
              <a:t>Grazie</a:t>
            </a:r>
            <a:endParaRPr/>
          </a:p>
        </p:txBody>
      </p:sp>
      <p:pic>
        <p:nvPicPr>
          <p:cNvPr descr="A person and person looking at a computer screen" id="919" name="Google Shape;919;p55"/>
          <p:cNvPicPr preferRelativeResize="0"/>
          <p:nvPr>
            <p:ph idx="2" type="pic"/>
          </p:nvPr>
        </p:nvPicPr>
        <p:blipFill rotWithShape="1">
          <a:blip r:embed="rId3">
            <a:alphaModFix/>
          </a:blip>
          <a:srcRect b="0" l="127" r="126" t="0"/>
          <a:stretch/>
        </p:blipFill>
        <p:spPr>
          <a:xfrm>
            <a:off x="-29499" y="-2236"/>
            <a:ext cx="6814124" cy="6871095"/>
          </a:xfrm>
          <a:prstGeom prst="rect">
            <a:avLst/>
          </a:prstGeom>
          <a:solidFill>
            <a:schemeClr val="lt2"/>
          </a:solidFill>
          <a:ln>
            <a:noFill/>
          </a:ln>
        </p:spPr>
      </p:pic>
      <p:sp>
        <p:nvSpPr>
          <p:cNvPr id="920" name="Google Shape;920;p55"/>
          <p:cNvSpPr txBox="1"/>
          <p:nvPr>
            <p:ph idx="1" type="body"/>
          </p:nvPr>
        </p:nvSpPr>
        <p:spPr>
          <a:xfrm>
            <a:off x="6970326" y="3748958"/>
            <a:ext cx="4786878" cy="2258013"/>
          </a:xfrm>
          <a:prstGeom prst="rect">
            <a:avLst/>
          </a:prstGeom>
          <a:noFill/>
          <a:ln>
            <a:noFill/>
          </a:ln>
        </p:spPr>
        <p:txBody>
          <a:bodyPr anchorCtr="0" anchor="t" bIns="45700" lIns="91425" spcFirstLastPara="1" rIns="0" wrap="square" tIns="0">
            <a:normAutofit/>
          </a:bodyPr>
          <a:lstStyle/>
          <a:p>
            <a:pPr indent="0" lvl="0" marL="0" rtl="0" algn="l">
              <a:lnSpc>
                <a:spcPct val="100000"/>
              </a:lnSpc>
              <a:spcBef>
                <a:spcPts val="0"/>
              </a:spcBef>
              <a:spcAft>
                <a:spcPts val="0"/>
              </a:spcAft>
              <a:buSzPts val="1600"/>
              <a:buFont typeface="Courier New"/>
              <a:buNone/>
            </a:pPr>
            <a:r>
              <a:t/>
            </a:r>
            <a:endParaRPr/>
          </a:p>
          <a:p>
            <a:pPr indent="0" lvl="0" marL="0" rtl="0" algn="l">
              <a:lnSpc>
                <a:spcPct val="100000"/>
              </a:lnSpc>
              <a:spcBef>
                <a:spcPts val="0"/>
              </a:spcBef>
              <a:spcAft>
                <a:spcPts val="0"/>
              </a:spcAft>
              <a:buSzPts val="1600"/>
              <a:buFont typeface="Courier New"/>
              <a:buNone/>
            </a:pPr>
            <a:r>
              <a:rPr lang="en-US"/>
              <a:t>Si prega di inviare tutte le domande a:</a:t>
            </a:r>
            <a:endParaRPr/>
          </a:p>
          <a:p>
            <a:pPr indent="0" lvl="0" marL="0" rtl="0" algn="l">
              <a:lnSpc>
                <a:spcPct val="100000"/>
              </a:lnSpc>
              <a:spcBef>
                <a:spcPts val="0"/>
              </a:spcBef>
              <a:spcAft>
                <a:spcPts val="0"/>
              </a:spcAft>
              <a:buSzPts val="1600"/>
              <a:buFont typeface="Courier New"/>
              <a:buNone/>
            </a:pPr>
            <a:r>
              <a:rPr lang="en-US" u="sng">
                <a:solidFill>
                  <a:schemeClr val="hlink"/>
                </a:solidFill>
                <a:hlinkClick r:id="rId4"/>
              </a:rPr>
              <a:t>dpolemi@unipi.gr</a:t>
            </a:r>
            <a:endParaRPr/>
          </a:p>
          <a:p>
            <a:pPr indent="0" lvl="0" marL="0" rtl="0" algn="l">
              <a:lnSpc>
                <a:spcPct val="100000"/>
              </a:lnSpc>
              <a:spcBef>
                <a:spcPts val="0"/>
              </a:spcBef>
              <a:spcAft>
                <a:spcPts val="0"/>
              </a:spcAft>
              <a:buSzPts val="1600"/>
              <a:buFont typeface="Courier New"/>
              <a:buNone/>
            </a:pPr>
            <a:r>
              <a:rPr lang="en-US" u="sng">
                <a:solidFill>
                  <a:schemeClr val="hlink"/>
                </a:solidFill>
                <a:hlinkClick r:id="rId5"/>
              </a:rPr>
              <a:t>dkoutras@unipi.gr</a:t>
            </a:r>
            <a:endParaRPr/>
          </a:p>
          <a:p>
            <a:pPr indent="0" lvl="0" marL="0" rtl="0" algn="l">
              <a:lnSpc>
                <a:spcPct val="100000"/>
              </a:lnSpc>
              <a:spcBef>
                <a:spcPts val="0"/>
              </a:spcBef>
              <a:spcAft>
                <a:spcPts val="0"/>
              </a:spcAft>
              <a:buSzPts val="1600"/>
              <a:buFont typeface="Courier New"/>
              <a:buNone/>
            </a:pPr>
            <a:r>
              <a:t/>
            </a:r>
            <a:endParaRPr/>
          </a:p>
        </p:txBody>
      </p:sp>
      <p:grpSp>
        <p:nvGrpSpPr>
          <p:cNvPr id="921" name="Google Shape;921;p55"/>
          <p:cNvGrpSpPr/>
          <p:nvPr/>
        </p:nvGrpSpPr>
        <p:grpSpPr>
          <a:xfrm>
            <a:off x="4059704" y="0"/>
            <a:ext cx="2928883" cy="6871447"/>
            <a:chOff x="4059704" y="0"/>
            <a:chExt cx="2928883" cy="6871447"/>
          </a:xfrm>
        </p:grpSpPr>
        <p:sp>
          <p:nvSpPr>
            <p:cNvPr id="922" name="Google Shape;922;p55"/>
            <p:cNvSpPr/>
            <p:nvPr/>
          </p:nvSpPr>
          <p:spPr>
            <a:xfrm rot="10800000">
              <a:off x="4443586" y="50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cxnSp>
          <p:nvCxnSpPr>
            <p:cNvPr id="923" name="Google Shape;923;p55"/>
            <p:cNvCxnSpPr/>
            <p:nvPr/>
          </p:nvCxnSpPr>
          <p:spPr>
            <a:xfrm flipH="1">
              <a:off x="4059704" y="0"/>
              <a:ext cx="1822122" cy="6871447"/>
            </a:xfrm>
            <a:prstGeom prst="straightConnector1">
              <a:avLst/>
            </a:prstGeom>
            <a:noFill/>
            <a:ln cap="flat" cmpd="sng" w="22225">
              <a:solidFill>
                <a:schemeClr val="dk2"/>
              </a:solidFill>
              <a:prstDash val="solid"/>
              <a:round/>
              <a:headEnd len="sm" w="sm" type="none"/>
              <a:tailEnd len="sm" w="sm" type="none"/>
            </a:ln>
          </p:spPr>
        </p:cxn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6"/>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318" name="Google Shape;318;p6"/>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Profilo dei partecipanti alla formazione</a:t>
            </a:r>
            <a:endParaRPr/>
          </a:p>
          <a:p>
            <a:pPr indent="0" lvl="0" marL="0" rtl="0" algn="l">
              <a:lnSpc>
                <a:spcPct val="100000"/>
              </a:lnSpc>
              <a:spcBef>
                <a:spcPts val="0"/>
              </a:spcBef>
              <a:spcAft>
                <a:spcPts val="0"/>
              </a:spcAft>
              <a:buSzPts val="2400"/>
              <a:buNone/>
            </a:pPr>
            <a:r>
              <a:t/>
            </a:r>
            <a:endParaRPr/>
          </a:p>
        </p:txBody>
      </p:sp>
      <p:sp>
        <p:nvSpPr>
          <p:cNvPr id="319" name="Google Shape;319;p6"/>
          <p:cNvSpPr txBox="1"/>
          <p:nvPr>
            <p:ph idx="3" type="body"/>
          </p:nvPr>
        </p:nvSpPr>
        <p:spPr>
          <a:xfrm>
            <a:off x="6498131" y="1977017"/>
            <a:ext cx="2699066" cy="2569866"/>
          </a:xfrm>
          <a:prstGeom prst="rect">
            <a:avLst/>
          </a:prstGeom>
          <a:noFill/>
          <a:ln>
            <a:noFill/>
          </a:ln>
        </p:spPr>
        <p:txBody>
          <a:bodyPr anchorCtr="0" anchor="t" bIns="45700" lIns="91425" spcFirstLastPara="1" rIns="0" wrap="square" tIns="0">
            <a:normAutofit/>
          </a:bodyPr>
          <a:lstStyle/>
          <a:p>
            <a:pPr indent="-274320" lvl="0" marL="274320" rtl="0" algn="l">
              <a:lnSpc>
                <a:spcPct val="100000"/>
              </a:lnSpc>
              <a:spcBef>
                <a:spcPts val="0"/>
              </a:spcBef>
              <a:spcAft>
                <a:spcPts val="0"/>
              </a:spcAft>
              <a:buSzPts val="1400"/>
              <a:buFont typeface="Courier New"/>
              <a:buChar char="o"/>
            </a:pPr>
            <a:r>
              <a:rPr lang="en-US"/>
              <a:t>Dirigenti e leader</a:t>
            </a:r>
            <a:endParaRPr/>
          </a:p>
          <a:p>
            <a:pPr indent="-274320" lvl="0" marL="274320" rtl="0" algn="l">
              <a:lnSpc>
                <a:spcPct val="100000"/>
              </a:lnSpc>
              <a:spcBef>
                <a:spcPts val="1800"/>
              </a:spcBef>
              <a:spcAft>
                <a:spcPts val="0"/>
              </a:spcAft>
              <a:buSzPts val="1400"/>
              <a:buFont typeface="Courier New"/>
              <a:buChar char="o"/>
            </a:pPr>
            <a:r>
              <a:rPr lang="en-US"/>
              <a:t>Professionisti della vita lavorativa</a:t>
            </a:r>
            <a:endParaRPr/>
          </a:p>
          <a:p>
            <a:pPr indent="-274320" lvl="0" marL="274320" rtl="0" algn="l">
              <a:lnSpc>
                <a:spcPct val="100000"/>
              </a:lnSpc>
              <a:spcBef>
                <a:spcPts val="1800"/>
              </a:spcBef>
              <a:spcAft>
                <a:spcPts val="0"/>
              </a:spcAft>
              <a:buSzPts val="1400"/>
              <a:buFont typeface="Courier New"/>
              <a:buChar char="o"/>
            </a:pPr>
            <a:r>
              <a:rPr lang="en-US"/>
              <a:t>PMI e dipendenti del settore pubblico</a:t>
            </a:r>
            <a:endParaRPr/>
          </a:p>
          <a:p>
            <a:pPr indent="-274320" lvl="0" marL="274320" rtl="0" algn="l">
              <a:lnSpc>
                <a:spcPct val="100000"/>
              </a:lnSpc>
              <a:spcBef>
                <a:spcPts val="1800"/>
              </a:spcBef>
              <a:spcAft>
                <a:spcPts val="0"/>
              </a:spcAft>
              <a:buSzPts val="1400"/>
              <a:buFont typeface="Courier New"/>
              <a:buChar char="o"/>
            </a:pPr>
            <a:r>
              <a:rPr lang="en-US"/>
              <a:t>Professionisti e appassionati di cybersecurity </a:t>
            </a:r>
            <a:endParaRPr/>
          </a:p>
          <a:p>
            <a:pPr indent="-185420" lvl="0" marL="274320" rtl="0" algn="l">
              <a:lnSpc>
                <a:spcPct val="100000"/>
              </a:lnSpc>
              <a:spcBef>
                <a:spcPts val="1800"/>
              </a:spcBef>
              <a:spcAft>
                <a:spcPts val="0"/>
              </a:spcAft>
              <a:buSzPts val="1400"/>
              <a:buFont typeface="Courier New"/>
              <a:buNone/>
            </a:pPr>
            <a:r>
              <a:t/>
            </a:r>
            <a:endParaRPr/>
          </a:p>
        </p:txBody>
      </p:sp>
      <p:cxnSp>
        <p:nvCxnSpPr>
          <p:cNvPr id="320" name="Google Shape;320;p6"/>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21" name="Google Shape;321;p6"/>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standing in front of a table with a person&#10;&#10;Description automatically generated" id="322" name="Google Shape;322;p6"/>
          <p:cNvPicPr preferRelativeResize="0"/>
          <p:nvPr>
            <p:ph idx="2" type="pic"/>
          </p:nvPr>
        </p:nvPicPr>
        <p:blipFill rotWithShape="1">
          <a:blip r:embed="rId3">
            <a:alphaModFix/>
          </a:blip>
          <a:srcRect b="0" l="4073" r="4072" t="0"/>
          <a:stretch/>
        </p:blipFill>
        <p:spPr>
          <a:xfrm>
            <a:off x="0" y="-2235"/>
            <a:ext cx="5840730" cy="6862275"/>
          </a:xfrm>
          <a:prstGeom prst="rect">
            <a:avLst/>
          </a:prstGeom>
          <a:solidFill>
            <a:schemeClr val="lt2"/>
          </a:solid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7"/>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CHI</a:t>
            </a:r>
            <a:endParaRPr/>
          </a:p>
        </p:txBody>
      </p:sp>
      <p:sp>
        <p:nvSpPr>
          <p:cNvPr id="328" name="Google Shape;328;p7"/>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Profilo del formatore</a:t>
            </a:r>
            <a:endParaRPr/>
          </a:p>
          <a:p>
            <a:pPr indent="0" lvl="0" marL="0" rtl="0" algn="l">
              <a:lnSpc>
                <a:spcPct val="100000"/>
              </a:lnSpc>
              <a:spcBef>
                <a:spcPts val="0"/>
              </a:spcBef>
              <a:spcAft>
                <a:spcPts val="0"/>
              </a:spcAft>
              <a:buSzPts val="2400"/>
              <a:buNone/>
            </a:pPr>
            <a:r>
              <a:t/>
            </a:r>
            <a:endParaRPr/>
          </a:p>
        </p:txBody>
      </p:sp>
      <p:sp>
        <p:nvSpPr>
          <p:cNvPr id="329" name="Google Shape;329;p7"/>
          <p:cNvSpPr txBox="1"/>
          <p:nvPr>
            <p:ph idx="3" type="body"/>
          </p:nvPr>
        </p:nvSpPr>
        <p:spPr>
          <a:xfrm>
            <a:off x="5840730" y="1977016"/>
            <a:ext cx="5840281" cy="4500901"/>
          </a:xfrm>
          <a:prstGeom prst="rect">
            <a:avLst/>
          </a:prstGeom>
          <a:noFill/>
          <a:ln>
            <a:noFill/>
          </a:ln>
        </p:spPr>
        <p:txBody>
          <a:bodyPr anchorCtr="0" anchor="t" bIns="45700" lIns="91425" spcFirstLastPara="1" rIns="0" wrap="square" tIns="0">
            <a:normAutofit fontScale="70000" lnSpcReduction="20000"/>
          </a:bodyPr>
          <a:lstStyle/>
          <a:p>
            <a:pPr indent="-274320" lvl="0" marL="274320" rtl="0" algn="l">
              <a:lnSpc>
                <a:spcPct val="100000"/>
              </a:lnSpc>
              <a:spcBef>
                <a:spcPts val="0"/>
              </a:spcBef>
              <a:spcAft>
                <a:spcPts val="0"/>
              </a:spcAft>
              <a:buSzPct val="100000"/>
              <a:buFont typeface="Courier New"/>
              <a:buChar char="o"/>
            </a:pPr>
            <a:r>
              <a:rPr lang="en-US"/>
              <a:t>Nineta Polemi è docente di cybersecurity presso l'Università del Pireo-UNIPI- (Cyber Security Lab, Dipartimento di Informatica) e CTO/cofondatore di Trustilio. Ha lavorato (2017-2020) come Programme Manager e Policy Officer presso la DG della Commissione europea (Unità CONNECT H1 intitolata "Cybersecurity Technologies and Capabilities"). Ha conseguito il dottorato di ricerca in matematica applicata (teoria della codifica) presso la City University di New York (Graduate Center). Ha ricoperto incarichi di insegnamento e ricerca presso la City University of New York (Queens &amp; Baruch Colleges), la State University of New York (Farmingdale), l'Université Libre de Bruxelles (ULB)-Solvay Brussels School-. Ha più di 150 pubblicazioni in materia di sicurezza (ad esempio, sicurezza portuale, sicurezza marittima, sicurezza della catena di approvvigionamento marittimo) e ha organizzato numerosi eventi scientifici e politici internazionali sulla cybersecurity. Ha ricevuto numerose sovvenzioni di ricerca (NATO, IEEE) e premi (NSA, MSI Army Research Office IEEE, CYNY, Ministero ellenico del mare, Hellenic National Defense General) e ha partecipato come Project and Technical Manager a più di 60 progetti di R&amp;S e commerciali internazionali, comunitari e nazionali sulla cybersecurity. È esperta/revisore/consulente esterno in ENISA, E.C. (DG CNECT, DG HOME), FORTH, Focal Point.</a:t>
            </a:r>
            <a:endParaRPr/>
          </a:p>
          <a:p>
            <a:pPr indent="-274320" lvl="0" marL="274320" rtl="0" algn="l">
              <a:lnSpc>
                <a:spcPct val="100000"/>
              </a:lnSpc>
              <a:spcBef>
                <a:spcPts val="1800"/>
              </a:spcBef>
              <a:spcAft>
                <a:spcPts val="0"/>
              </a:spcAft>
              <a:buSzPct val="100000"/>
              <a:buFont typeface="Courier New"/>
              <a:buChar char="o"/>
            </a:pPr>
            <a:r>
              <a:rPr lang="en-US"/>
              <a:t>Dimitris Koutras è dottorando in sicurezza delle reti presso l'Università del Pireo, Dipartimento di Informatica. Ha conseguito una laurea in tecnologia dell'informazione e ingegneria informatica presso l'Istituto di istruzione tecnologica della Grecia centrale (Lamia-2016). Ha poi conseguito un Master of Science (M.Sc.) in ingegneria della gestione della sicurezza presso l'Università del Pireo (Pireo-2019). Attualmente partecipa a programmi di ricerca europei come ricercatore del centro di ricerca dell'Università del Pireo. Partecipa inoltre come formatore a vari seminari sulla cybersecurity, riguardanti il settore marittimo, sanitario e della supply chain. Ha conseguito la certificazione ISO 27001:2013 di lead auditor per la sicurezza delle informazioni. Il suo lavoro di ricerca riguarda l'analisi della sicurezza delle reti, la valutazione del rischio e la sicurezza dei sistemi operativi. Dimitris ha collaborato con l'UPRC a diversi progetti importanti, tra cui CyberSec for Europe, CyberSecPro, MELITY e ARTEMIS, finanziati dall'Unione europea e dal governo greco. </a:t>
            </a:r>
            <a:endParaRPr/>
          </a:p>
          <a:p>
            <a:pPr indent="-212090" lvl="0" marL="274320" rtl="0" algn="l">
              <a:lnSpc>
                <a:spcPct val="100000"/>
              </a:lnSpc>
              <a:spcBef>
                <a:spcPts val="1800"/>
              </a:spcBef>
              <a:spcAft>
                <a:spcPts val="0"/>
              </a:spcAft>
              <a:buSzPct val="100000"/>
              <a:buFont typeface="Courier New"/>
              <a:buNone/>
            </a:pPr>
            <a:r>
              <a:t/>
            </a:r>
            <a:endParaRPr/>
          </a:p>
        </p:txBody>
      </p:sp>
      <p:cxnSp>
        <p:nvCxnSpPr>
          <p:cNvPr id="330" name="Google Shape;330;p7"/>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31" name="Google Shape;331;p7"/>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speaking into a microphone&#10;&#10;Description automatically generated" id="332" name="Google Shape;332;p7"/>
          <p:cNvPicPr preferRelativeResize="0"/>
          <p:nvPr>
            <p:ph idx="2" type="pic"/>
          </p:nvPr>
        </p:nvPicPr>
        <p:blipFill rotWithShape="1">
          <a:blip r:embed="rId3">
            <a:alphaModFix/>
          </a:blip>
          <a:srcRect b="0" l="239" r="239" t="0"/>
          <a:stretch/>
        </p:blipFill>
        <p:spPr>
          <a:xfrm>
            <a:off x="0" y="-2235"/>
            <a:ext cx="5840730" cy="6862275"/>
          </a:xfrm>
          <a:prstGeom prst="rect">
            <a:avLst/>
          </a:prstGeom>
          <a:solidFill>
            <a:schemeClr val="lt2"/>
          </a:solid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8"/>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COSA</a:t>
            </a:r>
            <a:endParaRPr/>
          </a:p>
        </p:txBody>
      </p:sp>
      <p:sp>
        <p:nvSpPr>
          <p:cNvPr id="338" name="Google Shape;338;p8"/>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Argomenti di formazione</a:t>
            </a:r>
            <a:endParaRPr/>
          </a:p>
        </p:txBody>
      </p:sp>
      <p:sp>
        <p:nvSpPr>
          <p:cNvPr id="339" name="Google Shape;339;p8"/>
          <p:cNvSpPr txBox="1"/>
          <p:nvPr>
            <p:ph idx="3" type="body"/>
          </p:nvPr>
        </p:nvSpPr>
        <p:spPr>
          <a:xfrm>
            <a:off x="6498130" y="1977017"/>
            <a:ext cx="4546387"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Corpo di conoscenze sulla cybersecurity</a:t>
            </a:r>
            <a:endParaRPr/>
          </a:p>
          <a:p>
            <a:pPr indent="-274320" lvl="0" marL="274320" rtl="0" algn="l">
              <a:lnSpc>
                <a:spcPct val="100000"/>
              </a:lnSpc>
              <a:spcBef>
                <a:spcPts val="1200"/>
              </a:spcBef>
              <a:spcAft>
                <a:spcPts val="0"/>
              </a:spcAft>
              <a:buSzPts val="1200"/>
              <a:buChar char="o"/>
            </a:pPr>
            <a:r>
              <a:rPr lang="en-US" sz="1200"/>
              <a:t>Minacce e vulnerabilità</a:t>
            </a:r>
            <a:endParaRPr/>
          </a:p>
          <a:p>
            <a:pPr indent="-274320" lvl="0" marL="274320" rtl="0" algn="l">
              <a:lnSpc>
                <a:spcPct val="100000"/>
              </a:lnSpc>
              <a:spcBef>
                <a:spcPts val="1200"/>
              </a:spcBef>
              <a:spcAft>
                <a:spcPts val="0"/>
              </a:spcAft>
              <a:buSzPts val="1200"/>
              <a:buChar char="o"/>
            </a:pPr>
            <a:r>
              <a:rPr lang="en-US" sz="1200"/>
              <a:t>Considerazioni sul fattore umano</a:t>
            </a:r>
            <a:endParaRPr/>
          </a:p>
          <a:p>
            <a:pPr indent="-274320" lvl="0" marL="274320" rtl="0" algn="l">
              <a:lnSpc>
                <a:spcPct val="100000"/>
              </a:lnSpc>
              <a:spcBef>
                <a:spcPts val="1200"/>
              </a:spcBef>
              <a:spcAft>
                <a:spcPts val="0"/>
              </a:spcAft>
              <a:buSzPts val="1200"/>
              <a:buChar char="o"/>
            </a:pPr>
            <a:r>
              <a:rPr lang="en-US" sz="1200"/>
              <a:t>Progettazione e implementazione dell'architettura di sicurezza</a:t>
            </a:r>
            <a:endParaRPr/>
          </a:p>
          <a:p>
            <a:pPr indent="-274320" lvl="0" marL="274320" rtl="0" algn="l">
              <a:lnSpc>
                <a:spcPct val="100000"/>
              </a:lnSpc>
              <a:spcBef>
                <a:spcPts val="1200"/>
              </a:spcBef>
              <a:spcAft>
                <a:spcPts val="0"/>
              </a:spcAft>
              <a:buSzPts val="1200"/>
              <a:buChar char="o"/>
            </a:pPr>
            <a:r>
              <a:rPr lang="en-US" sz="1200"/>
              <a:t>Selezione e implementazione dei controlli di sicurezza</a:t>
            </a:r>
            <a:endParaRPr/>
          </a:p>
          <a:p>
            <a:pPr indent="-274320" lvl="0" marL="274320" rtl="0" algn="l">
              <a:lnSpc>
                <a:spcPct val="100000"/>
              </a:lnSpc>
              <a:spcBef>
                <a:spcPts val="1200"/>
              </a:spcBef>
              <a:spcAft>
                <a:spcPts val="0"/>
              </a:spcAft>
              <a:buSzPts val="1200"/>
              <a:buChar char="o"/>
            </a:pPr>
            <a:r>
              <a:rPr lang="en-US" sz="1200"/>
              <a:t>Test di penetrazione</a:t>
            </a:r>
            <a:endParaRPr/>
          </a:p>
          <a:p>
            <a:pPr indent="-198120" lvl="0" marL="274320" rtl="0" algn="l">
              <a:lnSpc>
                <a:spcPct val="100000"/>
              </a:lnSpc>
              <a:spcBef>
                <a:spcPts val="1200"/>
              </a:spcBef>
              <a:spcAft>
                <a:spcPts val="0"/>
              </a:spcAft>
              <a:buSzPts val="1200"/>
              <a:buNone/>
            </a:pPr>
            <a:r>
              <a:t/>
            </a:r>
            <a:endParaRPr sz="1200"/>
          </a:p>
        </p:txBody>
      </p:sp>
      <p:cxnSp>
        <p:nvCxnSpPr>
          <p:cNvPr id="340" name="Google Shape;340;p8"/>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41" name="Google Shape;341;p8"/>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in a suit holding a book&#10;&#10;Description automatically generated" id="342" name="Google Shape;342;p8"/>
          <p:cNvPicPr preferRelativeResize="0"/>
          <p:nvPr>
            <p:ph idx="2" type="pic"/>
          </p:nvPr>
        </p:nvPicPr>
        <p:blipFill rotWithShape="1">
          <a:blip r:embed="rId3">
            <a:alphaModFix/>
          </a:blip>
          <a:srcRect b="10829" l="0" r="0" t="10829"/>
          <a:stretch/>
        </p:blipFill>
        <p:spPr>
          <a:xfrm>
            <a:off x="0" y="-2235"/>
            <a:ext cx="5840730" cy="6862275"/>
          </a:xfrm>
          <a:prstGeom prst="rect">
            <a:avLst/>
          </a:prstGeom>
          <a:solidFill>
            <a:schemeClr val="lt2"/>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9"/>
          <p:cNvSpPr txBox="1"/>
          <p:nvPr>
            <p:ph type="ctrTitle"/>
          </p:nvPr>
        </p:nvSpPr>
        <p:spPr>
          <a:xfrm>
            <a:off x="6507964" y="98470"/>
            <a:ext cx="4786877" cy="76389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Book Antiqua"/>
              <a:buNone/>
            </a:pPr>
            <a:r>
              <a:rPr lang="en-US"/>
              <a:t>PERCHÉ</a:t>
            </a:r>
            <a:endParaRPr/>
          </a:p>
        </p:txBody>
      </p:sp>
      <p:sp>
        <p:nvSpPr>
          <p:cNvPr id="348" name="Google Shape;348;p9"/>
          <p:cNvSpPr txBox="1"/>
          <p:nvPr>
            <p:ph idx="1" type="subTitle"/>
          </p:nvPr>
        </p:nvSpPr>
        <p:spPr>
          <a:xfrm>
            <a:off x="6498131" y="1059877"/>
            <a:ext cx="4786877" cy="763899"/>
          </a:xfrm>
          <a:prstGeom prst="rect">
            <a:avLst/>
          </a:prstGeom>
          <a:noFill/>
          <a:ln>
            <a:noFill/>
          </a:ln>
        </p:spPr>
        <p:txBody>
          <a:bodyPr anchorCtr="0" anchor="t" bIns="0" lIns="91425" spcFirstLastPara="1" rIns="91425" wrap="square" tIns="91425">
            <a:normAutofit/>
          </a:bodyPr>
          <a:lstStyle/>
          <a:p>
            <a:pPr indent="0" lvl="0" marL="0" rtl="0" algn="l">
              <a:lnSpc>
                <a:spcPct val="100000"/>
              </a:lnSpc>
              <a:spcBef>
                <a:spcPts val="0"/>
              </a:spcBef>
              <a:spcAft>
                <a:spcPts val="0"/>
              </a:spcAft>
              <a:buSzPts val="2400"/>
              <a:buNone/>
            </a:pPr>
            <a:r>
              <a:rPr lang="en-US"/>
              <a:t>Risultati dell'apprendimento</a:t>
            </a:r>
            <a:endParaRPr/>
          </a:p>
        </p:txBody>
      </p:sp>
      <p:sp>
        <p:nvSpPr>
          <p:cNvPr id="349" name="Google Shape;349;p9"/>
          <p:cNvSpPr txBox="1"/>
          <p:nvPr>
            <p:ph idx="3" type="body"/>
          </p:nvPr>
        </p:nvSpPr>
        <p:spPr>
          <a:xfrm>
            <a:off x="6498130" y="1977017"/>
            <a:ext cx="5577329" cy="2569866"/>
          </a:xfrm>
          <a:prstGeom prst="rect">
            <a:avLst/>
          </a:prstGeom>
          <a:noFill/>
          <a:ln>
            <a:noFill/>
          </a:ln>
        </p:spPr>
        <p:txBody>
          <a:bodyPr anchorCtr="0" anchor="t" bIns="45700" lIns="91425" spcFirstLastPara="1" rIns="0" wrap="square" tIns="0">
            <a:noAutofit/>
          </a:bodyPr>
          <a:lstStyle/>
          <a:p>
            <a:pPr indent="-274320" lvl="0" marL="274320" rtl="0" algn="l">
              <a:lnSpc>
                <a:spcPct val="100000"/>
              </a:lnSpc>
              <a:spcBef>
                <a:spcPts val="0"/>
              </a:spcBef>
              <a:spcAft>
                <a:spcPts val="0"/>
              </a:spcAft>
              <a:buSzPts val="1200"/>
              <a:buChar char="o"/>
            </a:pPr>
            <a:r>
              <a:rPr lang="en-US" sz="1200"/>
              <a:t>Comprensione delle minacce informatiche specifiche dei porti: I partecipanti acquisiranno una comprensione completa delle minacce informatiche specifiche dei porti marittimi, comprese le vulnerabilità degli asset e i potenziali vettori di attacco.</a:t>
            </a:r>
            <a:endParaRPr/>
          </a:p>
          <a:p>
            <a:pPr indent="-274320" lvl="0" marL="274320" rtl="0" algn="l">
              <a:lnSpc>
                <a:spcPct val="100000"/>
              </a:lnSpc>
              <a:spcBef>
                <a:spcPts val="1200"/>
              </a:spcBef>
              <a:spcAft>
                <a:spcPts val="0"/>
              </a:spcAft>
              <a:buSzPts val="1200"/>
              <a:buChar char="o"/>
            </a:pPr>
            <a:r>
              <a:rPr lang="en-US" sz="1200"/>
              <a:t>Competenza nelle tecniche di sfruttamento binario: I tirocinanti svilupperanno competenze in materia di sfruttamento binario, imparando a identificare e sfruttare le vulnerabilità del software utilizzato nei sistemi portuali.</a:t>
            </a:r>
            <a:endParaRPr/>
          </a:p>
          <a:p>
            <a:pPr indent="-274320" lvl="0" marL="274320" rtl="0" algn="l">
              <a:lnSpc>
                <a:spcPct val="100000"/>
              </a:lnSpc>
              <a:spcBef>
                <a:spcPts val="1200"/>
              </a:spcBef>
              <a:spcAft>
                <a:spcPts val="0"/>
              </a:spcAft>
              <a:buSzPts val="1200"/>
              <a:buChar char="o"/>
            </a:pPr>
            <a:r>
              <a:rPr lang="en-US" sz="1200"/>
              <a:t>Risposta efficace agli attacchi informatici: I partecipanti saranno addestrati alle tecniche pratiche di risposta agli attacchi informatici, consentendo loro di gestire e mitigare efficacemente gli incidenti in tempo reale.</a:t>
            </a:r>
            <a:endParaRPr/>
          </a:p>
          <a:p>
            <a:pPr indent="-274320" lvl="0" marL="274320" rtl="0" algn="l">
              <a:lnSpc>
                <a:spcPct val="100000"/>
              </a:lnSpc>
              <a:spcBef>
                <a:spcPts val="1200"/>
              </a:spcBef>
              <a:spcAft>
                <a:spcPts val="0"/>
              </a:spcAft>
              <a:buSzPts val="1200"/>
              <a:buChar char="o"/>
            </a:pPr>
            <a:r>
              <a:rPr lang="en-US" sz="1200"/>
              <a:t>Capacità di valutazione e gestione del rischio: Capacità di condurre valutazioni approfondite del rischio, di identificare gli asset critici e di implementare solide strategie di gestione del rischio specifiche per gli ambienti portuali.</a:t>
            </a:r>
            <a:endParaRPr/>
          </a:p>
          <a:p>
            <a:pPr indent="-274320" lvl="0" marL="274320" rtl="0" algn="l">
              <a:lnSpc>
                <a:spcPct val="100000"/>
              </a:lnSpc>
              <a:spcBef>
                <a:spcPts val="1200"/>
              </a:spcBef>
              <a:spcAft>
                <a:spcPts val="0"/>
              </a:spcAft>
              <a:buSzPts val="1200"/>
              <a:buChar char="o"/>
            </a:pPr>
            <a:r>
              <a:rPr lang="en-US" sz="1200"/>
              <a:t>Esperienza pratica con gli strumenti di sicurezza informatica: Esperienza pratica con gli strumenti e le piattaforme di cybersecurity più diffusi, compresi i test di penetrazione e gli strumenti di red-teaming.</a:t>
            </a:r>
            <a:endParaRPr/>
          </a:p>
        </p:txBody>
      </p:sp>
      <p:cxnSp>
        <p:nvCxnSpPr>
          <p:cNvPr id="350" name="Google Shape;350;p9"/>
          <p:cNvCxnSpPr/>
          <p:nvPr/>
        </p:nvCxnSpPr>
        <p:spPr>
          <a:xfrm flipH="1">
            <a:off x="2929081" y="0"/>
            <a:ext cx="1822122" cy="6871447"/>
          </a:xfrm>
          <a:prstGeom prst="straightConnector1">
            <a:avLst/>
          </a:prstGeom>
          <a:noFill/>
          <a:ln cap="flat" cmpd="sng" w="22225">
            <a:solidFill>
              <a:schemeClr val="dk2"/>
            </a:solidFill>
            <a:prstDash val="solid"/>
            <a:round/>
            <a:headEnd len="sm" w="sm" type="none"/>
            <a:tailEnd len="sm" w="sm" type="none"/>
          </a:ln>
        </p:spPr>
      </p:cxnSp>
      <p:sp>
        <p:nvSpPr>
          <p:cNvPr id="351" name="Google Shape;351;p9"/>
          <p:cNvSpPr/>
          <p:nvPr/>
        </p:nvSpPr>
        <p:spPr>
          <a:xfrm rot="10800000">
            <a:off x="3498189" y="17722"/>
            <a:ext cx="2545001" cy="6837172"/>
          </a:xfrm>
          <a:custGeom>
            <a:rect b="b" l="l" r="r" t="t"/>
            <a:pathLst>
              <a:path extrusionOk="0" h="6837172" w="2545001">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A person pointing at papers&#10;&#10;Description automatically generated" id="352" name="Google Shape;352;p9"/>
          <p:cNvPicPr preferRelativeResize="0"/>
          <p:nvPr>
            <p:ph idx="2" type="pic"/>
          </p:nvPr>
        </p:nvPicPr>
        <p:blipFill rotWithShape="1">
          <a:blip r:embed="rId3">
            <a:alphaModFix/>
          </a:blip>
          <a:srcRect b="0" l="4194" r="4193" t="0"/>
          <a:stretch/>
        </p:blipFill>
        <p:spPr>
          <a:xfrm>
            <a:off x="0" y="-2235"/>
            <a:ext cx="5840730" cy="6862275"/>
          </a:xfrm>
          <a:prstGeom prst="rect">
            <a:avLst/>
          </a:prstGeom>
          <a:solidFill>
            <a:schemeClr val="lt2"/>
          </a:solid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2023-07-18T15:28:54.0000000Z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