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custom-properties+xml" PartName="/docProps/custom.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Lst>
  <p:sldSz cy="6858000" cx="12192000"/>
  <p:notesSz cx="6858000" cy="9144000"/>
  <p:embeddedFontLst>
    <p:embeddedFont>
      <p:font typeface="Book Antiqua"/>
      <p:regular r:id="rId44"/>
      <p:bold r:id="rId45"/>
      <p:italic r:id="rId46"/>
      <p:boldItalic r:id="rId47"/>
    </p:embeddedFont>
    <p:embeddedFont>
      <p:font typeface="Century Gothic"/>
      <p:regular r:id="rId48"/>
      <p:bold r:id="rId49"/>
      <p:italic r:id="rId50"/>
      <p:boldItalic r:id="rId5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3840">
          <p15:clr>
            <a:srgbClr val="A4A3A4"/>
          </p15:clr>
        </p15:guide>
      </p15:sldGuideLst>
    </p:ext>
    <p:ext uri="{2D200454-40CA-4A62-9FC3-DE9A4176ACB9}">
      <p15:notesGuideLst>
        <p15:guide id="1" orient="horz" pos="2880">
          <p15:clr>
            <a:srgbClr val="A4A3A4"/>
          </p15:clr>
        </p15:guide>
        <p15:guide id="2" pos="2160">
          <p15:clr>
            <a:srgbClr val="A4A3A4"/>
          </p15:clr>
        </p15:guide>
      </p15:notesGuideLst>
    </p:ext>
    <p:ext uri="GoogleSlidesCustomDataVersion2">
      <go:slidesCustomData xmlns:go="http://customooxmlschemas.google.com/" r:id="rId52" roundtripDataSignature="AMtx7mgEX/5bvWn8TKL0C5F/n+448lvx9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3840"/>
      </p:guideLst>
    </p:cSldViewPr>
  </p:slideViewPr>
  <p:notesViewPr>
    <p:cSldViewPr snapToGrid="0">
      <p:cViewPr varScale="1">
        <p:scale>
          <a:sx n="100" d="100"/>
          <a:sy n="100" d="100"/>
        </p:scale>
        <p:origin x="0" y="0"/>
      </p:cViewPr>
      <p:guideLst>
        <p:guide pos="2880" orient="horz"/>
        <p:guide pos="2160"/>
      </p:guideLst>
    </p:cSldViewPr>
  </p:notes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font" Target="fonts/BookAntiqua-regular.fntdata"/><Relationship Id="rId43" Type="http://schemas.openxmlformats.org/officeDocument/2006/relationships/slide" Target="slides/slide38.xml"/><Relationship Id="rId46" Type="http://schemas.openxmlformats.org/officeDocument/2006/relationships/font" Target="fonts/BookAntiqua-italic.fntdata"/><Relationship Id="rId45" Type="http://schemas.openxmlformats.org/officeDocument/2006/relationships/font" Target="fonts/BookAntiqua-bold.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font" Target="fonts/CenturyGothic-regular.fntdata"/><Relationship Id="rId47" Type="http://schemas.openxmlformats.org/officeDocument/2006/relationships/font" Target="fonts/BookAntiqua-boldItalic.fntdata"/><Relationship Id="rId49" Type="http://schemas.openxmlformats.org/officeDocument/2006/relationships/font" Target="fonts/CenturyGothic-bold.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font" Target="fonts/CenturyGothic-boldItalic.fntdata"/><Relationship Id="rId50" Type="http://schemas.openxmlformats.org/officeDocument/2006/relationships/font" Target="fonts/CenturyGothic-italic.fntdata"/><Relationship Id="rId52" Type="http://customschemas.google.com/relationships/presentationmetadata" Target="meta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8" name="Google Shape;188;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9" name="Google Shape;189;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99" name="Google Shape;299;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11" name="Google Shape;311;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 name="Shape 325"/>
        <p:cNvGrpSpPr/>
        <p:nvPr/>
      </p:nvGrpSpPr>
      <p:grpSpPr>
        <a:xfrm>
          <a:off x="0" y="0"/>
          <a:ext cx="0" cy="0"/>
          <a:chOff x="0" y="0"/>
          <a:chExt cx="0" cy="0"/>
        </a:xfrm>
      </p:grpSpPr>
      <p:sp>
        <p:nvSpPr>
          <p:cNvPr id="326" name="Google Shape;326;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27" name="Google Shape;327;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1" name="Shape 341"/>
        <p:cNvGrpSpPr/>
        <p:nvPr/>
      </p:nvGrpSpPr>
      <p:grpSpPr>
        <a:xfrm>
          <a:off x="0" y="0"/>
          <a:ext cx="0" cy="0"/>
          <a:chOff x="0" y="0"/>
          <a:chExt cx="0" cy="0"/>
        </a:xfrm>
      </p:grpSpPr>
      <p:sp>
        <p:nvSpPr>
          <p:cNvPr id="342" name="Google Shape;342;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43" name="Google Shape;343;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5" name="Shape 355"/>
        <p:cNvGrpSpPr/>
        <p:nvPr/>
      </p:nvGrpSpPr>
      <p:grpSpPr>
        <a:xfrm>
          <a:off x="0" y="0"/>
          <a:ext cx="0" cy="0"/>
          <a:chOff x="0" y="0"/>
          <a:chExt cx="0" cy="0"/>
        </a:xfrm>
      </p:grpSpPr>
      <p:sp>
        <p:nvSpPr>
          <p:cNvPr id="356" name="Google Shape;356;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57" name="Google Shape;357;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9" name="Shape 369"/>
        <p:cNvGrpSpPr/>
        <p:nvPr/>
      </p:nvGrpSpPr>
      <p:grpSpPr>
        <a:xfrm>
          <a:off x="0" y="0"/>
          <a:ext cx="0" cy="0"/>
          <a:chOff x="0" y="0"/>
          <a:chExt cx="0" cy="0"/>
        </a:xfrm>
      </p:grpSpPr>
      <p:sp>
        <p:nvSpPr>
          <p:cNvPr id="370" name="Google Shape;370;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71" name="Google Shape;371;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4" name="Shape 384"/>
        <p:cNvGrpSpPr/>
        <p:nvPr/>
      </p:nvGrpSpPr>
      <p:grpSpPr>
        <a:xfrm>
          <a:off x="0" y="0"/>
          <a:ext cx="0" cy="0"/>
          <a:chOff x="0" y="0"/>
          <a:chExt cx="0" cy="0"/>
        </a:xfrm>
      </p:grpSpPr>
      <p:sp>
        <p:nvSpPr>
          <p:cNvPr id="385" name="Google Shape;385;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86" name="Google Shape;386;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9" name="Shape 399"/>
        <p:cNvGrpSpPr/>
        <p:nvPr/>
      </p:nvGrpSpPr>
      <p:grpSpPr>
        <a:xfrm>
          <a:off x="0" y="0"/>
          <a:ext cx="0" cy="0"/>
          <a:chOff x="0" y="0"/>
          <a:chExt cx="0" cy="0"/>
        </a:xfrm>
      </p:grpSpPr>
      <p:sp>
        <p:nvSpPr>
          <p:cNvPr id="400" name="Google Shape;400;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01" name="Google Shape;401;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2" name="Shape 412"/>
        <p:cNvGrpSpPr/>
        <p:nvPr/>
      </p:nvGrpSpPr>
      <p:grpSpPr>
        <a:xfrm>
          <a:off x="0" y="0"/>
          <a:ext cx="0" cy="0"/>
          <a:chOff x="0" y="0"/>
          <a:chExt cx="0" cy="0"/>
        </a:xfrm>
      </p:grpSpPr>
      <p:sp>
        <p:nvSpPr>
          <p:cNvPr id="413" name="Google Shape;413;p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14" name="Google Shape;414;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3" name="Shape 423"/>
        <p:cNvGrpSpPr/>
        <p:nvPr/>
      </p:nvGrpSpPr>
      <p:grpSpPr>
        <a:xfrm>
          <a:off x="0" y="0"/>
          <a:ext cx="0" cy="0"/>
          <a:chOff x="0" y="0"/>
          <a:chExt cx="0" cy="0"/>
        </a:xfrm>
      </p:grpSpPr>
      <p:sp>
        <p:nvSpPr>
          <p:cNvPr id="424" name="Google Shape;424;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25" name="Google Shape;425;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g2c5a591c0c4_0_11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99" name="Google Shape;199;g2c5a591c0c4_0_1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4" name="Shape 444"/>
        <p:cNvGrpSpPr/>
        <p:nvPr/>
      </p:nvGrpSpPr>
      <p:grpSpPr>
        <a:xfrm>
          <a:off x="0" y="0"/>
          <a:ext cx="0" cy="0"/>
          <a:chOff x="0" y="0"/>
          <a:chExt cx="0" cy="0"/>
        </a:xfrm>
      </p:grpSpPr>
      <p:sp>
        <p:nvSpPr>
          <p:cNvPr id="445" name="Google Shape;445;g2c46ccb187e_0_15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46" name="Google Shape;446;g2c46ccb187e_0_1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3" name="Shape 453"/>
        <p:cNvGrpSpPr/>
        <p:nvPr/>
      </p:nvGrpSpPr>
      <p:grpSpPr>
        <a:xfrm>
          <a:off x="0" y="0"/>
          <a:ext cx="0" cy="0"/>
          <a:chOff x="0" y="0"/>
          <a:chExt cx="0" cy="0"/>
        </a:xfrm>
      </p:grpSpPr>
      <p:sp>
        <p:nvSpPr>
          <p:cNvPr id="454" name="Google Shape;454;p2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55" name="Google Shape;455;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3" name="Shape 463"/>
        <p:cNvGrpSpPr/>
        <p:nvPr/>
      </p:nvGrpSpPr>
      <p:grpSpPr>
        <a:xfrm>
          <a:off x="0" y="0"/>
          <a:ext cx="0" cy="0"/>
          <a:chOff x="0" y="0"/>
          <a:chExt cx="0" cy="0"/>
        </a:xfrm>
      </p:grpSpPr>
      <p:sp>
        <p:nvSpPr>
          <p:cNvPr id="464" name="Google Shape;464;p2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65" name="Google Shape;465;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3" name="Shape 473"/>
        <p:cNvGrpSpPr/>
        <p:nvPr/>
      </p:nvGrpSpPr>
      <p:grpSpPr>
        <a:xfrm>
          <a:off x="0" y="0"/>
          <a:ext cx="0" cy="0"/>
          <a:chOff x="0" y="0"/>
          <a:chExt cx="0" cy="0"/>
        </a:xfrm>
      </p:grpSpPr>
      <p:sp>
        <p:nvSpPr>
          <p:cNvPr id="474" name="Google Shape;474;p2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75" name="Google Shape;475;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7" name="Shape 487"/>
        <p:cNvGrpSpPr/>
        <p:nvPr/>
      </p:nvGrpSpPr>
      <p:grpSpPr>
        <a:xfrm>
          <a:off x="0" y="0"/>
          <a:ext cx="0" cy="0"/>
          <a:chOff x="0" y="0"/>
          <a:chExt cx="0" cy="0"/>
        </a:xfrm>
      </p:grpSpPr>
      <p:sp>
        <p:nvSpPr>
          <p:cNvPr id="488" name="Google Shape;488;p4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89" name="Google Shape;489;p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8" name="Shape 498"/>
        <p:cNvGrpSpPr/>
        <p:nvPr/>
      </p:nvGrpSpPr>
      <p:grpSpPr>
        <a:xfrm>
          <a:off x="0" y="0"/>
          <a:ext cx="0" cy="0"/>
          <a:chOff x="0" y="0"/>
          <a:chExt cx="0" cy="0"/>
        </a:xfrm>
      </p:grpSpPr>
      <p:sp>
        <p:nvSpPr>
          <p:cNvPr id="499" name="Google Shape;499;p4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00" name="Google Shape;500;p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9" name="Shape 519"/>
        <p:cNvGrpSpPr/>
        <p:nvPr/>
      </p:nvGrpSpPr>
      <p:grpSpPr>
        <a:xfrm>
          <a:off x="0" y="0"/>
          <a:ext cx="0" cy="0"/>
          <a:chOff x="0" y="0"/>
          <a:chExt cx="0" cy="0"/>
        </a:xfrm>
      </p:grpSpPr>
      <p:sp>
        <p:nvSpPr>
          <p:cNvPr id="520" name="Google Shape;520;p4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21" name="Google Shape;521;p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9" name="Shape 529"/>
        <p:cNvGrpSpPr/>
        <p:nvPr/>
      </p:nvGrpSpPr>
      <p:grpSpPr>
        <a:xfrm>
          <a:off x="0" y="0"/>
          <a:ext cx="0" cy="0"/>
          <a:chOff x="0" y="0"/>
          <a:chExt cx="0" cy="0"/>
        </a:xfrm>
      </p:grpSpPr>
      <p:sp>
        <p:nvSpPr>
          <p:cNvPr id="530" name="Google Shape;530;p4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31" name="Google Shape;531;p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2" name="Shape 542"/>
        <p:cNvGrpSpPr/>
        <p:nvPr/>
      </p:nvGrpSpPr>
      <p:grpSpPr>
        <a:xfrm>
          <a:off x="0" y="0"/>
          <a:ext cx="0" cy="0"/>
          <a:chOff x="0" y="0"/>
          <a:chExt cx="0" cy="0"/>
        </a:xfrm>
      </p:grpSpPr>
      <p:sp>
        <p:nvSpPr>
          <p:cNvPr id="543" name="Google Shape;543;p5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44" name="Google Shape;544;p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1" name="Shape 551"/>
        <p:cNvGrpSpPr/>
        <p:nvPr/>
      </p:nvGrpSpPr>
      <p:grpSpPr>
        <a:xfrm>
          <a:off x="0" y="0"/>
          <a:ext cx="0" cy="0"/>
          <a:chOff x="0" y="0"/>
          <a:chExt cx="0" cy="0"/>
        </a:xfrm>
      </p:grpSpPr>
      <p:sp>
        <p:nvSpPr>
          <p:cNvPr id="552" name="Google Shape;552;p5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53" name="Google Shape;553;p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06" name="Google Shape;206;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2" name="Shape 572"/>
        <p:cNvGrpSpPr/>
        <p:nvPr/>
      </p:nvGrpSpPr>
      <p:grpSpPr>
        <a:xfrm>
          <a:off x="0" y="0"/>
          <a:ext cx="0" cy="0"/>
          <a:chOff x="0" y="0"/>
          <a:chExt cx="0" cy="0"/>
        </a:xfrm>
      </p:grpSpPr>
      <p:sp>
        <p:nvSpPr>
          <p:cNvPr id="573" name="Google Shape;573;p5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74" name="Google Shape;574;p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5" name="Shape 585"/>
        <p:cNvGrpSpPr/>
        <p:nvPr/>
      </p:nvGrpSpPr>
      <p:grpSpPr>
        <a:xfrm>
          <a:off x="0" y="0"/>
          <a:ext cx="0" cy="0"/>
          <a:chOff x="0" y="0"/>
          <a:chExt cx="0" cy="0"/>
        </a:xfrm>
      </p:grpSpPr>
      <p:sp>
        <p:nvSpPr>
          <p:cNvPr id="586" name="Google Shape;586;p5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87" name="Google Shape;587;p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8" name="Shape 598"/>
        <p:cNvGrpSpPr/>
        <p:nvPr/>
      </p:nvGrpSpPr>
      <p:grpSpPr>
        <a:xfrm>
          <a:off x="0" y="0"/>
          <a:ext cx="0" cy="0"/>
          <a:chOff x="0" y="0"/>
          <a:chExt cx="0" cy="0"/>
        </a:xfrm>
      </p:grpSpPr>
      <p:sp>
        <p:nvSpPr>
          <p:cNvPr id="599" name="Google Shape;599;p5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00" name="Google Shape;600;p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2" name="Shape 612"/>
        <p:cNvGrpSpPr/>
        <p:nvPr/>
      </p:nvGrpSpPr>
      <p:grpSpPr>
        <a:xfrm>
          <a:off x="0" y="0"/>
          <a:ext cx="0" cy="0"/>
          <a:chOff x="0" y="0"/>
          <a:chExt cx="0" cy="0"/>
        </a:xfrm>
      </p:grpSpPr>
      <p:sp>
        <p:nvSpPr>
          <p:cNvPr id="613" name="Google Shape;613;p5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14" name="Google Shape;614;p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4" name="Shape 624"/>
        <p:cNvGrpSpPr/>
        <p:nvPr/>
      </p:nvGrpSpPr>
      <p:grpSpPr>
        <a:xfrm>
          <a:off x="0" y="0"/>
          <a:ext cx="0" cy="0"/>
          <a:chOff x="0" y="0"/>
          <a:chExt cx="0" cy="0"/>
        </a:xfrm>
      </p:grpSpPr>
      <p:sp>
        <p:nvSpPr>
          <p:cNvPr id="625" name="Google Shape;625;p5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26" name="Google Shape;626;p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5" name="Shape 645"/>
        <p:cNvGrpSpPr/>
        <p:nvPr/>
      </p:nvGrpSpPr>
      <p:grpSpPr>
        <a:xfrm>
          <a:off x="0" y="0"/>
          <a:ext cx="0" cy="0"/>
          <a:chOff x="0" y="0"/>
          <a:chExt cx="0" cy="0"/>
        </a:xfrm>
      </p:grpSpPr>
      <p:sp>
        <p:nvSpPr>
          <p:cNvPr id="646" name="Google Shape;646;p5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47" name="Google Shape;647;p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7" name="Shape 657"/>
        <p:cNvGrpSpPr/>
        <p:nvPr/>
      </p:nvGrpSpPr>
      <p:grpSpPr>
        <a:xfrm>
          <a:off x="0" y="0"/>
          <a:ext cx="0" cy="0"/>
          <a:chOff x="0" y="0"/>
          <a:chExt cx="0" cy="0"/>
        </a:xfrm>
      </p:grpSpPr>
      <p:sp>
        <p:nvSpPr>
          <p:cNvPr id="658" name="Google Shape;658;p5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59" name="Google Shape;659;p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8" name="Shape 678"/>
        <p:cNvGrpSpPr/>
        <p:nvPr/>
      </p:nvGrpSpPr>
      <p:grpSpPr>
        <a:xfrm>
          <a:off x="0" y="0"/>
          <a:ext cx="0" cy="0"/>
          <a:chOff x="0" y="0"/>
          <a:chExt cx="0" cy="0"/>
        </a:xfrm>
      </p:grpSpPr>
      <p:sp>
        <p:nvSpPr>
          <p:cNvPr id="679" name="Google Shape;679;p5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80" name="Google Shape;680;p5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2" name="Shape 692"/>
        <p:cNvGrpSpPr/>
        <p:nvPr/>
      </p:nvGrpSpPr>
      <p:grpSpPr>
        <a:xfrm>
          <a:off x="0" y="0"/>
          <a:ext cx="0" cy="0"/>
          <a:chOff x="0" y="0"/>
          <a:chExt cx="0" cy="0"/>
        </a:xfrm>
      </p:grpSpPr>
      <p:sp>
        <p:nvSpPr>
          <p:cNvPr id="693" name="Google Shape;693;p2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94" name="Google Shape;694;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22" name="Google Shape;222;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38" name="Google Shape;238;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50" name="Google Shape;250;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62" name="Google Shape;262;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74" name="Google Shape;274;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 name="Shape 285"/>
        <p:cNvGrpSpPr/>
        <p:nvPr/>
      </p:nvGrpSpPr>
      <p:grpSpPr>
        <a:xfrm>
          <a:off x="0" y="0"/>
          <a:ext cx="0" cy="0"/>
          <a:chOff x="0" y="0"/>
          <a:chExt cx="0" cy="0"/>
        </a:xfrm>
      </p:grpSpPr>
      <p:sp>
        <p:nvSpPr>
          <p:cNvPr id="286" name="Google Shape;286;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87" name="Google Shape;287;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 Id="rId3"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p:cSld name="Title Slide">
    <p:spTree>
      <p:nvGrpSpPr>
        <p:cNvPr id="14" name="Shape 14"/>
        <p:cNvGrpSpPr/>
        <p:nvPr/>
      </p:nvGrpSpPr>
      <p:grpSpPr>
        <a:xfrm>
          <a:off x="0" y="0"/>
          <a:ext cx="0" cy="0"/>
          <a:chOff x="0" y="0"/>
          <a:chExt cx="0" cy="0"/>
        </a:xfrm>
      </p:grpSpPr>
      <p:pic>
        <p:nvPicPr>
          <p:cNvPr id="15" name="Google Shape;15;p31"/>
          <p:cNvPicPr preferRelativeResize="0"/>
          <p:nvPr/>
        </p:nvPicPr>
        <p:blipFill rotWithShape="1">
          <a:blip r:embed="rId2">
            <a:alphaModFix/>
          </a:blip>
          <a:srcRect b="0" l="0" r="0" t="0"/>
          <a:stretch/>
        </p:blipFill>
        <p:spPr>
          <a:xfrm>
            <a:off x="5032131" y="-30007"/>
            <a:ext cx="6064493" cy="6879887"/>
          </a:xfrm>
          <a:prstGeom prst="rect">
            <a:avLst/>
          </a:prstGeom>
          <a:noFill/>
          <a:ln>
            <a:noFill/>
          </a:ln>
        </p:spPr>
      </p:pic>
      <p:sp>
        <p:nvSpPr>
          <p:cNvPr id="16" name="Google Shape;16;p31"/>
          <p:cNvSpPr txBox="1"/>
          <p:nvPr>
            <p:ph type="ctrTitle"/>
          </p:nvPr>
        </p:nvSpPr>
        <p:spPr>
          <a:xfrm>
            <a:off x="7119890" y="723440"/>
            <a:ext cx="4323426" cy="2579052"/>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Book Antiqua"/>
              <a:buNone/>
              <a:defRPr sz="60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31"/>
          <p:cNvSpPr txBox="1"/>
          <p:nvPr>
            <p:ph idx="1" type="subTitle"/>
          </p:nvPr>
        </p:nvSpPr>
        <p:spPr>
          <a:xfrm>
            <a:off x="7128152" y="5248834"/>
            <a:ext cx="4323426" cy="1008925"/>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SzPts val="1600"/>
              <a:buNone/>
              <a:defRPr sz="1600" cap="none">
                <a:solidFill>
                  <a:schemeClr val="dk1"/>
                </a:solidFill>
                <a:latin typeface="Century Gothic"/>
                <a:ea typeface="Century Gothic"/>
                <a:cs typeface="Century Gothic"/>
                <a:sym typeface="Century Gothic"/>
              </a:defRPr>
            </a:lvl1pPr>
            <a:lvl2pPr lvl="1" algn="ctr">
              <a:lnSpc>
                <a:spcPct val="100000"/>
              </a:lnSpc>
              <a:spcBef>
                <a:spcPts val="200"/>
              </a:spcBef>
              <a:spcAft>
                <a:spcPts val="0"/>
              </a:spcAft>
              <a:buClr>
                <a:schemeClr val="dk1"/>
              </a:buClr>
              <a:buSzPts val="2400"/>
              <a:buNone/>
              <a:defRPr sz="2400"/>
            </a:lvl2pPr>
            <a:lvl3pPr lvl="2" algn="ctr">
              <a:lnSpc>
                <a:spcPct val="100000"/>
              </a:lnSpc>
              <a:spcBef>
                <a:spcPts val="400"/>
              </a:spcBef>
              <a:spcAft>
                <a:spcPts val="0"/>
              </a:spcAft>
              <a:buClr>
                <a:schemeClr val="dk1"/>
              </a:buClr>
              <a:buSzPts val="2400"/>
              <a:buNone/>
              <a:defRPr sz="2400"/>
            </a:lvl3pPr>
            <a:lvl4pPr lvl="3" algn="ctr">
              <a:lnSpc>
                <a:spcPct val="100000"/>
              </a:lnSpc>
              <a:spcBef>
                <a:spcPts val="400"/>
              </a:spcBef>
              <a:spcAft>
                <a:spcPts val="0"/>
              </a:spcAft>
              <a:buClr>
                <a:schemeClr val="dk1"/>
              </a:buClr>
              <a:buSzPts val="2000"/>
              <a:buNone/>
              <a:defRPr sz="2000"/>
            </a:lvl4pPr>
            <a:lvl5pPr lvl="4" algn="ctr">
              <a:lnSpc>
                <a:spcPct val="100000"/>
              </a:lnSpc>
              <a:spcBef>
                <a:spcPts val="400"/>
              </a:spcBef>
              <a:spcAft>
                <a:spcPts val="0"/>
              </a:spcAft>
              <a:buClr>
                <a:schemeClr val="dk1"/>
              </a:buClr>
              <a:buSzPts val="2000"/>
              <a:buNone/>
              <a:defRPr sz="2000"/>
            </a:lvl5pPr>
            <a:lvl6pPr lvl="5" algn="ctr">
              <a:lnSpc>
                <a:spcPct val="90000"/>
              </a:lnSpc>
              <a:spcBef>
                <a:spcPts val="400"/>
              </a:spcBef>
              <a:spcAft>
                <a:spcPts val="0"/>
              </a:spcAft>
              <a:buSzPts val="2000"/>
              <a:buNone/>
              <a:defRPr sz="2000"/>
            </a:lvl6pPr>
            <a:lvl7pPr lvl="6" algn="ctr">
              <a:lnSpc>
                <a:spcPct val="90000"/>
              </a:lnSpc>
              <a:spcBef>
                <a:spcPts val="400"/>
              </a:spcBef>
              <a:spcAft>
                <a:spcPts val="0"/>
              </a:spcAft>
              <a:buSzPts val="2000"/>
              <a:buNone/>
              <a:defRPr sz="2000"/>
            </a:lvl7pPr>
            <a:lvl8pPr lvl="7" algn="ctr">
              <a:lnSpc>
                <a:spcPct val="90000"/>
              </a:lnSpc>
              <a:spcBef>
                <a:spcPts val="400"/>
              </a:spcBef>
              <a:spcAft>
                <a:spcPts val="0"/>
              </a:spcAft>
              <a:buSzPts val="2000"/>
              <a:buNone/>
              <a:defRPr sz="2000"/>
            </a:lvl8pPr>
            <a:lvl9pPr lvl="8" algn="ctr">
              <a:lnSpc>
                <a:spcPct val="90000"/>
              </a:lnSpc>
              <a:spcBef>
                <a:spcPts val="400"/>
              </a:spcBef>
              <a:spcAft>
                <a:spcPts val="400"/>
              </a:spcAft>
              <a:buSzPts val="2000"/>
              <a:buNone/>
              <a:defRPr sz="2000"/>
            </a:lvl9pPr>
          </a:lstStyle>
          <a:p/>
        </p:txBody>
      </p:sp>
      <p:sp>
        <p:nvSpPr>
          <p:cNvPr id="18" name="Google Shape;18;p31"/>
          <p:cNvSpPr/>
          <p:nvPr>
            <p:ph idx="2" type="pic"/>
          </p:nvPr>
        </p:nvSpPr>
        <p:spPr>
          <a:xfrm>
            <a:off x="0" y="-2235"/>
            <a:ext cx="5840730" cy="6862275"/>
          </a:xfrm>
          <a:prstGeom prst="rect">
            <a:avLst/>
          </a:prstGeom>
          <a:solidFill>
            <a:schemeClr val="lt2"/>
          </a:solidFill>
          <a:ln>
            <a:noFill/>
          </a:ln>
        </p:spPr>
      </p:sp>
      <p:sp>
        <p:nvSpPr>
          <p:cNvPr id="19" name="Google Shape;19;p31"/>
          <p:cNvSpPr txBox="1"/>
          <p:nvPr>
            <p:ph idx="3" type="body"/>
          </p:nvPr>
        </p:nvSpPr>
        <p:spPr>
          <a:xfrm>
            <a:off x="7119274" y="3373515"/>
            <a:ext cx="4323426" cy="1008926"/>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1200"/>
              </a:spcBef>
              <a:spcAft>
                <a:spcPts val="0"/>
              </a:spcAft>
              <a:buSzPts val="6000"/>
              <a:buNone/>
              <a:defRPr b="1" sz="60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cxnSp>
        <p:nvCxnSpPr>
          <p:cNvPr id="20" name="Google Shape;20;p31"/>
          <p:cNvCxnSpPr/>
          <p:nvPr/>
        </p:nvCxnSpPr>
        <p:spPr>
          <a:xfrm flipH="1">
            <a:off x="4559556" y="-10665"/>
            <a:ext cx="1930144" cy="6877290"/>
          </a:xfrm>
          <a:prstGeom prst="straightConnector1">
            <a:avLst/>
          </a:prstGeom>
          <a:noFill/>
          <a:ln cap="flat" cmpd="sng" w="25400">
            <a:solidFill>
              <a:schemeClr val="dk2"/>
            </a:solidFill>
            <a:prstDash val="solid"/>
            <a:round/>
            <a:headEnd len="sm" w="sm" type="none"/>
            <a:tailEnd len="sm" w="sm" type="none"/>
          </a:ln>
        </p:spPr>
      </p:cxn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Slide" showMasterSp="0">
  <p:cSld name="Closing Slide">
    <p:bg>
      <p:bgPr>
        <a:solidFill>
          <a:schemeClr val="dk1"/>
        </a:solidFill>
      </p:bgPr>
    </p:bg>
    <p:spTree>
      <p:nvGrpSpPr>
        <p:cNvPr id="122" name="Shape 122"/>
        <p:cNvGrpSpPr/>
        <p:nvPr/>
      </p:nvGrpSpPr>
      <p:grpSpPr>
        <a:xfrm>
          <a:off x="0" y="0"/>
          <a:ext cx="0" cy="0"/>
          <a:chOff x="0" y="0"/>
          <a:chExt cx="0" cy="0"/>
        </a:xfrm>
      </p:grpSpPr>
      <p:grpSp>
        <p:nvGrpSpPr>
          <p:cNvPr id="123" name="Google Shape;123;p42"/>
          <p:cNvGrpSpPr/>
          <p:nvPr/>
        </p:nvGrpSpPr>
        <p:grpSpPr>
          <a:xfrm>
            <a:off x="5382569" y="2242"/>
            <a:ext cx="6806909" cy="6862481"/>
            <a:chOff x="5382569" y="2242"/>
            <a:chExt cx="6806909" cy="6862481"/>
          </a:xfrm>
        </p:grpSpPr>
        <p:pic>
          <p:nvPicPr>
            <p:cNvPr id="124" name="Google Shape;124;p42"/>
            <p:cNvPicPr preferRelativeResize="0"/>
            <p:nvPr/>
          </p:nvPicPr>
          <p:blipFill rotWithShape="1">
            <a:blip r:embed="rId2">
              <a:alphaModFix/>
            </a:blip>
            <a:srcRect b="0" l="0" r="0" t="0"/>
            <a:stretch/>
          </p:blipFill>
          <p:spPr>
            <a:xfrm>
              <a:off x="6140328" y="2242"/>
              <a:ext cx="6049150" cy="6862481"/>
            </a:xfrm>
            <a:prstGeom prst="rect">
              <a:avLst/>
            </a:prstGeom>
            <a:noFill/>
            <a:ln>
              <a:noFill/>
            </a:ln>
          </p:spPr>
        </p:pic>
        <p:pic>
          <p:nvPicPr>
            <p:cNvPr id="125" name="Google Shape;125;p42"/>
            <p:cNvPicPr preferRelativeResize="0"/>
            <p:nvPr/>
          </p:nvPicPr>
          <p:blipFill rotWithShape="1">
            <a:blip r:embed="rId3">
              <a:alphaModFix/>
            </a:blip>
            <a:srcRect b="0" l="0" r="0" t="0"/>
            <a:stretch/>
          </p:blipFill>
          <p:spPr>
            <a:xfrm rot="10800000">
              <a:off x="5382569" y="5060315"/>
              <a:ext cx="927943" cy="1801301"/>
            </a:xfrm>
            <a:prstGeom prst="rect">
              <a:avLst/>
            </a:prstGeom>
            <a:noFill/>
            <a:ln>
              <a:noFill/>
            </a:ln>
          </p:spPr>
        </p:pic>
      </p:grpSp>
      <p:sp>
        <p:nvSpPr>
          <p:cNvPr id="126" name="Google Shape;126;p42"/>
          <p:cNvSpPr txBox="1"/>
          <p:nvPr>
            <p:ph type="ctrTitle"/>
          </p:nvPr>
        </p:nvSpPr>
        <p:spPr>
          <a:xfrm>
            <a:off x="6970326" y="1679216"/>
            <a:ext cx="4786877" cy="1518315"/>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accent1"/>
              </a:buClr>
              <a:buSzPts val="6000"/>
              <a:buFont typeface="Book Antiqua"/>
              <a:buNone/>
              <a:defRPr sz="6000">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7" name="Google Shape;127;p42"/>
          <p:cNvSpPr/>
          <p:nvPr>
            <p:ph idx="2" type="pic"/>
          </p:nvPr>
        </p:nvSpPr>
        <p:spPr>
          <a:xfrm>
            <a:off x="-29499" y="-2236"/>
            <a:ext cx="6814124" cy="6871095"/>
          </a:xfrm>
          <a:prstGeom prst="rect">
            <a:avLst/>
          </a:prstGeom>
          <a:solidFill>
            <a:schemeClr val="lt2"/>
          </a:solidFill>
          <a:ln>
            <a:noFill/>
          </a:ln>
        </p:spPr>
      </p:sp>
      <p:sp>
        <p:nvSpPr>
          <p:cNvPr id="128" name="Google Shape;128;p42"/>
          <p:cNvSpPr txBox="1"/>
          <p:nvPr>
            <p:ph idx="1" type="body"/>
          </p:nvPr>
        </p:nvSpPr>
        <p:spPr>
          <a:xfrm>
            <a:off x="6970326" y="3748958"/>
            <a:ext cx="4786878" cy="2258013"/>
          </a:xfrm>
          <a:prstGeom prst="rect">
            <a:avLst/>
          </a:prstGeom>
          <a:noFill/>
          <a:ln>
            <a:noFill/>
          </a:ln>
        </p:spPr>
        <p:txBody>
          <a:bodyPr anchorCtr="0" anchor="t" bIns="45700" lIns="91425" spcFirstLastPara="1" rIns="0" wrap="square" tIns="0">
            <a:normAutofit/>
          </a:bodyPr>
          <a:lstStyle>
            <a:lvl1pPr indent="-228600" lvl="0" marL="457200" algn="l">
              <a:lnSpc>
                <a:spcPct val="100000"/>
              </a:lnSpc>
              <a:spcBef>
                <a:spcPts val="0"/>
              </a:spcBef>
              <a:spcAft>
                <a:spcPts val="0"/>
              </a:spcAft>
              <a:buSzPts val="1600"/>
              <a:buFont typeface="Courier New"/>
              <a:buNone/>
              <a:defRPr sz="1600">
                <a:solidFill>
                  <a:schemeClr val="lt1"/>
                </a:solidFill>
              </a:defRPr>
            </a:lvl1pPr>
            <a:lvl2pPr indent="-304800" lvl="1" marL="914400" algn="l">
              <a:lnSpc>
                <a:spcPct val="100000"/>
              </a:lnSpc>
              <a:spcBef>
                <a:spcPts val="200"/>
              </a:spcBef>
              <a:spcAft>
                <a:spcPts val="0"/>
              </a:spcAft>
              <a:buClr>
                <a:schemeClr val="lt1"/>
              </a:buClr>
              <a:buSzPts val="1200"/>
              <a:buFont typeface="Courier New"/>
              <a:buChar char="o"/>
              <a:defRPr sz="1200">
                <a:solidFill>
                  <a:schemeClr val="lt1"/>
                </a:solidFill>
              </a:defRPr>
            </a:lvl2pPr>
            <a:lvl3pPr indent="-295275" lvl="2" marL="1371600" algn="l">
              <a:lnSpc>
                <a:spcPct val="100000"/>
              </a:lnSpc>
              <a:spcBef>
                <a:spcPts val="400"/>
              </a:spcBef>
              <a:spcAft>
                <a:spcPts val="0"/>
              </a:spcAft>
              <a:buClr>
                <a:schemeClr val="lt1"/>
              </a:buClr>
              <a:buSzPts val="1050"/>
              <a:buFont typeface="Courier New"/>
              <a:buChar char="o"/>
              <a:defRPr sz="1050">
                <a:solidFill>
                  <a:schemeClr val="lt1"/>
                </a:solidFill>
              </a:defRPr>
            </a:lvl3pPr>
            <a:lvl4pPr indent="-295275" lvl="3" marL="1828800" algn="l">
              <a:lnSpc>
                <a:spcPct val="100000"/>
              </a:lnSpc>
              <a:spcBef>
                <a:spcPts val="400"/>
              </a:spcBef>
              <a:spcAft>
                <a:spcPts val="0"/>
              </a:spcAft>
              <a:buClr>
                <a:schemeClr val="lt1"/>
              </a:buClr>
              <a:buSzPts val="1050"/>
              <a:buFont typeface="Courier New"/>
              <a:buChar char="o"/>
              <a:defRPr sz="1050">
                <a:solidFill>
                  <a:schemeClr val="lt1"/>
                </a:solidFill>
              </a:defRPr>
            </a:lvl4pPr>
            <a:lvl5pPr indent="-295275" lvl="4" marL="2286000" algn="l">
              <a:lnSpc>
                <a:spcPct val="100000"/>
              </a:lnSpc>
              <a:spcBef>
                <a:spcPts val="400"/>
              </a:spcBef>
              <a:spcAft>
                <a:spcPts val="0"/>
              </a:spcAft>
              <a:buClr>
                <a:schemeClr val="lt1"/>
              </a:buClr>
              <a:buSzPts val="1050"/>
              <a:buFont typeface="Courier New"/>
              <a:buChar char="o"/>
              <a:defRPr sz="1050">
                <a:solidFill>
                  <a:schemeClr val="lt1"/>
                </a:solidFill>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Single line)" showMasterSp="0">
  <p:cSld name="Title and Content (Single line)">
    <p:spTree>
      <p:nvGrpSpPr>
        <p:cNvPr id="129" name="Shape 129"/>
        <p:cNvGrpSpPr/>
        <p:nvPr/>
      </p:nvGrpSpPr>
      <p:grpSpPr>
        <a:xfrm>
          <a:off x="0" y="0"/>
          <a:ext cx="0" cy="0"/>
          <a:chOff x="0" y="0"/>
          <a:chExt cx="0" cy="0"/>
        </a:xfrm>
      </p:grpSpPr>
      <p:sp>
        <p:nvSpPr>
          <p:cNvPr id="130" name="Google Shape;130;p40"/>
          <p:cNvSpPr txBox="1"/>
          <p:nvPr>
            <p:ph type="ctrTitle"/>
          </p:nvPr>
        </p:nvSpPr>
        <p:spPr>
          <a:xfrm>
            <a:off x="796322" y="408820"/>
            <a:ext cx="8935507" cy="94946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600"/>
              <a:buFont typeface="Book Antiqua"/>
              <a:buNone/>
              <a:defRPr sz="36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1" name="Google Shape;131;p40"/>
          <p:cNvSpPr txBox="1"/>
          <p:nvPr>
            <p:ph idx="1" type="body"/>
          </p:nvPr>
        </p:nvSpPr>
        <p:spPr>
          <a:xfrm>
            <a:off x="796322" y="1986061"/>
            <a:ext cx="5797550" cy="4015244"/>
          </a:xfrm>
          <a:prstGeom prst="rect">
            <a:avLst/>
          </a:prstGeom>
          <a:noFill/>
          <a:ln>
            <a:noFill/>
          </a:ln>
        </p:spPr>
        <p:txBody>
          <a:bodyPr anchorCtr="0" anchor="t" bIns="45700" lIns="0" spcFirstLastPara="1" rIns="0" wrap="square" tIns="45700">
            <a:normAutofit/>
          </a:bodyPr>
          <a:lstStyle>
            <a:lvl1pPr indent="-317500" lvl="0" marL="457200" algn="l">
              <a:lnSpc>
                <a:spcPct val="100000"/>
              </a:lnSpc>
              <a:spcBef>
                <a:spcPts val="1200"/>
              </a:spcBef>
              <a:spcAft>
                <a:spcPts val="0"/>
              </a:spcAft>
              <a:buSzPts val="1400"/>
              <a:buChar char=" "/>
              <a:defRPr sz="1400"/>
            </a:lvl1pPr>
            <a:lvl2pPr indent="-317500" lvl="1" marL="914400" algn="l">
              <a:lnSpc>
                <a:spcPct val="100000"/>
              </a:lnSpc>
              <a:spcBef>
                <a:spcPts val="200"/>
              </a:spcBef>
              <a:spcAft>
                <a:spcPts val="0"/>
              </a:spcAft>
              <a:buClr>
                <a:schemeClr val="dk1"/>
              </a:buClr>
              <a:buSzPts val="1400"/>
              <a:buChar char="◦"/>
              <a:defRPr sz="1400"/>
            </a:lvl2pPr>
            <a:lvl3pPr indent="-317500" lvl="2" marL="1371600" algn="l">
              <a:lnSpc>
                <a:spcPct val="100000"/>
              </a:lnSpc>
              <a:spcBef>
                <a:spcPts val="400"/>
              </a:spcBef>
              <a:spcAft>
                <a:spcPts val="0"/>
              </a:spcAft>
              <a:buClr>
                <a:schemeClr val="dk1"/>
              </a:buClr>
              <a:buSzPts val="1400"/>
              <a:buChar char="◦"/>
              <a:defRPr sz="1400"/>
            </a:lvl3pPr>
            <a:lvl4pPr indent="-317500" lvl="3" marL="1828800" algn="l">
              <a:lnSpc>
                <a:spcPct val="100000"/>
              </a:lnSpc>
              <a:spcBef>
                <a:spcPts val="400"/>
              </a:spcBef>
              <a:spcAft>
                <a:spcPts val="0"/>
              </a:spcAft>
              <a:buClr>
                <a:schemeClr val="dk1"/>
              </a:buClr>
              <a:buSzPts val="1400"/>
              <a:buChar char="◦"/>
              <a:defRPr sz="1400"/>
            </a:lvl4pPr>
            <a:lvl5pPr indent="-317500" lvl="4" marL="2286000" algn="l">
              <a:lnSpc>
                <a:spcPct val="100000"/>
              </a:lnSpc>
              <a:spcBef>
                <a:spcPts val="400"/>
              </a:spcBef>
              <a:spcAft>
                <a:spcPts val="0"/>
              </a:spcAft>
              <a:buClr>
                <a:schemeClr val="dk1"/>
              </a:buClr>
              <a:buSzPts val="1400"/>
              <a:buChar char="◦"/>
              <a:defRPr sz="1400"/>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32" name="Google Shape;132;p40"/>
          <p:cNvSpPr/>
          <p:nvPr>
            <p:ph idx="2" type="pic"/>
          </p:nvPr>
        </p:nvSpPr>
        <p:spPr>
          <a:xfrm flipH="1">
            <a:off x="7163691" y="0"/>
            <a:ext cx="5024825" cy="6858000"/>
          </a:xfrm>
          <a:prstGeom prst="rect">
            <a:avLst/>
          </a:prstGeom>
          <a:solidFill>
            <a:schemeClr val="lt2"/>
          </a:solidFill>
          <a:ln>
            <a:noFill/>
          </a:ln>
        </p:spPr>
      </p:sp>
      <p:sp>
        <p:nvSpPr>
          <p:cNvPr id="133" name="Google Shape;133;p40"/>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b="0" i="0" sz="1100" cap="none">
                <a:solidFill>
                  <a:schemeClr val="dk1"/>
                </a:solidFill>
                <a:latin typeface="Century Gothic"/>
                <a:ea typeface="Century Gothic"/>
                <a:cs typeface="Century Gothic"/>
                <a:sym typeface="Century Gothic"/>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4" name="Google Shape;134;p40"/>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 Topic 1" showMasterSp="0">
  <p:cSld name="Agenda - Topic 1">
    <p:spTree>
      <p:nvGrpSpPr>
        <p:cNvPr id="135" name="Shape 135"/>
        <p:cNvGrpSpPr/>
        <p:nvPr/>
      </p:nvGrpSpPr>
      <p:grpSpPr>
        <a:xfrm>
          <a:off x="0" y="0"/>
          <a:ext cx="0" cy="0"/>
          <a:chOff x="0" y="0"/>
          <a:chExt cx="0" cy="0"/>
        </a:xfrm>
      </p:grpSpPr>
      <p:sp>
        <p:nvSpPr>
          <p:cNvPr id="136" name="Google Shape;136;p43"/>
          <p:cNvSpPr/>
          <p:nvPr/>
        </p:nvSpPr>
        <p:spPr>
          <a:xfrm>
            <a:off x="6093537" y="-1946"/>
            <a:ext cx="3601340" cy="6881814"/>
          </a:xfrm>
          <a:custGeom>
            <a:rect b="b" l="l" r="r" t="t"/>
            <a:pathLst>
              <a:path extrusionOk="0" h="6881814" w="3601340">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p:txBody>
      </p:sp>
      <p:sp>
        <p:nvSpPr>
          <p:cNvPr id="137" name="Google Shape;137;p43"/>
          <p:cNvSpPr/>
          <p:nvPr>
            <p:ph idx="2" type="pic"/>
          </p:nvPr>
        </p:nvSpPr>
        <p:spPr>
          <a:xfrm flipH="1">
            <a:off x="7163691" y="0"/>
            <a:ext cx="5024825" cy="6858000"/>
          </a:xfrm>
          <a:prstGeom prst="rect">
            <a:avLst/>
          </a:prstGeom>
          <a:solidFill>
            <a:schemeClr val="lt2"/>
          </a:solidFill>
          <a:ln>
            <a:noFill/>
          </a:ln>
        </p:spPr>
      </p:sp>
      <p:sp>
        <p:nvSpPr>
          <p:cNvPr id="138" name="Google Shape;138;p43"/>
          <p:cNvSpPr txBox="1"/>
          <p:nvPr>
            <p:ph type="ctrTitle"/>
          </p:nvPr>
        </p:nvSpPr>
        <p:spPr>
          <a:xfrm>
            <a:off x="796322" y="320040"/>
            <a:ext cx="6732237" cy="101714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600"/>
              <a:buFont typeface="Book Antiqua"/>
              <a:buNone/>
              <a:defRPr sz="36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9" name="Google Shape;139;p43"/>
          <p:cNvSpPr txBox="1"/>
          <p:nvPr>
            <p:ph idx="1" type="body"/>
          </p:nvPr>
        </p:nvSpPr>
        <p:spPr>
          <a:xfrm>
            <a:off x="824242" y="1749479"/>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5400"/>
              <a:buNone/>
              <a:defRPr b="0" baseline="-25000" sz="5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40" name="Google Shape;140;p43"/>
          <p:cNvSpPr txBox="1"/>
          <p:nvPr>
            <p:ph idx="3" type="body"/>
          </p:nvPr>
        </p:nvSpPr>
        <p:spPr>
          <a:xfrm>
            <a:off x="1643379" y="1749479"/>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400"/>
              <a:buNone/>
              <a:defRPr sz="2400">
                <a:solidFill>
                  <a:schemeClr val="dk1"/>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41" name="Google Shape;141;p43"/>
          <p:cNvSpPr txBox="1"/>
          <p:nvPr>
            <p:ph idx="4" type="body"/>
          </p:nvPr>
        </p:nvSpPr>
        <p:spPr>
          <a:xfrm>
            <a:off x="824242" y="2378035"/>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42" name="Google Shape;142;p43"/>
          <p:cNvSpPr txBox="1"/>
          <p:nvPr>
            <p:ph idx="5" type="body"/>
          </p:nvPr>
        </p:nvSpPr>
        <p:spPr>
          <a:xfrm>
            <a:off x="1643379" y="2378035"/>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sz="2000">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43" name="Google Shape;143;p43"/>
          <p:cNvSpPr txBox="1"/>
          <p:nvPr>
            <p:ph idx="6" type="body"/>
          </p:nvPr>
        </p:nvSpPr>
        <p:spPr>
          <a:xfrm>
            <a:off x="824242" y="3006909"/>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44" name="Google Shape;144;p43"/>
          <p:cNvSpPr txBox="1"/>
          <p:nvPr>
            <p:ph idx="7" type="body"/>
          </p:nvPr>
        </p:nvSpPr>
        <p:spPr>
          <a:xfrm>
            <a:off x="1643379" y="3009613"/>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sz="2000">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45" name="Google Shape;145;p43"/>
          <p:cNvSpPr txBox="1"/>
          <p:nvPr>
            <p:ph idx="8" type="body"/>
          </p:nvPr>
        </p:nvSpPr>
        <p:spPr>
          <a:xfrm>
            <a:off x="824242" y="3635783"/>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46" name="Google Shape;146;p43"/>
          <p:cNvSpPr txBox="1"/>
          <p:nvPr>
            <p:ph idx="9" type="body"/>
          </p:nvPr>
        </p:nvSpPr>
        <p:spPr>
          <a:xfrm>
            <a:off x="1643379" y="3638169"/>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47" name="Google Shape;147;p43"/>
          <p:cNvSpPr txBox="1"/>
          <p:nvPr>
            <p:ph idx="13" type="body"/>
          </p:nvPr>
        </p:nvSpPr>
        <p:spPr>
          <a:xfrm>
            <a:off x="824242" y="4264656"/>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48" name="Google Shape;148;p43"/>
          <p:cNvSpPr txBox="1"/>
          <p:nvPr>
            <p:ph idx="14" type="body"/>
          </p:nvPr>
        </p:nvSpPr>
        <p:spPr>
          <a:xfrm>
            <a:off x="1643379" y="4269747"/>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cxnSp>
        <p:nvCxnSpPr>
          <p:cNvPr id="149" name="Google Shape;149;p43"/>
          <p:cNvCxnSpPr/>
          <p:nvPr/>
        </p:nvCxnSpPr>
        <p:spPr>
          <a:xfrm flipH="1" rot="10800000">
            <a:off x="6889763" y="0"/>
            <a:ext cx="1822122" cy="6871447"/>
          </a:xfrm>
          <a:prstGeom prst="straightConnector1">
            <a:avLst/>
          </a:prstGeom>
          <a:noFill/>
          <a:ln cap="flat" cmpd="sng" w="22225">
            <a:solidFill>
              <a:schemeClr val="dk2"/>
            </a:solidFill>
            <a:prstDash val="solid"/>
            <a:round/>
            <a:headEnd len="sm" w="sm" type="none"/>
            <a:tailEnd len="sm" w="sm" type="none"/>
          </a:ln>
        </p:spPr>
      </p:cxnSp>
      <p:sp>
        <p:nvSpPr>
          <p:cNvPr id="150" name="Google Shape;150;p43"/>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b="0" i="0" sz="1100" cap="none">
                <a:solidFill>
                  <a:schemeClr val="dk1"/>
                </a:solidFill>
                <a:latin typeface="Century Gothic"/>
                <a:ea typeface="Century Gothic"/>
                <a:cs typeface="Century Gothic"/>
                <a:sym typeface="Century Gothic"/>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1" name="Google Shape;151;p43"/>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 Topic 4" showMasterSp="0">
  <p:cSld name="Agenda - Topic 4">
    <p:spTree>
      <p:nvGrpSpPr>
        <p:cNvPr id="152" name="Shape 152"/>
        <p:cNvGrpSpPr/>
        <p:nvPr/>
      </p:nvGrpSpPr>
      <p:grpSpPr>
        <a:xfrm>
          <a:off x="0" y="0"/>
          <a:ext cx="0" cy="0"/>
          <a:chOff x="0" y="0"/>
          <a:chExt cx="0" cy="0"/>
        </a:xfrm>
      </p:grpSpPr>
      <p:sp>
        <p:nvSpPr>
          <p:cNvPr id="153" name="Google Shape;153;p44"/>
          <p:cNvSpPr/>
          <p:nvPr/>
        </p:nvSpPr>
        <p:spPr>
          <a:xfrm>
            <a:off x="6093537" y="-1946"/>
            <a:ext cx="3601340" cy="6881814"/>
          </a:xfrm>
          <a:custGeom>
            <a:rect b="b" l="l" r="r" t="t"/>
            <a:pathLst>
              <a:path extrusionOk="0" h="6881814" w="3601340">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p:txBody>
      </p:sp>
      <p:sp>
        <p:nvSpPr>
          <p:cNvPr id="154" name="Google Shape;154;p44"/>
          <p:cNvSpPr/>
          <p:nvPr>
            <p:ph idx="2" type="pic"/>
          </p:nvPr>
        </p:nvSpPr>
        <p:spPr>
          <a:xfrm flipH="1">
            <a:off x="7163691" y="0"/>
            <a:ext cx="5024825" cy="6858000"/>
          </a:xfrm>
          <a:prstGeom prst="rect">
            <a:avLst/>
          </a:prstGeom>
          <a:solidFill>
            <a:schemeClr val="lt2"/>
          </a:solidFill>
          <a:ln>
            <a:noFill/>
          </a:ln>
        </p:spPr>
      </p:sp>
      <p:sp>
        <p:nvSpPr>
          <p:cNvPr id="155" name="Google Shape;155;p44"/>
          <p:cNvSpPr txBox="1"/>
          <p:nvPr>
            <p:ph type="ctrTitle"/>
          </p:nvPr>
        </p:nvSpPr>
        <p:spPr>
          <a:xfrm>
            <a:off x="796322" y="320040"/>
            <a:ext cx="6732237" cy="101714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600"/>
              <a:buFont typeface="Book Antiqua"/>
              <a:buNone/>
              <a:defRPr sz="36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6" name="Google Shape;156;p44"/>
          <p:cNvSpPr txBox="1"/>
          <p:nvPr>
            <p:ph idx="1" type="body"/>
          </p:nvPr>
        </p:nvSpPr>
        <p:spPr>
          <a:xfrm>
            <a:off x="824242" y="1749479"/>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57" name="Google Shape;157;p44"/>
          <p:cNvSpPr txBox="1"/>
          <p:nvPr>
            <p:ph idx="3" type="body"/>
          </p:nvPr>
        </p:nvSpPr>
        <p:spPr>
          <a:xfrm>
            <a:off x="1643379" y="1749479"/>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58" name="Google Shape;158;p44"/>
          <p:cNvSpPr txBox="1"/>
          <p:nvPr>
            <p:ph idx="4" type="body"/>
          </p:nvPr>
        </p:nvSpPr>
        <p:spPr>
          <a:xfrm>
            <a:off x="824242" y="2378035"/>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59" name="Google Shape;159;p44"/>
          <p:cNvSpPr txBox="1"/>
          <p:nvPr>
            <p:ph idx="5" type="body"/>
          </p:nvPr>
        </p:nvSpPr>
        <p:spPr>
          <a:xfrm>
            <a:off x="1643379" y="2378035"/>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sz="2000">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60" name="Google Shape;160;p44"/>
          <p:cNvSpPr txBox="1"/>
          <p:nvPr>
            <p:ph idx="6" type="body"/>
          </p:nvPr>
        </p:nvSpPr>
        <p:spPr>
          <a:xfrm>
            <a:off x="824242" y="3006909"/>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61" name="Google Shape;161;p44"/>
          <p:cNvSpPr txBox="1"/>
          <p:nvPr>
            <p:ph idx="7" type="body"/>
          </p:nvPr>
        </p:nvSpPr>
        <p:spPr>
          <a:xfrm>
            <a:off x="1643379" y="3009613"/>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sz="2000">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62" name="Google Shape;162;p44"/>
          <p:cNvSpPr txBox="1"/>
          <p:nvPr>
            <p:ph idx="8" type="body"/>
          </p:nvPr>
        </p:nvSpPr>
        <p:spPr>
          <a:xfrm>
            <a:off x="824242" y="3635783"/>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5400"/>
              <a:buNone/>
              <a:defRPr b="0" baseline="-25000" sz="5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63" name="Google Shape;163;p44"/>
          <p:cNvSpPr txBox="1"/>
          <p:nvPr>
            <p:ph idx="9" type="body"/>
          </p:nvPr>
        </p:nvSpPr>
        <p:spPr>
          <a:xfrm>
            <a:off x="1643379" y="3638169"/>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400"/>
              <a:buNone/>
              <a:defRPr sz="2400">
                <a:solidFill>
                  <a:schemeClr val="dk1"/>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64" name="Google Shape;164;p44"/>
          <p:cNvSpPr txBox="1"/>
          <p:nvPr>
            <p:ph idx="13" type="body"/>
          </p:nvPr>
        </p:nvSpPr>
        <p:spPr>
          <a:xfrm>
            <a:off x="824242" y="4264656"/>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65" name="Google Shape;165;p44"/>
          <p:cNvSpPr txBox="1"/>
          <p:nvPr>
            <p:ph idx="14" type="body"/>
          </p:nvPr>
        </p:nvSpPr>
        <p:spPr>
          <a:xfrm>
            <a:off x="1643379" y="4269747"/>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cxnSp>
        <p:nvCxnSpPr>
          <p:cNvPr id="166" name="Google Shape;166;p44"/>
          <p:cNvCxnSpPr/>
          <p:nvPr/>
        </p:nvCxnSpPr>
        <p:spPr>
          <a:xfrm flipH="1" rot="10800000">
            <a:off x="6889763" y="0"/>
            <a:ext cx="1822122" cy="6871447"/>
          </a:xfrm>
          <a:prstGeom prst="straightConnector1">
            <a:avLst/>
          </a:prstGeom>
          <a:noFill/>
          <a:ln cap="flat" cmpd="sng" w="22225">
            <a:solidFill>
              <a:schemeClr val="dk2"/>
            </a:solidFill>
            <a:prstDash val="solid"/>
            <a:round/>
            <a:headEnd len="sm" w="sm" type="none"/>
            <a:tailEnd len="sm" w="sm" type="none"/>
          </a:ln>
        </p:spPr>
      </p:cxnSp>
      <p:sp>
        <p:nvSpPr>
          <p:cNvPr id="167" name="Google Shape;167;p44"/>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b="0" i="0" sz="1100" cap="none">
                <a:solidFill>
                  <a:schemeClr val="dk1"/>
                </a:solidFill>
                <a:latin typeface="Century Gothic"/>
                <a:ea typeface="Century Gothic"/>
                <a:cs typeface="Century Gothic"/>
                <a:sym typeface="Century Gothic"/>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8" name="Google Shape;168;p44"/>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 Topic 5" showMasterSp="0">
  <p:cSld name="Agenda - Topic 5">
    <p:spTree>
      <p:nvGrpSpPr>
        <p:cNvPr id="169" name="Shape 169"/>
        <p:cNvGrpSpPr/>
        <p:nvPr/>
      </p:nvGrpSpPr>
      <p:grpSpPr>
        <a:xfrm>
          <a:off x="0" y="0"/>
          <a:ext cx="0" cy="0"/>
          <a:chOff x="0" y="0"/>
          <a:chExt cx="0" cy="0"/>
        </a:xfrm>
      </p:grpSpPr>
      <p:sp>
        <p:nvSpPr>
          <p:cNvPr id="170" name="Google Shape;170;p45"/>
          <p:cNvSpPr/>
          <p:nvPr/>
        </p:nvSpPr>
        <p:spPr>
          <a:xfrm>
            <a:off x="6093537" y="-1946"/>
            <a:ext cx="3601340" cy="6881814"/>
          </a:xfrm>
          <a:custGeom>
            <a:rect b="b" l="l" r="r" t="t"/>
            <a:pathLst>
              <a:path extrusionOk="0" h="6881814" w="3601340">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p:txBody>
      </p:sp>
      <p:sp>
        <p:nvSpPr>
          <p:cNvPr id="171" name="Google Shape;171;p45"/>
          <p:cNvSpPr/>
          <p:nvPr>
            <p:ph idx="2" type="pic"/>
          </p:nvPr>
        </p:nvSpPr>
        <p:spPr>
          <a:xfrm flipH="1">
            <a:off x="7163691" y="0"/>
            <a:ext cx="5024825" cy="6858000"/>
          </a:xfrm>
          <a:prstGeom prst="rect">
            <a:avLst/>
          </a:prstGeom>
          <a:solidFill>
            <a:schemeClr val="lt2"/>
          </a:solidFill>
          <a:ln>
            <a:noFill/>
          </a:ln>
        </p:spPr>
      </p:sp>
      <p:sp>
        <p:nvSpPr>
          <p:cNvPr id="172" name="Google Shape;172;p45"/>
          <p:cNvSpPr txBox="1"/>
          <p:nvPr>
            <p:ph type="ctrTitle"/>
          </p:nvPr>
        </p:nvSpPr>
        <p:spPr>
          <a:xfrm>
            <a:off x="796322" y="320040"/>
            <a:ext cx="6732237" cy="101714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600"/>
              <a:buFont typeface="Book Antiqua"/>
              <a:buNone/>
              <a:defRPr sz="36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3" name="Google Shape;173;p45"/>
          <p:cNvSpPr txBox="1"/>
          <p:nvPr>
            <p:ph idx="1" type="body"/>
          </p:nvPr>
        </p:nvSpPr>
        <p:spPr>
          <a:xfrm>
            <a:off x="824242" y="1749479"/>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74" name="Google Shape;174;p45"/>
          <p:cNvSpPr txBox="1"/>
          <p:nvPr>
            <p:ph idx="3" type="body"/>
          </p:nvPr>
        </p:nvSpPr>
        <p:spPr>
          <a:xfrm>
            <a:off x="1643379" y="1749479"/>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75" name="Google Shape;175;p45"/>
          <p:cNvSpPr txBox="1"/>
          <p:nvPr>
            <p:ph idx="4" type="body"/>
          </p:nvPr>
        </p:nvSpPr>
        <p:spPr>
          <a:xfrm>
            <a:off x="824242" y="2378035"/>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76" name="Google Shape;176;p45"/>
          <p:cNvSpPr txBox="1"/>
          <p:nvPr>
            <p:ph idx="5" type="body"/>
          </p:nvPr>
        </p:nvSpPr>
        <p:spPr>
          <a:xfrm>
            <a:off x="1643379" y="2378035"/>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sz="2000">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77" name="Google Shape;177;p45"/>
          <p:cNvSpPr txBox="1"/>
          <p:nvPr>
            <p:ph idx="6" type="body"/>
          </p:nvPr>
        </p:nvSpPr>
        <p:spPr>
          <a:xfrm>
            <a:off x="824242" y="3006909"/>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78" name="Google Shape;178;p45"/>
          <p:cNvSpPr txBox="1"/>
          <p:nvPr>
            <p:ph idx="7" type="body"/>
          </p:nvPr>
        </p:nvSpPr>
        <p:spPr>
          <a:xfrm>
            <a:off x="1643379" y="3009613"/>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sz="2000">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79" name="Google Shape;179;p45"/>
          <p:cNvSpPr txBox="1"/>
          <p:nvPr>
            <p:ph idx="8" type="body"/>
          </p:nvPr>
        </p:nvSpPr>
        <p:spPr>
          <a:xfrm>
            <a:off x="824242" y="3635783"/>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80" name="Google Shape;180;p45"/>
          <p:cNvSpPr txBox="1"/>
          <p:nvPr>
            <p:ph idx="9" type="body"/>
          </p:nvPr>
        </p:nvSpPr>
        <p:spPr>
          <a:xfrm>
            <a:off x="1643379" y="3638169"/>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81" name="Google Shape;181;p45"/>
          <p:cNvSpPr txBox="1"/>
          <p:nvPr>
            <p:ph idx="13" type="body"/>
          </p:nvPr>
        </p:nvSpPr>
        <p:spPr>
          <a:xfrm>
            <a:off x="824242" y="4264656"/>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5400"/>
              <a:buNone/>
              <a:defRPr b="0" baseline="-25000" sz="5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82" name="Google Shape;182;p45"/>
          <p:cNvSpPr txBox="1"/>
          <p:nvPr>
            <p:ph idx="14" type="body"/>
          </p:nvPr>
        </p:nvSpPr>
        <p:spPr>
          <a:xfrm>
            <a:off x="1643379" y="4269747"/>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400"/>
              <a:buNone/>
              <a:defRPr sz="2400">
                <a:solidFill>
                  <a:schemeClr val="dk1"/>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cxnSp>
        <p:nvCxnSpPr>
          <p:cNvPr id="183" name="Google Shape;183;p45"/>
          <p:cNvCxnSpPr/>
          <p:nvPr/>
        </p:nvCxnSpPr>
        <p:spPr>
          <a:xfrm flipH="1" rot="10800000">
            <a:off x="6889763" y="0"/>
            <a:ext cx="1822122" cy="6871447"/>
          </a:xfrm>
          <a:prstGeom prst="straightConnector1">
            <a:avLst/>
          </a:prstGeom>
          <a:noFill/>
          <a:ln cap="flat" cmpd="sng" w="22225">
            <a:solidFill>
              <a:schemeClr val="dk2"/>
            </a:solidFill>
            <a:prstDash val="solid"/>
            <a:round/>
            <a:headEnd len="sm" w="sm" type="none"/>
            <a:tailEnd len="sm" w="sm" type="none"/>
          </a:ln>
        </p:spPr>
      </p:cxnSp>
      <p:sp>
        <p:nvSpPr>
          <p:cNvPr id="184" name="Google Shape;184;p45"/>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b="0" i="0" sz="1100" cap="none">
                <a:solidFill>
                  <a:schemeClr val="dk1"/>
                </a:solidFill>
                <a:latin typeface="Century Gothic"/>
                <a:ea typeface="Century Gothic"/>
                <a:cs typeface="Century Gothic"/>
                <a:sym typeface="Century Gothic"/>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5" name="Google Shape;185;p45"/>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 Topic 2" showMasterSp="0">
  <p:cSld name="Agenda - Topic 2">
    <p:spTree>
      <p:nvGrpSpPr>
        <p:cNvPr id="21" name="Shape 21"/>
        <p:cNvGrpSpPr/>
        <p:nvPr/>
      </p:nvGrpSpPr>
      <p:grpSpPr>
        <a:xfrm>
          <a:off x="0" y="0"/>
          <a:ext cx="0" cy="0"/>
          <a:chOff x="0" y="0"/>
          <a:chExt cx="0" cy="0"/>
        </a:xfrm>
      </p:grpSpPr>
      <p:sp>
        <p:nvSpPr>
          <p:cNvPr id="22" name="Google Shape;22;p38"/>
          <p:cNvSpPr/>
          <p:nvPr/>
        </p:nvSpPr>
        <p:spPr>
          <a:xfrm>
            <a:off x="6093537" y="-1946"/>
            <a:ext cx="3601340" cy="6881814"/>
          </a:xfrm>
          <a:custGeom>
            <a:rect b="b" l="l" r="r" t="t"/>
            <a:pathLst>
              <a:path extrusionOk="0" h="6881814" w="3601340">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p:txBody>
      </p:sp>
      <p:sp>
        <p:nvSpPr>
          <p:cNvPr id="23" name="Google Shape;23;p38"/>
          <p:cNvSpPr/>
          <p:nvPr>
            <p:ph idx="2" type="pic"/>
          </p:nvPr>
        </p:nvSpPr>
        <p:spPr>
          <a:xfrm flipH="1">
            <a:off x="7163691" y="0"/>
            <a:ext cx="5024825" cy="6858000"/>
          </a:xfrm>
          <a:prstGeom prst="rect">
            <a:avLst/>
          </a:prstGeom>
          <a:solidFill>
            <a:schemeClr val="lt2"/>
          </a:solidFill>
          <a:ln>
            <a:noFill/>
          </a:ln>
        </p:spPr>
      </p:sp>
      <p:sp>
        <p:nvSpPr>
          <p:cNvPr id="24" name="Google Shape;24;p38"/>
          <p:cNvSpPr txBox="1"/>
          <p:nvPr>
            <p:ph type="ctrTitle"/>
          </p:nvPr>
        </p:nvSpPr>
        <p:spPr>
          <a:xfrm>
            <a:off x="796322" y="320040"/>
            <a:ext cx="6732237" cy="101714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600"/>
              <a:buFont typeface="Book Antiqua"/>
              <a:buNone/>
              <a:defRPr sz="36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 name="Google Shape;25;p38"/>
          <p:cNvSpPr txBox="1"/>
          <p:nvPr>
            <p:ph idx="1" type="body"/>
          </p:nvPr>
        </p:nvSpPr>
        <p:spPr>
          <a:xfrm>
            <a:off x="824242" y="1749479"/>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26" name="Google Shape;26;p38"/>
          <p:cNvSpPr txBox="1"/>
          <p:nvPr>
            <p:ph idx="3" type="body"/>
          </p:nvPr>
        </p:nvSpPr>
        <p:spPr>
          <a:xfrm>
            <a:off x="1643379" y="1749479"/>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27" name="Google Shape;27;p38"/>
          <p:cNvSpPr txBox="1"/>
          <p:nvPr>
            <p:ph idx="4" type="body"/>
          </p:nvPr>
        </p:nvSpPr>
        <p:spPr>
          <a:xfrm>
            <a:off x="824242" y="2378035"/>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5400"/>
              <a:buNone/>
              <a:defRPr b="0" baseline="-25000" sz="5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28" name="Google Shape;28;p38"/>
          <p:cNvSpPr txBox="1"/>
          <p:nvPr>
            <p:ph idx="5" type="body"/>
          </p:nvPr>
        </p:nvSpPr>
        <p:spPr>
          <a:xfrm>
            <a:off x="1643379" y="2378035"/>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400"/>
              <a:buNone/>
              <a:defRPr sz="2400"/>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29" name="Google Shape;29;p38"/>
          <p:cNvSpPr txBox="1"/>
          <p:nvPr>
            <p:ph idx="6" type="body"/>
          </p:nvPr>
        </p:nvSpPr>
        <p:spPr>
          <a:xfrm>
            <a:off x="824242" y="3006909"/>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30" name="Google Shape;30;p38"/>
          <p:cNvSpPr txBox="1"/>
          <p:nvPr>
            <p:ph idx="7" type="body"/>
          </p:nvPr>
        </p:nvSpPr>
        <p:spPr>
          <a:xfrm>
            <a:off x="1643379" y="3009613"/>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31" name="Google Shape;31;p38"/>
          <p:cNvSpPr txBox="1"/>
          <p:nvPr>
            <p:ph idx="8" type="body"/>
          </p:nvPr>
        </p:nvSpPr>
        <p:spPr>
          <a:xfrm>
            <a:off x="824242" y="3635783"/>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32" name="Google Shape;32;p38"/>
          <p:cNvSpPr txBox="1"/>
          <p:nvPr>
            <p:ph idx="9" type="body"/>
          </p:nvPr>
        </p:nvSpPr>
        <p:spPr>
          <a:xfrm>
            <a:off x="1643379" y="3638169"/>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33" name="Google Shape;33;p38"/>
          <p:cNvSpPr txBox="1"/>
          <p:nvPr>
            <p:ph idx="13" type="body"/>
          </p:nvPr>
        </p:nvSpPr>
        <p:spPr>
          <a:xfrm>
            <a:off x="824242" y="4264656"/>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34" name="Google Shape;34;p38"/>
          <p:cNvSpPr txBox="1"/>
          <p:nvPr>
            <p:ph idx="14" type="body"/>
          </p:nvPr>
        </p:nvSpPr>
        <p:spPr>
          <a:xfrm>
            <a:off x="1643379" y="4269747"/>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cxnSp>
        <p:nvCxnSpPr>
          <p:cNvPr id="35" name="Google Shape;35;p38"/>
          <p:cNvCxnSpPr/>
          <p:nvPr/>
        </p:nvCxnSpPr>
        <p:spPr>
          <a:xfrm flipH="1" rot="10800000">
            <a:off x="6889763" y="0"/>
            <a:ext cx="1822122" cy="6871447"/>
          </a:xfrm>
          <a:prstGeom prst="straightConnector1">
            <a:avLst/>
          </a:prstGeom>
          <a:noFill/>
          <a:ln cap="flat" cmpd="sng" w="22225">
            <a:solidFill>
              <a:schemeClr val="dk2"/>
            </a:solidFill>
            <a:prstDash val="solid"/>
            <a:round/>
            <a:headEnd len="sm" w="sm" type="none"/>
            <a:tailEnd len="sm" w="sm" type="none"/>
          </a:ln>
        </p:spPr>
      </p:cxnSp>
      <p:sp>
        <p:nvSpPr>
          <p:cNvPr id="36" name="Google Shape;36;p38"/>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b="0" i="0" sz="1100" cap="none">
                <a:solidFill>
                  <a:schemeClr val="dk1"/>
                </a:solidFill>
                <a:latin typeface="Century Gothic"/>
                <a:ea typeface="Century Gothic"/>
                <a:cs typeface="Century Gothic"/>
                <a:sym typeface="Century Gothic"/>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7" name="Google Shape;37;p38"/>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Dark" showMasterSp="0">
  <p:cSld name="Comparison Dark">
    <p:bg>
      <p:bgPr>
        <a:solidFill>
          <a:schemeClr val="dk1"/>
        </a:solidFill>
      </p:bgPr>
    </p:bg>
    <p:spTree>
      <p:nvGrpSpPr>
        <p:cNvPr id="38" name="Shape 38"/>
        <p:cNvGrpSpPr/>
        <p:nvPr/>
      </p:nvGrpSpPr>
      <p:grpSpPr>
        <a:xfrm>
          <a:off x="0" y="0"/>
          <a:ext cx="0" cy="0"/>
          <a:chOff x="0" y="0"/>
          <a:chExt cx="0" cy="0"/>
        </a:xfrm>
      </p:grpSpPr>
      <p:grpSp>
        <p:nvGrpSpPr>
          <p:cNvPr id="39" name="Google Shape;39;p33"/>
          <p:cNvGrpSpPr/>
          <p:nvPr/>
        </p:nvGrpSpPr>
        <p:grpSpPr>
          <a:xfrm>
            <a:off x="8233290" y="0"/>
            <a:ext cx="2740011" cy="6850028"/>
            <a:chOff x="8233290" y="0"/>
            <a:chExt cx="2740011" cy="6850028"/>
          </a:xfrm>
        </p:grpSpPr>
        <p:pic>
          <p:nvPicPr>
            <p:cNvPr id="40" name="Google Shape;40;p33"/>
            <p:cNvPicPr preferRelativeResize="0"/>
            <p:nvPr/>
          </p:nvPicPr>
          <p:blipFill rotWithShape="1">
            <a:blip r:embed="rId2">
              <a:alphaModFix/>
            </a:blip>
            <a:srcRect b="0" l="0" r="0" t="0"/>
            <a:stretch/>
          </p:blipFill>
          <p:spPr>
            <a:xfrm>
              <a:off x="8233290" y="0"/>
              <a:ext cx="2740011" cy="6850028"/>
            </a:xfrm>
            <a:prstGeom prst="rect">
              <a:avLst/>
            </a:prstGeom>
            <a:noFill/>
            <a:ln>
              <a:noFill/>
            </a:ln>
          </p:spPr>
        </p:pic>
        <p:pic>
          <p:nvPicPr>
            <p:cNvPr id="41" name="Google Shape;41;p33"/>
            <p:cNvPicPr preferRelativeResize="0"/>
            <p:nvPr/>
          </p:nvPicPr>
          <p:blipFill rotWithShape="1">
            <a:blip r:embed="rId3">
              <a:alphaModFix/>
            </a:blip>
            <a:srcRect b="0" l="0" r="0" t="0"/>
            <a:stretch/>
          </p:blipFill>
          <p:spPr>
            <a:xfrm>
              <a:off x="9001841" y="4372451"/>
              <a:ext cx="878334" cy="1705001"/>
            </a:xfrm>
            <a:prstGeom prst="rect">
              <a:avLst/>
            </a:prstGeom>
            <a:noFill/>
            <a:ln>
              <a:noFill/>
            </a:ln>
          </p:spPr>
        </p:pic>
      </p:grpSp>
      <p:sp>
        <p:nvSpPr>
          <p:cNvPr id="42" name="Google Shape;42;p33"/>
          <p:cNvSpPr txBox="1"/>
          <p:nvPr>
            <p:ph type="title"/>
          </p:nvPr>
        </p:nvSpPr>
        <p:spPr>
          <a:xfrm>
            <a:off x="409099" y="286603"/>
            <a:ext cx="11373803" cy="1450757"/>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lt1"/>
              </a:buClr>
              <a:buSzPts val="3600"/>
              <a:buFont typeface="Book Antiqua"/>
              <a:buNone/>
              <a:defRPr sz="36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 name="Google Shape;43;p33"/>
          <p:cNvSpPr/>
          <p:nvPr>
            <p:ph idx="1" type="body"/>
          </p:nvPr>
        </p:nvSpPr>
        <p:spPr>
          <a:xfrm>
            <a:off x="1318352" y="1894376"/>
            <a:ext cx="2847975" cy="3390899"/>
          </a:xfrm>
          <a:prstGeom prst="roundRect">
            <a:avLst>
              <a:gd fmla="val 16667" name="adj"/>
            </a:avLst>
          </a:prstGeom>
          <a:solidFill>
            <a:schemeClr val="dk1"/>
          </a:solidFill>
          <a:ln cap="flat" cmpd="sng" w="31750">
            <a:solidFill>
              <a:schemeClr val="accent1"/>
            </a:solidFill>
            <a:prstDash val="solid"/>
            <a:round/>
            <a:headEnd len="sm" w="sm" type="none"/>
            <a:tailEnd len="sm" w="sm" type="none"/>
          </a:ln>
        </p:spPr>
        <p:txBody>
          <a:bodyPr anchorCtr="0" anchor="t" bIns="0" lIns="0" spcFirstLastPara="1" rIns="0" wrap="square" tIns="274300">
            <a:normAutofit/>
          </a:bodyPr>
          <a:lstStyle>
            <a:lvl1pPr indent="-228600" lvl="0" marL="457200" algn="ctr">
              <a:lnSpc>
                <a:spcPct val="100000"/>
              </a:lnSpc>
              <a:spcBef>
                <a:spcPts val="600"/>
              </a:spcBef>
              <a:spcAft>
                <a:spcPts val="0"/>
              </a:spcAft>
              <a:buSzPts val="2400"/>
              <a:buNone/>
              <a:defRPr sz="2400">
                <a:solidFill>
                  <a:schemeClr val="accent1"/>
                </a:solidFill>
                <a:latin typeface="Book Antiqua"/>
                <a:ea typeface="Book Antiqua"/>
                <a:cs typeface="Book Antiqua"/>
                <a:sym typeface="Book Antiqua"/>
              </a:defRPr>
            </a:lvl1pPr>
            <a:lvl2pPr indent="-228600" lvl="1" marL="914400" algn="l">
              <a:lnSpc>
                <a:spcPct val="100000"/>
              </a:lnSpc>
              <a:spcBef>
                <a:spcPts val="18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44" name="Google Shape;44;p33"/>
          <p:cNvSpPr/>
          <p:nvPr>
            <p:ph idx="2" type="pic"/>
          </p:nvPr>
        </p:nvSpPr>
        <p:spPr>
          <a:xfrm>
            <a:off x="2239419" y="2833688"/>
            <a:ext cx="1005840" cy="914400"/>
          </a:xfrm>
          <a:prstGeom prst="rect">
            <a:avLst/>
          </a:prstGeom>
          <a:noFill/>
          <a:ln>
            <a:noFill/>
          </a:ln>
        </p:spPr>
      </p:sp>
      <p:sp>
        <p:nvSpPr>
          <p:cNvPr id="45" name="Google Shape;45;p33"/>
          <p:cNvSpPr txBox="1"/>
          <p:nvPr>
            <p:ph idx="3" type="body"/>
          </p:nvPr>
        </p:nvSpPr>
        <p:spPr>
          <a:xfrm>
            <a:off x="1605817" y="3989405"/>
            <a:ext cx="2275880" cy="893763"/>
          </a:xfrm>
          <a:prstGeom prst="rect">
            <a:avLst/>
          </a:prstGeom>
          <a:noFill/>
          <a:ln>
            <a:noFill/>
          </a:ln>
        </p:spPr>
        <p:txBody>
          <a:bodyPr anchorCtr="0" anchor="t" bIns="45700" lIns="0" spcFirstLastPara="1" rIns="0" wrap="square" tIns="45700">
            <a:noAutofit/>
          </a:bodyPr>
          <a:lstStyle>
            <a:lvl1pPr indent="-228600" lvl="0" marL="457200" algn="ctr">
              <a:lnSpc>
                <a:spcPct val="100000"/>
              </a:lnSpc>
              <a:spcBef>
                <a:spcPts val="1200"/>
              </a:spcBef>
              <a:spcAft>
                <a:spcPts val="0"/>
              </a:spcAft>
              <a:buSzPts val="1400"/>
              <a:buNone/>
              <a:defRPr sz="1400">
                <a:solidFill>
                  <a:schemeClr val="lt1"/>
                </a:solidFill>
              </a:defRPr>
            </a:lvl1pPr>
            <a:lvl2pPr indent="-228600" lvl="1" marL="914400" algn="l">
              <a:lnSpc>
                <a:spcPct val="100000"/>
              </a:lnSpc>
              <a:spcBef>
                <a:spcPts val="200"/>
              </a:spcBef>
              <a:spcAft>
                <a:spcPts val="0"/>
              </a:spcAft>
              <a:buClr>
                <a:schemeClr val="dk1"/>
              </a:buClr>
              <a:buSzPts val="1200"/>
              <a:buNone/>
              <a:defRPr sz="1200"/>
            </a:lvl2pPr>
            <a:lvl3pPr indent="-228600" lvl="2" marL="1371600" algn="l">
              <a:lnSpc>
                <a:spcPct val="100000"/>
              </a:lnSpc>
              <a:spcBef>
                <a:spcPts val="400"/>
              </a:spcBef>
              <a:spcAft>
                <a:spcPts val="0"/>
              </a:spcAft>
              <a:buClr>
                <a:schemeClr val="dk1"/>
              </a:buClr>
              <a:buSzPts val="1200"/>
              <a:buNone/>
              <a:defRPr sz="1200"/>
            </a:lvl3pPr>
            <a:lvl4pPr indent="-228600" lvl="3" marL="1828800" algn="l">
              <a:lnSpc>
                <a:spcPct val="100000"/>
              </a:lnSpc>
              <a:spcBef>
                <a:spcPts val="400"/>
              </a:spcBef>
              <a:spcAft>
                <a:spcPts val="0"/>
              </a:spcAft>
              <a:buClr>
                <a:schemeClr val="dk1"/>
              </a:buClr>
              <a:buSzPts val="1200"/>
              <a:buNone/>
              <a:defRPr sz="1200"/>
            </a:lvl4pPr>
            <a:lvl5pPr indent="-228600" lvl="4" marL="2286000" algn="l">
              <a:lnSpc>
                <a:spcPct val="100000"/>
              </a:lnSpc>
              <a:spcBef>
                <a:spcPts val="400"/>
              </a:spcBef>
              <a:spcAft>
                <a:spcPts val="0"/>
              </a:spcAft>
              <a:buClr>
                <a:schemeClr val="dk1"/>
              </a:buClr>
              <a:buSzPts val="1200"/>
              <a:buNone/>
              <a:defRPr sz="1200"/>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46" name="Google Shape;46;p33"/>
          <p:cNvSpPr/>
          <p:nvPr>
            <p:ph idx="4" type="body"/>
          </p:nvPr>
        </p:nvSpPr>
        <p:spPr>
          <a:xfrm>
            <a:off x="4651092" y="1894376"/>
            <a:ext cx="2847975" cy="3390899"/>
          </a:xfrm>
          <a:prstGeom prst="roundRect">
            <a:avLst>
              <a:gd fmla="val 16667" name="adj"/>
            </a:avLst>
          </a:prstGeom>
          <a:solidFill>
            <a:schemeClr val="dk1"/>
          </a:solidFill>
          <a:ln cap="flat" cmpd="sng" w="31750">
            <a:solidFill>
              <a:schemeClr val="accent1"/>
            </a:solidFill>
            <a:prstDash val="solid"/>
            <a:round/>
            <a:headEnd len="sm" w="sm" type="none"/>
            <a:tailEnd len="sm" w="sm" type="none"/>
          </a:ln>
        </p:spPr>
        <p:txBody>
          <a:bodyPr anchorCtr="0" anchor="t" bIns="0" lIns="0" spcFirstLastPara="1" rIns="0" wrap="square" tIns="274300">
            <a:normAutofit/>
          </a:bodyPr>
          <a:lstStyle>
            <a:lvl1pPr indent="-228600" lvl="0" marL="457200" algn="ctr">
              <a:lnSpc>
                <a:spcPct val="100000"/>
              </a:lnSpc>
              <a:spcBef>
                <a:spcPts val="600"/>
              </a:spcBef>
              <a:spcAft>
                <a:spcPts val="0"/>
              </a:spcAft>
              <a:buSzPts val="2400"/>
              <a:buNone/>
              <a:defRPr sz="2400">
                <a:solidFill>
                  <a:schemeClr val="accent1"/>
                </a:solidFill>
                <a:latin typeface="Book Antiqua"/>
                <a:ea typeface="Book Antiqua"/>
                <a:cs typeface="Book Antiqua"/>
                <a:sym typeface="Book Antiqua"/>
              </a:defRPr>
            </a:lvl1pPr>
            <a:lvl2pPr indent="-228600" lvl="1" marL="914400" algn="l">
              <a:lnSpc>
                <a:spcPct val="100000"/>
              </a:lnSpc>
              <a:spcBef>
                <a:spcPts val="18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47" name="Google Shape;47;p33"/>
          <p:cNvSpPr/>
          <p:nvPr>
            <p:ph idx="5" type="pic"/>
          </p:nvPr>
        </p:nvSpPr>
        <p:spPr>
          <a:xfrm>
            <a:off x="5572159" y="2954840"/>
            <a:ext cx="1005840" cy="914400"/>
          </a:xfrm>
          <a:prstGeom prst="rect">
            <a:avLst/>
          </a:prstGeom>
          <a:noFill/>
          <a:ln>
            <a:noFill/>
          </a:ln>
        </p:spPr>
      </p:sp>
      <p:sp>
        <p:nvSpPr>
          <p:cNvPr id="48" name="Google Shape;48;p33"/>
          <p:cNvSpPr txBox="1"/>
          <p:nvPr>
            <p:ph idx="6" type="body"/>
          </p:nvPr>
        </p:nvSpPr>
        <p:spPr>
          <a:xfrm>
            <a:off x="4938557" y="3989404"/>
            <a:ext cx="2275880" cy="893763"/>
          </a:xfrm>
          <a:prstGeom prst="rect">
            <a:avLst/>
          </a:prstGeom>
          <a:noFill/>
          <a:ln>
            <a:noFill/>
          </a:ln>
        </p:spPr>
        <p:txBody>
          <a:bodyPr anchorCtr="0" anchor="t" bIns="45700" lIns="0" spcFirstLastPara="1" rIns="0" wrap="square" tIns="45700">
            <a:noAutofit/>
          </a:bodyPr>
          <a:lstStyle>
            <a:lvl1pPr indent="-228600" lvl="0" marL="457200" algn="ctr">
              <a:lnSpc>
                <a:spcPct val="100000"/>
              </a:lnSpc>
              <a:spcBef>
                <a:spcPts val="1200"/>
              </a:spcBef>
              <a:spcAft>
                <a:spcPts val="0"/>
              </a:spcAft>
              <a:buSzPts val="1400"/>
              <a:buNone/>
              <a:defRPr sz="1400">
                <a:solidFill>
                  <a:schemeClr val="lt1"/>
                </a:solidFill>
              </a:defRPr>
            </a:lvl1pPr>
            <a:lvl2pPr indent="-228600" lvl="1" marL="914400" algn="l">
              <a:lnSpc>
                <a:spcPct val="100000"/>
              </a:lnSpc>
              <a:spcBef>
                <a:spcPts val="200"/>
              </a:spcBef>
              <a:spcAft>
                <a:spcPts val="0"/>
              </a:spcAft>
              <a:buClr>
                <a:schemeClr val="dk1"/>
              </a:buClr>
              <a:buSzPts val="1200"/>
              <a:buNone/>
              <a:defRPr sz="1200"/>
            </a:lvl2pPr>
            <a:lvl3pPr indent="-228600" lvl="2" marL="1371600" algn="l">
              <a:lnSpc>
                <a:spcPct val="100000"/>
              </a:lnSpc>
              <a:spcBef>
                <a:spcPts val="400"/>
              </a:spcBef>
              <a:spcAft>
                <a:spcPts val="0"/>
              </a:spcAft>
              <a:buClr>
                <a:schemeClr val="dk1"/>
              </a:buClr>
              <a:buSzPts val="1200"/>
              <a:buNone/>
              <a:defRPr sz="1200"/>
            </a:lvl3pPr>
            <a:lvl4pPr indent="-228600" lvl="3" marL="1828800" algn="l">
              <a:lnSpc>
                <a:spcPct val="100000"/>
              </a:lnSpc>
              <a:spcBef>
                <a:spcPts val="400"/>
              </a:spcBef>
              <a:spcAft>
                <a:spcPts val="0"/>
              </a:spcAft>
              <a:buClr>
                <a:schemeClr val="dk1"/>
              </a:buClr>
              <a:buSzPts val="1200"/>
              <a:buNone/>
              <a:defRPr sz="1200"/>
            </a:lvl4pPr>
            <a:lvl5pPr indent="-228600" lvl="4" marL="2286000" algn="l">
              <a:lnSpc>
                <a:spcPct val="100000"/>
              </a:lnSpc>
              <a:spcBef>
                <a:spcPts val="400"/>
              </a:spcBef>
              <a:spcAft>
                <a:spcPts val="0"/>
              </a:spcAft>
              <a:buClr>
                <a:schemeClr val="dk1"/>
              </a:buClr>
              <a:buSzPts val="1200"/>
              <a:buNone/>
              <a:defRPr sz="1200"/>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49" name="Google Shape;49;p33"/>
          <p:cNvSpPr/>
          <p:nvPr>
            <p:ph idx="7" type="body"/>
          </p:nvPr>
        </p:nvSpPr>
        <p:spPr>
          <a:xfrm>
            <a:off x="7995403" y="1894376"/>
            <a:ext cx="2847975" cy="3390899"/>
          </a:xfrm>
          <a:prstGeom prst="roundRect">
            <a:avLst>
              <a:gd fmla="val 16667" name="adj"/>
            </a:avLst>
          </a:prstGeom>
          <a:solidFill>
            <a:schemeClr val="dk1"/>
          </a:solidFill>
          <a:ln cap="flat" cmpd="sng" w="31750">
            <a:solidFill>
              <a:schemeClr val="accent1"/>
            </a:solidFill>
            <a:prstDash val="solid"/>
            <a:round/>
            <a:headEnd len="sm" w="sm" type="none"/>
            <a:tailEnd len="sm" w="sm" type="none"/>
          </a:ln>
        </p:spPr>
        <p:txBody>
          <a:bodyPr anchorCtr="0" anchor="t" bIns="0" lIns="0" spcFirstLastPara="1" rIns="0" wrap="square" tIns="274300">
            <a:normAutofit/>
          </a:bodyPr>
          <a:lstStyle>
            <a:lvl1pPr indent="-228600" lvl="0" marL="457200" algn="ctr">
              <a:lnSpc>
                <a:spcPct val="100000"/>
              </a:lnSpc>
              <a:spcBef>
                <a:spcPts val="600"/>
              </a:spcBef>
              <a:spcAft>
                <a:spcPts val="0"/>
              </a:spcAft>
              <a:buSzPts val="2400"/>
              <a:buNone/>
              <a:defRPr sz="2400">
                <a:solidFill>
                  <a:schemeClr val="accent1"/>
                </a:solidFill>
                <a:latin typeface="Book Antiqua"/>
                <a:ea typeface="Book Antiqua"/>
                <a:cs typeface="Book Antiqua"/>
                <a:sym typeface="Book Antiqua"/>
              </a:defRPr>
            </a:lvl1pPr>
            <a:lvl2pPr indent="-228600" lvl="1" marL="914400" algn="l">
              <a:lnSpc>
                <a:spcPct val="100000"/>
              </a:lnSpc>
              <a:spcBef>
                <a:spcPts val="18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50" name="Google Shape;50;p33"/>
          <p:cNvSpPr/>
          <p:nvPr>
            <p:ph idx="8" type="pic"/>
          </p:nvPr>
        </p:nvSpPr>
        <p:spPr>
          <a:xfrm>
            <a:off x="8916470" y="2833688"/>
            <a:ext cx="1005840" cy="914400"/>
          </a:xfrm>
          <a:prstGeom prst="rect">
            <a:avLst/>
          </a:prstGeom>
          <a:noFill/>
          <a:ln>
            <a:noFill/>
          </a:ln>
        </p:spPr>
      </p:sp>
      <p:sp>
        <p:nvSpPr>
          <p:cNvPr id="51" name="Google Shape;51;p33"/>
          <p:cNvSpPr txBox="1"/>
          <p:nvPr>
            <p:ph idx="9" type="body"/>
          </p:nvPr>
        </p:nvSpPr>
        <p:spPr>
          <a:xfrm>
            <a:off x="8282868" y="3989404"/>
            <a:ext cx="2275880" cy="893763"/>
          </a:xfrm>
          <a:prstGeom prst="rect">
            <a:avLst/>
          </a:prstGeom>
          <a:noFill/>
          <a:ln>
            <a:noFill/>
          </a:ln>
        </p:spPr>
        <p:txBody>
          <a:bodyPr anchorCtr="0" anchor="t" bIns="45700" lIns="0" spcFirstLastPara="1" rIns="0" wrap="square" tIns="45700">
            <a:noAutofit/>
          </a:bodyPr>
          <a:lstStyle>
            <a:lvl1pPr indent="-228600" lvl="0" marL="457200" algn="ctr">
              <a:lnSpc>
                <a:spcPct val="100000"/>
              </a:lnSpc>
              <a:spcBef>
                <a:spcPts val="1200"/>
              </a:spcBef>
              <a:spcAft>
                <a:spcPts val="0"/>
              </a:spcAft>
              <a:buSzPts val="1400"/>
              <a:buNone/>
              <a:defRPr sz="1400">
                <a:solidFill>
                  <a:schemeClr val="lt1"/>
                </a:solidFill>
              </a:defRPr>
            </a:lvl1pPr>
            <a:lvl2pPr indent="-228600" lvl="1" marL="914400" algn="l">
              <a:lnSpc>
                <a:spcPct val="100000"/>
              </a:lnSpc>
              <a:spcBef>
                <a:spcPts val="200"/>
              </a:spcBef>
              <a:spcAft>
                <a:spcPts val="0"/>
              </a:spcAft>
              <a:buClr>
                <a:schemeClr val="dk1"/>
              </a:buClr>
              <a:buSzPts val="1200"/>
              <a:buNone/>
              <a:defRPr sz="1200"/>
            </a:lvl2pPr>
            <a:lvl3pPr indent="-228600" lvl="2" marL="1371600" algn="l">
              <a:lnSpc>
                <a:spcPct val="100000"/>
              </a:lnSpc>
              <a:spcBef>
                <a:spcPts val="400"/>
              </a:spcBef>
              <a:spcAft>
                <a:spcPts val="0"/>
              </a:spcAft>
              <a:buClr>
                <a:schemeClr val="dk1"/>
              </a:buClr>
              <a:buSzPts val="1200"/>
              <a:buNone/>
              <a:defRPr sz="1200"/>
            </a:lvl3pPr>
            <a:lvl4pPr indent="-228600" lvl="3" marL="1828800" algn="l">
              <a:lnSpc>
                <a:spcPct val="100000"/>
              </a:lnSpc>
              <a:spcBef>
                <a:spcPts val="400"/>
              </a:spcBef>
              <a:spcAft>
                <a:spcPts val="0"/>
              </a:spcAft>
              <a:buClr>
                <a:schemeClr val="dk1"/>
              </a:buClr>
              <a:buSzPts val="1200"/>
              <a:buNone/>
              <a:defRPr sz="1200"/>
            </a:lvl4pPr>
            <a:lvl5pPr indent="-228600" lvl="4" marL="2286000" algn="l">
              <a:lnSpc>
                <a:spcPct val="100000"/>
              </a:lnSpc>
              <a:spcBef>
                <a:spcPts val="400"/>
              </a:spcBef>
              <a:spcAft>
                <a:spcPts val="0"/>
              </a:spcAft>
              <a:buClr>
                <a:schemeClr val="dk1"/>
              </a:buClr>
              <a:buSzPts val="1200"/>
              <a:buNone/>
              <a:defRPr sz="1200"/>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52" name="Google Shape;52;p33"/>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b="0" i="0" sz="1100" cap="none">
                <a:solidFill>
                  <a:schemeClr val="lt1"/>
                </a:solidFill>
                <a:latin typeface="Century Gothic"/>
                <a:ea typeface="Century Gothic"/>
                <a:cs typeface="Century Gothic"/>
                <a:sym typeface="Century Gothic"/>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 name="Google Shape;53;p33"/>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showMasterSp="0">
  <p:cSld name="Comparison">
    <p:spTree>
      <p:nvGrpSpPr>
        <p:cNvPr id="54" name="Shape 54"/>
        <p:cNvGrpSpPr/>
        <p:nvPr/>
      </p:nvGrpSpPr>
      <p:grpSpPr>
        <a:xfrm>
          <a:off x="0" y="0"/>
          <a:ext cx="0" cy="0"/>
          <a:chOff x="0" y="0"/>
          <a:chExt cx="0" cy="0"/>
        </a:xfrm>
      </p:grpSpPr>
      <p:grpSp>
        <p:nvGrpSpPr>
          <p:cNvPr id="55" name="Google Shape;55;p34"/>
          <p:cNvGrpSpPr/>
          <p:nvPr/>
        </p:nvGrpSpPr>
        <p:grpSpPr>
          <a:xfrm>
            <a:off x="8233290" y="0"/>
            <a:ext cx="2740011" cy="6850028"/>
            <a:chOff x="8233290" y="0"/>
            <a:chExt cx="2740011" cy="6850028"/>
          </a:xfrm>
        </p:grpSpPr>
        <p:pic>
          <p:nvPicPr>
            <p:cNvPr id="56" name="Google Shape;56;p34"/>
            <p:cNvPicPr preferRelativeResize="0"/>
            <p:nvPr/>
          </p:nvPicPr>
          <p:blipFill rotWithShape="1">
            <a:blip r:embed="rId2">
              <a:alphaModFix/>
            </a:blip>
            <a:srcRect b="0" l="0" r="0" t="0"/>
            <a:stretch/>
          </p:blipFill>
          <p:spPr>
            <a:xfrm>
              <a:off x="8233290" y="0"/>
              <a:ext cx="2740011" cy="6850028"/>
            </a:xfrm>
            <a:prstGeom prst="rect">
              <a:avLst/>
            </a:prstGeom>
            <a:noFill/>
            <a:ln>
              <a:noFill/>
            </a:ln>
          </p:spPr>
        </p:pic>
        <p:pic>
          <p:nvPicPr>
            <p:cNvPr id="57" name="Google Shape;57;p34"/>
            <p:cNvPicPr preferRelativeResize="0"/>
            <p:nvPr/>
          </p:nvPicPr>
          <p:blipFill rotWithShape="1">
            <a:blip r:embed="rId3">
              <a:alphaModFix/>
            </a:blip>
            <a:srcRect b="0" l="0" r="0" t="0"/>
            <a:stretch/>
          </p:blipFill>
          <p:spPr>
            <a:xfrm>
              <a:off x="9001841" y="4372451"/>
              <a:ext cx="878334" cy="1705001"/>
            </a:xfrm>
            <a:prstGeom prst="rect">
              <a:avLst/>
            </a:prstGeom>
            <a:noFill/>
            <a:ln>
              <a:noFill/>
            </a:ln>
          </p:spPr>
        </p:pic>
      </p:grpSp>
      <p:sp>
        <p:nvSpPr>
          <p:cNvPr id="58" name="Google Shape;58;p34"/>
          <p:cNvSpPr/>
          <p:nvPr/>
        </p:nvSpPr>
        <p:spPr>
          <a:xfrm>
            <a:off x="7995403" y="1894376"/>
            <a:ext cx="2847975" cy="3390899"/>
          </a:xfrm>
          <a:prstGeom prst="roundRect">
            <a:avLst>
              <a:gd fmla="val 16667" name="adj"/>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entury Gothic"/>
              <a:ea typeface="Century Gothic"/>
              <a:cs typeface="Century Gothic"/>
              <a:sym typeface="Century Gothic"/>
            </a:endParaRPr>
          </a:p>
        </p:txBody>
      </p:sp>
      <p:sp>
        <p:nvSpPr>
          <p:cNvPr id="59" name="Google Shape;59;p34"/>
          <p:cNvSpPr txBox="1"/>
          <p:nvPr>
            <p:ph type="ctrTitle"/>
          </p:nvPr>
        </p:nvSpPr>
        <p:spPr>
          <a:xfrm>
            <a:off x="447368" y="270880"/>
            <a:ext cx="11297264" cy="1524000"/>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dk1"/>
              </a:buClr>
              <a:buSzPts val="3600"/>
              <a:buFont typeface="Book Antiqua"/>
              <a:buNone/>
              <a:defRPr sz="36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34"/>
          <p:cNvSpPr/>
          <p:nvPr>
            <p:ph idx="1" type="body"/>
          </p:nvPr>
        </p:nvSpPr>
        <p:spPr>
          <a:xfrm>
            <a:off x="1318352" y="1894376"/>
            <a:ext cx="2847975" cy="3390899"/>
          </a:xfrm>
          <a:prstGeom prst="roundRect">
            <a:avLst>
              <a:gd fmla="val 16667" name="adj"/>
            </a:avLst>
          </a:prstGeom>
          <a:solidFill>
            <a:schemeClr val="accent1">
              <a:alpha val="9411"/>
            </a:schemeClr>
          </a:solidFill>
          <a:ln cap="flat" cmpd="sng" w="31750">
            <a:solidFill>
              <a:schemeClr val="accent1"/>
            </a:solidFill>
            <a:prstDash val="solid"/>
            <a:round/>
            <a:headEnd len="sm" w="sm" type="none"/>
            <a:tailEnd len="sm" w="sm" type="none"/>
          </a:ln>
        </p:spPr>
        <p:txBody>
          <a:bodyPr anchorCtr="0" anchor="t" bIns="0" lIns="0" spcFirstLastPara="1" rIns="0" wrap="square" tIns="274300">
            <a:normAutofit/>
          </a:bodyPr>
          <a:lstStyle>
            <a:lvl1pPr indent="-228600" lvl="0" marL="457200" algn="ctr">
              <a:lnSpc>
                <a:spcPct val="100000"/>
              </a:lnSpc>
              <a:spcBef>
                <a:spcPts val="600"/>
              </a:spcBef>
              <a:spcAft>
                <a:spcPts val="0"/>
              </a:spcAft>
              <a:buSzPts val="2400"/>
              <a:buNone/>
              <a:defRPr sz="2400">
                <a:solidFill>
                  <a:schemeClr val="dk2"/>
                </a:solidFill>
                <a:latin typeface="Book Antiqua"/>
                <a:ea typeface="Book Antiqua"/>
                <a:cs typeface="Book Antiqua"/>
                <a:sym typeface="Book Antiqua"/>
              </a:defRPr>
            </a:lvl1pPr>
            <a:lvl2pPr indent="-228600" lvl="1" marL="914400" algn="l">
              <a:lnSpc>
                <a:spcPct val="100000"/>
              </a:lnSpc>
              <a:spcBef>
                <a:spcPts val="18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61" name="Google Shape;61;p34"/>
          <p:cNvSpPr/>
          <p:nvPr>
            <p:ph idx="2" type="pic"/>
          </p:nvPr>
        </p:nvSpPr>
        <p:spPr>
          <a:xfrm>
            <a:off x="2239419" y="2833688"/>
            <a:ext cx="1005840" cy="914400"/>
          </a:xfrm>
          <a:prstGeom prst="rect">
            <a:avLst/>
          </a:prstGeom>
          <a:noFill/>
          <a:ln>
            <a:noFill/>
          </a:ln>
        </p:spPr>
      </p:sp>
      <p:sp>
        <p:nvSpPr>
          <p:cNvPr id="62" name="Google Shape;62;p34"/>
          <p:cNvSpPr txBox="1"/>
          <p:nvPr>
            <p:ph idx="3" type="body"/>
          </p:nvPr>
        </p:nvSpPr>
        <p:spPr>
          <a:xfrm>
            <a:off x="1605817" y="3989405"/>
            <a:ext cx="2275880" cy="893763"/>
          </a:xfrm>
          <a:prstGeom prst="rect">
            <a:avLst/>
          </a:prstGeom>
          <a:noFill/>
          <a:ln>
            <a:noFill/>
          </a:ln>
        </p:spPr>
        <p:txBody>
          <a:bodyPr anchorCtr="0" anchor="t" bIns="45700" lIns="0" spcFirstLastPara="1" rIns="0" wrap="square" tIns="45700">
            <a:noAutofit/>
          </a:bodyPr>
          <a:lstStyle>
            <a:lvl1pPr indent="-228600" lvl="0" marL="457200" algn="ctr">
              <a:lnSpc>
                <a:spcPct val="100000"/>
              </a:lnSpc>
              <a:spcBef>
                <a:spcPts val="1200"/>
              </a:spcBef>
              <a:spcAft>
                <a:spcPts val="0"/>
              </a:spcAft>
              <a:buSzPts val="1400"/>
              <a:buNone/>
              <a:defRPr sz="1400"/>
            </a:lvl1pPr>
            <a:lvl2pPr indent="-228600" lvl="1" marL="914400" algn="l">
              <a:lnSpc>
                <a:spcPct val="100000"/>
              </a:lnSpc>
              <a:spcBef>
                <a:spcPts val="200"/>
              </a:spcBef>
              <a:spcAft>
                <a:spcPts val="0"/>
              </a:spcAft>
              <a:buClr>
                <a:schemeClr val="dk1"/>
              </a:buClr>
              <a:buSzPts val="1200"/>
              <a:buNone/>
              <a:defRPr sz="1200"/>
            </a:lvl2pPr>
            <a:lvl3pPr indent="-228600" lvl="2" marL="1371600" algn="l">
              <a:lnSpc>
                <a:spcPct val="100000"/>
              </a:lnSpc>
              <a:spcBef>
                <a:spcPts val="400"/>
              </a:spcBef>
              <a:spcAft>
                <a:spcPts val="0"/>
              </a:spcAft>
              <a:buClr>
                <a:schemeClr val="dk1"/>
              </a:buClr>
              <a:buSzPts val="1200"/>
              <a:buNone/>
              <a:defRPr sz="1200"/>
            </a:lvl3pPr>
            <a:lvl4pPr indent="-228600" lvl="3" marL="1828800" algn="l">
              <a:lnSpc>
                <a:spcPct val="100000"/>
              </a:lnSpc>
              <a:spcBef>
                <a:spcPts val="400"/>
              </a:spcBef>
              <a:spcAft>
                <a:spcPts val="0"/>
              </a:spcAft>
              <a:buClr>
                <a:schemeClr val="dk1"/>
              </a:buClr>
              <a:buSzPts val="1200"/>
              <a:buNone/>
              <a:defRPr sz="1200"/>
            </a:lvl4pPr>
            <a:lvl5pPr indent="-228600" lvl="4" marL="2286000" algn="l">
              <a:lnSpc>
                <a:spcPct val="100000"/>
              </a:lnSpc>
              <a:spcBef>
                <a:spcPts val="400"/>
              </a:spcBef>
              <a:spcAft>
                <a:spcPts val="0"/>
              </a:spcAft>
              <a:buClr>
                <a:schemeClr val="dk1"/>
              </a:buClr>
              <a:buSzPts val="1200"/>
              <a:buNone/>
              <a:defRPr sz="1200"/>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63" name="Google Shape;63;p34"/>
          <p:cNvSpPr/>
          <p:nvPr>
            <p:ph idx="4" type="body"/>
          </p:nvPr>
        </p:nvSpPr>
        <p:spPr>
          <a:xfrm>
            <a:off x="4651092" y="1894376"/>
            <a:ext cx="2847975" cy="3390899"/>
          </a:xfrm>
          <a:prstGeom prst="roundRect">
            <a:avLst>
              <a:gd fmla="val 16667" name="adj"/>
            </a:avLst>
          </a:prstGeom>
          <a:solidFill>
            <a:schemeClr val="accent1">
              <a:alpha val="9411"/>
            </a:schemeClr>
          </a:solidFill>
          <a:ln cap="flat" cmpd="sng" w="31750">
            <a:solidFill>
              <a:schemeClr val="accent1"/>
            </a:solidFill>
            <a:prstDash val="solid"/>
            <a:round/>
            <a:headEnd len="sm" w="sm" type="none"/>
            <a:tailEnd len="sm" w="sm" type="none"/>
          </a:ln>
        </p:spPr>
        <p:txBody>
          <a:bodyPr anchorCtr="0" anchor="t" bIns="0" lIns="0" spcFirstLastPara="1" rIns="0" wrap="square" tIns="274300">
            <a:normAutofit/>
          </a:bodyPr>
          <a:lstStyle>
            <a:lvl1pPr indent="-228600" lvl="0" marL="457200" algn="ctr">
              <a:lnSpc>
                <a:spcPct val="100000"/>
              </a:lnSpc>
              <a:spcBef>
                <a:spcPts val="600"/>
              </a:spcBef>
              <a:spcAft>
                <a:spcPts val="0"/>
              </a:spcAft>
              <a:buSzPts val="2400"/>
              <a:buNone/>
              <a:defRPr sz="2400">
                <a:solidFill>
                  <a:schemeClr val="dk2"/>
                </a:solidFill>
                <a:latin typeface="Book Antiqua"/>
                <a:ea typeface="Book Antiqua"/>
                <a:cs typeface="Book Antiqua"/>
                <a:sym typeface="Book Antiqua"/>
              </a:defRPr>
            </a:lvl1pPr>
            <a:lvl2pPr indent="-228600" lvl="1" marL="914400" algn="l">
              <a:lnSpc>
                <a:spcPct val="100000"/>
              </a:lnSpc>
              <a:spcBef>
                <a:spcPts val="18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64" name="Google Shape;64;p34"/>
          <p:cNvSpPr/>
          <p:nvPr>
            <p:ph idx="5" type="pic"/>
          </p:nvPr>
        </p:nvSpPr>
        <p:spPr>
          <a:xfrm>
            <a:off x="5572159" y="2954840"/>
            <a:ext cx="1005840" cy="914400"/>
          </a:xfrm>
          <a:prstGeom prst="rect">
            <a:avLst/>
          </a:prstGeom>
          <a:noFill/>
          <a:ln>
            <a:noFill/>
          </a:ln>
        </p:spPr>
      </p:sp>
      <p:sp>
        <p:nvSpPr>
          <p:cNvPr id="65" name="Google Shape;65;p34"/>
          <p:cNvSpPr txBox="1"/>
          <p:nvPr>
            <p:ph idx="6" type="body"/>
          </p:nvPr>
        </p:nvSpPr>
        <p:spPr>
          <a:xfrm>
            <a:off x="4938557" y="3989404"/>
            <a:ext cx="2275880" cy="893763"/>
          </a:xfrm>
          <a:prstGeom prst="rect">
            <a:avLst/>
          </a:prstGeom>
          <a:noFill/>
          <a:ln>
            <a:noFill/>
          </a:ln>
        </p:spPr>
        <p:txBody>
          <a:bodyPr anchorCtr="0" anchor="t" bIns="45700" lIns="0" spcFirstLastPara="1" rIns="0" wrap="square" tIns="45700">
            <a:noAutofit/>
          </a:bodyPr>
          <a:lstStyle>
            <a:lvl1pPr indent="-228600" lvl="0" marL="457200" algn="ctr">
              <a:lnSpc>
                <a:spcPct val="100000"/>
              </a:lnSpc>
              <a:spcBef>
                <a:spcPts val="1200"/>
              </a:spcBef>
              <a:spcAft>
                <a:spcPts val="0"/>
              </a:spcAft>
              <a:buSzPts val="1400"/>
              <a:buNone/>
              <a:defRPr sz="1400"/>
            </a:lvl1pPr>
            <a:lvl2pPr indent="-228600" lvl="1" marL="914400" algn="l">
              <a:lnSpc>
                <a:spcPct val="100000"/>
              </a:lnSpc>
              <a:spcBef>
                <a:spcPts val="200"/>
              </a:spcBef>
              <a:spcAft>
                <a:spcPts val="0"/>
              </a:spcAft>
              <a:buClr>
                <a:schemeClr val="dk1"/>
              </a:buClr>
              <a:buSzPts val="1200"/>
              <a:buNone/>
              <a:defRPr sz="1200"/>
            </a:lvl2pPr>
            <a:lvl3pPr indent="-228600" lvl="2" marL="1371600" algn="l">
              <a:lnSpc>
                <a:spcPct val="100000"/>
              </a:lnSpc>
              <a:spcBef>
                <a:spcPts val="400"/>
              </a:spcBef>
              <a:spcAft>
                <a:spcPts val="0"/>
              </a:spcAft>
              <a:buClr>
                <a:schemeClr val="dk1"/>
              </a:buClr>
              <a:buSzPts val="1200"/>
              <a:buNone/>
              <a:defRPr sz="1200"/>
            </a:lvl3pPr>
            <a:lvl4pPr indent="-228600" lvl="3" marL="1828800" algn="l">
              <a:lnSpc>
                <a:spcPct val="100000"/>
              </a:lnSpc>
              <a:spcBef>
                <a:spcPts val="400"/>
              </a:spcBef>
              <a:spcAft>
                <a:spcPts val="0"/>
              </a:spcAft>
              <a:buClr>
                <a:schemeClr val="dk1"/>
              </a:buClr>
              <a:buSzPts val="1200"/>
              <a:buNone/>
              <a:defRPr sz="1200"/>
            </a:lvl4pPr>
            <a:lvl5pPr indent="-228600" lvl="4" marL="2286000" algn="l">
              <a:lnSpc>
                <a:spcPct val="100000"/>
              </a:lnSpc>
              <a:spcBef>
                <a:spcPts val="400"/>
              </a:spcBef>
              <a:spcAft>
                <a:spcPts val="0"/>
              </a:spcAft>
              <a:buClr>
                <a:schemeClr val="dk1"/>
              </a:buClr>
              <a:buSzPts val="1200"/>
              <a:buNone/>
              <a:defRPr sz="1200"/>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66" name="Google Shape;66;p34"/>
          <p:cNvSpPr/>
          <p:nvPr>
            <p:ph idx="7" type="body"/>
          </p:nvPr>
        </p:nvSpPr>
        <p:spPr>
          <a:xfrm>
            <a:off x="7995403" y="1894376"/>
            <a:ext cx="2847975" cy="3390899"/>
          </a:xfrm>
          <a:prstGeom prst="roundRect">
            <a:avLst>
              <a:gd fmla="val 16667" name="adj"/>
            </a:avLst>
          </a:prstGeom>
          <a:solidFill>
            <a:schemeClr val="accent1">
              <a:alpha val="9411"/>
            </a:schemeClr>
          </a:solidFill>
          <a:ln cap="flat" cmpd="sng" w="31750">
            <a:solidFill>
              <a:schemeClr val="accent1"/>
            </a:solidFill>
            <a:prstDash val="solid"/>
            <a:round/>
            <a:headEnd len="sm" w="sm" type="none"/>
            <a:tailEnd len="sm" w="sm" type="none"/>
          </a:ln>
        </p:spPr>
        <p:txBody>
          <a:bodyPr anchorCtr="0" anchor="t" bIns="0" lIns="0" spcFirstLastPara="1" rIns="0" wrap="square" tIns="274300">
            <a:normAutofit/>
          </a:bodyPr>
          <a:lstStyle>
            <a:lvl1pPr indent="-228600" lvl="0" marL="457200" algn="ctr">
              <a:lnSpc>
                <a:spcPct val="100000"/>
              </a:lnSpc>
              <a:spcBef>
                <a:spcPts val="600"/>
              </a:spcBef>
              <a:spcAft>
                <a:spcPts val="0"/>
              </a:spcAft>
              <a:buSzPts val="2400"/>
              <a:buNone/>
              <a:defRPr sz="2400">
                <a:solidFill>
                  <a:schemeClr val="dk2"/>
                </a:solidFill>
                <a:latin typeface="Book Antiqua"/>
                <a:ea typeface="Book Antiqua"/>
                <a:cs typeface="Book Antiqua"/>
                <a:sym typeface="Book Antiqua"/>
              </a:defRPr>
            </a:lvl1pPr>
            <a:lvl2pPr indent="-228600" lvl="1" marL="914400" algn="l">
              <a:lnSpc>
                <a:spcPct val="100000"/>
              </a:lnSpc>
              <a:spcBef>
                <a:spcPts val="18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67" name="Google Shape;67;p34"/>
          <p:cNvSpPr/>
          <p:nvPr>
            <p:ph idx="8" type="pic"/>
          </p:nvPr>
        </p:nvSpPr>
        <p:spPr>
          <a:xfrm>
            <a:off x="8916470" y="2833688"/>
            <a:ext cx="1005840" cy="914400"/>
          </a:xfrm>
          <a:prstGeom prst="rect">
            <a:avLst/>
          </a:prstGeom>
          <a:noFill/>
          <a:ln>
            <a:noFill/>
          </a:ln>
        </p:spPr>
      </p:sp>
      <p:sp>
        <p:nvSpPr>
          <p:cNvPr id="68" name="Google Shape;68;p34"/>
          <p:cNvSpPr txBox="1"/>
          <p:nvPr>
            <p:ph idx="9" type="body"/>
          </p:nvPr>
        </p:nvSpPr>
        <p:spPr>
          <a:xfrm>
            <a:off x="8282868" y="3989404"/>
            <a:ext cx="2275880" cy="893763"/>
          </a:xfrm>
          <a:prstGeom prst="rect">
            <a:avLst/>
          </a:prstGeom>
          <a:noFill/>
          <a:ln>
            <a:noFill/>
          </a:ln>
        </p:spPr>
        <p:txBody>
          <a:bodyPr anchorCtr="0" anchor="t" bIns="45700" lIns="0" spcFirstLastPara="1" rIns="0" wrap="square" tIns="45700">
            <a:noAutofit/>
          </a:bodyPr>
          <a:lstStyle>
            <a:lvl1pPr indent="-228600" lvl="0" marL="457200" algn="ctr">
              <a:lnSpc>
                <a:spcPct val="100000"/>
              </a:lnSpc>
              <a:spcBef>
                <a:spcPts val="1200"/>
              </a:spcBef>
              <a:spcAft>
                <a:spcPts val="0"/>
              </a:spcAft>
              <a:buSzPts val="1400"/>
              <a:buNone/>
              <a:defRPr sz="1400"/>
            </a:lvl1pPr>
            <a:lvl2pPr indent="-228600" lvl="1" marL="914400" algn="l">
              <a:lnSpc>
                <a:spcPct val="100000"/>
              </a:lnSpc>
              <a:spcBef>
                <a:spcPts val="200"/>
              </a:spcBef>
              <a:spcAft>
                <a:spcPts val="0"/>
              </a:spcAft>
              <a:buClr>
                <a:schemeClr val="dk1"/>
              </a:buClr>
              <a:buSzPts val="1200"/>
              <a:buNone/>
              <a:defRPr sz="1200"/>
            </a:lvl2pPr>
            <a:lvl3pPr indent="-228600" lvl="2" marL="1371600" algn="l">
              <a:lnSpc>
                <a:spcPct val="100000"/>
              </a:lnSpc>
              <a:spcBef>
                <a:spcPts val="400"/>
              </a:spcBef>
              <a:spcAft>
                <a:spcPts val="0"/>
              </a:spcAft>
              <a:buClr>
                <a:schemeClr val="dk1"/>
              </a:buClr>
              <a:buSzPts val="1200"/>
              <a:buNone/>
              <a:defRPr sz="1200"/>
            </a:lvl3pPr>
            <a:lvl4pPr indent="-228600" lvl="3" marL="1828800" algn="l">
              <a:lnSpc>
                <a:spcPct val="100000"/>
              </a:lnSpc>
              <a:spcBef>
                <a:spcPts val="400"/>
              </a:spcBef>
              <a:spcAft>
                <a:spcPts val="0"/>
              </a:spcAft>
              <a:buClr>
                <a:schemeClr val="dk1"/>
              </a:buClr>
              <a:buSzPts val="1200"/>
              <a:buNone/>
              <a:defRPr sz="1200"/>
            </a:lvl4pPr>
            <a:lvl5pPr indent="-228600" lvl="4" marL="2286000" algn="l">
              <a:lnSpc>
                <a:spcPct val="100000"/>
              </a:lnSpc>
              <a:spcBef>
                <a:spcPts val="400"/>
              </a:spcBef>
              <a:spcAft>
                <a:spcPts val="0"/>
              </a:spcAft>
              <a:buClr>
                <a:schemeClr val="dk1"/>
              </a:buClr>
              <a:buSzPts val="1200"/>
              <a:buNone/>
              <a:defRPr sz="1200"/>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69" name="Google Shape;69;p34"/>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b="0" i="0" sz="1100" cap="none">
                <a:solidFill>
                  <a:schemeClr val="dk1"/>
                </a:solidFill>
                <a:latin typeface="Century Gothic"/>
                <a:ea typeface="Century Gothic"/>
                <a:cs typeface="Century Gothic"/>
                <a:sym typeface="Century Gothic"/>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34"/>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Slide" showMasterSp="0">
  <p:cSld name="3_Title Slide">
    <p:bg>
      <p:bgPr>
        <a:solidFill>
          <a:schemeClr val="dk1"/>
        </a:solidFill>
      </p:bgPr>
    </p:bg>
    <p:spTree>
      <p:nvGrpSpPr>
        <p:cNvPr id="71" name="Shape 71"/>
        <p:cNvGrpSpPr/>
        <p:nvPr/>
      </p:nvGrpSpPr>
      <p:grpSpPr>
        <a:xfrm>
          <a:off x="0" y="0"/>
          <a:ext cx="0" cy="0"/>
          <a:chOff x="0" y="0"/>
          <a:chExt cx="0" cy="0"/>
        </a:xfrm>
      </p:grpSpPr>
      <p:sp>
        <p:nvSpPr>
          <p:cNvPr id="72" name="Google Shape;72;p35"/>
          <p:cNvSpPr txBox="1"/>
          <p:nvPr>
            <p:ph type="ctrTitle"/>
          </p:nvPr>
        </p:nvSpPr>
        <p:spPr>
          <a:xfrm>
            <a:off x="6615541" y="715654"/>
            <a:ext cx="4786877" cy="1518315"/>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lt1"/>
              </a:buClr>
              <a:buSzPts val="3600"/>
              <a:buFont typeface="Book Antiqua"/>
              <a:buNone/>
              <a:defRPr sz="36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3" name="Google Shape;73;p35"/>
          <p:cNvSpPr txBox="1"/>
          <p:nvPr>
            <p:ph idx="1" type="subTitle"/>
          </p:nvPr>
        </p:nvSpPr>
        <p:spPr>
          <a:xfrm>
            <a:off x="6605708" y="2431477"/>
            <a:ext cx="4786877" cy="763899"/>
          </a:xfrm>
          <a:prstGeom prst="rect">
            <a:avLst/>
          </a:prstGeom>
          <a:noFill/>
          <a:ln>
            <a:noFill/>
          </a:ln>
        </p:spPr>
        <p:txBody>
          <a:bodyPr anchorCtr="0" anchor="t" bIns="0" lIns="91425" spcFirstLastPara="1" rIns="91425" wrap="square" tIns="91425">
            <a:normAutofit/>
          </a:bodyPr>
          <a:lstStyle>
            <a:lvl1pPr lvl="0" algn="l">
              <a:lnSpc>
                <a:spcPct val="100000"/>
              </a:lnSpc>
              <a:spcBef>
                <a:spcPts val="0"/>
              </a:spcBef>
              <a:spcAft>
                <a:spcPts val="0"/>
              </a:spcAft>
              <a:buSzPts val="2400"/>
              <a:buNone/>
              <a:defRPr sz="2400" cap="none">
                <a:solidFill>
                  <a:schemeClr val="accent1"/>
                </a:solidFill>
                <a:latin typeface="Century Gothic"/>
                <a:ea typeface="Century Gothic"/>
                <a:cs typeface="Century Gothic"/>
                <a:sym typeface="Century Gothic"/>
              </a:defRPr>
            </a:lvl1pPr>
            <a:lvl2pPr lvl="1" algn="ctr">
              <a:lnSpc>
                <a:spcPct val="100000"/>
              </a:lnSpc>
              <a:spcBef>
                <a:spcPts val="200"/>
              </a:spcBef>
              <a:spcAft>
                <a:spcPts val="0"/>
              </a:spcAft>
              <a:buClr>
                <a:schemeClr val="dk1"/>
              </a:buClr>
              <a:buSzPts val="2400"/>
              <a:buNone/>
              <a:defRPr sz="2400"/>
            </a:lvl2pPr>
            <a:lvl3pPr lvl="2" algn="ctr">
              <a:lnSpc>
                <a:spcPct val="100000"/>
              </a:lnSpc>
              <a:spcBef>
                <a:spcPts val="400"/>
              </a:spcBef>
              <a:spcAft>
                <a:spcPts val="0"/>
              </a:spcAft>
              <a:buClr>
                <a:schemeClr val="dk1"/>
              </a:buClr>
              <a:buSzPts val="2400"/>
              <a:buNone/>
              <a:defRPr sz="2400"/>
            </a:lvl3pPr>
            <a:lvl4pPr lvl="3" algn="ctr">
              <a:lnSpc>
                <a:spcPct val="100000"/>
              </a:lnSpc>
              <a:spcBef>
                <a:spcPts val="400"/>
              </a:spcBef>
              <a:spcAft>
                <a:spcPts val="0"/>
              </a:spcAft>
              <a:buClr>
                <a:schemeClr val="dk1"/>
              </a:buClr>
              <a:buSzPts val="2000"/>
              <a:buNone/>
              <a:defRPr sz="2000"/>
            </a:lvl4pPr>
            <a:lvl5pPr lvl="4" algn="ctr">
              <a:lnSpc>
                <a:spcPct val="100000"/>
              </a:lnSpc>
              <a:spcBef>
                <a:spcPts val="400"/>
              </a:spcBef>
              <a:spcAft>
                <a:spcPts val="0"/>
              </a:spcAft>
              <a:buClr>
                <a:schemeClr val="dk1"/>
              </a:buClr>
              <a:buSzPts val="2000"/>
              <a:buNone/>
              <a:defRPr sz="2000"/>
            </a:lvl5pPr>
            <a:lvl6pPr lvl="5" algn="ctr">
              <a:lnSpc>
                <a:spcPct val="90000"/>
              </a:lnSpc>
              <a:spcBef>
                <a:spcPts val="400"/>
              </a:spcBef>
              <a:spcAft>
                <a:spcPts val="0"/>
              </a:spcAft>
              <a:buSzPts val="2000"/>
              <a:buNone/>
              <a:defRPr sz="2000"/>
            </a:lvl6pPr>
            <a:lvl7pPr lvl="6" algn="ctr">
              <a:lnSpc>
                <a:spcPct val="90000"/>
              </a:lnSpc>
              <a:spcBef>
                <a:spcPts val="400"/>
              </a:spcBef>
              <a:spcAft>
                <a:spcPts val="0"/>
              </a:spcAft>
              <a:buSzPts val="2000"/>
              <a:buNone/>
              <a:defRPr sz="2000"/>
            </a:lvl7pPr>
            <a:lvl8pPr lvl="7" algn="ctr">
              <a:lnSpc>
                <a:spcPct val="90000"/>
              </a:lnSpc>
              <a:spcBef>
                <a:spcPts val="400"/>
              </a:spcBef>
              <a:spcAft>
                <a:spcPts val="0"/>
              </a:spcAft>
              <a:buSzPts val="2000"/>
              <a:buNone/>
              <a:defRPr sz="2000"/>
            </a:lvl8pPr>
            <a:lvl9pPr lvl="8" algn="ctr">
              <a:lnSpc>
                <a:spcPct val="90000"/>
              </a:lnSpc>
              <a:spcBef>
                <a:spcPts val="400"/>
              </a:spcBef>
              <a:spcAft>
                <a:spcPts val="400"/>
              </a:spcAft>
              <a:buSzPts val="2000"/>
              <a:buNone/>
              <a:defRPr sz="2000"/>
            </a:lvl9pPr>
          </a:lstStyle>
          <a:p/>
        </p:txBody>
      </p:sp>
      <p:sp>
        <p:nvSpPr>
          <p:cNvPr id="74" name="Google Shape;74;p35"/>
          <p:cNvSpPr/>
          <p:nvPr>
            <p:ph idx="2" type="pic"/>
          </p:nvPr>
        </p:nvSpPr>
        <p:spPr>
          <a:xfrm>
            <a:off x="0" y="-2235"/>
            <a:ext cx="5840730" cy="6862275"/>
          </a:xfrm>
          <a:prstGeom prst="rect">
            <a:avLst/>
          </a:prstGeom>
          <a:solidFill>
            <a:schemeClr val="lt2"/>
          </a:solidFill>
          <a:ln>
            <a:noFill/>
          </a:ln>
        </p:spPr>
      </p:sp>
      <p:sp>
        <p:nvSpPr>
          <p:cNvPr id="75" name="Google Shape;75;p35"/>
          <p:cNvSpPr txBox="1"/>
          <p:nvPr>
            <p:ph idx="3" type="body"/>
          </p:nvPr>
        </p:nvSpPr>
        <p:spPr>
          <a:xfrm>
            <a:off x="6605708" y="3348617"/>
            <a:ext cx="2699066" cy="2569866"/>
          </a:xfrm>
          <a:prstGeom prst="rect">
            <a:avLst/>
          </a:prstGeom>
          <a:noFill/>
          <a:ln>
            <a:noFill/>
          </a:ln>
        </p:spPr>
        <p:txBody>
          <a:bodyPr anchorCtr="0" anchor="t" bIns="45700" lIns="91425" spcFirstLastPara="1" rIns="0" wrap="square" tIns="0">
            <a:normAutofit/>
          </a:bodyPr>
          <a:lstStyle>
            <a:lvl1pPr indent="-317500" lvl="0" marL="457200" algn="l">
              <a:lnSpc>
                <a:spcPct val="100000"/>
              </a:lnSpc>
              <a:spcBef>
                <a:spcPts val="1200"/>
              </a:spcBef>
              <a:spcAft>
                <a:spcPts val="0"/>
              </a:spcAft>
              <a:buSzPts val="1400"/>
              <a:buFont typeface="Courier New"/>
              <a:buChar char="o"/>
              <a:defRPr sz="1400">
                <a:solidFill>
                  <a:schemeClr val="lt1"/>
                </a:solidFill>
              </a:defRPr>
            </a:lvl1pPr>
            <a:lvl2pPr indent="-304800" lvl="1" marL="914400" algn="l">
              <a:lnSpc>
                <a:spcPct val="100000"/>
              </a:lnSpc>
              <a:spcBef>
                <a:spcPts val="600"/>
              </a:spcBef>
              <a:spcAft>
                <a:spcPts val="0"/>
              </a:spcAft>
              <a:buClr>
                <a:schemeClr val="lt1"/>
              </a:buClr>
              <a:buSzPts val="1200"/>
              <a:buFont typeface="Courier New"/>
              <a:buChar char="o"/>
              <a:defRPr sz="1200">
                <a:solidFill>
                  <a:schemeClr val="lt1"/>
                </a:solidFill>
              </a:defRPr>
            </a:lvl2pPr>
            <a:lvl3pPr indent="-295275" lvl="2" marL="1371600" algn="l">
              <a:lnSpc>
                <a:spcPct val="100000"/>
              </a:lnSpc>
              <a:spcBef>
                <a:spcPts val="400"/>
              </a:spcBef>
              <a:spcAft>
                <a:spcPts val="0"/>
              </a:spcAft>
              <a:buClr>
                <a:schemeClr val="lt1"/>
              </a:buClr>
              <a:buSzPts val="1050"/>
              <a:buFont typeface="Courier New"/>
              <a:buChar char="o"/>
              <a:defRPr sz="1050">
                <a:solidFill>
                  <a:schemeClr val="lt1"/>
                </a:solidFill>
              </a:defRPr>
            </a:lvl3pPr>
            <a:lvl4pPr indent="-295275" lvl="3" marL="1828800" algn="l">
              <a:lnSpc>
                <a:spcPct val="100000"/>
              </a:lnSpc>
              <a:spcBef>
                <a:spcPts val="400"/>
              </a:spcBef>
              <a:spcAft>
                <a:spcPts val="0"/>
              </a:spcAft>
              <a:buClr>
                <a:schemeClr val="lt1"/>
              </a:buClr>
              <a:buSzPts val="1050"/>
              <a:buFont typeface="Courier New"/>
              <a:buChar char="o"/>
              <a:defRPr sz="1050">
                <a:solidFill>
                  <a:schemeClr val="lt1"/>
                </a:solidFill>
              </a:defRPr>
            </a:lvl4pPr>
            <a:lvl5pPr indent="-295275" lvl="4" marL="2286000" algn="l">
              <a:lnSpc>
                <a:spcPct val="100000"/>
              </a:lnSpc>
              <a:spcBef>
                <a:spcPts val="400"/>
              </a:spcBef>
              <a:spcAft>
                <a:spcPts val="0"/>
              </a:spcAft>
              <a:buClr>
                <a:schemeClr val="lt1"/>
              </a:buClr>
              <a:buSzPts val="1050"/>
              <a:buFont typeface="Courier New"/>
              <a:buChar char="o"/>
              <a:defRPr sz="1050">
                <a:solidFill>
                  <a:schemeClr val="lt1"/>
                </a:solidFill>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pic>
        <p:nvPicPr>
          <p:cNvPr id="76" name="Google Shape;76;p35"/>
          <p:cNvPicPr preferRelativeResize="0"/>
          <p:nvPr/>
        </p:nvPicPr>
        <p:blipFill rotWithShape="1">
          <a:blip r:embed="rId2">
            <a:alphaModFix/>
          </a:blip>
          <a:srcRect b="0" l="0" r="0" t="0"/>
          <a:stretch/>
        </p:blipFill>
        <p:spPr>
          <a:xfrm rot="10800000">
            <a:off x="4426666" y="5060315"/>
            <a:ext cx="927943" cy="1801301"/>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sson Summary" showMasterSp="0">
  <p:cSld name="Lesson Summary">
    <p:bg>
      <p:bgPr>
        <a:solidFill>
          <a:schemeClr val="dk1"/>
        </a:solidFill>
      </p:bgPr>
    </p:bg>
    <p:spTree>
      <p:nvGrpSpPr>
        <p:cNvPr id="77" name="Shape 77"/>
        <p:cNvGrpSpPr/>
        <p:nvPr/>
      </p:nvGrpSpPr>
      <p:grpSpPr>
        <a:xfrm>
          <a:off x="0" y="0"/>
          <a:ext cx="0" cy="0"/>
          <a:chOff x="0" y="0"/>
          <a:chExt cx="0" cy="0"/>
        </a:xfrm>
      </p:grpSpPr>
      <p:sp>
        <p:nvSpPr>
          <p:cNvPr id="78" name="Google Shape;78;p36"/>
          <p:cNvSpPr txBox="1"/>
          <p:nvPr>
            <p:ph type="ctrTitle"/>
          </p:nvPr>
        </p:nvSpPr>
        <p:spPr>
          <a:xfrm>
            <a:off x="6599788" y="353962"/>
            <a:ext cx="4786877" cy="983225"/>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lt1"/>
              </a:buClr>
              <a:buSzPts val="3600"/>
              <a:buFont typeface="Book Antiqua"/>
              <a:buNone/>
              <a:defRPr sz="36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9" name="Google Shape;79;p36"/>
          <p:cNvSpPr txBox="1"/>
          <p:nvPr>
            <p:ph idx="1" type="subTitle"/>
          </p:nvPr>
        </p:nvSpPr>
        <p:spPr>
          <a:xfrm>
            <a:off x="6599788" y="1517074"/>
            <a:ext cx="4786877" cy="763899"/>
          </a:xfrm>
          <a:prstGeom prst="rect">
            <a:avLst/>
          </a:prstGeom>
          <a:noFill/>
          <a:ln>
            <a:noFill/>
          </a:ln>
        </p:spPr>
        <p:txBody>
          <a:bodyPr anchorCtr="0" anchor="t" bIns="0" lIns="91425" spcFirstLastPara="1" rIns="91425" wrap="square" tIns="91425">
            <a:normAutofit/>
          </a:bodyPr>
          <a:lstStyle>
            <a:lvl1pPr lvl="0" algn="l">
              <a:lnSpc>
                <a:spcPct val="100000"/>
              </a:lnSpc>
              <a:spcBef>
                <a:spcPts val="0"/>
              </a:spcBef>
              <a:spcAft>
                <a:spcPts val="0"/>
              </a:spcAft>
              <a:buSzPts val="2400"/>
              <a:buNone/>
              <a:defRPr sz="2400" cap="none">
                <a:solidFill>
                  <a:schemeClr val="accent1"/>
                </a:solidFill>
                <a:latin typeface="Century Gothic"/>
                <a:ea typeface="Century Gothic"/>
                <a:cs typeface="Century Gothic"/>
                <a:sym typeface="Century Gothic"/>
              </a:defRPr>
            </a:lvl1pPr>
            <a:lvl2pPr lvl="1" algn="ctr">
              <a:lnSpc>
                <a:spcPct val="100000"/>
              </a:lnSpc>
              <a:spcBef>
                <a:spcPts val="200"/>
              </a:spcBef>
              <a:spcAft>
                <a:spcPts val="0"/>
              </a:spcAft>
              <a:buClr>
                <a:schemeClr val="dk1"/>
              </a:buClr>
              <a:buSzPts val="2400"/>
              <a:buNone/>
              <a:defRPr sz="2400"/>
            </a:lvl2pPr>
            <a:lvl3pPr lvl="2" algn="ctr">
              <a:lnSpc>
                <a:spcPct val="100000"/>
              </a:lnSpc>
              <a:spcBef>
                <a:spcPts val="400"/>
              </a:spcBef>
              <a:spcAft>
                <a:spcPts val="0"/>
              </a:spcAft>
              <a:buClr>
                <a:schemeClr val="dk1"/>
              </a:buClr>
              <a:buSzPts val="2400"/>
              <a:buNone/>
              <a:defRPr sz="2400"/>
            </a:lvl3pPr>
            <a:lvl4pPr lvl="3" algn="ctr">
              <a:lnSpc>
                <a:spcPct val="100000"/>
              </a:lnSpc>
              <a:spcBef>
                <a:spcPts val="400"/>
              </a:spcBef>
              <a:spcAft>
                <a:spcPts val="0"/>
              </a:spcAft>
              <a:buClr>
                <a:schemeClr val="dk1"/>
              </a:buClr>
              <a:buSzPts val="2000"/>
              <a:buNone/>
              <a:defRPr sz="2000"/>
            </a:lvl4pPr>
            <a:lvl5pPr lvl="4" algn="ctr">
              <a:lnSpc>
                <a:spcPct val="100000"/>
              </a:lnSpc>
              <a:spcBef>
                <a:spcPts val="400"/>
              </a:spcBef>
              <a:spcAft>
                <a:spcPts val="0"/>
              </a:spcAft>
              <a:buClr>
                <a:schemeClr val="dk1"/>
              </a:buClr>
              <a:buSzPts val="2000"/>
              <a:buNone/>
              <a:defRPr sz="2000"/>
            </a:lvl5pPr>
            <a:lvl6pPr lvl="5" algn="ctr">
              <a:lnSpc>
                <a:spcPct val="90000"/>
              </a:lnSpc>
              <a:spcBef>
                <a:spcPts val="400"/>
              </a:spcBef>
              <a:spcAft>
                <a:spcPts val="0"/>
              </a:spcAft>
              <a:buSzPts val="2000"/>
              <a:buNone/>
              <a:defRPr sz="2000"/>
            </a:lvl6pPr>
            <a:lvl7pPr lvl="6" algn="ctr">
              <a:lnSpc>
                <a:spcPct val="90000"/>
              </a:lnSpc>
              <a:spcBef>
                <a:spcPts val="400"/>
              </a:spcBef>
              <a:spcAft>
                <a:spcPts val="0"/>
              </a:spcAft>
              <a:buSzPts val="2000"/>
              <a:buNone/>
              <a:defRPr sz="2000"/>
            </a:lvl7pPr>
            <a:lvl8pPr lvl="7" algn="ctr">
              <a:lnSpc>
                <a:spcPct val="90000"/>
              </a:lnSpc>
              <a:spcBef>
                <a:spcPts val="400"/>
              </a:spcBef>
              <a:spcAft>
                <a:spcPts val="0"/>
              </a:spcAft>
              <a:buSzPts val="2000"/>
              <a:buNone/>
              <a:defRPr sz="2000"/>
            </a:lvl8pPr>
            <a:lvl9pPr lvl="8" algn="ctr">
              <a:lnSpc>
                <a:spcPct val="90000"/>
              </a:lnSpc>
              <a:spcBef>
                <a:spcPts val="400"/>
              </a:spcBef>
              <a:spcAft>
                <a:spcPts val="400"/>
              </a:spcAft>
              <a:buSzPts val="2000"/>
              <a:buNone/>
              <a:defRPr sz="2000"/>
            </a:lvl9pPr>
          </a:lstStyle>
          <a:p/>
        </p:txBody>
      </p:sp>
      <p:sp>
        <p:nvSpPr>
          <p:cNvPr id="80" name="Google Shape;80;p36"/>
          <p:cNvSpPr/>
          <p:nvPr>
            <p:ph idx="2" type="pic"/>
          </p:nvPr>
        </p:nvSpPr>
        <p:spPr>
          <a:xfrm>
            <a:off x="0" y="-2235"/>
            <a:ext cx="5840730" cy="6862275"/>
          </a:xfrm>
          <a:prstGeom prst="rect">
            <a:avLst/>
          </a:prstGeom>
          <a:solidFill>
            <a:schemeClr val="lt2"/>
          </a:solidFill>
          <a:ln>
            <a:noFill/>
          </a:ln>
        </p:spPr>
      </p:sp>
      <p:sp>
        <p:nvSpPr>
          <p:cNvPr id="81" name="Google Shape;81;p36"/>
          <p:cNvSpPr txBox="1"/>
          <p:nvPr>
            <p:ph idx="3" type="body"/>
          </p:nvPr>
        </p:nvSpPr>
        <p:spPr>
          <a:xfrm>
            <a:off x="6599788" y="2341261"/>
            <a:ext cx="4796710" cy="401939"/>
          </a:xfrm>
          <a:prstGeom prst="rect">
            <a:avLst/>
          </a:prstGeom>
          <a:noFill/>
          <a:ln>
            <a:noFill/>
          </a:ln>
        </p:spPr>
        <p:txBody>
          <a:bodyPr anchorCtr="0" anchor="b" bIns="45700" lIns="91425" spcFirstLastPara="1" rIns="0" wrap="square" tIns="0">
            <a:normAutofit/>
          </a:bodyPr>
          <a:lstStyle>
            <a:lvl1pPr indent="-228600" lvl="0" marL="457200" algn="l">
              <a:lnSpc>
                <a:spcPct val="100000"/>
              </a:lnSpc>
              <a:spcBef>
                <a:spcPts val="1200"/>
              </a:spcBef>
              <a:spcAft>
                <a:spcPts val="0"/>
              </a:spcAft>
              <a:buSzPts val="2000"/>
              <a:buFont typeface="Courier New"/>
              <a:buNone/>
              <a:defRPr sz="2000">
                <a:solidFill>
                  <a:schemeClr val="accent1"/>
                </a:solidFill>
              </a:defRPr>
            </a:lvl1pPr>
            <a:lvl2pPr indent="-304800" lvl="1" marL="914400" algn="l">
              <a:lnSpc>
                <a:spcPct val="100000"/>
              </a:lnSpc>
              <a:spcBef>
                <a:spcPts val="600"/>
              </a:spcBef>
              <a:spcAft>
                <a:spcPts val="0"/>
              </a:spcAft>
              <a:buClr>
                <a:schemeClr val="lt1"/>
              </a:buClr>
              <a:buSzPts val="1200"/>
              <a:buFont typeface="Courier New"/>
              <a:buChar char="o"/>
              <a:defRPr sz="1200">
                <a:solidFill>
                  <a:schemeClr val="lt1"/>
                </a:solidFill>
              </a:defRPr>
            </a:lvl2pPr>
            <a:lvl3pPr indent="-295275" lvl="2" marL="1371600" algn="l">
              <a:lnSpc>
                <a:spcPct val="100000"/>
              </a:lnSpc>
              <a:spcBef>
                <a:spcPts val="400"/>
              </a:spcBef>
              <a:spcAft>
                <a:spcPts val="0"/>
              </a:spcAft>
              <a:buClr>
                <a:schemeClr val="lt1"/>
              </a:buClr>
              <a:buSzPts val="1050"/>
              <a:buFont typeface="Courier New"/>
              <a:buChar char="o"/>
              <a:defRPr sz="1050">
                <a:solidFill>
                  <a:schemeClr val="lt1"/>
                </a:solidFill>
              </a:defRPr>
            </a:lvl3pPr>
            <a:lvl4pPr indent="-295275" lvl="3" marL="1828800" algn="l">
              <a:lnSpc>
                <a:spcPct val="100000"/>
              </a:lnSpc>
              <a:spcBef>
                <a:spcPts val="400"/>
              </a:spcBef>
              <a:spcAft>
                <a:spcPts val="0"/>
              </a:spcAft>
              <a:buClr>
                <a:schemeClr val="lt1"/>
              </a:buClr>
              <a:buSzPts val="1050"/>
              <a:buFont typeface="Courier New"/>
              <a:buChar char="o"/>
              <a:defRPr sz="1050">
                <a:solidFill>
                  <a:schemeClr val="lt1"/>
                </a:solidFill>
              </a:defRPr>
            </a:lvl4pPr>
            <a:lvl5pPr indent="-295275" lvl="4" marL="2286000" algn="l">
              <a:lnSpc>
                <a:spcPct val="100000"/>
              </a:lnSpc>
              <a:spcBef>
                <a:spcPts val="400"/>
              </a:spcBef>
              <a:spcAft>
                <a:spcPts val="0"/>
              </a:spcAft>
              <a:buClr>
                <a:schemeClr val="lt1"/>
              </a:buClr>
              <a:buSzPts val="1050"/>
              <a:buFont typeface="Courier New"/>
              <a:buChar char="o"/>
              <a:defRPr sz="1050">
                <a:solidFill>
                  <a:schemeClr val="lt1"/>
                </a:solidFill>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82" name="Google Shape;82;p36"/>
          <p:cNvSpPr txBox="1"/>
          <p:nvPr>
            <p:ph idx="4" type="body"/>
          </p:nvPr>
        </p:nvSpPr>
        <p:spPr>
          <a:xfrm>
            <a:off x="6599789" y="2753247"/>
            <a:ext cx="3852296" cy="817345"/>
          </a:xfrm>
          <a:prstGeom prst="rect">
            <a:avLst/>
          </a:prstGeom>
          <a:noFill/>
          <a:ln>
            <a:noFill/>
          </a:ln>
        </p:spPr>
        <p:txBody>
          <a:bodyPr anchorCtr="0" anchor="t" bIns="45700" lIns="91425" spcFirstLastPara="1" rIns="0" wrap="square" tIns="45700">
            <a:noAutofit/>
          </a:bodyPr>
          <a:lstStyle>
            <a:lvl1pPr indent="-228600" lvl="0" marL="457200" algn="l">
              <a:lnSpc>
                <a:spcPct val="100000"/>
              </a:lnSpc>
              <a:spcBef>
                <a:spcPts val="1200"/>
              </a:spcBef>
              <a:spcAft>
                <a:spcPts val="0"/>
              </a:spcAft>
              <a:buSzPts val="1400"/>
              <a:buNone/>
              <a:defRPr sz="1400">
                <a:solidFill>
                  <a:schemeClr val="lt1"/>
                </a:solidFill>
              </a:defRPr>
            </a:lvl1pPr>
            <a:lvl2pPr indent="-228600" lvl="1" marL="914400" algn="l">
              <a:lnSpc>
                <a:spcPct val="100000"/>
              </a:lnSpc>
              <a:spcBef>
                <a:spcPts val="200"/>
              </a:spcBef>
              <a:spcAft>
                <a:spcPts val="0"/>
              </a:spcAft>
              <a:buClr>
                <a:schemeClr val="lt1"/>
              </a:buClr>
              <a:buSzPts val="1200"/>
              <a:buNone/>
              <a:defRPr sz="1200">
                <a:solidFill>
                  <a:schemeClr val="lt1"/>
                </a:solidFill>
              </a:defRPr>
            </a:lvl2pPr>
            <a:lvl3pPr indent="-228600" lvl="2" marL="1371600" algn="l">
              <a:lnSpc>
                <a:spcPct val="100000"/>
              </a:lnSpc>
              <a:spcBef>
                <a:spcPts val="400"/>
              </a:spcBef>
              <a:spcAft>
                <a:spcPts val="0"/>
              </a:spcAft>
              <a:buClr>
                <a:schemeClr val="lt1"/>
              </a:buClr>
              <a:buSzPts val="1200"/>
              <a:buNone/>
              <a:defRPr sz="1200">
                <a:solidFill>
                  <a:schemeClr val="lt1"/>
                </a:solidFill>
              </a:defRPr>
            </a:lvl3pPr>
            <a:lvl4pPr indent="-228600" lvl="3" marL="1828800" algn="l">
              <a:lnSpc>
                <a:spcPct val="100000"/>
              </a:lnSpc>
              <a:spcBef>
                <a:spcPts val="400"/>
              </a:spcBef>
              <a:spcAft>
                <a:spcPts val="0"/>
              </a:spcAft>
              <a:buClr>
                <a:schemeClr val="lt1"/>
              </a:buClr>
              <a:buSzPts val="1200"/>
              <a:buNone/>
              <a:defRPr sz="1200">
                <a:solidFill>
                  <a:schemeClr val="lt1"/>
                </a:solidFill>
              </a:defRPr>
            </a:lvl4pPr>
            <a:lvl5pPr indent="-228600" lvl="4" marL="2286000" algn="l">
              <a:lnSpc>
                <a:spcPct val="100000"/>
              </a:lnSpc>
              <a:spcBef>
                <a:spcPts val="400"/>
              </a:spcBef>
              <a:spcAft>
                <a:spcPts val="0"/>
              </a:spcAft>
              <a:buClr>
                <a:schemeClr val="lt1"/>
              </a:buClr>
              <a:buSzPts val="1200"/>
              <a:buNone/>
              <a:defRPr sz="1200">
                <a:solidFill>
                  <a:schemeClr val="lt1"/>
                </a:solidFill>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pic>
        <p:nvPicPr>
          <p:cNvPr id="83" name="Google Shape;83;p36"/>
          <p:cNvPicPr preferRelativeResize="0"/>
          <p:nvPr/>
        </p:nvPicPr>
        <p:blipFill rotWithShape="1">
          <a:blip r:embed="rId2">
            <a:alphaModFix/>
          </a:blip>
          <a:srcRect b="0" l="0" r="0" t="0"/>
          <a:stretch/>
        </p:blipFill>
        <p:spPr>
          <a:xfrm rot="10800000">
            <a:off x="4426666" y="5060315"/>
            <a:ext cx="927943" cy="1801301"/>
          </a:xfrm>
          <a:prstGeom prst="rect">
            <a:avLst/>
          </a:prstGeom>
          <a:noFill/>
          <a:ln>
            <a:noFill/>
          </a:ln>
        </p:spPr>
      </p:pic>
      <p:sp>
        <p:nvSpPr>
          <p:cNvPr id="84" name="Google Shape;84;p36"/>
          <p:cNvSpPr txBox="1"/>
          <p:nvPr>
            <p:ph idx="5" type="body"/>
          </p:nvPr>
        </p:nvSpPr>
        <p:spPr>
          <a:xfrm>
            <a:off x="6599788" y="3563285"/>
            <a:ext cx="4796710" cy="401939"/>
          </a:xfrm>
          <a:prstGeom prst="rect">
            <a:avLst/>
          </a:prstGeom>
          <a:noFill/>
          <a:ln>
            <a:noFill/>
          </a:ln>
        </p:spPr>
        <p:txBody>
          <a:bodyPr anchorCtr="0" anchor="b" bIns="45700" lIns="91425" spcFirstLastPara="1" rIns="0" wrap="square" tIns="0">
            <a:normAutofit/>
          </a:bodyPr>
          <a:lstStyle>
            <a:lvl1pPr indent="-228600" lvl="0" marL="457200" algn="l">
              <a:lnSpc>
                <a:spcPct val="100000"/>
              </a:lnSpc>
              <a:spcBef>
                <a:spcPts val="1200"/>
              </a:spcBef>
              <a:spcAft>
                <a:spcPts val="0"/>
              </a:spcAft>
              <a:buSzPts val="2000"/>
              <a:buFont typeface="Courier New"/>
              <a:buNone/>
              <a:defRPr sz="2000">
                <a:solidFill>
                  <a:schemeClr val="accent1"/>
                </a:solidFill>
              </a:defRPr>
            </a:lvl1pPr>
            <a:lvl2pPr indent="-304800" lvl="1" marL="914400" algn="l">
              <a:lnSpc>
                <a:spcPct val="100000"/>
              </a:lnSpc>
              <a:spcBef>
                <a:spcPts val="600"/>
              </a:spcBef>
              <a:spcAft>
                <a:spcPts val="0"/>
              </a:spcAft>
              <a:buClr>
                <a:schemeClr val="lt1"/>
              </a:buClr>
              <a:buSzPts val="1200"/>
              <a:buFont typeface="Courier New"/>
              <a:buChar char="o"/>
              <a:defRPr sz="1200">
                <a:solidFill>
                  <a:schemeClr val="lt1"/>
                </a:solidFill>
              </a:defRPr>
            </a:lvl2pPr>
            <a:lvl3pPr indent="-295275" lvl="2" marL="1371600" algn="l">
              <a:lnSpc>
                <a:spcPct val="100000"/>
              </a:lnSpc>
              <a:spcBef>
                <a:spcPts val="400"/>
              </a:spcBef>
              <a:spcAft>
                <a:spcPts val="0"/>
              </a:spcAft>
              <a:buClr>
                <a:schemeClr val="lt1"/>
              </a:buClr>
              <a:buSzPts val="1050"/>
              <a:buFont typeface="Courier New"/>
              <a:buChar char="o"/>
              <a:defRPr sz="1050">
                <a:solidFill>
                  <a:schemeClr val="lt1"/>
                </a:solidFill>
              </a:defRPr>
            </a:lvl3pPr>
            <a:lvl4pPr indent="-295275" lvl="3" marL="1828800" algn="l">
              <a:lnSpc>
                <a:spcPct val="100000"/>
              </a:lnSpc>
              <a:spcBef>
                <a:spcPts val="400"/>
              </a:spcBef>
              <a:spcAft>
                <a:spcPts val="0"/>
              </a:spcAft>
              <a:buClr>
                <a:schemeClr val="lt1"/>
              </a:buClr>
              <a:buSzPts val="1050"/>
              <a:buFont typeface="Courier New"/>
              <a:buChar char="o"/>
              <a:defRPr sz="1050">
                <a:solidFill>
                  <a:schemeClr val="lt1"/>
                </a:solidFill>
              </a:defRPr>
            </a:lvl4pPr>
            <a:lvl5pPr indent="-295275" lvl="4" marL="2286000" algn="l">
              <a:lnSpc>
                <a:spcPct val="100000"/>
              </a:lnSpc>
              <a:spcBef>
                <a:spcPts val="400"/>
              </a:spcBef>
              <a:spcAft>
                <a:spcPts val="0"/>
              </a:spcAft>
              <a:buClr>
                <a:schemeClr val="lt1"/>
              </a:buClr>
              <a:buSzPts val="1050"/>
              <a:buFont typeface="Courier New"/>
              <a:buChar char="o"/>
              <a:defRPr sz="1050">
                <a:solidFill>
                  <a:schemeClr val="lt1"/>
                </a:solidFill>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85" name="Google Shape;85;p36"/>
          <p:cNvSpPr txBox="1"/>
          <p:nvPr>
            <p:ph idx="6" type="body"/>
          </p:nvPr>
        </p:nvSpPr>
        <p:spPr>
          <a:xfrm>
            <a:off x="6599788" y="3982578"/>
            <a:ext cx="3860546" cy="529133"/>
          </a:xfrm>
          <a:prstGeom prst="rect">
            <a:avLst/>
          </a:prstGeom>
          <a:noFill/>
          <a:ln>
            <a:noFill/>
          </a:ln>
        </p:spPr>
        <p:txBody>
          <a:bodyPr anchorCtr="0" anchor="t" bIns="45700" lIns="91425" spcFirstLastPara="1" rIns="0" wrap="square" tIns="45700">
            <a:noAutofit/>
          </a:bodyPr>
          <a:lstStyle>
            <a:lvl1pPr indent="-228600" lvl="0" marL="457200" algn="l">
              <a:lnSpc>
                <a:spcPct val="100000"/>
              </a:lnSpc>
              <a:spcBef>
                <a:spcPts val="1200"/>
              </a:spcBef>
              <a:spcAft>
                <a:spcPts val="0"/>
              </a:spcAft>
              <a:buSzPts val="1400"/>
              <a:buNone/>
              <a:defRPr sz="1400">
                <a:solidFill>
                  <a:schemeClr val="lt1"/>
                </a:solidFill>
              </a:defRPr>
            </a:lvl1pPr>
            <a:lvl2pPr indent="-228600" lvl="1" marL="914400" algn="l">
              <a:lnSpc>
                <a:spcPct val="100000"/>
              </a:lnSpc>
              <a:spcBef>
                <a:spcPts val="200"/>
              </a:spcBef>
              <a:spcAft>
                <a:spcPts val="0"/>
              </a:spcAft>
              <a:buClr>
                <a:schemeClr val="lt1"/>
              </a:buClr>
              <a:buSzPts val="1200"/>
              <a:buNone/>
              <a:defRPr sz="1200">
                <a:solidFill>
                  <a:schemeClr val="lt1"/>
                </a:solidFill>
              </a:defRPr>
            </a:lvl2pPr>
            <a:lvl3pPr indent="-228600" lvl="2" marL="1371600" algn="l">
              <a:lnSpc>
                <a:spcPct val="100000"/>
              </a:lnSpc>
              <a:spcBef>
                <a:spcPts val="400"/>
              </a:spcBef>
              <a:spcAft>
                <a:spcPts val="0"/>
              </a:spcAft>
              <a:buClr>
                <a:schemeClr val="lt1"/>
              </a:buClr>
              <a:buSzPts val="1200"/>
              <a:buNone/>
              <a:defRPr sz="1200">
                <a:solidFill>
                  <a:schemeClr val="lt1"/>
                </a:solidFill>
              </a:defRPr>
            </a:lvl3pPr>
            <a:lvl4pPr indent="-228600" lvl="3" marL="1828800" algn="l">
              <a:lnSpc>
                <a:spcPct val="100000"/>
              </a:lnSpc>
              <a:spcBef>
                <a:spcPts val="400"/>
              </a:spcBef>
              <a:spcAft>
                <a:spcPts val="0"/>
              </a:spcAft>
              <a:buClr>
                <a:schemeClr val="lt1"/>
              </a:buClr>
              <a:buSzPts val="1200"/>
              <a:buNone/>
              <a:defRPr sz="1200">
                <a:solidFill>
                  <a:schemeClr val="lt1"/>
                </a:solidFill>
              </a:defRPr>
            </a:lvl4pPr>
            <a:lvl5pPr indent="-228600" lvl="4" marL="2286000" algn="l">
              <a:lnSpc>
                <a:spcPct val="100000"/>
              </a:lnSpc>
              <a:spcBef>
                <a:spcPts val="400"/>
              </a:spcBef>
              <a:spcAft>
                <a:spcPts val="0"/>
              </a:spcAft>
              <a:buClr>
                <a:schemeClr val="lt1"/>
              </a:buClr>
              <a:buSzPts val="1200"/>
              <a:buNone/>
              <a:defRPr sz="1200">
                <a:solidFill>
                  <a:schemeClr val="lt1"/>
                </a:solidFill>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86" name="Google Shape;86;p36"/>
          <p:cNvSpPr txBox="1"/>
          <p:nvPr>
            <p:ph idx="7" type="body"/>
          </p:nvPr>
        </p:nvSpPr>
        <p:spPr>
          <a:xfrm>
            <a:off x="6599788" y="4564818"/>
            <a:ext cx="4796710" cy="401939"/>
          </a:xfrm>
          <a:prstGeom prst="rect">
            <a:avLst/>
          </a:prstGeom>
          <a:noFill/>
          <a:ln>
            <a:noFill/>
          </a:ln>
        </p:spPr>
        <p:txBody>
          <a:bodyPr anchorCtr="0" anchor="b" bIns="45700" lIns="91425" spcFirstLastPara="1" rIns="0" wrap="square" tIns="0">
            <a:normAutofit/>
          </a:bodyPr>
          <a:lstStyle>
            <a:lvl1pPr indent="-228600" lvl="0" marL="457200" algn="l">
              <a:lnSpc>
                <a:spcPct val="100000"/>
              </a:lnSpc>
              <a:spcBef>
                <a:spcPts val="1200"/>
              </a:spcBef>
              <a:spcAft>
                <a:spcPts val="0"/>
              </a:spcAft>
              <a:buSzPts val="2000"/>
              <a:buFont typeface="Courier New"/>
              <a:buNone/>
              <a:defRPr sz="2000">
                <a:solidFill>
                  <a:schemeClr val="accent1"/>
                </a:solidFill>
              </a:defRPr>
            </a:lvl1pPr>
            <a:lvl2pPr indent="-304800" lvl="1" marL="914400" algn="l">
              <a:lnSpc>
                <a:spcPct val="100000"/>
              </a:lnSpc>
              <a:spcBef>
                <a:spcPts val="600"/>
              </a:spcBef>
              <a:spcAft>
                <a:spcPts val="0"/>
              </a:spcAft>
              <a:buClr>
                <a:schemeClr val="lt1"/>
              </a:buClr>
              <a:buSzPts val="1200"/>
              <a:buFont typeface="Courier New"/>
              <a:buChar char="o"/>
              <a:defRPr sz="1200">
                <a:solidFill>
                  <a:schemeClr val="lt1"/>
                </a:solidFill>
              </a:defRPr>
            </a:lvl2pPr>
            <a:lvl3pPr indent="-295275" lvl="2" marL="1371600" algn="l">
              <a:lnSpc>
                <a:spcPct val="100000"/>
              </a:lnSpc>
              <a:spcBef>
                <a:spcPts val="400"/>
              </a:spcBef>
              <a:spcAft>
                <a:spcPts val="0"/>
              </a:spcAft>
              <a:buClr>
                <a:schemeClr val="lt1"/>
              </a:buClr>
              <a:buSzPts val="1050"/>
              <a:buFont typeface="Courier New"/>
              <a:buChar char="o"/>
              <a:defRPr sz="1050">
                <a:solidFill>
                  <a:schemeClr val="lt1"/>
                </a:solidFill>
              </a:defRPr>
            </a:lvl3pPr>
            <a:lvl4pPr indent="-295275" lvl="3" marL="1828800" algn="l">
              <a:lnSpc>
                <a:spcPct val="100000"/>
              </a:lnSpc>
              <a:spcBef>
                <a:spcPts val="400"/>
              </a:spcBef>
              <a:spcAft>
                <a:spcPts val="0"/>
              </a:spcAft>
              <a:buClr>
                <a:schemeClr val="lt1"/>
              </a:buClr>
              <a:buSzPts val="1050"/>
              <a:buFont typeface="Courier New"/>
              <a:buChar char="o"/>
              <a:defRPr sz="1050">
                <a:solidFill>
                  <a:schemeClr val="lt1"/>
                </a:solidFill>
              </a:defRPr>
            </a:lvl4pPr>
            <a:lvl5pPr indent="-295275" lvl="4" marL="2286000" algn="l">
              <a:lnSpc>
                <a:spcPct val="100000"/>
              </a:lnSpc>
              <a:spcBef>
                <a:spcPts val="400"/>
              </a:spcBef>
              <a:spcAft>
                <a:spcPts val="0"/>
              </a:spcAft>
              <a:buClr>
                <a:schemeClr val="lt1"/>
              </a:buClr>
              <a:buSzPts val="1050"/>
              <a:buFont typeface="Courier New"/>
              <a:buChar char="o"/>
              <a:defRPr sz="1050">
                <a:solidFill>
                  <a:schemeClr val="lt1"/>
                </a:solidFill>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87" name="Google Shape;87;p36"/>
          <p:cNvSpPr txBox="1"/>
          <p:nvPr>
            <p:ph idx="8" type="body"/>
          </p:nvPr>
        </p:nvSpPr>
        <p:spPr>
          <a:xfrm>
            <a:off x="6599788" y="4975138"/>
            <a:ext cx="3860546" cy="852906"/>
          </a:xfrm>
          <a:prstGeom prst="rect">
            <a:avLst/>
          </a:prstGeom>
          <a:noFill/>
          <a:ln>
            <a:noFill/>
          </a:ln>
        </p:spPr>
        <p:txBody>
          <a:bodyPr anchorCtr="0" anchor="t" bIns="45700" lIns="91425" spcFirstLastPara="1" rIns="0" wrap="square" tIns="45700">
            <a:noAutofit/>
          </a:bodyPr>
          <a:lstStyle>
            <a:lvl1pPr indent="-228600" lvl="0" marL="457200" algn="l">
              <a:lnSpc>
                <a:spcPct val="100000"/>
              </a:lnSpc>
              <a:spcBef>
                <a:spcPts val="1200"/>
              </a:spcBef>
              <a:spcAft>
                <a:spcPts val="0"/>
              </a:spcAft>
              <a:buSzPts val="1400"/>
              <a:buNone/>
              <a:defRPr sz="1400">
                <a:solidFill>
                  <a:schemeClr val="lt1"/>
                </a:solidFill>
              </a:defRPr>
            </a:lvl1pPr>
            <a:lvl2pPr indent="-228600" lvl="1" marL="914400" algn="l">
              <a:lnSpc>
                <a:spcPct val="100000"/>
              </a:lnSpc>
              <a:spcBef>
                <a:spcPts val="200"/>
              </a:spcBef>
              <a:spcAft>
                <a:spcPts val="0"/>
              </a:spcAft>
              <a:buClr>
                <a:schemeClr val="lt1"/>
              </a:buClr>
              <a:buSzPts val="1200"/>
              <a:buNone/>
              <a:defRPr sz="1200">
                <a:solidFill>
                  <a:schemeClr val="lt1"/>
                </a:solidFill>
              </a:defRPr>
            </a:lvl2pPr>
            <a:lvl3pPr indent="-228600" lvl="2" marL="1371600" algn="l">
              <a:lnSpc>
                <a:spcPct val="100000"/>
              </a:lnSpc>
              <a:spcBef>
                <a:spcPts val="400"/>
              </a:spcBef>
              <a:spcAft>
                <a:spcPts val="0"/>
              </a:spcAft>
              <a:buClr>
                <a:schemeClr val="lt1"/>
              </a:buClr>
              <a:buSzPts val="1200"/>
              <a:buNone/>
              <a:defRPr sz="1200">
                <a:solidFill>
                  <a:schemeClr val="lt1"/>
                </a:solidFill>
              </a:defRPr>
            </a:lvl3pPr>
            <a:lvl4pPr indent="-228600" lvl="3" marL="1828800" algn="l">
              <a:lnSpc>
                <a:spcPct val="100000"/>
              </a:lnSpc>
              <a:spcBef>
                <a:spcPts val="400"/>
              </a:spcBef>
              <a:spcAft>
                <a:spcPts val="0"/>
              </a:spcAft>
              <a:buClr>
                <a:schemeClr val="lt1"/>
              </a:buClr>
              <a:buSzPts val="1200"/>
              <a:buNone/>
              <a:defRPr sz="1200">
                <a:solidFill>
                  <a:schemeClr val="lt1"/>
                </a:solidFill>
              </a:defRPr>
            </a:lvl4pPr>
            <a:lvl5pPr indent="-228600" lvl="4" marL="2286000" algn="l">
              <a:lnSpc>
                <a:spcPct val="100000"/>
              </a:lnSpc>
              <a:spcBef>
                <a:spcPts val="400"/>
              </a:spcBef>
              <a:spcAft>
                <a:spcPts val="0"/>
              </a:spcAft>
              <a:buClr>
                <a:schemeClr val="lt1"/>
              </a:buClr>
              <a:buSzPts val="1200"/>
              <a:buNone/>
              <a:defRPr sz="1200">
                <a:solidFill>
                  <a:schemeClr val="lt1"/>
                </a:solidFill>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showMasterSp="0">
  <p:cSld name="Agenda">
    <p:spTree>
      <p:nvGrpSpPr>
        <p:cNvPr id="88" name="Shape 88"/>
        <p:cNvGrpSpPr/>
        <p:nvPr/>
      </p:nvGrpSpPr>
      <p:grpSpPr>
        <a:xfrm>
          <a:off x="0" y="0"/>
          <a:ext cx="0" cy="0"/>
          <a:chOff x="0" y="0"/>
          <a:chExt cx="0" cy="0"/>
        </a:xfrm>
      </p:grpSpPr>
      <p:sp>
        <p:nvSpPr>
          <p:cNvPr id="89" name="Google Shape;89;p32"/>
          <p:cNvSpPr/>
          <p:nvPr/>
        </p:nvSpPr>
        <p:spPr>
          <a:xfrm>
            <a:off x="6093537" y="-1946"/>
            <a:ext cx="3601340" cy="6881814"/>
          </a:xfrm>
          <a:custGeom>
            <a:rect b="b" l="l" r="r" t="t"/>
            <a:pathLst>
              <a:path extrusionOk="0" h="6881814" w="3601340">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p:txBody>
      </p:sp>
      <p:sp>
        <p:nvSpPr>
          <p:cNvPr id="90" name="Google Shape;90;p32"/>
          <p:cNvSpPr/>
          <p:nvPr>
            <p:ph idx="2" type="pic"/>
          </p:nvPr>
        </p:nvSpPr>
        <p:spPr>
          <a:xfrm flipH="1">
            <a:off x="7163691" y="0"/>
            <a:ext cx="5024825" cy="6858000"/>
          </a:xfrm>
          <a:prstGeom prst="rect">
            <a:avLst/>
          </a:prstGeom>
          <a:solidFill>
            <a:schemeClr val="lt2"/>
          </a:solidFill>
          <a:ln>
            <a:noFill/>
          </a:ln>
        </p:spPr>
      </p:sp>
      <p:cxnSp>
        <p:nvCxnSpPr>
          <p:cNvPr id="91" name="Google Shape;91;p32"/>
          <p:cNvCxnSpPr/>
          <p:nvPr/>
        </p:nvCxnSpPr>
        <p:spPr>
          <a:xfrm flipH="1" rot="10800000">
            <a:off x="6889763" y="0"/>
            <a:ext cx="1822122" cy="6871447"/>
          </a:xfrm>
          <a:prstGeom prst="straightConnector1">
            <a:avLst/>
          </a:prstGeom>
          <a:noFill/>
          <a:ln cap="flat" cmpd="sng" w="22225">
            <a:solidFill>
              <a:schemeClr val="dk2"/>
            </a:solidFill>
            <a:prstDash val="solid"/>
            <a:round/>
            <a:headEnd len="sm" w="sm" type="none"/>
            <a:tailEnd len="sm" w="sm" type="none"/>
          </a:ln>
        </p:spPr>
      </p:cxnSp>
      <p:sp>
        <p:nvSpPr>
          <p:cNvPr id="92" name="Google Shape;92;p32"/>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b="0" i="0" sz="1100" cap="none">
                <a:solidFill>
                  <a:schemeClr val="dk1"/>
                </a:solidFill>
                <a:latin typeface="Century Gothic"/>
                <a:ea typeface="Century Gothic"/>
                <a:cs typeface="Century Gothic"/>
                <a:sym typeface="Century Gothic"/>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3" name="Google Shape;93;p32"/>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US"/>
              <a:t>‹#›</a:t>
            </a:fld>
            <a:endParaRPr/>
          </a:p>
        </p:txBody>
      </p:sp>
      <p:sp>
        <p:nvSpPr>
          <p:cNvPr id="94" name="Google Shape;94;p32"/>
          <p:cNvSpPr txBox="1"/>
          <p:nvPr>
            <p:ph type="ctrTitle"/>
          </p:nvPr>
        </p:nvSpPr>
        <p:spPr>
          <a:xfrm>
            <a:off x="796322" y="320040"/>
            <a:ext cx="6732237" cy="1017147"/>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dk1"/>
              </a:buClr>
              <a:buSzPts val="3600"/>
              <a:buFont typeface="Book Antiqua"/>
              <a:buNone/>
              <a:defRPr sz="36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5" name="Google Shape;95;p32"/>
          <p:cNvSpPr txBox="1"/>
          <p:nvPr>
            <p:ph idx="1" type="body"/>
          </p:nvPr>
        </p:nvSpPr>
        <p:spPr>
          <a:xfrm>
            <a:off x="824242" y="1749479"/>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96" name="Google Shape;96;p32"/>
          <p:cNvSpPr txBox="1"/>
          <p:nvPr>
            <p:ph idx="3" type="body"/>
          </p:nvPr>
        </p:nvSpPr>
        <p:spPr>
          <a:xfrm>
            <a:off x="1643379" y="1749479"/>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97" name="Google Shape;97;p32"/>
          <p:cNvSpPr txBox="1"/>
          <p:nvPr>
            <p:ph idx="4" type="body"/>
          </p:nvPr>
        </p:nvSpPr>
        <p:spPr>
          <a:xfrm>
            <a:off x="824242" y="3006909"/>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98" name="Google Shape;98;p32"/>
          <p:cNvSpPr txBox="1"/>
          <p:nvPr>
            <p:ph idx="5" type="body"/>
          </p:nvPr>
        </p:nvSpPr>
        <p:spPr>
          <a:xfrm>
            <a:off x="1643379" y="3009613"/>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99" name="Google Shape;99;p32"/>
          <p:cNvSpPr txBox="1"/>
          <p:nvPr>
            <p:ph idx="6" type="body"/>
          </p:nvPr>
        </p:nvSpPr>
        <p:spPr>
          <a:xfrm>
            <a:off x="824242" y="3635783"/>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00" name="Google Shape;100;p32"/>
          <p:cNvSpPr txBox="1"/>
          <p:nvPr>
            <p:ph idx="7" type="body"/>
          </p:nvPr>
        </p:nvSpPr>
        <p:spPr>
          <a:xfrm>
            <a:off x="1643379" y="3638169"/>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01" name="Google Shape;101;p32"/>
          <p:cNvSpPr txBox="1"/>
          <p:nvPr>
            <p:ph idx="8" type="body"/>
          </p:nvPr>
        </p:nvSpPr>
        <p:spPr>
          <a:xfrm>
            <a:off x="824242" y="4264656"/>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02" name="Google Shape;102;p32"/>
          <p:cNvSpPr txBox="1"/>
          <p:nvPr>
            <p:ph idx="9" type="body"/>
          </p:nvPr>
        </p:nvSpPr>
        <p:spPr>
          <a:xfrm>
            <a:off x="1643379" y="4269747"/>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03" name="Google Shape;103;p32"/>
          <p:cNvSpPr txBox="1"/>
          <p:nvPr>
            <p:ph idx="13" type="body"/>
          </p:nvPr>
        </p:nvSpPr>
        <p:spPr>
          <a:xfrm>
            <a:off x="824242" y="2378035"/>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04" name="Google Shape;104;p32"/>
          <p:cNvSpPr txBox="1"/>
          <p:nvPr>
            <p:ph idx="14" type="body"/>
          </p:nvPr>
        </p:nvSpPr>
        <p:spPr>
          <a:xfrm>
            <a:off x="1643379" y="2378035"/>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sz="2000">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2" showMasterSp="0">
  <p:cSld name="Title and Content 2">
    <p:spTree>
      <p:nvGrpSpPr>
        <p:cNvPr id="105" name="Shape 105"/>
        <p:cNvGrpSpPr/>
        <p:nvPr/>
      </p:nvGrpSpPr>
      <p:grpSpPr>
        <a:xfrm>
          <a:off x="0" y="0"/>
          <a:ext cx="0" cy="0"/>
          <a:chOff x="0" y="0"/>
          <a:chExt cx="0" cy="0"/>
        </a:xfrm>
      </p:grpSpPr>
      <p:sp>
        <p:nvSpPr>
          <p:cNvPr id="106" name="Google Shape;106;p39"/>
          <p:cNvSpPr/>
          <p:nvPr/>
        </p:nvSpPr>
        <p:spPr>
          <a:xfrm>
            <a:off x="6093537" y="-1946"/>
            <a:ext cx="3601340" cy="6881814"/>
          </a:xfrm>
          <a:custGeom>
            <a:rect b="b" l="l" r="r" t="t"/>
            <a:pathLst>
              <a:path extrusionOk="0" h="6881814" w="3601340">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p:txBody>
      </p:sp>
      <p:sp>
        <p:nvSpPr>
          <p:cNvPr id="107" name="Google Shape;107;p39"/>
          <p:cNvSpPr txBox="1"/>
          <p:nvPr>
            <p:ph type="ctrTitle"/>
          </p:nvPr>
        </p:nvSpPr>
        <p:spPr>
          <a:xfrm>
            <a:off x="796322" y="320040"/>
            <a:ext cx="6732237" cy="15240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600"/>
              <a:buFont typeface="Book Antiqua"/>
              <a:buNone/>
              <a:defRPr sz="36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8" name="Google Shape;108;p39"/>
          <p:cNvSpPr txBox="1"/>
          <p:nvPr>
            <p:ph idx="1" type="body"/>
          </p:nvPr>
        </p:nvSpPr>
        <p:spPr>
          <a:xfrm>
            <a:off x="796322" y="2252394"/>
            <a:ext cx="5797518" cy="2532966"/>
          </a:xfrm>
          <a:prstGeom prst="rect">
            <a:avLst/>
          </a:prstGeom>
          <a:noFill/>
          <a:ln>
            <a:noFill/>
          </a:ln>
        </p:spPr>
        <p:txBody>
          <a:bodyPr anchorCtr="0" anchor="t" bIns="0" lIns="91425" spcFirstLastPara="1" rIns="0" wrap="square" tIns="45700">
            <a:normAutofit/>
          </a:bodyPr>
          <a:lstStyle>
            <a:lvl1pPr indent="-228600" lvl="0" marL="457200" algn="l">
              <a:lnSpc>
                <a:spcPct val="100000"/>
              </a:lnSpc>
              <a:spcBef>
                <a:spcPts val="600"/>
              </a:spcBef>
              <a:spcAft>
                <a:spcPts val="0"/>
              </a:spcAft>
              <a:buSzPts val="1400"/>
              <a:buNone/>
              <a:defRPr sz="1400"/>
            </a:lvl1pPr>
            <a:lvl2pPr indent="-228600" lvl="1" marL="914400" algn="l">
              <a:lnSpc>
                <a:spcPct val="100000"/>
              </a:lnSpc>
              <a:spcBef>
                <a:spcPts val="18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cxnSp>
        <p:nvCxnSpPr>
          <p:cNvPr id="109" name="Google Shape;109;p39"/>
          <p:cNvCxnSpPr/>
          <p:nvPr/>
        </p:nvCxnSpPr>
        <p:spPr>
          <a:xfrm flipH="1" rot="10800000">
            <a:off x="6889763" y="0"/>
            <a:ext cx="1822122" cy="6871447"/>
          </a:xfrm>
          <a:prstGeom prst="straightConnector1">
            <a:avLst/>
          </a:prstGeom>
          <a:noFill/>
          <a:ln cap="flat" cmpd="sng" w="22225">
            <a:solidFill>
              <a:schemeClr val="dk2"/>
            </a:solidFill>
            <a:prstDash val="solid"/>
            <a:round/>
            <a:headEnd len="sm" w="sm" type="none"/>
            <a:tailEnd len="sm" w="sm" type="none"/>
          </a:ln>
        </p:spPr>
      </p:cxnSp>
      <p:sp>
        <p:nvSpPr>
          <p:cNvPr id="110" name="Google Shape;110;p39"/>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b="0" i="0" sz="1100" cap="none">
                <a:solidFill>
                  <a:schemeClr val="dk1"/>
                </a:solidFill>
                <a:latin typeface="Century Gothic"/>
                <a:ea typeface="Century Gothic"/>
                <a:cs typeface="Century Gothic"/>
                <a:sym typeface="Century Gothic"/>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1" name="Google Shape;111;p39"/>
          <p:cNvSpPr/>
          <p:nvPr>
            <p:ph idx="2" type="pic"/>
          </p:nvPr>
        </p:nvSpPr>
        <p:spPr>
          <a:xfrm flipH="1">
            <a:off x="7163691" y="0"/>
            <a:ext cx="5024825" cy="6858000"/>
          </a:xfrm>
          <a:prstGeom prst="rect">
            <a:avLst/>
          </a:prstGeom>
          <a:solidFill>
            <a:schemeClr val="lt2"/>
          </a:solidFill>
          <a:ln>
            <a:noFill/>
          </a:ln>
        </p:spPr>
      </p:sp>
      <p:sp>
        <p:nvSpPr>
          <p:cNvPr id="112" name="Google Shape;112;p39"/>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US"/>
              <a:t>‹#›</a:t>
            </a:fld>
            <a:endParaRPr/>
          </a:p>
        </p:txBody>
      </p:sp>
      <p:pic>
        <p:nvPicPr>
          <p:cNvPr id="113" name="Google Shape;113;p39"/>
          <p:cNvPicPr preferRelativeResize="0"/>
          <p:nvPr/>
        </p:nvPicPr>
        <p:blipFill rotWithShape="1">
          <a:blip r:embed="rId2">
            <a:alphaModFix/>
          </a:blip>
          <a:srcRect b="0" l="0" r="0" t="0"/>
          <a:stretch/>
        </p:blipFill>
        <p:spPr>
          <a:xfrm>
            <a:off x="1804430" y="5008931"/>
            <a:ext cx="3842918" cy="435047"/>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showMasterSp="0">
  <p:cSld name="Title and Content">
    <p:spTree>
      <p:nvGrpSpPr>
        <p:cNvPr id="114" name="Shape 114"/>
        <p:cNvGrpSpPr/>
        <p:nvPr/>
      </p:nvGrpSpPr>
      <p:grpSpPr>
        <a:xfrm>
          <a:off x="0" y="0"/>
          <a:ext cx="0" cy="0"/>
          <a:chOff x="0" y="0"/>
          <a:chExt cx="0" cy="0"/>
        </a:xfrm>
      </p:grpSpPr>
      <p:sp>
        <p:nvSpPr>
          <p:cNvPr id="115" name="Google Shape;115;p37"/>
          <p:cNvSpPr txBox="1"/>
          <p:nvPr>
            <p:ph type="ctrTitle"/>
          </p:nvPr>
        </p:nvSpPr>
        <p:spPr>
          <a:xfrm>
            <a:off x="796322" y="320040"/>
            <a:ext cx="6732237" cy="15240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600"/>
              <a:buFont typeface="Book Antiqua"/>
              <a:buNone/>
              <a:defRPr sz="36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6" name="Google Shape;116;p37"/>
          <p:cNvSpPr txBox="1"/>
          <p:nvPr>
            <p:ph idx="1" type="body"/>
          </p:nvPr>
        </p:nvSpPr>
        <p:spPr>
          <a:xfrm>
            <a:off x="796322" y="2252076"/>
            <a:ext cx="5797550" cy="3051762"/>
          </a:xfrm>
          <a:prstGeom prst="rect">
            <a:avLst/>
          </a:prstGeom>
          <a:noFill/>
          <a:ln>
            <a:noFill/>
          </a:ln>
        </p:spPr>
        <p:txBody>
          <a:bodyPr anchorCtr="0" anchor="t" bIns="45700" lIns="0" spcFirstLastPara="1" rIns="0" wrap="square" tIns="45700">
            <a:normAutofit/>
          </a:bodyPr>
          <a:lstStyle>
            <a:lvl1pPr indent="-317500" lvl="0" marL="457200" algn="l">
              <a:lnSpc>
                <a:spcPct val="100000"/>
              </a:lnSpc>
              <a:spcBef>
                <a:spcPts val="1200"/>
              </a:spcBef>
              <a:spcAft>
                <a:spcPts val="0"/>
              </a:spcAft>
              <a:buSzPts val="1400"/>
              <a:buChar char=" "/>
              <a:defRPr sz="1400"/>
            </a:lvl1pPr>
            <a:lvl2pPr indent="-317500" lvl="1" marL="914400" algn="l">
              <a:lnSpc>
                <a:spcPct val="100000"/>
              </a:lnSpc>
              <a:spcBef>
                <a:spcPts val="200"/>
              </a:spcBef>
              <a:spcAft>
                <a:spcPts val="0"/>
              </a:spcAft>
              <a:buClr>
                <a:schemeClr val="dk1"/>
              </a:buClr>
              <a:buSzPts val="1400"/>
              <a:buChar char="◦"/>
              <a:defRPr sz="1400"/>
            </a:lvl2pPr>
            <a:lvl3pPr indent="-317500" lvl="2" marL="1371600" algn="l">
              <a:lnSpc>
                <a:spcPct val="100000"/>
              </a:lnSpc>
              <a:spcBef>
                <a:spcPts val="400"/>
              </a:spcBef>
              <a:spcAft>
                <a:spcPts val="0"/>
              </a:spcAft>
              <a:buClr>
                <a:schemeClr val="dk1"/>
              </a:buClr>
              <a:buSzPts val="1400"/>
              <a:buChar char="◦"/>
              <a:defRPr sz="1400"/>
            </a:lvl3pPr>
            <a:lvl4pPr indent="-317500" lvl="3" marL="1828800" algn="l">
              <a:lnSpc>
                <a:spcPct val="100000"/>
              </a:lnSpc>
              <a:spcBef>
                <a:spcPts val="400"/>
              </a:spcBef>
              <a:spcAft>
                <a:spcPts val="0"/>
              </a:spcAft>
              <a:buClr>
                <a:schemeClr val="dk1"/>
              </a:buClr>
              <a:buSzPts val="1400"/>
              <a:buChar char="◦"/>
              <a:defRPr sz="1400"/>
            </a:lvl4pPr>
            <a:lvl5pPr indent="-317500" lvl="4" marL="2286000" algn="l">
              <a:lnSpc>
                <a:spcPct val="100000"/>
              </a:lnSpc>
              <a:spcBef>
                <a:spcPts val="400"/>
              </a:spcBef>
              <a:spcAft>
                <a:spcPts val="0"/>
              </a:spcAft>
              <a:buClr>
                <a:schemeClr val="dk1"/>
              </a:buClr>
              <a:buSzPts val="1400"/>
              <a:buChar char="◦"/>
              <a:defRPr sz="1400"/>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17" name="Google Shape;117;p37"/>
          <p:cNvSpPr/>
          <p:nvPr>
            <p:ph idx="2" type="pic"/>
          </p:nvPr>
        </p:nvSpPr>
        <p:spPr>
          <a:xfrm flipH="1">
            <a:off x="7163691" y="0"/>
            <a:ext cx="5024825" cy="6858000"/>
          </a:xfrm>
          <a:prstGeom prst="rect">
            <a:avLst/>
          </a:prstGeom>
          <a:solidFill>
            <a:schemeClr val="lt2"/>
          </a:solidFill>
          <a:ln>
            <a:noFill/>
          </a:ln>
        </p:spPr>
      </p:sp>
      <p:sp>
        <p:nvSpPr>
          <p:cNvPr id="118" name="Google Shape;118;p37"/>
          <p:cNvSpPr/>
          <p:nvPr/>
        </p:nvSpPr>
        <p:spPr>
          <a:xfrm>
            <a:off x="6093537" y="-1946"/>
            <a:ext cx="3601340" cy="6881814"/>
          </a:xfrm>
          <a:custGeom>
            <a:rect b="b" l="l" r="r" t="t"/>
            <a:pathLst>
              <a:path extrusionOk="0" h="6881814" w="3601340">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p:txBody>
      </p:sp>
      <p:cxnSp>
        <p:nvCxnSpPr>
          <p:cNvPr id="119" name="Google Shape;119;p37"/>
          <p:cNvCxnSpPr/>
          <p:nvPr/>
        </p:nvCxnSpPr>
        <p:spPr>
          <a:xfrm flipH="1" rot="10800000">
            <a:off x="6889763" y="0"/>
            <a:ext cx="1822122" cy="6871447"/>
          </a:xfrm>
          <a:prstGeom prst="straightConnector1">
            <a:avLst/>
          </a:prstGeom>
          <a:noFill/>
          <a:ln cap="flat" cmpd="sng" w="22225">
            <a:solidFill>
              <a:schemeClr val="dk2"/>
            </a:solidFill>
            <a:prstDash val="solid"/>
            <a:round/>
            <a:headEnd len="sm" w="sm" type="none"/>
            <a:tailEnd len="sm" w="sm" type="none"/>
          </a:ln>
        </p:spPr>
      </p:cxnSp>
      <p:sp>
        <p:nvSpPr>
          <p:cNvPr id="120" name="Google Shape;120;p37"/>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b="0" i="0" sz="1100" cap="none">
                <a:solidFill>
                  <a:schemeClr val="dk1"/>
                </a:solidFill>
                <a:latin typeface="Century Gothic"/>
                <a:ea typeface="Century Gothic"/>
                <a:cs typeface="Century Gothic"/>
                <a:sym typeface="Century Gothic"/>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1" name="Google Shape;121;p37"/>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theme" Target="../theme/theme2.xml"/><Relationship Id="rId14" Type="http://schemas.openxmlformats.org/officeDocument/2006/relationships/slideLayout" Target="../slideLayouts/slideLayout1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30"/>
          <p:cNvSpPr txBox="1"/>
          <p:nvPr>
            <p:ph type="title"/>
          </p:nvPr>
        </p:nvSpPr>
        <p:spPr>
          <a:xfrm>
            <a:off x="1097280" y="286603"/>
            <a:ext cx="10058400" cy="1450757"/>
          </a:xfrm>
          <a:prstGeom prst="rect">
            <a:avLst/>
          </a:prstGeom>
          <a:noFill/>
          <a:ln>
            <a:noFill/>
          </a:ln>
        </p:spPr>
        <p:txBody>
          <a:bodyPr anchorCtr="0" anchor="b" bIns="45700" lIns="91425" spcFirstLastPara="1" rIns="91425" wrap="square" tIns="45700">
            <a:normAutofit/>
          </a:bodyPr>
          <a:lstStyle>
            <a:lvl1pPr lvl="0" marR="0" rtl="0" algn="l">
              <a:lnSpc>
                <a:spcPct val="90000"/>
              </a:lnSpc>
              <a:spcBef>
                <a:spcPts val="0"/>
              </a:spcBef>
              <a:spcAft>
                <a:spcPts val="0"/>
              </a:spcAft>
              <a:buClr>
                <a:schemeClr val="dk1"/>
              </a:buClr>
              <a:buSzPts val="6000"/>
              <a:buFont typeface="Book Antiqua"/>
              <a:buNone/>
              <a:defRPr b="0" i="0" sz="6000" u="none" cap="none" strike="noStrike">
                <a:solidFill>
                  <a:schemeClr val="dk1"/>
                </a:solidFill>
                <a:latin typeface="Book Antiqua"/>
                <a:ea typeface="Book Antiqua"/>
                <a:cs typeface="Book Antiqua"/>
                <a:sym typeface="Book Antiqua"/>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30"/>
          <p:cNvSpPr txBox="1"/>
          <p:nvPr>
            <p:ph idx="1" type="body"/>
          </p:nvPr>
        </p:nvSpPr>
        <p:spPr>
          <a:xfrm>
            <a:off x="1097280" y="2108201"/>
            <a:ext cx="10058400" cy="3760891"/>
          </a:xfrm>
          <a:prstGeom prst="rect">
            <a:avLst/>
          </a:prstGeom>
          <a:noFill/>
          <a:ln>
            <a:noFill/>
          </a:ln>
        </p:spPr>
        <p:txBody>
          <a:bodyPr anchorCtr="0" anchor="t" bIns="45700" lIns="0" spcFirstLastPara="1" rIns="0" wrap="square" tIns="45700">
            <a:normAutofit/>
          </a:bodyPr>
          <a:lstStyle>
            <a:lvl1pPr indent="-355600" lvl="0" marL="457200" marR="0" rtl="0" algn="l">
              <a:lnSpc>
                <a:spcPct val="100000"/>
              </a:lnSpc>
              <a:spcBef>
                <a:spcPts val="1200"/>
              </a:spcBef>
              <a:spcAft>
                <a:spcPts val="0"/>
              </a:spcAft>
              <a:buClr>
                <a:schemeClr val="accent1"/>
              </a:buClr>
              <a:buSzPts val="2000"/>
              <a:buFont typeface="Calibri"/>
              <a:buChar char=" "/>
              <a:defRPr b="0" i="0" sz="2000" u="none" cap="none" strike="noStrike">
                <a:solidFill>
                  <a:schemeClr val="dk1"/>
                </a:solidFill>
                <a:latin typeface="Century Gothic"/>
                <a:ea typeface="Century Gothic"/>
                <a:cs typeface="Century Gothic"/>
                <a:sym typeface="Century Gothic"/>
              </a:defRPr>
            </a:lvl1pPr>
            <a:lvl2pPr indent="-342900" lvl="1" marL="914400" marR="0" rtl="0" algn="l">
              <a:lnSpc>
                <a:spcPct val="100000"/>
              </a:lnSpc>
              <a:spcBef>
                <a:spcPts val="200"/>
              </a:spcBef>
              <a:spcAft>
                <a:spcPts val="0"/>
              </a:spcAft>
              <a:buClr>
                <a:schemeClr val="dk1"/>
              </a:buClr>
              <a:buSzPts val="1800"/>
              <a:buFont typeface="Calibri"/>
              <a:buChar char="◦"/>
              <a:defRPr b="0" i="0" sz="1800" u="none" cap="none" strike="noStrike">
                <a:solidFill>
                  <a:schemeClr val="dk1"/>
                </a:solidFill>
                <a:latin typeface="Century Gothic"/>
                <a:ea typeface="Century Gothic"/>
                <a:cs typeface="Century Gothic"/>
                <a:sym typeface="Century Gothic"/>
              </a:defRPr>
            </a:lvl2pPr>
            <a:lvl3pPr indent="-317500" lvl="2" marL="1371600" marR="0" rtl="0" algn="l">
              <a:lnSpc>
                <a:spcPct val="100000"/>
              </a:lnSpc>
              <a:spcBef>
                <a:spcPts val="400"/>
              </a:spcBef>
              <a:spcAft>
                <a:spcPts val="0"/>
              </a:spcAft>
              <a:buClr>
                <a:schemeClr val="dk1"/>
              </a:buClr>
              <a:buSzPts val="1400"/>
              <a:buFont typeface="Calibri"/>
              <a:buChar char="◦"/>
              <a:defRPr b="0" i="0" sz="1400" u="none" cap="none" strike="noStrike">
                <a:solidFill>
                  <a:schemeClr val="dk1"/>
                </a:solidFill>
                <a:latin typeface="Century Gothic"/>
                <a:ea typeface="Century Gothic"/>
                <a:cs typeface="Century Gothic"/>
                <a:sym typeface="Century Gothic"/>
              </a:defRPr>
            </a:lvl3pPr>
            <a:lvl4pPr indent="-317500" lvl="3" marL="1828800" marR="0" rtl="0" algn="l">
              <a:lnSpc>
                <a:spcPct val="100000"/>
              </a:lnSpc>
              <a:spcBef>
                <a:spcPts val="400"/>
              </a:spcBef>
              <a:spcAft>
                <a:spcPts val="0"/>
              </a:spcAft>
              <a:buClr>
                <a:schemeClr val="dk1"/>
              </a:buClr>
              <a:buSzPts val="1400"/>
              <a:buFont typeface="Calibri"/>
              <a:buChar char="◦"/>
              <a:defRPr b="0" i="0" sz="1400" u="none" cap="none" strike="noStrike">
                <a:solidFill>
                  <a:schemeClr val="dk1"/>
                </a:solidFill>
                <a:latin typeface="Century Gothic"/>
                <a:ea typeface="Century Gothic"/>
                <a:cs typeface="Century Gothic"/>
                <a:sym typeface="Century Gothic"/>
              </a:defRPr>
            </a:lvl4pPr>
            <a:lvl5pPr indent="-317500" lvl="4" marL="2286000" marR="0" rtl="0" algn="l">
              <a:lnSpc>
                <a:spcPct val="100000"/>
              </a:lnSpc>
              <a:spcBef>
                <a:spcPts val="400"/>
              </a:spcBef>
              <a:spcAft>
                <a:spcPts val="0"/>
              </a:spcAft>
              <a:buClr>
                <a:schemeClr val="dk1"/>
              </a:buClr>
              <a:buSzPts val="1400"/>
              <a:buFont typeface="Calibri"/>
              <a:buChar char="◦"/>
              <a:defRPr b="0" i="0" sz="1400" u="none" cap="none" strike="noStrike">
                <a:solidFill>
                  <a:schemeClr val="dk1"/>
                </a:solidFill>
                <a:latin typeface="Century Gothic"/>
                <a:ea typeface="Century Gothic"/>
                <a:cs typeface="Century Gothic"/>
                <a:sym typeface="Century Gothic"/>
              </a:defRPr>
            </a:lvl5pPr>
            <a:lvl6pPr indent="-317500" lvl="5" marL="2743200" marR="0" rtl="0" algn="l">
              <a:lnSpc>
                <a:spcPct val="90000"/>
              </a:lnSpc>
              <a:spcBef>
                <a:spcPts val="400"/>
              </a:spcBef>
              <a:spcAft>
                <a:spcPts val="0"/>
              </a:spcAft>
              <a:buClr>
                <a:schemeClr val="accent1"/>
              </a:buClr>
              <a:buSzPts val="1400"/>
              <a:buFont typeface="Calibri"/>
              <a:buChar char="◦"/>
              <a:defRPr b="0" i="0" sz="1400" u="none" cap="none" strike="noStrike">
                <a:solidFill>
                  <a:srgbClr val="3F3F3F"/>
                </a:solidFill>
                <a:latin typeface="Century Gothic"/>
                <a:ea typeface="Century Gothic"/>
                <a:cs typeface="Century Gothic"/>
                <a:sym typeface="Century Gothic"/>
              </a:defRPr>
            </a:lvl6pPr>
            <a:lvl7pPr indent="-317500" lvl="6" marL="3200400" marR="0" rtl="0" algn="l">
              <a:lnSpc>
                <a:spcPct val="90000"/>
              </a:lnSpc>
              <a:spcBef>
                <a:spcPts val="400"/>
              </a:spcBef>
              <a:spcAft>
                <a:spcPts val="0"/>
              </a:spcAft>
              <a:buClr>
                <a:schemeClr val="accent1"/>
              </a:buClr>
              <a:buSzPts val="1400"/>
              <a:buFont typeface="Calibri"/>
              <a:buChar char="◦"/>
              <a:defRPr b="0" i="0" sz="1400" u="none" cap="none" strike="noStrike">
                <a:solidFill>
                  <a:srgbClr val="3F3F3F"/>
                </a:solidFill>
                <a:latin typeface="Century Gothic"/>
                <a:ea typeface="Century Gothic"/>
                <a:cs typeface="Century Gothic"/>
                <a:sym typeface="Century Gothic"/>
              </a:defRPr>
            </a:lvl7pPr>
            <a:lvl8pPr indent="-317500" lvl="7" marL="3657600" marR="0" rtl="0" algn="l">
              <a:lnSpc>
                <a:spcPct val="90000"/>
              </a:lnSpc>
              <a:spcBef>
                <a:spcPts val="400"/>
              </a:spcBef>
              <a:spcAft>
                <a:spcPts val="0"/>
              </a:spcAft>
              <a:buClr>
                <a:schemeClr val="accent1"/>
              </a:buClr>
              <a:buSzPts val="1400"/>
              <a:buFont typeface="Calibri"/>
              <a:buChar char="◦"/>
              <a:defRPr b="0" i="0" sz="1400" u="none" cap="none" strike="noStrike">
                <a:solidFill>
                  <a:srgbClr val="3F3F3F"/>
                </a:solidFill>
                <a:latin typeface="Century Gothic"/>
                <a:ea typeface="Century Gothic"/>
                <a:cs typeface="Century Gothic"/>
                <a:sym typeface="Century Gothic"/>
              </a:defRPr>
            </a:lvl8pPr>
            <a:lvl9pPr indent="-317500" lvl="8" marL="4114800" marR="0" rtl="0" algn="l">
              <a:lnSpc>
                <a:spcPct val="90000"/>
              </a:lnSpc>
              <a:spcBef>
                <a:spcPts val="400"/>
              </a:spcBef>
              <a:spcAft>
                <a:spcPts val="400"/>
              </a:spcAft>
              <a:buClr>
                <a:schemeClr val="accent1"/>
              </a:buClr>
              <a:buSzPts val="1400"/>
              <a:buFont typeface="Calibri"/>
              <a:buChar char="◦"/>
              <a:defRPr b="0" i="0" sz="1400" u="none" cap="none" strike="noStrike">
                <a:solidFill>
                  <a:srgbClr val="3F3F3F"/>
                </a:solidFill>
                <a:latin typeface="Century Gothic"/>
                <a:ea typeface="Century Gothic"/>
                <a:cs typeface="Century Gothic"/>
                <a:sym typeface="Century Gothic"/>
              </a:defRPr>
            </a:lvl9pPr>
          </a:lstStyle>
          <a:p/>
        </p:txBody>
      </p:sp>
      <p:sp>
        <p:nvSpPr>
          <p:cNvPr id="12" name="Google Shape;12;p30"/>
          <p:cNvSpPr txBox="1"/>
          <p:nvPr>
            <p:ph idx="11" type="ftr"/>
          </p:nvPr>
        </p:nvSpPr>
        <p:spPr>
          <a:xfrm>
            <a:off x="643051" y="6221324"/>
            <a:ext cx="6818262"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100" u="none" cap="none" strike="noStrike">
                <a:solidFill>
                  <a:schemeClr val="dk1"/>
                </a:solidFill>
                <a:latin typeface="Century Gothic"/>
                <a:ea typeface="Century Gothic"/>
                <a:cs typeface="Century Gothic"/>
                <a:sym typeface="Century Gothic"/>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9pPr>
          </a:lstStyle>
          <a:p/>
        </p:txBody>
      </p:sp>
      <p:sp>
        <p:nvSpPr>
          <p:cNvPr id="13" name="Google Shape;13;p30"/>
          <p:cNvSpPr txBox="1"/>
          <p:nvPr>
            <p:ph idx="12" type="sldNum"/>
          </p:nvPr>
        </p:nvSpPr>
        <p:spPr>
          <a:xfrm>
            <a:off x="10930596" y="6221324"/>
            <a:ext cx="617912" cy="365125"/>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Century Gothic"/>
                <a:ea typeface="Century Gothic"/>
                <a:cs typeface="Century Gothic"/>
                <a:sym typeface="Century Gothic"/>
              </a:defRPr>
            </a:lvl1pPr>
            <a:lvl2pPr indent="0" lvl="1" marL="0" marR="0" rtl="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Century Gothic"/>
                <a:ea typeface="Century Gothic"/>
                <a:cs typeface="Century Gothic"/>
                <a:sym typeface="Century Gothic"/>
              </a:defRPr>
            </a:lvl2pPr>
            <a:lvl3pPr indent="0" lvl="2" marL="0" marR="0" rtl="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Century Gothic"/>
                <a:ea typeface="Century Gothic"/>
                <a:cs typeface="Century Gothic"/>
                <a:sym typeface="Century Gothic"/>
              </a:defRPr>
            </a:lvl3pPr>
            <a:lvl4pPr indent="0" lvl="3" marL="0" marR="0" rtl="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Century Gothic"/>
                <a:ea typeface="Century Gothic"/>
                <a:cs typeface="Century Gothic"/>
                <a:sym typeface="Century Gothic"/>
              </a:defRPr>
            </a:lvl4pPr>
            <a:lvl5pPr indent="0" lvl="4" marL="0" marR="0" rtl="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Century Gothic"/>
                <a:ea typeface="Century Gothic"/>
                <a:cs typeface="Century Gothic"/>
                <a:sym typeface="Century Gothic"/>
              </a:defRPr>
            </a:lvl5pPr>
            <a:lvl6pPr indent="0" lvl="5" marL="0" marR="0" rtl="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Century Gothic"/>
                <a:ea typeface="Century Gothic"/>
                <a:cs typeface="Century Gothic"/>
                <a:sym typeface="Century Gothic"/>
              </a:defRPr>
            </a:lvl6pPr>
            <a:lvl7pPr indent="0" lvl="6" marL="0" marR="0" rtl="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Century Gothic"/>
                <a:ea typeface="Century Gothic"/>
                <a:cs typeface="Century Gothic"/>
                <a:sym typeface="Century Gothic"/>
              </a:defRPr>
            </a:lvl7pPr>
            <a:lvl8pPr indent="0" lvl="7" marL="0" marR="0" rtl="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Century Gothic"/>
                <a:ea typeface="Century Gothic"/>
                <a:cs typeface="Century Gothic"/>
                <a:sym typeface="Century Gothic"/>
              </a:defRPr>
            </a:lvl8pPr>
            <a:lvl9pPr indent="0" lvl="8" marL="0" marR="0" rtl="0" algn="r">
              <a:lnSpc>
                <a:spcPct val="100000"/>
              </a:lnSpc>
              <a:spcBef>
                <a:spcPts val="0"/>
              </a:spcBef>
              <a:spcAft>
                <a:spcPts val="0"/>
              </a:spcAft>
              <a:buClr>
                <a:srgbClr val="000000"/>
              </a:buClr>
              <a:buSzPts val="1100"/>
              <a:buFont typeface="Arial"/>
              <a:buNone/>
              <a:defRPr b="0" i="0" sz="1100" u="none" cap="none" strike="noStrike">
                <a:solidFill>
                  <a:schemeClr val="dk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6.jpg"/><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xml"/><Relationship Id="rId3" Type="http://schemas.openxmlformats.org/officeDocument/2006/relationships/image" Target="../media/image24.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 Id="rId3" Type="http://schemas.openxmlformats.org/officeDocument/2006/relationships/image" Target="../media/image35.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 Id="rId3" Type="http://schemas.openxmlformats.org/officeDocument/2006/relationships/image" Target="../media/image35.pn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 Id="rId3" Type="http://schemas.openxmlformats.org/officeDocument/2006/relationships/image" Target="../media/image35.pn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png"/><Relationship Id="rId4" Type="http://schemas.openxmlformats.org/officeDocument/2006/relationships/image" Target="../media/image31.png"/><Relationship Id="rId5" Type="http://schemas.openxmlformats.org/officeDocument/2006/relationships/image" Target="../media/image1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2.png"/><Relationship Id="rId4" Type="http://schemas.openxmlformats.org/officeDocument/2006/relationships/image" Target="../media/image37.png"/><Relationship Id="rId5" Type="http://schemas.openxmlformats.org/officeDocument/2006/relationships/image" Target="../media/image1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2.png"/><Relationship Id="rId4" Type="http://schemas.openxmlformats.org/officeDocument/2006/relationships/image" Target="../media/image41.png"/><Relationship Id="rId5" Type="http://schemas.openxmlformats.org/officeDocument/2006/relationships/image" Target="../media/image13.png"/></Relationships>
</file>

<file path=ppt/slides/_rels/slide17.xml.rels><?xml version="1.0" encoding="UTF-8" standalone="yes"?><Relationships xmlns="http://schemas.openxmlformats.org/package/2006/relationships"><Relationship Id="rId11" Type="http://schemas.openxmlformats.org/officeDocument/2006/relationships/hyperlink" Target="https://www.mdpi.com/1424-8220/20/24/7148" TargetMode="External"/><Relationship Id="rId10" Type="http://schemas.openxmlformats.org/officeDocument/2006/relationships/hyperlink" Target="https://www.mdpi.com/2076-3417/11/4/1809" TargetMode="External"/><Relationship Id="rId13" Type="http://schemas.openxmlformats.org/officeDocument/2006/relationships/image" Target="../media/image40.png"/><Relationship Id="rId12" Type="http://schemas.openxmlformats.org/officeDocument/2006/relationships/image" Target="../media/image2.png"/><Relationship Id="rId1" Type="http://schemas.openxmlformats.org/officeDocument/2006/relationships/slideLayout" Target="../slideLayouts/slideLayout8.xml"/><Relationship Id="rId2" Type="http://schemas.openxmlformats.org/officeDocument/2006/relationships/notesSlide" Target="../notesSlides/notesSlide17.xml"/><Relationship Id="rId3" Type="http://schemas.openxmlformats.org/officeDocument/2006/relationships/hyperlink" Target="https://www.mdpi.com/2076-3417/11/4/1809" TargetMode="External"/><Relationship Id="rId4" Type="http://schemas.openxmlformats.org/officeDocument/2006/relationships/hyperlink" Target="https://www.mdpi.com/1424-8220/20/24/7148" TargetMode="External"/><Relationship Id="rId9" Type="http://schemas.openxmlformats.org/officeDocument/2006/relationships/hyperlink" Target="https://www.weforum.org/agenda/2023/10/why-the-energy-sector-and-critical-infrastructure-is-particularly-vulnerable-to-cyber-attacks/#:~:text=URL%3A%20https%3A%2F%2Fwww.weforum.org%2Fagenda%2F2023%2F10%2Fwhy" TargetMode="External"/><Relationship Id="rId14" Type="http://schemas.openxmlformats.org/officeDocument/2006/relationships/image" Target="../media/image13.png"/><Relationship Id="rId5" Type="http://schemas.openxmlformats.org/officeDocument/2006/relationships/hyperlink" Target="https://ecs-org.eu/publications/" TargetMode="External"/><Relationship Id="rId6" Type="http://schemas.openxmlformats.org/officeDocument/2006/relationships/hyperlink" Target="https://www.weforum.org/agenda/2023/10/why-the-energy-sector-and-critical-infrastructure-is-particularly-vulnerable-to-cyber-attacks/#:~:text=URL%3A%20https%3A%2F%2Fwww.weforum.org%2Fagenda%2F2023%2F10%2Fwhy" TargetMode="External"/><Relationship Id="rId7" Type="http://schemas.openxmlformats.org/officeDocument/2006/relationships/hyperlink" Target="https://ecs-org.eu/publications/" TargetMode="External"/><Relationship Id="rId8" Type="http://schemas.openxmlformats.org/officeDocument/2006/relationships/hyperlink" Target="https://ecs-org.eu/publications/"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8.xml"/><Relationship Id="rId3" Type="http://schemas.openxmlformats.org/officeDocument/2006/relationships/image" Target="../media/image30.jpg"/><Relationship Id="rId4" Type="http://schemas.openxmlformats.org/officeDocument/2006/relationships/image" Target="../media/image2.png"/><Relationship Id="rId5" Type="http://schemas.openxmlformats.org/officeDocument/2006/relationships/image" Target="../media/image1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27.jpg"/><Relationship Id="rId4" Type="http://schemas.openxmlformats.org/officeDocument/2006/relationships/image" Target="../media/image2.png"/><Relationship Id="rId5" Type="http://schemas.openxmlformats.org/officeDocument/2006/relationships/image" Target="../media/image1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3.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13.png"/><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13.png"/><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13.png"/><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1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1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27.jpg"/><Relationship Id="rId4" Type="http://schemas.openxmlformats.org/officeDocument/2006/relationships/image" Target="../media/image2.png"/><Relationship Id="rId5" Type="http://schemas.openxmlformats.org/officeDocument/2006/relationships/image" Target="../media/image1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13.png"/><Relationship Id="rId4" Type="http://schemas.openxmlformats.org/officeDocument/2006/relationships/image" Target="../media/image2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13.png"/><Relationship Id="rId4" Type="http://schemas.openxmlformats.org/officeDocument/2006/relationships/image" Target="../media/image2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1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27.jpg"/><Relationship Id="rId4" Type="http://schemas.openxmlformats.org/officeDocument/2006/relationships/image" Target="../media/image2.png"/><Relationship Id="rId5" Type="http://schemas.openxmlformats.org/officeDocument/2006/relationships/image" Target="../media/image1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5.png"/><Relationship Id="rId4" Type="http://schemas.openxmlformats.org/officeDocument/2006/relationships/image" Target="../media/image22.png"/><Relationship Id="rId5" Type="http://schemas.openxmlformats.org/officeDocument/2006/relationships/image" Target="../media/image11.png"/><Relationship Id="rId6" Type="http://schemas.openxmlformats.org/officeDocument/2006/relationships/image" Target="../media/image1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28.png"/><Relationship Id="rId4" Type="http://schemas.openxmlformats.org/officeDocument/2006/relationships/image" Target="../media/image13.png"/><Relationship Id="rId5" Type="http://schemas.openxmlformats.org/officeDocument/2006/relationships/image" Target="../media/image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28.png"/><Relationship Id="rId4" Type="http://schemas.openxmlformats.org/officeDocument/2006/relationships/image" Target="../media/image13.png"/><Relationship Id="rId5" Type="http://schemas.openxmlformats.org/officeDocument/2006/relationships/image" Target="../media/image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28.png"/><Relationship Id="rId4" Type="http://schemas.openxmlformats.org/officeDocument/2006/relationships/image" Target="../media/image13.png"/><Relationship Id="rId5" Type="http://schemas.openxmlformats.org/officeDocument/2006/relationships/image" Target="../media/image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1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27.jpg"/><Relationship Id="rId4" Type="http://schemas.openxmlformats.org/officeDocument/2006/relationships/image" Target="../media/image2.png"/><Relationship Id="rId5" Type="http://schemas.openxmlformats.org/officeDocument/2006/relationships/image" Target="../media/image1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13.png"/><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27.jpg"/><Relationship Id="rId4" Type="http://schemas.openxmlformats.org/officeDocument/2006/relationships/image" Target="../media/image2.png"/><Relationship Id="rId5" Type="http://schemas.openxmlformats.org/officeDocument/2006/relationships/image" Target="../media/image13.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32.png"/><Relationship Id="rId4" Type="http://schemas.openxmlformats.org/officeDocument/2006/relationships/image" Target="../media/image2.png"/><Relationship Id="rId5" Type="http://schemas.openxmlformats.org/officeDocument/2006/relationships/image" Target="../media/image13.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8.xml"/><Relationship Id="rId3" Type="http://schemas.openxmlformats.org/officeDocument/2006/relationships/image" Target="../media/image36.jp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8.png"/><Relationship Id="rId4" Type="http://schemas.openxmlformats.org/officeDocument/2006/relationships/image" Target="../media/image17.png"/><Relationship Id="rId5" Type="http://schemas.openxmlformats.org/officeDocument/2006/relationships/image" Target="../media/image10.png"/><Relationship Id="rId6" Type="http://schemas.openxmlformats.org/officeDocument/2006/relationships/image" Target="../media/image1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 Id="rId3" Type="http://schemas.openxmlformats.org/officeDocument/2006/relationships/image" Target="../media/image20.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xml"/><Relationship Id="rId3" Type="http://schemas.openxmlformats.org/officeDocument/2006/relationships/image" Target="../media/image19.jp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xml"/><Relationship Id="rId3" Type="http://schemas.openxmlformats.org/officeDocument/2006/relationships/image" Target="../media/image19.jp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xml"/><Relationship Id="rId3" Type="http://schemas.openxmlformats.org/officeDocument/2006/relationships/image" Target="../media/image18.jpg"/><Relationship Id="rId4" Type="http://schemas.openxmlformats.org/officeDocument/2006/relationships/image" Target="../media/image13.png"/><Relationship Id="rId5" Type="http://schemas.openxmlformats.org/officeDocument/2006/relationships/image" Target="../media/image38.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xml"/><Relationship Id="rId3" Type="http://schemas.openxmlformats.org/officeDocument/2006/relationships/image" Target="../media/image16.jp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 name="Shape 190"/>
        <p:cNvGrpSpPr/>
        <p:nvPr/>
      </p:nvGrpSpPr>
      <p:grpSpPr>
        <a:xfrm>
          <a:off x="0" y="0"/>
          <a:ext cx="0" cy="0"/>
          <a:chOff x="0" y="0"/>
          <a:chExt cx="0" cy="0"/>
        </a:xfrm>
      </p:grpSpPr>
      <p:sp>
        <p:nvSpPr>
          <p:cNvPr id="191" name="Google Shape;191;p1"/>
          <p:cNvSpPr txBox="1"/>
          <p:nvPr>
            <p:ph type="ctrTitle"/>
          </p:nvPr>
        </p:nvSpPr>
        <p:spPr>
          <a:xfrm>
            <a:off x="6131165" y="414338"/>
            <a:ext cx="5723194" cy="3455412"/>
          </a:xfrm>
          <a:prstGeom prst="rect">
            <a:avLst/>
          </a:prstGeom>
          <a:noFill/>
          <a:ln>
            <a:noFill/>
          </a:ln>
        </p:spPr>
        <p:txBody>
          <a:bodyPr anchorCtr="0" anchor="b" bIns="0" lIns="0" spcFirstLastPara="1" rIns="0" wrap="square" tIns="0">
            <a:noAutofit/>
          </a:bodyPr>
          <a:lstStyle/>
          <a:p>
            <a:pPr indent="0" lvl="0" marL="0" rtl="0" algn="r">
              <a:lnSpc>
                <a:spcPct val="90000"/>
              </a:lnSpc>
              <a:spcBef>
                <a:spcPts val="0"/>
              </a:spcBef>
              <a:spcAft>
                <a:spcPts val="0"/>
              </a:spcAft>
              <a:buClr>
                <a:schemeClr val="dk1"/>
              </a:buClr>
              <a:buSzPts val="4800"/>
              <a:buFont typeface="Book Antiqua"/>
              <a:buNone/>
            </a:pPr>
            <a:r>
              <a:rPr lang="en-US" sz="4800"/>
              <a:t>Strategie di allerta, reporting e monitoraggio </a:t>
            </a:r>
            <a:br>
              <a:rPr lang="en-US" sz="4800"/>
            </a:br>
            <a:r>
              <a:rPr lang="en-US" sz="4800"/>
              <a:t>per la sicurezza informatica </a:t>
            </a:r>
            <a:br>
              <a:rPr lang="en-US" sz="4800"/>
            </a:br>
            <a:r>
              <a:rPr lang="en-US" sz="4800"/>
              <a:t>nel settore energetico</a:t>
            </a:r>
            <a:endParaRPr sz="4800"/>
          </a:p>
        </p:txBody>
      </p:sp>
      <p:sp>
        <p:nvSpPr>
          <p:cNvPr id="192" name="Google Shape;192;p1"/>
          <p:cNvSpPr txBox="1"/>
          <p:nvPr>
            <p:ph idx="1" type="subTitle"/>
          </p:nvPr>
        </p:nvSpPr>
        <p:spPr>
          <a:xfrm>
            <a:off x="8503920" y="5486400"/>
            <a:ext cx="3350439" cy="314134"/>
          </a:xfrm>
          <a:prstGeom prst="rect">
            <a:avLst/>
          </a:prstGeom>
          <a:noFill/>
          <a:ln>
            <a:noFill/>
          </a:ln>
        </p:spPr>
        <p:txBody>
          <a:bodyPr anchorCtr="0" anchor="t" bIns="45700" lIns="91425" spcFirstLastPara="1" rIns="91425" wrap="square" tIns="45700">
            <a:normAutofit lnSpcReduction="10000"/>
          </a:bodyPr>
          <a:lstStyle/>
          <a:p>
            <a:pPr indent="0" lvl="0" marL="0" rtl="0" algn="r">
              <a:lnSpc>
                <a:spcPct val="100000"/>
              </a:lnSpc>
              <a:spcBef>
                <a:spcPts val="0"/>
              </a:spcBef>
              <a:spcAft>
                <a:spcPts val="0"/>
              </a:spcAft>
              <a:buSzPts val="1600"/>
              <a:buNone/>
            </a:pPr>
            <a:r>
              <a:rPr lang="en-US"/>
              <a:t>PRESENTAZIONE DI: Dimitra Siaili</a:t>
            </a:r>
            <a:endParaRPr/>
          </a:p>
        </p:txBody>
      </p:sp>
      <p:sp>
        <p:nvSpPr>
          <p:cNvPr id="193" name="Google Shape;193;p1"/>
          <p:cNvSpPr txBox="1"/>
          <p:nvPr>
            <p:ph idx="3" type="body"/>
          </p:nvPr>
        </p:nvSpPr>
        <p:spPr>
          <a:xfrm>
            <a:off x="7315200" y="4173625"/>
            <a:ext cx="4614250" cy="1008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6000"/>
              <a:buNone/>
            </a:pPr>
            <a:r>
              <a:rPr lang="en-US"/>
              <a:t>CSP011_S_E</a:t>
            </a:r>
            <a:endParaRPr/>
          </a:p>
        </p:txBody>
      </p:sp>
      <p:sp>
        <p:nvSpPr>
          <p:cNvPr id="194" name="Google Shape;194;p1"/>
          <p:cNvSpPr/>
          <p:nvPr/>
        </p:nvSpPr>
        <p:spPr>
          <a:xfrm rot="10800000">
            <a:off x="3507757" y="-11160"/>
            <a:ext cx="2553080" cy="6858841"/>
          </a:xfrm>
          <a:custGeom>
            <a:rect b="b" l="l" r="r" t="t"/>
            <a:pathLst>
              <a:path extrusionOk="0" h="6858841" w="2553080">
                <a:moveTo>
                  <a:pt x="2526446" y="0"/>
                </a:moveTo>
                <a:lnTo>
                  <a:pt x="1707127" y="3182290"/>
                </a:lnTo>
                <a:lnTo>
                  <a:pt x="1365955" y="4453431"/>
                </a:lnTo>
                <a:cubicBezTo>
                  <a:pt x="1332979" y="4523135"/>
                  <a:pt x="1255613" y="4558621"/>
                  <a:pt x="1182052" y="4538343"/>
                </a:cubicBezTo>
                <a:cubicBezTo>
                  <a:pt x="1098345" y="4515531"/>
                  <a:pt x="1047613" y="4428085"/>
                  <a:pt x="1070442" y="4344440"/>
                </a:cubicBezTo>
                <a:lnTo>
                  <a:pt x="1329175" y="3390133"/>
                </a:lnTo>
                <a:cubicBezTo>
                  <a:pt x="1341858" y="3343242"/>
                  <a:pt x="1335516" y="3293816"/>
                  <a:pt x="1311418" y="3250726"/>
                </a:cubicBezTo>
                <a:cubicBezTo>
                  <a:pt x="1287321" y="3207637"/>
                  <a:pt x="1248004" y="3177220"/>
                  <a:pt x="1199808" y="3164547"/>
                </a:cubicBezTo>
                <a:cubicBezTo>
                  <a:pt x="1102150" y="3137933"/>
                  <a:pt x="1000686" y="3196230"/>
                  <a:pt x="975320" y="3293816"/>
                </a:cubicBezTo>
                <a:lnTo>
                  <a:pt x="582148" y="4743652"/>
                </a:lnTo>
                <a:lnTo>
                  <a:pt x="5073" y="6842367"/>
                </a:lnTo>
                <a:cubicBezTo>
                  <a:pt x="5073" y="6842367"/>
                  <a:pt x="1268" y="6855040"/>
                  <a:pt x="0" y="6858842"/>
                </a:cubicBezTo>
                <a:lnTo>
                  <a:pt x="26634" y="6858842"/>
                </a:lnTo>
                <a:lnTo>
                  <a:pt x="607514" y="4751256"/>
                </a:lnTo>
                <a:lnTo>
                  <a:pt x="1000686" y="3301420"/>
                </a:lnTo>
                <a:cubicBezTo>
                  <a:pt x="1023515" y="3217775"/>
                  <a:pt x="1111028" y="3167082"/>
                  <a:pt x="1194735" y="3189894"/>
                </a:cubicBezTo>
                <a:cubicBezTo>
                  <a:pt x="1235321" y="3201300"/>
                  <a:pt x="1269565" y="3226647"/>
                  <a:pt x="1289857" y="3263399"/>
                </a:cubicBezTo>
                <a:cubicBezTo>
                  <a:pt x="1311418" y="3300152"/>
                  <a:pt x="1316492" y="3341975"/>
                  <a:pt x="1305077" y="3383797"/>
                </a:cubicBezTo>
                <a:lnTo>
                  <a:pt x="1046345" y="4338103"/>
                </a:lnTo>
                <a:cubicBezTo>
                  <a:pt x="1019710" y="4435689"/>
                  <a:pt x="1078052" y="4537076"/>
                  <a:pt x="1175711" y="4562423"/>
                </a:cubicBezTo>
                <a:cubicBezTo>
                  <a:pt x="1261955" y="4585235"/>
                  <a:pt x="1352004" y="4543413"/>
                  <a:pt x="1390053" y="4462303"/>
                </a:cubicBezTo>
                <a:lnTo>
                  <a:pt x="1390053" y="4461035"/>
                </a:lnTo>
                <a:lnTo>
                  <a:pt x="1731225" y="3188627"/>
                </a:lnTo>
                <a:lnTo>
                  <a:pt x="2553081" y="1267"/>
                </a:lnTo>
                <a:cubicBezTo>
                  <a:pt x="2544203" y="0"/>
                  <a:pt x="2535325" y="0"/>
                  <a:pt x="2526446"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p:txBody>
      </p:sp>
      <p:pic>
        <p:nvPicPr>
          <p:cNvPr descr="A black and white cover with blue squares&#10;&#10;Description automatically generated" id="195" name="Google Shape;195;p1"/>
          <p:cNvPicPr preferRelativeResize="0"/>
          <p:nvPr>
            <p:ph idx="2" type="pic"/>
          </p:nvPr>
        </p:nvPicPr>
        <p:blipFill rotWithShape="1">
          <a:blip r:embed="rId3">
            <a:alphaModFix/>
          </a:blip>
          <a:srcRect b="782" l="0" r="0" t="784"/>
          <a:stretch/>
        </p:blipFill>
        <p:spPr>
          <a:xfrm>
            <a:off x="0" y="-2235"/>
            <a:ext cx="5840730" cy="6862275"/>
          </a:xfrm>
          <a:prstGeom prst="rect">
            <a:avLst/>
          </a:prstGeom>
          <a:solidFill>
            <a:schemeClr val="lt2"/>
          </a:solidFill>
          <a:ln>
            <a:noFill/>
          </a:ln>
        </p:spPr>
      </p:pic>
      <p:pic>
        <p:nvPicPr>
          <p:cNvPr id="196" name="Google Shape;196;p1"/>
          <p:cNvPicPr preferRelativeResize="0"/>
          <p:nvPr/>
        </p:nvPicPr>
        <p:blipFill rotWithShape="1">
          <a:blip r:embed="rId4">
            <a:alphaModFix/>
          </a:blip>
          <a:srcRect b="0" l="0" r="0" t="0"/>
          <a:stretch/>
        </p:blipFill>
        <p:spPr>
          <a:xfrm>
            <a:off x="9490675" y="6305150"/>
            <a:ext cx="2553075" cy="4722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0" name="Shape 300"/>
        <p:cNvGrpSpPr/>
        <p:nvPr/>
      </p:nvGrpSpPr>
      <p:grpSpPr>
        <a:xfrm>
          <a:off x="0" y="0"/>
          <a:ext cx="0" cy="0"/>
          <a:chOff x="0" y="0"/>
          <a:chExt cx="0" cy="0"/>
        </a:xfrm>
      </p:grpSpPr>
      <p:sp>
        <p:nvSpPr>
          <p:cNvPr id="301" name="Google Shape;301;p9"/>
          <p:cNvSpPr txBox="1"/>
          <p:nvPr>
            <p:ph type="ctrTitle"/>
          </p:nvPr>
        </p:nvSpPr>
        <p:spPr>
          <a:xfrm>
            <a:off x="6507964" y="98470"/>
            <a:ext cx="4786877" cy="763899"/>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3600"/>
              <a:buFont typeface="Book Antiqua"/>
              <a:buNone/>
            </a:pPr>
            <a:r>
              <a:rPr lang="en-US"/>
              <a:t>PERCHÉ</a:t>
            </a:r>
            <a:endParaRPr/>
          </a:p>
        </p:txBody>
      </p:sp>
      <p:sp>
        <p:nvSpPr>
          <p:cNvPr id="302" name="Google Shape;302;p9"/>
          <p:cNvSpPr txBox="1"/>
          <p:nvPr>
            <p:ph idx="1" type="subTitle"/>
          </p:nvPr>
        </p:nvSpPr>
        <p:spPr>
          <a:xfrm>
            <a:off x="6498131" y="1059877"/>
            <a:ext cx="4786877" cy="763899"/>
          </a:xfrm>
          <a:prstGeom prst="rect">
            <a:avLst/>
          </a:prstGeom>
          <a:noFill/>
          <a:ln>
            <a:noFill/>
          </a:ln>
        </p:spPr>
        <p:txBody>
          <a:bodyPr anchorCtr="0" anchor="t" bIns="0" lIns="91425" spcFirstLastPara="1" rIns="91425" wrap="square" tIns="91425">
            <a:normAutofit/>
          </a:bodyPr>
          <a:lstStyle/>
          <a:p>
            <a:pPr indent="0" lvl="0" marL="0" rtl="0" algn="l">
              <a:lnSpc>
                <a:spcPct val="100000"/>
              </a:lnSpc>
              <a:spcBef>
                <a:spcPts val="0"/>
              </a:spcBef>
              <a:spcAft>
                <a:spcPts val="0"/>
              </a:spcAft>
              <a:buSzPts val="2400"/>
              <a:buNone/>
            </a:pPr>
            <a:r>
              <a:rPr lang="en-US"/>
              <a:t>Risultati dell'apprendimento</a:t>
            </a:r>
            <a:endParaRPr/>
          </a:p>
        </p:txBody>
      </p:sp>
      <p:sp>
        <p:nvSpPr>
          <p:cNvPr id="303" name="Google Shape;303;p9"/>
          <p:cNvSpPr txBox="1"/>
          <p:nvPr>
            <p:ph idx="3" type="body"/>
          </p:nvPr>
        </p:nvSpPr>
        <p:spPr>
          <a:xfrm>
            <a:off x="6409837" y="1614488"/>
            <a:ext cx="5665588" cy="4696942"/>
          </a:xfrm>
          <a:prstGeom prst="rect">
            <a:avLst/>
          </a:prstGeom>
          <a:noFill/>
          <a:ln>
            <a:noFill/>
          </a:ln>
        </p:spPr>
        <p:txBody>
          <a:bodyPr anchorCtr="0" anchor="t" bIns="45700" lIns="91425" spcFirstLastPara="1" rIns="0" wrap="square" tIns="0">
            <a:noAutofit/>
          </a:bodyPr>
          <a:lstStyle/>
          <a:p>
            <a:pPr indent="-274320" lvl="0" marL="274320" rtl="0" algn="l">
              <a:lnSpc>
                <a:spcPct val="100000"/>
              </a:lnSpc>
              <a:spcBef>
                <a:spcPts val="1200"/>
              </a:spcBef>
              <a:spcAft>
                <a:spcPts val="0"/>
              </a:spcAft>
              <a:buSzPts val="1200"/>
              <a:buChar char="o"/>
            </a:pPr>
            <a:r>
              <a:rPr lang="en-US" sz="1200"/>
              <a:t>Comprensione delle minacce informatiche e delle vulnerabilità specifiche del settore energetico.</a:t>
            </a:r>
            <a:endParaRPr/>
          </a:p>
          <a:p>
            <a:pPr indent="-274320" lvl="0" marL="274320" rtl="0" algn="l">
              <a:lnSpc>
                <a:spcPct val="100000"/>
              </a:lnSpc>
              <a:spcBef>
                <a:spcPts val="1200"/>
              </a:spcBef>
              <a:spcAft>
                <a:spcPts val="0"/>
              </a:spcAft>
              <a:buSzPts val="1200"/>
              <a:buChar char="o"/>
            </a:pPr>
            <a:r>
              <a:rPr lang="en-US" sz="1200"/>
              <a:t>Familiarità con i sistemi di notifica delle minacce in tempo reale.</a:t>
            </a:r>
            <a:endParaRPr/>
          </a:p>
          <a:p>
            <a:pPr indent="-274320" lvl="0" marL="274320" rtl="0" algn="l">
              <a:lnSpc>
                <a:spcPct val="100000"/>
              </a:lnSpc>
              <a:spcBef>
                <a:spcPts val="1200"/>
              </a:spcBef>
              <a:spcAft>
                <a:spcPts val="0"/>
              </a:spcAft>
              <a:buSzPts val="1200"/>
              <a:buChar char="o"/>
            </a:pPr>
            <a:r>
              <a:rPr lang="en-US" sz="1200"/>
              <a:t>Conoscenza di base delle piattaforme di gestione della sicurezza basate sul cloud per il monitoraggio dell'infrastruttura.</a:t>
            </a:r>
            <a:endParaRPr/>
          </a:p>
          <a:p>
            <a:pPr indent="-274320" lvl="0" marL="274320" rtl="0" algn="l">
              <a:lnSpc>
                <a:spcPct val="100000"/>
              </a:lnSpc>
              <a:spcBef>
                <a:spcPts val="1200"/>
              </a:spcBef>
              <a:spcAft>
                <a:spcPts val="0"/>
              </a:spcAft>
              <a:buSzPts val="1200"/>
              <a:buChar char="o"/>
            </a:pPr>
            <a:r>
              <a:rPr lang="en-US" sz="1200"/>
              <a:t>Possibilità di configurare notifiche di base delle minacce in tempo reale via e-mail e avvisi Slack.</a:t>
            </a:r>
            <a:endParaRPr/>
          </a:p>
          <a:p>
            <a:pPr indent="-274320" lvl="0" marL="274320" rtl="0" algn="l">
              <a:lnSpc>
                <a:spcPct val="100000"/>
              </a:lnSpc>
              <a:spcBef>
                <a:spcPts val="1200"/>
              </a:spcBef>
              <a:spcAft>
                <a:spcPts val="0"/>
              </a:spcAft>
              <a:buSzPts val="1200"/>
              <a:buChar char="o"/>
            </a:pPr>
            <a:r>
              <a:rPr lang="en-US" sz="1200"/>
              <a:t>Introduzione all'uso dello strumento Security Infusion per l'identificazione delle vulnerabilità.</a:t>
            </a:r>
            <a:endParaRPr/>
          </a:p>
          <a:p>
            <a:pPr indent="-274320" lvl="0" marL="274320" rtl="0" algn="l">
              <a:lnSpc>
                <a:spcPct val="100000"/>
              </a:lnSpc>
              <a:spcBef>
                <a:spcPts val="1200"/>
              </a:spcBef>
              <a:spcAft>
                <a:spcPts val="0"/>
              </a:spcAft>
              <a:buSzPts val="1200"/>
              <a:buChar char="o"/>
            </a:pPr>
            <a:r>
              <a:rPr lang="en-US" sz="1200"/>
              <a:t>Competenza di base nella generazione di semplici rapporti sullo stato del sistema e sulle vulnerabilità.</a:t>
            </a:r>
            <a:endParaRPr/>
          </a:p>
          <a:p>
            <a:pPr indent="-274320" lvl="0" marL="274320" rtl="0" algn="l">
              <a:lnSpc>
                <a:spcPct val="100000"/>
              </a:lnSpc>
              <a:spcBef>
                <a:spcPts val="1200"/>
              </a:spcBef>
              <a:spcAft>
                <a:spcPts val="0"/>
              </a:spcAft>
              <a:buSzPts val="1200"/>
              <a:buChar char="o"/>
            </a:pPr>
            <a:r>
              <a:rPr lang="en-US" sz="1200"/>
              <a:t>Introduzione all'impostazione del monitoraggio continuo dell'infrastruttura utilizzando strumenti basati sul cloud.</a:t>
            </a:r>
            <a:endParaRPr/>
          </a:p>
          <a:p>
            <a:pPr indent="-274320" lvl="0" marL="274320" rtl="0" algn="l">
              <a:lnSpc>
                <a:spcPct val="100000"/>
              </a:lnSpc>
              <a:spcBef>
                <a:spcPts val="1200"/>
              </a:spcBef>
              <a:spcAft>
                <a:spcPts val="0"/>
              </a:spcAft>
              <a:buSzPts val="1200"/>
              <a:buChar char="o"/>
            </a:pPr>
            <a:r>
              <a:rPr lang="en-US" sz="1200"/>
              <a:t>Consapevolezza delle strategie di cybersecurity adattate al settore dell'energia.</a:t>
            </a:r>
            <a:endParaRPr/>
          </a:p>
          <a:p>
            <a:pPr indent="-274320" lvl="0" marL="274320" rtl="0" algn="l">
              <a:lnSpc>
                <a:spcPct val="100000"/>
              </a:lnSpc>
              <a:spcBef>
                <a:spcPts val="1200"/>
              </a:spcBef>
              <a:spcAft>
                <a:spcPts val="0"/>
              </a:spcAft>
              <a:buSzPts val="1200"/>
              <a:buChar char="o"/>
            </a:pPr>
            <a:r>
              <a:rPr lang="en-US" sz="1200"/>
              <a:t>Introduzione alla risposta agli incidenti di cybersicurezza negli ambienti energetici.</a:t>
            </a:r>
            <a:endParaRPr sz="1200"/>
          </a:p>
        </p:txBody>
      </p:sp>
      <p:cxnSp>
        <p:nvCxnSpPr>
          <p:cNvPr id="304" name="Google Shape;304;p9"/>
          <p:cNvCxnSpPr/>
          <p:nvPr/>
        </p:nvCxnSpPr>
        <p:spPr>
          <a:xfrm flipH="1">
            <a:off x="2929081" y="0"/>
            <a:ext cx="1822122" cy="6871447"/>
          </a:xfrm>
          <a:prstGeom prst="straightConnector1">
            <a:avLst/>
          </a:prstGeom>
          <a:noFill/>
          <a:ln cap="flat" cmpd="sng" w="22225">
            <a:solidFill>
              <a:schemeClr val="dk2"/>
            </a:solidFill>
            <a:prstDash val="solid"/>
            <a:round/>
            <a:headEnd len="sm" w="sm" type="none"/>
            <a:tailEnd len="sm" w="sm" type="none"/>
          </a:ln>
        </p:spPr>
      </p:cxnSp>
      <p:sp>
        <p:nvSpPr>
          <p:cNvPr id="305" name="Google Shape;305;p9"/>
          <p:cNvSpPr/>
          <p:nvPr/>
        </p:nvSpPr>
        <p:spPr>
          <a:xfrm rot="10800000">
            <a:off x="3498189" y="17722"/>
            <a:ext cx="2545001" cy="6837172"/>
          </a:xfrm>
          <a:custGeom>
            <a:rect b="b" l="l" r="r" t="t"/>
            <a:pathLst>
              <a:path extrusionOk="0" h="6837172" w="2545001">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p:txBody>
      </p:sp>
      <p:pic>
        <p:nvPicPr>
          <p:cNvPr descr="A person pointing at papers&#10;&#10;Description automatically generated" id="306" name="Google Shape;306;p9"/>
          <p:cNvPicPr preferRelativeResize="0"/>
          <p:nvPr>
            <p:ph idx="2" type="pic"/>
          </p:nvPr>
        </p:nvPicPr>
        <p:blipFill rotWithShape="1">
          <a:blip r:embed="rId3">
            <a:alphaModFix/>
          </a:blip>
          <a:srcRect b="0" l="4194" r="4192" t="0"/>
          <a:stretch/>
        </p:blipFill>
        <p:spPr>
          <a:xfrm>
            <a:off x="0" y="-2235"/>
            <a:ext cx="5840730" cy="6862275"/>
          </a:xfrm>
          <a:prstGeom prst="rect">
            <a:avLst/>
          </a:prstGeom>
          <a:solidFill>
            <a:schemeClr val="lt2"/>
          </a:solidFill>
          <a:ln>
            <a:noFill/>
          </a:ln>
        </p:spPr>
      </p:pic>
      <p:pic>
        <p:nvPicPr>
          <p:cNvPr id="307" name="Google Shape;307;p9"/>
          <p:cNvPicPr preferRelativeResize="0"/>
          <p:nvPr/>
        </p:nvPicPr>
        <p:blipFill rotWithShape="1">
          <a:blip r:embed="rId4">
            <a:alphaModFix/>
          </a:blip>
          <a:srcRect b="0" l="0" r="0" t="0"/>
          <a:stretch/>
        </p:blipFill>
        <p:spPr>
          <a:xfrm>
            <a:off x="9509575" y="108400"/>
            <a:ext cx="2553075" cy="472250"/>
          </a:xfrm>
          <a:prstGeom prst="rect">
            <a:avLst/>
          </a:prstGeom>
          <a:noFill/>
          <a:ln>
            <a:noFill/>
          </a:ln>
        </p:spPr>
      </p:pic>
      <p:sp>
        <p:nvSpPr>
          <p:cNvPr id="308" name="Google Shape;308;p9"/>
          <p:cNvSpPr txBox="1"/>
          <p:nvPr>
            <p:ph idx="4294967295" type="sldNum"/>
          </p:nvPr>
        </p:nvSpPr>
        <p:spPr>
          <a:xfrm>
            <a:off x="10768546" y="6290774"/>
            <a:ext cx="618000" cy="3651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100"/>
              <a:buNone/>
            </a:pPr>
            <a:fld id="{00000000-1234-1234-1234-123412341234}" type="slidenum">
              <a:rPr lang="en-US">
                <a:solidFill>
                  <a:schemeClr val="lt1"/>
                </a:solidFill>
              </a:rPr>
              <a:t>‹#›</a:t>
            </a:fld>
            <a:endParaRPr>
              <a:solidFill>
                <a:schemeClr val="lt1"/>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2" name="Shape 312"/>
        <p:cNvGrpSpPr/>
        <p:nvPr/>
      </p:nvGrpSpPr>
      <p:grpSpPr>
        <a:xfrm>
          <a:off x="0" y="0"/>
          <a:ext cx="0" cy="0"/>
          <a:chOff x="0" y="0"/>
          <a:chExt cx="0" cy="0"/>
        </a:xfrm>
      </p:grpSpPr>
      <p:sp>
        <p:nvSpPr>
          <p:cNvPr id="313" name="Google Shape;313;p11"/>
          <p:cNvSpPr txBox="1"/>
          <p:nvPr>
            <p:ph type="ctrTitle"/>
          </p:nvPr>
        </p:nvSpPr>
        <p:spPr>
          <a:xfrm>
            <a:off x="6599787" y="304800"/>
            <a:ext cx="4786800" cy="9831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3600"/>
              <a:buFont typeface="Book Antiqua"/>
              <a:buNone/>
            </a:pPr>
            <a:r>
              <a:rPr lang="en-US"/>
              <a:t>Schema di formazione</a:t>
            </a:r>
            <a:endParaRPr/>
          </a:p>
        </p:txBody>
      </p:sp>
      <p:sp>
        <p:nvSpPr>
          <p:cNvPr id="314" name="Google Shape;314;p11"/>
          <p:cNvSpPr txBox="1"/>
          <p:nvPr>
            <p:ph idx="1" type="subTitle"/>
          </p:nvPr>
        </p:nvSpPr>
        <p:spPr>
          <a:xfrm>
            <a:off x="6599787" y="1371600"/>
            <a:ext cx="4786800" cy="465386"/>
          </a:xfrm>
          <a:prstGeom prst="rect">
            <a:avLst/>
          </a:prstGeom>
          <a:noFill/>
          <a:ln>
            <a:noFill/>
          </a:ln>
        </p:spPr>
        <p:txBody>
          <a:bodyPr anchorCtr="0" anchor="t" bIns="0" lIns="91425" spcFirstLastPara="1" rIns="91425" wrap="square" tIns="91425">
            <a:normAutofit/>
          </a:bodyPr>
          <a:lstStyle/>
          <a:p>
            <a:pPr indent="0" lvl="0" marL="0" rtl="0" algn="l">
              <a:lnSpc>
                <a:spcPct val="100000"/>
              </a:lnSpc>
              <a:spcBef>
                <a:spcPts val="0"/>
              </a:spcBef>
              <a:spcAft>
                <a:spcPts val="0"/>
              </a:spcAft>
              <a:buSzPts val="2400"/>
              <a:buNone/>
            </a:pPr>
            <a:r>
              <a:rPr lang="en-US"/>
              <a:t>Parte 1</a:t>
            </a:r>
            <a:endParaRPr/>
          </a:p>
        </p:txBody>
      </p:sp>
      <p:sp>
        <p:nvSpPr>
          <p:cNvPr id="315" name="Google Shape;315;p11"/>
          <p:cNvSpPr txBox="1"/>
          <p:nvPr>
            <p:ph idx="3" type="body"/>
          </p:nvPr>
        </p:nvSpPr>
        <p:spPr>
          <a:xfrm>
            <a:off x="6599800" y="1828799"/>
            <a:ext cx="5502575" cy="591127"/>
          </a:xfrm>
          <a:prstGeom prst="rect">
            <a:avLst/>
          </a:prstGeom>
          <a:noFill/>
          <a:ln>
            <a:noFill/>
          </a:ln>
        </p:spPr>
        <p:txBody>
          <a:bodyPr anchorCtr="0" anchor="b" bIns="45700" lIns="91425" spcFirstLastPara="1" rIns="0" wrap="square" tIns="0">
            <a:noAutofit/>
          </a:bodyPr>
          <a:lstStyle/>
          <a:p>
            <a:pPr indent="0" lvl="0" marL="0" rtl="0" algn="l">
              <a:lnSpc>
                <a:spcPct val="100000"/>
              </a:lnSpc>
              <a:spcBef>
                <a:spcPts val="0"/>
              </a:spcBef>
              <a:spcAft>
                <a:spcPts val="0"/>
              </a:spcAft>
              <a:buSzPts val="1600"/>
              <a:buFont typeface="Courier New"/>
              <a:buNone/>
            </a:pPr>
            <a:r>
              <a:rPr lang="en-US" sz="1600"/>
              <a:t>Argomento-1 Introduzione alla sicurezza informatica nel settore energetico</a:t>
            </a:r>
            <a:endParaRPr/>
          </a:p>
        </p:txBody>
      </p:sp>
      <p:sp>
        <p:nvSpPr>
          <p:cNvPr id="316" name="Google Shape;316;p11"/>
          <p:cNvSpPr txBox="1"/>
          <p:nvPr>
            <p:ph idx="4" type="body"/>
          </p:nvPr>
        </p:nvSpPr>
        <p:spPr>
          <a:xfrm>
            <a:off x="6599800" y="2377440"/>
            <a:ext cx="5592300" cy="1701570"/>
          </a:xfrm>
          <a:prstGeom prst="rect">
            <a:avLst/>
          </a:prstGeom>
          <a:noFill/>
          <a:ln>
            <a:noFill/>
          </a:ln>
        </p:spPr>
        <p:txBody>
          <a:bodyPr anchorCtr="0" anchor="t" bIns="45700" lIns="91425" spcFirstLastPara="1" rIns="0" wrap="square" tIns="45700">
            <a:noAutofit/>
          </a:bodyPr>
          <a:lstStyle/>
          <a:p>
            <a:pPr indent="-285750" lvl="0" marL="285750" rtl="0" algn="l">
              <a:lnSpc>
                <a:spcPct val="100000"/>
              </a:lnSpc>
              <a:spcBef>
                <a:spcPts val="600"/>
              </a:spcBef>
              <a:spcAft>
                <a:spcPts val="0"/>
              </a:spcAft>
              <a:buSzPts val="1400"/>
              <a:buFont typeface="Arial"/>
              <a:buChar char="•"/>
            </a:pPr>
            <a:r>
              <a:rPr lang="en-US"/>
              <a:t>Sfide di cybersecurity specifiche del settore energetico</a:t>
            </a:r>
            <a:endParaRPr/>
          </a:p>
          <a:p>
            <a:pPr indent="-285750" lvl="0" marL="285750" rtl="0" algn="l">
              <a:lnSpc>
                <a:spcPct val="100000"/>
              </a:lnSpc>
              <a:spcBef>
                <a:spcPts val="600"/>
              </a:spcBef>
              <a:spcAft>
                <a:spcPts val="0"/>
              </a:spcAft>
              <a:buSzPts val="1400"/>
              <a:buFont typeface="Arial"/>
              <a:buChar char="•"/>
            </a:pPr>
            <a:r>
              <a:rPr lang="en-US"/>
              <a:t>Casi di studio che illustrano l'importanza della cybersecurity nella protezione delle infrastrutture energetiche</a:t>
            </a:r>
            <a:endParaRPr/>
          </a:p>
        </p:txBody>
      </p:sp>
      <p:grpSp>
        <p:nvGrpSpPr>
          <p:cNvPr id="317" name="Google Shape;317;p11"/>
          <p:cNvGrpSpPr/>
          <p:nvPr/>
        </p:nvGrpSpPr>
        <p:grpSpPr>
          <a:xfrm>
            <a:off x="3084061" y="0"/>
            <a:ext cx="2959129" cy="6871447"/>
            <a:chOff x="3084061" y="0"/>
            <a:chExt cx="2959129" cy="6871447"/>
          </a:xfrm>
        </p:grpSpPr>
        <p:sp>
          <p:nvSpPr>
            <p:cNvPr id="318" name="Google Shape;318;p11"/>
            <p:cNvSpPr/>
            <p:nvPr/>
          </p:nvSpPr>
          <p:spPr>
            <a:xfrm rot="10800000">
              <a:off x="3498189" y="17722"/>
              <a:ext cx="2545001" cy="6837172"/>
            </a:xfrm>
            <a:custGeom>
              <a:rect b="b" l="l" r="r" t="t"/>
              <a:pathLst>
                <a:path extrusionOk="0" h="6837172" w="2545001">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p:txBody>
        </p:sp>
        <p:cxnSp>
          <p:nvCxnSpPr>
            <p:cNvPr id="319" name="Google Shape;319;p11"/>
            <p:cNvCxnSpPr/>
            <p:nvPr/>
          </p:nvCxnSpPr>
          <p:spPr>
            <a:xfrm flipH="1">
              <a:off x="3084061" y="0"/>
              <a:ext cx="1822122" cy="6871447"/>
            </a:xfrm>
            <a:prstGeom prst="straightConnector1">
              <a:avLst/>
            </a:prstGeom>
            <a:noFill/>
            <a:ln cap="flat" cmpd="sng" w="22225">
              <a:solidFill>
                <a:schemeClr val="dk2"/>
              </a:solidFill>
              <a:prstDash val="solid"/>
              <a:round/>
              <a:headEnd len="sm" w="sm" type="none"/>
              <a:tailEnd len="sm" w="sm" type="none"/>
            </a:ln>
          </p:spPr>
        </p:cxnSp>
      </p:grpSp>
      <p:pic>
        <p:nvPicPr>
          <p:cNvPr descr="A cup of coffee and a notebook on a table&#10;&#10;Description automatically generated" id="320" name="Google Shape;320;p11"/>
          <p:cNvPicPr preferRelativeResize="0"/>
          <p:nvPr>
            <p:ph idx="2" type="pic"/>
          </p:nvPr>
        </p:nvPicPr>
        <p:blipFill rotWithShape="1">
          <a:blip r:embed="rId3">
            <a:alphaModFix/>
          </a:blip>
          <a:srcRect b="0" l="13124" r="13124" t="0"/>
          <a:stretch/>
        </p:blipFill>
        <p:spPr>
          <a:xfrm>
            <a:off x="0" y="-2235"/>
            <a:ext cx="5840730" cy="6862275"/>
          </a:xfrm>
          <a:prstGeom prst="rect">
            <a:avLst/>
          </a:prstGeom>
          <a:solidFill>
            <a:schemeClr val="lt2"/>
          </a:solidFill>
          <a:ln>
            <a:noFill/>
          </a:ln>
        </p:spPr>
      </p:pic>
      <p:pic>
        <p:nvPicPr>
          <p:cNvPr id="321" name="Google Shape;321;p11"/>
          <p:cNvPicPr preferRelativeResize="0"/>
          <p:nvPr/>
        </p:nvPicPr>
        <p:blipFill rotWithShape="1">
          <a:blip r:embed="rId4">
            <a:alphaModFix/>
          </a:blip>
          <a:srcRect b="0" l="0" r="0" t="0"/>
          <a:stretch/>
        </p:blipFill>
        <p:spPr>
          <a:xfrm>
            <a:off x="9509575" y="108400"/>
            <a:ext cx="2553075" cy="472250"/>
          </a:xfrm>
          <a:prstGeom prst="rect">
            <a:avLst/>
          </a:prstGeom>
          <a:noFill/>
          <a:ln>
            <a:noFill/>
          </a:ln>
        </p:spPr>
      </p:pic>
      <p:sp>
        <p:nvSpPr>
          <p:cNvPr id="322" name="Google Shape;322;p11"/>
          <p:cNvSpPr txBox="1"/>
          <p:nvPr>
            <p:ph idx="4294967295" type="sldNum"/>
          </p:nvPr>
        </p:nvSpPr>
        <p:spPr>
          <a:xfrm>
            <a:off x="10768546" y="6290774"/>
            <a:ext cx="618000" cy="3651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100"/>
              <a:buNone/>
            </a:pPr>
            <a:fld id="{00000000-1234-1234-1234-123412341234}" type="slidenum">
              <a:rPr lang="en-US">
                <a:solidFill>
                  <a:schemeClr val="lt1"/>
                </a:solidFill>
              </a:rPr>
              <a:t>‹#›</a:t>
            </a:fld>
            <a:endParaRPr>
              <a:solidFill>
                <a:schemeClr val="lt1"/>
              </a:solidFill>
            </a:endParaRPr>
          </a:p>
        </p:txBody>
      </p:sp>
      <p:sp>
        <p:nvSpPr>
          <p:cNvPr id="323" name="Google Shape;323;p11"/>
          <p:cNvSpPr txBox="1"/>
          <p:nvPr/>
        </p:nvSpPr>
        <p:spPr>
          <a:xfrm>
            <a:off x="6599775" y="3474720"/>
            <a:ext cx="5502625" cy="282506"/>
          </a:xfrm>
          <a:prstGeom prst="rect">
            <a:avLst/>
          </a:prstGeom>
          <a:noFill/>
          <a:ln>
            <a:noFill/>
          </a:ln>
        </p:spPr>
        <p:txBody>
          <a:bodyPr anchorCtr="0" anchor="b" bIns="45700" lIns="91425" spcFirstLastPara="1" rIns="0" wrap="square" tIns="0">
            <a:noAutofit/>
          </a:bodyPr>
          <a:lstStyle/>
          <a:p>
            <a:pPr indent="0" lvl="0" marL="0" marR="0" rtl="0" algn="l">
              <a:lnSpc>
                <a:spcPct val="100000"/>
              </a:lnSpc>
              <a:spcBef>
                <a:spcPts val="0"/>
              </a:spcBef>
              <a:spcAft>
                <a:spcPts val="0"/>
              </a:spcAft>
              <a:buClr>
                <a:schemeClr val="accent1"/>
              </a:buClr>
              <a:buSzPts val="1600"/>
              <a:buFont typeface="Courier New"/>
              <a:buNone/>
            </a:pPr>
            <a:r>
              <a:rPr b="0" i="0" lang="en-US" sz="1600" u="none" cap="none" strike="noStrike">
                <a:solidFill>
                  <a:schemeClr val="accent1"/>
                </a:solidFill>
                <a:latin typeface="Century Gothic"/>
                <a:ea typeface="Century Gothic"/>
                <a:cs typeface="Century Gothic"/>
                <a:sym typeface="Century Gothic"/>
              </a:rPr>
              <a:t>Argomento-2 Gestione e reporting delle vulnerabilità</a:t>
            </a:r>
            <a:endParaRPr b="0" i="0" sz="2000" u="none" cap="none" strike="noStrike">
              <a:solidFill>
                <a:schemeClr val="accent1"/>
              </a:solidFill>
              <a:latin typeface="Century Gothic"/>
              <a:ea typeface="Century Gothic"/>
              <a:cs typeface="Century Gothic"/>
              <a:sym typeface="Century Gothic"/>
            </a:endParaRPr>
          </a:p>
        </p:txBody>
      </p:sp>
      <p:sp>
        <p:nvSpPr>
          <p:cNvPr id="324" name="Google Shape;324;p11"/>
          <p:cNvSpPr txBox="1"/>
          <p:nvPr/>
        </p:nvSpPr>
        <p:spPr>
          <a:xfrm>
            <a:off x="6599800" y="3749040"/>
            <a:ext cx="5315109" cy="1384764"/>
          </a:xfrm>
          <a:prstGeom prst="rect">
            <a:avLst/>
          </a:prstGeom>
          <a:noFill/>
          <a:ln>
            <a:noFill/>
          </a:ln>
        </p:spPr>
        <p:txBody>
          <a:bodyPr anchorCtr="0" anchor="t" bIns="45700" lIns="91425" spcFirstLastPara="1" rIns="0" wrap="square" tIns="45700">
            <a:noAutofit/>
          </a:bodyPr>
          <a:lstStyle/>
          <a:p>
            <a:pPr indent="-285750" lvl="0" marL="285750" marR="0" rtl="0" algn="l">
              <a:lnSpc>
                <a:spcPct val="100000"/>
              </a:lnSpc>
              <a:spcBef>
                <a:spcPts val="600"/>
              </a:spcBef>
              <a:spcAft>
                <a:spcPts val="0"/>
              </a:spcAft>
              <a:buClr>
                <a:schemeClr val="accent1"/>
              </a:buClr>
              <a:buSzPts val="1400"/>
              <a:buFont typeface="Arial"/>
              <a:buChar char="•"/>
            </a:pPr>
            <a:r>
              <a:rPr b="0" i="0" lang="en-US" sz="1400" u="none" cap="none" strike="noStrike">
                <a:solidFill>
                  <a:schemeClr val="lt1"/>
                </a:solidFill>
                <a:latin typeface="Century Gothic"/>
                <a:ea typeface="Century Gothic"/>
                <a:cs typeface="Century Gothic"/>
                <a:sym typeface="Century Gothic"/>
              </a:rPr>
              <a:t>Diagramma del ciclo di vita della gestione delle vulnerabilità</a:t>
            </a:r>
            <a:endParaRPr/>
          </a:p>
          <a:p>
            <a:pPr indent="-285750" lvl="0" marL="285750" marR="0" rtl="0" algn="l">
              <a:lnSpc>
                <a:spcPct val="100000"/>
              </a:lnSpc>
              <a:spcBef>
                <a:spcPts val="600"/>
              </a:spcBef>
              <a:spcAft>
                <a:spcPts val="0"/>
              </a:spcAft>
              <a:buClr>
                <a:schemeClr val="accent1"/>
              </a:buClr>
              <a:buSzPts val="1400"/>
              <a:buFont typeface="Arial"/>
              <a:buChar char="•"/>
            </a:pPr>
            <a:r>
              <a:rPr b="0" i="0" lang="en-US" sz="1400" u="none" cap="none" strike="noStrike">
                <a:solidFill>
                  <a:schemeClr val="lt1"/>
                </a:solidFill>
                <a:latin typeface="Century Gothic"/>
                <a:ea typeface="Century Gothic"/>
                <a:cs typeface="Century Gothic"/>
                <a:sym typeface="Century Gothic"/>
              </a:rPr>
              <a:t>Panoramica dei principi di gestione della vulnerabilità nelle operazioni energetiche. </a:t>
            </a:r>
            <a:endParaRPr/>
          </a:p>
          <a:p>
            <a:pPr indent="-285750" lvl="0" marL="285750" marR="0" rtl="0" algn="l">
              <a:lnSpc>
                <a:spcPct val="100000"/>
              </a:lnSpc>
              <a:spcBef>
                <a:spcPts val="600"/>
              </a:spcBef>
              <a:spcAft>
                <a:spcPts val="0"/>
              </a:spcAft>
              <a:buClr>
                <a:schemeClr val="accent1"/>
              </a:buClr>
              <a:buSzPts val="1400"/>
              <a:buFont typeface="Arial"/>
              <a:buChar char="•"/>
            </a:pPr>
            <a:r>
              <a:rPr b="0" i="0" lang="en-US" sz="1400" u="none" cap="none" strike="noStrike">
                <a:solidFill>
                  <a:schemeClr val="lt1"/>
                </a:solidFill>
                <a:latin typeface="Century Gothic"/>
                <a:ea typeface="Century Gothic"/>
                <a:cs typeface="Century Gothic"/>
                <a:sym typeface="Century Gothic"/>
              </a:rPr>
              <a:t>Le migliori pratiche nella gestione delle vulnerabilità.</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8" name="Shape 328"/>
        <p:cNvGrpSpPr/>
        <p:nvPr/>
      </p:nvGrpSpPr>
      <p:grpSpPr>
        <a:xfrm>
          <a:off x="0" y="0"/>
          <a:ext cx="0" cy="0"/>
          <a:chOff x="0" y="0"/>
          <a:chExt cx="0" cy="0"/>
        </a:xfrm>
      </p:grpSpPr>
      <p:sp>
        <p:nvSpPr>
          <p:cNvPr id="329" name="Google Shape;329;p10"/>
          <p:cNvSpPr txBox="1"/>
          <p:nvPr>
            <p:ph type="ctrTitle"/>
          </p:nvPr>
        </p:nvSpPr>
        <p:spPr>
          <a:xfrm>
            <a:off x="6599787" y="304800"/>
            <a:ext cx="4786800" cy="9831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3600"/>
              <a:buFont typeface="Book Antiqua"/>
              <a:buNone/>
            </a:pPr>
            <a:r>
              <a:rPr lang="en-US"/>
              <a:t>Schema di formazione</a:t>
            </a:r>
            <a:endParaRPr/>
          </a:p>
        </p:txBody>
      </p:sp>
      <p:sp>
        <p:nvSpPr>
          <p:cNvPr id="330" name="Google Shape;330;p10"/>
          <p:cNvSpPr txBox="1"/>
          <p:nvPr>
            <p:ph idx="1" type="subTitle"/>
          </p:nvPr>
        </p:nvSpPr>
        <p:spPr>
          <a:xfrm>
            <a:off x="6599787" y="1280160"/>
            <a:ext cx="4786800" cy="465386"/>
          </a:xfrm>
          <a:prstGeom prst="rect">
            <a:avLst/>
          </a:prstGeom>
          <a:noFill/>
          <a:ln>
            <a:noFill/>
          </a:ln>
        </p:spPr>
        <p:txBody>
          <a:bodyPr anchorCtr="0" anchor="t" bIns="0" lIns="91425" spcFirstLastPara="1" rIns="91425" wrap="square" tIns="91425">
            <a:normAutofit/>
          </a:bodyPr>
          <a:lstStyle/>
          <a:p>
            <a:pPr indent="0" lvl="0" marL="0" rtl="0" algn="l">
              <a:lnSpc>
                <a:spcPct val="100000"/>
              </a:lnSpc>
              <a:spcBef>
                <a:spcPts val="0"/>
              </a:spcBef>
              <a:spcAft>
                <a:spcPts val="0"/>
              </a:spcAft>
              <a:buSzPts val="2400"/>
              <a:buNone/>
            </a:pPr>
            <a:r>
              <a:rPr lang="en-US"/>
              <a:t>Parte 2</a:t>
            </a:r>
            <a:endParaRPr/>
          </a:p>
        </p:txBody>
      </p:sp>
      <p:sp>
        <p:nvSpPr>
          <p:cNvPr id="331" name="Google Shape;331;p10"/>
          <p:cNvSpPr txBox="1"/>
          <p:nvPr>
            <p:ph idx="5" type="body"/>
          </p:nvPr>
        </p:nvSpPr>
        <p:spPr>
          <a:xfrm>
            <a:off x="6599787" y="3474720"/>
            <a:ext cx="5188800" cy="402000"/>
          </a:xfrm>
          <a:prstGeom prst="rect">
            <a:avLst/>
          </a:prstGeom>
          <a:noFill/>
          <a:ln>
            <a:noFill/>
          </a:ln>
        </p:spPr>
        <p:txBody>
          <a:bodyPr anchorCtr="0" anchor="b" bIns="45700" lIns="91425" spcFirstLastPara="1" rIns="0" wrap="square" tIns="0">
            <a:noAutofit/>
          </a:bodyPr>
          <a:lstStyle/>
          <a:p>
            <a:pPr indent="0" lvl="0" marL="0" rtl="0" algn="l">
              <a:lnSpc>
                <a:spcPct val="100000"/>
              </a:lnSpc>
              <a:spcBef>
                <a:spcPts val="0"/>
              </a:spcBef>
              <a:spcAft>
                <a:spcPts val="0"/>
              </a:spcAft>
              <a:buSzPts val="1600"/>
              <a:buNone/>
            </a:pPr>
            <a:r>
              <a:rPr lang="en-US" sz="1600"/>
              <a:t>Argomento 4: Monitoraggio continuo dell'infrastruttura con strumenti basati sul cloud</a:t>
            </a:r>
            <a:endParaRPr/>
          </a:p>
        </p:txBody>
      </p:sp>
      <p:sp>
        <p:nvSpPr>
          <p:cNvPr id="332" name="Google Shape;332;p10"/>
          <p:cNvSpPr txBox="1"/>
          <p:nvPr>
            <p:ph idx="6" type="body"/>
          </p:nvPr>
        </p:nvSpPr>
        <p:spPr>
          <a:xfrm>
            <a:off x="6599775" y="3840480"/>
            <a:ext cx="5502600" cy="1810214"/>
          </a:xfrm>
          <a:prstGeom prst="rect">
            <a:avLst/>
          </a:prstGeom>
          <a:noFill/>
          <a:ln>
            <a:noFill/>
          </a:ln>
        </p:spPr>
        <p:txBody>
          <a:bodyPr anchorCtr="0" anchor="t" bIns="45700" lIns="91425" spcFirstLastPara="1" rIns="0" wrap="square" tIns="45700">
            <a:noAutofit/>
          </a:bodyPr>
          <a:lstStyle/>
          <a:p>
            <a:pPr indent="-285750" lvl="0" marL="285750" rtl="0" algn="l">
              <a:lnSpc>
                <a:spcPct val="100000"/>
              </a:lnSpc>
              <a:spcBef>
                <a:spcPts val="600"/>
              </a:spcBef>
              <a:spcAft>
                <a:spcPts val="0"/>
              </a:spcAft>
              <a:buSzPts val="1400"/>
              <a:buFont typeface="Arial"/>
              <a:buChar char="•"/>
            </a:pPr>
            <a:r>
              <a:rPr lang="en-US"/>
              <a:t>Introduzione alle piattaforme di gestione basate sul cloud per il monitoraggio dell'infrastruttura. </a:t>
            </a:r>
            <a:endParaRPr/>
          </a:p>
          <a:p>
            <a:pPr indent="-285750" lvl="0" marL="285750" rtl="0" algn="l">
              <a:lnSpc>
                <a:spcPct val="100000"/>
              </a:lnSpc>
              <a:spcBef>
                <a:spcPts val="600"/>
              </a:spcBef>
              <a:spcAft>
                <a:spcPts val="0"/>
              </a:spcAft>
              <a:buSzPts val="1400"/>
              <a:buFont typeface="Arial"/>
              <a:buChar char="•"/>
            </a:pPr>
            <a:r>
              <a:rPr lang="en-US"/>
              <a:t>Esercitazioni pratiche sull'uso dello strumento Security Infusion per identificare e correggere le vulnerabilità. </a:t>
            </a:r>
            <a:endParaRPr/>
          </a:p>
          <a:p>
            <a:pPr indent="-285750" lvl="0" marL="285750" rtl="0" algn="l">
              <a:lnSpc>
                <a:spcPct val="100000"/>
              </a:lnSpc>
              <a:spcBef>
                <a:spcPts val="600"/>
              </a:spcBef>
              <a:spcAft>
                <a:spcPts val="0"/>
              </a:spcAft>
              <a:buSzPts val="1400"/>
              <a:buFont typeface="Arial"/>
              <a:buChar char="•"/>
            </a:pPr>
            <a:r>
              <a:rPr lang="en-US"/>
              <a:t>Creazione di rapporti sullo stato del sistema e sulle vulnerabilità per le parti interessate.</a:t>
            </a:r>
            <a:endParaRPr/>
          </a:p>
          <a:p>
            <a:pPr indent="-285750" lvl="0" marL="285750" rtl="0" algn="l">
              <a:lnSpc>
                <a:spcPct val="100000"/>
              </a:lnSpc>
              <a:spcBef>
                <a:spcPts val="600"/>
              </a:spcBef>
              <a:spcAft>
                <a:spcPts val="0"/>
              </a:spcAft>
              <a:buSzPts val="1400"/>
              <a:buFont typeface="Arial"/>
              <a:buChar char="•"/>
            </a:pPr>
            <a:r>
              <a:rPr lang="en-US"/>
              <a:t>Dimostrazione dal vivo dell'impostazione del monitoraggio continuo di sistemi energetici critici. </a:t>
            </a:r>
            <a:endParaRPr/>
          </a:p>
          <a:p>
            <a:pPr indent="-285750" lvl="0" marL="285750" rtl="0" algn="l">
              <a:lnSpc>
                <a:spcPct val="100000"/>
              </a:lnSpc>
              <a:spcBef>
                <a:spcPts val="600"/>
              </a:spcBef>
              <a:spcAft>
                <a:spcPts val="0"/>
              </a:spcAft>
              <a:buSzPts val="1400"/>
              <a:buFont typeface="Arial"/>
              <a:buChar char="•"/>
            </a:pPr>
            <a:r>
              <a:rPr lang="en-US"/>
              <a:t>Dimostrazione di come utilizzare un dashboard centralizzato per analizzare gli eventi storici e garantire una sorveglianza 24 ore su 24, 7 giorni su 7 ed esaminare qualsiasi evento storico di basso livello, se necessario.</a:t>
            </a:r>
            <a:endParaRPr/>
          </a:p>
          <a:p>
            <a:pPr indent="-196850" lvl="0" marL="285750" rtl="0" algn="l">
              <a:lnSpc>
                <a:spcPct val="100000"/>
              </a:lnSpc>
              <a:spcBef>
                <a:spcPts val="600"/>
              </a:spcBef>
              <a:spcAft>
                <a:spcPts val="0"/>
              </a:spcAft>
              <a:buSzPts val="1400"/>
              <a:buFont typeface="Arial"/>
              <a:buNone/>
            </a:pPr>
            <a:r>
              <a:t/>
            </a:r>
            <a:endParaRPr/>
          </a:p>
        </p:txBody>
      </p:sp>
      <p:grpSp>
        <p:nvGrpSpPr>
          <p:cNvPr id="333" name="Google Shape;333;p10"/>
          <p:cNvGrpSpPr/>
          <p:nvPr/>
        </p:nvGrpSpPr>
        <p:grpSpPr>
          <a:xfrm>
            <a:off x="3084061" y="0"/>
            <a:ext cx="2959129" cy="6871447"/>
            <a:chOff x="3084061" y="0"/>
            <a:chExt cx="2959129" cy="6871447"/>
          </a:xfrm>
        </p:grpSpPr>
        <p:sp>
          <p:nvSpPr>
            <p:cNvPr id="334" name="Google Shape;334;p10"/>
            <p:cNvSpPr/>
            <p:nvPr/>
          </p:nvSpPr>
          <p:spPr>
            <a:xfrm rot="10800000">
              <a:off x="3498189" y="17722"/>
              <a:ext cx="2545001" cy="6837172"/>
            </a:xfrm>
            <a:custGeom>
              <a:rect b="b" l="l" r="r" t="t"/>
              <a:pathLst>
                <a:path extrusionOk="0" h="6837172" w="2545001">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p:txBody>
        </p:sp>
        <p:cxnSp>
          <p:nvCxnSpPr>
            <p:cNvPr id="335" name="Google Shape;335;p10"/>
            <p:cNvCxnSpPr/>
            <p:nvPr/>
          </p:nvCxnSpPr>
          <p:spPr>
            <a:xfrm flipH="1">
              <a:off x="3084061" y="0"/>
              <a:ext cx="1822122" cy="6871447"/>
            </a:xfrm>
            <a:prstGeom prst="straightConnector1">
              <a:avLst/>
            </a:prstGeom>
            <a:noFill/>
            <a:ln cap="flat" cmpd="sng" w="22225">
              <a:solidFill>
                <a:schemeClr val="dk2"/>
              </a:solidFill>
              <a:prstDash val="solid"/>
              <a:round/>
              <a:headEnd len="sm" w="sm" type="none"/>
              <a:tailEnd len="sm" w="sm" type="none"/>
            </a:ln>
          </p:spPr>
        </p:cxnSp>
      </p:grpSp>
      <p:pic>
        <p:nvPicPr>
          <p:cNvPr descr="A cup of coffee and a notebook on a table&#10;&#10;Description automatically generated" id="336" name="Google Shape;336;p10"/>
          <p:cNvPicPr preferRelativeResize="0"/>
          <p:nvPr>
            <p:ph idx="2" type="pic"/>
          </p:nvPr>
        </p:nvPicPr>
        <p:blipFill rotWithShape="1">
          <a:blip r:embed="rId3">
            <a:alphaModFix/>
          </a:blip>
          <a:srcRect b="0" l="13124" r="13124" t="0"/>
          <a:stretch/>
        </p:blipFill>
        <p:spPr>
          <a:xfrm>
            <a:off x="0" y="-2235"/>
            <a:ext cx="5840730" cy="6862275"/>
          </a:xfrm>
          <a:prstGeom prst="rect">
            <a:avLst/>
          </a:prstGeom>
          <a:solidFill>
            <a:schemeClr val="lt2"/>
          </a:solidFill>
          <a:ln>
            <a:noFill/>
          </a:ln>
        </p:spPr>
      </p:pic>
      <p:pic>
        <p:nvPicPr>
          <p:cNvPr id="337" name="Google Shape;337;p10"/>
          <p:cNvPicPr preferRelativeResize="0"/>
          <p:nvPr/>
        </p:nvPicPr>
        <p:blipFill rotWithShape="1">
          <a:blip r:embed="rId4">
            <a:alphaModFix/>
          </a:blip>
          <a:srcRect b="0" l="0" r="0" t="0"/>
          <a:stretch/>
        </p:blipFill>
        <p:spPr>
          <a:xfrm>
            <a:off x="9509575" y="108400"/>
            <a:ext cx="2553075" cy="472250"/>
          </a:xfrm>
          <a:prstGeom prst="rect">
            <a:avLst/>
          </a:prstGeom>
          <a:noFill/>
          <a:ln>
            <a:noFill/>
          </a:ln>
        </p:spPr>
      </p:pic>
      <p:sp>
        <p:nvSpPr>
          <p:cNvPr id="338" name="Google Shape;338;p10"/>
          <p:cNvSpPr txBox="1"/>
          <p:nvPr>
            <p:ph idx="4294967295" type="sldNum"/>
          </p:nvPr>
        </p:nvSpPr>
        <p:spPr>
          <a:xfrm>
            <a:off x="10768546" y="6290774"/>
            <a:ext cx="618000" cy="3651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100"/>
              <a:buNone/>
            </a:pPr>
            <a:fld id="{00000000-1234-1234-1234-123412341234}" type="slidenum">
              <a:rPr lang="en-US">
                <a:solidFill>
                  <a:schemeClr val="lt1"/>
                </a:solidFill>
              </a:rPr>
              <a:t>‹#›</a:t>
            </a:fld>
            <a:endParaRPr>
              <a:solidFill>
                <a:schemeClr val="lt1"/>
              </a:solidFill>
            </a:endParaRPr>
          </a:p>
        </p:txBody>
      </p:sp>
      <p:sp>
        <p:nvSpPr>
          <p:cNvPr id="339" name="Google Shape;339;p10"/>
          <p:cNvSpPr txBox="1"/>
          <p:nvPr>
            <p:ph idx="4" type="body"/>
          </p:nvPr>
        </p:nvSpPr>
        <p:spPr>
          <a:xfrm>
            <a:off x="6391564" y="2194560"/>
            <a:ext cx="5671085" cy="1068780"/>
          </a:xfrm>
          <a:prstGeom prst="rect">
            <a:avLst/>
          </a:prstGeom>
          <a:noFill/>
          <a:ln>
            <a:noFill/>
          </a:ln>
        </p:spPr>
        <p:txBody>
          <a:bodyPr anchorCtr="0" anchor="t" bIns="45700" lIns="91425" spcFirstLastPara="1" rIns="0" wrap="square" tIns="45700">
            <a:noAutofit/>
          </a:bodyPr>
          <a:lstStyle/>
          <a:p>
            <a:pPr indent="-285750" lvl="0" marL="514350" rtl="0" algn="l">
              <a:lnSpc>
                <a:spcPct val="100000"/>
              </a:lnSpc>
              <a:spcBef>
                <a:spcPts val="600"/>
              </a:spcBef>
              <a:spcAft>
                <a:spcPts val="0"/>
              </a:spcAft>
              <a:buSzPts val="1400"/>
              <a:buFont typeface="Arial"/>
              <a:buChar char="•"/>
            </a:pPr>
            <a:r>
              <a:rPr lang="en-US"/>
              <a:t>Minacce informatiche comuni </a:t>
            </a:r>
            <a:r>
              <a:rPr lang="en-US" sz="1400"/>
              <a:t>che colpiscono le infrastrutture energetiche.</a:t>
            </a:r>
            <a:endParaRPr/>
          </a:p>
          <a:p>
            <a:pPr indent="-285750" lvl="0" marL="514350" rtl="0" algn="l">
              <a:lnSpc>
                <a:spcPct val="100000"/>
              </a:lnSpc>
              <a:spcBef>
                <a:spcPts val="600"/>
              </a:spcBef>
              <a:spcAft>
                <a:spcPts val="0"/>
              </a:spcAft>
              <a:buSzPts val="1400"/>
              <a:buFont typeface="Arial"/>
              <a:buChar char="•"/>
            </a:pPr>
            <a:r>
              <a:rPr lang="en-US"/>
              <a:t>Migliori pratiche per una rapida risposta agli incidenti informatici</a:t>
            </a:r>
            <a:endParaRPr/>
          </a:p>
          <a:p>
            <a:pPr indent="-285750" lvl="0" marL="514350" rtl="0" algn="l">
              <a:lnSpc>
                <a:spcPct val="100000"/>
              </a:lnSpc>
              <a:spcBef>
                <a:spcPts val="600"/>
              </a:spcBef>
              <a:spcAft>
                <a:spcPts val="0"/>
              </a:spcAft>
              <a:buSzPts val="1400"/>
              <a:buFont typeface="Arial"/>
              <a:buChar char="•"/>
            </a:pPr>
            <a:r>
              <a:rPr lang="en-US"/>
              <a:t>Panoramica delle gamme informatiche e degli strumenti SIEM </a:t>
            </a:r>
            <a:endParaRPr/>
          </a:p>
        </p:txBody>
      </p:sp>
      <p:sp>
        <p:nvSpPr>
          <p:cNvPr id="340" name="Google Shape;340;p10"/>
          <p:cNvSpPr txBox="1"/>
          <p:nvPr/>
        </p:nvSpPr>
        <p:spPr>
          <a:xfrm>
            <a:off x="6583680" y="1828800"/>
            <a:ext cx="5188800" cy="402000"/>
          </a:xfrm>
          <a:prstGeom prst="rect">
            <a:avLst/>
          </a:prstGeom>
          <a:noFill/>
          <a:ln>
            <a:noFill/>
          </a:ln>
        </p:spPr>
        <p:txBody>
          <a:bodyPr anchorCtr="0" anchor="b" bIns="45700" lIns="91425" spcFirstLastPara="1" rIns="0" wrap="square" tIns="0">
            <a:noAutofit/>
          </a:bodyPr>
          <a:lstStyle/>
          <a:p>
            <a:pPr indent="0" lvl="0" marL="0" marR="0" rtl="0" algn="l">
              <a:lnSpc>
                <a:spcPct val="100000"/>
              </a:lnSpc>
              <a:spcBef>
                <a:spcPts val="0"/>
              </a:spcBef>
              <a:spcAft>
                <a:spcPts val="0"/>
              </a:spcAft>
              <a:buClr>
                <a:schemeClr val="accent1"/>
              </a:buClr>
              <a:buSzPts val="1600"/>
              <a:buFont typeface="Courier New"/>
              <a:buNone/>
            </a:pPr>
            <a:r>
              <a:rPr b="0" i="0" lang="en-US" sz="1600" u="none" cap="none" strike="noStrike">
                <a:solidFill>
                  <a:schemeClr val="accent1"/>
                </a:solidFill>
                <a:latin typeface="Century Gothic"/>
                <a:ea typeface="Century Gothic"/>
                <a:cs typeface="Century Gothic"/>
                <a:sym typeface="Century Gothic"/>
              </a:rPr>
              <a:t>Argomento 3: Notifiche e risposta alle minacce in tempo reale</a:t>
            </a:r>
            <a:endParaRPr b="0" i="0" sz="2000" u="none" cap="none" strike="noStrike">
              <a:solidFill>
                <a:schemeClr val="accent1"/>
              </a:solidFill>
              <a:latin typeface="Century Gothic"/>
              <a:ea typeface="Century Gothic"/>
              <a:cs typeface="Century Gothic"/>
              <a:sym typeface="Century Gothic"/>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4" name="Shape 344"/>
        <p:cNvGrpSpPr/>
        <p:nvPr/>
      </p:nvGrpSpPr>
      <p:grpSpPr>
        <a:xfrm>
          <a:off x="0" y="0"/>
          <a:ext cx="0" cy="0"/>
          <a:chOff x="0" y="0"/>
          <a:chExt cx="0" cy="0"/>
        </a:xfrm>
      </p:grpSpPr>
      <p:sp>
        <p:nvSpPr>
          <p:cNvPr id="345" name="Google Shape;345;p12"/>
          <p:cNvSpPr txBox="1"/>
          <p:nvPr>
            <p:ph type="ctrTitle"/>
          </p:nvPr>
        </p:nvSpPr>
        <p:spPr>
          <a:xfrm>
            <a:off x="6599787" y="304800"/>
            <a:ext cx="4786800" cy="9831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3600"/>
              <a:buFont typeface="Book Antiqua"/>
              <a:buNone/>
            </a:pPr>
            <a:r>
              <a:rPr lang="en-US"/>
              <a:t>Schema di formazione</a:t>
            </a:r>
            <a:endParaRPr/>
          </a:p>
        </p:txBody>
      </p:sp>
      <p:sp>
        <p:nvSpPr>
          <p:cNvPr id="346" name="Google Shape;346;p12"/>
          <p:cNvSpPr txBox="1"/>
          <p:nvPr>
            <p:ph idx="1" type="subTitle"/>
          </p:nvPr>
        </p:nvSpPr>
        <p:spPr>
          <a:xfrm>
            <a:off x="6599787" y="1371600"/>
            <a:ext cx="4786800" cy="465386"/>
          </a:xfrm>
          <a:prstGeom prst="rect">
            <a:avLst/>
          </a:prstGeom>
          <a:noFill/>
          <a:ln>
            <a:noFill/>
          </a:ln>
        </p:spPr>
        <p:txBody>
          <a:bodyPr anchorCtr="0" anchor="t" bIns="0" lIns="91425" spcFirstLastPara="1" rIns="91425" wrap="square" tIns="91425">
            <a:normAutofit/>
          </a:bodyPr>
          <a:lstStyle/>
          <a:p>
            <a:pPr indent="0" lvl="0" marL="0" rtl="0" algn="l">
              <a:lnSpc>
                <a:spcPct val="100000"/>
              </a:lnSpc>
              <a:spcBef>
                <a:spcPts val="0"/>
              </a:spcBef>
              <a:spcAft>
                <a:spcPts val="0"/>
              </a:spcAft>
              <a:buSzPts val="2400"/>
              <a:buNone/>
            </a:pPr>
            <a:r>
              <a:rPr lang="en-US"/>
              <a:t>Parte 2</a:t>
            </a:r>
            <a:endParaRPr/>
          </a:p>
        </p:txBody>
      </p:sp>
      <p:sp>
        <p:nvSpPr>
          <p:cNvPr id="347" name="Google Shape;347;p12"/>
          <p:cNvSpPr txBox="1"/>
          <p:nvPr>
            <p:ph idx="3" type="body"/>
          </p:nvPr>
        </p:nvSpPr>
        <p:spPr>
          <a:xfrm>
            <a:off x="6599775" y="2011680"/>
            <a:ext cx="5502625" cy="548640"/>
          </a:xfrm>
          <a:prstGeom prst="rect">
            <a:avLst/>
          </a:prstGeom>
          <a:noFill/>
          <a:ln>
            <a:noFill/>
          </a:ln>
        </p:spPr>
        <p:txBody>
          <a:bodyPr anchorCtr="0" anchor="b" bIns="45700" lIns="91425" spcFirstLastPara="1" rIns="0" wrap="square" tIns="0">
            <a:noAutofit/>
          </a:bodyPr>
          <a:lstStyle/>
          <a:p>
            <a:pPr indent="0" lvl="0" marL="0" rtl="0" algn="l">
              <a:lnSpc>
                <a:spcPct val="100000"/>
              </a:lnSpc>
              <a:spcBef>
                <a:spcPts val="0"/>
              </a:spcBef>
              <a:spcAft>
                <a:spcPts val="0"/>
              </a:spcAft>
              <a:buSzPts val="1600"/>
              <a:buFont typeface="Courier New"/>
              <a:buNone/>
            </a:pPr>
            <a:r>
              <a:rPr lang="en-US" sz="1600"/>
              <a:t>Argomento 5 Collaborazione e condivisione delle conoscenze</a:t>
            </a:r>
            <a:endParaRPr/>
          </a:p>
        </p:txBody>
      </p:sp>
      <p:sp>
        <p:nvSpPr>
          <p:cNvPr id="348" name="Google Shape;348;p12"/>
          <p:cNvSpPr txBox="1"/>
          <p:nvPr>
            <p:ph idx="4" type="body"/>
          </p:nvPr>
        </p:nvSpPr>
        <p:spPr>
          <a:xfrm>
            <a:off x="6599800" y="2560320"/>
            <a:ext cx="5139618" cy="1701570"/>
          </a:xfrm>
          <a:prstGeom prst="rect">
            <a:avLst/>
          </a:prstGeom>
          <a:noFill/>
          <a:ln>
            <a:noFill/>
          </a:ln>
        </p:spPr>
        <p:txBody>
          <a:bodyPr anchorCtr="0" anchor="t" bIns="45700" lIns="91425" spcFirstLastPara="1" rIns="0" wrap="square" tIns="45700">
            <a:noAutofit/>
          </a:bodyPr>
          <a:lstStyle/>
          <a:p>
            <a:pPr indent="-285750" lvl="0" marL="285750" rtl="0" algn="l">
              <a:lnSpc>
                <a:spcPct val="100000"/>
              </a:lnSpc>
              <a:spcBef>
                <a:spcPts val="600"/>
              </a:spcBef>
              <a:spcAft>
                <a:spcPts val="0"/>
              </a:spcAft>
              <a:buSzPts val="1400"/>
              <a:buFont typeface="Arial"/>
              <a:buChar char="•"/>
            </a:pPr>
            <a:r>
              <a:rPr lang="en-US"/>
              <a:t>Discussione sull'importanza dell'istruzione e della formazione continua per i professionisti della sicurezza informatica nel settore dell'energia.</a:t>
            </a:r>
            <a:endParaRPr/>
          </a:p>
          <a:p>
            <a:pPr indent="-285750" lvl="0" marL="285750" rtl="0" algn="l">
              <a:lnSpc>
                <a:spcPct val="100000"/>
              </a:lnSpc>
              <a:spcBef>
                <a:spcPts val="600"/>
              </a:spcBef>
              <a:spcAft>
                <a:spcPts val="0"/>
              </a:spcAft>
              <a:buSzPts val="1400"/>
              <a:buFont typeface="Arial"/>
              <a:buChar char="•"/>
            </a:pPr>
            <a:r>
              <a:rPr lang="en-US"/>
              <a:t>Riflessione sui principali risultati del seminario e raccomandazioni per un continuo miglioramento delle strategie di cybersicurezza energetica.</a:t>
            </a:r>
            <a:endParaRPr/>
          </a:p>
        </p:txBody>
      </p:sp>
      <p:grpSp>
        <p:nvGrpSpPr>
          <p:cNvPr id="349" name="Google Shape;349;p12"/>
          <p:cNvGrpSpPr/>
          <p:nvPr/>
        </p:nvGrpSpPr>
        <p:grpSpPr>
          <a:xfrm>
            <a:off x="3084061" y="0"/>
            <a:ext cx="2959129" cy="6871447"/>
            <a:chOff x="3084061" y="0"/>
            <a:chExt cx="2959129" cy="6871447"/>
          </a:xfrm>
        </p:grpSpPr>
        <p:sp>
          <p:nvSpPr>
            <p:cNvPr id="350" name="Google Shape;350;p12"/>
            <p:cNvSpPr/>
            <p:nvPr/>
          </p:nvSpPr>
          <p:spPr>
            <a:xfrm rot="10800000">
              <a:off x="3498189" y="17722"/>
              <a:ext cx="2545001" cy="6837172"/>
            </a:xfrm>
            <a:custGeom>
              <a:rect b="b" l="l" r="r" t="t"/>
              <a:pathLst>
                <a:path extrusionOk="0" h="6837172" w="2545001">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p:txBody>
        </p:sp>
        <p:cxnSp>
          <p:nvCxnSpPr>
            <p:cNvPr id="351" name="Google Shape;351;p12"/>
            <p:cNvCxnSpPr/>
            <p:nvPr/>
          </p:nvCxnSpPr>
          <p:spPr>
            <a:xfrm flipH="1">
              <a:off x="3084061" y="0"/>
              <a:ext cx="1822122" cy="6871447"/>
            </a:xfrm>
            <a:prstGeom prst="straightConnector1">
              <a:avLst/>
            </a:prstGeom>
            <a:noFill/>
            <a:ln cap="flat" cmpd="sng" w="22225">
              <a:solidFill>
                <a:schemeClr val="dk2"/>
              </a:solidFill>
              <a:prstDash val="solid"/>
              <a:round/>
              <a:headEnd len="sm" w="sm" type="none"/>
              <a:tailEnd len="sm" w="sm" type="none"/>
            </a:ln>
          </p:spPr>
        </p:cxnSp>
      </p:grpSp>
      <p:pic>
        <p:nvPicPr>
          <p:cNvPr descr="A cup of coffee and a notebook on a table&#10;&#10;Description automatically generated" id="352" name="Google Shape;352;p12"/>
          <p:cNvPicPr preferRelativeResize="0"/>
          <p:nvPr>
            <p:ph idx="2" type="pic"/>
          </p:nvPr>
        </p:nvPicPr>
        <p:blipFill rotWithShape="1">
          <a:blip r:embed="rId3">
            <a:alphaModFix/>
          </a:blip>
          <a:srcRect b="0" l="13124" r="13124" t="0"/>
          <a:stretch/>
        </p:blipFill>
        <p:spPr>
          <a:xfrm>
            <a:off x="0" y="-2235"/>
            <a:ext cx="5840730" cy="6862275"/>
          </a:xfrm>
          <a:prstGeom prst="rect">
            <a:avLst/>
          </a:prstGeom>
          <a:solidFill>
            <a:schemeClr val="lt2"/>
          </a:solidFill>
          <a:ln>
            <a:noFill/>
          </a:ln>
        </p:spPr>
      </p:pic>
      <p:pic>
        <p:nvPicPr>
          <p:cNvPr id="353" name="Google Shape;353;p12"/>
          <p:cNvPicPr preferRelativeResize="0"/>
          <p:nvPr/>
        </p:nvPicPr>
        <p:blipFill rotWithShape="1">
          <a:blip r:embed="rId4">
            <a:alphaModFix/>
          </a:blip>
          <a:srcRect b="0" l="0" r="0" t="0"/>
          <a:stretch/>
        </p:blipFill>
        <p:spPr>
          <a:xfrm>
            <a:off x="9509575" y="108400"/>
            <a:ext cx="2553075" cy="472250"/>
          </a:xfrm>
          <a:prstGeom prst="rect">
            <a:avLst/>
          </a:prstGeom>
          <a:noFill/>
          <a:ln>
            <a:noFill/>
          </a:ln>
        </p:spPr>
      </p:pic>
      <p:sp>
        <p:nvSpPr>
          <p:cNvPr id="354" name="Google Shape;354;p12"/>
          <p:cNvSpPr txBox="1"/>
          <p:nvPr>
            <p:ph idx="4294967295" type="sldNum"/>
          </p:nvPr>
        </p:nvSpPr>
        <p:spPr>
          <a:xfrm>
            <a:off x="10768546" y="6290774"/>
            <a:ext cx="618000" cy="3651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100"/>
              <a:buNone/>
            </a:pPr>
            <a:fld id="{00000000-1234-1234-1234-123412341234}" type="slidenum">
              <a:rPr lang="en-US">
                <a:solidFill>
                  <a:schemeClr val="lt1"/>
                </a:solidFill>
              </a:rPr>
              <a:t>‹#›</a:t>
            </a:fld>
            <a:endParaRPr>
              <a:solidFill>
                <a:schemeClr val="lt1"/>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8" name="Shape 358"/>
        <p:cNvGrpSpPr/>
        <p:nvPr/>
      </p:nvGrpSpPr>
      <p:grpSpPr>
        <a:xfrm>
          <a:off x="0" y="0"/>
          <a:ext cx="0" cy="0"/>
          <a:chOff x="0" y="0"/>
          <a:chExt cx="0" cy="0"/>
        </a:xfrm>
      </p:grpSpPr>
      <p:sp>
        <p:nvSpPr>
          <p:cNvPr id="359" name="Google Shape;359;p13"/>
          <p:cNvSpPr txBox="1"/>
          <p:nvPr>
            <p:ph type="ctrTitle"/>
          </p:nvPr>
        </p:nvSpPr>
        <p:spPr>
          <a:xfrm>
            <a:off x="796322" y="320040"/>
            <a:ext cx="6732237" cy="1017147"/>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Book Antiqua"/>
              <a:buNone/>
            </a:pPr>
            <a:r>
              <a:rPr lang="en-US"/>
              <a:t>Metodo di valutazione</a:t>
            </a:r>
            <a:endParaRPr/>
          </a:p>
        </p:txBody>
      </p:sp>
      <p:sp>
        <p:nvSpPr>
          <p:cNvPr id="360" name="Google Shape;360;p13"/>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100"/>
              <a:buNone/>
            </a:pPr>
            <a:fld id="{00000000-1234-1234-1234-123412341234}" type="slidenum">
              <a:rPr lang="en-US"/>
              <a:t>‹#›</a:t>
            </a:fld>
            <a:endParaRPr/>
          </a:p>
        </p:txBody>
      </p:sp>
      <p:grpSp>
        <p:nvGrpSpPr>
          <p:cNvPr id="361" name="Google Shape;361;p13"/>
          <p:cNvGrpSpPr/>
          <p:nvPr/>
        </p:nvGrpSpPr>
        <p:grpSpPr>
          <a:xfrm>
            <a:off x="7370364" y="-23539"/>
            <a:ext cx="2562565" cy="6885155"/>
            <a:chOff x="7370364" y="-23539"/>
            <a:chExt cx="2562565" cy="6885155"/>
          </a:xfrm>
        </p:grpSpPr>
        <p:pic>
          <p:nvPicPr>
            <p:cNvPr id="362" name="Google Shape;362;p13"/>
            <p:cNvPicPr preferRelativeResize="0"/>
            <p:nvPr/>
          </p:nvPicPr>
          <p:blipFill rotWithShape="1">
            <a:blip r:embed="rId3">
              <a:alphaModFix/>
            </a:blip>
            <a:srcRect b="0" l="0" r="0" t="0"/>
            <a:stretch/>
          </p:blipFill>
          <p:spPr>
            <a:xfrm rot="10800000">
              <a:off x="7829202" y="5156615"/>
              <a:ext cx="878334" cy="1705001"/>
            </a:xfrm>
            <a:prstGeom prst="rect">
              <a:avLst/>
            </a:prstGeom>
            <a:noFill/>
            <a:ln>
              <a:noFill/>
            </a:ln>
          </p:spPr>
        </p:pic>
        <p:sp>
          <p:nvSpPr>
            <p:cNvPr id="363" name="Google Shape;363;p13"/>
            <p:cNvSpPr/>
            <p:nvPr/>
          </p:nvSpPr>
          <p:spPr>
            <a:xfrm>
              <a:off x="7370364" y="-23539"/>
              <a:ext cx="2562565" cy="6884359"/>
            </a:xfrm>
            <a:custGeom>
              <a:rect b="b" l="l" r="r" t="t"/>
              <a:pathLst>
                <a:path extrusionOk="0" h="6884359" w="2562565">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p:txBody>
        </p:sp>
      </p:grpSp>
      <p:sp>
        <p:nvSpPr>
          <p:cNvPr id="364" name="Google Shape;364;p13"/>
          <p:cNvSpPr txBox="1"/>
          <p:nvPr/>
        </p:nvSpPr>
        <p:spPr>
          <a:xfrm>
            <a:off x="824241" y="1505779"/>
            <a:ext cx="8730716" cy="302896"/>
          </a:xfrm>
          <a:prstGeom prst="rect">
            <a:avLst/>
          </a:prstGeom>
          <a:noFill/>
          <a:ln>
            <a:noFill/>
          </a:ln>
        </p:spPr>
        <p:txBody>
          <a:bodyPr anchorCtr="0" anchor="t" bIns="0" lIns="0" spcFirstLastPara="1" rIns="0" wrap="square" tIns="14850">
            <a:spAutoFit/>
          </a:bodyPr>
          <a:lstStyle/>
          <a:p>
            <a:pPr indent="0" lvl="0" marL="14851" marR="0" rtl="0" algn="l">
              <a:lnSpc>
                <a:spcPct val="100000"/>
              </a:lnSpc>
              <a:spcBef>
                <a:spcPts val="0"/>
              </a:spcBef>
              <a:spcAft>
                <a:spcPts val="0"/>
              </a:spcAft>
              <a:buClr>
                <a:srgbClr val="000000"/>
              </a:buClr>
              <a:buSzPts val="1870"/>
              <a:buFont typeface="Arial"/>
              <a:buNone/>
            </a:pPr>
            <a:r>
              <a:rPr b="0" i="0" lang="en-US" sz="1870" u="none" cap="none" strike="noStrike">
                <a:solidFill>
                  <a:schemeClr val="dk2"/>
                </a:solidFill>
                <a:latin typeface="Arial"/>
                <a:ea typeface="Arial"/>
                <a:cs typeface="Arial"/>
                <a:sym typeface="Arial"/>
              </a:rPr>
              <a:t>Delineare gli elementi di valutazione e il processo di valutazione</a:t>
            </a:r>
            <a:endParaRPr b="0" i="0" sz="1870" u="none" cap="none" strike="noStrike">
              <a:solidFill>
                <a:schemeClr val="dk2"/>
              </a:solidFill>
              <a:latin typeface="Arial"/>
              <a:ea typeface="Arial"/>
              <a:cs typeface="Arial"/>
              <a:sym typeface="Arial"/>
            </a:endParaRPr>
          </a:p>
        </p:txBody>
      </p:sp>
      <p:pic>
        <p:nvPicPr>
          <p:cNvPr descr="A person sitting at a desk writing on a paper&#10;&#10;Description automatically generated" id="365" name="Google Shape;365;p13"/>
          <p:cNvPicPr preferRelativeResize="0"/>
          <p:nvPr>
            <p:ph idx="2" type="pic"/>
          </p:nvPr>
        </p:nvPicPr>
        <p:blipFill rotWithShape="1">
          <a:blip r:embed="rId4">
            <a:alphaModFix/>
          </a:blip>
          <a:srcRect b="0" l="13621" r="13621" t="0"/>
          <a:stretch/>
        </p:blipFill>
        <p:spPr>
          <a:xfrm flipH="1">
            <a:off x="7163691" y="0"/>
            <a:ext cx="5024825" cy="6858000"/>
          </a:xfrm>
          <a:prstGeom prst="rect">
            <a:avLst/>
          </a:prstGeom>
          <a:solidFill>
            <a:schemeClr val="lt2"/>
          </a:solidFill>
          <a:ln>
            <a:noFill/>
          </a:ln>
        </p:spPr>
      </p:pic>
      <p:pic>
        <p:nvPicPr>
          <p:cNvPr id="366" name="Google Shape;366;p13"/>
          <p:cNvPicPr preferRelativeResize="0"/>
          <p:nvPr/>
        </p:nvPicPr>
        <p:blipFill rotWithShape="1">
          <a:blip r:embed="rId5">
            <a:alphaModFix/>
          </a:blip>
          <a:srcRect b="0" l="0" r="0" t="0"/>
          <a:stretch/>
        </p:blipFill>
        <p:spPr>
          <a:xfrm>
            <a:off x="9509575" y="108400"/>
            <a:ext cx="2553075" cy="472250"/>
          </a:xfrm>
          <a:prstGeom prst="rect">
            <a:avLst/>
          </a:prstGeom>
          <a:noFill/>
          <a:ln>
            <a:noFill/>
          </a:ln>
        </p:spPr>
      </p:pic>
      <p:sp>
        <p:nvSpPr>
          <p:cNvPr id="367" name="Google Shape;367;p13"/>
          <p:cNvSpPr txBox="1"/>
          <p:nvPr>
            <p:ph idx="12" type="sldNum"/>
          </p:nvPr>
        </p:nvSpPr>
        <p:spPr>
          <a:xfrm>
            <a:off x="10768546" y="6290774"/>
            <a:ext cx="618000" cy="3651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100"/>
              <a:buNone/>
            </a:pPr>
            <a:fld id="{00000000-1234-1234-1234-123412341234}" type="slidenum">
              <a:rPr lang="en-US"/>
              <a:t>‹#›</a:t>
            </a:fld>
            <a:endParaRPr/>
          </a:p>
        </p:txBody>
      </p:sp>
      <p:sp>
        <p:nvSpPr>
          <p:cNvPr id="368" name="Google Shape;368;p13"/>
          <p:cNvSpPr txBox="1"/>
          <p:nvPr/>
        </p:nvSpPr>
        <p:spPr>
          <a:xfrm>
            <a:off x="676656" y="2103120"/>
            <a:ext cx="5858091" cy="3754874"/>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chemeClr val="dk2"/>
              </a:buClr>
              <a:buSzPts val="1400"/>
              <a:buFont typeface="Noto Sans Symbols"/>
              <a:buChar char="❖"/>
            </a:pPr>
            <a:r>
              <a:rPr b="1" i="0" lang="en-US" sz="1400" u="none" cap="none" strike="noStrike">
                <a:solidFill>
                  <a:schemeClr val="dk1"/>
                </a:solidFill>
                <a:highlight>
                  <a:schemeClr val="lt1"/>
                </a:highlight>
                <a:latin typeface="Century Gothic"/>
                <a:ea typeface="Century Gothic"/>
                <a:cs typeface="Century Gothic"/>
                <a:sym typeface="Century Gothic"/>
              </a:rPr>
              <a:t>L'autovalutazione </a:t>
            </a:r>
            <a:r>
              <a:rPr b="0" i="0" lang="en-US" sz="1400" u="none" cap="none" strike="noStrike">
                <a:solidFill>
                  <a:schemeClr val="dk1"/>
                </a:solidFill>
                <a:highlight>
                  <a:schemeClr val="lt1"/>
                </a:highlight>
                <a:latin typeface="Century Gothic"/>
                <a:ea typeface="Century Gothic"/>
                <a:cs typeface="Century Gothic"/>
                <a:sym typeface="Century Gothic"/>
              </a:rPr>
              <a:t>costituisce una componente fondamentale, offrendo a ciascun partecipante l'opportunità di riflettere sul proprio percorso di apprendimento e di valutare la propria comprensione delle strategie di cybersecurity discusse. </a:t>
            </a:r>
            <a:endParaRPr/>
          </a:p>
          <a:p>
            <a:pPr indent="-196850" lvl="0" marL="285750" marR="0" rtl="0" algn="l">
              <a:lnSpc>
                <a:spcPct val="100000"/>
              </a:lnSpc>
              <a:spcBef>
                <a:spcPts val="0"/>
              </a:spcBef>
              <a:spcAft>
                <a:spcPts val="0"/>
              </a:spcAft>
              <a:buClr>
                <a:schemeClr val="dk2"/>
              </a:buClr>
              <a:buSzPts val="1400"/>
              <a:buFont typeface="Noto Sans Symbols"/>
              <a:buNone/>
            </a:pPr>
            <a:r>
              <a:t/>
            </a:r>
            <a:endParaRPr b="0" i="0" sz="1400" u="none" cap="none" strike="noStrike">
              <a:solidFill>
                <a:schemeClr val="dk1"/>
              </a:solidFill>
              <a:highlight>
                <a:schemeClr val="lt1"/>
              </a:highlight>
              <a:latin typeface="Century Gothic"/>
              <a:ea typeface="Century Gothic"/>
              <a:cs typeface="Century Gothic"/>
              <a:sym typeface="Century Gothic"/>
            </a:endParaRPr>
          </a:p>
          <a:p>
            <a:pPr indent="-285750" lvl="0" marL="285750" marR="0" rtl="0" algn="l">
              <a:lnSpc>
                <a:spcPct val="100000"/>
              </a:lnSpc>
              <a:spcBef>
                <a:spcPts val="0"/>
              </a:spcBef>
              <a:spcAft>
                <a:spcPts val="0"/>
              </a:spcAft>
              <a:buClr>
                <a:schemeClr val="dk2"/>
              </a:buClr>
              <a:buSzPts val="1400"/>
              <a:buFont typeface="Noto Sans Symbols"/>
              <a:buChar char="❖"/>
            </a:pPr>
            <a:r>
              <a:rPr b="0" i="0" lang="en-US" sz="1400" u="none" cap="none" strike="noStrike">
                <a:solidFill>
                  <a:schemeClr val="dk1"/>
                </a:solidFill>
                <a:highlight>
                  <a:schemeClr val="lt1"/>
                </a:highlight>
                <a:latin typeface="Century Gothic"/>
                <a:ea typeface="Century Gothic"/>
                <a:cs typeface="Century Gothic"/>
                <a:sym typeface="Century Gothic"/>
              </a:rPr>
              <a:t>Inoltre, la valutazione da parte del formatore comprende la </a:t>
            </a:r>
            <a:r>
              <a:rPr b="1" i="0" lang="en-US" sz="1400" u="none" cap="none" strike="noStrike">
                <a:solidFill>
                  <a:schemeClr val="dk1"/>
                </a:solidFill>
                <a:highlight>
                  <a:schemeClr val="lt1"/>
                </a:highlight>
                <a:latin typeface="Century Gothic"/>
                <a:ea typeface="Century Gothic"/>
                <a:cs typeface="Century Gothic"/>
                <a:sym typeface="Century Gothic"/>
              </a:rPr>
              <a:t>comunicazione </a:t>
            </a:r>
            <a:r>
              <a:rPr b="0" i="0" lang="en-US" sz="1400" u="none" cap="none" strike="noStrike">
                <a:solidFill>
                  <a:schemeClr val="dk1"/>
                </a:solidFill>
                <a:highlight>
                  <a:schemeClr val="lt1"/>
                </a:highlight>
                <a:latin typeface="Century Gothic"/>
                <a:ea typeface="Century Gothic"/>
                <a:cs typeface="Century Gothic"/>
                <a:sym typeface="Century Gothic"/>
              </a:rPr>
              <a:t>e l'</a:t>
            </a:r>
            <a:r>
              <a:rPr b="1" i="0" lang="en-US" sz="1400" u="none" cap="none" strike="noStrike">
                <a:solidFill>
                  <a:schemeClr val="dk1"/>
                </a:solidFill>
                <a:highlight>
                  <a:schemeClr val="lt1"/>
                </a:highlight>
                <a:latin typeface="Century Gothic"/>
                <a:ea typeface="Century Gothic"/>
                <a:cs typeface="Century Gothic"/>
                <a:sym typeface="Century Gothic"/>
              </a:rPr>
              <a:t>interazione dei partecipanti</a:t>
            </a:r>
            <a:r>
              <a:rPr b="0" i="0" lang="en-US" sz="1400" u="none" cap="none" strike="noStrike">
                <a:solidFill>
                  <a:schemeClr val="dk1"/>
                </a:solidFill>
                <a:highlight>
                  <a:schemeClr val="lt1"/>
                </a:highlight>
                <a:latin typeface="Century Gothic"/>
                <a:ea typeface="Century Gothic"/>
                <a:cs typeface="Century Gothic"/>
                <a:sym typeface="Century Gothic"/>
              </a:rPr>
              <a:t>, con particolare attenzione alla promozione del pensiero critico attraverso discussioni aperte. Questo ambiente collaborativo non solo migliora la comprensione dei concetti di cybersecurity da parte dei partecipanti, ma incoraggia anche l'esplorazione di aspetti critici specifici del settore energetico. </a:t>
            </a:r>
            <a:endParaRPr/>
          </a:p>
          <a:p>
            <a:pPr indent="-196850" lvl="0" marL="285750" marR="0" rtl="0" algn="l">
              <a:lnSpc>
                <a:spcPct val="100000"/>
              </a:lnSpc>
              <a:spcBef>
                <a:spcPts val="0"/>
              </a:spcBef>
              <a:spcAft>
                <a:spcPts val="0"/>
              </a:spcAft>
              <a:buClr>
                <a:schemeClr val="dk2"/>
              </a:buClr>
              <a:buSzPts val="1400"/>
              <a:buFont typeface="Noto Sans Symbols"/>
              <a:buNone/>
            </a:pPr>
            <a:r>
              <a:t/>
            </a:r>
            <a:endParaRPr b="0" i="0" sz="1400" u="none" cap="none" strike="noStrike">
              <a:solidFill>
                <a:schemeClr val="dk1"/>
              </a:solidFill>
              <a:highlight>
                <a:schemeClr val="lt1"/>
              </a:highlight>
              <a:latin typeface="Century Gothic"/>
              <a:ea typeface="Century Gothic"/>
              <a:cs typeface="Century Gothic"/>
              <a:sym typeface="Century Gothic"/>
            </a:endParaRPr>
          </a:p>
          <a:p>
            <a:pPr indent="-285750" lvl="0" marL="285750" marR="0" rtl="0" algn="l">
              <a:lnSpc>
                <a:spcPct val="100000"/>
              </a:lnSpc>
              <a:spcBef>
                <a:spcPts val="0"/>
              </a:spcBef>
              <a:spcAft>
                <a:spcPts val="0"/>
              </a:spcAft>
              <a:buClr>
                <a:schemeClr val="dk2"/>
              </a:buClr>
              <a:buSzPts val="1400"/>
              <a:buFont typeface="Noto Sans Symbols"/>
              <a:buChar char="❖"/>
            </a:pPr>
            <a:r>
              <a:rPr b="0" i="0" lang="en-US" sz="1400" u="none" cap="none" strike="noStrike">
                <a:solidFill>
                  <a:schemeClr val="dk1"/>
                </a:solidFill>
                <a:highlight>
                  <a:schemeClr val="lt1"/>
                </a:highlight>
                <a:latin typeface="Century Gothic"/>
                <a:ea typeface="Century Gothic"/>
                <a:cs typeface="Century Gothic"/>
                <a:sym typeface="Century Gothic"/>
              </a:rPr>
              <a:t>Una volta completato con successo il seminario, i partecipanti riceveranno un </a:t>
            </a:r>
            <a:r>
              <a:rPr b="1" i="0" lang="en-US" sz="1400" u="none" cap="none" strike="noStrike">
                <a:solidFill>
                  <a:schemeClr val="dk1"/>
                </a:solidFill>
                <a:highlight>
                  <a:schemeClr val="lt1"/>
                </a:highlight>
                <a:latin typeface="Century Gothic"/>
                <a:ea typeface="Century Gothic"/>
                <a:cs typeface="Century Gothic"/>
                <a:sym typeface="Century Gothic"/>
              </a:rPr>
              <a:t>certificato di partecipazione</a:t>
            </a:r>
            <a:r>
              <a:rPr b="0" i="0" lang="en-US" sz="1400" u="none" cap="none" strike="noStrike">
                <a:solidFill>
                  <a:schemeClr val="dk1"/>
                </a:solidFill>
                <a:highlight>
                  <a:schemeClr val="lt1"/>
                </a:highlight>
                <a:latin typeface="Century Gothic"/>
                <a:ea typeface="Century Gothic"/>
                <a:cs typeface="Century Gothic"/>
                <a:sym typeface="Century Gothic"/>
              </a:rPr>
              <a:t>, che riconosce il loro impegno nell'ampliare le conoscenze sulla cybersecurity nel contesto dell'assistenza sanitaria.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2" name="Shape 372"/>
        <p:cNvGrpSpPr/>
        <p:nvPr/>
      </p:nvGrpSpPr>
      <p:grpSpPr>
        <a:xfrm>
          <a:off x="0" y="0"/>
          <a:ext cx="0" cy="0"/>
          <a:chOff x="0" y="0"/>
          <a:chExt cx="0" cy="0"/>
        </a:xfrm>
      </p:grpSpPr>
      <p:sp>
        <p:nvSpPr>
          <p:cNvPr id="373" name="Google Shape;373;p14"/>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100"/>
              <a:buNone/>
            </a:pPr>
            <a:fld id="{00000000-1234-1234-1234-123412341234}" type="slidenum">
              <a:rPr lang="en-US"/>
              <a:t>‹#›</a:t>
            </a:fld>
            <a:endParaRPr/>
          </a:p>
        </p:txBody>
      </p:sp>
      <p:sp>
        <p:nvSpPr>
          <p:cNvPr id="374" name="Google Shape;374;p14"/>
          <p:cNvSpPr txBox="1"/>
          <p:nvPr>
            <p:ph type="ctrTitle"/>
          </p:nvPr>
        </p:nvSpPr>
        <p:spPr>
          <a:xfrm>
            <a:off x="796322" y="320040"/>
            <a:ext cx="6732237" cy="1017147"/>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dk1"/>
              </a:buClr>
              <a:buSzPts val="3600"/>
              <a:buFont typeface="Book Antiqua"/>
              <a:buNone/>
            </a:pPr>
            <a:r>
              <a:rPr lang="en-US" sz="3600"/>
              <a:t>Conoscenze di base e prerequisiti</a:t>
            </a:r>
            <a:endParaRPr/>
          </a:p>
        </p:txBody>
      </p:sp>
      <p:sp>
        <p:nvSpPr>
          <p:cNvPr id="375" name="Google Shape;375;p14"/>
          <p:cNvSpPr txBox="1"/>
          <p:nvPr>
            <p:ph idx="1" type="body"/>
          </p:nvPr>
        </p:nvSpPr>
        <p:spPr>
          <a:xfrm>
            <a:off x="893304" y="1808873"/>
            <a:ext cx="5710505" cy="533400"/>
          </a:xfrm>
          <a:prstGeom prst="rect">
            <a:avLst/>
          </a:prstGeom>
          <a:noFill/>
          <a:ln>
            <a:noFill/>
          </a:ln>
        </p:spPr>
        <p:txBody>
          <a:bodyPr anchorCtr="0" anchor="ctr" bIns="0" lIns="0" spcFirstLastPara="1" rIns="0" wrap="square" tIns="0">
            <a:noAutofit/>
          </a:bodyPr>
          <a:lstStyle/>
          <a:p>
            <a:pPr indent="0" lvl="0" marL="0" rtl="0" algn="l">
              <a:lnSpc>
                <a:spcPct val="60000"/>
              </a:lnSpc>
              <a:spcBef>
                <a:spcPts val="0"/>
              </a:spcBef>
              <a:spcAft>
                <a:spcPts val="0"/>
              </a:spcAft>
              <a:buSzPts val="4400"/>
              <a:buNone/>
            </a:pPr>
            <a:r>
              <a:rPr lang="en-US"/>
              <a:t>Conoscenze di base:</a:t>
            </a:r>
            <a:endParaRPr/>
          </a:p>
        </p:txBody>
      </p:sp>
      <p:sp>
        <p:nvSpPr>
          <p:cNvPr id="376" name="Google Shape;376;p14"/>
          <p:cNvSpPr txBox="1"/>
          <p:nvPr>
            <p:ph idx="3" type="body"/>
          </p:nvPr>
        </p:nvSpPr>
        <p:spPr>
          <a:xfrm>
            <a:off x="893350" y="2103120"/>
            <a:ext cx="5885100" cy="1762200"/>
          </a:xfrm>
          <a:prstGeom prst="rect">
            <a:avLst/>
          </a:prstGeom>
          <a:noFill/>
          <a:ln>
            <a:noFill/>
          </a:ln>
        </p:spPr>
        <p:txBody>
          <a:bodyPr anchorCtr="0" anchor="b" bIns="0" lIns="0" spcFirstLastPara="1" rIns="0" wrap="square" tIns="45700">
            <a:noAutofit/>
          </a:bodyPr>
          <a:lstStyle/>
          <a:p>
            <a:pPr indent="0" lvl="0" marL="0" rtl="0" algn="l">
              <a:lnSpc>
                <a:spcPct val="100000"/>
              </a:lnSpc>
              <a:spcBef>
                <a:spcPts val="0"/>
              </a:spcBef>
              <a:spcAft>
                <a:spcPts val="0"/>
              </a:spcAft>
              <a:buSzPts val="1600"/>
              <a:buNone/>
            </a:pPr>
            <a:r>
              <a:rPr lang="en-US" sz="1600">
                <a:solidFill>
                  <a:schemeClr val="dk1"/>
                </a:solidFill>
                <a:highlight>
                  <a:schemeClr val="lt1"/>
                </a:highlight>
              </a:rPr>
              <a:t>Conoscenza di base di computer e reti</a:t>
            </a:r>
            <a:endParaRPr sz="1600">
              <a:solidFill>
                <a:schemeClr val="dk1"/>
              </a:solidFill>
              <a:highlight>
                <a:schemeClr val="lt1"/>
              </a:highlight>
            </a:endParaRPr>
          </a:p>
          <a:p>
            <a:pPr indent="0" lvl="0" marL="0" rtl="0" algn="l">
              <a:lnSpc>
                <a:spcPct val="100000"/>
              </a:lnSpc>
              <a:spcBef>
                <a:spcPts val="1800"/>
              </a:spcBef>
              <a:spcAft>
                <a:spcPts val="0"/>
              </a:spcAft>
              <a:buSzPts val="1600"/>
              <a:buNone/>
            </a:pPr>
            <a:r>
              <a:rPr lang="en-US" sz="1600">
                <a:solidFill>
                  <a:schemeClr val="dk1"/>
                </a:solidFill>
                <a:highlight>
                  <a:schemeClr val="lt1"/>
                </a:highlight>
              </a:rPr>
              <a:t>Conoscenze di base di informatica e sicurezza</a:t>
            </a:r>
            <a:endParaRPr sz="1600">
              <a:solidFill>
                <a:schemeClr val="dk1"/>
              </a:solidFill>
              <a:highlight>
                <a:schemeClr val="lt1"/>
              </a:highlight>
            </a:endParaRPr>
          </a:p>
          <a:p>
            <a:pPr indent="0" lvl="0" marL="0" rtl="0" algn="l">
              <a:lnSpc>
                <a:spcPct val="100000"/>
              </a:lnSpc>
              <a:spcBef>
                <a:spcPts val="1400"/>
              </a:spcBef>
              <a:spcAft>
                <a:spcPts val="0"/>
              </a:spcAft>
              <a:buSzPts val="1600"/>
              <a:buNone/>
            </a:pPr>
            <a:r>
              <a:rPr lang="en-US" sz="1600">
                <a:solidFill>
                  <a:schemeClr val="dk1"/>
                </a:solidFill>
                <a:highlight>
                  <a:schemeClr val="lt1"/>
                </a:highlight>
              </a:rPr>
              <a:t>Consapevolezza della sicurezza informatica</a:t>
            </a:r>
            <a:endParaRPr sz="1600">
              <a:solidFill>
                <a:schemeClr val="dk1"/>
              </a:solidFill>
              <a:highlight>
                <a:schemeClr val="lt1"/>
              </a:highlight>
            </a:endParaRPr>
          </a:p>
        </p:txBody>
      </p:sp>
      <p:sp>
        <p:nvSpPr>
          <p:cNvPr id="377" name="Google Shape;377;p14"/>
          <p:cNvSpPr/>
          <p:nvPr/>
        </p:nvSpPr>
        <p:spPr>
          <a:xfrm>
            <a:off x="7370364" y="-3219"/>
            <a:ext cx="2562565" cy="6884359"/>
          </a:xfrm>
          <a:custGeom>
            <a:rect b="b" l="l" r="r" t="t"/>
            <a:pathLst>
              <a:path extrusionOk="0" h="6884359" w="2562565">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p:txBody>
      </p:sp>
      <p:pic>
        <p:nvPicPr>
          <p:cNvPr id="378" name="Google Shape;378;p14"/>
          <p:cNvPicPr preferRelativeResize="0"/>
          <p:nvPr/>
        </p:nvPicPr>
        <p:blipFill rotWithShape="1">
          <a:blip r:embed="rId3">
            <a:alphaModFix/>
          </a:blip>
          <a:srcRect b="0" l="0" r="0" t="0"/>
          <a:stretch/>
        </p:blipFill>
        <p:spPr>
          <a:xfrm rot="10800000">
            <a:off x="7829202" y="5156615"/>
            <a:ext cx="878334" cy="1705001"/>
          </a:xfrm>
          <a:prstGeom prst="rect">
            <a:avLst/>
          </a:prstGeom>
          <a:noFill/>
          <a:ln>
            <a:noFill/>
          </a:ln>
        </p:spPr>
      </p:pic>
      <p:sp>
        <p:nvSpPr>
          <p:cNvPr id="379" name="Google Shape;379;p14"/>
          <p:cNvSpPr txBox="1"/>
          <p:nvPr/>
        </p:nvSpPr>
        <p:spPr>
          <a:xfrm>
            <a:off x="893304" y="4258088"/>
            <a:ext cx="5710500" cy="533400"/>
          </a:xfrm>
          <a:prstGeom prst="rect">
            <a:avLst/>
          </a:prstGeom>
          <a:noFill/>
          <a:ln>
            <a:noFill/>
          </a:ln>
        </p:spPr>
        <p:txBody>
          <a:bodyPr anchorCtr="0" anchor="ctr" bIns="0" lIns="0" spcFirstLastPara="1" rIns="0" wrap="square" tIns="0">
            <a:noAutofit/>
          </a:bodyPr>
          <a:lstStyle/>
          <a:p>
            <a:pPr indent="0" lvl="0" marL="0" marR="0" rtl="0" algn="l">
              <a:lnSpc>
                <a:spcPct val="60000"/>
              </a:lnSpc>
              <a:spcBef>
                <a:spcPts val="0"/>
              </a:spcBef>
              <a:spcAft>
                <a:spcPts val="0"/>
              </a:spcAft>
              <a:buClr>
                <a:schemeClr val="accent1"/>
              </a:buClr>
              <a:buSzPts val="4400"/>
              <a:buFont typeface="Calibri"/>
              <a:buNone/>
            </a:pPr>
            <a:r>
              <a:rPr b="0" baseline="-25000" i="0" lang="en-US" sz="4400" u="none" cap="none" strike="noStrike">
                <a:solidFill>
                  <a:schemeClr val="dk2"/>
                </a:solidFill>
                <a:latin typeface="Century Gothic"/>
                <a:ea typeface="Century Gothic"/>
                <a:cs typeface="Century Gothic"/>
                <a:sym typeface="Century Gothic"/>
              </a:rPr>
              <a:t>Prerequisiti:</a:t>
            </a:r>
            <a:endParaRPr b="0" i="0" sz="1400" u="none" cap="none" strike="noStrike">
              <a:solidFill>
                <a:srgbClr val="000000"/>
              </a:solidFill>
              <a:latin typeface="Arial"/>
              <a:ea typeface="Arial"/>
              <a:cs typeface="Arial"/>
              <a:sym typeface="Arial"/>
            </a:endParaRPr>
          </a:p>
        </p:txBody>
      </p:sp>
      <p:sp>
        <p:nvSpPr>
          <p:cNvPr id="380" name="Google Shape;380;p14"/>
          <p:cNvSpPr txBox="1"/>
          <p:nvPr/>
        </p:nvSpPr>
        <p:spPr>
          <a:xfrm>
            <a:off x="893304" y="4791489"/>
            <a:ext cx="5885179" cy="365126"/>
          </a:xfrm>
          <a:prstGeom prst="rect">
            <a:avLst/>
          </a:prstGeom>
          <a:noFill/>
          <a:ln>
            <a:noFill/>
          </a:ln>
        </p:spPr>
        <p:txBody>
          <a:bodyPr anchorCtr="0" anchor="b" bIns="0" lIns="0" spcFirstLastPara="1" rIns="0" wrap="square" tIns="45700">
            <a:noAutofit/>
          </a:bodyPr>
          <a:lstStyle/>
          <a:p>
            <a:pPr indent="0" lvl="0" marL="0" marR="0" rtl="0" algn="l">
              <a:lnSpc>
                <a:spcPct val="100000"/>
              </a:lnSpc>
              <a:spcBef>
                <a:spcPts val="0"/>
              </a:spcBef>
              <a:spcAft>
                <a:spcPts val="0"/>
              </a:spcAft>
              <a:buClr>
                <a:schemeClr val="accent1"/>
              </a:buClr>
              <a:buSzPts val="1600"/>
              <a:buFont typeface="Calibri"/>
              <a:buNone/>
            </a:pPr>
            <a:r>
              <a:rPr b="0" i="0" lang="en-US" sz="1600" u="none" cap="none" strike="noStrike">
                <a:solidFill>
                  <a:schemeClr val="dk1"/>
                </a:solidFill>
                <a:highlight>
                  <a:schemeClr val="lt1"/>
                </a:highlight>
                <a:latin typeface="Century Gothic"/>
                <a:ea typeface="Century Gothic"/>
                <a:cs typeface="Century Gothic"/>
                <a:sym typeface="Century Gothic"/>
              </a:rPr>
              <a:t>Nessuno</a:t>
            </a:r>
            <a:endParaRPr b="0" i="0" sz="1400" u="none" cap="none" strike="noStrike">
              <a:solidFill>
                <a:schemeClr val="dk1"/>
              </a:solidFill>
              <a:highlight>
                <a:schemeClr val="lt1"/>
              </a:highlight>
              <a:latin typeface="Arial"/>
              <a:ea typeface="Arial"/>
              <a:cs typeface="Arial"/>
              <a:sym typeface="Arial"/>
            </a:endParaRPr>
          </a:p>
        </p:txBody>
      </p:sp>
      <p:pic>
        <p:nvPicPr>
          <p:cNvPr descr="A person holding books in a library&#10;&#10;Description automatically generated" id="381" name="Google Shape;381;p14"/>
          <p:cNvPicPr preferRelativeResize="0"/>
          <p:nvPr>
            <p:ph idx="2" type="pic"/>
          </p:nvPr>
        </p:nvPicPr>
        <p:blipFill rotWithShape="1">
          <a:blip r:embed="rId4">
            <a:alphaModFix/>
          </a:blip>
          <a:srcRect b="0" l="13161" r="13161" t="0"/>
          <a:stretch/>
        </p:blipFill>
        <p:spPr>
          <a:xfrm flipH="1">
            <a:off x="7163691" y="0"/>
            <a:ext cx="5024825" cy="6858000"/>
          </a:xfrm>
          <a:prstGeom prst="rect">
            <a:avLst/>
          </a:prstGeom>
          <a:solidFill>
            <a:schemeClr val="lt2"/>
          </a:solidFill>
          <a:ln>
            <a:noFill/>
          </a:ln>
        </p:spPr>
      </p:pic>
      <p:pic>
        <p:nvPicPr>
          <p:cNvPr id="382" name="Google Shape;382;p14"/>
          <p:cNvPicPr preferRelativeResize="0"/>
          <p:nvPr/>
        </p:nvPicPr>
        <p:blipFill rotWithShape="1">
          <a:blip r:embed="rId5">
            <a:alphaModFix/>
          </a:blip>
          <a:srcRect b="0" l="0" r="0" t="0"/>
          <a:stretch/>
        </p:blipFill>
        <p:spPr>
          <a:xfrm>
            <a:off x="9509575" y="108400"/>
            <a:ext cx="2553075" cy="472250"/>
          </a:xfrm>
          <a:prstGeom prst="rect">
            <a:avLst/>
          </a:prstGeom>
          <a:noFill/>
          <a:ln>
            <a:noFill/>
          </a:ln>
        </p:spPr>
      </p:pic>
      <p:sp>
        <p:nvSpPr>
          <p:cNvPr id="383" name="Google Shape;383;p14"/>
          <p:cNvSpPr txBox="1"/>
          <p:nvPr>
            <p:ph idx="12" type="sldNum"/>
          </p:nvPr>
        </p:nvSpPr>
        <p:spPr>
          <a:xfrm>
            <a:off x="10768546" y="6290774"/>
            <a:ext cx="618000" cy="3651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100"/>
              <a:buNone/>
            </a:pPr>
            <a:fld id="{00000000-1234-1234-1234-123412341234}" type="slidenum">
              <a:rPr lang="en-US"/>
              <a:t>‹#›</a:t>
            </a:fld>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7" name="Shape 387"/>
        <p:cNvGrpSpPr/>
        <p:nvPr/>
      </p:nvGrpSpPr>
      <p:grpSpPr>
        <a:xfrm>
          <a:off x="0" y="0"/>
          <a:ext cx="0" cy="0"/>
          <a:chOff x="0" y="0"/>
          <a:chExt cx="0" cy="0"/>
        </a:xfrm>
      </p:grpSpPr>
      <p:sp>
        <p:nvSpPr>
          <p:cNvPr id="388" name="Google Shape;388;p16"/>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100"/>
              <a:buNone/>
            </a:pPr>
            <a:fld id="{00000000-1234-1234-1234-123412341234}" type="slidenum">
              <a:rPr lang="en-US"/>
              <a:t>‹#›</a:t>
            </a:fld>
            <a:endParaRPr/>
          </a:p>
        </p:txBody>
      </p:sp>
      <p:sp>
        <p:nvSpPr>
          <p:cNvPr id="389" name="Google Shape;389;p16"/>
          <p:cNvSpPr txBox="1"/>
          <p:nvPr>
            <p:ph type="ctrTitle"/>
          </p:nvPr>
        </p:nvSpPr>
        <p:spPr>
          <a:xfrm>
            <a:off x="796322" y="320040"/>
            <a:ext cx="6732237" cy="1017147"/>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dk1"/>
              </a:buClr>
              <a:buSzPts val="3600"/>
              <a:buFont typeface="Book Antiqua"/>
              <a:buNone/>
            </a:pPr>
            <a:r>
              <a:rPr lang="en-US" sz="3600"/>
              <a:t>Strumenti tecnici e altri requisiti</a:t>
            </a:r>
            <a:endParaRPr/>
          </a:p>
        </p:txBody>
      </p:sp>
      <p:sp>
        <p:nvSpPr>
          <p:cNvPr id="390" name="Google Shape;390;p16"/>
          <p:cNvSpPr txBox="1"/>
          <p:nvPr>
            <p:ph idx="1" type="body"/>
          </p:nvPr>
        </p:nvSpPr>
        <p:spPr>
          <a:xfrm>
            <a:off x="1037417" y="1803267"/>
            <a:ext cx="5710505" cy="533400"/>
          </a:xfrm>
          <a:prstGeom prst="rect">
            <a:avLst/>
          </a:prstGeom>
          <a:noFill/>
          <a:ln>
            <a:noFill/>
          </a:ln>
        </p:spPr>
        <p:txBody>
          <a:bodyPr anchorCtr="0" anchor="ctr" bIns="0" lIns="0" spcFirstLastPara="1" rIns="0" wrap="square" tIns="0">
            <a:noAutofit/>
          </a:bodyPr>
          <a:lstStyle/>
          <a:p>
            <a:pPr indent="0" lvl="0" marL="0" rtl="0" algn="l">
              <a:lnSpc>
                <a:spcPct val="60000"/>
              </a:lnSpc>
              <a:spcBef>
                <a:spcPts val="0"/>
              </a:spcBef>
              <a:spcAft>
                <a:spcPts val="0"/>
              </a:spcAft>
              <a:buSzPts val="4400"/>
              <a:buNone/>
            </a:pPr>
            <a:r>
              <a:rPr lang="en-US"/>
              <a:t>Strumenti tecnici</a:t>
            </a:r>
            <a:endParaRPr/>
          </a:p>
        </p:txBody>
      </p:sp>
      <p:sp>
        <p:nvSpPr>
          <p:cNvPr id="391" name="Google Shape;391;p16"/>
          <p:cNvSpPr txBox="1"/>
          <p:nvPr>
            <p:ph idx="3" type="body"/>
          </p:nvPr>
        </p:nvSpPr>
        <p:spPr>
          <a:xfrm>
            <a:off x="1037417" y="2429101"/>
            <a:ext cx="5885179" cy="661572"/>
          </a:xfrm>
          <a:prstGeom prst="rect">
            <a:avLst/>
          </a:prstGeom>
          <a:noFill/>
          <a:ln>
            <a:noFill/>
          </a:ln>
        </p:spPr>
        <p:txBody>
          <a:bodyPr anchorCtr="0" anchor="b" bIns="0" lIns="0" spcFirstLastPara="1" rIns="0" wrap="square" tIns="45700">
            <a:noAutofit/>
          </a:bodyPr>
          <a:lstStyle/>
          <a:p>
            <a:pPr indent="0" lvl="0" marL="0" rtl="0" algn="l">
              <a:lnSpc>
                <a:spcPct val="100000"/>
              </a:lnSpc>
              <a:spcBef>
                <a:spcPts val="1400"/>
              </a:spcBef>
              <a:spcAft>
                <a:spcPts val="0"/>
              </a:spcAft>
              <a:buSzPts val="1600"/>
              <a:buNone/>
            </a:pPr>
            <a:r>
              <a:rPr lang="en-US" sz="1600"/>
              <a:t>Niente Prerequisito</a:t>
            </a:r>
            <a:endParaRPr sz="1600"/>
          </a:p>
        </p:txBody>
      </p:sp>
      <p:sp>
        <p:nvSpPr>
          <p:cNvPr id="392" name="Google Shape;392;p16"/>
          <p:cNvSpPr/>
          <p:nvPr/>
        </p:nvSpPr>
        <p:spPr>
          <a:xfrm>
            <a:off x="7370364" y="-3219"/>
            <a:ext cx="2562565" cy="6884359"/>
          </a:xfrm>
          <a:custGeom>
            <a:rect b="b" l="l" r="r" t="t"/>
            <a:pathLst>
              <a:path extrusionOk="0" h="6884359" w="2562565">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p:txBody>
      </p:sp>
      <p:pic>
        <p:nvPicPr>
          <p:cNvPr id="393" name="Google Shape;393;p16"/>
          <p:cNvPicPr preferRelativeResize="0"/>
          <p:nvPr/>
        </p:nvPicPr>
        <p:blipFill rotWithShape="1">
          <a:blip r:embed="rId3">
            <a:alphaModFix/>
          </a:blip>
          <a:srcRect b="0" l="0" r="0" t="0"/>
          <a:stretch/>
        </p:blipFill>
        <p:spPr>
          <a:xfrm rot="10800000">
            <a:off x="7829202" y="5156615"/>
            <a:ext cx="878334" cy="1705001"/>
          </a:xfrm>
          <a:prstGeom prst="rect">
            <a:avLst/>
          </a:prstGeom>
          <a:noFill/>
          <a:ln>
            <a:noFill/>
          </a:ln>
        </p:spPr>
      </p:pic>
      <p:sp>
        <p:nvSpPr>
          <p:cNvPr id="394" name="Google Shape;394;p16"/>
          <p:cNvSpPr txBox="1"/>
          <p:nvPr/>
        </p:nvSpPr>
        <p:spPr>
          <a:xfrm>
            <a:off x="1037417" y="3567055"/>
            <a:ext cx="5710505" cy="483737"/>
          </a:xfrm>
          <a:prstGeom prst="rect">
            <a:avLst/>
          </a:prstGeom>
          <a:noFill/>
          <a:ln>
            <a:noFill/>
          </a:ln>
        </p:spPr>
        <p:txBody>
          <a:bodyPr anchorCtr="0" anchor="ctr" bIns="0" lIns="0" spcFirstLastPara="1" rIns="0" wrap="square" tIns="0">
            <a:noAutofit/>
          </a:bodyPr>
          <a:lstStyle/>
          <a:p>
            <a:pPr indent="0" lvl="0" marL="0" marR="0" rtl="0" algn="l">
              <a:lnSpc>
                <a:spcPct val="60000"/>
              </a:lnSpc>
              <a:spcBef>
                <a:spcPts val="0"/>
              </a:spcBef>
              <a:spcAft>
                <a:spcPts val="0"/>
              </a:spcAft>
              <a:buClr>
                <a:schemeClr val="accent1"/>
              </a:buClr>
              <a:buSzPts val="4400"/>
              <a:buFont typeface="Calibri"/>
              <a:buNone/>
            </a:pPr>
            <a:r>
              <a:rPr b="0" baseline="-25000" i="0" lang="en-US" sz="4400" u="none" cap="none" strike="noStrike">
                <a:solidFill>
                  <a:schemeClr val="dk2"/>
                </a:solidFill>
                <a:latin typeface="Century Gothic"/>
                <a:ea typeface="Century Gothic"/>
                <a:cs typeface="Century Gothic"/>
                <a:sym typeface="Century Gothic"/>
              </a:rPr>
              <a:t>Altri requisiti</a:t>
            </a:r>
            <a:endParaRPr b="0" i="0" sz="1400" u="none" cap="none" strike="noStrike">
              <a:solidFill>
                <a:srgbClr val="000000"/>
              </a:solidFill>
              <a:latin typeface="Arial"/>
              <a:ea typeface="Arial"/>
              <a:cs typeface="Arial"/>
              <a:sym typeface="Arial"/>
            </a:endParaRPr>
          </a:p>
        </p:txBody>
      </p:sp>
      <p:sp>
        <p:nvSpPr>
          <p:cNvPr id="395" name="Google Shape;395;p16"/>
          <p:cNvSpPr txBox="1"/>
          <p:nvPr/>
        </p:nvSpPr>
        <p:spPr>
          <a:xfrm>
            <a:off x="1049093" y="4352545"/>
            <a:ext cx="5885179" cy="804070"/>
          </a:xfrm>
          <a:prstGeom prst="rect">
            <a:avLst/>
          </a:prstGeom>
          <a:noFill/>
          <a:ln>
            <a:noFill/>
          </a:ln>
        </p:spPr>
        <p:txBody>
          <a:bodyPr anchorCtr="0" anchor="b" bIns="0" lIns="0" spcFirstLastPara="1" rIns="0" wrap="square" tIns="45700">
            <a:noAutofit/>
          </a:bodyPr>
          <a:lstStyle/>
          <a:p>
            <a:pPr indent="0" lvl="0" marL="0" marR="0" rtl="0" algn="l">
              <a:lnSpc>
                <a:spcPct val="100000"/>
              </a:lnSpc>
              <a:spcBef>
                <a:spcPts val="0"/>
              </a:spcBef>
              <a:spcAft>
                <a:spcPts val="0"/>
              </a:spcAft>
              <a:buClr>
                <a:schemeClr val="accent1"/>
              </a:buClr>
              <a:buSzPts val="1600"/>
              <a:buFont typeface="Calibri"/>
              <a:buNone/>
            </a:pPr>
            <a:r>
              <a:rPr b="0" i="0" lang="en-US" sz="1600" u="none" cap="none" strike="noStrike">
                <a:solidFill>
                  <a:srgbClr val="7F7F7F"/>
                </a:solidFill>
                <a:highlight>
                  <a:schemeClr val="lt1"/>
                </a:highlight>
                <a:latin typeface="Century Gothic"/>
                <a:ea typeface="Century Gothic"/>
                <a:cs typeface="Century Gothic"/>
                <a:sym typeface="Century Gothic"/>
              </a:rPr>
              <a:t>Conoscenza dei concetti informatici di base / Consapevolezza delle pratiche di sicurezza di Internet / Volontà di imparare e sperimentare / Partecipazione attiva</a:t>
            </a:r>
            <a:endParaRPr b="0" i="0" sz="1400" u="none" cap="none" strike="noStrike">
              <a:solidFill>
                <a:srgbClr val="000000"/>
              </a:solidFill>
              <a:highlight>
                <a:schemeClr val="lt1"/>
              </a:highlight>
              <a:latin typeface="Arial"/>
              <a:ea typeface="Arial"/>
              <a:cs typeface="Arial"/>
              <a:sym typeface="Arial"/>
            </a:endParaRPr>
          </a:p>
        </p:txBody>
      </p:sp>
      <p:pic>
        <p:nvPicPr>
          <p:cNvPr descr="A group of people working on a project&#10;&#10;Description automatically generated" id="396" name="Google Shape;396;p16"/>
          <p:cNvPicPr preferRelativeResize="0"/>
          <p:nvPr>
            <p:ph idx="2" type="pic"/>
          </p:nvPr>
        </p:nvPicPr>
        <p:blipFill rotWithShape="1">
          <a:blip r:embed="rId4">
            <a:alphaModFix/>
          </a:blip>
          <a:srcRect b="0" l="14408" r="14407" t="0"/>
          <a:stretch/>
        </p:blipFill>
        <p:spPr>
          <a:xfrm flipH="1">
            <a:off x="7163691" y="0"/>
            <a:ext cx="5024825" cy="6858000"/>
          </a:xfrm>
          <a:prstGeom prst="rect">
            <a:avLst/>
          </a:prstGeom>
          <a:solidFill>
            <a:schemeClr val="lt2"/>
          </a:solidFill>
          <a:ln>
            <a:noFill/>
          </a:ln>
        </p:spPr>
      </p:pic>
      <p:pic>
        <p:nvPicPr>
          <p:cNvPr id="397" name="Google Shape;397;p16"/>
          <p:cNvPicPr preferRelativeResize="0"/>
          <p:nvPr/>
        </p:nvPicPr>
        <p:blipFill rotWithShape="1">
          <a:blip r:embed="rId5">
            <a:alphaModFix/>
          </a:blip>
          <a:srcRect b="0" l="0" r="0" t="0"/>
          <a:stretch/>
        </p:blipFill>
        <p:spPr>
          <a:xfrm>
            <a:off x="9509575" y="108400"/>
            <a:ext cx="2553075" cy="472250"/>
          </a:xfrm>
          <a:prstGeom prst="rect">
            <a:avLst/>
          </a:prstGeom>
          <a:noFill/>
          <a:ln>
            <a:noFill/>
          </a:ln>
        </p:spPr>
      </p:pic>
      <p:sp>
        <p:nvSpPr>
          <p:cNvPr id="398" name="Google Shape;398;p16"/>
          <p:cNvSpPr txBox="1"/>
          <p:nvPr>
            <p:ph idx="12" type="sldNum"/>
          </p:nvPr>
        </p:nvSpPr>
        <p:spPr>
          <a:xfrm>
            <a:off x="10768546" y="6290774"/>
            <a:ext cx="618000" cy="3651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100"/>
              <a:buNone/>
            </a:pPr>
            <a:fld id="{00000000-1234-1234-1234-123412341234}" type="slidenum">
              <a:rPr lang="en-US">
                <a:solidFill>
                  <a:schemeClr val="dk1"/>
                </a:solidFill>
              </a:rPr>
              <a:t>‹#›</a:t>
            </a:fld>
            <a:endParaRPr>
              <a:solidFill>
                <a:schemeClr val="dk1"/>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2" name="Shape 402"/>
        <p:cNvGrpSpPr/>
        <p:nvPr/>
      </p:nvGrpSpPr>
      <p:grpSpPr>
        <a:xfrm>
          <a:off x="0" y="0"/>
          <a:ext cx="0" cy="0"/>
          <a:chOff x="0" y="0"/>
          <a:chExt cx="0" cy="0"/>
        </a:xfrm>
      </p:grpSpPr>
      <p:sp>
        <p:nvSpPr>
          <p:cNvPr id="403" name="Google Shape;403;p22"/>
          <p:cNvSpPr txBox="1"/>
          <p:nvPr>
            <p:ph type="ctrTitle"/>
          </p:nvPr>
        </p:nvSpPr>
        <p:spPr>
          <a:xfrm>
            <a:off x="796325" y="320050"/>
            <a:ext cx="6367500" cy="152400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accent1"/>
              </a:buClr>
              <a:buSzPts val="3240"/>
              <a:buFont typeface="Book Antiqua"/>
              <a:buNone/>
            </a:pPr>
            <a:r>
              <a:rPr lang="en-US" sz="3640">
                <a:solidFill>
                  <a:schemeClr val="accent1"/>
                </a:solidFill>
              </a:rPr>
              <a:t>Risorse: </a:t>
            </a:r>
            <a:r>
              <a:rPr lang="en-US" sz="3640"/>
              <a:t>Libri e materiale di riferimento</a:t>
            </a:r>
            <a:endParaRPr sz="3640"/>
          </a:p>
        </p:txBody>
      </p:sp>
      <p:sp>
        <p:nvSpPr>
          <p:cNvPr id="404" name="Google Shape;404;p22"/>
          <p:cNvSpPr txBox="1"/>
          <p:nvPr>
            <p:ph idx="1" type="body"/>
          </p:nvPr>
        </p:nvSpPr>
        <p:spPr>
          <a:xfrm>
            <a:off x="720125" y="2176200"/>
            <a:ext cx="6367500" cy="3464100"/>
          </a:xfrm>
          <a:prstGeom prst="rect">
            <a:avLst/>
          </a:prstGeom>
          <a:noFill/>
          <a:ln>
            <a:noFill/>
          </a:ln>
        </p:spPr>
        <p:txBody>
          <a:bodyPr anchorCtr="0" anchor="t" bIns="0" lIns="91425" spcFirstLastPara="1" rIns="0" wrap="square" tIns="45700">
            <a:noAutofit/>
          </a:bodyPr>
          <a:lstStyle/>
          <a:p>
            <a:pPr indent="0" lvl="0" marL="0" marR="0" rtl="0" algn="l">
              <a:lnSpc>
                <a:spcPct val="100000"/>
              </a:lnSpc>
              <a:spcBef>
                <a:spcPts val="0"/>
              </a:spcBef>
              <a:spcAft>
                <a:spcPts val="0"/>
              </a:spcAft>
              <a:buClr>
                <a:schemeClr val="dk1"/>
              </a:buClr>
              <a:buSzPts val="900"/>
              <a:buFont typeface="Century Gothic"/>
              <a:buNone/>
            </a:pPr>
            <a:r>
              <a:t/>
            </a:r>
            <a:endParaRPr b="0" i="0" sz="900" u="none" cap="none" strike="noStrike">
              <a:solidFill>
                <a:schemeClr val="dk1"/>
              </a:solidFill>
              <a:latin typeface="Arial"/>
              <a:ea typeface="Arial"/>
              <a:cs typeface="Arial"/>
              <a:sym typeface="Arial"/>
            </a:endParaRPr>
          </a:p>
          <a:p>
            <a:pPr indent="-228600" lvl="0" marL="228600" marR="0" rtl="0" algn="l">
              <a:lnSpc>
                <a:spcPct val="100000"/>
              </a:lnSpc>
              <a:spcBef>
                <a:spcPts val="0"/>
              </a:spcBef>
              <a:spcAft>
                <a:spcPts val="0"/>
              </a:spcAft>
              <a:buSzPts val="948"/>
              <a:buFont typeface="Arial"/>
              <a:buAutoNum type="arabicPeriod"/>
            </a:pPr>
            <a:r>
              <a:rPr lang="en-US" sz="870"/>
              <a:t>Ferrag et al., "Cyber Ranges and TestBeds for Education, Training, and Research", discutono lo sviluppo e l'applicazione dei cyber-range, sottolineando la loro importanza nella formazione e nella preparazione dei professionisti della sicurezza informatica </a:t>
            </a:r>
            <a:r>
              <a:rPr b="0" i="0" lang="en-US" sz="900" u="none" cap="none" strike="noStrike">
                <a:solidFill>
                  <a:schemeClr val="dk1"/>
                </a:solidFill>
                <a:latin typeface="Arial"/>
                <a:ea typeface="Arial"/>
                <a:cs typeface="Arial"/>
                <a:sym typeface="Arial"/>
              </a:rPr>
              <a:t>(</a:t>
            </a:r>
            <a:r>
              <a:rPr b="0" i="0" lang="en-US" sz="900" u="sng" cap="none" strike="noStrike">
                <a:solidFill>
                  <a:schemeClr val="dk1"/>
                </a:solidFill>
                <a:latin typeface="Arial"/>
                <a:ea typeface="Arial"/>
                <a:cs typeface="Arial"/>
                <a:sym typeface="Arial"/>
                <a:hlinkClick r:id="rId3">
                  <a:extLst>
                    <a:ext uri="{A12FA001-AC4F-418D-AE19-62706E023703}">
                      <ahyp:hlinkClr val="tx"/>
                    </a:ext>
                  </a:extLst>
                </a:hlinkClick>
              </a:rPr>
              <a:t>MDPI</a:t>
            </a:r>
            <a:r>
              <a:rPr b="0" i="0" lang="en-US" sz="900" u="none" cap="none" strike="noStrike">
                <a:solidFill>
                  <a:schemeClr val="dk1"/>
                </a:solidFill>
                <a:latin typeface="Arial"/>
                <a:ea typeface="Arial"/>
                <a:cs typeface="Arial"/>
                <a:sym typeface="Arial"/>
              </a:rPr>
              <a:t>).</a:t>
            </a:r>
            <a:endParaRPr/>
          </a:p>
          <a:p>
            <a:pPr indent="-228600" lvl="0" marL="228600" marR="0" rtl="0" algn="l">
              <a:lnSpc>
                <a:spcPct val="100000"/>
              </a:lnSpc>
              <a:spcBef>
                <a:spcPts val="0"/>
              </a:spcBef>
              <a:spcAft>
                <a:spcPts val="0"/>
              </a:spcAft>
              <a:buSzPts val="948"/>
              <a:buFont typeface="Arial"/>
              <a:buAutoNum type="arabicPeriod"/>
            </a:pPr>
            <a:r>
              <a:rPr lang="en-US" sz="870"/>
              <a:t>"A Review of Cyber-Ranges and Test-Beds: Current and Future Trends", esamina varie piattaforme di cyber-range e le loro applicazioni in scenari di addestramento, sottolineando il loro ruolo nel migliorare la consapevolezza della situazione cibernetica </a:t>
            </a:r>
            <a:r>
              <a:rPr b="0" i="0" lang="en-US" sz="900" u="none" cap="none" strike="noStrike">
                <a:solidFill>
                  <a:schemeClr val="dk1"/>
                </a:solidFill>
                <a:latin typeface="Arial"/>
                <a:ea typeface="Arial"/>
                <a:cs typeface="Arial"/>
                <a:sym typeface="Arial"/>
              </a:rPr>
              <a:t>(</a:t>
            </a:r>
            <a:r>
              <a:rPr b="0" i="0" lang="en-US" sz="900" u="sng" cap="none" strike="noStrike">
                <a:solidFill>
                  <a:schemeClr val="dk1"/>
                </a:solidFill>
                <a:latin typeface="Arial"/>
                <a:ea typeface="Arial"/>
                <a:cs typeface="Arial"/>
                <a:sym typeface="Arial"/>
                <a:hlinkClick r:id="rId4">
                  <a:extLst>
                    <a:ext uri="{A12FA001-AC4F-418D-AE19-62706E023703}">
                      <ahyp:hlinkClr val="tx"/>
                    </a:ext>
                  </a:extLst>
                </a:hlinkClick>
              </a:rPr>
              <a:t>MDPI</a:t>
            </a:r>
            <a:r>
              <a:rPr b="0" i="0" lang="en-US" sz="900" u="none" cap="none" strike="noStrike">
                <a:solidFill>
                  <a:schemeClr val="dk1"/>
                </a:solidFill>
                <a:latin typeface="Arial"/>
                <a:ea typeface="Arial"/>
                <a:cs typeface="Arial"/>
                <a:sym typeface="Arial"/>
              </a:rPr>
              <a:t>).</a:t>
            </a:r>
            <a:endParaRPr/>
          </a:p>
          <a:p>
            <a:pPr indent="-228600" lvl="0" marL="228600" marR="0" rtl="0" algn="l">
              <a:lnSpc>
                <a:spcPct val="100000"/>
              </a:lnSpc>
              <a:spcBef>
                <a:spcPts val="0"/>
              </a:spcBef>
              <a:spcAft>
                <a:spcPts val="0"/>
              </a:spcAft>
              <a:buSzPts val="948"/>
              <a:buFont typeface="Arial"/>
              <a:buAutoNum type="arabicPeriod"/>
            </a:pPr>
            <a:r>
              <a:rPr lang="en-US" sz="870"/>
              <a:t>L'Agenzia dell'Unione europea per la sicurezza informatica (ENISA) ha pubblicato diversi rapporti sulle migliori pratiche per il rilevamento delle minacce e la risposta in tempo reale nei settori delle infrastrutture critiche, compresa l'energia </a:t>
            </a:r>
            <a:r>
              <a:rPr b="0" i="0" lang="en-US" sz="900" u="none" cap="none" strike="noStrike">
                <a:solidFill>
                  <a:schemeClr val="dk1"/>
                </a:solidFill>
                <a:latin typeface="Arial"/>
                <a:ea typeface="Arial"/>
                <a:cs typeface="Arial"/>
                <a:sym typeface="Arial"/>
              </a:rPr>
              <a:t>(</a:t>
            </a:r>
            <a:r>
              <a:rPr b="0" i="0" lang="en-US" sz="900" u="sng" cap="none" strike="noStrike">
                <a:solidFill>
                  <a:schemeClr val="dk1"/>
                </a:solidFill>
                <a:latin typeface="Arial"/>
                <a:ea typeface="Arial"/>
                <a:cs typeface="Arial"/>
                <a:sym typeface="Arial"/>
                <a:hlinkClick r:id="rId5">
                  <a:extLst>
                    <a:ext uri="{A12FA001-AC4F-418D-AE19-62706E023703}">
                      <ahyp:hlinkClr val="tx"/>
                    </a:ext>
                  </a:extLst>
                </a:hlinkClick>
              </a:rPr>
              <a:t>ECSO</a:t>
            </a:r>
            <a:r>
              <a:rPr b="0" i="0" lang="en-US" sz="900" u="none" cap="none" strike="noStrike">
                <a:solidFill>
                  <a:schemeClr val="dk1"/>
                </a:solidFill>
                <a:latin typeface="Arial"/>
                <a:ea typeface="Arial"/>
                <a:cs typeface="Arial"/>
                <a:sym typeface="Arial"/>
              </a:rPr>
              <a:t>).</a:t>
            </a:r>
            <a:endParaRPr/>
          </a:p>
          <a:p>
            <a:pPr indent="-228600" lvl="0" marL="228600" marR="0" rtl="0" algn="l">
              <a:lnSpc>
                <a:spcPct val="100000"/>
              </a:lnSpc>
              <a:spcBef>
                <a:spcPts val="0"/>
              </a:spcBef>
              <a:spcAft>
                <a:spcPts val="0"/>
              </a:spcAft>
              <a:buSzPts val="948"/>
              <a:buFont typeface="Arial"/>
              <a:buAutoNum type="arabicPeriod"/>
            </a:pPr>
            <a:r>
              <a:rPr lang="en-US" sz="870"/>
              <a:t>Il World Economic Forum esamina le vulnerabilità specifiche del settore energetico agli attacchi informatici e l'importanza dei sistemi di gestione delle minacce in tempo reale </a:t>
            </a:r>
            <a:r>
              <a:rPr b="0" i="0" lang="en-US" sz="900" u="none" cap="none" strike="noStrike">
                <a:solidFill>
                  <a:schemeClr val="dk1"/>
                </a:solidFill>
                <a:latin typeface="Arial"/>
                <a:ea typeface="Arial"/>
                <a:cs typeface="Arial"/>
                <a:sym typeface="Arial"/>
              </a:rPr>
              <a:t>(</a:t>
            </a:r>
            <a:r>
              <a:rPr b="0" i="0" lang="en-US" sz="900" u="sng" cap="none" strike="noStrike">
                <a:solidFill>
                  <a:schemeClr val="dk1"/>
                </a:solidFill>
                <a:latin typeface="Arial"/>
                <a:ea typeface="Arial"/>
                <a:cs typeface="Arial"/>
                <a:sym typeface="Arial"/>
                <a:hlinkClick r:id="rId6">
                  <a:extLst>
                    <a:ext uri="{A12FA001-AC4F-418D-AE19-62706E023703}">
                      <ahyp:hlinkClr val="tx"/>
                    </a:ext>
                  </a:extLst>
                </a:hlinkClick>
              </a:rPr>
              <a:t>World Economic Forum</a:t>
            </a:r>
            <a:r>
              <a:rPr b="0" i="0" lang="en-US" sz="900" u="none" cap="none" strike="noStrike">
                <a:solidFill>
                  <a:schemeClr val="dk1"/>
                </a:solidFill>
                <a:latin typeface="Arial"/>
                <a:ea typeface="Arial"/>
                <a:cs typeface="Arial"/>
                <a:sym typeface="Arial"/>
              </a:rPr>
              <a:t>). </a:t>
            </a:r>
            <a:endParaRPr/>
          </a:p>
          <a:p>
            <a:pPr indent="-228600" lvl="0" marL="228600" marR="0" rtl="0" algn="l">
              <a:lnSpc>
                <a:spcPct val="100000"/>
              </a:lnSpc>
              <a:spcBef>
                <a:spcPts val="0"/>
              </a:spcBef>
              <a:spcAft>
                <a:spcPts val="0"/>
              </a:spcAft>
              <a:buSzPts val="948"/>
              <a:buFont typeface="Arial"/>
              <a:buAutoNum type="arabicPeriod"/>
            </a:pPr>
            <a:r>
              <a:rPr lang="en-US" sz="870"/>
              <a:t>L'ENISA fornisce linee guida e casi di studio sull'uso di strumenti di monitoraggio basati su cloud per la sicurezza delle infrastrutture energetiche </a:t>
            </a:r>
            <a:r>
              <a:rPr b="0" i="0" lang="en-US" sz="900" u="none" cap="none" strike="noStrike">
                <a:solidFill>
                  <a:schemeClr val="dk1"/>
                </a:solidFill>
                <a:latin typeface="Arial"/>
                <a:ea typeface="Arial"/>
                <a:cs typeface="Arial"/>
                <a:sym typeface="Arial"/>
              </a:rPr>
              <a:t>(</a:t>
            </a:r>
            <a:r>
              <a:rPr b="0" i="0" lang="en-US" sz="900" u="sng" cap="none" strike="noStrike">
                <a:solidFill>
                  <a:schemeClr val="dk1"/>
                </a:solidFill>
                <a:latin typeface="Arial"/>
                <a:ea typeface="Arial"/>
                <a:cs typeface="Arial"/>
                <a:sym typeface="Arial"/>
                <a:hlinkClick r:id="rId7">
                  <a:extLst>
                    <a:ext uri="{A12FA001-AC4F-418D-AE19-62706E023703}">
                      <ahyp:hlinkClr val="tx"/>
                    </a:ext>
                  </a:extLst>
                </a:hlinkClick>
              </a:rPr>
              <a:t>ECSO</a:t>
            </a:r>
            <a:r>
              <a:rPr b="0" i="0" lang="en-US" sz="900" u="none" cap="none" strike="noStrike">
                <a:solidFill>
                  <a:schemeClr val="dk1"/>
                </a:solidFill>
                <a:latin typeface="Arial"/>
                <a:ea typeface="Arial"/>
                <a:cs typeface="Arial"/>
                <a:sym typeface="Arial"/>
              </a:rPr>
              <a:t>).</a:t>
            </a:r>
            <a:endParaRPr/>
          </a:p>
          <a:p>
            <a:pPr indent="-228600" lvl="0" marL="228600" marR="0" rtl="0" algn="l">
              <a:lnSpc>
                <a:spcPct val="100000"/>
              </a:lnSpc>
              <a:spcBef>
                <a:spcPts val="0"/>
              </a:spcBef>
              <a:spcAft>
                <a:spcPts val="0"/>
              </a:spcAft>
              <a:buSzPts val="948"/>
              <a:buFont typeface="Arial"/>
              <a:buAutoNum type="arabicPeriod"/>
            </a:pPr>
            <a:r>
              <a:rPr lang="en-US" sz="870"/>
              <a:t>Gli articoli di ricerca discutono i vantaggi e le sfide dell'implementazione di sistemi di monitoraggio continuo nel settore energetico, con particolare attenzione alle soluzioni basate su cloud </a:t>
            </a:r>
            <a:r>
              <a:rPr b="0" i="0" lang="en-US" sz="900" u="none" cap="none" strike="noStrike">
                <a:solidFill>
                  <a:schemeClr val="dk1"/>
                </a:solidFill>
                <a:latin typeface="Arial"/>
                <a:ea typeface="Arial"/>
                <a:cs typeface="Arial"/>
                <a:sym typeface="Arial"/>
              </a:rPr>
              <a:t>(</a:t>
            </a:r>
            <a:r>
              <a:rPr b="0" i="0" lang="en-US" sz="900" u="sng" cap="none" strike="noStrike">
                <a:solidFill>
                  <a:schemeClr val="dk1"/>
                </a:solidFill>
                <a:latin typeface="Arial"/>
                <a:ea typeface="Arial"/>
                <a:cs typeface="Arial"/>
                <a:sym typeface="Arial"/>
                <a:hlinkClick r:id="rId8">
                  <a:extLst>
                    <a:ext uri="{A12FA001-AC4F-418D-AE19-62706E023703}">
                      <ahyp:hlinkClr val="tx"/>
                    </a:ext>
                  </a:extLst>
                </a:hlinkClick>
              </a:rPr>
              <a:t>ECSO</a:t>
            </a:r>
            <a:r>
              <a:rPr b="0" i="0" lang="en-US" sz="900" u="none" cap="none" strike="noStrike">
                <a:solidFill>
                  <a:schemeClr val="dk1"/>
                </a:solidFill>
                <a:latin typeface="Arial"/>
                <a:ea typeface="Arial"/>
                <a:cs typeface="Arial"/>
                <a:sym typeface="Arial"/>
              </a:rPr>
              <a:t>). </a:t>
            </a:r>
            <a:endParaRPr/>
          </a:p>
          <a:p>
            <a:pPr indent="-228600" lvl="0" marL="228600" marR="0" rtl="0" algn="l">
              <a:lnSpc>
                <a:spcPct val="100000"/>
              </a:lnSpc>
              <a:spcBef>
                <a:spcPts val="0"/>
              </a:spcBef>
              <a:spcAft>
                <a:spcPts val="0"/>
              </a:spcAft>
              <a:buSzPts val="948"/>
              <a:buFont typeface="Arial"/>
              <a:buAutoNum type="arabicPeriod"/>
            </a:pPr>
            <a:r>
              <a:rPr lang="en-US" sz="870"/>
              <a:t>Il World Economic Forum e altri rapporti di settore delineano le tendenze e le innovazioni future in materia di cybersicurezza per il settore energetico, tra cui il crescente utilizzo di tecnologie AI e blockchain </a:t>
            </a:r>
            <a:r>
              <a:rPr b="0" i="0" lang="en-US" sz="900" u="none" cap="none" strike="noStrike">
                <a:solidFill>
                  <a:schemeClr val="dk1"/>
                </a:solidFill>
                <a:latin typeface="Arial"/>
                <a:ea typeface="Arial"/>
                <a:cs typeface="Arial"/>
                <a:sym typeface="Arial"/>
              </a:rPr>
              <a:t>(</a:t>
            </a:r>
            <a:r>
              <a:rPr b="0" i="0" lang="en-US" sz="900" u="sng" cap="none" strike="noStrike">
                <a:solidFill>
                  <a:schemeClr val="dk1"/>
                </a:solidFill>
                <a:latin typeface="Arial"/>
                <a:ea typeface="Arial"/>
                <a:cs typeface="Arial"/>
                <a:sym typeface="Arial"/>
                <a:hlinkClick r:id="rId9">
                  <a:extLst>
                    <a:ext uri="{A12FA001-AC4F-418D-AE19-62706E023703}">
                      <ahyp:hlinkClr val="tx"/>
                    </a:ext>
                  </a:extLst>
                </a:hlinkClick>
              </a:rPr>
              <a:t>World Economic Forum</a:t>
            </a:r>
            <a:r>
              <a:rPr b="0" i="0" lang="en-US" sz="900" u="none" cap="none" strike="noStrike">
                <a:solidFill>
                  <a:schemeClr val="dk1"/>
                </a:solidFill>
                <a:latin typeface="Arial"/>
                <a:ea typeface="Arial"/>
                <a:cs typeface="Arial"/>
                <a:sym typeface="Arial"/>
              </a:rPr>
              <a:t>).</a:t>
            </a:r>
            <a:endParaRPr/>
          </a:p>
          <a:p>
            <a:pPr indent="-228600" lvl="0" marL="228600" marR="0" rtl="0" algn="l">
              <a:lnSpc>
                <a:spcPct val="100000"/>
              </a:lnSpc>
              <a:spcBef>
                <a:spcPts val="0"/>
              </a:spcBef>
              <a:spcAft>
                <a:spcPts val="0"/>
              </a:spcAft>
              <a:buSzPts val="948"/>
              <a:buFont typeface="Arial"/>
              <a:buAutoNum type="arabicPeriod"/>
            </a:pPr>
            <a:r>
              <a:rPr lang="en-US" sz="870"/>
              <a:t>I documenti di ricerca sul futuro delle gamme cibernetiche evidenziano le loro capacità in evoluzione e le potenziali applicazioni future </a:t>
            </a:r>
            <a:r>
              <a:rPr b="0" i="0" lang="en-US" sz="900" u="none" cap="none" strike="noStrike">
                <a:solidFill>
                  <a:schemeClr val="dk1"/>
                </a:solidFill>
                <a:latin typeface="Arial"/>
                <a:ea typeface="Arial"/>
                <a:cs typeface="Arial"/>
                <a:sym typeface="Arial"/>
              </a:rPr>
              <a:t>(</a:t>
            </a:r>
            <a:r>
              <a:rPr b="0" i="0" lang="en-US" sz="900" u="sng" cap="none" strike="noStrike">
                <a:solidFill>
                  <a:schemeClr val="dk1"/>
                </a:solidFill>
                <a:latin typeface="Arial"/>
                <a:ea typeface="Arial"/>
                <a:cs typeface="Arial"/>
                <a:sym typeface="Arial"/>
                <a:hlinkClick r:id="rId10">
                  <a:extLst>
                    <a:ext uri="{A12FA001-AC4F-418D-AE19-62706E023703}">
                      <ahyp:hlinkClr val="tx"/>
                    </a:ext>
                  </a:extLst>
                </a:hlinkClick>
              </a:rPr>
              <a:t>MDPI</a:t>
            </a:r>
            <a:r>
              <a:rPr b="0" i="0" lang="en-US" sz="900" u="none" cap="none" strike="noStrike">
                <a:solidFill>
                  <a:schemeClr val="dk1"/>
                </a:solidFill>
                <a:latin typeface="Arial"/>
                <a:ea typeface="Arial"/>
                <a:cs typeface="Arial"/>
                <a:sym typeface="Arial"/>
              </a:rPr>
              <a:t>) (</a:t>
            </a:r>
            <a:r>
              <a:rPr b="0" i="0" lang="en-US" sz="900" u="sng" cap="none" strike="noStrike">
                <a:solidFill>
                  <a:schemeClr val="dk1"/>
                </a:solidFill>
                <a:latin typeface="Arial"/>
                <a:ea typeface="Arial"/>
                <a:cs typeface="Arial"/>
                <a:sym typeface="Arial"/>
                <a:hlinkClick r:id="rId11">
                  <a:extLst>
                    <a:ext uri="{A12FA001-AC4F-418D-AE19-62706E023703}">
                      <ahyp:hlinkClr val="tx"/>
                    </a:ext>
                  </a:extLst>
                </a:hlinkClick>
              </a:rPr>
              <a:t>MDPI</a:t>
            </a:r>
            <a:r>
              <a:rPr b="0" i="0" lang="en-US" sz="900" u="none" cap="none" strike="noStrike">
                <a:solidFill>
                  <a:schemeClr val="dk1"/>
                </a:solidFill>
                <a:latin typeface="Arial"/>
                <a:ea typeface="Arial"/>
                <a:cs typeface="Arial"/>
                <a:sym typeface="Arial"/>
              </a:rPr>
              <a:t>). </a:t>
            </a:r>
            <a:endParaRPr/>
          </a:p>
          <a:p>
            <a:pPr indent="-166306" lvl="0" marL="228600" marR="0" rtl="0" algn="l">
              <a:lnSpc>
                <a:spcPct val="100000"/>
              </a:lnSpc>
              <a:spcBef>
                <a:spcPts val="0"/>
              </a:spcBef>
              <a:spcAft>
                <a:spcPts val="0"/>
              </a:spcAft>
              <a:buSzPts val="981"/>
              <a:buFont typeface="Arial"/>
              <a:buNone/>
            </a:pPr>
            <a:r>
              <a:t/>
            </a:r>
            <a:endParaRPr b="0" i="0" sz="900" u="none" cap="none" strike="noStrike">
              <a:solidFill>
                <a:schemeClr val="dk1"/>
              </a:solidFill>
              <a:latin typeface="Arial"/>
              <a:ea typeface="Arial"/>
              <a:cs typeface="Arial"/>
              <a:sym typeface="Arial"/>
            </a:endParaRPr>
          </a:p>
          <a:p>
            <a:pPr indent="-166306" lvl="0" marL="228600" marR="0" rtl="0" algn="l">
              <a:lnSpc>
                <a:spcPct val="100000"/>
              </a:lnSpc>
              <a:spcBef>
                <a:spcPts val="0"/>
              </a:spcBef>
              <a:spcAft>
                <a:spcPts val="0"/>
              </a:spcAft>
              <a:buSzPts val="981"/>
              <a:buFont typeface="Arial"/>
              <a:buNone/>
            </a:pPr>
            <a:r>
              <a:t/>
            </a:r>
            <a:endParaRPr b="0" i="0" sz="900" u="none" cap="none" strike="noStrike">
              <a:solidFill>
                <a:schemeClr val="dk1"/>
              </a:solidFill>
              <a:latin typeface="Arial"/>
              <a:ea typeface="Arial"/>
              <a:cs typeface="Arial"/>
              <a:sym typeface="Arial"/>
            </a:endParaRPr>
          </a:p>
          <a:p>
            <a:pPr indent="-166306" lvl="0" marL="228600" marR="0" rtl="0" algn="l">
              <a:lnSpc>
                <a:spcPct val="100000"/>
              </a:lnSpc>
              <a:spcBef>
                <a:spcPts val="0"/>
              </a:spcBef>
              <a:spcAft>
                <a:spcPts val="0"/>
              </a:spcAft>
              <a:buSzPts val="981"/>
              <a:buFont typeface="Arial"/>
              <a:buNone/>
            </a:pPr>
            <a:r>
              <a:t/>
            </a:r>
            <a:endParaRPr b="0" i="0" sz="900" u="none" cap="none" strike="noStrike">
              <a:solidFill>
                <a:schemeClr val="dk1"/>
              </a:solidFill>
              <a:latin typeface="Arial"/>
              <a:ea typeface="Arial"/>
              <a:cs typeface="Arial"/>
              <a:sym typeface="Arial"/>
            </a:endParaRPr>
          </a:p>
          <a:p>
            <a:pPr indent="-164020" lvl="0" marL="228600" rtl="0" algn="l">
              <a:lnSpc>
                <a:spcPct val="80000"/>
              </a:lnSpc>
              <a:spcBef>
                <a:spcPts val="600"/>
              </a:spcBef>
              <a:spcAft>
                <a:spcPts val="0"/>
              </a:spcAft>
              <a:buSzPts val="870"/>
              <a:buNone/>
            </a:pPr>
            <a:r>
              <a:t/>
            </a:r>
            <a:endParaRPr sz="870">
              <a:highlight>
                <a:schemeClr val="lt1"/>
              </a:highlight>
            </a:endParaRPr>
          </a:p>
        </p:txBody>
      </p:sp>
      <p:sp>
        <p:nvSpPr>
          <p:cNvPr id="405" name="Google Shape;405;p22"/>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100"/>
              <a:buNone/>
            </a:pPr>
            <a:fld id="{00000000-1234-1234-1234-123412341234}" type="slidenum">
              <a:rPr lang="en-US"/>
              <a:t>‹#›</a:t>
            </a:fld>
            <a:endParaRPr/>
          </a:p>
        </p:txBody>
      </p:sp>
      <p:grpSp>
        <p:nvGrpSpPr>
          <p:cNvPr id="406" name="Google Shape;406;p22"/>
          <p:cNvGrpSpPr/>
          <p:nvPr/>
        </p:nvGrpSpPr>
        <p:grpSpPr>
          <a:xfrm>
            <a:off x="7370364" y="-23539"/>
            <a:ext cx="2562565" cy="6885155"/>
            <a:chOff x="7370364" y="-23539"/>
            <a:chExt cx="2562565" cy="6885155"/>
          </a:xfrm>
        </p:grpSpPr>
        <p:pic>
          <p:nvPicPr>
            <p:cNvPr id="407" name="Google Shape;407;p22"/>
            <p:cNvPicPr preferRelativeResize="0"/>
            <p:nvPr/>
          </p:nvPicPr>
          <p:blipFill rotWithShape="1">
            <a:blip r:embed="rId12">
              <a:alphaModFix/>
            </a:blip>
            <a:srcRect b="0" l="0" r="0" t="0"/>
            <a:stretch/>
          </p:blipFill>
          <p:spPr>
            <a:xfrm rot="10800000">
              <a:off x="7829202" y="5156615"/>
              <a:ext cx="878334" cy="1705001"/>
            </a:xfrm>
            <a:prstGeom prst="rect">
              <a:avLst/>
            </a:prstGeom>
            <a:noFill/>
            <a:ln>
              <a:noFill/>
            </a:ln>
          </p:spPr>
        </p:pic>
        <p:sp>
          <p:nvSpPr>
            <p:cNvPr id="408" name="Google Shape;408;p22"/>
            <p:cNvSpPr/>
            <p:nvPr/>
          </p:nvSpPr>
          <p:spPr>
            <a:xfrm>
              <a:off x="7370364" y="-23539"/>
              <a:ext cx="2562565" cy="6884359"/>
            </a:xfrm>
            <a:custGeom>
              <a:rect b="b" l="l" r="r" t="t"/>
              <a:pathLst>
                <a:path extrusionOk="0" h="6884359" w="2562565">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p:txBody>
        </p:sp>
      </p:grpSp>
      <p:pic>
        <p:nvPicPr>
          <p:cNvPr descr="A group of people working on a computer&#10;&#10;Description automatically generated" id="409" name="Google Shape;409;p22"/>
          <p:cNvPicPr preferRelativeResize="0"/>
          <p:nvPr>
            <p:ph idx="2" type="pic"/>
          </p:nvPr>
        </p:nvPicPr>
        <p:blipFill rotWithShape="1">
          <a:blip r:embed="rId13">
            <a:alphaModFix/>
          </a:blip>
          <a:srcRect b="0" l="13161" r="13161" t="0"/>
          <a:stretch/>
        </p:blipFill>
        <p:spPr>
          <a:xfrm flipH="1">
            <a:off x="7163691" y="0"/>
            <a:ext cx="5024825" cy="6858000"/>
          </a:xfrm>
          <a:prstGeom prst="rect">
            <a:avLst/>
          </a:prstGeom>
          <a:solidFill>
            <a:schemeClr val="lt2"/>
          </a:solidFill>
          <a:ln>
            <a:noFill/>
          </a:ln>
        </p:spPr>
      </p:pic>
      <p:pic>
        <p:nvPicPr>
          <p:cNvPr id="410" name="Google Shape;410;p22"/>
          <p:cNvPicPr preferRelativeResize="0"/>
          <p:nvPr/>
        </p:nvPicPr>
        <p:blipFill rotWithShape="1">
          <a:blip r:embed="rId14">
            <a:alphaModFix/>
          </a:blip>
          <a:srcRect b="0" l="0" r="0" t="0"/>
          <a:stretch/>
        </p:blipFill>
        <p:spPr>
          <a:xfrm>
            <a:off x="9509575" y="108400"/>
            <a:ext cx="2553075" cy="472250"/>
          </a:xfrm>
          <a:prstGeom prst="rect">
            <a:avLst/>
          </a:prstGeom>
          <a:noFill/>
          <a:ln>
            <a:noFill/>
          </a:ln>
        </p:spPr>
      </p:pic>
      <p:sp>
        <p:nvSpPr>
          <p:cNvPr id="411" name="Google Shape;411;p22"/>
          <p:cNvSpPr txBox="1"/>
          <p:nvPr>
            <p:ph idx="12" type="sldNum"/>
          </p:nvPr>
        </p:nvSpPr>
        <p:spPr>
          <a:xfrm>
            <a:off x="10768546" y="6290774"/>
            <a:ext cx="618000" cy="3651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100"/>
              <a:buNone/>
            </a:pPr>
            <a:fld id="{00000000-1234-1234-1234-123412341234}" type="slidenum">
              <a:rPr lang="en-US"/>
              <a:t>‹#›</a:t>
            </a:fld>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5" name="Shape 415"/>
        <p:cNvGrpSpPr/>
        <p:nvPr/>
      </p:nvGrpSpPr>
      <p:grpSpPr>
        <a:xfrm>
          <a:off x="0" y="0"/>
          <a:ext cx="0" cy="0"/>
          <a:chOff x="0" y="0"/>
          <a:chExt cx="0" cy="0"/>
        </a:xfrm>
      </p:grpSpPr>
      <p:sp>
        <p:nvSpPr>
          <p:cNvPr id="416" name="Google Shape;416;p23"/>
          <p:cNvSpPr txBox="1"/>
          <p:nvPr>
            <p:ph type="ctrTitle"/>
          </p:nvPr>
        </p:nvSpPr>
        <p:spPr>
          <a:xfrm>
            <a:off x="796322" y="320040"/>
            <a:ext cx="6732237" cy="15240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accent1"/>
              </a:buClr>
              <a:buSzPts val="3600"/>
              <a:buFont typeface="Book Antiqua"/>
              <a:buNone/>
            </a:pPr>
            <a:r>
              <a:rPr lang="en-US">
                <a:solidFill>
                  <a:schemeClr val="accent1"/>
                </a:solidFill>
              </a:rPr>
              <a:t>Registrazione: </a:t>
            </a:r>
            <a:r>
              <a:rPr lang="en-US"/>
              <a:t>Come iscriversi e altre informazioni pratiche</a:t>
            </a:r>
            <a:endParaRPr/>
          </a:p>
        </p:txBody>
      </p:sp>
      <p:sp>
        <p:nvSpPr>
          <p:cNvPr id="417" name="Google Shape;417;p23"/>
          <p:cNvSpPr txBox="1"/>
          <p:nvPr>
            <p:ph idx="1" type="body"/>
          </p:nvPr>
        </p:nvSpPr>
        <p:spPr>
          <a:xfrm>
            <a:off x="796322" y="2252076"/>
            <a:ext cx="5797550" cy="3051762"/>
          </a:xfrm>
          <a:prstGeom prst="rect">
            <a:avLst/>
          </a:prstGeom>
          <a:noFill/>
          <a:ln>
            <a:noFill/>
          </a:ln>
        </p:spPr>
        <p:txBody>
          <a:bodyPr anchorCtr="0" anchor="t" bIns="45700" lIns="0" spcFirstLastPara="1" rIns="0" wrap="square" tIns="45700">
            <a:normAutofit/>
          </a:bodyPr>
          <a:lstStyle/>
          <a:p>
            <a:pPr indent="-91440" lvl="0" marL="91440" rtl="0" algn="l">
              <a:lnSpc>
                <a:spcPct val="100000"/>
              </a:lnSpc>
              <a:spcBef>
                <a:spcPts val="0"/>
              </a:spcBef>
              <a:spcAft>
                <a:spcPts val="0"/>
              </a:spcAft>
              <a:buSzPts val="1400"/>
              <a:buChar char=" "/>
            </a:pPr>
            <a:r>
              <a:rPr lang="en-US"/>
              <a:t>La procedura di registrazione specifica per la formazione Cybersecurity Essentials and Management può variare a seconda dell'ente di formazione o dell'istituzione. Tuttavia, le fasi generali sono generalmente semplici e possono essere completate online o di persona.</a:t>
            </a:r>
            <a:endParaRPr/>
          </a:p>
          <a:p>
            <a:pPr indent="-2538" lvl="0" marL="91440" rtl="0" algn="l">
              <a:lnSpc>
                <a:spcPct val="100000"/>
              </a:lnSpc>
              <a:spcBef>
                <a:spcPts val="1400"/>
              </a:spcBef>
              <a:spcAft>
                <a:spcPts val="0"/>
              </a:spcAft>
              <a:buSzPts val="1400"/>
              <a:buNone/>
            </a:pPr>
            <a:r>
              <a:t/>
            </a:r>
            <a:endParaRPr/>
          </a:p>
          <a:p>
            <a:pPr indent="-342900" lvl="0" marL="342900" rtl="0" algn="l">
              <a:lnSpc>
                <a:spcPct val="100000"/>
              </a:lnSpc>
              <a:spcBef>
                <a:spcPts val="1400"/>
              </a:spcBef>
              <a:spcAft>
                <a:spcPts val="0"/>
              </a:spcAft>
              <a:buSzPts val="1400"/>
              <a:buFont typeface="Book Antiqua"/>
              <a:buAutoNum type="arabicPeriod"/>
            </a:pPr>
            <a:r>
              <a:rPr lang="en-US"/>
              <a:t>Registrazione online</a:t>
            </a:r>
            <a:endParaRPr/>
          </a:p>
          <a:p>
            <a:pPr indent="-342900" lvl="0" marL="342900" rtl="0" algn="l">
              <a:lnSpc>
                <a:spcPct val="100000"/>
              </a:lnSpc>
              <a:spcBef>
                <a:spcPts val="1400"/>
              </a:spcBef>
              <a:spcAft>
                <a:spcPts val="0"/>
              </a:spcAft>
              <a:buSzPts val="1400"/>
              <a:buFont typeface="Book Antiqua"/>
              <a:buAutoNum type="arabicPeriod"/>
            </a:pPr>
            <a:r>
              <a:rPr lang="en-US"/>
              <a:t>Registrazione di persona</a:t>
            </a:r>
            <a:endParaRPr/>
          </a:p>
          <a:p>
            <a:pPr indent="-342900" lvl="0" marL="342900" rtl="0" algn="l">
              <a:lnSpc>
                <a:spcPct val="100000"/>
              </a:lnSpc>
              <a:spcBef>
                <a:spcPts val="1400"/>
              </a:spcBef>
              <a:spcAft>
                <a:spcPts val="0"/>
              </a:spcAft>
              <a:buSzPts val="1400"/>
              <a:buFont typeface="Book Antiqua"/>
              <a:buAutoNum type="arabicPeriod"/>
            </a:pPr>
            <a:r>
              <a:rPr lang="en-US"/>
              <a:t>Ulteriori informazioni pratiche</a:t>
            </a:r>
            <a:endParaRPr/>
          </a:p>
          <a:p>
            <a:pPr indent="-2538" lvl="0" marL="91440" rtl="0" algn="l">
              <a:lnSpc>
                <a:spcPct val="100000"/>
              </a:lnSpc>
              <a:spcBef>
                <a:spcPts val="1400"/>
              </a:spcBef>
              <a:spcAft>
                <a:spcPts val="0"/>
              </a:spcAft>
              <a:buSzPts val="1400"/>
              <a:buNone/>
            </a:pPr>
            <a:r>
              <a:t/>
            </a:r>
            <a:endParaRPr/>
          </a:p>
          <a:p>
            <a:pPr indent="-2538" lvl="0" marL="91440" rtl="0" algn="l">
              <a:lnSpc>
                <a:spcPct val="100000"/>
              </a:lnSpc>
              <a:spcBef>
                <a:spcPts val="1400"/>
              </a:spcBef>
              <a:spcAft>
                <a:spcPts val="0"/>
              </a:spcAft>
              <a:buSzPts val="1400"/>
              <a:buNone/>
            </a:pPr>
            <a:r>
              <a:t/>
            </a:r>
            <a:endParaRPr/>
          </a:p>
          <a:p>
            <a:pPr indent="-2538" lvl="0" marL="91440" rtl="0" algn="l">
              <a:lnSpc>
                <a:spcPct val="100000"/>
              </a:lnSpc>
              <a:spcBef>
                <a:spcPts val="1400"/>
              </a:spcBef>
              <a:spcAft>
                <a:spcPts val="0"/>
              </a:spcAft>
              <a:buSzPts val="1400"/>
              <a:buNone/>
            </a:pPr>
            <a:r>
              <a:t/>
            </a:r>
            <a:endParaRPr/>
          </a:p>
          <a:p>
            <a:pPr indent="-2538" lvl="0" marL="91440" rtl="0" algn="l">
              <a:lnSpc>
                <a:spcPct val="100000"/>
              </a:lnSpc>
              <a:spcBef>
                <a:spcPts val="1400"/>
              </a:spcBef>
              <a:spcAft>
                <a:spcPts val="0"/>
              </a:spcAft>
              <a:buSzPts val="1400"/>
              <a:buNone/>
            </a:pPr>
            <a:r>
              <a:t/>
            </a:r>
            <a:endParaRPr/>
          </a:p>
        </p:txBody>
      </p:sp>
      <p:pic>
        <p:nvPicPr>
          <p:cNvPr descr="A person working at a desk" id="418" name="Google Shape;418;p23"/>
          <p:cNvPicPr preferRelativeResize="0"/>
          <p:nvPr>
            <p:ph idx="2" type="pic"/>
          </p:nvPr>
        </p:nvPicPr>
        <p:blipFill rotWithShape="1">
          <a:blip r:embed="rId3">
            <a:alphaModFix/>
          </a:blip>
          <a:srcRect b="0" l="3565" r="3565" t="0"/>
          <a:stretch/>
        </p:blipFill>
        <p:spPr>
          <a:xfrm flipH="1">
            <a:off x="7163691" y="0"/>
            <a:ext cx="5024825" cy="6858000"/>
          </a:xfrm>
          <a:prstGeom prst="rect">
            <a:avLst/>
          </a:prstGeom>
          <a:solidFill>
            <a:schemeClr val="lt2"/>
          </a:solidFill>
          <a:ln>
            <a:noFill/>
          </a:ln>
        </p:spPr>
      </p:pic>
      <p:sp>
        <p:nvSpPr>
          <p:cNvPr id="419" name="Google Shape;419;p23"/>
          <p:cNvSpPr/>
          <p:nvPr/>
        </p:nvSpPr>
        <p:spPr>
          <a:xfrm>
            <a:off x="7370364" y="-3219"/>
            <a:ext cx="2562565" cy="6884359"/>
          </a:xfrm>
          <a:custGeom>
            <a:rect b="b" l="l" r="r" t="t"/>
            <a:pathLst>
              <a:path extrusionOk="0" h="6884359" w="2562565">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p:txBody>
      </p:sp>
      <p:pic>
        <p:nvPicPr>
          <p:cNvPr id="420" name="Google Shape;420;p23"/>
          <p:cNvPicPr preferRelativeResize="0"/>
          <p:nvPr/>
        </p:nvPicPr>
        <p:blipFill rotWithShape="1">
          <a:blip r:embed="rId4">
            <a:alphaModFix/>
          </a:blip>
          <a:srcRect b="0" l="0" r="0" t="0"/>
          <a:stretch/>
        </p:blipFill>
        <p:spPr>
          <a:xfrm rot="10800000">
            <a:off x="7829202" y="5156615"/>
            <a:ext cx="878334" cy="1705001"/>
          </a:xfrm>
          <a:prstGeom prst="rect">
            <a:avLst/>
          </a:prstGeom>
          <a:noFill/>
          <a:ln>
            <a:noFill/>
          </a:ln>
        </p:spPr>
      </p:pic>
      <p:sp>
        <p:nvSpPr>
          <p:cNvPr id="421" name="Google Shape;421;p23"/>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100"/>
              <a:buNone/>
            </a:pPr>
            <a:fld id="{00000000-1234-1234-1234-123412341234}" type="slidenum">
              <a:rPr lang="en-US"/>
              <a:t>‹#›</a:t>
            </a:fld>
            <a:endParaRPr/>
          </a:p>
        </p:txBody>
      </p:sp>
      <p:pic>
        <p:nvPicPr>
          <p:cNvPr id="422" name="Google Shape;422;p23"/>
          <p:cNvPicPr preferRelativeResize="0"/>
          <p:nvPr/>
        </p:nvPicPr>
        <p:blipFill rotWithShape="1">
          <a:blip r:embed="rId5">
            <a:alphaModFix/>
          </a:blip>
          <a:srcRect b="0" l="0" r="0" t="0"/>
          <a:stretch/>
        </p:blipFill>
        <p:spPr>
          <a:xfrm>
            <a:off x="9509575" y="108400"/>
            <a:ext cx="2553075" cy="47225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6" name="Shape 426"/>
        <p:cNvGrpSpPr/>
        <p:nvPr/>
      </p:nvGrpSpPr>
      <p:grpSpPr>
        <a:xfrm>
          <a:off x="0" y="0"/>
          <a:ext cx="0" cy="0"/>
          <a:chOff x="0" y="0"/>
          <a:chExt cx="0" cy="0"/>
        </a:xfrm>
      </p:grpSpPr>
      <p:pic>
        <p:nvPicPr>
          <p:cNvPr descr="A person raising his hand" id="427" name="Google Shape;427;p17"/>
          <p:cNvPicPr preferRelativeResize="0"/>
          <p:nvPr>
            <p:ph idx="2" type="pic"/>
          </p:nvPr>
        </p:nvPicPr>
        <p:blipFill rotWithShape="1">
          <a:blip r:embed="rId3">
            <a:alphaModFix/>
          </a:blip>
          <a:srcRect b="0" l="8333" r="8333" t="0"/>
          <a:stretch/>
        </p:blipFill>
        <p:spPr>
          <a:xfrm flipH="1">
            <a:off x="7485901" y="0"/>
            <a:ext cx="4702614" cy="6858000"/>
          </a:xfrm>
          <a:prstGeom prst="rect">
            <a:avLst/>
          </a:prstGeom>
          <a:solidFill>
            <a:schemeClr val="lt2"/>
          </a:solidFill>
          <a:ln>
            <a:noFill/>
          </a:ln>
        </p:spPr>
      </p:pic>
      <p:sp>
        <p:nvSpPr>
          <p:cNvPr id="428" name="Google Shape;428;p17"/>
          <p:cNvSpPr txBox="1"/>
          <p:nvPr>
            <p:ph type="ctrTitle"/>
          </p:nvPr>
        </p:nvSpPr>
        <p:spPr>
          <a:xfrm>
            <a:off x="365760" y="320040"/>
            <a:ext cx="6732237" cy="1017147"/>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Book Antiqua"/>
              <a:buNone/>
            </a:pPr>
            <a:r>
              <a:rPr lang="en-US"/>
              <a:t>Progressi del corso</a:t>
            </a:r>
            <a:endParaRPr/>
          </a:p>
        </p:txBody>
      </p:sp>
      <p:sp>
        <p:nvSpPr>
          <p:cNvPr id="429" name="Google Shape;429;p17"/>
          <p:cNvSpPr txBox="1"/>
          <p:nvPr>
            <p:ph idx="1" type="body"/>
          </p:nvPr>
        </p:nvSpPr>
        <p:spPr>
          <a:xfrm>
            <a:off x="365760" y="1520879"/>
            <a:ext cx="788700" cy="533400"/>
          </a:xfrm>
          <a:prstGeom prst="rect">
            <a:avLst/>
          </a:prstGeom>
          <a:noFill/>
          <a:ln>
            <a:noFill/>
          </a:ln>
        </p:spPr>
        <p:txBody>
          <a:bodyPr anchorCtr="0" anchor="ctr" bIns="0" lIns="0" spcFirstLastPara="1" rIns="0" wrap="square" tIns="0">
            <a:noAutofit/>
          </a:bodyPr>
          <a:lstStyle/>
          <a:p>
            <a:pPr indent="0" lvl="0" marL="0" marR="0" rtl="0" algn="ctr">
              <a:lnSpc>
                <a:spcPct val="60000"/>
              </a:lnSpc>
              <a:spcBef>
                <a:spcPts val="0"/>
              </a:spcBef>
              <a:spcAft>
                <a:spcPts val="0"/>
              </a:spcAft>
              <a:buClr>
                <a:srgbClr val="000000"/>
              </a:buClr>
              <a:buSzPts val="5400"/>
              <a:buFont typeface="Arial"/>
              <a:buNone/>
            </a:pPr>
            <a:r>
              <a:rPr lang="en-US" sz="5400"/>
              <a:t>o1.</a:t>
            </a:r>
            <a:endParaRPr sz="5400"/>
          </a:p>
        </p:txBody>
      </p:sp>
      <p:sp>
        <p:nvSpPr>
          <p:cNvPr id="430" name="Google Shape;430;p17"/>
          <p:cNvSpPr txBox="1"/>
          <p:nvPr>
            <p:ph idx="3" type="body"/>
          </p:nvPr>
        </p:nvSpPr>
        <p:spPr>
          <a:xfrm>
            <a:off x="1097280" y="1749479"/>
            <a:ext cx="7943967" cy="533400"/>
          </a:xfrm>
          <a:prstGeom prst="rect">
            <a:avLst/>
          </a:prstGeom>
          <a:noFill/>
          <a:ln>
            <a:noFill/>
          </a:ln>
        </p:spPr>
        <p:txBody>
          <a:bodyPr anchorCtr="0" anchor="b" bIns="0" lIns="0" spcFirstLastPara="1" rIns="0" wrap="square" tIns="45700">
            <a:no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chemeClr val="dk1"/>
                </a:solidFill>
              </a:rPr>
              <a:t>Introduzione alla sicurezza informatica nel settore energetico</a:t>
            </a:r>
            <a:endParaRPr/>
          </a:p>
        </p:txBody>
      </p:sp>
      <p:sp>
        <p:nvSpPr>
          <p:cNvPr id="431" name="Google Shape;431;p17"/>
          <p:cNvSpPr txBox="1"/>
          <p:nvPr>
            <p:ph idx="4" type="body"/>
          </p:nvPr>
        </p:nvSpPr>
        <p:spPr>
          <a:xfrm>
            <a:off x="365760" y="2225635"/>
            <a:ext cx="788700" cy="533400"/>
          </a:xfrm>
          <a:prstGeom prst="rect">
            <a:avLst/>
          </a:prstGeom>
          <a:noFill/>
          <a:ln>
            <a:noFill/>
          </a:ln>
        </p:spPr>
        <p:txBody>
          <a:bodyPr anchorCtr="0" anchor="ctr" bIns="0" lIns="0" spcFirstLastPara="1" rIns="0" wrap="square" tIns="0">
            <a:noAutofit/>
          </a:bodyPr>
          <a:lstStyle/>
          <a:p>
            <a:pPr indent="0" lvl="0" marL="0" marR="0" rtl="0" algn="ctr">
              <a:lnSpc>
                <a:spcPct val="60000"/>
              </a:lnSpc>
              <a:spcBef>
                <a:spcPts val="0"/>
              </a:spcBef>
              <a:spcAft>
                <a:spcPts val="0"/>
              </a:spcAft>
              <a:buClr>
                <a:srgbClr val="000000"/>
              </a:buClr>
              <a:buSzPts val="4400"/>
              <a:buFont typeface="Arial"/>
              <a:buNone/>
            </a:pPr>
            <a:r>
              <a:rPr lang="en-US" sz="4400"/>
              <a:t>o2.</a:t>
            </a:r>
            <a:endParaRPr sz="4400"/>
          </a:p>
        </p:txBody>
      </p:sp>
      <p:sp>
        <p:nvSpPr>
          <p:cNvPr id="432" name="Google Shape;432;p17"/>
          <p:cNvSpPr txBox="1"/>
          <p:nvPr>
            <p:ph idx="5" type="body"/>
          </p:nvPr>
        </p:nvSpPr>
        <p:spPr>
          <a:xfrm>
            <a:off x="1097280" y="2378035"/>
            <a:ext cx="5885179" cy="533400"/>
          </a:xfrm>
          <a:prstGeom prst="rect">
            <a:avLst/>
          </a:prstGeom>
          <a:noFill/>
          <a:ln>
            <a:noFill/>
          </a:ln>
        </p:spPr>
        <p:txBody>
          <a:bodyPr anchorCtr="0" anchor="b" bIns="0" lIns="0" spcFirstLastPara="1" rIns="0" wrap="square" tIns="45700">
            <a:normAutofit/>
          </a:bodyPr>
          <a:lstStyle/>
          <a:p>
            <a:pPr indent="0" lvl="0" marL="0" marR="0" rtl="0" algn="l">
              <a:lnSpc>
                <a:spcPct val="100000"/>
              </a:lnSpc>
              <a:spcBef>
                <a:spcPts val="0"/>
              </a:spcBef>
              <a:spcAft>
                <a:spcPts val="0"/>
              </a:spcAft>
              <a:buClr>
                <a:srgbClr val="000000"/>
              </a:buClr>
              <a:buSzPts val="2000"/>
              <a:buFont typeface="Arial"/>
              <a:buNone/>
            </a:pPr>
            <a:r>
              <a:rPr lang="en-US" sz="2000">
                <a:solidFill>
                  <a:srgbClr val="7F7F7F"/>
                </a:solidFill>
              </a:rPr>
              <a:t>Gestione e segnalazione delle vulnerabilità</a:t>
            </a:r>
            <a:endParaRPr/>
          </a:p>
        </p:txBody>
      </p:sp>
      <p:sp>
        <p:nvSpPr>
          <p:cNvPr id="433" name="Google Shape;433;p17"/>
          <p:cNvSpPr txBox="1"/>
          <p:nvPr>
            <p:ph idx="6" type="body"/>
          </p:nvPr>
        </p:nvSpPr>
        <p:spPr>
          <a:xfrm>
            <a:off x="365760" y="2854509"/>
            <a:ext cx="788700" cy="533400"/>
          </a:xfrm>
          <a:prstGeom prst="rect">
            <a:avLst/>
          </a:prstGeom>
          <a:noFill/>
          <a:ln>
            <a:noFill/>
          </a:ln>
        </p:spPr>
        <p:txBody>
          <a:bodyPr anchorCtr="0" anchor="ctr" bIns="0" lIns="0" spcFirstLastPara="1" rIns="0" wrap="square" tIns="0">
            <a:noAutofit/>
          </a:bodyPr>
          <a:lstStyle/>
          <a:p>
            <a:pPr indent="0" lvl="0" marL="0" rtl="0" algn="ctr">
              <a:lnSpc>
                <a:spcPct val="60000"/>
              </a:lnSpc>
              <a:spcBef>
                <a:spcPts val="0"/>
              </a:spcBef>
              <a:spcAft>
                <a:spcPts val="0"/>
              </a:spcAft>
              <a:buSzPts val="4400"/>
              <a:buNone/>
            </a:pPr>
            <a:r>
              <a:rPr lang="en-US"/>
              <a:t>o3.</a:t>
            </a:r>
            <a:endParaRPr/>
          </a:p>
        </p:txBody>
      </p:sp>
      <p:sp>
        <p:nvSpPr>
          <p:cNvPr id="434" name="Google Shape;434;p17"/>
          <p:cNvSpPr txBox="1"/>
          <p:nvPr>
            <p:ph idx="7" type="body"/>
          </p:nvPr>
        </p:nvSpPr>
        <p:spPr>
          <a:xfrm>
            <a:off x="1097280" y="3009613"/>
            <a:ext cx="5885179" cy="533400"/>
          </a:xfrm>
          <a:prstGeom prst="rect">
            <a:avLst/>
          </a:prstGeom>
          <a:noFill/>
          <a:ln>
            <a:noFill/>
          </a:ln>
        </p:spPr>
        <p:txBody>
          <a:bodyPr anchorCtr="0" anchor="b" bIns="0" lIns="0" spcFirstLastPara="1" rIns="0" wrap="square" tIns="45700">
            <a:normAutofit/>
          </a:bodyPr>
          <a:lstStyle/>
          <a:p>
            <a:pPr indent="0" lvl="0" marL="0" rtl="0" algn="l">
              <a:lnSpc>
                <a:spcPct val="100000"/>
              </a:lnSpc>
              <a:spcBef>
                <a:spcPts val="0"/>
              </a:spcBef>
              <a:spcAft>
                <a:spcPts val="0"/>
              </a:spcAft>
              <a:buSzPts val="2000"/>
              <a:buNone/>
            </a:pPr>
            <a:r>
              <a:rPr lang="en-US">
                <a:highlight>
                  <a:schemeClr val="lt1"/>
                </a:highlight>
              </a:rPr>
              <a:t>Notifiche e risposte alle minacce in tempo reale</a:t>
            </a:r>
            <a:endParaRPr/>
          </a:p>
        </p:txBody>
      </p:sp>
      <p:sp>
        <p:nvSpPr>
          <p:cNvPr id="435" name="Google Shape;435;p17"/>
          <p:cNvSpPr txBox="1"/>
          <p:nvPr>
            <p:ph idx="8" type="body"/>
          </p:nvPr>
        </p:nvSpPr>
        <p:spPr>
          <a:xfrm>
            <a:off x="365760" y="3483383"/>
            <a:ext cx="788700" cy="533400"/>
          </a:xfrm>
          <a:prstGeom prst="rect">
            <a:avLst/>
          </a:prstGeom>
          <a:noFill/>
          <a:ln>
            <a:noFill/>
          </a:ln>
        </p:spPr>
        <p:txBody>
          <a:bodyPr anchorCtr="0" anchor="ctr" bIns="0" lIns="0" spcFirstLastPara="1" rIns="0" wrap="square" tIns="0">
            <a:noAutofit/>
          </a:bodyPr>
          <a:lstStyle/>
          <a:p>
            <a:pPr indent="0" lvl="0" marL="0" rtl="0" algn="ctr">
              <a:lnSpc>
                <a:spcPct val="60000"/>
              </a:lnSpc>
              <a:spcBef>
                <a:spcPts val="0"/>
              </a:spcBef>
              <a:spcAft>
                <a:spcPts val="0"/>
              </a:spcAft>
              <a:buSzPts val="4400"/>
              <a:buNone/>
            </a:pPr>
            <a:r>
              <a:rPr lang="en-US"/>
              <a:t>o4.</a:t>
            </a:r>
            <a:endParaRPr/>
          </a:p>
        </p:txBody>
      </p:sp>
      <p:sp>
        <p:nvSpPr>
          <p:cNvPr id="436" name="Google Shape;436;p17"/>
          <p:cNvSpPr txBox="1"/>
          <p:nvPr>
            <p:ph idx="9" type="body"/>
          </p:nvPr>
        </p:nvSpPr>
        <p:spPr>
          <a:xfrm>
            <a:off x="1097279" y="3638169"/>
            <a:ext cx="7405697" cy="533400"/>
          </a:xfrm>
          <a:prstGeom prst="rect">
            <a:avLst/>
          </a:prstGeom>
          <a:noFill/>
          <a:ln>
            <a:noFill/>
          </a:ln>
        </p:spPr>
        <p:txBody>
          <a:bodyPr anchorCtr="0" anchor="b" bIns="0" lIns="0" spcFirstLastPara="1" rIns="0" wrap="square" tIns="45700">
            <a:normAutofit fontScale="92500"/>
          </a:bodyPr>
          <a:lstStyle/>
          <a:p>
            <a:pPr indent="0" lvl="0" marL="0" rtl="0" algn="l">
              <a:lnSpc>
                <a:spcPct val="100000"/>
              </a:lnSpc>
              <a:spcBef>
                <a:spcPts val="0"/>
              </a:spcBef>
              <a:spcAft>
                <a:spcPts val="0"/>
              </a:spcAft>
              <a:buSzPct val="98280"/>
              <a:buNone/>
            </a:pPr>
            <a:r>
              <a:rPr lang="en-US">
                <a:highlight>
                  <a:schemeClr val="lt1"/>
                </a:highlight>
              </a:rPr>
              <a:t>Monitoraggio continuo dell'infrastruttura </a:t>
            </a:r>
            <a:r>
              <a:rPr lang="en-US" sz="2200">
                <a:solidFill>
                  <a:srgbClr val="757070"/>
                </a:solidFill>
              </a:rPr>
              <a:t>con strumenti basati sul cloud</a:t>
            </a:r>
            <a:endParaRPr sz="2200">
              <a:solidFill>
                <a:srgbClr val="757070"/>
              </a:solidFill>
            </a:endParaRPr>
          </a:p>
        </p:txBody>
      </p:sp>
      <p:sp>
        <p:nvSpPr>
          <p:cNvPr id="437" name="Google Shape;437;p17"/>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100"/>
              <a:buNone/>
            </a:pPr>
            <a:fld id="{00000000-1234-1234-1234-123412341234}" type="slidenum">
              <a:rPr lang="en-US"/>
              <a:t>‹#›</a:t>
            </a:fld>
            <a:endParaRPr/>
          </a:p>
        </p:txBody>
      </p:sp>
      <p:grpSp>
        <p:nvGrpSpPr>
          <p:cNvPr id="438" name="Google Shape;438;p17"/>
          <p:cNvGrpSpPr/>
          <p:nvPr/>
        </p:nvGrpSpPr>
        <p:grpSpPr>
          <a:xfrm>
            <a:off x="7370364" y="-23539"/>
            <a:ext cx="2562565" cy="6885155"/>
            <a:chOff x="7370364" y="-23539"/>
            <a:chExt cx="2562565" cy="6885155"/>
          </a:xfrm>
        </p:grpSpPr>
        <p:pic>
          <p:nvPicPr>
            <p:cNvPr id="439" name="Google Shape;439;p17"/>
            <p:cNvPicPr preferRelativeResize="0"/>
            <p:nvPr/>
          </p:nvPicPr>
          <p:blipFill rotWithShape="1">
            <a:blip r:embed="rId4">
              <a:alphaModFix/>
            </a:blip>
            <a:srcRect b="0" l="0" r="0" t="0"/>
            <a:stretch/>
          </p:blipFill>
          <p:spPr>
            <a:xfrm rot="10800000">
              <a:off x="7829202" y="5156615"/>
              <a:ext cx="878334" cy="1705001"/>
            </a:xfrm>
            <a:prstGeom prst="rect">
              <a:avLst/>
            </a:prstGeom>
            <a:noFill/>
            <a:ln>
              <a:noFill/>
            </a:ln>
          </p:spPr>
        </p:pic>
        <p:sp>
          <p:nvSpPr>
            <p:cNvPr id="440" name="Google Shape;440;p17"/>
            <p:cNvSpPr/>
            <p:nvPr/>
          </p:nvSpPr>
          <p:spPr>
            <a:xfrm>
              <a:off x="7370364" y="-23539"/>
              <a:ext cx="2562565" cy="6884359"/>
            </a:xfrm>
            <a:custGeom>
              <a:rect b="b" l="l" r="r" t="t"/>
              <a:pathLst>
                <a:path extrusionOk="0" h="6884359" w="2562565">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p:txBody>
        </p:sp>
      </p:grpSp>
      <p:pic>
        <p:nvPicPr>
          <p:cNvPr id="441" name="Google Shape;441;p17"/>
          <p:cNvPicPr preferRelativeResize="0"/>
          <p:nvPr/>
        </p:nvPicPr>
        <p:blipFill rotWithShape="1">
          <a:blip r:embed="rId5">
            <a:alphaModFix/>
          </a:blip>
          <a:srcRect b="0" l="0" r="0" t="0"/>
          <a:stretch/>
        </p:blipFill>
        <p:spPr>
          <a:xfrm>
            <a:off x="9509575" y="108400"/>
            <a:ext cx="2553075" cy="472250"/>
          </a:xfrm>
          <a:prstGeom prst="rect">
            <a:avLst/>
          </a:prstGeom>
          <a:noFill/>
          <a:ln>
            <a:noFill/>
          </a:ln>
        </p:spPr>
      </p:pic>
      <p:sp>
        <p:nvSpPr>
          <p:cNvPr id="442" name="Google Shape;442;p17"/>
          <p:cNvSpPr txBox="1"/>
          <p:nvPr/>
        </p:nvSpPr>
        <p:spPr>
          <a:xfrm>
            <a:off x="365760" y="4114800"/>
            <a:ext cx="788700" cy="533400"/>
          </a:xfrm>
          <a:prstGeom prst="rect">
            <a:avLst/>
          </a:prstGeom>
          <a:noFill/>
          <a:ln>
            <a:noFill/>
          </a:ln>
        </p:spPr>
        <p:txBody>
          <a:bodyPr anchorCtr="0" anchor="ctr" bIns="0" lIns="0" spcFirstLastPara="1" rIns="0" wrap="square" tIns="0">
            <a:noAutofit/>
          </a:bodyPr>
          <a:lstStyle/>
          <a:p>
            <a:pPr indent="0" lvl="0" marL="0" marR="0" rtl="0" algn="ctr">
              <a:lnSpc>
                <a:spcPct val="60000"/>
              </a:lnSpc>
              <a:spcBef>
                <a:spcPts val="0"/>
              </a:spcBef>
              <a:spcAft>
                <a:spcPts val="0"/>
              </a:spcAft>
              <a:buClr>
                <a:schemeClr val="accent1"/>
              </a:buClr>
              <a:buSzPts val="4400"/>
              <a:buFont typeface="Calibri"/>
              <a:buNone/>
            </a:pPr>
            <a:r>
              <a:rPr b="0" baseline="-25000" i="0" lang="en-US" sz="4400" u="none" cap="none" strike="noStrike">
                <a:solidFill>
                  <a:schemeClr val="dk2"/>
                </a:solidFill>
                <a:latin typeface="Century Gothic"/>
                <a:ea typeface="Century Gothic"/>
                <a:cs typeface="Century Gothic"/>
                <a:sym typeface="Century Gothic"/>
              </a:rPr>
              <a:t>o5.</a:t>
            </a:r>
            <a:endParaRPr/>
          </a:p>
        </p:txBody>
      </p:sp>
      <p:sp>
        <p:nvSpPr>
          <p:cNvPr id="443" name="Google Shape;443;p17"/>
          <p:cNvSpPr txBox="1"/>
          <p:nvPr/>
        </p:nvSpPr>
        <p:spPr>
          <a:xfrm>
            <a:off x="1097280" y="4242816"/>
            <a:ext cx="7405697" cy="533400"/>
          </a:xfrm>
          <a:prstGeom prst="rect">
            <a:avLst/>
          </a:prstGeom>
          <a:noFill/>
          <a:ln>
            <a:noFill/>
          </a:ln>
        </p:spPr>
        <p:txBody>
          <a:bodyPr anchorCtr="0" anchor="b" bIns="0" lIns="0" spcFirstLastPara="1" rIns="0" wrap="square" tIns="45700">
            <a:normAutofit/>
          </a:bodyPr>
          <a:lstStyle/>
          <a:p>
            <a:pPr indent="0" lvl="0" marL="0" marR="0" rtl="0" algn="l">
              <a:lnSpc>
                <a:spcPct val="100000"/>
              </a:lnSpc>
              <a:spcBef>
                <a:spcPts val="0"/>
              </a:spcBef>
              <a:spcAft>
                <a:spcPts val="0"/>
              </a:spcAft>
              <a:buClr>
                <a:schemeClr val="accent1"/>
              </a:buClr>
              <a:buSzPts val="2000"/>
              <a:buFont typeface="Calibri"/>
              <a:buNone/>
            </a:pPr>
            <a:r>
              <a:rPr b="0" i="0" lang="en-US" sz="2000" u="none" cap="none" strike="noStrike">
                <a:solidFill>
                  <a:srgbClr val="7F7F7F"/>
                </a:solidFill>
                <a:highlight>
                  <a:schemeClr val="lt1"/>
                </a:highlight>
                <a:latin typeface="Century Gothic"/>
                <a:ea typeface="Century Gothic"/>
                <a:cs typeface="Century Gothic"/>
                <a:sym typeface="Century Gothic"/>
              </a:rPr>
              <a:t>Collaborazione e condivisione delle conoscenze.</a:t>
            </a:r>
            <a:endParaRPr b="0" i="0" sz="2000" u="none" cap="none" strike="noStrike">
              <a:solidFill>
                <a:srgbClr val="757070"/>
              </a:solidFill>
              <a:latin typeface="Century Gothic"/>
              <a:ea typeface="Century Gothic"/>
              <a:cs typeface="Century Gothic"/>
              <a:sym typeface="Century Gothic"/>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 name="Shape 200"/>
        <p:cNvGrpSpPr/>
        <p:nvPr/>
      </p:nvGrpSpPr>
      <p:grpSpPr>
        <a:xfrm>
          <a:off x="0" y="0"/>
          <a:ext cx="0" cy="0"/>
          <a:chOff x="0" y="0"/>
          <a:chExt cx="0" cy="0"/>
        </a:xfrm>
      </p:grpSpPr>
      <p:pic>
        <p:nvPicPr>
          <p:cNvPr id="201" name="Google Shape;201;g2c5a591c0c4_0_113"/>
          <p:cNvPicPr preferRelativeResize="0"/>
          <p:nvPr/>
        </p:nvPicPr>
        <p:blipFill rotWithShape="1">
          <a:blip r:embed="rId3">
            <a:alphaModFix/>
          </a:blip>
          <a:srcRect b="0" l="0" r="0" t="0"/>
          <a:stretch/>
        </p:blipFill>
        <p:spPr>
          <a:xfrm>
            <a:off x="9509575" y="108400"/>
            <a:ext cx="2553075" cy="472250"/>
          </a:xfrm>
          <a:prstGeom prst="rect">
            <a:avLst/>
          </a:prstGeom>
          <a:noFill/>
          <a:ln>
            <a:noFill/>
          </a:ln>
        </p:spPr>
      </p:pic>
      <p:sp>
        <p:nvSpPr>
          <p:cNvPr id="202" name="Google Shape;202;g2c5a591c0c4_0_113"/>
          <p:cNvSpPr txBox="1"/>
          <p:nvPr>
            <p:ph idx="12" type="sldNum"/>
          </p:nvPr>
        </p:nvSpPr>
        <p:spPr>
          <a:xfrm>
            <a:off x="10768546" y="6290774"/>
            <a:ext cx="618000" cy="3651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100"/>
              <a:buNone/>
            </a:pPr>
            <a:fld id="{00000000-1234-1234-1234-123412341234}" type="slidenum">
              <a:rPr lang="en-US">
                <a:solidFill>
                  <a:schemeClr val="dk1"/>
                </a:solidFill>
              </a:rPr>
              <a:t>‹#›</a:t>
            </a:fld>
            <a:endParaRPr>
              <a:solidFill>
                <a:schemeClr val="dk1"/>
              </a:solidFill>
            </a:endParaRPr>
          </a:p>
        </p:txBody>
      </p:sp>
      <p:pic>
        <p:nvPicPr>
          <p:cNvPr id="203" name="Google Shape;203;g2c5a591c0c4_0_113"/>
          <p:cNvPicPr preferRelativeResize="0"/>
          <p:nvPr/>
        </p:nvPicPr>
        <p:blipFill rotWithShape="1">
          <a:blip r:embed="rId4">
            <a:alphaModFix/>
          </a:blip>
          <a:srcRect b="0" l="0" r="0" t="0"/>
          <a:stretch/>
        </p:blipFill>
        <p:spPr>
          <a:xfrm>
            <a:off x="152400" y="1325025"/>
            <a:ext cx="11887202" cy="4207941"/>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7" name="Shape 447"/>
        <p:cNvGrpSpPr/>
        <p:nvPr/>
      </p:nvGrpSpPr>
      <p:grpSpPr>
        <a:xfrm>
          <a:off x="0" y="0"/>
          <a:ext cx="0" cy="0"/>
          <a:chOff x="0" y="0"/>
          <a:chExt cx="0" cy="0"/>
        </a:xfrm>
      </p:grpSpPr>
      <p:sp>
        <p:nvSpPr>
          <p:cNvPr id="448" name="Google Shape;448;g2c46ccb187e_0_158"/>
          <p:cNvSpPr txBox="1"/>
          <p:nvPr>
            <p:ph type="ctrTitle"/>
          </p:nvPr>
        </p:nvSpPr>
        <p:spPr>
          <a:xfrm>
            <a:off x="182880" y="731520"/>
            <a:ext cx="10791000" cy="6615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Book Antiqua"/>
              <a:buNone/>
            </a:pPr>
            <a:r>
              <a:rPr lang="en-US"/>
              <a:t>Introduzione alla sicurezza informatica nel settore energetico</a:t>
            </a:r>
            <a:endParaRPr/>
          </a:p>
        </p:txBody>
      </p:sp>
      <p:pic>
        <p:nvPicPr>
          <p:cNvPr id="449" name="Google Shape;449;g2c46ccb187e_0_158"/>
          <p:cNvPicPr preferRelativeResize="0"/>
          <p:nvPr/>
        </p:nvPicPr>
        <p:blipFill rotWithShape="1">
          <a:blip r:embed="rId3">
            <a:alphaModFix/>
          </a:blip>
          <a:srcRect b="0" l="0" r="0" t="0"/>
          <a:stretch/>
        </p:blipFill>
        <p:spPr>
          <a:xfrm>
            <a:off x="9509575" y="108400"/>
            <a:ext cx="2553075" cy="472250"/>
          </a:xfrm>
          <a:prstGeom prst="rect">
            <a:avLst/>
          </a:prstGeom>
          <a:noFill/>
          <a:ln>
            <a:noFill/>
          </a:ln>
        </p:spPr>
      </p:pic>
      <p:sp>
        <p:nvSpPr>
          <p:cNvPr id="450" name="Google Shape;450;g2c46ccb187e_0_158"/>
          <p:cNvSpPr txBox="1"/>
          <p:nvPr>
            <p:ph idx="12" type="sldNum"/>
          </p:nvPr>
        </p:nvSpPr>
        <p:spPr>
          <a:xfrm>
            <a:off x="10920946" y="6443174"/>
            <a:ext cx="618000" cy="3651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100"/>
              <a:buNone/>
            </a:pPr>
            <a:fld id="{00000000-1234-1234-1234-123412341234}" type="slidenum">
              <a:rPr lang="en-US">
                <a:solidFill>
                  <a:schemeClr val="dk1"/>
                </a:solidFill>
              </a:rPr>
              <a:t>‹#›</a:t>
            </a:fld>
            <a:endParaRPr>
              <a:solidFill>
                <a:schemeClr val="dk1"/>
              </a:solidFill>
            </a:endParaRPr>
          </a:p>
        </p:txBody>
      </p:sp>
      <p:pic>
        <p:nvPicPr>
          <p:cNvPr id="451" name="Google Shape;451;g2c46ccb187e_0_158"/>
          <p:cNvPicPr preferRelativeResize="0"/>
          <p:nvPr/>
        </p:nvPicPr>
        <p:blipFill rotWithShape="1">
          <a:blip r:embed="rId4">
            <a:alphaModFix/>
          </a:blip>
          <a:srcRect b="0" l="0" r="0" t="0"/>
          <a:stretch/>
        </p:blipFill>
        <p:spPr>
          <a:xfrm>
            <a:off x="5994400" y="1699292"/>
            <a:ext cx="5886291" cy="4437610"/>
          </a:xfrm>
          <a:prstGeom prst="rect">
            <a:avLst/>
          </a:prstGeom>
          <a:noFill/>
          <a:ln>
            <a:noFill/>
          </a:ln>
        </p:spPr>
      </p:pic>
      <p:sp>
        <p:nvSpPr>
          <p:cNvPr id="452" name="Google Shape;452;g2c46ccb187e_0_158"/>
          <p:cNvSpPr txBox="1"/>
          <p:nvPr/>
        </p:nvSpPr>
        <p:spPr>
          <a:xfrm>
            <a:off x="311310" y="2377440"/>
            <a:ext cx="5156618" cy="3066671"/>
          </a:xfrm>
          <a:prstGeom prst="rect">
            <a:avLst/>
          </a:prstGeom>
          <a:noFill/>
          <a:ln>
            <a:noFill/>
          </a:ln>
        </p:spPr>
        <p:txBody>
          <a:bodyPr anchorCtr="0" anchor="t" bIns="45700" lIns="0" spcFirstLastPara="1" rIns="0" wrap="square" tIns="0">
            <a:noAutofit/>
          </a:bodyPr>
          <a:lstStyle/>
          <a:p>
            <a:pPr indent="-274320" lvl="0" marL="274320" marR="0" rtl="0" algn="l">
              <a:lnSpc>
                <a:spcPct val="100000"/>
              </a:lnSpc>
              <a:spcBef>
                <a:spcPts val="600"/>
              </a:spcBef>
              <a:spcAft>
                <a:spcPts val="0"/>
              </a:spcAft>
              <a:buClr>
                <a:schemeClr val="dk2"/>
              </a:buClr>
              <a:buSzPts val="1200"/>
              <a:buFont typeface="Noto Sans Symbols"/>
              <a:buChar char="⮚"/>
            </a:pPr>
            <a:r>
              <a:rPr b="0" i="0" lang="en-US" sz="2400" u="none" cap="none" strike="noStrike">
                <a:solidFill>
                  <a:schemeClr val="dk1"/>
                </a:solidFill>
                <a:latin typeface="Century Gothic"/>
                <a:ea typeface="Century Gothic"/>
                <a:cs typeface="Century Gothic"/>
                <a:sym typeface="Century Gothic"/>
              </a:rPr>
              <a:t>Il settore energetico è fondamentale per la </a:t>
            </a:r>
            <a:r>
              <a:rPr b="1" i="0" lang="en-US" sz="2400" u="none" cap="none" strike="noStrike">
                <a:solidFill>
                  <a:schemeClr val="dk1"/>
                </a:solidFill>
                <a:latin typeface="Century Gothic"/>
                <a:ea typeface="Century Gothic"/>
                <a:cs typeface="Century Gothic"/>
                <a:sym typeface="Century Gothic"/>
              </a:rPr>
              <a:t>sicurezza nazionale</a:t>
            </a:r>
            <a:r>
              <a:rPr b="0" i="0" lang="en-US" sz="2400" u="none" cap="none" strike="noStrike">
                <a:solidFill>
                  <a:schemeClr val="dk1"/>
                </a:solidFill>
                <a:latin typeface="Century Gothic"/>
                <a:ea typeface="Century Gothic"/>
                <a:cs typeface="Century Gothic"/>
                <a:sym typeface="Century Gothic"/>
              </a:rPr>
              <a:t>, la </a:t>
            </a:r>
            <a:r>
              <a:rPr b="1" i="0" lang="en-US" sz="2400" u="none" cap="none" strike="noStrike">
                <a:solidFill>
                  <a:schemeClr val="dk1"/>
                </a:solidFill>
                <a:latin typeface="Century Gothic"/>
                <a:ea typeface="Century Gothic"/>
                <a:cs typeface="Century Gothic"/>
                <a:sym typeface="Century Gothic"/>
              </a:rPr>
              <a:t>stabilità economica </a:t>
            </a:r>
            <a:r>
              <a:rPr b="0" i="0" lang="en-US" sz="2400" u="none" cap="none" strike="noStrike">
                <a:solidFill>
                  <a:schemeClr val="dk1"/>
                </a:solidFill>
                <a:latin typeface="Century Gothic"/>
                <a:ea typeface="Century Gothic"/>
                <a:cs typeface="Century Gothic"/>
                <a:sym typeface="Century Gothic"/>
              </a:rPr>
              <a:t>e la </a:t>
            </a:r>
            <a:r>
              <a:rPr b="1" i="0" lang="en-US" sz="2400" u="none" cap="none" strike="noStrike">
                <a:solidFill>
                  <a:schemeClr val="dk1"/>
                </a:solidFill>
                <a:latin typeface="Century Gothic"/>
                <a:ea typeface="Century Gothic"/>
                <a:cs typeface="Century Gothic"/>
                <a:sym typeface="Century Gothic"/>
              </a:rPr>
              <a:t>sicurezza pubblica</a:t>
            </a:r>
            <a:r>
              <a:rPr b="0" i="0" lang="en-US" sz="2400" u="none" cap="none" strike="noStrike">
                <a:solidFill>
                  <a:schemeClr val="dk1"/>
                </a:solidFill>
                <a:latin typeface="Century Gothic"/>
                <a:ea typeface="Century Gothic"/>
                <a:cs typeface="Century Gothic"/>
                <a:sym typeface="Century Gothic"/>
              </a:rPr>
              <a:t>.</a:t>
            </a:r>
            <a:endParaRPr/>
          </a:p>
          <a:p>
            <a:pPr indent="-198120" lvl="0" marL="274320" marR="0" rtl="0" algn="l">
              <a:lnSpc>
                <a:spcPct val="100000"/>
              </a:lnSpc>
              <a:spcBef>
                <a:spcPts val="1200"/>
              </a:spcBef>
              <a:spcAft>
                <a:spcPts val="0"/>
              </a:spcAft>
              <a:buClr>
                <a:schemeClr val="dk2"/>
              </a:buClr>
              <a:buSzPts val="1200"/>
              <a:buFont typeface="Noto Sans Symbols"/>
              <a:buNone/>
            </a:pPr>
            <a:r>
              <a:t/>
            </a:r>
            <a:endParaRPr b="0" i="0" sz="2400" u="none" cap="none" strike="noStrike">
              <a:solidFill>
                <a:schemeClr val="dk1"/>
              </a:solidFill>
              <a:latin typeface="Century Gothic"/>
              <a:ea typeface="Century Gothic"/>
              <a:cs typeface="Century Gothic"/>
              <a:sym typeface="Century Gothic"/>
            </a:endParaRPr>
          </a:p>
          <a:p>
            <a:pPr indent="-274320" lvl="0" marL="274320" marR="0" rtl="0" algn="l">
              <a:lnSpc>
                <a:spcPct val="100000"/>
              </a:lnSpc>
              <a:spcBef>
                <a:spcPts val="1200"/>
              </a:spcBef>
              <a:spcAft>
                <a:spcPts val="600"/>
              </a:spcAft>
              <a:buClr>
                <a:schemeClr val="dk2"/>
              </a:buClr>
              <a:buSzPts val="1200"/>
              <a:buFont typeface="Noto Sans Symbols"/>
              <a:buChar char="⮚"/>
            </a:pPr>
            <a:r>
              <a:rPr b="1" i="0" lang="en-US" sz="2400" u="none" cap="none" strike="noStrike">
                <a:solidFill>
                  <a:schemeClr val="dk1"/>
                </a:solidFill>
                <a:latin typeface="Century Gothic"/>
                <a:ea typeface="Century Gothic"/>
                <a:cs typeface="Century Gothic"/>
                <a:sym typeface="Century Gothic"/>
              </a:rPr>
              <a:t>La crescente digitalizzazione </a:t>
            </a:r>
            <a:r>
              <a:rPr b="0" i="0" lang="en-US" sz="2400" u="none" cap="none" strike="noStrike">
                <a:solidFill>
                  <a:schemeClr val="dk1"/>
                </a:solidFill>
                <a:latin typeface="Century Gothic"/>
                <a:ea typeface="Century Gothic"/>
                <a:cs typeface="Century Gothic"/>
                <a:sym typeface="Century Gothic"/>
              </a:rPr>
              <a:t>e </a:t>
            </a:r>
            <a:r>
              <a:rPr b="1" i="0" lang="en-US" sz="2400" u="none" cap="none" strike="noStrike">
                <a:solidFill>
                  <a:schemeClr val="dk1"/>
                </a:solidFill>
                <a:latin typeface="Century Gothic"/>
                <a:ea typeface="Century Gothic"/>
                <a:cs typeface="Century Gothic"/>
                <a:sym typeface="Century Gothic"/>
              </a:rPr>
              <a:t>interconnettività </a:t>
            </a:r>
            <a:r>
              <a:rPr b="0" i="0" lang="en-US" sz="2400" u="none" cap="none" strike="noStrike">
                <a:solidFill>
                  <a:schemeClr val="dk1"/>
                </a:solidFill>
                <a:latin typeface="Century Gothic"/>
                <a:ea typeface="Century Gothic"/>
                <a:cs typeface="Century Gothic"/>
                <a:sym typeface="Century Gothic"/>
              </a:rPr>
              <a:t>espone le infrastrutture energetiche alle minacce informatiche.</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6" name="Shape 456"/>
        <p:cNvGrpSpPr/>
        <p:nvPr/>
      </p:nvGrpSpPr>
      <p:grpSpPr>
        <a:xfrm>
          <a:off x="0" y="0"/>
          <a:ext cx="0" cy="0"/>
          <a:chOff x="0" y="0"/>
          <a:chExt cx="0" cy="0"/>
        </a:xfrm>
      </p:grpSpPr>
      <p:sp>
        <p:nvSpPr>
          <p:cNvPr id="457" name="Google Shape;457;p24"/>
          <p:cNvSpPr txBox="1"/>
          <p:nvPr>
            <p:ph type="ctrTitle"/>
          </p:nvPr>
        </p:nvSpPr>
        <p:spPr>
          <a:xfrm>
            <a:off x="182880" y="731520"/>
            <a:ext cx="10791000" cy="6615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Book Antiqua"/>
              <a:buNone/>
            </a:pPr>
            <a:r>
              <a:rPr lang="en-US"/>
              <a:t>Introduzione alla sicurezza informatica nel settore energetico</a:t>
            </a:r>
            <a:endParaRPr/>
          </a:p>
        </p:txBody>
      </p:sp>
      <p:pic>
        <p:nvPicPr>
          <p:cNvPr id="458" name="Google Shape;458;p24"/>
          <p:cNvPicPr preferRelativeResize="0"/>
          <p:nvPr/>
        </p:nvPicPr>
        <p:blipFill rotWithShape="1">
          <a:blip r:embed="rId3">
            <a:alphaModFix/>
          </a:blip>
          <a:srcRect b="0" l="0" r="0" t="0"/>
          <a:stretch/>
        </p:blipFill>
        <p:spPr>
          <a:xfrm>
            <a:off x="9509575" y="108400"/>
            <a:ext cx="2553075" cy="472250"/>
          </a:xfrm>
          <a:prstGeom prst="rect">
            <a:avLst/>
          </a:prstGeom>
          <a:noFill/>
          <a:ln>
            <a:noFill/>
          </a:ln>
        </p:spPr>
      </p:pic>
      <p:sp>
        <p:nvSpPr>
          <p:cNvPr id="459" name="Google Shape;459;p24"/>
          <p:cNvSpPr txBox="1"/>
          <p:nvPr>
            <p:ph idx="12" type="sldNum"/>
          </p:nvPr>
        </p:nvSpPr>
        <p:spPr>
          <a:xfrm>
            <a:off x="10920946" y="6443174"/>
            <a:ext cx="618000" cy="3651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100"/>
              <a:buNone/>
            </a:pPr>
            <a:fld id="{00000000-1234-1234-1234-123412341234}" type="slidenum">
              <a:rPr lang="en-US">
                <a:solidFill>
                  <a:schemeClr val="dk1"/>
                </a:solidFill>
              </a:rPr>
              <a:t>‹#›</a:t>
            </a:fld>
            <a:endParaRPr>
              <a:solidFill>
                <a:schemeClr val="dk1"/>
              </a:solidFill>
            </a:endParaRPr>
          </a:p>
        </p:txBody>
      </p:sp>
      <p:pic>
        <p:nvPicPr>
          <p:cNvPr id="460" name="Google Shape;460;p24"/>
          <p:cNvPicPr preferRelativeResize="0"/>
          <p:nvPr/>
        </p:nvPicPr>
        <p:blipFill rotWithShape="1">
          <a:blip r:embed="rId4">
            <a:alphaModFix/>
          </a:blip>
          <a:srcRect b="0" l="0" r="0" t="0"/>
          <a:stretch/>
        </p:blipFill>
        <p:spPr>
          <a:xfrm>
            <a:off x="7656945" y="2194560"/>
            <a:ext cx="4223746" cy="3931512"/>
          </a:xfrm>
          <a:prstGeom prst="rect">
            <a:avLst/>
          </a:prstGeom>
          <a:noFill/>
          <a:ln>
            <a:noFill/>
          </a:ln>
        </p:spPr>
      </p:pic>
      <p:sp>
        <p:nvSpPr>
          <p:cNvPr id="461" name="Google Shape;461;p24"/>
          <p:cNvSpPr txBox="1"/>
          <p:nvPr/>
        </p:nvSpPr>
        <p:spPr>
          <a:xfrm>
            <a:off x="182879" y="1920239"/>
            <a:ext cx="7289339" cy="4360487"/>
          </a:xfrm>
          <a:prstGeom prst="rect">
            <a:avLst/>
          </a:prstGeom>
          <a:noFill/>
          <a:ln>
            <a:noFill/>
          </a:ln>
        </p:spPr>
        <p:txBody>
          <a:bodyPr anchorCtr="0" anchor="t" bIns="0" lIns="0" spcFirstLastPara="1" rIns="0" wrap="square" tIns="0">
            <a:noAutofit/>
          </a:bodyPr>
          <a:lstStyle/>
          <a:p>
            <a:pPr indent="-274320" lvl="0" marL="274320" marR="0" rtl="0" algn="l">
              <a:lnSpc>
                <a:spcPct val="100000"/>
              </a:lnSpc>
              <a:spcBef>
                <a:spcPts val="600"/>
              </a:spcBef>
              <a:spcAft>
                <a:spcPts val="0"/>
              </a:spcAft>
              <a:buClr>
                <a:schemeClr val="dk2"/>
              </a:buClr>
              <a:buSzPts val="1200"/>
              <a:buFont typeface="Noto Sans Symbols"/>
              <a:buChar char="⮚"/>
            </a:pPr>
            <a:r>
              <a:rPr b="1" i="0" lang="en-US" sz="2000" u="none" cap="none" strike="noStrike">
                <a:solidFill>
                  <a:schemeClr val="dk1"/>
                </a:solidFill>
                <a:latin typeface="Century Gothic"/>
                <a:ea typeface="Century Gothic"/>
                <a:cs typeface="Century Gothic"/>
                <a:sym typeface="Century Gothic"/>
              </a:rPr>
              <a:t>Complessità dell'infrastruttura</a:t>
            </a:r>
            <a:endParaRPr b="0" i="0" sz="2000" u="none" cap="none" strike="noStrike">
              <a:solidFill>
                <a:schemeClr val="dk1"/>
              </a:solidFill>
              <a:latin typeface="Century Gothic"/>
              <a:ea typeface="Century Gothic"/>
              <a:cs typeface="Century Gothic"/>
              <a:sym typeface="Century Gothic"/>
            </a:endParaRPr>
          </a:p>
          <a:p>
            <a:pPr indent="-287019" lvl="1" marL="731520" marR="0" rtl="0" algn="l">
              <a:lnSpc>
                <a:spcPct val="100000"/>
              </a:lnSpc>
              <a:spcBef>
                <a:spcPts val="600"/>
              </a:spcBef>
              <a:spcAft>
                <a:spcPts val="0"/>
              </a:spcAft>
              <a:buClr>
                <a:schemeClr val="dk2"/>
              </a:buClr>
              <a:buSzPts val="1200"/>
              <a:buFont typeface="Noto Sans Symbols"/>
              <a:buChar char="▪"/>
            </a:pPr>
            <a:r>
              <a:rPr b="0" i="0" lang="en-US" sz="1800" u="none" cap="none" strike="noStrike">
                <a:solidFill>
                  <a:schemeClr val="dk1"/>
                </a:solidFill>
                <a:latin typeface="Century Gothic"/>
                <a:ea typeface="Century Gothic"/>
                <a:cs typeface="Century Gothic"/>
                <a:sym typeface="Century Gothic"/>
              </a:rPr>
              <a:t>Integrazione di sistemi legacy con tecnologie moderne.</a:t>
            </a:r>
            <a:endParaRPr/>
          </a:p>
          <a:p>
            <a:pPr indent="-287019" lvl="1" marL="731520" marR="0" rtl="0" algn="l">
              <a:lnSpc>
                <a:spcPct val="100000"/>
              </a:lnSpc>
              <a:spcBef>
                <a:spcPts val="600"/>
              </a:spcBef>
              <a:spcAft>
                <a:spcPts val="0"/>
              </a:spcAft>
              <a:buClr>
                <a:schemeClr val="dk2"/>
              </a:buClr>
              <a:buSzPts val="1200"/>
              <a:buFont typeface="Noto Sans Symbols"/>
              <a:buChar char="▪"/>
            </a:pPr>
            <a:r>
              <a:rPr b="0" i="0" lang="en-US" sz="1800" u="none" cap="none" strike="noStrike">
                <a:solidFill>
                  <a:schemeClr val="dk1"/>
                </a:solidFill>
                <a:latin typeface="Century Gothic"/>
                <a:ea typeface="Century Gothic"/>
                <a:cs typeface="Century Gothic"/>
                <a:sym typeface="Century Gothic"/>
              </a:rPr>
              <a:t>Diversa gamma di dispositivi e protocolli.</a:t>
            </a:r>
            <a:endParaRPr/>
          </a:p>
          <a:p>
            <a:pPr indent="-274320" lvl="0" marL="274320" marR="0" rtl="0" algn="l">
              <a:lnSpc>
                <a:spcPct val="100000"/>
              </a:lnSpc>
              <a:spcBef>
                <a:spcPts val="600"/>
              </a:spcBef>
              <a:spcAft>
                <a:spcPts val="0"/>
              </a:spcAft>
              <a:buClr>
                <a:schemeClr val="dk2"/>
              </a:buClr>
              <a:buSzPts val="1200"/>
              <a:buFont typeface="Noto Sans Symbols"/>
              <a:buChar char="⮚"/>
            </a:pPr>
            <a:r>
              <a:rPr b="1" i="0" lang="en-US" sz="2000" u="none" cap="none" strike="noStrike">
                <a:solidFill>
                  <a:schemeClr val="dk1"/>
                </a:solidFill>
                <a:latin typeface="Century Gothic"/>
                <a:ea typeface="Century Gothic"/>
                <a:cs typeface="Century Gothic"/>
                <a:sym typeface="Century Gothic"/>
              </a:rPr>
              <a:t>Obiettivi di alto valore</a:t>
            </a:r>
            <a:endParaRPr/>
          </a:p>
          <a:p>
            <a:pPr indent="-287019" lvl="1" marL="731520" marR="0" rtl="0" algn="l">
              <a:lnSpc>
                <a:spcPct val="100000"/>
              </a:lnSpc>
              <a:spcBef>
                <a:spcPts val="600"/>
              </a:spcBef>
              <a:spcAft>
                <a:spcPts val="0"/>
              </a:spcAft>
              <a:buClr>
                <a:schemeClr val="dk2"/>
              </a:buClr>
              <a:buSzPts val="1200"/>
              <a:buFont typeface="Noto Sans Symbols"/>
              <a:buChar char="▪"/>
            </a:pPr>
            <a:r>
              <a:rPr b="0" i="0" lang="en-US" sz="1800" u="none" cap="none" strike="noStrike">
                <a:solidFill>
                  <a:schemeClr val="dk1"/>
                </a:solidFill>
                <a:latin typeface="Century Gothic"/>
                <a:ea typeface="Century Gothic"/>
                <a:cs typeface="Century Gothic"/>
                <a:sym typeface="Century Gothic"/>
              </a:rPr>
              <a:t>Le infrastrutture energetiche sono un obiettivo primario per gli attori degli Stati nazionali e i criminali informatici.</a:t>
            </a:r>
            <a:endParaRPr/>
          </a:p>
          <a:p>
            <a:pPr indent="-287019" lvl="1" marL="731520" marR="0" rtl="0" algn="l">
              <a:lnSpc>
                <a:spcPct val="100000"/>
              </a:lnSpc>
              <a:spcBef>
                <a:spcPts val="600"/>
              </a:spcBef>
              <a:spcAft>
                <a:spcPts val="0"/>
              </a:spcAft>
              <a:buClr>
                <a:schemeClr val="dk2"/>
              </a:buClr>
              <a:buSzPts val="1200"/>
              <a:buFont typeface="Noto Sans Symbols"/>
              <a:buChar char="▪"/>
            </a:pPr>
            <a:r>
              <a:rPr b="0" i="0" lang="en-US" sz="1800" u="none" cap="none" strike="noStrike">
                <a:solidFill>
                  <a:schemeClr val="dk1"/>
                </a:solidFill>
                <a:latin typeface="Century Gothic"/>
                <a:ea typeface="Century Gothic"/>
                <a:cs typeface="Century Gothic"/>
                <a:sym typeface="Century Gothic"/>
              </a:rPr>
              <a:t>Potenziale di interruzioni su larga scala e impatto economico.</a:t>
            </a:r>
            <a:endParaRPr/>
          </a:p>
          <a:p>
            <a:pPr indent="-274320" lvl="0" marL="274320" marR="0" rtl="0" algn="l">
              <a:lnSpc>
                <a:spcPct val="100000"/>
              </a:lnSpc>
              <a:spcBef>
                <a:spcPts val="600"/>
              </a:spcBef>
              <a:spcAft>
                <a:spcPts val="0"/>
              </a:spcAft>
              <a:buClr>
                <a:schemeClr val="dk2"/>
              </a:buClr>
              <a:buSzPts val="1200"/>
              <a:buFont typeface="Noto Sans Symbols"/>
              <a:buChar char="⮚"/>
            </a:pPr>
            <a:r>
              <a:rPr b="1" i="0" lang="en-US" sz="2000" u="none" cap="none" strike="noStrike">
                <a:solidFill>
                  <a:schemeClr val="dk1"/>
                </a:solidFill>
                <a:latin typeface="Century Gothic"/>
                <a:ea typeface="Century Gothic"/>
                <a:cs typeface="Century Gothic"/>
                <a:sym typeface="Century Gothic"/>
              </a:rPr>
              <a:t>Conformità normativa</a:t>
            </a:r>
            <a:endParaRPr/>
          </a:p>
          <a:p>
            <a:pPr indent="-287019" lvl="1" marL="731520" marR="0" rtl="0" algn="l">
              <a:lnSpc>
                <a:spcPct val="100000"/>
              </a:lnSpc>
              <a:spcBef>
                <a:spcPts val="600"/>
              </a:spcBef>
              <a:spcAft>
                <a:spcPts val="0"/>
              </a:spcAft>
              <a:buClr>
                <a:schemeClr val="dk2"/>
              </a:buClr>
              <a:buSzPts val="1200"/>
              <a:buFont typeface="Noto Sans Symbols"/>
              <a:buChar char="▪"/>
            </a:pPr>
            <a:r>
              <a:rPr b="0" i="0" lang="en-US" sz="1800" u="none" cap="none" strike="noStrike">
                <a:solidFill>
                  <a:schemeClr val="dk1"/>
                </a:solidFill>
                <a:latin typeface="Century Gothic"/>
                <a:ea typeface="Century Gothic"/>
                <a:cs typeface="Century Gothic"/>
                <a:sym typeface="Century Gothic"/>
              </a:rPr>
              <a:t>Regolamenti e standard rigorosi (ad esempio, NERC CIP, ISO 27001).</a:t>
            </a:r>
            <a:endParaRPr/>
          </a:p>
          <a:p>
            <a:pPr indent="-287019" lvl="1" marL="731520" marR="0" rtl="0" algn="l">
              <a:lnSpc>
                <a:spcPct val="100000"/>
              </a:lnSpc>
              <a:spcBef>
                <a:spcPts val="600"/>
              </a:spcBef>
              <a:spcAft>
                <a:spcPts val="0"/>
              </a:spcAft>
              <a:buClr>
                <a:schemeClr val="dk2"/>
              </a:buClr>
              <a:buSzPts val="1200"/>
              <a:buFont typeface="Noto Sans Symbols"/>
              <a:buChar char="▪"/>
            </a:pPr>
            <a:r>
              <a:rPr b="0" i="0" lang="en-US" sz="1800" u="none" cap="none" strike="noStrike">
                <a:solidFill>
                  <a:schemeClr val="dk1"/>
                </a:solidFill>
                <a:latin typeface="Century Gothic"/>
                <a:ea typeface="Century Gothic"/>
                <a:cs typeface="Century Gothic"/>
                <a:sym typeface="Century Gothic"/>
              </a:rPr>
              <a:t>Garantire la conformità mantenendo l'efficienza operativa.</a:t>
            </a:r>
            <a:endParaRPr/>
          </a:p>
        </p:txBody>
      </p:sp>
      <p:sp>
        <p:nvSpPr>
          <p:cNvPr id="462" name="Google Shape;462;p24"/>
          <p:cNvSpPr txBox="1"/>
          <p:nvPr/>
        </p:nvSpPr>
        <p:spPr>
          <a:xfrm>
            <a:off x="182880" y="1463040"/>
            <a:ext cx="3197629" cy="270843"/>
          </a:xfrm>
          <a:prstGeom prst="rect">
            <a:avLst/>
          </a:prstGeom>
          <a:noFill/>
          <a:ln>
            <a:noFill/>
          </a:ln>
        </p:spPr>
        <p:txBody>
          <a:bodyPr anchorCtr="0" anchor="ctr" bIns="0" lIns="0" spcFirstLastPara="1" rIns="0" wrap="square" tIns="0">
            <a:spAutoFit/>
          </a:bodyPr>
          <a:lstStyle/>
          <a:p>
            <a:pPr indent="-228600" lvl="0" marL="457200" marR="0" rtl="0" algn="l">
              <a:lnSpc>
                <a:spcPct val="60000"/>
              </a:lnSpc>
              <a:spcBef>
                <a:spcPts val="0"/>
              </a:spcBef>
              <a:spcAft>
                <a:spcPts val="0"/>
              </a:spcAft>
              <a:buClr>
                <a:schemeClr val="accent1"/>
              </a:buClr>
              <a:buSzPts val="4400"/>
              <a:buFont typeface="Calibri"/>
              <a:buNone/>
            </a:pPr>
            <a:r>
              <a:rPr b="0" baseline="-25000" i="0" lang="en-US" sz="4400" u="none" cap="none" strike="noStrike">
                <a:solidFill>
                  <a:schemeClr val="dk2"/>
                </a:solidFill>
                <a:latin typeface="Century Gothic"/>
                <a:ea typeface="Century Gothic"/>
                <a:cs typeface="Century Gothic"/>
                <a:sym typeface="Century Gothic"/>
              </a:rPr>
              <a:t>Sfide principali</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6" name="Shape 466"/>
        <p:cNvGrpSpPr/>
        <p:nvPr/>
      </p:nvGrpSpPr>
      <p:grpSpPr>
        <a:xfrm>
          <a:off x="0" y="0"/>
          <a:ext cx="0" cy="0"/>
          <a:chOff x="0" y="0"/>
          <a:chExt cx="0" cy="0"/>
        </a:xfrm>
      </p:grpSpPr>
      <p:sp>
        <p:nvSpPr>
          <p:cNvPr id="467" name="Google Shape;467;p25"/>
          <p:cNvSpPr txBox="1"/>
          <p:nvPr>
            <p:ph type="ctrTitle"/>
          </p:nvPr>
        </p:nvSpPr>
        <p:spPr>
          <a:xfrm>
            <a:off x="182880" y="731520"/>
            <a:ext cx="10791000" cy="6615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Book Antiqua"/>
              <a:buNone/>
            </a:pPr>
            <a:r>
              <a:rPr lang="en-US"/>
              <a:t>Introduzione alla sicurezza informatica nel settore energetico</a:t>
            </a:r>
            <a:endParaRPr/>
          </a:p>
        </p:txBody>
      </p:sp>
      <p:pic>
        <p:nvPicPr>
          <p:cNvPr id="468" name="Google Shape;468;p25"/>
          <p:cNvPicPr preferRelativeResize="0"/>
          <p:nvPr/>
        </p:nvPicPr>
        <p:blipFill rotWithShape="1">
          <a:blip r:embed="rId3">
            <a:alphaModFix/>
          </a:blip>
          <a:srcRect b="0" l="0" r="0" t="0"/>
          <a:stretch/>
        </p:blipFill>
        <p:spPr>
          <a:xfrm>
            <a:off x="9509575" y="108400"/>
            <a:ext cx="2553075" cy="472250"/>
          </a:xfrm>
          <a:prstGeom prst="rect">
            <a:avLst/>
          </a:prstGeom>
          <a:noFill/>
          <a:ln>
            <a:noFill/>
          </a:ln>
        </p:spPr>
      </p:pic>
      <p:sp>
        <p:nvSpPr>
          <p:cNvPr id="469" name="Google Shape;469;p25"/>
          <p:cNvSpPr txBox="1"/>
          <p:nvPr>
            <p:ph idx="12" type="sldNum"/>
          </p:nvPr>
        </p:nvSpPr>
        <p:spPr>
          <a:xfrm>
            <a:off x="10920946" y="6443174"/>
            <a:ext cx="618000" cy="3651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100"/>
              <a:buNone/>
            </a:pPr>
            <a:fld id="{00000000-1234-1234-1234-123412341234}" type="slidenum">
              <a:rPr lang="en-US">
                <a:solidFill>
                  <a:schemeClr val="dk1"/>
                </a:solidFill>
              </a:rPr>
              <a:t>‹#›</a:t>
            </a:fld>
            <a:endParaRPr>
              <a:solidFill>
                <a:schemeClr val="dk1"/>
              </a:solidFill>
            </a:endParaRPr>
          </a:p>
        </p:txBody>
      </p:sp>
      <p:pic>
        <p:nvPicPr>
          <p:cNvPr id="470" name="Google Shape;470;p25"/>
          <p:cNvPicPr preferRelativeResize="0"/>
          <p:nvPr/>
        </p:nvPicPr>
        <p:blipFill rotWithShape="1">
          <a:blip r:embed="rId4">
            <a:alphaModFix/>
          </a:blip>
          <a:srcRect b="0" l="0" r="0" t="0"/>
          <a:stretch/>
        </p:blipFill>
        <p:spPr>
          <a:xfrm>
            <a:off x="6665716" y="1699292"/>
            <a:ext cx="5214975" cy="3931512"/>
          </a:xfrm>
          <a:prstGeom prst="rect">
            <a:avLst/>
          </a:prstGeom>
          <a:noFill/>
          <a:ln>
            <a:noFill/>
          </a:ln>
        </p:spPr>
      </p:pic>
      <p:sp>
        <p:nvSpPr>
          <p:cNvPr id="471" name="Google Shape;471;p25"/>
          <p:cNvSpPr txBox="1"/>
          <p:nvPr/>
        </p:nvSpPr>
        <p:spPr>
          <a:xfrm>
            <a:off x="182879" y="2011680"/>
            <a:ext cx="6319521" cy="3619124"/>
          </a:xfrm>
          <a:prstGeom prst="rect">
            <a:avLst/>
          </a:prstGeom>
          <a:noFill/>
          <a:ln>
            <a:noFill/>
          </a:ln>
        </p:spPr>
        <p:txBody>
          <a:bodyPr anchorCtr="0" anchor="t" bIns="0" lIns="0" spcFirstLastPara="1" rIns="0" wrap="square" tIns="0">
            <a:noAutofit/>
          </a:bodyPr>
          <a:lstStyle/>
          <a:p>
            <a:pPr indent="-274320" lvl="0" marL="274320" marR="0" rtl="0" algn="l">
              <a:lnSpc>
                <a:spcPct val="100000"/>
              </a:lnSpc>
              <a:spcBef>
                <a:spcPts val="600"/>
              </a:spcBef>
              <a:spcAft>
                <a:spcPts val="0"/>
              </a:spcAft>
              <a:buClr>
                <a:schemeClr val="dk2"/>
              </a:buClr>
              <a:buSzPts val="1200"/>
              <a:buFont typeface="Noto Sans Symbols"/>
              <a:buChar char="⮚"/>
            </a:pPr>
            <a:r>
              <a:rPr b="1" i="0" lang="en-US" sz="2000" u="none" cap="none" strike="noStrike">
                <a:solidFill>
                  <a:schemeClr val="dk1"/>
                </a:solidFill>
                <a:latin typeface="Century Gothic"/>
                <a:ea typeface="Century Gothic"/>
                <a:cs typeface="Century Gothic"/>
                <a:sym typeface="Century Gothic"/>
              </a:rPr>
              <a:t>Minacce persistenti avanzate (APT)</a:t>
            </a:r>
            <a:endParaRPr/>
          </a:p>
          <a:p>
            <a:pPr indent="-287019" lvl="1" marL="731520" marR="0" rtl="0" algn="l">
              <a:lnSpc>
                <a:spcPct val="100000"/>
              </a:lnSpc>
              <a:spcBef>
                <a:spcPts val="600"/>
              </a:spcBef>
              <a:spcAft>
                <a:spcPts val="0"/>
              </a:spcAft>
              <a:buClr>
                <a:schemeClr val="dk2"/>
              </a:buClr>
              <a:buSzPts val="1200"/>
              <a:buFont typeface="Noto Sans Symbols"/>
              <a:buChar char="▪"/>
            </a:pPr>
            <a:r>
              <a:rPr b="0" i="0" lang="en-US" sz="1800" u="none" cap="none" strike="noStrike">
                <a:solidFill>
                  <a:schemeClr val="dk1"/>
                </a:solidFill>
                <a:latin typeface="Century Gothic"/>
                <a:ea typeface="Century Gothic"/>
                <a:cs typeface="Century Gothic"/>
                <a:sym typeface="Century Gothic"/>
              </a:rPr>
              <a:t>Attacchi informatici sofisticati e a lungo termine che mirano a rubare dati o a interrompere le operazioni.</a:t>
            </a:r>
            <a:endParaRPr/>
          </a:p>
          <a:p>
            <a:pPr indent="-287019" lvl="1" marL="731520" marR="0" rtl="0" algn="l">
              <a:lnSpc>
                <a:spcPct val="100000"/>
              </a:lnSpc>
              <a:spcBef>
                <a:spcPts val="600"/>
              </a:spcBef>
              <a:spcAft>
                <a:spcPts val="0"/>
              </a:spcAft>
              <a:buClr>
                <a:schemeClr val="dk2"/>
              </a:buClr>
              <a:buSzPts val="1200"/>
              <a:buFont typeface="Noto Sans Symbols"/>
              <a:buChar char="▪"/>
            </a:pPr>
            <a:r>
              <a:rPr b="0" i="0" lang="en-US" sz="1800" u="none" cap="none" strike="noStrike">
                <a:solidFill>
                  <a:schemeClr val="dk1"/>
                </a:solidFill>
                <a:latin typeface="Century Gothic"/>
                <a:ea typeface="Century Gothic"/>
                <a:cs typeface="Century Gothic"/>
                <a:sym typeface="Century Gothic"/>
              </a:rPr>
              <a:t>Spesso coinvolgono più vettori di attacco e tecniche di evasione.</a:t>
            </a:r>
            <a:endParaRPr/>
          </a:p>
          <a:p>
            <a:pPr indent="-274320" lvl="0" marL="274320" marR="0" rtl="0" algn="l">
              <a:lnSpc>
                <a:spcPct val="100000"/>
              </a:lnSpc>
              <a:spcBef>
                <a:spcPts val="600"/>
              </a:spcBef>
              <a:spcAft>
                <a:spcPts val="0"/>
              </a:spcAft>
              <a:buClr>
                <a:schemeClr val="dk2"/>
              </a:buClr>
              <a:buSzPts val="1200"/>
              <a:buFont typeface="Noto Sans Symbols"/>
              <a:buChar char="⮚"/>
            </a:pPr>
            <a:r>
              <a:rPr b="1" i="0" lang="en-US" sz="2000" u="none" cap="none" strike="noStrike">
                <a:solidFill>
                  <a:schemeClr val="dk1"/>
                </a:solidFill>
                <a:latin typeface="Century Gothic"/>
                <a:ea typeface="Century Gothic"/>
                <a:cs typeface="Century Gothic"/>
                <a:sym typeface="Century Gothic"/>
              </a:rPr>
              <a:t>Minacce interne</a:t>
            </a:r>
            <a:endParaRPr/>
          </a:p>
          <a:p>
            <a:pPr indent="-287019" lvl="1" marL="731520" marR="0" rtl="0" algn="l">
              <a:lnSpc>
                <a:spcPct val="100000"/>
              </a:lnSpc>
              <a:spcBef>
                <a:spcPts val="600"/>
              </a:spcBef>
              <a:spcAft>
                <a:spcPts val="0"/>
              </a:spcAft>
              <a:buClr>
                <a:schemeClr val="dk2"/>
              </a:buClr>
              <a:buSzPts val="1200"/>
              <a:buFont typeface="Noto Sans Symbols"/>
              <a:buChar char="▪"/>
            </a:pPr>
            <a:r>
              <a:rPr b="0" i="0" lang="en-US" sz="1800" u="none" cap="none" strike="noStrike">
                <a:solidFill>
                  <a:schemeClr val="dk1"/>
                </a:solidFill>
                <a:latin typeface="Century Gothic"/>
                <a:ea typeface="Century Gothic"/>
                <a:cs typeface="Century Gothic"/>
                <a:sym typeface="Century Gothic"/>
              </a:rPr>
              <a:t>Rischi derivanti da dipendenti o appaltatori con accesso privilegiato.</a:t>
            </a:r>
            <a:endParaRPr/>
          </a:p>
          <a:p>
            <a:pPr indent="-287019" lvl="1" marL="731520" marR="0" rtl="0" algn="l">
              <a:lnSpc>
                <a:spcPct val="100000"/>
              </a:lnSpc>
              <a:spcBef>
                <a:spcPts val="600"/>
              </a:spcBef>
              <a:spcAft>
                <a:spcPts val="0"/>
              </a:spcAft>
              <a:buClr>
                <a:schemeClr val="dk2"/>
              </a:buClr>
              <a:buSzPts val="1200"/>
              <a:buFont typeface="Noto Sans Symbols"/>
              <a:buChar char="▪"/>
            </a:pPr>
            <a:r>
              <a:rPr b="0" i="0" lang="en-US" sz="1800" u="none" cap="none" strike="noStrike">
                <a:solidFill>
                  <a:schemeClr val="dk1"/>
                </a:solidFill>
                <a:latin typeface="Century Gothic"/>
                <a:ea typeface="Century Gothic"/>
                <a:cs typeface="Century Gothic"/>
                <a:sym typeface="Century Gothic"/>
              </a:rPr>
              <a:t>Potenziale di azioni accidentali o dolose che portano a violazioni della sicurezza.</a:t>
            </a:r>
            <a:endParaRPr/>
          </a:p>
        </p:txBody>
      </p:sp>
      <p:sp>
        <p:nvSpPr>
          <p:cNvPr id="472" name="Google Shape;472;p25"/>
          <p:cNvSpPr txBox="1"/>
          <p:nvPr/>
        </p:nvSpPr>
        <p:spPr>
          <a:xfrm>
            <a:off x="182880" y="1554480"/>
            <a:ext cx="3197629" cy="270843"/>
          </a:xfrm>
          <a:prstGeom prst="rect">
            <a:avLst/>
          </a:prstGeom>
          <a:noFill/>
          <a:ln>
            <a:noFill/>
          </a:ln>
        </p:spPr>
        <p:txBody>
          <a:bodyPr anchorCtr="0" anchor="ctr" bIns="0" lIns="0" spcFirstLastPara="1" rIns="0" wrap="square" tIns="0">
            <a:spAutoFit/>
          </a:bodyPr>
          <a:lstStyle/>
          <a:p>
            <a:pPr indent="-228600" lvl="0" marL="457200" marR="0" rtl="0" algn="l">
              <a:lnSpc>
                <a:spcPct val="60000"/>
              </a:lnSpc>
              <a:spcBef>
                <a:spcPts val="0"/>
              </a:spcBef>
              <a:spcAft>
                <a:spcPts val="0"/>
              </a:spcAft>
              <a:buClr>
                <a:schemeClr val="accent1"/>
              </a:buClr>
              <a:buSzPts val="4400"/>
              <a:buFont typeface="Calibri"/>
              <a:buNone/>
            </a:pPr>
            <a:r>
              <a:rPr b="0" baseline="-25000" i="0" lang="en-US" sz="4400" u="none" cap="none" strike="noStrike">
                <a:solidFill>
                  <a:schemeClr val="dk2"/>
                </a:solidFill>
                <a:latin typeface="Century Gothic"/>
                <a:ea typeface="Century Gothic"/>
                <a:cs typeface="Century Gothic"/>
                <a:sym typeface="Century Gothic"/>
              </a:rPr>
              <a:t>Sfide principali</a:t>
            </a:r>
            <a:endParaRPr b="0" baseline="-25000" i="0" sz="4400" u="none" cap="none" strike="noStrike">
              <a:solidFill>
                <a:schemeClr val="dk2"/>
              </a:solidFill>
              <a:latin typeface="Century Gothic"/>
              <a:ea typeface="Century Gothic"/>
              <a:cs typeface="Century Gothic"/>
              <a:sym typeface="Century Gothic"/>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6" name="Shape 476"/>
        <p:cNvGrpSpPr/>
        <p:nvPr/>
      </p:nvGrpSpPr>
      <p:grpSpPr>
        <a:xfrm>
          <a:off x="0" y="0"/>
          <a:ext cx="0" cy="0"/>
          <a:chOff x="0" y="0"/>
          <a:chExt cx="0" cy="0"/>
        </a:xfrm>
      </p:grpSpPr>
      <p:cxnSp>
        <p:nvCxnSpPr>
          <p:cNvPr id="477" name="Google Shape;477;p26"/>
          <p:cNvCxnSpPr/>
          <p:nvPr/>
        </p:nvCxnSpPr>
        <p:spPr>
          <a:xfrm>
            <a:off x="0" y="2946400"/>
            <a:ext cx="11988800" cy="3911600"/>
          </a:xfrm>
          <a:prstGeom prst="straightConnector1">
            <a:avLst/>
          </a:prstGeom>
          <a:noFill/>
          <a:ln cap="flat" cmpd="sng" w="15875">
            <a:solidFill>
              <a:schemeClr val="dk2"/>
            </a:solidFill>
            <a:prstDash val="solid"/>
            <a:round/>
            <a:headEnd len="sm" w="sm" type="none"/>
            <a:tailEnd len="sm" w="sm" type="none"/>
          </a:ln>
        </p:spPr>
      </p:cxnSp>
      <p:sp>
        <p:nvSpPr>
          <p:cNvPr id="478" name="Google Shape;478;p26"/>
          <p:cNvSpPr txBox="1"/>
          <p:nvPr>
            <p:ph type="ctrTitle"/>
          </p:nvPr>
        </p:nvSpPr>
        <p:spPr>
          <a:xfrm>
            <a:off x="182880" y="274320"/>
            <a:ext cx="10791000" cy="661500"/>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dk1"/>
              </a:buClr>
              <a:buSzPts val="3600"/>
              <a:buFont typeface="Book Antiqua"/>
              <a:buNone/>
            </a:pPr>
            <a:r>
              <a:rPr lang="en-US"/>
              <a:t>Introduzione alla sicurezza informatica nel settore energetico</a:t>
            </a:r>
            <a:endParaRPr/>
          </a:p>
        </p:txBody>
      </p:sp>
      <p:pic>
        <p:nvPicPr>
          <p:cNvPr id="479" name="Google Shape;479;p26"/>
          <p:cNvPicPr preferRelativeResize="0"/>
          <p:nvPr/>
        </p:nvPicPr>
        <p:blipFill rotWithShape="1">
          <a:blip r:embed="rId3">
            <a:alphaModFix/>
          </a:blip>
          <a:srcRect b="0" l="0" r="0" t="0"/>
          <a:stretch/>
        </p:blipFill>
        <p:spPr>
          <a:xfrm>
            <a:off x="9509575" y="108400"/>
            <a:ext cx="2553075" cy="472250"/>
          </a:xfrm>
          <a:prstGeom prst="rect">
            <a:avLst/>
          </a:prstGeom>
          <a:noFill/>
          <a:ln>
            <a:noFill/>
          </a:ln>
        </p:spPr>
      </p:pic>
      <p:sp>
        <p:nvSpPr>
          <p:cNvPr id="480" name="Google Shape;480;p26"/>
          <p:cNvSpPr txBox="1"/>
          <p:nvPr>
            <p:ph idx="12" type="sldNum"/>
          </p:nvPr>
        </p:nvSpPr>
        <p:spPr>
          <a:xfrm>
            <a:off x="10920946" y="6443174"/>
            <a:ext cx="618000" cy="3651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100"/>
              <a:buFont typeface="Arial"/>
              <a:buNone/>
            </a:pPr>
            <a:fld id="{00000000-1234-1234-1234-123412341234}" type="slidenum">
              <a:rPr b="0" i="0" lang="en-US" sz="1100" u="none" cap="none" strike="noStrike">
                <a:solidFill>
                  <a:srgbClr val="000000"/>
                </a:solidFill>
                <a:latin typeface="Century Gothic"/>
                <a:ea typeface="Century Gothic"/>
                <a:cs typeface="Century Gothic"/>
                <a:sym typeface="Century Gothic"/>
              </a:rPr>
              <a:t>‹#›</a:t>
            </a:fld>
            <a:endParaRPr b="0" i="0" sz="1100" u="none" cap="none" strike="noStrike">
              <a:solidFill>
                <a:srgbClr val="000000"/>
              </a:solidFill>
              <a:latin typeface="Century Gothic"/>
              <a:ea typeface="Century Gothic"/>
              <a:cs typeface="Century Gothic"/>
              <a:sym typeface="Century Gothic"/>
            </a:endParaRPr>
          </a:p>
        </p:txBody>
      </p:sp>
      <p:sp>
        <p:nvSpPr>
          <p:cNvPr id="481" name="Google Shape;481;p26"/>
          <p:cNvSpPr txBox="1"/>
          <p:nvPr/>
        </p:nvSpPr>
        <p:spPr>
          <a:xfrm>
            <a:off x="822960" y="1645920"/>
            <a:ext cx="7223760" cy="1970116"/>
          </a:xfrm>
          <a:prstGeom prst="rect">
            <a:avLst/>
          </a:prstGeom>
          <a:noFill/>
          <a:ln>
            <a:noFill/>
          </a:ln>
        </p:spPr>
        <p:txBody>
          <a:bodyPr anchorCtr="0" anchor="t" bIns="45700" lIns="0" spcFirstLastPara="1" rIns="0" wrap="square" tIns="0">
            <a:noAutofit/>
          </a:bodyPr>
          <a:lstStyle/>
          <a:p>
            <a:pPr indent="-274320" lvl="0" marL="274320" marR="0" rtl="0" algn="l">
              <a:lnSpc>
                <a:spcPct val="100000"/>
              </a:lnSpc>
              <a:spcBef>
                <a:spcPts val="600"/>
              </a:spcBef>
              <a:spcAft>
                <a:spcPts val="0"/>
              </a:spcAft>
              <a:buClr>
                <a:srgbClr val="D87A1A"/>
              </a:buClr>
              <a:buSzPts val="1200"/>
              <a:buFont typeface="Courier New"/>
              <a:buChar char="o"/>
            </a:pPr>
            <a:r>
              <a:rPr b="1" i="0" lang="en-US" sz="1800" u="none" cap="none" strike="noStrike">
                <a:solidFill>
                  <a:srgbClr val="000000"/>
                </a:solidFill>
                <a:latin typeface="Century Gothic"/>
                <a:ea typeface="Century Gothic"/>
                <a:cs typeface="Century Gothic"/>
                <a:sym typeface="Century Gothic"/>
              </a:rPr>
              <a:t>Descrizione</a:t>
            </a:r>
            <a:r>
              <a:rPr b="0" i="0" lang="en-US" sz="1800" u="none" cap="none" strike="noStrike">
                <a:solidFill>
                  <a:srgbClr val="000000"/>
                </a:solidFill>
                <a:latin typeface="Century Gothic"/>
                <a:ea typeface="Century Gothic"/>
                <a:cs typeface="Century Gothic"/>
                <a:sym typeface="Century Gothic"/>
              </a:rPr>
              <a:t>: Cyberattacco coordinato alla rete elettrica ucraina che ha causato interruzioni diffuse.</a:t>
            </a:r>
            <a:endParaRPr b="0" i="0" sz="1800" u="none" cap="none" strike="noStrike">
              <a:solidFill>
                <a:srgbClr val="000000"/>
              </a:solidFill>
              <a:latin typeface="Century Gothic"/>
              <a:ea typeface="Century Gothic"/>
              <a:cs typeface="Century Gothic"/>
              <a:sym typeface="Century Gothic"/>
            </a:endParaRPr>
          </a:p>
          <a:p>
            <a:pPr indent="-274320" lvl="0" marL="274320" marR="0" rtl="0" algn="l">
              <a:lnSpc>
                <a:spcPct val="100000"/>
              </a:lnSpc>
              <a:spcBef>
                <a:spcPts val="600"/>
              </a:spcBef>
              <a:spcAft>
                <a:spcPts val="0"/>
              </a:spcAft>
              <a:buClr>
                <a:srgbClr val="D87A1A"/>
              </a:buClr>
              <a:buSzPts val="1200"/>
              <a:buFont typeface="Courier New"/>
              <a:buChar char="o"/>
            </a:pPr>
            <a:r>
              <a:rPr b="1" i="0" lang="en-US" sz="1800" u="none" cap="none" strike="noStrike">
                <a:solidFill>
                  <a:srgbClr val="000000"/>
                </a:solidFill>
                <a:latin typeface="Century Gothic"/>
                <a:ea typeface="Century Gothic"/>
                <a:cs typeface="Century Gothic"/>
                <a:sym typeface="Century Gothic"/>
              </a:rPr>
              <a:t>Impatto: </a:t>
            </a:r>
            <a:r>
              <a:rPr b="0" i="0" lang="en-US" sz="1800" u="none" cap="none" strike="noStrike">
                <a:solidFill>
                  <a:srgbClr val="000000"/>
                </a:solidFill>
                <a:latin typeface="Century Gothic"/>
                <a:ea typeface="Century Gothic"/>
                <a:cs typeface="Century Gothic"/>
                <a:sym typeface="Century Gothic"/>
              </a:rPr>
              <a:t>Interruzione della fornitura di energia elettrica a circa 230.000 persone.</a:t>
            </a:r>
            <a:endParaRPr b="0" i="0" sz="1800" u="none" cap="none" strike="noStrike">
              <a:solidFill>
                <a:srgbClr val="000000"/>
              </a:solidFill>
              <a:latin typeface="Century Gothic"/>
              <a:ea typeface="Century Gothic"/>
              <a:cs typeface="Century Gothic"/>
              <a:sym typeface="Century Gothic"/>
            </a:endParaRPr>
          </a:p>
          <a:p>
            <a:pPr indent="-274320" lvl="0" marL="274320" marR="0" rtl="0" algn="l">
              <a:lnSpc>
                <a:spcPct val="100000"/>
              </a:lnSpc>
              <a:spcBef>
                <a:spcPts val="600"/>
              </a:spcBef>
              <a:spcAft>
                <a:spcPts val="0"/>
              </a:spcAft>
              <a:buClr>
                <a:srgbClr val="D87A1A"/>
              </a:buClr>
              <a:buSzPts val="1200"/>
              <a:buFont typeface="Noto Sans Symbols"/>
              <a:buChar char="✔"/>
            </a:pPr>
            <a:r>
              <a:rPr b="1" i="0" lang="en-US" sz="1800" u="none" cap="none" strike="noStrike">
                <a:solidFill>
                  <a:srgbClr val="000000"/>
                </a:solidFill>
                <a:latin typeface="Century Gothic"/>
                <a:ea typeface="Century Gothic"/>
                <a:cs typeface="Century Gothic"/>
                <a:sym typeface="Century Gothic"/>
              </a:rPr>
              <a:t>Lezioni apprese: </a:t>
            </a:r>
            <a:r>
              <a:rPr b="0" i="0" lang="en-US" sz="1800" u="none" cap="none" strike="noStrike">
                <a:solidFill>
                  <a:srgbClr val="000000"/>
                </a:solidFill>
                <a:latin typeface="Century Gothic"/>
                <a:ea typeface="Century Gothic"/>
                <a:cs typeface="Century Gothic"/>
                <a:sym typeface="Century Gothic"/>
              </a:rPr>
              <a:t>Importanza dei piani di risposta agli incidenti e del monitoraggio in tempo reale.</a:t>
            </a:r>
            <a:endParaRPr/>
          </a:p>
        </p:txBody>
      </p:sp>
      <p:sp>
        <p:nvSpPr>
          <p:cNvPr id="482" name="Google Shape;482;p26"/>
          <p:cNvSpPr txBox="1"/>
          <p:nvPr/>
        </p:nvSpPr>
        <p:spPr>
          <a:xfrm>
            <a:off x="457200" y="1280160"/>
            <a:ext cx="8379229" cy="221599"/>
          </a:xfrm>
          <a:prstGeom prst="rect">
            <a:avLst/>
          </a:prstGeom>
          <a:noFill/>
          <a:ln>
            <a:noFill/>
          </a:ln>
        </p:spPr>
        <p:txBody>
          <a:bodyPr anchorCtr="0" anchor="ctr" bIns="0" lIns="0" spcFirstLastPara="1" rIns="0" wrap="square" tIns="0">
            <a:spAutoFit/>
          </a:bodyPr>
          <a:lstStyle/>
          <a:p>
            <a:pPr indent="-228600" lvl="0" marL="457200" marR="0" rtl="0" algn="l">
              <a:lnSpc>
                <a:spcPct val="60000"/>
              </a:lnSpc>
              <a:spcBef>
                <a:spcPts val="0"/>
              </a:spcBef>
              <a:spcAft>
                <a:spcPts val="0"/>
              </a:spcAft>
              <a:buClr>
                <a:srgbClr val="FFBA00"/>
              </a:buClr>
              <a:buSzPts val="4400"/>
              <a:buFont typeface="Calibri"/>
              <a:buNone/>
            </a:pPr>
            <a:r>
              <a:rPr b="0" baseline="-25000" i="0" lang="en-US" sz="3600" u="none" cap="none" strike="noStrike">
                <a:solidFill>
                  <a:srgbClr val="D87A1A"/>
                </a:solidFill>
                <a:latin typeface="Century Gothic"/>
                <a:ea typeface="Century Gothic"/>
                <a:cs typeface="Century Gothic"/>
                <a:sym typeface="Century Gothic"/>
              </a:rPr>
              <a:t>Caso di studio 1: Attacco alla rete elettrica in Ucraina (2015)</a:t>
            </a:r>
            <a:endParaRPr/>
          </a:p>
        </p:txBody>
      </p:sp>
      <p:sp>
        <p:nvSpPr>
          <p:cNvPr id="483" name="Google Shape;483;p26"/>
          <p:cNvSpPr txBox="1"/>
          <p:nvPr/>
        </p:nvSpPr>
        <p:spPr>
          <a:xfrm>
            <a:off x="7863840" y="1494710"/>
            <a:ext cx="3999346" cy="1107996"/>
          </a:xfrm>
          <a:prstGeom prst="rect">
            <a:avLst/>
          </a:prstGeom>
          <a:noFill/>
          <a:ln>
            <a:noFill/>
          </a:ln>
        </p:spPr>
        <p:txBody>
          <a:bodyPr anchorCtr="0" anchor="ctr" bIns="0" lIns="0" spcFirstLastPara="1" rIns="0" wrap="square" tIns="0">
            <a:spAutoFit/>
          </a:bodyPr>
          <a:lstStyle/>
          <a:p>
            <a:pPr indent="-228600" lvl="0" marL="457200" marR="0" rtl="0" algn="r">
              <a:lnSpc>
                <a:spcPct val="100000"/>
              </a:lnSpc>
              <a:spcBef>
                <a:spcPts val="0"/>
              </a:spcBef>
              <a:spcAft>
                <a:spcPts val="0"/>
              </a:spcAft>
              <a:buClr>
                <a:srgbClr val="FFBA00"/>
              </a:buClr>
              <a:buSzPts val="4400"/>
              <a:buFont typeface="Calibri"/>
              <a:buNone/>
            </a:pPr>
            <a:r>
              <a:rPr b="0" baseline="-25000" i="0" lang="en-US" sz="3600" u="none" cap="none" strike="noStrike">
                <a:solidFill>
                  <a:srgbClr val="D87A1A"/>
                </a:solidFill>
                <a:latin typeface="Century Gothic"/>
                <a:ea typeface="Century Gothic"/>
                <a:cs typeface="Century Gothic"/>
                <a:sym typeface="Century Gothic"/>
              </a:rPr>
              <a:t>Caso di studio 2: Attacco Ransomware a Colonial Pipeline (2021)</a:t>
            </a:r>
            <a:endParaRPr/>
          </a:p>
        </p:txBody>
      </p:sp>
      <p:sp>
        <p:nvSpPr>
          <p:cNvPr id="484" name="Google Shape;484;p26"/>
          <p:cNvSpPr txBox="1"/>
          <p:nvPr/>
        </p:nvSpPr>
        <p:spPr>
          <a:xfrm>
            <a:off x="7961745" y="2651760"/>
            <a:ext cx="3912528" cy="3706880"/>
          </a:xfrm>
          <a:prstGeom prst="rect">
            <a:avLst/>
          </a:prstGeom>
          <a:noFill/>
          <a:ln>
            <a:noFill/>
          </a:ln>
        </p:spPr>
        <p:txBody>
          <a:bodyPr anchorCtr="0" anchor="t" bIns="45700" lIns="0" spcFirstLastPara="1" rIns="0" wrap="square" tIns="0">
            <a:noAutofit/>
          </a:bodyPr>
          <a:lstStyle/>
          <a:p>
            <a:pPr indent="-274320" lvl="0" marL="274320" marR="0" rtl="0" algn="r">
              <a:lnSpc>
                <a:spcPct val="100000"/>
              </a:lnSpc>
              <a:spcBef>
                <a:spcPts val="600"/>
              </a:spcBef>
              <a:spcAft>
                <a:spcPts val="0"/>
              </a:spcAft>
              <a:buClr>
                <a:srgbClr val="D87A1A"/>
              </a:buClr>
              <a:buSzPts val="1200"/>
              <a:buFont typeface="Courier New"/>
              <a:buChar char="o"/>
            </a:pPr>
            <a:r>
              <a:rPr b="1" i="0" lang="en-US" sz="1600" u="none" cap="none" strike="noStrike">
                <a:solidFill>
                  <a:srgbClr val="000000"/>
                </a:solidFill>
                <a:latin typeface="Century Gothic"/>
                <a:ea typeface="Century Gothic"/>
                <a:cs typeface="Century Gothic"/>
                <a:sym typeface="Century Gothic"/>
              </a:rPr>
              <a:t>Descrizione: </a:t>
            </a:r>
            <a:r>
              <a:rPr b="0" i="0" lang="en-US" sz="1600" u="none" cap="none" strike="noStrike">
                <a:solidFill>
                  <a:srgbClr val="000000"/>
                </a:solidFill>
                <a:latin typeface="Century Gothic"/>
                <a:ea typeface="Century Gothic"/>
                <a:cs typeface="Century Gothic"/>
                <a:sym typeface="Century Gothic"/>
              </a:rPr>
              <a:t>Attacco ransomware che ha portato alla chiusura di un importante oleodotto statunitense.</a:t>
            </a:r>
            <a:endParaRPr/>
          </a:p>
          <a:p>
            <a:pPr indent="-274320" lvl="0" marL="274320" marR="0" rtl="0" algn="r">
              <a:lnSpc>
                <a:spcPct val="100000"/>
              </a:lnSpc>
              <a:spcBef>
                <a:spcPts val="1200"/>
              </a:spcBef>
              <a:spcAft>
                <a:spcPts val="0"/>
              </a:spcAft>
              <a:buClr>
                <a:srgbClr val="D87A1A"/>
              </a:buClr>
              <a:buSzPts val="1200"/>
              <a:buFont typeface="Courier New"/>
              <a:buChar char="o"/>
            </a:pPr>
            <a:r>
              <a:rPr b="1" i="0" lang="en-US" sz="1600" u="none" cap="none" strike="noStrike">
                <a:solidFill>
                  <a:srgbClr val="000000"/>
                </a:solidFill>
                <a:latin typeface="Century Gothic"/>
                <a:ea typeface="Century Gothic"/>
                <a:cs typeface="Century Gothic"/>
                <a:sym typeface="Century Gothic"/>
              </a:rPr>
              <a:t>Impatto:</a:t>
            </a:r>
            <a:r>
              <a:rPr b="0" i="0" lang="en-US" sz="1600" u="none" cap="none" strike="noStrike">
                <a:solidFill>
                  <a:srgbClr val="000000"/>
                </a:solidFill>
                <a:latin typeface="Century Gothic"/>
                <a:ea typeface="Century Gothic"/>
                <a:cs typeface="Century Gothic"/>
                <a:sym typeface="Century Gothic"/>
              </a:rPr>
              <a:t> Carenza di carburante e gravi perturbazioni economiche.</a:t>
            </a:r>
            <a:endParaRPr b="0" i="0" sz="1600" u="none" cap="none" strike="noStrike">
              <a:solidFill>
                <a:srgbClr val="000000"/>
              </a:solidFill>
              <a:latin typeface="Century Gothic"/>
              <a:ea typeface="Century Gothic"/>
              <a:cs typeface="Century Gothic"/>
              <a:sym typeface="Century Gothic"/>
            </a:endParaRPr>
          </a:p>
          <a:p>
            <a:pPr indent="-274320" lvl="0" marL="274320" marR="0" rtl="0" algn="r">
              <a:lnSpc>
                <a:spcPct val="100000"/>
              </a:lnSpc>
              <a:spcBef>
                <a:spcPts val="1200"/>
              </a:spcBef>
              <a:spcAft>
                <a:spcPts val="600"/>
              </a:spcAft>
              <a:buClr>
                <a:srgbClr val="D87A1A"/>
              </a:buClr>
              <a:buSzPts val="1200"/>
              <a:buFont typeface="Noto Sans Symbols"/>
              <a:buChar char="✔"/>
            </a:pPr>
            <a:r>
              <a:rPr b="1" i="0" lang="en-US" sz="1600" u="none" cap="none" strike="noStrike">
                <a:solidFill>
                  <a:srgbClr val="000000"/>
                </a:solidFill>
                <a:latin typeface="Century Gothic"/>
                <a:ea typeface="Century Gothic"/>
                <a:cs typeface="Century Gothic"/>
                <a:sym typeface="Century Gothic"/>
              </a:rPr>
              <a:t>Lezioni apprese: </a:t>
            </a:r>
            <a:r>
              <a:rPr b="0" i="0" lang="en-US" sz="1600" u="none" cap="none" strike="noStrike">
                <a:solidFill>
                  <a:srgbClr val="000000"/>
                </a:solidFill>
                <a:latin typeface="Century Gothic"/>
                <a:ea typeface="Century Gothic"/>
                <a:cs typeface="Century Gothic"/>
                <a:sym typeface="Century Gothic"/>
              </a:rPr>
              <a:t>Necessità di solide misure di sicurezza informatica e di piani di emergenza.</a:t>
            </a:r>
            <a:endParaRPr/>
          </a:p>
        </p:txBody>
      </p:sp>
      <p:sp>
        <p:nvSpPr>
          <p:cNvPr id="485" name="Google Shape;485;p26"/>
          <p:cNvSpPr txBox="1"/>
          <p:nvPr/>
        </p:nvSpPr>
        <p:spPr>
          <a:xfrm>
            <a:off x="91440" y="3567995"/>
            <a:ext cx="8287789" cy="944874"/>
          </a:xfrm>
          <a:prstGeom prst="rect">
            <a:avLst/>
          </a:prstGeom>
          <a:noFill/>
          <a:ln>
            <a:noFill/>
          </a:ln>
        </p:spPr>
        <p:txBody>
          <a:bodyPr anchorCtr="0" anchor="ctr" bIns="0" lIns="0" spcFirstLastPara="1" rIns="0" wrap="square" tIns="0">
            <a:spAutoFit/>
          </a:bodyPr>
          <a:lstStyle/>
          <a:p>
            <a:pPr indent="-228600" lvl="0" marL="457200" marR="0" rtl="0" algn="l">
              <a:lnSpc>
                <a:spcPct val="60000"/>
              </a:lnSpc>
              <a:spcBef>
                <a:spcPts val="600"/>
              </a:spcBef>
              <a:spcAft>
                <a:spcPts val="0"/>
              </a:spcAft>
              <a:buClr>
                <a:srgbClr val="FFBA00"/>
              </a:buClr>
              <a:buSzPts val="4400"/>
              <a:buFont typeface="Calibri"/>
              <a:buNone/>
            </a:pPr>
            <a:r>
              <a:rPr b="0" baseline="-25000" i="0" lang="en-US" sz="3600" u="none" cap="none" strike="noStrike">
                <a:solidFill>
                  <a:srgbClr val="D87A1A"/>
                </a:solidFill>
                <a:latin typeface="Century Gothic"/>
                <a:ea typeface="Century Gothic"/>
                <a:cs typeface="Century Gothic"/>
                <a:sym typeface="Century Gothic"/>
              </a:rPr>
              <a:t>Studio di caso 3:</a:t>
            </a:r>
            <a:endParaRPr/>
          </a:p>
          <a:p>
            <a:pPr indent="-228600" lvl="0" marL="457200" marR="0" rtl="0" algn="l">
              <a:lnSpc>
                <a:spcPct val="60000"/>
              </a:lnSpc>
              <a:spcBef>
                <a:spcPts val="600"/>
              </a:spcBef>
              <a:spcAft>
                <a:spcPts val="0"/>
              </a:spcAft>
              <a:buClr>
                <a:srgbClr val="FFBA00"/>
              </a:buClr>
              <a:buSzPts val="4400"/>
              <a:buFont typeface="Calibri"/>
              <a:buNone/>
            </a:pPr>
            <a:r>
              <a:rPr b="0" baseline="-25000" i="0" lang="en-US" sz="3600" u="none" cap="none" strike="noStrike">
                <a:solidFill>
                  <a:srgbClr val="D87A1A"/>
                </a:solidFill>
                <a:latin typeface="Century Gothic"/>
                <a:ea typeface="Century Gothic"/>
                <a:cs typeface="Century Gothic"/>
                <a:sym typeface="Century Gothic"/>
              </a:rPr>
              <a:t> Incidente del malware Triton </a:t>
            </a:r>
            <a:endParaRPr/>
          </a:p>
          <a:p>
            <a:pPr indent="-228600" lvl="0" marL="457200" marR="0" rtl="0" algn="l">
              <a:lnSpc>
                <a:spcPct val="60000"/>
              </a:lnSpc>
              <a:spcBef>
                <a:spcPts val="600"/>
              </a:spcBef>
              <a:spcAft>
                <a:spcPts val="0"/>
              </a:spcAft>
              <a:buClr>
                <a:srgbClr val="FFBA00"/>
              </a:buClr>
              <a:buSzPts val="4400"/>
              <a:buFont typeface="Calibri"/>
              <a:buNone/>
            </a:pPr>
            <a:r>
              <a:rPr b="0" baseline="-25000" i="0" lang="en-US" sz="3600" u="none" cap="none" strike="noStrike">
                <a:solidFill>
                  <a:srgbClr val="D87A1A"/>
                </a:solidFill>
                <a:latin typeface="Century Gothic"/>
                <a:ea typeface="Century Gothic"/>
                <a:cs typeface="Century Gothic"/>
                <a:sym typeface="Century Gothic"/>
              </a:rPr>
              <a:t>(2017</a:t>
            </a:r>
            <a:r>
              <a:rPr b="0" baseline="-25000" i="0" lang="en-US" sz="4400" u="none" cap="none" strike="noStrike">
                <a:solidFill>
                  <a:srgbClr val="D87A1A"/>
                </a:solidFill>
                <a:latin typeface="Century Gothic"/>
                <a:ea typeface="Century Gothic"/>
                <a:cs typeface="Century Gothic"/>
                <a:sym typeface="Century Gothic"/>
              </a:rPr>
              <a:t>)</a:t>
            </a:r>
            <a:endParaRPr/>
          </a:p>
        </p:txBody>
      </p:sp>
      <p:sp>
        <p:nvSpPr>
          <p:cNvPr id="486" name="Google Shape;486;p26"/>
          <p:cNvSpPr txBox="1"/>
          <p:nvPr/>
        </p:nvSpPr>
        <p:spPr>
          <a:xfrm>
            <a:off x="317727" y="4572000"/>
            <a:ext cx="7034418" cy="2236802"/>
          </a:xfrm>
          <a:prstGeom prst="rect">
            <a:avLst/>
          </a:prstGeom>
          <a:noFill/>
          <a:ln>
            <a:noFill/>
          </a:ln>
        </p:spPr>
        <p:txBody>
          <a:bodyPr anchorCtr="0" anchor="t" bIns="0" lIns="0" spcFirstLastPara="1" rIns="0" wrap="square" tIns="0">
            <a:noAutofit/>
          </a:bodyPr>
          <a:lstStyle/>
          <a:p>
            <a:pPr indent="-274320" lvl="0" marL="274320" marR="0" rtl="0" algn="l">
              <a:lnSpc>
                <a:spcPct val="100000"/>
              </a:lnSpc>
              <a:spcBef>
                <a:spcPts val="600"/>
              </a:spcBef>
              <a:spcAft>
                <a:spcPts val="0"/>
              </a:spcAft>
              <a:buClr>
                <a:srgbClr val="D87A1A"/>
              </a:buClr>
              <a:buSzPts val="1200"/>
              <a:buFont typeface="Courier New"/>
              <a:buChar char="o"/>
            </a:pPr>
            <a:r>
              <a:rPr b="1" i="0" lang="en-US" sz="1800" u="none" cap="none" strike="noStrike">
                <a:solidFill>
                  <a:srgbClr val="000000"/>
                </a:solidFill>
                <a:latin typeface="Century Gothic"/>
                <a:ea typeface="Century Gothic"/>
                <a:cs typeface="Century Gothic"/>
                <a:sym typeface="Century Gothic"/>
              </a:rPr>
              <a:t>Descrizione: </a:t>
            </a:r>
            <a:r>
              <a:rPr b="0" i="0" lang="en-US" sz="1800" u="none" cap="none" strike="noStrike">
                <a:solidFill>
                  <a:srgbClr val="000000"/>
                </a:solidFill>
                <a:latin typeface="Century Gothic"/>
                <a:ea typeface="Century Gothic"/>
                <a:cs typeface="Century Gothic"/>
                <a:sym typeface="Century Gothic"/>
              </a:rPr>
              <a:t>Malware che prende di mira l'industria </a:t>
            </a:r>
            <a:endParaRPr/>
          </a:p>
          <a:p>
            <a:pPr indent="0" lvl="0" marL="0" marR="0" rtl="0" algn="l">
              <a:lnSpc>
                <a:spcPct val="100000"/>
              </a:lnSpc>
              <a:spcBef>
                <a:spcPts val="0"/>
              </a:spcBef>
              <a:spcAft>
                <a:spcPts val="0"/>
              </a:spcAft>
              <a:buClr>
                <a:srgbClr val="D87A1A"/>
              </a:buClr>
              <a:buSzPts val="1200"/>
              <a:buFont typeface="Calibri"/>
              <a:buNone/>
            </a:pPr>
            <a:r>
              <a:rPr b="0" i="0" lang="en-US" sz="1800" u="none" cap="none" strike="noStrike">
                <a:solidFill>
                  <a:srgbClr val="000000"/>
                </a:solidFill>
                <a:latin typeface="Century Gothic"/>
                <a:ea typeface="Century Gothic"/>
                <a:cs typeface="Century Gothic"/>
                <a:sym typeface="Century Gothic"/>
              </a:rPr>
              <a:t>     sistemi di controllo (ICS) in un impianto petrolchimico.</a:t>
            </a:r>
            <a:endParaRPr/>
          </a:p>
          <a:p>
            <a:pPr indent="-274320" lvl="0" marL="274320" marR="0" rtl="0" algn="l">
              <a:lnSpc>
                <a:spcPct val="100000"/>
              </a:lnSpc>
              <a:spcBef>
                <a:spcPts val="1200"/>
              </a:spcBef>
              <a:spcAft>
                <a:spcPts val="0"/>
              </a:spcAft>
              <a:buClr>
                <a:srgbClr val="D87A1A"/>
              </a:buClr>
              <a:buSzPts val="1200"/>
              <a:buFont typeface="Courier New"/>
              <a:buChar char="o"/>
            </a:pPr>
            <a:r>
              <a:rPr b="1" i="0" lang="en-US" sz="1800" u="none" cap="none" strike="noStrike">
                <a:solidFill>
                  <a:srgbClr val="000000"/>
                </a:solidFill>
                <a:latin typeface="Century Gothic"/>
                <a:ea typeface="Century Gothic"/>
                <a:cs typeface="Century Gothic"/>
                <a:sym typeface="Century Gothic"/>
              </a:rPr>
              <a:t>Impatto: </a:t>
            </a:r>
            <a:r>
              <a:rPr b="0" i="0" lang="en-US" sz="1800" u="none" cap="none" strike="noStrike">
                <a:solidFill>
                  <a:srgbClr val="000000"/>
                </a:solidFill>
                <a:latin typeface="Century Gothic"/>
                <a:ea typeface="Century Gothic"/>
                <a:cs typeface="Century Gothic"/>
                <a:sym typeface="Century Gothic"/>
              </a:rPr>
              <a:t>Tentativo di causare danni fisici disabilitando i sistemi di sicurezza.</a:t>
            </a:r>
            <a:endParaRPr/>
          </a:p>
          <a:p>
            <a:pPr indent="-274320" lvl="0" marL="274320" marR="0" rtl="0" algn="l">
              <a:lnSpc>
                <a:spcPct val="100000"/>
              </a:lnSpc>
              <a:spcBef>
                <a:spcPts val="1200"/>
              </a:spcBef>
              <a:spcAft>
                <a:spcPts val="600"/>
              </a:spcAft>
              <a:buClr>
                <a:srgbClr val="D87A1A"/>
              </a:buClr>
              <a:buSzPts val="1200"/>
              <a:buFont typeface="Noto Sans Symbols"/>
              <a:buChar char="✔"/>
            </a:pPr>
            <a:r>
              <a:rPr b="1" i="0" lang="en-US" sz="1800" u="none" cap="none" strike="noStrike">
                <a:solidFill>
                  <a:srgbClr val="000000"/>
                </a:solidFill>
                <a:latin typeface="Century Gothic"/>
                <a:ea typeface="Century Gothic"/>
                <a:cs typeface="Century Gothic"/>
                <a:sym typeface="Century Gothic"/>
              </a:rPr>
              <a:t>Lezioni apprese: </a:t>
            </a:r>
            <a:r>
              <a:rPr b="0" i="0" lang="en-US" sz="1800" u="none" cap="none" strike="noStrike">
                <a:solidFill>
                  <a:srgbClr val="000000"/>
                </a:solidFill>
                <a:latin typeface="Century Gothic"/>
                <a:ea typeface="Century Gothic"/>
                <a:cs typeface="Century Gothic"/>
                <a:sym typeface="Century Gothic"/>
              </a:rPr>
              <a:t>Criticità della messa in sicurezza degli ICS e dell'implementazione di difese a più livelli.</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90" name="Shape 490"/>
        <p:cNvGrpSpPr/>
        <p:nvPr/>
      </p:nvGrpSpPr>
      <p:grpSpPr>
        <a:xfrm>
          <a:off x="0" y="0"/>
          <a:ext cx="0" cy="0"/>
          <a:chOff x="0" y="0"/>
          <a:chExt cx="0" cy="0"/>
        </a:xfrm>
      </p:grpSpPr>
      <p:sp>
        <p:nvSpPr>
          <p:cNvPr id="491" name="Google Shape;491;p46"/>
          <p:cNvSpPr txBox="1"/>
          <p:nvPr>
            <p:ph type="ctrTitle"/>
          </p:nvPr>
        </p:nvSpPr>
        <p:spPr>
          <a:xfrm>
            <a:off x="182880" y="731520"/>
            <a:ext cx="10791000" cy="6615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Book Antiqua"/>
              <a:buNone/>
            </a:pPr>
            <a:r>
              <a:rPr lang="en-US"/>
              <a:t>Introduzione alla sicurezza informatica nel settore energetico</a:t>
            </a:r>
            <a:endParaRPr/>
          </a:p>
        </p:txBody>
      </p:sp>
      <p:pic>
        <p:nvPicPr>
          <p:cNvPr id="492" name="Google Shape;492;p46"/>
          <p:cNvPicPr preferRelativeResize="0"/>
          <p:nvPr/>
        </p:nvPicPr>
        <p:blipFill rotWithShape="1">
          <a:blip r:embed="rId3">
            <a:alphaModFix/>
          </a:blip>
          <a:srcRect b="0" l="0" r="0" t="0"/>
          <a:stretch/>
        </p:blipFill>
        <p:spPr>
          <a:xfrm>
            <a:off x="9509575" y="108400"/>
            <a:ext cx="2553075" cy="472250"/>
          </a:xfrm>
          <a:prstGeom prst="rect">
            <a:avLst/>
          </a:prstGeom>
          <a:noFill/>
          <a:ln>
            <a:noFill/>
          </a:ln>
        </p:spPr>
      </p:pic>
      <p:sp>
        <p:nvSpPr>
          <p:cNvPr id="493" name="Google Shape;493;p46"/>
          <p:cNvSpPr txBox="1"/>
          <p:nvPr>
            <p:ph idx="12" type="sldNum"/>
          </p:nvPr>
        </p:nvSpPr>
        <p:spPr>
          <a:xfrm>
            <a:off x="10920946" y="6443174"/>
            <a:ext cx="618000" cy="3651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100"/>
              <a:buNone/>
            </a:pPr>
            <a:fld id="{00000000-1234-1234-1234-123412341234}" type="slidenum">
              <a:rPr lang="en-US">
                <a:solidFill>
                  <a:schemeClr val="dk1"/>
                </a:solidFill>
              </a:rPr>
              <a:t>‹#›</a:t>
            </a:fld>
            <a:endParaRPr>
              <a:solidFill>
                <a:schemeClr val="dk1"/>
              </a:solidFill>
            </a:endParaRPr>
          </a:p>
        </p:txBody>
      </p:sp>
      <p:sp>
        <p:nvSpPr>
          <p:cNvPr id="494" name="Google Shape;494;p46"/>
          <p:cNvSpPr txBox="1"/>
          <p:nvPr/>
        </p:nvSpPr>
        <p:spPr>
          <a:xfrm>
            <a:off x="182880" y="1554480"/>
            <a:ext cx="8379229" cy="270843"/>
          </a:xfrm>
          <a:prstGeom prst="rect">
            <a:avLst/>
          </a:prstGeom>
          <a:noFill/>
          <a:ln>
            <a:noFill/>
          </a:ln>
        </p:spPr>
        <p:txBody>
          <a:bodyPr anchorCtr="0" anchor="ctr" bIns="0" lIns="0" spcFirstLastPara="1" rIns="0" wrap="square" tIns="0">
            <a:spAutoFit/>
          </a:bodyPr>
          <a:lstStyle/>
          <a:p>
            <a:pPr indent="-228600" lvl="0" marL="457200" marR="0" rtl="0" algn="l">
              <a:lnSpc>
                <a:spcPct val="60000"/>
              </a:lnSpc>
              <a:spcBef>
                <a:spcPts val="0"/>
              </a:spcBef>
              <a:spcAft>
                <a:spcPts val="0"/>
              </a:spcAft>
              <a:buClr>
                <a:schemeClr val="accent1"/>
              </a:buClr>
              <a:buSzPts val="4400"/>
              <a:buFont typeface="Calibri"/>
              <a:buNone/>
            </a:pPr>
            <a:r>
              <a:rPr b="0" baseline="-25000" i="0" lang="en-US" sz="4400" u="none" cap="none" strike="noStrike">
                <a:solidFill>
                  <a:schemeClr val="dk2"/>
                </a:solidFill>
                <a:latin typeface="Century Gothic"/>
                <a:ea typeface="Century Gothic"/>
                <a:cs typeface="Century Gothic"/>
                <a:sym typeface="Century Gothic"/>
              </a:rPr>
              <a:t>Panoramica delle gamme informatiche e degli strumenti SIEM</a:t>
            </a:r>
            <a:endParaRPr/>
          </a:p>
        </p:txBody>
      </p:sp>
      <p:sp>
        <p:nvSpPr>
          <p:cNvPr id="495" name="Google Shape;495;p46"/>
          <p:cNvSpPr txBox="1"/>
          <p:nvPr/>
        </p:nvSpPr>
        <p:spPr>
          <a:xfrm>
            <a:off x="8686800" y="2377440"/>
            <a:ext cx="2899685" cy="270843"/>
          </a:xfrm>
          <a:prstGeom prst="rect">
            <a:avLst/>
          </a:prstGeom>
          <a:noFill/>
          <a:ln>
            <a:noFill/>
          </a:ln>
        </p:spPr>
        <p:txBody>
          <a:bodyPr anchorCtr="0" anchor="ctr" bIns="0" lIns="0" spcFirstLastPara="1" rIns="0" wrap="square" tIns="0">
            <a:spAutoFit/>
          </a:bodyPr>
          <a:lstStyle/>
          <a:p>
            <a:pPr indent="-228600" lvl="0" marL="457200" marR="0" rtl="0" algn="l">
              <a:lnSpc>
                <a:spcPct val="60000"/>
              </a:lnSpc>
              <a:spcBef>
                <a:spcPts val="0"/>
              </a:spcBef>
              <a:spcAft>
                <a:spcPts val="0"/>
              </a:spcAft>
              <a:buClr>
                <a:schemeClr val="accent1"/>
              </a:buClr>
              <a:buSzPts val="4400"/>
              <a:buFont typeface="Calibri"/>
              <a:buNone/>
            </a:pPr>
            <a:r>
              <a:rPr b="0" baseline="-25000" i="0" lang="en-US" sz="4400" u="none" cap="none" strike="noStrike">
                <a:solidFill>
                  <a:schemeClr val="dk2"/>
                </a:solidFill>
                <a:latin typeface="Century Gothic"/>
                <a:ea typeface="Century Gothic"/>
                <a:cs typeface="Century Gothic"/>
                <a:sym typeface="Century Gothic"/>
              </a:rPr>
              <a:t>Gamme cibernetiche</a:t>
            </a:r>
            <a:endParaRPr/>
          </a:p>
        </p:txBody>
      </p:sp>
      <p:sp>
        <p:nvSpPr>
          <p:cNvPr id="496" name="Google Shape;496;p46"/>
          <p:cNvSpPr txBox="1"/>
          <p:nvPr/>
        </p:nvSpPr>
        <p:spPr>
          <a:xfrm>
            <a:off x="274320" y="2286000"/>
            <a:ext cx="2973623" cy="270843"/>
          </a:xfrm>
          <a:prstGeom prst="rect">
            <a:avLst/>
          </a:prstGeom>
          <a:noFill/>
          <a:ln>
            <a:noFill/>
          </a:ln>
        </p:spPr>
        <p:txBody>
          <a:bodyPr anchorCtr="0" anchor="ctr" bIns="0" lIns="0" spcFirstLastPara="1" rIns="0" wrap="square" tIns="0">
            <a:spAutoFit/>
          </a:bodyPr>
          <a:lstStyle/>
          <a:p>
            <a:pPr indent="-228600" lvl="0" marL="457200" marR="0" rtl="0" algn="l">
              <a:lnSpc>
                <a:spcPct val="60000"/>
              </a:lnSpc>
              <a:spcBef>
                <a:spcPts val="0"/>
              </a:spcBef>
              <a:spcAft>
                <a:spcPts val="0"/>
              </a:spcAft>
              <a:buClr>
                <a:schemeClr val="accent1"/>
              </a:buClr>
              <a:buSzPts val="4400"/>
              <a:buFont typeface="Calibri"/>
              <a:buNone/>
            </a:pPr>
            <a:r>
              <a:rPr b="0" baseline="-25000" i="0" lang="en-US" sz="4400" u="none" cap="none" strike="noStrike">
                <a:solidFill>
                  <a:schemeClr val="dk2"/>
                </a:solidFill>
                <a:latin typeface="Century Gothic"/>
                <a:ea typeface="Century Gothic"/>
                <a:cs typeface="Century Gothic"/>
                <a:sym typeface="Century Gothic"/>
              </a:rPr>
              <a:t>Strumenti SIEM</a:t>
            </a:r>
            <a:endParaRPr/>
          </a:p>
        </p:txBody>
      </p:sp>
      <p:sp>
        <p:nvSpPr>
          <p:cNvPr id="497" name="Google Shape;497;p46"/>
          <p:cNvSpPr txBox="1"/>
          <p:nvPr/>
        </p:nvSpPr>
        <p:spPr>
          <a:xfrm>
            <a:off x="1985818" y="3429000"/>
            <a:ext cx="4036291" cy="95410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Immagini?</a:t>
            </a:r>
            <a:endParaRPr/>
          </a:p>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Diagramma che illustra il funzionamento di un cyber-range.</a:t>
            </a:r>
            <a:endParaRPr/>
          </a:p>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Diagramma di flusso che mostra le funzionalità degli strumenti SIEM all'interno di un raggio d'azione informatico.</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1" name="Shape 501"/>
        <p:cNvGrpSpPr/>
        <p:nvPr/>
      </p:nvGrpSpPr>
      <p:grpSpPr>
        <a:xfrm>
          <a:off x="0" y="0"/>
          <a:ext cx="0" cy="0"/>
          <a:chOff x="0" y="0"/>
          <a:chExt cx="0" cy="0"/>
        </a:xfrm>
      </p:grpSpPr>
      <p:pic>
        <p:nvPicPr>
          <p:cNvPr descr="A person raising his hand" id="502" name="Google Shape;502;p47"/>
          <p:cNvPicPr preferRelativeResize="0"/>
          <p:nvPr>
            <p:ph idx="2" type="pic"/>
          </p:nvPr>
        </p:nvPicPr>
        <p:blipFill rotWithShape="1">
          <a:blip r:embed="rId3">
            <a:alphaModFix/>
          </a:blip>
          <a:srcRect b="0" l="8333" r="8333" t="0"/>
          <a:stretch/>
        </p:blipFill>
        <p:spPr>
          <a:xfrm flipH="1">
            <a:off x="7485901" y="0"/>
            <a:ext cx="4702614" cy="6858000"/>
          </a:xfrm>
          <a:prstGeom prst="rect">
            <a:avLst/>
          </a:prstGeom>
          <a:solidFill>
            <a:schemeClr val="lt2"/>
          </a:solidFill>
          <a:ln>
            <a:noFill/>
          </a:ln>
        </p:spPr>
      </p:pic>
      <p:sp>
        <p:nvSpPr>
          <p:cNvPr id="503" name="Google Shape;503;p47"/>
          <p:cNvSpPr txBox="1"/>
          <p:nvPr>
            <p:ph type="ctrTitle"/>
          </p:nvPr>
        </p:nvSpPr>
        <p:spPr>
          <a:xfrm>
            <a:off x="365760" y="320040"/>
            <a:ext cx="6732237" cy="1017147"/>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Book Antiqua"/>
              <a:buNone/>
            </a:pPr>
            <a:r>
              <a:rPr lang="en-US"/>
              <a:t>Progressi del corso</a:t>
            </a:r>
            <a:endParaRPr/>
          </a:p>
        </p:txBody>
      </p:sp>
      <p:sp>
        <p:nvSpPr>
          <p:cNvPr id="504" name="Google Shape;504;p47"/>
          <p:cNvSpPr txBox="1"/>
          <p:nvPr>
            <p:ph idx="1" type="body"/>
          </p:nvPr>
        </p:nvSpPr>
        <p:spPr>
          <a:xfrm>
            <a:off x="365760" y="1520879"/>
            <a:ext cx="788700" cy="533400"/>
          </a:xfrm>
          <a:prstGeom prst="rect">
            <a:avLst/>
          </a:prstGeom>
          <a:noFill/>
          <a:ln>
            <a:noFill/>
          </a:ln>
        </p:spPr>
        <p:txBody>
          <a:bodyPr anchorCtr="0" anchor="ctr" bIns="0" lIns="0" spcFirstLastPara="1" rIns="0" wrap="square" tIns="0">
            <a:noAutofit/>
          </a:bodyPr>
          <a:lstStyle/>
          <a:p>
            <a:pPr indent="0" lvl="0" marL="0" marR="0" rtl="0" algn="ctr">
              <a:lnSpc>
                <a:spcPct val="60000"/>
              </a:lnSpc>
              <a:spcBef>
                <a:spcPts val="0"/>
              </a:spcBef>
              <a:spcAft>
                <a:spcPts val="0"/>
              </a:spcAft>
              <a:buClr>
                <a:srgbClr val="000000"/>
              </a:buClr>
              <a:buSzPts val="5400"/>
              <a:buFont typeface="Arial"/>
              <a:buNone/>
            </a:pPr>
            <a:r>
              <a:rPr lang="en-US" sz="5400"/>
              <a:t>o1.</a:t>
            </a:r>
            <a:endParaRPr sz="5400"/>
          </a:p>
        </p:txBody>
      </p:sp>
      <p:sp>
        <p:nvSpPr>
          <p:cNvPr id="505" name="Google Shape;505;p47"/>
          <p:cNvSpPr txBox="1"/>
          <p:nvPr>
            <p:ph idx="3" type="body"/>
          </p:nvPr>
        </p:nvSpPr>
        <p:spPr>
          <a:xfrm>
            <a:off x="1097280" y="1682496"/>
            <a:ext cx="7943967" cy="533400"/>
          </a:xfrm>
          <a:prstGeom prst="rect">
            <a:avLst/>
          </a:prstGeom>
          <a:noFill/>
          <a:ln>
            <a:noFill/>
          </a:ln>
        </p:spPr>
        <p:txBody>
          <a:bodyPr anchorCtr="0" anchor="b" bIns="0" lIns="0" spcFirstLastPara="1" rIns="0" wrap="square" tIns="45700">
            <a:noAutofit/>
          </a:bodyPr>
          <a:lstStyle/>
          <a:p>
            <a:pPr indent="0" lvl="0" marL="0" marR="0" rtl="0" algn="l">
              <a:lnSpc>
                <a:spcPct val="100000"/>
              </a:lnSpc>
              <a:spcBef>
                <a:spcPts val="0"/>
              </a:spcBef>
              <a:spcAft>
                <a:spcPts val="0"/>
              </a:spcAft>
              <a:buClr>
                <a:srgbClr val="000000"/>
              </a:buClr>
              <a:buSzPts val="2400"/>
              <a:buFont typeface="Arial"/>
              <a:buNone/>
            </a:pPr>
            <a:r>
              <a:rPr lang="en-US"/>
              <a:t>Introduzione alla sicurezza informatica nel settore energetico</a:t>
            </a:r>
            <a:endParaRPr/>
          </a:p>
        </p:txBody>
      </p:sp>
      <p:sp>
        <p:nvSpPr>
          <p:cNvPr id="506" name="Google Shape;506;p47"/>
          <p:cNvSpPr txBox="1"/>
          <p:nvPr>
            <p:ph idx="4" type="body"/>
          </p:nvPr>
        </p:nvSpPr>
        <p:spPr>
          <a:xfrm>
            <a:off x="365760" y="2225635"/>
            <a:ext cx="788700" cy="533400"/>
          </a:xfrm>
          <a:prstGeom prst="rect">
            <a:avLst/>
          </a:prstGeom>
          <a:noFill/>
          <a:ln>
            <a:noFill/>
          </a:ln>
        </p:spPr>
        <p:txBody>
          <a:bodyPr anchorCtr="0" anchor="ctr" bIns="0" lIns="0" spcFirstLastPara="1" rIns="0" wrap="square" tIns="0">
            <a:noAutofit/>
          </a:bodyPr>
          <a:lstStyle/>
          <a:p>
            <a:pPr indent="0" lvl="0" marL="0" marR="0" rtl="0" algn="ctr">
              <a:lnSpc>
                <a:spcPct val="60000"/>
              </a:lnSpc>
              <a:spcBef>
                <a:spcPts val="0"/>
              </a:spcBef>
              <a:spcAft>
                <a:spcPts val="0"/>
              </a:spcAft>
              <a:buClr>
                <a:srgbClr val="000000"/>
              </a:buClr>
              <a:buSzPts val="4400"/>
              <a:buFont typeface="Arial"/>
              <a:buNone/>
            </a:pPr>
            <a:r>
              <a:rPr lang="en-US" sz="4400"/>
              <a:t>o2.</a:t>
            </a:r>
            <a:endParaRPr sz="4400"/>
          </a:p>
        </p:txBody>
      </p:sp>
      <p:sp>
        <p:nvSpPr>
          <p:cNvPr id="507" name="Google Shape;507;p47"/>
          <p:cNvSpPr txBox="1"/>
          <p:nvPr>
            <p:ph idx="5" type="body"/>
          </p:nvPr>
        </p:nvSpPr>
        <p:spPr>
          <a:xfrm>
            <a:off x="1097280" y="2404872"/>
            <a:ext cx="6596611" cy="533400"/>
          </a:xfrm>
          <a:prstGeom prst="rect">
            <a:avLst/>
          </a:prstGeom>
          <a:noFill/>
          <a:ln>
            <a:noFill/>
          </a:ln>
        </p:spPr>
        <p:txBody>
          <a:bodyPr anchorCtr="0" anchor="b" bIns="0" lIns="0" spcFirstLastPara="1" rIns="0" wrap="square" tIns="45700">
            <a:noAutofit/>
          </a:bodyPr>
          <a:lstStyle/>
          <a:p>
            <a:pPr indent="0" lvl="0" marL="0" marR="0" rtl="0" algn="l">
              <a:lnSpc>
                <a:spcPct val="100000"/>
              </a:lnSpc>
              <a:spcBef>
                <a:spcPts val="0"/>
              </a:spcBef>
              <a:spcAft>
                <a:spcPts val="0"/>
              </a:spcAft>
              <a:buClr>
                <a:srgbClr val="000000"/>
              </a:buClr>
              <a:buSzPts val="2000"/>
              <a:buFont typeface="Arial"/>
              <a:buNone/>
            </a:pPr>
            <a:r>
              <a:rPr lang="en-US">
                <a:solidFill>
                  <a:schemeClr val="dk1"/>
                </a:solidFill>
              </a:rPr>
              <a:t>Gestione e segnalazione delle vulnerabilità</a:t>
            </a:r>
            <a:endParaRPr/>
          </a:p>
        </p:txBody>
      </p:sp>
      <p:sp>
        <p:nvSpPr>
          <p:cNvPr id="508" name="Google Shape;508;p47"/>
          <p:cNvSpPr txBox="1"/>
          <p:nvPr>
            <p:ph idx="6" type="body"/>
          </p:nvPr>
        </p:nvSpPr>
        <p:spPr>
          <a:xfrm>
            <a:off x="365760" y="2854509"/>
            <a:ext cx="788700" cy="533400"/>
          </a:xfrm>
          <a:prstGeom prst="rect">
            <a:avLst/>
          </a:prstGeom>
          <a:noFill/>
          <a:ln>
            <a:noFill/>
          </a:ln>
        </p:spPr>
        <p:txBody>
          <a:bodyPr anchorCtr="0" anchor="ctr" bIns="0" lIns="0" spcFirstLastPara="1" rIns="0" wrap="square" tIns="0">
            <a:noAutofit/>
          </a:bodyPr>
          <a:lstStyle/>
          <a:p>
            <a:pPr indent="0" lvl="0" marL="0" rtl="0" algn="ctr">
              <a:lnSpc>
                <a:spcPct val="60000"/>
              </a:lnSpc>
              <a:spcBef>
                <a:spcPts val="0"/>
              </a:spcBef>
              <a:spcAft>
                <a:spcPts val="0"/>
              </a:spcAft>
              <a:buSzPts val="4400"/>
              <a:buNone/>
            </a:pPr>
            <a:r>
              <a:rPr lang="en-US"/>
              <a:t>o3.</a:t>
            </a:r>
            <a:endParaRPr/>
          </a:p>
        </p:txBody>
      </p:sp>
      <p:sp>
        <p:nvSpPr>
          <p:cNvPr id="509" name="Google Shape;509;p47"/>
          <p:cNvSpPr txBox="1"/>
          <p:nvPr>
            <p:ph idx="7" type="body"/>
          </p:nvPr>
        </p:nvSpPr>
        <p:spPr>
          <a:xfrm>
            <a:off x="1097280" y="3009613"/>
            <a:ext cx="5885179" cy="533400"/>
          </a:xfrm>
          <a:prstGeom prst="rect">
            <a:avLst/>
          </a:prstGeom>
          <a:noFill/>
          <a:ln>
            <a:noFill/>
          </a:ln>
        </p:spPr>
        <p:txBody>
          <a:bodyPr anchorCtr="0" anchor="b" bIns="0" lIns="0" spcFirstLastPara="1" rIns="0" wrap="square" tIns="45700">
            <a:normAutofit/>
          </a:bodyPr>
          <a:lstStyle/>
          <a:p>
            <a:pPr indent="0" lvl="0" marL="0" rtl="0" algn="l">
              <a:lnSpc>
                <a:spcPct val="100000"/>
              </a:lnSpc>
              <a:spcBef>
                <a:spcPts val="0"/>
              </a:spcBef>
              <a:spcAft>
                <a:spcPts val="0"/>
              </a:spcAft>
              <a:buSzPts val="2000"/>
              <a:buNone/>
            </a:pPr>
            <a:r>
              <a:rPr lang="en-US">
                <a:highlight>
                  <a:schemeClr val="lt1"/>
                </a:highlight>
              </a:rPr>
              <a:t>Notifiche e risposte alle minacce in tempo reale</a:t>
            </a:r>
            <a:endParaRPr/>
          </a:p>
        </p:txBody>
      </p:sp>
      <p:sp>
        <p:nvSpPr>
          <p:cNvPr id="510" name="Google Shape;510;p47"/>
          <p:cNvSpPr txBox="1"/>
          <p:nvPr>
            <p:ph idx="8" type="body"/>
          </p:nvPr>
        </p:nvSpPr>
        <p:spPr>
          <a:xfrm>
            <a:off x="365760" y="3483383"/>
            <a:ext cx="788700" cy="533400"/>
          </a:xfrm>
          <a:prstGeom prst="rect">
            <a:avLst/>
          </a:prstGeom>
          <a:noFill/>
          <a:ln>
            <a:noFill/>
          </a:ln>
        </p:spPr>
        <p:txBody>
          <a:bodyPr anchorCtr="0" anchor="ctr" bIns="0" lIns="0" spcFirstLastPara="1" rIns="0" wrap="square" tIns="0">
            <a:noAutofit/>
          </a:bodyPr>
          <a:lstStyle/>
          <a:p>
            <a:pPr indent="0" lvl="0" marL="0" rtl="0" algn="ctr">
              <a:lnSpc>
                <a:spcPct val="60000"/>
              </a:lnSpc>
              <a:spcBef>
                <a:spcPts val="0"/>
              </a:spcBef>
              <a:spcAft>
                <a:spcPts val="0"/>
              </a:spcAft>
              <a:buSzPts val="4400"/>
              <a:buNone/>
            </a:pPr>
            <a:r>
              <a:rPr lang="en-US"/>
              <a:t>o4.</a:t>
            </a:r>
            <a:endParaRPr/>
          </a:p>
        </p:txBody>
      </p:sp>
      <p:sp>
        <p:nvSpPr>
          <p:cNvPr id="511" name="Google Shape;511;p47"/>
          <p:cNvSpPr txBox="1"/>
          <p:nvPr>
            <p:ph idx="9" type="body"/>
          </p:nvPr>
        </p:nvSpPr>
        <p:spPr>
          <a:xfrm>
            <a:off x="1097279" y="3638169"/>
            <a:ext cx="7405697" cy="533400"/>
          </a:xfrm>
          <a:prstGeom prst="rect">
            <a:avLst/>
          </a:prstGeom>
          <a:noFill/>
          <a:ln>
            <a:noFill/>
          </a:ln>
        </p:spPr>
        <p:txBody>
          <a:bodyPr anchorCtr="0" anchor="b" bIns="0" lIns="0" spcFirstLastPara="1" rIns="0" wrap="square" tIns="45700">
            <a:normAutofit fontScale="92500"/>
          </a:bodyPr>
          <a:lstStyle/>
          <a:p>
            <a:pPr indent="0" lvl="0" marL="0" rtl="0" algn="l">
              <a:lnSpc>
                <a:spcPct val="100000"/>
              </a:lnSpc>
              <a:spcBef>
                <a:spcPts val="0"/>
              </a:spcBef>
              <a:spcAft>
                <a:spcPts val="0"/>
              </a:spcAft>
              <a:buSzPct val="98280"/>
              <a:buNone/>
            </a:pPr>
            <a:r>
              <a:rPr lang="en-US">
                <a:highlight>
                  <a:schemeClr val="lt1"/>
                </a:highlight>
              </a:rPr>
              <a:t>Monitoraggio continuo dell'infrastruttura </a:t>
            </a:r>
            <a:r>
              <a:rPr lang="en-US" sz="2200">
                <a:solidFill>
                  <a:srgbClr val="757070"/>
                </a:solidFill>
              </a:rPr>
              <a:t>con strumenti </a:t>
            </a:r>
            <a:r>
              <a:rPr lang="en-US" sz="2200"/>
              <a:t>basati sul cloud</a:t>
            </a:r>
            <a:endParaRPr sz="2200">
              <a:solidFill>
                <a:srgbClr val="757070"/>
              </a:solidFill>
            </a:endParaRPr>
          </a:p>
        </p:txBody>
      </p:sp>
      <p:sp>
        <p:nvSpPr>
          <p:cNvPr id="512" name="Google Shape;512;p47"/>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100"/>
              <a:buNone/>
            </a:pPr>
            <a:fld id="{00000000-1234-1234-1234-123412341234}" type="slidenum">
              <a:rPr lang="en-US"/>
              <a:t>‹#›</a:t>
            </a:fld>
            <a:endParaRPr/>
          </a:p>
        </p:txBody>
      </p:sp>
      <p:grpSp>
        <p:nvGrpSpPr>
          <p:cNvPr id="513" name="Google Shape;513;p47"/>
          <p:cNvGrpSpPr/>
          <p:nvPr/>
        </p:nvGrpSpPr>
        <p:grpSpPr>
          <a:xfrm>
            <a:off x="7370364" y="-23539"/>
            <a:ext cx="2562565" cy="6885155"/>
            <a:chOff x="7370364" y="-23539"/>
            <a:chExt cx="2562565" cy="6885155"/>
          </a:xfrm>
        </p:grpSpPr>
        <p:pic>
          <p:nvPicPr>
            <p:cNvPr id="514" name="Google Shape;514;p47"/>
            <p:cNvPicPr preferRelativeResize="0"/>
            <p:nvPr/>
          </p:nvPicPr>
          <p:blipFill rotWithShape="1">
            <a:blip r:embed="rId4">
              <a:alphaModFix/>
            </a:blip>
            <a:srcRect b="0" l="0" r="0" t="0"/>
            <a:stretch/>
          </p:blipFill>
          <p:spPr>
            <a:xfrm rot="10800000">
              <a:off x="7829202" y="5156615"/>
              <a:ext cx="878334" cy="1705001"/>
            </a:xfrm>
            <a:prstGeom prst="rect">
              <a:avLst/>
            </a:prstGeom>
            <a:noFill/>
            <a:ln>
              <a:noFill/>
            </a:ln>
          </p:spPr>
        </p:pic>
        <p:sp>
          <p:nvSpPr>
            <p:cNvPr id="515" name="Google Shape;515;p47"/>
            <p:cNvSpPr/>
            <p:nvPr/>
          </p:nvSpPr>
          <p:spPr>
            <a:xfrm>
              <a:off x="7370364" y="-23539"/>
              <a:ext cx="2562565" cy="6884359"/>
            </a:xfrm>
            <a:custGeom>
              <a:rect b="b" l="l" r="r" t="t"/>
              <a:pathLst>
                <a:path extrusionOk="0" h="6884359" w="2562565">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p:txBody>
        </p:sp>
      </p:grpSp>
      <p:pic>
        <p:nvPicPr>
          <p:cNvPr id="516" name="Google Shape;516;p47"/>
          <p:cNvPicPr preferRelativeResize="0"/>
          <p:nvPr/>
        </p:nvPicPr>
        <p:blipFill rotWithShape="1">
          <a:blip r:embed="rId5">
            <a:alphaModFix/>
          </a:blip>
          <a:srcRect b="0" l="0" r="0" t="0"/>
          <a:stretch/>
        </p:blipFill>
        <p:spPr>
          <a:xfrm>
            <a:off x="9509575" y="108400"/>
            <a:ext cx="2553075" cy="472250"/>
          </a:xfrm>
          <a:prstGeom prst="rect">
            <a:avLst/>
          </a:prstGeom>
          <a:noFill/>
          <a:ln>
            <a:noFill/>
          </a:ln>
        </p:spPr>
      </p:pic>
      <p:sp>
        <p:nvSpPr>
          <p:cNvPr id="517" name="Google Shape;517;p47"/>
          <p:cNvSpPr txBox="1"/>
          <p:nvPr/>
        </p:nvSpPr>
        <p:spPr>
          <a:xfrm>
            <a:off x="365760" y="4114800"/>
            <a:ext cx="788700" cy="533400"/>
          </a:xfrm>
          <a:prstGeom prst="rect">
            <a:avLst/>
          </a:prstGeom>
          <a:noFill/>
          <a:ln>
            <a:noFill/>
          </a:ln>
        </p:spPr>
        <p:txBody>
          <a:bodyPr anchorCtr="0" anchor="ctr" bIns="0" lIns="0" spcFirstLastPara="1" rIns="0" wrap="square" tIns="0">
            <a:noAutofit/>
          </a:bodyPr>
          <a:lstStyle/>
          <a:p>
            <a:pPr indent="0" lvl="0" marL="0" marR="0" rtl="0" algn="ctr">
              <a:lnSpc>
                <a:spcPct val="60000"/>
              </a:lnSpc>
              <a:spcBef>
                <a:spcPts val="0"/>
              </a:spcBef>
              <a:spcAft>
                <a:spcPts val="0"/>
              </a:spcAft>
              <a:buClr>
                <a:schemeClr val="accent1"/>
              </a:buClr>
              <a:buSzPts val="4400"/>
              <a:buFont typeface="Calibri"/>
              <a:buNone/>
            </a:pPr>
            <a:r>
              <a:rPr b="0" baseline="-25000" i="0" lang="en-US" sz="4400" u="none" cap="none" strike="noStrike">
                <a:solidFill>
                  <a:schemeClr val="dk2"/>
                </a:solidFill>
                <a:latin typeface="Century Gothic"/>
                <a:ea typeface="Century Gothic"/>
                <a:cs typeface="Century Gothic"/>
                <a:sym typeface="Century Gothic"/>
              </a:rPr>
              <a:t>o5.</a:t>
            </a:r>
            <a:endParaRPr/>
          </a:p>
        </p:txBody>
      </p:sp>
      <p:sp>
        <p:nvSpPr>
          <p:cNvPr id="518" name="Google Shape;518;p47"/>
          <p:cNvSpPr txBox="1"/>
          <p:nvPr/>
        </p:nvSpPr>
        <p:spPr>
          <a:xfrm>
            <a:off x="1097280" y="4242816"/>
            <a:ext cx="7405697" cy="533400"/>
          </a:xfrm>
          <a:prstGeom prst="rect">
            <a:avLst/>
          </a:prstGeom>
          <a:noFill/>
          <a:ln>
            <a:noFill/>
          </a:ln>
        </p:spPr>
        <p:txBody>
          <a:bodyPr anchorCtr="0" anchor="b" bIns="0" lIns="0" spcFirstLastPara="1" rIns="0" wrap="square" tIns="45700">
            <a:normAutofit/>
          </a:bodyPr>
          <a:lstStyle/>
          <a:p>
            <a:pPr indent="0" lvl="0" marL="0" marR="0" rtl="0" algn="l">
              <a:lnSpc>
                <a:spcPct val="100000"/>
              </a:lnSpc>
              <a:spcBef>
                <a:spcPts val="0"/>
              </a:spcBef>
              <a:spcAft>
                <a:spcPts val="0"/>
              </a:spcAft>
              <a:buClr>
                <a:schemeClr val="accent1"/>
              </a:buClr>
              <a:buSzPts val="2000"/>
              <a:buFont typeface="Calibri"/>
              <a:buNone/>
            </a:pPr>
            <a:r>
              <a:rPr b="0" i="0" lang="en-US" sz="2000" u="none" cap="none" strike="noStrike">
                <a:solidFill>
                  <a:srgbClr val="7F7F7F"/>
                </a:solidFill>
                <a:highlight>
                  <a:schemeClr val="lt1"/>
                </a:highlight>
                <a:latin typeface="Century Gothic"/>
                <a:ea typeface="Century Gothic"/>
                <a:cs typeface="Century Gothic"/>
                <a:sym typeface="Century Gothic"/>
              </a:rPr>
              <a:t>Collaborazione e condivisione delle conoscenze.</a:t>
            </a:r>
            <a:endParaRPr b="0" i="0" sz="2000" u="none" cap="none" strike="noStrike">
              <a:solidFill>
                <a:srgbClr val="757070"/>
              </a:solidFill>
              <a:latin typeface="Century Gothic"/>
              <a:ea typeface="Century Gothic"/>
              <a:cs typeface="Century Gothic"/>
              <a:sym typeface="Century Gothic"/>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2" name="Shape 522"/>
        <p:cNvGrpSpPr/>
        <p:nvPr/>
      </p:nvGrpSpPr>
      <p:grpSpPr>
        <a:xfrm>
          <a:off x="0" y="0"/>
          <a:ext cx="0" cy="0"/>
          <a:chOff x="0" y="0"/>
          <a:chExt cx="0" cy="0"/>
        </a:xfrm>
      </p:grpSpPr>
      <p:sp>
        <p:nvSpPr>
          <p:cNvPr id="523" name="Google Shape;523;p48"/>
          <p:cNvSpPr txBox="1"/>
          <p:nvPr/>
        </p:nvSpPr>
        <p:spPr>
          <a:xfrm>
            <a:off x="349778" y="3019116"/>
            <a:ext cx="3163120" cy="1600438"/>
          </a:xfrm>
          <a:prstGeom prst="rect">
            <a:avLst/>
          </a:prstGeom>
          <a:solidFill>
            <a:schemeClr val="lt1"/>
          </a:solid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rgbClr val="D87A1A"/>
              </a:buClr>
              <a:buSzPts val="1200"/>
              <a:buFont typeface="Noto Sans Symbols"/>
              <a:buChar char="⮚"/>
            </a:pPr>
            <a:r>
              <a:rPr b="1" i="0" lang="en-US" sz="1400" u="none" cap="none" strike="noStrike">
                <a:solidFill>
                  <a:srgbClr val="000000"/>
                </a:solidFill>
                <a:latin typeface="Century Gothic"/>
                <a:ea typeface="Century Gothic"/>
                <a:cs typeface="Century Gothic"/>
                <a:sym typeface="Century Gothic"/>
              </a:rPr>
              <a:t>La gestione delle vulnerabilità </a:t>
            </a:r>
            <a:r>
              <a:rPr b="0" i="0" lang="en-US" sz="1400" u="none" cap="none" strike="noStrike">
                <a:solidFill>
                  <a:srgbClr val="000000"/>
                </a:solidFill>
                <a:latin typeface="Century Gothic"/>
                <a:ea typeface="Century Gothic"/>
                <a:cs typeface="Century Gothic"/>
                <a:sym typeface="Century Gothic"/>
              </a:rPr>
              <a:t>è una componente critica della cybersecurity, finalizzata all'identificazione, alla valutazione e alla mitigazione dei punti deboli della sicurezza all'interno di sistemi e infrastrutture.</a:t>
            </a:r>
            <a:endParaRPr b="0" i="0" sz="1400" u="none" cap="none" strike="noStrike">
              <a:solidFill>
                <a:srgbClr val="000000"/>
              </a:solidFill>
              <a:latin typeface="Century Gothic"/>
              <a:ea typeface="Century Gothic"/>
              <a:cs typeface="Century Gothic"/>
              <a:sym typeface="Century Gothic"/>
            </a:endParaRPr>
          </a:p>
        </p:txBody>
      </p:sp>
      <p:sp>
        <p:nvSpPr>
          <p:cNvPr id="524" name="Google Shape;524;p48"/>
          <p:cNvSpPr txBox="1"/>
          <p:nvPr>
            <p:ph type="ctrTitle"/>
          </p:nvPr>
        </p:nvSpPr>
        <p:spPr>
          <a:xfrm>
            <a:off x="91440" y="365760"/>
            <a:ext cx="10791000" cy="6615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Book Antiqua"/>
              <a:buNone/>
            </a:pPr>
            <a:r>
              <a:rPr lang="en-US"/>
              <a:t>Gestione e segnalazione delle vulnerabilità</a:t>
            </a:r>
            <a:endParaRPr/>
          </a:p>
        </p:txBody>
      </p:sp>
      <p:pic>
        <p:nvPicPr>
          <p:cNvPr id="525" name="Google Shape;525;p48"/>
          <p:cNvPicPr preferRelativeResize="0"/>
          <p:nvPr/>
        </p:nvPicPr>
        <p:blipFill rotWithShape="1">
          <a:blip r:embed="rId3">
            <a:alphaModFix/>
          </a:blip>
          <a:srcRect b="0" l="0" r="0" t="0"/>
          <a:stretch/>
        </p:blipFill>
        <p:spPr>
          <a:xfrm>
            <a:off x="9509575" y="108400"/>
            <a:ext cx="2553075" cy="472250"/>
          </a:xfrm>
          <a:prstGeom prst="rect">
            <a:avLst/>
          </a:prstGeom>
          <a:noFill/>
          <a:ln>
            <a:noFill/>
          </a:ln>
        </p:spPr>
      </p:pic>
      <p:sp>
        <p:nvSpPr>
          <p:cNvPr id="526" name="Google Shape;526;p48"/>
          <p:cNvSpPr txBox="1"/>
          <p:nvPr>
            <p:ph idx="12" type="sldNum"/>
          </p:nvPr>
        </p:nvSpPr>
        <p:spPr>
          <a:xfrm>
            <a:off x="10920946" y="6443174"/>
            <a:ext cx="618000" cy="3651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100"/>
              <a:buNone/>
            </a:pPr>
            <a:fld id="{00000000-1234-1234-1234-123412341234}" type="slidenum">
              <a:rPr lang="en-US">
                <a:solidFill>
                  <a:schemeClr val="dk1"/>
                </a:solidFill>
              </a:rPr>
              <a:t>‹#›</a:t>
            </a:fld>
            <a:endParaRPr>
              <a:solidFill>
                <a:schemeClr val="dk1"/>
              </a:solidFill>
            </a:endParaRPr>
          </a:p>
        </p:txBody>
      </p:sp>
      <p:sp>
        <p:nvSpPr>
          <p:cNvPr id="527" name="Google Shape;527;p48"/>
          <p:cNvSpPr txBox="1"/>
          <p:nvPr/>
        </p:nvSpPr>
        <p:spPr>
          <a:xfrm>
            <a:off x="0" y="1183856"/>
            <a:ext cx="8201891" cy="646331"/>
          </a:xfrm>
          <a:prstGeom prst="rect">
            <a:avLst/>
          </a:prstGeom>
          <a:noFill/>
          <a:ln>
            <a:noFill/>
          </a:ln>
        </p:spPr>
        <p:txBody>
          <a:bodyPr anchorCtr="0" anchor="ctr" bIns="0" lIns="0" spcFirstLastPara="1" rIns="0" wrap="square" tIns="0">
            <a:spAutoFit/>
          </a:bodyPr>
          <a:lstStyle/>
          <a:p>
            <a:pPr indent="-228600" lvl="0" marL="457200" marR="0" rtl="0" algn="l">
              <a:lnSpc>
                <a:spcPct val="60000"/>
              </a:lnSpc>
              <a:spcBef>
                <a:spcPts val="0"/>
              </a:spcBef>
              <a:spcAft>
                <a:spcPts val="0"/>
              </a:spcAft>
              <a:buClr>
                <a:schemeClr val="accent1"/>
              </a:buClr>
              <a:buSzPts val="4400"/>
              <a:buFont typeface="Calibri"/>
              <a:buNone/>
            </a:pPr>
            <a:r>
              <a:rPr b="0" baseline="-25000" i="0" lang="en-US" sz="4400" u="none" cap="none" strike="noStrike">
                <a:solidFill>
                  <a:schemeClr val="dk2"/>
                </a:solidFill>
                <a:latin typeface="Century Gothic"/>
                <a:ea typeface="Century Gothic"/>
                <a:cs typeface="Century Gothic"/>
                <a:sym typeface="Century Gothic"/>
              </a:rPr>
              <a:t> Principi di gestione delle vulnerabilità </a:t>
            </a:r>
            <a:endParaRPr/>
          </a:p>
          <a:p>
            <a:pPr indent="-228600" lvl="0" marL="457200" marR="0" rtl="0" algn="ctr">
              <a:lnSpc>
                <a:spcPct val="60000"/>
              </a:lnSpc>
              <a:spcBef>
                <a:spcPts val="600"/>
              </a:spcBef>
              <a:spcAft>
                <a:spcPts val="600"/>
              </a:spcAft>
              <a:buClr>
                <a:schemeClr val="accent1"/>
              </a:buClr>
              <a:buSzPts val="4400"/>
              <a:buFont typeface="Calibri"/>
              <a:buNone/>
            </a:pPr>
            <a:r>
              <a:rPr b="0" baseline="-25000" i="0" lang="en-US" sz="3600" u="none" cap="none" strike="noStrike">
                <a:solidFill>
                  <a:schemeClr val="dk2"/>
                </a:solidFill>
                <a:latin typeface="Century Gothic"/>
                <a:ea typeface="Century Gothic"/>
                <a:cs typeface="Century Gothic"/>
                <a:sym typeface="Century Gothic"/>
              </a:rPr>
              <a:t>in Operazioni energetiche</a:t>
            </a:r>
            <a:endParaRPr/>
          </a:p>
        </p:txBody>
      </p:sp>
      <p:pic>
        <p:nvPicPr>
          <p:cNvPr id="528" name="Google Shape;528;p48"/>
          <p:cNvPicPr preferRelativeResize="0"/>
          <p:nvPr/>
        </p:nvPicPr>
        <p:blipFill rotWithShape="1">
          <a:blip r:embed="rId4">
            <a:alphaModFix/>
          </a:blip>
          <a:srcRect b="0" l="0" r="0" t="0"/>
          <a:stretch/>
        </p:blipFill>
        <p:spPr>
          <a:xfrm>
            <a:off x="3586791" y="2262719"/>
            <a:ext cx="5018422" cy="3593523"/>
          </a:xfrm>
          <a:prstGeom prst="rect">
            <a:avLst/>
          </a:prstGeom>
          <a:solidFill>
            <a:schemeClr val="lt1"/>
          </a:solid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2" name="Shape 532"/>
        <p:cNvGrpSpPr/>
        <p:nvPr/>
      </p:nvGrpSpPr>
      <p:grpSpPr>
        <a:xfrm>
          <a:off x="0" y="0"/>
          <a:ext cx="0" cy="0"/>
          <a:chOff x="0" y="0"/>
          <a:chExt cx="0" cy="0"/>
        </a:xfrm>
      </p:grpSpPr>
      <p:sp>
        <p:nvSpPr>
          <p:cNvPr id="533" name="Google Shape;533;p49"/>
          <p:cNvSpPr txBox="1"/>
          <p:nvPr>
            <p:ph type="ctrTitle"/>
          </p:nvPr>
        </p:nvSpPr>
        <p:spPr>
          <a:xfrm>
            <a:off x="91440" y="182880"/>
            <a:ext cx="10791000" cy="6615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Book Antiqua"/>
              <a:buNone/>
            </a:pPr>
            <a:r>
              <a:rPr lang="en-US" u="sng"/>
              <a:t>Gestione e segnalazione delle vulnerabilità</a:t>
            </a:r>
            <a:endParaRPr/>
          </a:p>
        </p:txBody>
      </p:sp>
      <p:pic>
        <p:nvPicPr>
          <p:cNvPr id="534" name="Google Shape;534;p49"/>
          <p:cNvPicPr preferRelativeResize="0"/>
          <p:nvPr/>
        </p:nvPicPr>
        <p:blipFill rotWithShape="1">
          <a:blip r:embed="rId3">
            <a:alphaModFix/>
          </a:blip>
          <a:srcRect b="0" l="0" r="0" t="0"/>
          <a:stretch/>
        </p:blipFill>
        <p:spPr>
          <a:xfrm>
            <a:off x="9509575" y="108400"/>
            <a:ext cx="2553075" cy="472250"/>
          </a:xfrm>
          <a:prstGeom prst="rect">
            <a:avLst/>
          </a:prstGeom>
          <a:noFill/>
          <a:ln>
            <a:noFill/>
          </a:ln>
        </p:spPr>
      </p:pic>
      <p:sp>
        <p:nvSpPr>
          <p:cNvPr id="535" name="Google Shape;535;p49"/>
          <p:cNvSpPr txBox="1"/>
          <p:nvPr>
            <p:ph idx="12" type="sldNum"/>
          </p:nvPr>
        </p:nvSpPr>
        <p:spPr>
          <a:xfrm>
            <a:off x="10920946" y="6443174"/>
            <a:ext cx="618000" cy="3651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100"/>
              <a:buNone/>
            </a:pPr>
            <a:fld id="{00000000-1234-1234-1234-123412341234}" type="slidenum">
              <a:rPr lang="en-US">
                <a:solidFill>
                  <a:schemeClr val="dk1"/>
                </a:solidFill>
              </a:rPr>
              <a:t>‹#›</a:t>
            </a:fld>
            <a:endParaRPr>
              <a:solidFill>
                <a:schemeClr val="dk1"/>
              </a:solidFill>
            </a:endParaRPr>
          </a:p>
        </p:txBody>
      </p:sp>
      <p:pic>
        <p:nvPicPr>
          <p:cNvPr id="536" name="Google Shape;536;p49"/>
          <p:cNvPicPr preferRelativeResize="0"/>
          <p:nvPr/>
        </p:nvPicPr>
        <p:blipFill rotWithShape="1">
          <a:blip r:embed="rId4">
            <a:alphaModFix/>
          </a:blip>
          <a:srcRect b="0" l="0" r="0" t="0"/>
          <a:stretch/>
        </p:blipFill>
        <p:spPr>
          <a:xfrm>
            <a:off x="3586789" y="1920240"/>
            <a:ext cx="5018422" cy="3593523"/>
          </a:xfrm>
          <a:prstGeom prst="rect">
            <a:avLst/>
          </a:prstGeom>
          <a:solidFill>
            <a:schemeClr val="lt1"/>
          </a:solidFill>
          <a:ln>
            <a:noFill/>
          </a:ln>
        </p:spPr>
      </p:pic>
      <p:sp>
        <p:nvSpPr>
          <p:cNvPr id="537" name="Google Shape;537;p49"/>
          <p:cNvSpPr txBox="1"/>
          <p:nvPr/>
        </p:nvSpPr>
        <p:spPr>
          <a:xfrm>
            <a:off x="457200" y="2377440"/>
            <a:ext cx="3565235" cy="238526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400" u="none" cap="none" strike="noStrike">
                <a:solidFill>
                  <a:srgbClr val="000000"/>
                </a:solidFill>
                <a:latin typeface="Century Gothic"/>
                <a:ea typeface="Century Gothic"/>
                <a:cs typeface="Century Gothic"/>
                <a:sym typeface="Century Gothic"/>
              </a:rPr>
              <a:t>Miglioramento continuo:</a:t>
            </a:r>
            <a:endParaRPr/>
          </a:p>
          <a:p>
            <a:pPr indent="-285750" lvl="0" marL="285750" marR="0" rtl="0" algn="l">
              <a:lnSpc>
                <a:spcPct val="100000"/>
              </a:lnSpc>
              <a:spcBef>
                <a:spcPts val="600"/>
              </a:spcBef>
              <a:spcAft>
                <a:spcPts val="0"/>
              </a:spcAft>
              <a:buClr>
                <a:srgbClr val="D87A1A"/>
              </a:buClr>
              <a:buSzPts val="1200"/>
              <a:buFont typeface="Arial"/>
              <a:buChar char="•"/>
            </a:pPr>
            <a:r>
              <a:rPr b="0" i="0" lang="en-US" sz="1200" u="none" cap="none" strike="noStrike">
                <a:solidFill>
                  <a:srgbClr val="000000"/>
                </a:solidFill>
                <a:latin typeface="Century Gothic"/>
                <a:ea typeface="Century Gothic"/>
                <a:cs typeface="Century Gothic"/>
                <a:sym typeface="Century Gothic"/>
              </a:rPr>
              <a:t>Monitorare costantemente i sistemi per individuare nuove vulnerabilità e rivalutare quelle esistenti.</a:t>
            </a:r>
            <a:endParaRPr/>
          </a:p>
          <a:p>
            <a:pPr indent="-285750" lvl="0" marL="285750" marR="0" rtl="0" algn="l">
              <a:lnSpc>
                <a:spcPct val="100000"/>
              </a:lnSpc>
              <a:spcBef>
                <a:spcPts val="600"/>
              </a:spcBef>
              <a:spcAft>
                <a:spcPts val="0"/>
              </a:spcAft>
              <a:buClr>
                <a:srgbClr val="D87A1A"/>
              </a:buClr>
              <a:buSzPts val="1200"/>
              <a:buFont typeface="Arial"/>
              <a:buChar char="•"/>
            </a:pPr>
            <a:r>
              <a:rPr b="0" i="0" lang="en-US" sz="1200" u="none" cap="none" strike="noStrike">
                <a:solidFill>
                  <a:srgbClr val="000000"/>
                </a:solidFill>
                <a:latin typeface="Century Gothic"/>
                <a:ea typeface="Century Gothic"/>
                <a:cs typeface="Century Gothic"/>
                <a:sym typeface="Century Gothic"/>
              </a:rPr>
              <a:t>Aggiornare i processi e gli strumenti di gestione delle vulnerabilità per adattarsi all'evoluzione delle minacce e delle tecnologie.</a:t>
            </a:r>
            <a:endParaRPr/>
          </a:p>
          <a:p>
            <a:pPr indent="-285750" lvl="0" marL="285750" marR="0" rtl="0" algn="l">
              <a:lnSpc>
                <a:spcPct val="100000"/>
              </a:lnSpc>
              <a:spcBef>
                <a:spcPts val="600"/>
              </a:spcBef>
              <a:spcAft>
                <a:spcPts val="0"/>
              </a:spcAft>
              <a:buClr>
                <a:srgbClr val="D87A1A"/>
              </a:buClr>
              <a:buSzPts val="1200"/>
              <a:buFont typeface="Arial"/>
              <a:buChar char="•"/>
            </a:pPr>
            <a:r>
              <a:rPr b="0" i="0" lang="en-US" sz="1200" u="none" cap="none" strike="noStrike">
                <a:solidFill>
                  <a:srgbClr val="000000"/>
                </a:solidFill>
                <a:latin typeface="Century Gothic"/>
                <a:ea typeface="Century Gothic"/>
                <a:cs typeface="Century Gothic"/>
                <a:sym typeface="Century Gothic"/>
              </a:rPr>
              <a:t>Condurre revisioni e audit regolari per garantire l'efficacia e la conformità del programma di gestione delle vulnerabilità</a:t>
            </a:r>
            <a:r>
              <a:rPr b="1" i="0" lang="en-US" sz="1200" u="none" cap="none" strike="noStrike">
                <a:solidFill>
                  <a:srgbClr val="000000"/>
                </a:solidFill>
                <a:latin typeface="Century Gothic"/>
                <a:ea typeface="Century Gothic"/>
                <a:cs typeface="Century Gothic"/>
                <a:sym typeface="Century Gothic"/>
              </a:rPr>
              <a:t>.</a:t>
            </a:r>
            <a:endParaRPr b="0" i="0" sz="1200" u="none" cap="none" strike="noStrike">
              <a:solidFill>
                <a:srgbClr val="000000"/>
              </a:solidFill>
              <a:latin typeface="Century Gothic"/>
              <a:ea typeface="Century Gothic"/>
              <a:cs typeface="Century Gothic"/>
              <a:sym typeface="Century Gothic"/>
            </a:endParaRPr>
          </a:p>
        </p:txBody>
      </p:sp>
      <p:sp>
        <p:nvSpPr>
          <p:cNvPr id="538" name="Google Shape;538;p49"/>
          <p:cNvSpPr txBox="1"/>
          <p:nvPr/>
        </p:nvSpPr>
        <p:spPr>
          <a:xfrm>
            <a:off x="822960" y="914400"/>
            <a:ext cx="7393707" cy="120032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400" u="none" cap="none" strike="noStrike">
                <a:solidFill>
                  <a:srgbClr val="000000"/>
                </a:solidFill>
                <a:latin typeface="Century Gothic"/>
                <a:ea typeface="Century Gothic"/>
                <a:cs typeface="Century Gothic"/>
                <a:sym typeface="Century Gothic"/>
              </a:rPr>
              <a:t>Identificazione</a:t>
            </a:r>
            <a:endParaRPr/>
          </a:p>
          <a:p>
            <a:pPr indent="-285750" lvl="0" marL="285750" marR="0" rtl="0" algn="l">
              <a:lnSpc>
                <a:spcPct val="100000"/>
              </a:lnSpc>
              <a:spcBef>
                <a:spcPts val="600"/>
              </a:spcBef>
              <a:spcAft>
                <a:spcPts val="0"/>
              </a:spcAft>
              <a:buClr>
                <a:srgbClr val="D87A1A"/>
              </a:buClr>
              <a:buSzPts val="1200"/>
              <a:buFont typeface="Arial"/>
              <a:buChar char="•"/>
            </a:pPr>
            <a:r>
              <a:rPr b="0" i="0" lang="en-US" sz="1200" u="none" cap="none" strike="noStrike">
                <a:solidFill>
                  <a:srgbClr val="000000"/>
                </a:solidFill>
                <a:latin typeface="Century Gothic"/>
                <a:ea typeface="Century Gothic"/>
                <a:cs typeface="Century Gothic"/>
                <a:sym typeface="Century Gothic"/>
              </a:rPr>
              <a:t>Eseguire scansioni regolari e complete per rilevare le vulnerabilità in tutti gli asset, sia negli ambienti IT che in quelli di tecnologia operativa (OT), per identificare le vulnerabilità. </a:t>
            </a:r>
            <a:endParaRPr/>
          </a:p>
          <a:p>
            <a:pPr indent="-285750" lvl="0" marL="285750" marR="0" rtl="0" algn="l">
              <a:lnSpc>
                <a:spcPct val="100000"/>
              </a:lnSpc>
              <a:spcBef>
                <a:spcPts val="600"/>
              </a:spcBef>
              <a:spcAft>
                <a:spcPts val="0"/>
              </a:spcAft>
              <a:buClr>
                <a:srgbClr val="D87A1A"/>
              </a:buClr>
              <a:buSzPts val="1200"/>
              <a:buFont typeface="Arial"/>
              <a:buChar char="•"/>
            </a:pPr>
            <a:r>
              <a:rPr b="0" i="0" lang="en-US" sz="1200" u="none" cap="none" strike="noStrike">
                <a:solidFill>
                  <a:srgbClr val="000000"/>
                </a:solidFill>
                <a:latin typeface="Century Gothic"/>
                <a:ea typeface="Century Gothic"/>
                <a:cs typeface="Century Gothic"/>
                <a:sym typeface="Century Gothic"/>
              </a:rPr>
              <a:t>Utilizzare strumenti automatizzati progettati specificamente per i sistemi di controllo industriale (ICS) e i sistemi SCADA.</a:t>
            </a:r>
            <a:endParaRPr/>
          </a:p>
        </p:txBody>
      </p:sp>
      <p:sp>
        <p:nvSpPr>
          <p:cNvPr id="539" name="Google Shape;539;p49"/>
          <p:cNvSpPr txBox="1"/>
          <p:nvPr/>
        </p:nvSpPr>
        <p:spPr>
          <a:xfrm>
            <a:off x="8605211" y="1179660"/>
            <a:ext cx="3604336" cy="256993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400" u="none" cap="none" strike="noStrike">
                <a:solidFill>
                  <a:srgbClr val="000000"/>
                </a:solidFill>
                <a:latin typeface="Century Gothic"/>
                <a:ea typeface="Century Gothic"/>
                <a:cs typeface="Century Gothic"/>
                <a:sym typeface="Century Gothic"/>
              </a:rPr>
              <a:t>Valutazione</a:t>
            </a:r>
            <a:endParaRPr/>
          </a:p>
          <a:p>
            <a:pPr indent="-285750" lvl="0" marL="285750" marR="0" rtl="0" algn="l">
              <a:lnSpc>
                <a:spcPct val="100000"/>
              </a:lnSpc>
              <a:spcBef>
                <a:spcPts val="600"/>
              </a:spcBef>
              <a:spcAft>
                <a:spcPts val="0"/>
              </a:spcAft>
              <a:buClr>
                <a:srgbClr val="D87A1A"/>
              </a:buClr>
              <a:buSzPts val="1200"/>
              <a:buFont typeface="Arial"/>
              <a:buChar char="•"/>
            </a:pPr>
            <a:r>
              <a:rPr b="0" i="0" lang="en-US" sz="1200" u="none" cap="none" strike="noStrike">
                <a:solidFill>
                  <a:srgbClr val="000000"/>
                </a:solidFill>
                <a:latin typeface="Century Gothic"/>
                <a:ea typeface="Century Gothic"/>
                <a:cs typeface="Century Gothic"/>
                <a:sym typeface="Century Gothic"/>
              </a:rPr>
              <a:t>Dare priorità alle vulnerabilità in base all'impatto potenziale sulle infrastrutture energetiche critiche, alla loro gravità e alla loro sfruttabilità.</a:t>
            </a:r>
            <a:endParaRPr/>
          </a:p>
          <a:p>
            <a:pPr indent="-285750" lvl="0" marL="285750" marR="0" rtl="0" algn="l">
              <a:lnSpc>
                <a:spcPct val="100000"/>
              </a:lnSpc>
              <a:spcBef>
                <a:spcPts val="600"/>
              </a:spcBef>
              <a:spcAft>
                <a:spcPts val="0"/>
              </a:spcAft>
              <a:buClr>
                <a:srgbClr val="D87A1A"/>
              </a:buClr>
              <a:buSzPts val="1200"/>
              <a:buFont typeface="Arial"/>
              <a:buChar char="•"/>
            </a:pPr>
            <a:r>
              <a:rPr b="0" i="0" lang="en-US" sz="1200" u="none" cap="none" strike="noStrike">
                <a:solidFill>
                  <a:srgbClr val="000000"/>
                </a:solidFill>
                <a:latin typeface="Century Gothic"/>
                <a:ea typeface="Century Gothic"/>
                <a:cs typeface="Century Gothic"/>
                <a:sym typeface="Century Gothic"/>
              </a:rPr>
              <a:t>Applicare metodologie di valutazione del rischio per determinare l'urgenza degli interventi di ripristino, nel contesto della sicurezza informatica e fisica.</a:t>
            </a:r>
            <a:endParaRPr/>
          </a:p>
          <a:p>
            <a:pPr indent="-285750" lvl="0" marL="285750" marR="0" rtl="0" algn="l">
              <a:lnSpc>
                <a:spcPct val="100000"/>
              </a:lnSpc>
              <a:spcBef>
                <a:spcPts val="600"/>
              </a:spcBef>
              <a:spcAft>
                <a:spcPts val="0"/>
              </a:spcAft>
              <a:buClr>
                <a:srgbClr val="D87A1A"/>
              </a:buClr>
              <a:buSzPts val="1200"/>
              <a:buFont typeface="Arial"/>
              <a:buChar char="•"/>
            </a:pPr>
            <a:r>
              <a:rPr b="0" i="0" lang="en-US" sz="1200" u="none" cap="none" strike="noStrike">
                <a:solidFill>
                  <a:srgbClr val="000000"/>
                </a:solidFill>
                <a:latin typeface="Century Gothic"/>
                <a:ea typeface="Century Gothic"/>
                <a:cs typeface="Century Gothic"/>
                <a:sym typeface="Century Gothic"/>
              </a:rPr>
              <a:t>Considerare i fattori specifici delle operazioni energetiche, come la criticità dei sistemi interessati e i requisiti normativi.</a:t>
            </a:r>
            <a:endParaRPr b="0" i="0" sz="1200" u="none" cap="none" strike="noStrike">
              <a:solidFill>
                <a:srgbClr val="000000"/>
              </a:solidFill>
              <a:latin typeface="Century Gothic"/>
              <a:ea typeface="Century Gothic"/>
              <a:cs typeface="Century Gothic"/>
              <a:sym typeface="Century Gothic"/>
            </a:endParaRPr>
          </a:p>
        </p:txBody>
      </p:sp>
      <p:sp>
        <p:nvSpPr>
          <p:cNvPr id="540" name="Google Shape;540;p49"/>
          <p:cNvSpPr txBox="1"/>
          <p:nvPr/>
        </p:nvSpPr>
        <p:spPr>
          <a:xfrm>
            <a:off x="8595360" y="4114800"/>
            <a:ext cx="3604336" cy="238526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400" u="none" cap="none" strike="noStrike">
                <a:solidFill>
                  <a:srgbClr val="000000"/>
                </a:solidFill>
                <a:latin typeface="Century Gothic"/>
                <a:ea typeface="Century Gothic"/>
                <a:cs typeface="Century Gothic"/>
                <a:sym typeface="Century Gothic"/>
              </a:rPr>
              <a:t>Bonifica</a:t>
            </a:r>
            <a:endParaRPr/>
          </a:p>
          <a:p>
            <a:pPr indent="-285750" lvl="0" marL="285750" marR="0" rtl="0" algn="l">
              <a:lnSpc>
                <a:spcPct val="100000"/>
              </a:lnSpc>
              <a:spcBef>
                <a:spcPts val="600"/>
              </a:spcBef>
              <a:spcAft>
                <a:spcPts val="0"/>
              </a:spcAft>
              <a:buClr>
                <a:srgbClr val="D87A1A"/>
              </a:buClr>
              <a:buSzPts val="1200"/>
              <a:buFont typeface="Arial"/>
              <a:buChar char="•"/>
            </a:pPr>
            <a:r>
              <a:rPr b="0" i="0" lang="en-US" sz="1200" u="none" cap="none" strike="noStrike">
                <a:solidFill>
                  <a:srgbClr val="000000"/>
                </a:solidFill>
                <a:latin typeface="Century Gothic"/>
                <a:ea typeface="Century Gothic"/>
                <a:cs typeface="Century Gothic"/>
                <a:sym typeface="Century Gothic"/>
              </a:rPr>
              <a:t>Sviluppare e implementare un piano di rimedio che includa la gestione delle patch, le modifiche alla configurazione e altre azioni correttive.</a:t>
            </a:r>
            <a:endParaRPr/>
          </a:p>
          <a:p>
            <a:pPr indent="-285750" lvl="0" marL="285750" marR="0" rtl="0" algn="l">
              <a:lnSpc>
                <a:spcPct val="100000"/>
              </a:lnSpc>
              <a:spcBef>
                <a:spcPts val="600"/>
              </a:spcBef>
              <a:spcAft>
                <a:spcPts val="0"/>
              </a:spcAft>
              <a:buClr>
                <a:srgbClr val="D87A1A"/>
              </a:buClr>
              <a:buSzPts val="1200"/>
              <a:buFont typeface="Arial"/>
              <a:buChar char="•"/>
            </a:pPr>
            <a:r>
              <a:rPr b="0" i="0" lang="en-US" sz="1200" u="none" cap="none" strike="noStrike">
                <a:solidFill>
                  <a:srgbClr val="000000"/>
                </a:solidFill>
                <a:latin typeface="Century Gothic"/>
                <a:ea typeface="Century Gothic"/>
                <a:cs typeface="Century Gothic"/>
                <a:sym typeface="Century Gothic"/>
              </a:rPr>
              <a:t>Coordinarsi con vari team, tra cui IT, OT e compliance, per garantire una riparazione tempestiva ed efficace.</a:t>
            </a:r>
            <a:endParaRPr/>
          </a:p>
          <a:p>
            <a:pPr indent="-285750" lvl="0" marL="285750" marR="0" rtl="0" algn="l">
              <a:lnSpc>
                <a:spcPct val="100000"/>
              </a:lnSpc>
              <a:spcBef>
                <a:spcPts val="600"/>
              </a:spcBef>
              <a:spcAft>
                <a:spcPts val="0"/>
              </a:spcAft>
              <a:buClr>
                <a:srgbClr val="D87A1A"/>
              </a:buClr>
              <a:buSzPts val="1200"/>
              <a:buFont typeface="Arial"/>
              <a:buChar char="•"/>
            </a:pPr>
            <a:r>
              <a:rPr b="0" i="0" lang="en-US" sz="1200" u="none" cap="none" strike="noStrike">
                <a:solidFill>
                  <a:srgbClr val="000000"/>
                </a:solidFill>
                <a:latin typeface="Century Gothic"/>
                <a:ea typeface="Century Gothic"/>
                <a:cs typeface="Century Gothic"/>
                <a:sym typeface="Century Gothic"/>
              </a:rPr>
              <a:t>Stabilire una tempistica per la bonifica in base alla valutazione del rischio e alla criticità degli asset.</a:t>
            </a:r>
            <a:endParaRPr b="0" i="0" sz="1200" u="none" cap="none" strike="noStrike">
              <a:solidFill>
                <a:srgbClr val="000000"/>
              </a:solidFill>
              <a:latin typeface="Century Gothic"/>
              <a:ea typeface="Century Gothic"/>
              <a:cs typeface="Century Gothic"/>
              <a:sym typeface="Century Gothic"/>
            </a:endParaRPr>
          </a:p>
        </p:txBody>
      </p:sp>
      <p:sp>
        <p:nvSpPr>
          <p:cNvPr id="541" name="Google Shape;541;p49"/>
          <p:cNvSpPr txBox="1"/>
          <p:nvPr/>
        </p:nvSpPr>
        <p:spPr>
          <a:xfrm>
            <a:off x="378692" y="5212080"/>
            <a:ext cx="6668653" cy="164660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400" u="none" cap="none" strike="noStrike">
                <a:solidFill>
                  <a:srgbClr val="000000"/>
                </a:solidFill>
                <a:latin typeface="Century Gothic"/>
                <a:ea typeface="Century Gothic"/>
                <a:cs typeface="Century Gothic"/>
                <a:sym typeface="Century Gothic"/>
              </a:rPr>
              <a:t>Segnalazione</a:t>
            </a:r>
            <a:endParaRPr/>
          </a:p>
          <a:p>
            <a:pPr indent="-285750" lvl="0" marL="285750" marR="0" rtl="0" algn="l">
              <a:lnSpc>
                <a:spcPct val="100000"/>
              </a:lnSpc>
              <a:spcBef>
                <a:spcPts val="600"/>
              </a:spcBef>
              <a:spcAft>
                <a:spcPts val="0"/>
              </a:spcAft>
              <a:buClr>
                <a:srgbClr val="D87A1A"/>
              </a:buClr>
              <a:buSzPts val="1200"/>
              <a:buFont typeface="Arial"/>
              <a:buChar char="•"/>
            </a:pPr>
            <a:r>
              <a:rPr b="0" i="0" lang="en-US" sz="1200" u="none" cap="none" strike="noStrike">
                <a:solidFill>
                  <a:srgbClr val="000000"/>
                </a:solidFill>
                <a:latin typeface="Century Gothic"/>
                <a:ea typeface="Century Gothic"/>
                <a:cs typeface="Century Gothic"/>
                <a:sym typeface="Century Gothic"/>
              </a:rPr>
              <a:t>Mantenere registri dettagliati delle vulnerabilità identificate, dei risultati della valutazione e delle azioni di rimedio.</a:t>
            </a:r>
            <a:endParaRPr/>
          </a:p>
          <a:p>
            <a:pPr indent="-285750" lvl="0" marL="285750" marR="0" rtl="0" algn="l">
              <a:lnSpc>
                <a:spcPct val="100000"/>
              </a:lnSpc>
              <a:spcBef>
                <a:spcPts val="600"/>
              </a:spcBef>
              <a:spcAft>
                <a:spcPts val="0"/>
              </a:spcAft>
              <a:buClr>
                <a:srgbClr val="D87A1A"/>
              </a:buClr>
              <a:buSzPts val="1200"/>
              <a:buFont typeface="Arial"/>
              <a:buChar char="•"/>
            </a:pPr>
            <a:r>
              <a:rPr b="0" i="0" lang="en-US" sz="1200" u="none" cap="none" strike="noStrike">
                <a:solidFill>
                  <a:srgbClr val="000000"/>
                </a:solidFill>
                <a:latin typeface="Century Gothic"/>
                <a:ea typeface="Century Gothic"/>
                <a:cs typeface="Century Gothic"/>
                <a:sym typeface="Century Gothic"/>
              </a:rPr>
              <a:t>Fornire relazioni periodiche alle parti interessate, compresi i dirigenti e gli enti normativi (ad esempio, il NERC CIP) per dimostrare la conformità e la trasparenza. </a:t>
            </a:r>
            <a:endParaRPr/>
          </a:p>
          <a:p>
            <a:pPr indent="-285750" lvl="0" marL="285750" marR="0" rtl="0" algn="l">
              <a:lnSpc>
                <a:spcPct val="100000"/>
              </a:lnSpc>
              <a:spcBef>
                <a:spcPts val="600"/>
              </a:spcBef>
              <a:spcAft>
                <a:spcPts val="0"/>
              </a:spcAft>
              <a:buClr>
                <a:srgbClr val="D87A1A"/>
              </a:buClr>
              <a:buSzPts val="1200"/>
              <a:buFont typeface="Arial"/>
              <a:buChar char="•"/>
            </a:pPr>
            <a:r>
              <a:rPr b="0" i="0" lang="en-US" sz="1200" u="none" cap="none" strike="noStrike">
                <a:solidFill>
                  <a:srgbClr val="000000"/>
                </a:solidFill>
                <a:latin typeface="Century Gothic"/>
                <a:ea typeface="Century Gothic"/>
                <a:cs typeface="Century Gothic"/>
                <a:sym typeface="Century Gothic"/>
              </a:rPr>
              <a:t>Utilizzare dashboard e visualizzazioni per monitorare e comunicare lo stato delle attività di gestione delle vulnerabilità.</a:t>
            </a:r>
            <a:endParaRPr b="0" i="0" sz="12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5" name="Shape 545"/>
        <p:cNvGrpSpPr/>
        <p:nvPr/>
      </p:nvGrpSpPr>
      <p:grpSpPr>
        <a:xfrm>
          <a:off x="0" y="0"/>
          <a:ext cx="0" cy="0"/>
          <a:chOff x="0" y="0"/>
          <a:chExt cx="0" cy="0"/>
        </a:xfrm>
      </p:grpSpPr>
      <p:sp>
        <p:nvSpPr>
          <p:cNvPr id="546" name="Google Shape;546;p50"/>
          <p:cNvSpPr txBox="1"/>
          <p:nvPr/>
        </p:nvSpPr>
        <p:spPr>
          <a:xfrm>
            <a:off x="457200" y="1645920"/>
            <a:ext cx="11440369" cy="4616648"/>
          </a:xfrm>
          <a:prstGeom prst="rect">
            <a:avLst/>
          </a:prstGeom>
          <a:solidFill>
            <a:schemeClr val="lt1"/>
          </a:solidFill>
          <a:ln>
            <a:noFill/>
          </a:ln>
        </p:spPr>
        <p:txBody>
          <a:bodyPr anchorCtr="0" anchor="t" bIns="0" lIns="0" spcFirstLastPara="1" rIns="0" wrap="square" tIns="0">
            <a:spAutoFit/>
          </a:bodyPr>
          <a:lstStyle/>
          <a:p>
            <a:pPr indent="-285750" lvl="0" marL="285750" marR="0" rtl="0" algn="l">
              <a:lnSpc>
                <a:spcPct val="100000"/>
              </a:lnSpc>
              <a:spcBef>
                <a:spcPts val="0"/>
              </a:spcBef>
              <a:spcAft>
                <a:spcPts val="0"/>
              </a:spcAft>
              <a:buClr>
                <a:srgbClr val="D87A1A"/>
              </a:buClr>
              <a:buSzPts val="1200"/>
              <a:buFont typeface="Noto Sans Symbols"/>
              <a:buChar char="⮚"/>
            </a:pPr>
            <a:r>
              <a:rPr b="1" i="0" lang="en-US" sz="1400" u="none" cap="none" strike="noStrike">
                <a:solidFill>
                  <a:srgbClr val="000000"/>
                </a:solidFill>
                <a:latin typeface="Century Gothic"/>
                <a:ea typeface="Century Gothic"/>
                <a:cs typeface="Century Gothic"/>
                <a:sym typeface="Century Gothic"/>
              </a:rPr>
              <a:t>Scansione e monitoraggio regolari</a:t>
            </a:r>
            <a:endParaRPr/>
          </a:p>
          <a:p>
            <a:pPr indent="0" lvl="8" marL="0" marR="0" rtl="0" algn="l">
              <a:lnSpc>
                <a:spcPct val="100000"/>
              </a:lnSpc>
              <a:spcBef>
                <a:spcPts val="0"/>
              </a:spcBef>
              <a:spcAft>
                <a:spcPts val="0"/>
              </a:spcAft>
              <a:buNone/>
            </a:pPr>
            <a:r>
              <a:rPr b="0" i="0" lang="en-US" sz="1400" u="none" cap="none" strike="noStrike">
                <a:solidFill>
                  <a:srgbClr val="000000"/>
                </a:solidFill>
                <a:latin typeface="Century Gothic"/>
                <a:ea typeface="Century Gothic"/>
                <a:cs typeface="Century Gothic"/>
                <a:sym typeface="Century Gothic"/>
              </a:rPr>
              <a:t>Programmate frequenti scansioni delle vulnerabilità e un monitoraggio continuo per rilevare tempestivamente nuove vulnerabilità.</a:t>
            </a:r>
            <a:endParaRPr/>
          </a:p>
          <a:p>
            <a:pPr indent="0" lvl="8" marL="0" marR="0" rtl="0" algn="l">
              <a:lnSpc>
                <a:spcPct val="100000"/>
              </a:lnSpc>
              <a:spcBef>
                <a:spcPts val="0"/>
              </a:spcBef>
              <a:spcAft>
                <a:spcPts val="0"/>
              </a:spcAft>
              <a:buNone/>
            </a:pPr>
            <a:r>
              <a:rPr b="0" i="0" lang="en-US" sz="1400" u="none" cap="none" strike="noStrike">
                <a:solidFill>
                  <a:srgbClr val="000000"/>
                </a:solidFill>
                <a:latin typeface="Century Gothic"/>
                <a:ea typeface="Century Gothic"/>
                <a:cs typeface="Century Gothic"/>
                <a:sym typeface="Century Gothic"/>
              </a:rPr>
              <a:t>Utilizzate sia strumenti automatici che revisioni manuali per garantire una copertura completa. </a:t>
            </a:r>
            <a:endParaRPr/>
          </a:p>
          <a:p>
            <a:pPr indent="0" lvl="8" marL="0" marR="0" rtl="0" algn="l">
              <a:lnSpc>
                <a:spcPct val="100000"/>
              </a:lnSpc>
              <a:spcBef>
                <a:spcPts val="0"/>
              </a:spcBef>
              <a:spcAft>
                <a:spcPts val="0"/>
              </a:spcAft>
              <a:buNone/>
            </a:pPr>
            <a:r>
              <a:rPr b="0" i="0" lang="en-US" sz="1400" u="none" cap="none" strike="noStrike">
                <a:solidFill>
                  <a:srgbClr val="000000"/>
                </a:solidFill>
                <a:latin typeface="Century Gothic"/>
                <a:ea typeface="Century Gothic"/>
                <a:cs typeface="Century Gothic"/>
                <a:sym typeface="Century Gothic"/>
              </a:rPr>
              <a:t>Utilizzare strumenti specializzati per il monitoraggio dei sistemi di controllo industriale (ICS).</a:t>
            </a:r>
            <a:endParaRPr/>
          </a:p>
          <a:p>
            <a:pPr indent="-285750" lvl="0" marL="285750" marR="0" rtl="0" algn="l">
              <a:lnSpc>
                <a:spcPct val="100000"/>
              </a:lnSpc>
              <a:spcBef>
                <a:spcPts val="600"/>
              </a:spcBef>
              <a:spcAft>
                <a:spcPts val="0"/>
              </a:spcAft>
              <a:buClr>
                <a:srgbClr val="D87A1A"/>
              </a:buClr>
              <a:buSzPts val="1200"/>
              <a:buFont typeface="Noto Sans Symbols"/>
              <a:buChar char="⮚"/>
            </a:pPr>
            <a:r>
              <a:rPr b="1" i="0" lang="en-US" sz="1400" u="none" cap="none" strike="noStrike">
                <a:solidFill>
                  <a:srgbClr val="000000"/>
                </a:solidFill>
                <a:latin typeface="Century Gothic"/>
                <a:ea typeface="Century Gothic"/>
                <a:cs typeface="Century Gothic"/>
                <a:sym typeface="Century Gothic"/>
              </a:rPr>
              <a:t>Gestione delle patch</a:t>
            </a:r>
            <a:endParaRPr/>
          </a:p>
          <a:p>
            <a:pPr indent="0" lvl="0" marL="0" marR="0" rtl="0" algn="l">
              <a:lnSpc>
                <a:spcPct val="100000"/>
              </a:lnSpc>
              <a:spcBef>
                <a:spcPts val="0"/>
              </a:spcBef>
              <a:spcAft>
                <a:spcPts val="0"/>
              </a:spcAft>
              <a:buNone/>
            </a:pPr>
            <a:r>
              <a:rPr b="0" i="0" lang="en-US" sz="1400" u="none" cap="none" strike="noStrike">
                <a:solidFill>
                  <a:srgbClr val="000000"/>
                </a:solidFill>
                <a:latin typeface="Century Gothic"/>
                <a:ea typeface="Century Gothic"/>
                <a:cs typeface="Century Gothic"/>
                <a:sym typeface="Century Gothic"/>
              </a:rPr>
              <a:t>Stabilire un processo sistematico di gestione delle patch per applicare tempestivamente gli aggiornamenti di sicurezza, garantendo un'interruzione minima delle operazioni critiche.</a:t>
            </a:r>
            <a:endParaRPr/>
          </a:p>
          <a:p>
            <a:pPr indent="0" lvl="0" marL="0" marR="0" rtl="0" algn="l">
              <a:lnSpc>
                <a:spcPct val="100000"/>
              </a:lnSpc>
              <a:spcBef>
                <a:spcPts val="0"/>
              </a:spcBef>
              <a:spcAft>
                <a:spcPts val="0"/>
              </a:spcAft>
              <a:buNone/>
            </a:pPr>
            <a:r>
              <a:rPr b="0" i="0" lang="en-US" sz="1400" u="none" cap="none" strike="noStrike">
                <a:solidFill>
                  <a:srgbClr val="000000"/>
                </a:solidFill>
                <a:latin typeface="Century Gothic"/>
                <a:ea typeface="Century Gothic"/>
                <a:cs typeface="Century Gothic"/>
                <a:sym typeface="Century Gothic"/>
              </a:rPr>
              <a:t>Testate le patch in un ambiente controllato prima della distribuzione per evitare di interrompere le operazioni critiche.</a:t>
            </a:r>
            <a:endParaRPr/>
          </a:p>
          <a:p>
            <a:pPr indent="-285750" lvl="0" marL="285750" marR="0" rtl="0" algn="l">
              <a:lnSpc>
                <a:spcPct val="100000"/>
              </a:lnSpc>
              <a:spcBef>
                <a:spcPts val="600"/>
              </a:spcBef>
              <a:spcAft>
                <a:spcPts val="0"/>
              </a:spcAft>
              <a:buClr>
                <a:srgbClr val="D87A1A"/>
              </a:buClr>
              <a:buSzPts val="1200"/>
              <a:buFont typeface="Noto Sans Symbols"/>
              <a:buChar char="⮚"/>
            </a:pPr>
            <a:r>
              <a:rPr b="1" i="0" lang="en-US" sz="1400" u="none" cap="none" strike="noStrike">
                <a:solidFill>
                  <a:srgbClr val="000000"/>
                </a:solidFill>
                <a:latin typeface="Century Gothic"/>
                <a:ea typeface="Century Gothic"/>
                <a:cs typeface="Century Gothic"/>
                <a:sym typeface="Century Gothic"/>
              </a:rPr>
              <a:t>Approccio basato sul rischio</a:t>
            </a:r>
            <a:endParaRPr/>
          </a:p>
          <a:p>
            <a:pPr indent="0" lvl="0" marL="0" marR="0" rtl="0" algn="l">
              <a:lnSpc>
                <a:spcPct val="100000"/>
              </a:lnSpc>
              <a:spcBef>
                <a:spcPts val="0"/>
              </a:spcBef>
              <a:spcAft>
                <a:spcPts val="0"/>
              </a:spcAft>
              <a:buNone/>
            </a:pPr>
            <a:r>
              <a:rPr b="0" i="0" lang="en-US" sz="1400" u="none" cap="none" strike="noStrike">
                <a:solidFill>
                  <a:srgbClr val="000000"/>
                </a:solidFill>
                <a:latin typeface="Century Gothic"/>
                <a:ea typeface="Century Gothic"/>
                <a:cs typeface="Century Gothic"/>
                <a:sym typeface="Century Gothic"/>
              </a:rPr>
              <a:t>Dare priorità alle vulnerabilità in base al rischio, concentrandosi su quelle che rappresentano la minaccia più elevata per le infrastrutture critiche.</a:t>
            </a:r>
            <a:endParaRPr/>
          </a:p>
          <a:p>
            <a:pPr indent="0" lvl="0" marL="0" marR="0" rtl="0" algn="l">
              <a:lnSpc>
                <a:spcPct val="100000"/>
              </a:lnSpc>
              <a:spcBef>
                <a:spcPts val="0"/>
              </a:spcBef>
              <a:spcAft>
                <a:spcPts val="0"/>
              </a:spcAft>
              <a:buNone/>
            </a:pPr>
            <a:r>
              <a:rPr b="0" i="0" lang="en-US" sz="1400" u="none" cap="none" strike="noStrike">
                <a:solidFill>
                  <a:srgbClr val="000000"/>
                </a:solidFill>
                <a:latin typeface="Century Gothic"/>
                <a:ea typeface="Century Gothic"/>
                <a:cs typeface="Century Gothic"/>
                <a:sym typeface="Century Gothic"/>
              </a:rPr>
              <a:t>Utilizzate metriche di rischio come i punteggi CVSS, l'impatto potenziale e la disponibilità di exploit.</a:t>
            </a:r>
            <a:endParaRPr/>
          </a:p>
          <a:p>
            <a:pPr indent="-285750" lvl="0" marL="285750" marR="0" rtl="0" algn="l">
              <a:lnSpc>
                <a:spcPct val="100000"/>
              </a:lnSpc>
              <a:spcBef>
                <a:spcPts val="600"/>
              </a:spcBef>
              <a:spcAft>
                <a:spcPts val="0"/>
              </a:spcAft>
              <a:buClr>
                <a:srgbClr val="D87A1A"/>
              </a:buClr>
              <a:buSzPts val="1200"/>
              <a:buFont typeface="Noto Sans Symbols"/>
              <a:buChar char="⮚"/>
            </a:pPr>
            <a:r>
              <a:rPr b="1" i="0" lang="en-US" sz="1400" u="none" cap="none" strike="noStrike">
                <a:solidFill>
                  <a:srgbClr val="000000"/>
                </a:solidFill>
                <a:latin typeface="Century Gothic"/>
                <a:ea typeface="Century Gothic"/>
                <a:cs typeface="Century Gothic"/>
                <a:sym typeface="Century Gothic"/>
              </a:rPr>
              <a:t>Collaborazione interfunzionale</a:t>
            </a:r>
            <a:endParaRPr/>
          </a:p>
          <a:p>
            <a:pPr indent="0" lvl="0" marL="0" marR="0" rtl="0" algn="l">
              <a:lnSpc>
                <a:spcPct val="100000"/>
              </a:lnSpc>
              <a:spcBef>
                <a:spcPts val="0"/>
              </a:spcBef>
              <a:spcAft>
                <a:spcPts val="0"/>
              </a:spcAft>
              <a:buNone/>
            </a:pPr>
            <a:r>
              <a:rPr b="0" i="0" lang="en-US" sz="1400" u="none" cap="none" strike="noStrike">
                <a:solidFill>
                  <a:srgbClr val="000000"/>
                </a:solidFill>
                <a:latin typeface="Century Gothic"/>
                <a:ea typeface="Century Gothic"/>
                <a:cs typeface="Century Gothic"/>
                <a:sym typeface="Century Gothic"/>
              </a:rPr>
              <a:t>Promuovere la collaborazione tra i team IT, OT e di sicurezza per affrontare le vulnerabilità in modo efficace.</a:t>
            </a:r>
            <a:endParaRPr/>
          </a:p>
          <a:p>
            <a:pPr indent="0" lvl="0" marL="0" marR="0" rtl="0" algn="l">
              <a:lnSpc>
                <a:spcPct val="100000"/>
              </a:lnSpc>
              <a:spcBef>
                <a:spcPts val="0"/>
              </a:spcBef>
              <a:spcAft>
                <a:spcPts val="0"/>
              </a:spcAft>
              <a:buNone/>
            </a:pPr>
            <a:r>
              <a:rPr b="0" i="0" lang="en-US" sz="1400" u="none" cap="none" strike="noStrike">
                <a:solidFill>
                  <a:srgbClr val="000000"/>
                </a:solidFill>
                <a:latin typeface="Century Gothic"/>
                <a:ea typeface="Century Gothic"/>
                <a:cs typeface="Century Gothic"/>
                <a:sym typeface="Century Gothic"/>
              </a:rPr>
              <a:t>Assicurarsi che tutti gli stakeholder siano consapevoli dei loro ruoli e delle loro responsabilità nel processo di gestione delle vulnerabilità.</a:t>
            </a:r>
            <a:endParaRPr/>
          </a:p>
          <a:p>
            <a:pPr indent="-285750" lvl="0" marL="285750" marR="0" rtl="0" algn="l">
              <a:lnSpc>
                <a:spcPct val="100000"/>
              </a:lnSpc>
              <a:spcBef>
                <a:spcPts val="600"/>
              </a:spcBef>
              <a:spcAft>
                <a:spcPts val="0"/>
              </a:spcAft>
              <a:buClr>
                <a:srgbClr val="D87A1A"/>
              </a:buClr>
              <a:buSzPts val="1200"/>
              <a:buFont typeface="Noto Sans Symbols"/>
              <a:buChar char="⮚"/>
            </a:pPr>
            <a:r>
              <a:rPr b="1" i="0" lang="en-US" sz="1400" u="none" cap="none" strike="noStrike">
                <a:solidFill>
                  <a:srgbClr val="000000"/>
                </a:solidFill>
                <a:latin typeface="Century Gothic"/>
                <a:ea typeface="Century Gothic"/>
                <a:cs typeface="Century Gothic"/>
                <a:sym typeface="Century Gothic"/>
              </a:rPr>
              <a:t>Integrazione della risposta agli incidenti</a:t>
            </a:r>
            <a:endParaRPr/>
          </a:p>
          <a:p>
            <a:pPr indent="0" lvl="0" marL="0" marR="0" rtl="0" algn="l">
              <a:lnSpc>
                <a:spcPct val="100000"/>
              </a:lnSpc>
              <a:spcBef>
                <a:spcPts val="0"/>
              </a:spcBef>
              <a:spcAft>
                <a:spcPts val="0"/>
              </a:spcAft>
              <a:buNone/>
            </a:pPr>
            <a:r>
              <a:rPr b="0" i="0" lang="en-US" sz="1400" u="none" cap="none" strike="noStrike">
                <a:solidFill>
                  <a:srgbClr val="000000"/>
                </a:solidFill>
                <a:latin typeface="Century Gothic"/>
                <a:ea typeface="Century Gothic"/>
                <a:cs typeface="Century Gothic"/>
                <a:sym typeface="Century Gothic"/>
              </a:rPr>
              <a:t>Integrare la gestione delle vulnerabilità con il piano di risposta agli incidenti per garantire un'azione rapida quando le vulnerabilità vengono sfruttate.</a:t>
            </a:r>
            <a:endParaRPr/>
          </a:p>
          <a:p>
            <a:pPr indent="0" lvl="0" marL="0" marR="0" rtl="0" algn="l">
              <a:lnSpc>
                <a:spcPct val="100000"/>
              </a:lnSpc>
              <a:spcBef>
                <a:spcPts val="0"/>
              </a:spcBef>
              <a:spcAft>
                <a:spcPts val="0"/>
              </a:spcAft>
              <a:buNone/>
            </a:pPr>
            <a:r>
              <a:rPr b="0" i="0" lang="en-US" sz="1400" u="none" cap="none" strike="noStrike">
                <a:solidFill>
                  <a:srgbClr val="000000"/>
                </a:solidFill>
                <a:latin typeface="Century Gothic"/>
                <a:ea typeface="Century Gothic"/>
                <a:cs typeface="Century Gothic"/>
                <a:sym typeface="Century Gothic"/>
              </a:rPr>
              <a:t>Condurre esercitazioni e simulazioni congiunte per migliorare il coordinamento e le capacità di risposta.</a:t>
            </a:r>
            <a:endParaRPr/>
          </a:p>
          <a:p>
            <a:pPr indent="-285750" lvl="0" marL="285750" marR="0" rtl="0" algn="l">
              <a:lnSpc>
                <a:spcPct val="100000"/>
              </a:lnSpc>
              <a:spcBef>
                <a:spcPts val="0"/>
              </a:spcBef>
              <a:spcAft>
                <a:spcPts val="0"/>
              </a:spcAft>
              <a:buClr>
                <a:schemeClr val="dk2"/>
              </a:buClr>
              <a:buSzPts val="1400"/>
              <a:buFont typeface="Noto Sans Symbols"/>
              <a:buChar char="⮚"/>
            </a:pPr>
            <a:r>
              <a:rPr b="1" i="0" lang="en-US" sz="1400" u="none" cap="none" strike="noStrike">
                <a:solidFill>
                  <a:srgbClr val="000000"/>
                </a:solidFill>
                <a:latin typeface="Century Gothic"/>
                <a:ea typeface="Century Gothic"/>
                <a:cs typeface="Century Gothic"/>
                <a:sym typeface="Century Gothic"/>
              </a:rPr>
              <a:t>Conformità normativa</a:t>
            </a:r>
            <a:endParaRPr/>
          </a:p>
          <a:p>
            <a:pPr indent="0" lvl="0" marL="0" marR="0" rtl="0" algn="l">
              <a:lnSpc>
                <a:spcPct val="100000"/>
              </a:lnSpc>
              <a:spcBef>
                <a:spcPts val="0"/>
              </a:spcBef>
              <a:spcAft>
                <a:spcPts val="0"/>
              </a:spcAft>
              <a:buNone/>
            </a:pPr>
            <a:r>
              <a:rPr b="0" i="0" lang="en-US" sz="1400" u="none" cap="none" strike="noStrike">
                <a:solidFill>
                  <a:srgbClr val="000000"/>
                </a:solidFill>
                <a:latin typeface="Century Gothic"/>
                <a:ea typeface="Century Gothic"/>
                <a:cs typeface="Century Gothic"/>
                <a:sym typeface="Century Gothic"/>
              </a:rPr>
              <a:t>Garantire la conformità alle normative e agli standard specifici del settore, quali NERC CIP, ISO 27001 e IEC 62443.</a:t>
            </a:r>
            <a:endParaRPr/>
          </a:p>
          <a:p>
            <a:pPr indent="0" lvl="0" marL="0" marR="0" rtl="0" algn="l">
              <a:lnSpc>
                <a:spcPct val="100000"/>
              </a:lnSpc>
              <a:spcBef>
                <a:spcPts val="0"/>
              </a:spcBef>
              <a:spcAft>
                <a:spcPts val="0"/>
              </a:spcAft>
              <a:buNone/>
            </a:pPr>
            <a:r>
              <a:rPr b="0" i="0" lang="en-US" sz="1400" u="none" cap="none" strike="noStrike">
                <a:solidFill>
                  <a:srgbClr val="000000"/>
                </a:solidFill>
                <a:latin typeface="Century Gothic"/>
                <a:ea typeface="Century Gothic"/>
                <a:cs typeface="Century Gothic"/>
                <a:sym typeface="Century Gothic"/>
              </a:rPr>
              <a:t>Mantenere la documentazione e le prove di conformità per facilitare gli audit e dimostrare l'impegno per la sicurezza.</a:t>
            </a:r>
            <a:endParaRPr/>
          </a:p>
        </p:txBody>
      </p:sp>
      <p:sp>
        <p:nvSpPr>
          <p:cNvPr id="547" name="Google Shape;547;p50"/>
          <p:cNvSpPr txBox="1"/>
          <p:nvPr>
            <p:ph type="ctrTitle"/>
          </p:nvPr>
        </p:nvSpPr>
        <p:spPr>
          <a:xfrm>
            <a:off x="91440" y="182880"/>
            <a:ext cx="10791000" cy="661500"/>
          </a:xfrm>
          <a:prstGeom prst="rect">
            <a:avLst/>
          </a:prstGeom>
          <a:solidFill>
            <a:schemeClr val="lt1"/>
          </a:solid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Book Antiqua"/>
              <a:buNone/>
            </a:pPr>
            <a:r>
              <a:rPr lang="en-US"/>
              <a:t>Gestione e segnalazione delle vulnerabilità</a:t>
            </a:r>
            <a:endParaRPr/>
          </a:p>
        </p:txBody>
      </p:sp>
      <p:pic>
        <p:nvPicPr>
          <p:cNvPr id="548" name="Google Shape;548;p50"/>
          <p:cNvPicPr preferRelativeResize="0"/>
          <p:nvPr/>
        </p:nvPicPr>
        <p:blipFill rotWithShape="1">
          <a:blip r:embed="rId3">
            <a:alphaModFix/>
          </a:blip>
          <a:srcRect b="0" l="0" r="0" t="0"/>
          <a:stretch/>
        </p:blipFill>
        <p:spPr>
          <a:xfrm>
            <a:off x="9509575" y="108400"/>
            <a:ext cx="2553075" cy="472250"/>
          </a:xfrm>
          <a:prstGeom prst="rect">
            <a:avLst/>
          </a:prstGeom>
          <a:noFill/>
          <a:ln>
            <a:noFill/>
          </a:ln>
        </p:spPr>
      </p:pic>
      <p:sp>
        <p:nvSpPr>
          <p:cNvPr id="549" name="Google Shape;549;p50"/>
          <p:cNvSpPr txBox="1"/>
          <p:nvPr>
            <p:ph idx="12" type="sldNum"/>
          </p:nvPr>
        </p:nvSpPr>
        <p:spPr>
          <a:xfrm>
            <a:off x="10920946" y="6443174"/>
            <a:ext cx="618000" cy="3651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100"/>
              <a:buNone/>
            </a:pPr>
            <a:fld id="{00000000-1234-1234-1234-123412341234}" type="slidenum">
              <a:rPr lang="en-US">
                <a:solidFill>
                  <a:schemeClr val="dk1"/>
                </a:solidFill>
              </a:rPr>
              <a:t>‹#›</a:t>
            </a:fld>
            <a:endParaRPr>
              <a:solidFill>
                <a:schemeClr val="dk1"/>
              </a:solidFill>
            </a:endParaRPr>
          </a:p>
        </p:txBody>
      </p:sp>
      <p:sp>
        <p:nvSpPr>
          <p:cNvPr id="550" name="Google Shape;550;p50"/>
          <p:cNvSpPr txBox="1"/>
          <p:nvPr/>
        </p:nvSpPr>
        <p:spPr>
          <a:xfrm>
            <a:off x="0" y="1005840"/>
            <a:ext cx="12062650" cy="347788"/>
          </a:xfrm>
          <a:prstGeom prst="rect">
            <a:avLst/>
          </a:prstGeom>
          <a:solidFill>
            <a:schemeClr val="lt1"/>
          </a:solidFill>
          <a:ln>
            <a:noFill/>
          </a:ln>
        </p:spPr>
        <p:txBody>
          <a:bodyPr anchorCtr="0" anchor="ctr" bIns="0" lIns="0" spcFirstLastPara="1" rIns="0" wrap="square" tIns="0">
            <a:spAutoFit/>
          </a:bodyPr>
          <a:lstStyle/>
          <a:p>
            <a:pPr indent="-228600" lvl="0" marL="457200" marR="0" rtl="0" algn="ctr">
              <a:lnSpc>
                <a:spcPct val="60000"/>
              </a:lnSpc>
              <a:spcBef>
                <a:spcPts val="0"/>
              </a:spcBef>
              <a:spcAft>
                <a:spcPts val="600"/>
              </a:spcAft>
              <a:buClr>
                <a:schemeClr val="accent1"/>
              </a:buClr>
              <a:buSzPts val="4400"/>
              <a:buFont typeface="Calibri"/>
              <a:buNone/>
            </a:pPr>
            <a:r>
              <a:rPr b="0" baseline="-25000" i="0" lang="en-US" sz="4400" u="none" cap="none" strike="noStrike">
                <a:solidFill>
                  <a:schemeClr val="dk2"/>
                </a:solidFill>
                <a:latin typeface="Century Gothic"/>
                <a:ea typeface="Century Gothic"/>
                <a:cs typeface="Century Gothic"/>
                <a:sym typeface="Century Gothic"/>
              </a:rPr>
              <a:t> Migliori pratiche di gestione delle vulnerabilità </a:t>
            </a:r>
            <a:r>
              <a:rPr b="0" baseline="-25000" i="0" lang="en-US" sz="4000" u="none" cap="none" strike="noStrike">
                <a:solidFill>
                  <a:schemeClr val="dk2"/>
                </a:solidFill>
                <a:latin typeface="Century Gothic"/>
                <a:ea typeface="Century Gothic"/>
                <a:cs typeface="Century Gothic"/>
                <a:sym typeface="Century Gothic"/>
              </a:rPr>
              <a:t>per il settore energetico</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4" name="Shape 554"/>
        <p:cNvGrpSpPr/>
        <p:nvPr/>
      </p:nvGrpSpPr>
      <p:grpSpPr>
        <a:xfrm>
          <a:off x="0" y="0"/>
          <a:ext cx="0" cy="0"/>
          <a:chOff x="0" y="0"/>
          <a:chExt cx="0" cy="0"/>
        </a:xfrm>
      </p:grpSpPr>
      <p:pic>
        <p:nvPicPr>
          <p:cNvPr descr="A person raising his hand" id="555" name="Google Shape;555;p51"/>
          <p:cNvPicPr preferRelativeResize="0"/>
          <p:nvPr>
            <p:ph idx="2" type="pic"/>
          </p:nvPr>
        </p:nvPicPr>
        <p:blipFill rotWithShape="1">
          <a:blip r:embed="rId3">
            <a:alphaModFix/>
          </a:blip>
          <a:srcRect b="0" l="8333" r="8333" t="0"/>
          <a:stretch/>
        </p:blipFill>
        <p:spPr>
          <a:xfrm flipH="1">
            <a:off x="7485901" y="0"/>
            <a:ext cx="4702614" cy="6858000"/>
          </a:xfrm>
          <a:prstGeom prst="rect">
            <a:avLst/>
          </a:prstGeom>
          <a:solidFill>
            <a:schemeClr val="lt2"/>
          </a:solidFill>
          <a:ln>
            <a:noFill/>
          </a:ln>
        </p:spPr>
      </p:pic>
      <p:sp>
        <p:nvSpPr>
          <p:cNvPr id="556" name="Google Shape;556;p51"/>
          <p:cNvSpPr txBox="1"/>
          <p:nvPr>
            <p:ph type="ctrTitle"/>
          </p:nvPr>
        </p:nvSpPr>
        <p:spPr>
          <a:xfrm>
            <a:off x="365760" y="320040"/>
            <a:ext cx="6732237" cy="1017147"/>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Book Antiqua"/>
              <a:buNone/>
            </a:pPr>
            <a:r>
              <a:rPr lang="en-US"/>
              <a:t>Progressi del corso</a:t>
            </a:r>
            <a:endParaRPr/>
          </a:p>
        </p:txBody>
      </p:sp>
      <p:sp>
        <p:nvSpPr>
          <p:cNvPr id="557" name="Google Shape;557;p51"/>
          <p:cNvSpPr txBox="1"/>
          <p:nvPr>
            <p:ph idx="1" type="body"/>
          </p:nvPr>
        </p:nvSpPr>
        <p:spPr>
          <a:xfrm>
            <a:off x="365760" y="1520879"/>
            <a:ext cx="788700" cy="533400"/>
          </a:xfrm>
          <a:prstGeom prst="rect">
            <a:avLst/>
          </a:prstGeom>
          <a:noFill/>
          <a:ln>
            <a:noFill/>
          </a:ln>
        </p:spPr>
        <p:txBody>
          <a:bodyPr anchorCtr="0" anchor="ctr" bIns="0" lIns="0" spcFirstLastPara="1" rIns="0" wrap="square" tIns="0">
            <a:noAutofit/>
          </a:bodyPr>
          <a:lstStyle/>
          <a:p>
            <a:pPr indent="0" lvl="0" marL="0" marR="0" rtl="0" algn="ctr">
              <a:lnSpc>
                <a:spcPct val="60000"/>
              </a:lnSpc>
              <a:spcBef>
                <a:spcPts val="0"/>
              </a:spcBef>
              <a:spcAft>
                <a:spcPts val="0"/>
              </a:spcAft>
              <a:buClr>
                <a:srgbClr val="000000"/>
              </a:buClr>
              <a:buSzPts val="5400"/>
              <a:buFont typeface="Arial"/>
              <a:buNone/>
            </a:pPr>
            <a:r>
              <a:rPr lang="en-US" sz="5400"/>
              <a:t>o1.</a:t>
            </a:r>
            <a:endParaRPr sz="5400"/>
          </a:p>
        </p:txBody>
      </p:sp>
      <p:sp>
        <p:nvSpPr>
          <p:cNvPr id="558" name="Google Shape;558;p51"/>
          <p:cNvSpPr txBox="1"/>
          <p:nvPr>
            <p:ph idx="3" type="body"/>
          </p:nvPr>
        </p:nvSpPr>
        <p:spPr>
          <a:xfrm>
            <a:off x="1097280" y="1682496"/>
            <a:ext cx="7943967" cy="533400"/>
          </a:xfrm>
          <a:prstGeom prst="rect">
            <a:avLst/>
          </a:prstGeom>
          <a:noFill/>
          <a:ln>
            <a:noFill/>
          </a:ln>
        </p:spPr>
        <p:txBody>
          <a:bodyPr anchorCtr="0" anchor="b" bIns="0" lIns="0" spcFirstLastPara="1" rIns="0" wrap="square" tIns="45700">
            <a:noAutofit/>
          </a:bodyPr>
          <a:lstStyle/>
          <a:p>
            <a:pPr indent="0" lvl="0" marL="0" marR="0" rtl="0" algn="l">
              <a:lnSpc>
                <a:spcPct val="100000"/>
              </a:lnSpc>
              <a:spcBef>
                <a:spcPts val="0"/>
              </a:spcBef>
              <a:spcAft>
                <a:spcPts val="0"/>
              </a:spcAft>
              <a:buClr>
                <a:srgbClr val="000000"/>
              </a:buClr>
              <a:buSzPts val="2400"/>
              <a:buFont typeface="Arial"/>
              <a:buNone/>
            </a:pPr>
            <a:r>
              <a:rPr lang="en-US"/>
              <a:t>Introduzione alla sicurezza informatica nel settore energetico</a:t>
            </a:r>
            <a:endParaRPr/>
          </a:p>
        </p:txBody>
      </p:sp>
      <p:sp>
        <p:nvSpPr>
          <p:cNvPr id="559" name="Google Shape;559;p51"/>
          <p:cNvSpPr txBox="1"/>
          <p:nvPr>
            <p:ph idx="4" type="body"/>
          </p:nvPr>
        </p:nvSpPr>
        <p:spPr>
          <a:xfrm>
            <a:off x="365760" y="2225635"/>
            <a:ext cx="788700" cy="533400"/>
          </a:xfrm>
          <a:prstGeom prst="rect">
            <a:avLst/>
          </a:prstGeom>
          <a:noFill/>
          <a:ln>
            <a:noFill/>
          </a:ln>
        </p:spPr>
        <p:txBody>
          <a:bodyPr anchorCtr="0" anchor="ctr" bIns="0" lIns="0" spcFirstLastPara="1" rIns="0" wrap="square" tIns="0">
            <a:noAutofit/>
          </a:bodyPr>
          <a:lstStyle/>
          <a:p>
            <a:pPr indent="0" lvl="0" marL="0" marR="0" rtl="0" algn="ctr">
              <a:lnSpc>
                <a:spcPct val="60000"/>
              </a:lnSpc>
              <a:spcBef>
                <a:spcPts val="0"/>
              </a:spcBef>
              <a:spcAft>
                <a:spcPts val="0"/>
              </a:spcAft>
              <a:buClr>
                <a:srgbClr val="000000"/>
              </a:buClr>
              <a:buSzPts val="4400"/>
              <a:buFont typeface="Arial"/>
              <a:buNone/>
            </a:pPr>
            <a:r>
              <a:rPr lang="en-US" sz="4400"/>
              <a:t>o2.</a:t>
            </a:r>
            <a:endParaRPr sz="4400"/>
          </a:p>
        </p:txBody>
      </p:sp>
      <p:sp>
        <p:nvSpPr>
          <p:cNvPr id="560" name="Google Shape;560;p51"/>
          <p:cNvSpPr txBox="1"/>
          <p:nvPr>
            <p:ph idx="5" type="body"/>
          </p:nvPr>
        </p:nvSpPr>
        <p:spPr>
          <a:xfrm>
            <a:off x="1097280" y="2368296"/>
            <a:ext cx="6596611" cy="533400"/>
          </a:xfrm>
          <a:prstGeom prst="rect">
            <a:avLst/>
          </a:prstGeom>
          <a:noFill/>
          <a:ln>
            <a:noFill/>
          </a:ln>
        </p:spPr>
        <p:txBody>
          <a:bodyPr anchorCtr="0" anchor="b" bIns="0" lIns="0" spcFirstLastPara="1" rIns="0" wrap="square" tIns="45700">
            <a:noAutofit/>
          </a:bodyPr>
          <a:lstStyle/>
          <a:p>
            <a:pPr indent="0" lvl="0" marL="0" marR="0" rtl="0" algn="l">
              <a:lnSpc>
                <a:spcPct val="100000"/>
              </a:lnSpc>
              <a:spcBef>
                <a:spcPts val="0"/>
              </a:spcBef>
              <a:spcAft>
                <a:spcPts val="0"/>
              </a:spcAft>
              <a:buClr>
                <a:srgbClr val="000000"/>
              </a:buClr>
              <a:buSzPts val="2000"/>
              <a:buFont typeface="Arial"/>
              <a:buNone/>
            </a:pPr>
            <a:r>
              <a:rPr lang="en-US" sz="2000">
                <a:solidFill>
                  <a:srgbClr val="757070"/>
                </a:solidFill>
              </a:rPr>
              <a:t>Gestione e segnalazione delle vulnerabilità</a:t>
            </a:r>
            <a:endParaRPr/>
          </a:p>
        </p:txBody>
      </p:sp>
      <p:sp>
        <p:nvSpPr>
          <p:cNvPr id="561" name="Google Shape;561;p51"/>
          <p:cNvSpPr txBox="1"/>
          <p:nvPr>
            <p:ph idx="6" type="body"/>
          </p:nvPr>
        </p:nvSpPr>
        <p:spPr>
          <a:xfrm>
            <a:off x="365760" y="2854509"/>
            <a:ext cx="788700" cy="533400"/>
          </a:xfrm>
          <a:prstGeom prst="rect">
            <a:avLst/>
          </a:prstGeom>
          <a:noFill/>
          <a:ln>
            <a:noFill/>
          </a:ln>
        </p:spPr>
        <p:txBody>
          <a:bodyPr anchorCtr="0" anchor="ctr" bIns="0" lIns="0" spcFirstLastPara="1" rIns="0" wrap="square" tIns="0">
            <a:noAutofit/>
          </a:bodyPr>
          <a:lstStyle/>
          <a:p>
            <a:pPr indent="0" lvl="0" marL="0" rtl="0" algn="ctr">
              <a:lnSpc>
                <a:spcPct val="60000"/>
              </a:lnSpc>
              <a:spcBef>
                <a:spcPts val="0"/>
              </a:spcBef>
              <a:spcAft>
                <a:spcPts val="0"/>
              </a:spcAft>
              <a:buSzPts val="4400"/>
              <a:buNone/>
            </a:pPr>
            <a:r>
              <a:rPr lang="en-US"/>
              <a:t>o3.</a:t>
            </a:r>
            <a:endParaRPr/>
          </a:p>
        </p:txBody>
      </p:sp>
      <p:sp>
        <p:nvSpPr>
          <p:cNvPr id="562" name="Google Shape;562;p51"/>
          <p:cNvSpPr txBox="1"/>
          <p:nvPr>
            <p:ph idx="7" type="body"/>
          </p:nvPr>
        </p:nvSpPr>
        <p:spPr>
          <a:xfrm>
            <a:off x="1097280" y="3063240"/>
            <a:ext cx="6910647" cy="533400"/>
          </a:xfrm>
          <a:prstGeom prst="rect">
            <a:avLst/>
          </a:prstGeom>
          <a:noFill/>
          <a:ln>
            <a:noFill/>
          </a:ln>
        </p:spPr>
        <p:txBody>
          <a:bodyPr anchorCtr="0" anchor="b" bIns="0" lIns="0" spcFirstLastPara="1" rIns="0" wrap="square" tIns="45700">
            <a:noAutofit/>
          </a:bodyPr>
          <a:lstStyle/>
          <a:p>
            <a:pPr indent="0" lvl="0" marL="0" rtl="0" algn="l">
              <a:lnSpc>
                <a:spcPct val="100000"/>
              </a:lnSpc>
              <a:spcBef>
                <a:spcPts val="0"/>
              </a:spcBef>
              <a:spcAft>
                <a:spcPts val="0"/>
              </a:spcAft>
              <a:buSzPts val="2000"/>
              <a:buNone/>
            </a:pPr>
            <a:r>
              <a:rPr lang="en-US" sz="2400">
                <a:solidFill>
                  <a:schemeClr val="dk1"/>
                </a:solidFill>
                <a:highlight>
                  <a:schemeClr val="lt1"/>
                </a:highlight>
              </a:rPr>
              <a:t>Notifiche e risposte alle minacce in tempo reale</a:t>
            </a:r>
            <a:endParaRPr/>
          </a:p>
        </p:txBody>
      </p:sp>
      <p:sp>
        <p:nvSpPr>
          <p:cNvPr id="563" name="Google Shape;563;p51"/>
          <p:cNvSpPr txBox="1"/>
          <p:nvPr>
            <p:ph idx="8" type="body"/>
          </p:nvPr>
        </p:nvSpPr>
        <p:spPr>
          <a:xfrm>
            <a:off x="365760" y="3483383"/>
            <a:ext cx="788700" cy="533400"/>
          </a:xfrm>
          <a:prstGeom prst="rect">
            <a:avLst/>
          </a:prstGeom>
          <a:noFill/>
          <a:ln>
            <a:noFill/>
          </a:ln>
        </p:spPr>
        <p:txBody>
          <a:bodyPr anchorCtr="0" anchor="ctr" bIns="0" lIns="0" spcFirstLastPara="1" rIns="0" wrap="square" tIns="0">
            <a:noAutofit/>
          </a:bodyPr>
          <a:lstStyle/>
          <a:p>
            <a:pPr indent="0" lvl="0" marL="0" rtl="0" algn="ctr">
              <a:lnSpc>
                <a:spcPct val="60000"/>
              </a:lnSpc>
              <a:spcBef>
                <a:spcPts val="0"/>
              </a:spcBef>
              <a:spcAft>
                <a:spcPts val="0"/>
              </a:spcAft>
              <a:buSzPts val="4400"/>
              <a:buNone/>
            </a:pPr>
            <a:r>
              <a:rPr lang="en-US"/>
              <a:t>o4.</a:t>
            </a:r>
            <a:endParaRPr/>
          </a:p>
        </p:txBody>
      </p:sp>
      <p:sp>
        <p:nvSpPr>
          <p:cNvPr id="564" name="Google Shape;564;p51"/>
          <p:cNvSpPr txBox="1"/>
          <p:nvPr>
            <p:ph idx="9" type="body"/>
          </p:nvPr>
        </p:nvSpPr>
        <p:spPr>
          <a:xfrm>
            <a:off x="1097279" y="3638169"/>
            <a:ext cx="7405697" cy="533400"/>
          </a:xfrm>
          <a:prstGeom prst="rect">
            <a:avLst/>
          </a:prstGeom>
          <a:noFill/>
          <a:ln>
            <a:noFill/>
          </a:ln>
        </p:spPr>
        <p:txBody>
          <a:bodyPr anchorCtr="0" anchor="b" bIns="0" lIns="0" spcFirstLastPara="1" rIns="0" wrap="square" tIns="45700">
            <a:normAutofit fontScale="92500"/>
          </a:bodyPr>
          <a:lstStyle/>
          <a:p>
            <a:pPr indent="0" lvl="0" marL="0" rtl="0" algn="l">
              <a:lnSpc>
                <a:spcPct val="100000"/>
              </a:lnSpc>
              <a:spcBef>
                <a:spcPts val="0"/>
              </a:spcBef>
              <a:spcAft>
                <a:spcPts val="0"/>
              </a:spcAft>
              <a:buSzPct val="98280"/>
              <a:buNone/>
            </a:pPr>
            <a:r>
              <a:rPr lang="en-US">
                <a:highlight>
                  <a:schemeClr val="lt1"/>
                </a:highlight>
              </a:rPr>
              <a:t>Monitoraggio continuo dell'infrastruttura </a:t>
            </a:r>
            <a:r>
              <a:rPr lang="en-US" sz="2200">
                <a:solidFill>
                  <a:srgbClr val="757070"/>
                </a:solidFill>
              </a:rPr>
              <a:t>con strumenti </a:t>
            </a:r>
            <a:r>
              <a:rPr lang="en-US" sz="2200"/>
              <a:t>basati sul cloud</a:t>
            </a:r>
            <a:endParaRPr sz="2200">
              <a:solidFill>
                <a:srgbClr val="757070"/>
              </a:solidFill>
            </a:endParaRPr>
          </a:p>
        </p:txBody>
      </p:sp>
      <p:sp>
        <p:nvSpPr>
          <p:cNvPr id="565" name="Google Shape;565;p51"/>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100"/>
              <a:buNone/>
            </a:pPr>
            <a:fld id="{00000000-1234-1234-1234-123412341234}" type="slidenum">
              <a:rPr lang="en-US"/>
              <a:t>‹#›</a:t>
            </a:fld>
            <a:endParaRPr/>
          </a:p>
        </p:txBody>
      </p:sp>
      <p:grpSp>
        <p:nvGrpSpPr>
          <p:cNvPr id="566" name="Google Shape;566;p51"/>
          <p:cNvGrpSpPr/>
          <p:nvPr/>
        </p:nvGrpSpPr>
        <p:grpSpPr>
          <a:xfrm>
            <a:off x="7370364" y="-23539"/>
            <a:ext cx="2562565" cy="6885155"/>
            <a:chOff x="7370364" y="-23539"/>
            <a:chExt cx="2562565" cy="6885155"/>
          </a:xfrm>
        </p:grpSpPr>
        <p:pic>
          <p:nvPicPr>
            <p:cNvPr id="567" name="Google Shape;567;p51"/>
            <p:cNvPicPr preferRelativeResize="0"/>
            <p:nvPr/>
          </p:nvPicPr>
          <p:blipFill rotWithShape="1">
            <a:blip r:embed="rId4">
              <a:alphaModFix/>
            </a:blip>
            <a:srcRect b="0" l="0" r="0" t="0"/>
            <a:stretch/>
          </p:blipFill>
          <p:spPr>
            <a:xfrm rot="10800000">
              <a:off x="7829202" y="5156615"/>
              <a:ext cx="878334" cy="1705001"/>
            </a:xfrm>
            <a:prstGeom prst="rect">
              <a:avLst/>
            </a:prstGeom>
            <a:noFill/>
            <a:ln>
              <a:noFill/>
            </a:ln>
          </p:spPr>
        </p:pic>
        <p:sp>
          <p:nvSpPr>
            <p:cNvPr id="568" name="Google Shape;568;p51"/>
            <p:cNvSpPr/>
            <p:nvPr/>
          </p:nvSpPr>
          <p:spPr>
            <a:xfrm>
              <a:off x="7370364" y="-23539"/>
              <a:ext cx="2562565" cy="6884359"/>
            </a:xfrm>
            <a:custGeom>
              <a:rect b="b" l="l" r="r" t="t"/>
              <a:pathLst>
                <a:path extrusionOk="0" h="6884359" w="2562565">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p:txBody>
        </p:sp>
      </p:grpSp>
      <p:pic>
        <p:nvPicPr>
          <p:cNvPr id="569" name="Google Shape;569;p51"/>
          <p:cNvPicPr preferRelativeResize="0"/>
          <p:nvPr/>
        </p:nvPicPr>
        <p:blipFill rotWithShape="1">
          <a:blip r:embed="rId5">
            <a:alphaModFix/>
          </a:blip>
          <a:srcRect b="0" l="0" r="0" t="0"/>
          <a:stretch/>
        </p:blipFill>
        <p:spPr>
          <a:xfrm>
            <a:off x="9509575" y="108400"/>
            <a:ext cx="2553075" cy="472250"/>
          </a:xfrm>
          <a:prstGeom prst="rect">
            <a:avLst/>
          </a:prstGeom>
          <a:noFill/>
          <a:ln>
            <a:noFill/>
          </a:ln>
        </p:spPr>
      </p:pic>
      <p:sp>
        <p:nvSpPr>
          <p:cNvPr id="570" name="Google Shape;570;p51"/>
          <p:cNvSpPr txBox="1"/>
          <p:nvPr/>
        </p:nvSpPr>
        <p:spPr>
          <a:xfrm>
            <a:off x="365760" y="4114800"/>
            <a:ext cx="788700" cy="533400"/>
          </a:xfrm>
          <a:prstGeom prst="rect">
            <a:avLst/>
          </a:prstGeom>
          <a:noFill/>
          <a:ln>
            <a:noFill/>
          </a:ln>
        </p:spPr>
        <p:txBody>
          <a:bodyPr anchorCtr="0" anchor="ctr" bIns="0" lIns="0" spcFirstLastPara="1" rIns="0" wrap="square" tIns="0">
            <a:noAutofit/>
          </a:bodyPr>
          <a:lstStyle/>
          <a:p>
            <a:pPr indent="0" lvl="0" marL="0" marR="0" rtl="0" algn="ctr">
              <a:lnSpc>
                <a:spcPct val="60000"/>
              </a:lnSpc>
              <a:spcBef>
                <a:spcPts val="0"/>
              </a:spcBef>
              <a:spcAft>
                <a:spcPts val="0"/>
              </a:spcAft>
              <a:buClr>
                <a:schemeClr val="accent1"/>
              </a:buClr>
              <a:buSzPts val="4400"/>
              <a:buFont typeface="Calibri"/>
              <a:buNone/>
            </a:pPr>
            <a:r>
              <a:rPr b="0" baseline="-25000" i="0" lang="en-US" sz="4400" u="none" cap="none" strike="noStrike">
                <a:solidFill>
                  <a:schemeClr val="dk2"/>
                </a:solidFill>
                <a:latin typeface="Century Gothic"/>
                <a:ea typeface="Century Gothic"/>
                <a:cs typeface="Century Gothic"/>
                <a:sym typeface="Century Gothic"/>
              </a:rPr>
              <a:t>o5.</a:t>
            </a:r>
            <a:endParaRPr/>
          </a:p>
        </p:txBody>
      </p:sp>
      <p:sp>
        <p:nvSpPr>
          <p:cNvPr id="571" name="Google Shape;571;p51"/>
          <p:cNvSpPr txBox="1"/>
          <p:nvPr/>
        </p:nvSpPr>
        <p:spPr>
          <a:xfrm>
            <a:off x="1097280" y="4242816"/>
            <a:ext cx="7405697" cy="533400"/>
          </a:xfrm>
          <a:prstGeom prst="rect">
            <a:avLst/>
          </a:prstGeom>
          <a:noFill/>
          <a:ln>
            <a:noFill/>
          </a:ln>
        </p:spPr>
        <p:txBody>
          <a:bodyPr anchorCtr="0" anchor="b" bIns="0" lIns="0" spcFirstLastPara="1" rIns="0" wrap="square" tIns="45700">
            <a:normAutofit/>
          </a:bodyPr>
          <a:lstStyle/>
          <a:p>
            <a:pPr indent="0" lvl="0" marL="0" marR="0" rtl="0" algn="l">
              <a:lnSpc>
                <a:spcPct val="100000"/>
              </a:lnSpc>
              <a:spcBef>
                <a:spcPts val="0"/>
              </a:spcBef>
              <a:spcAft>
                <a:spcPts val="0"/>
              </a:spcAft>
              <a:buClr>
                <a:schemeClr val="accent1"/>
              </a:buClr>
              <a:buSzPts val="2000"/>
              <a:buFont typeface="Calibri"/>
              <a:buNone/>
            </a:pPr>
            <a:r>
              <a:rPr b="0" i="0" lang="en-US" sz="2000" u="none" cap="none" strike="noStrike">
                <a:solidFill>
                  <a:srgbClr val="7F7F7F"/>
                </a:solidFill>
                <a:highlight>
                  <a:schemeClr val="lt1"/>
                </a:highlight>
                <a:latin typeface="Century Gothic"/>
                <a:ea typeface="Century Gothic"/>
                <a:cs typeface="Century Gothic"/>
                <a:sym typeface="Century Gothic"/>
              </a:rPr>
              <a:t>Collaborazione e condivisione delle conoscenze</a:t>
            </a:r>
            <a:endParaRPr b="0" i="0" sz="2000" u="none" cap="none" strike="noStrike">
              <a:solidFill>
                <a:srgbClr val="757070"/>
              </a:solidFill>
              <a:latin typeface="Century Gothic"/>
              <a:ea typeface="Century Gothic"/>
              <a:cs typeface="Century Gothic"/>
              <a:sym typeface="Century Gothic"/>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 name="Shape 207"/>
        <p:cNvGrpSpPr/>
        <p:nvPr/>
      </p:nvGrpSpPr>
      <p:grpSpPr>
        <a:xfrm>
          <a:off x="0" y="0"/>
          <a:ext cx="0" cy="0"/>
          <a:chOff x="0" y="0"/>
          <a:chExt cx="0" cy="0"/>
        </a:xfrm>
      </p:grpSpPr>
      <p:sp>
        <p:nvSpPr>
          <p:cNvPr id="208" name="Google Shape;208;p3"/>
          <p:cNvSpPr txBox="1"/>
          <p:nvPr>
            <p:ph type="title"/>
          </p:nvPr>
        </p:nvSpPr>
        <p:spPr>
          <a:xfrm>
            <a:off x="1097280" y="286603"/>
            <a:ext cx="10058400" cy="1450757"/>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accent1"/>
              </a:buClr>
              <a:buSzPts val="3600"/>
              <a:buFont typeface="Book Antiqua"/>
              <a:buNone/>
            </a:pPr>
            <a:r>
              <a:rPr lang="en-US">
                <a:solidFill>
                  <a:schemeClr val="accent1"/>
                </a:solidFill>
              </a:rPr>
              <a:t>Obiettivi: </a:t>
            </a:r>
            <a:r>
              <a:rPr lang="en-US" sz="3600">
                <a:solidFill>
                  <a:srgbClr val="FFFFFF"/>
                </a:solidFill>
                <a:latin typeface="Arial"/>
                <a:ea typeface="Arial"/>
                <a:cs typeface="Arial"/>
                <a:sym typeface="Arial"/>
              </a:rPr>
              <a:t>Chi-Cosa-Perché è necessario partecipare a questa formazione </a:t>
            </a:r>
            <a:endParaRPr/>
          </a:p>
        </p:txBody>
      </p:sp>
      <p:sp>
        <p:nvSpPr>
          <p:cNvPr id="209" name="Google Shape;209;p3"/>
          <p:cNvSpPr/>
          <p:nvPr>
            <p:ph idx="1" type="body"/>
          </p:nvPr>
        </p:nvSpPr>
        <p:spPr>
          <a:xfrm>
            <a:off x="1318352" y="1894376"/>
            <a:ext cx="2847975" cy="3390899"/>
          </a:xfrm>
          <a:prstGeom prst="roundRect">
            <a:avLst>
              <a:gd fmla="val 16667" name="adj"/>
            </a:avLst>
          </a:prstGeom>
          <a:solidFill>
            <a:schemeClr val="dk1"/>
          </a:solidFill>
          <a:ln cap="flat" cmpd="sng" w="31750">
            <a:solidFill>
              <a:schemeClr val="accent1"/>
            </a:solidFill>
            <a:prstDash val="solid"/>
            <a:round/>
            <a:headEnd len="sm" w="sm" type="none"/>
            <a:tailEnd len="sm" w="sm" type="none"/>
          </a:ln>
        </p:spPr>
        <p:txBody>
          <a:bodyPr anchorCtr="0" anchor="t" bIns="0" lIns="0" spcFirstLastPara="1" rIns="0" wrap="square" tIns="274300">
            <a:normAutofit/>
          </a:bodyPr>
          <a:lstStyle/>
          <a:p>
            <a:pPr indent="0" lvl="0" marL="0" rtl="0" algn="ctr">
              <a:lnSpc>
                <a:spcPct val="100000"/>
              </a:lnSpc>
              <a:spcBef>
                <a:spcPts val="0"/>
              </a:spcBef>
              <a:spcAft>
                <a:spcPts val="0"/>
              </a:spcAft>
              <a:buSzPts val="2400"/>
              <a:buNone/>
            </a:pPr>
            <a:r>
              <a:rPr lang="en-US"/>
              <a:t>CHI</a:t>
            </a:r>
            <a:endParaRPr/>
          </a:p>
        </p:txBody>
      </p:sp>
      <p:sp>
        <p:nvSpPr>
          <p:cNvPr id="210" name="Google Shape;210;p3"/>
          <p:cNvSpPr txBox="1"/>
          <p:nvPr>
            <p:ph idx="3" type="body"/>
          </p:nvPr>
        </p:nvSpPr>
        <p:spPr>
          <a:xfrm>
            <a:off x="1605817" y="3989405"/>
            <a:ext cx="2275880" cy="893763"/>
          </a:xfrm>
          <a:prstGeom prst="rect">
            <a:avLst/>
          </a:prstGeom>
          <a:noFill/>
          <a:ln>
            <a:noFill/>
          </a:ln>
        </p:spPr>
        <p:txBody>
          <a:bodyPr anchorCtr="0" anchor="t" bIns="45700" lIns="0" spcFirstLastPara="1" rIns="0" wrap="square" tIns="45700">
            <a:noAutofit/>
          </a:bodyPr>
          <a:lstStyle/>
          <a:p>
            <a:pPr indent="0" lvl="0" marL="0" rtl="0" algn="ctr">
              <a:lnSpc>
                <a:spcPct val="100000"/>
              </a:lnSpc>
              <a:spcBef>
                <a:spcPts val="0"/>
              </a:spcBef>
              <a:spcAft>
                <a:spcPts val="0"/>
              </a:spcAft>
              <a:buSzPts val="1400"/>
              <a:buNone/>
            </a:pPr>
            <a:r>
              <a:rPr lang="en-US"/>
              <a:t>Professionisti del settore energetico</a:t>
            </a:r>
            <a:endParaRPr/>
          </a:p>
          <a:p>
            <a:pPr indent="0" lvl="0" marL="0" rtl="0" algn="ctr">
              <a:lnSpc>
                <a:spcPct val="100000"/>
              </a:lnSpc>
              <a:spcBef>
                <a:spcPts val="0"/>
              </a:spcBef>
              <a:spcAft>
                <a:spcPts val="0"/>
              </a:spcAft>
              <a:buSzPts val="1400"/>
              <a:buNone/>
            </a:pPr>
            <a:r>
              <a:rPr lang="en-US"/>
              <a:t>e/o professionisti IT con conoscenze informatiche di base</a:t>
            </a:r>
            <a:endParaRPr/>
          </a:p>
        </p:txBody>
      </p:sp>
      <p:sp>
        <p:nvSpPr>
          <p:cNvPr id="211" name="Google Shape;211;p3"/>
          <p:cNvSpPr/>
          <p:nvPr>
            <p:ph idx="4" type="body"/>
          </p:nvPr>
        </p:nvSpPr>
        <p:spPr>
          <a:xfrm>
            <a:off x="4651092" y="1894376"/>
            <a:ext cx="2847975" cy="3390899"/>
          </a:xfrm>
          <a:prstGeom prst="roundRect">
            <a:avLst>
              <a:gd fmla="val 16667" name="adj"/>
            </a:avLst>
          </a:prstGeom>
          <a:solidFill>
            <a:schemeClr val="dk1"/>
          </a:solidFill>
          <a:ln cap="flat" cmpd="sng" w="31750">
            <a:solidFill>
              <a:schemeClr val="accent1"/>
            </a:solidFill>
            <a:prstDash val="solid"/>
            <a:round/>
            <a:headEnd len="sm" w="sm" type="none"/>
            <a:tailEnd len="sm" w="sm" type="none"/>
          </a:ln>
        </p:spPr>
        <p:txBody>
          <a:bodyPr anchorCtr="0" anchor="t" bIns="0" lIns="0" spcFirstLastPara="1" rIns="0" wrap="square" tIns="274300">
            <a:normAutofit/>
          </a:bodyPr>
          <a:lstStyle/>
          <a:p>
            <a:pPr indent="0" lvl="0" marL="0" rtl="0" algn="ctr">
              <a:lnSpc>
                <a:spcPct val="100000"/>
              </a:lnSpc>
              <a:spcBef>
                <a:spcPts val="0"/>
              </a:spcBef>
              <a:spcAft>
                <a:spcPts val="0"/>
              </a:spcAft>
              <a:buSzPts val="2400"/>
              <a:buNone/>
            </a:pPr>
            <a:r>
              <a:rPr lang="en-US"/>
              <a:t>COSA</a:t>
            </a:r>
            <a:endParaRPr/>
          </a:p>
        </p:txBody>
      </p:sp>
      <p:sp>
        <p:nvSpPr>
          <p:cNvPr id="212" name="Google Shape;212;p3"/>
          <p:cNvSpPr txBox="1"/>
          <p:nvPr>
            <p:ph idx="6" type="body"/>
          </p:nvPr>
        </p:nvSpPr>
        <p:spPr>
          <a:xfrm>
            <a:off x="4745736" y="3748088"/>
            <a:ext cx="2615183" cy="1135079"/>
          </a:xfrm>
          <a:prstGeom prst="rect">
            <a:avLst/>
          </a:prstGeom>
          <a:noFill/>
          <a:ln>
            <a:noFill/>
          </a:ln>
        </p:spPr>
        <p:txBody>
          <a:bodyPr anchorCtr="0" anchor="t" bIns="45700" lIns="0" spcFirstLastPara="1" rIns="0" wrap="square" tIns="45700">
            <a:noAutofit/>
          </a:bodyPr>
          <a:lstStyle/>
          <a:p>
            <a:pPr indent="0" lvl="0" marL="0" rtl="0" algn="ctr">
              <a:lnSpc>
                <a:spcPct val="100000"/>
              </a:lnSpc>
              <a:spcBef>
                <a:spcPts val="0"/>
              </a:spcBef>
              <a:spcAft>
                <a:spcPts val="0"/>
              </a:spcAft>
              <a:buSzPts val="1400"/>
              <a:buNone/>
            </a:pPr>
            <a:r>
              <a:rPr lang="en-US"/>
              <a:t>Strategie di cybersecurity su misura per il settore energetico e </a:t>
            </a:r>
            <a:r>
              <a:rPr b="1" lang="en-US"/>
              <a:t>dimostrazione </a:t>
            </a:r>
            <a:r>
              <a:rPr lang="en-US"/>
              <a:t>di reporting e monitoraggio degli avvisi tramite lo strumento di gestione delle informazioni e degli eventi di sicurezza.</a:t>
            </a:r>
            <a:endParaRPr/>
          </a:p>
        </p:txBody>
      </p:sp>
      <p:sp>
        <p:nvSpPr>
          <p:cNvPr id="213" name="Google Shape;213;p3"/>
          <p:cNvSpPr/>
          <p:nvPr>
            <p:ph idx="7" type="body"/>
          </p:nvPr>
        </p:nvSpPr>
        <p:spPr>
          <a:xfrm>
            <a:off x="7995403" y="1894376"/>
            <a:ext cx="2847975" cy="3390899"/>
          </a:xfrm>
          <a:prstGeom prst="roundRect">
            <a:avLst>
              <a:gd fmla="val 16667" name="adj"/>
            </a:avLst>
          </a:prstGeom>
          <a:solidFill>
            <a:schemeClr val="dk1"/>
          </a:solidFill>
          <a:ln cap="flat" cmpd="sng" w="31750">
            <a:solidFill>
              <a:schemeClr val="accent1"/>
            </a:solidFill>
            <a:prstDash val="solid"/>
            <a:round/>
            <a:headEnd len="sm" w="sm" type="none"/>
            <a:tailEnd len="sm" w="sm" type="none"/>
          </a:ln>
        </p:spPr>
        <p:txBody>
          <a:bodyPr anchorCtr="0" anchor="t" bIns="0" lIns="0" spcFirstLastPara="1" rIns="0" wrap="square" tIns="274300">
            <a:normAutofit/>
          </a:bodyPr>
          <a:lstStyle/>
          <a:p>
            <a:pPr indent="0" lvl="0" marL="0" rtl="0" algn="ctr">
              <a:lnSpc>
                <a:spcPct val="100000"/>
              </a:lnSpc>
              <a:spcBef>
                <a:spcPts val="0"/>
              </a:spcBef>
              <a:spcAft>
                <a:spcPts val="0"/>
              </a:spcAft>
              <a:buSzPts val="2400"/>
              <a:buNone/>
            </a:pPr>
            <a:r>
              <a:rPr lang="en-US"/>
              <a:t>PERCHÉ</a:t>
            </a:r>
            <a:endParaRPr/>
          </a:p>
        </p:txBody>
      </p:sp>
      <p:pic>
        <p:nvPicPr>
          <p:cNvPr descr="Circuit" id="214" name="Google Shape;214;p3"/>
          <p:cNvPicPr preferRelativeResize="0"/>
          <p:nvPr>
            <p:ph idx="8" type="pic"/>
          </p:nvPr>
        </p:nvPicPr>
        <p:blipFill rotWithShape="1">
          <a:blip r:embed="rId3">
            <a:alphaModFix/>
          </a:blip>
          <a:srcRect b="4500" l="0" r="0" t="4502"/>
          <a:stretch/>
        </p:blipFill>
        <p:spPr>
          <a:xfrm>
            <a:off x="8916470" y="2675425"/>
            <a:ext cx="1005840" cy="914400"/>
          </a:xfrm>
          <a:prstGeom prst="rect">
            <a:avLst/>
          </a:prstGeom>
          <a:noFill/>
          <a:ln>
            <a:noFill/>
          </a:ln>
        </p:spPr>
      </p:pic>
      <p:sp>
        <p:nvSpPr>
          <p:cNvPr id="215" name="Google Shape;215;p3"/>
          <p:cNvSpPr txBox="1"/>
          <p:nvPr>
            <p:ph idx="9" type="body"/>
          </p:nvPr>
        </p:nvSpPr>
        <p:spPr>
          <a:xfrm>
            <a:off x="8281986" y="3639312"/>
            <a:ext cx="2276762" cy="1243855"/>
          </a:xfrm>
          <a:prstGeom prst="rect">
            <a:avLst/>
          </a:prstGeom>
          <a:noFill/>
          <a:ln>
            <a:noFill/>
          </a:ln>
        </p:spPr>
        <p:txBody>
          <a:bodyPr anchorCtr="0" anchor="t" bIns="45700" lIns="0" spcFirstLastPara="1" rIns="0" wrap="square" tIns="45700">
            <a:noAutofit/>
          </a:bodyPr>
          <a:lstStyle/>
          <a:p>
            <a:pPr indent="0" lvl="0" marL="0" rtl="0" algn="ctr">
              <a:lnSpc>
                <a:spcPct val="100000"/>
              </a:lnSpc>
              <a:spcBef>
                <a:spcPts val="0"/>
              </a:spcBef>
              <a:spcAft>
                <a:spcPts val="0"/>
              </a:spcAft>
              <a:buSzPts val="1400"/>
              <a:buNone/>
            </a:pPr>
            <a:r>
              <a:rPr lang="en-US"/>
              <a:t>I partecipanti otterranno informazioni pratiche attraverso dimostrazioni su argomenti quali notifiche in tempo reale, rapporti sullo stato dei sistemi e monitoraggio continuo delle infrastrutture critiche.</a:t>
            </a:r>
            <a:endParaRPr/>
          </a:p>
        </p:txBody>
      </p:sp>
      <p:sp>
        <p:nvSpPr>
          <p:cNvPr id="216" name="Google Shape;216;p3"/>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100"/>
              <a:buNone/>
            </a:pPr>
            <a:fld id="{00000000-1234-1234-1234-123412341234}" type="slidenum">
              <a:rPr lang="en-US"/>
              <a:t>‹#›</a:t>
            </a:fld>
            <a:endParaRPr/>
          </a:p>
        </p:txBody>
      </p:sp>
      <p:pic>
        <p:nvPicPr>
          <p:cNvPr descr="3d Glasses" id="217" name="Google Shape;217;p3"/>
          <p:cNvPicPr preferRelativeResize="0"/>
          <p:nvPr/>
        </p:nvPicPr>
        <p:blipFill rotWithShape="1">
          <a:blip r:embed="rId4">
            <a:alphaModFix/>
          </a:blip>
          <a:srcRect b="4573" l="0" r="0" t="4573"/>
          <a:stretch/>
        </p:blipFill>
        <p:spPr>
          <a:xfrm>
            <a:off x="2239419" y="2833688"/>
            <a:ext cx="1005840" cy="914400"/>
          </a:xfrm>
          <a:prstGeom prst="rect">
            <a:avLst/>
          </a:prstGeom>
          <a:noFill/>
          <a:ln>
            <a:noFill/>
          </a:ln>
        </p:spPr>
      </p:pic>
      <p:pic>
        <p:nvPicPr>
          <p:cNvPr descr="Abacus" id="218" name="Google Shape;218;p3"/>
          <p:cNvPicPr preferRelativeResize="0"/>
          <p:nvPr/>
        </p:nvPicPr>
        <p:blipFill rotWithShape="1">
          <a:blip r:embed="rId5">
            <a:alphaModFix/>
          </a:blip>
          <a:srcRect b="4500" l="0" r="0" t="4502"/>
          <a:stretch/>
        </p:blipFill>
        <p:spPr>
          <a:xfrm>
            <a:off x="5572159" y="2833688"/>
            <a:ext cx="1005840" cy="914400"/>
          </a:xfrm>
          <a:prstGeom prst="rect">
            <a:avLst/>
          </a:prstGeom>
          <a:noFill/>
          <a:ln>
            <a:noFill/>
          </a:ln>
        </p:spPr>
      </p:pic>
      <p:pic>
        <p:nvPicPr>
          <p:cNvPr id="219" name="Google Shape;219;p3"/>
          <p:cNvPicPr preferRelativeResize="0"/>
          <p:nvPr/>
        </p:nvPicPr>
        <p:blipFill rotWithShape="1">
          <a:blip r:embed="rId6">
            <a:alphaModFix/>
          </a:blip>
          <a:srcRect b="0" l="0" r="0" t="0"/>
          <a:stretch/>
        </p:blipFill>
        <p:spPr>
          <a:xfrm>
            <a:off x="9509575" y="108400"/>
            <a:ext cx="2553075" cy="47225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5" name="Shape 575"/>
        <p:cNvGrpSpPr/>
        <p:nvPr/>
      </p:nvGrpSpPr>
      <p:grpSpPr>
        <a:xfrm>
          <a:off x="0" y="0"/>
          <a:ext cx="0" cy="0"/>
          <a:chOff x="0" y="0"/>
          <a:chExt cx="0" cy="0"/>
        </a:xfrm>
      </p:grpSpPr>
      <p:sp>
        <p:nvSpPr>
          <p:cNvPr id="576" name="Google Shape;576;p52"/>
          <p:cNvSpPr txBox="1"/>
          <p:nvPr/>
        </p:nvSpPr>
        <p:spPr>
          <a:xfrm>
            <a:off x="378691" y="1828800"/>
            <a:ext cx="11009745" cy="4708981"/>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400" u="none" cap="none" strike="noStrike">
                <a:solidFill>
                  <a:srgbClr val="000000"/>
                </a:solidFill>
                <a:latin typeface="Century Gothic"/>
                <a:ea typeface="Century Gothic"/>
                <a:cs typeface="Century Gothic"/>
                <a:sym typeface="Century Gothic"/>
              </a:rPr>
              <a:t>Attacchi di phishing</a:t>
            </a:r>
            <a:endParaRPr/>
          </a:p>
          <a:p>
            <a:pPr indent="-274320" lvl="0" marL="274320" marR="0" rtl="0" algn="l">
              <a:lnSpc>
                <a:spcPct val="100000"/>
              </a:lnSpc>
              <a:spcBef>
                <a:spcPts val="600"/>
              </a:spcBef>
              <a:spcAft>
                <a:spcPts val="0"/>
              </a:spcAft>
              <a:buClr>
                <a:srgbClr val="D87A1A"/>
              </a:buClr>
              <a:buSzPts val="1200"/>
              <a:buFont typeface="Arial"/>
              <a:buChar char="•"/>
            </a:pPr>
            <a:r>
              <a:rPr b="1" i="0" lang="en-US" sz="1400" u="none" cap="none" strike="noStrike">
                <a:solidFill>
                  <a:srgbClr val="000000"/>
                </a:solidFill>
                <a:latin typeface="Century Gothic"/>
                <a:ea typeface="Century Gothic"/>
                <a:cs typeface="Century Gothic"/>
                <a:sym typeface="Century Gothic"/>
              </a:rPr>
              <a:t>Descrizione: </a:t>
            </a:r>
            <a:r>
              <a:rPr b="0" i="0" lang="en-US" sz="1400" u="none" cap="none" strike="noStrike">
                <a:solidFill>
                  <a:srgbClr val="000000"/>
                </a:solidFill>
                <a:latin typeface="Century Gothic"/>
                <a:ea typeface="Century Gothic"/>
                <a:cs typeface="Century Gothic"/>
                <a:sym typeface="Century Gothic"/>
              </a:rPr>
              <a:t>Email ingannevoli progettate per indurre i destinatari a rivelare informazioni sensibili.</a:t>
            </a:r>
            <a:endParaRPr/>
          </a:p>
          <a:p>
            <a:pPr indent="-274320" lvl="0" marL="274320" marR="0" rtl="0" algn="l">
              <a:lnSpc>
                <a:spcPct val="100000"/>
              </a:lnSpc>
              <a:spcBef>
                <a:spcPts val="600"/>
              </a:spcBef>
              <a:spcAft>
                <a:spcPts val="0"/>
              </a:spcAft>
              <a:buClr>
                <a:srgbClr val="D87A1A"/>
              </a:buClr>
              <a:buSzPts val="1200"/>
              <a:buFont typeface="Arial"/>
              <a:buChar char="•"/>
            </a:pPr>
            <a:r>
              <a:rPr b="1" i="0" lang="en-US" sz="1400" u="none" cap="none" strike="noStrike">
                <a:solidFill>
                  <a:srgbClr val="000000"/>
                </a:solidFill>
                <a:latin typeface="Century Gothic"/>
                <a:ea typeface="Century Gothic"/>
                <a:cs typeface="Century Gothic"/>
                <a:sym typeface="Century Gothic"/>
              </a:rPr>
              <a:t>Impatto: </a:t>
            </a:r>
            <a:r>
              <a:rPr b="0" i="0" lang="en-US" sz="1400" u="none" cap="none" strike="noStrike">
                <a:solidFill>
                  <a:srgbClr val="000000"/>
                </a:solidFill>
                <a:latin typeface="Century Gothic"/>
                <a:ea typeface="Century Gothic"/>
                <a:cs typeface="Century Gothic"/>
                <a:sym typeface="Century Gothic"/>
              </a:rPr>
              <a:t>Può portare all'accesso non autorizzato a reti e sistemi</a:t>
            </a:r>
            <a:r>
              <a:rPr b="1" i="0" lang="en-US" sz="1400" u="none" cap="none" strike="noStrike">
                <a:solidFill>
                  <a:srgbClr val="000000"/>
                </a:solidFill>
                <a:latin typeface="Century Gothic"/>
                <a:ea typeface="Century Gothic"/>
                <a:cs typeface="Century Gothic"/>
                <a:sym typeface="Century Gothic"/>
              </a:rPr>
              <a:t>. </a:t>
            </a:r>
            <a:endParaRPr/>
          </a:p>
          <a:p>
            <a:pPr indent="0" lvl="0" marL="0" marR="0" rtl="0" algn="l">
              <a:lnSpc>
                <a:spcPct val="100000"/>
              </a:lnSpc>
              <a:spcBef>
                <a:spcPts val="1200"/>
              </a:spcBef>
              <a:spcAft>
                <a:spcPts val="0"/>
              </a:spcAft>
              <a:buNone/>
            </a:pPr>
            <a:r>
              <a:rPr b="1" i="0" lang="en-US" sz="1400" u="none" cap="none" strike="noStrike">
                <a:solidFill>
                  <a:srgbClr val="000000"/>
                </a:solidFill>
                <a:latin typeface="Century Gothic"/>
                <a:ea typeface="Century Gothic"/>
                <a:cs typeface="Century Gothic"/>
                <a:sym typeface="Century Gothic"/>
              </a:rPr>
              <a:t>Ransomware</a:t>
            </a:r>
            <a:endParaRPr/>
          </a:p>
          <a:p>
            <a:pPr indent="-274320" lvl="0" marL="274320" marR="0" rtl="0" algn="l">
              <a:lnSpc>
                <a:spcPct val="100000"/>
              </a:lnSpc>
              <a:spcBef>
                <a:spcPts val="600"/>
              </a:spcBef>
              <a:spcAft>
                <a:spcPts val="0"/>
              </a:spcAft>
              <a:buClr>
                <a:srgbClr val="D87A1A"/>
              </a:buClr>
              <a:buSzPts val="1200"/>
              <a:buFont typeface="Arial"/>
              <a:buChar char="•"/>
            </a:pPr>
            <a:r>
              <a:rPr b="1" i="0" lang="en-US" sz="1400" u="none" cap="none" strike="noStrike">
                <a:solidFill>
                  <a:srgbClr val="000000"/>
                </a:solidFill>
                <a:latin typeface="Century Gothic"/>
                <a:ea typeface="Century Gothic"/>
                <a:cs typeface="Century Gothic"/>
                <a:sym typeface="Century Gothic"/>
              </a:rPr>
              <a:t>Descrizione: </a:t>
            </a:r>
            <a:r>
              <a:rPr b="0" i="0" lang="en-US" sz="1400" u="none" cap="none" strike="noStrike">
                <a:solidFill>
                  <a:srgbClr val="000000"/>
                </a:solidFill>
                <a:latin typeface="Century Gothic"/>
                <a:ea typeface="Century Gothic"/>
                <a:cs typeface="Century Gothic"/>
                <a:sym typeface="Century Gothic"/>
              </a:rPr>
              <a:t>Software dannoso che cripta i dati e chiede un riscatto per il loro rilascio.</a:t>
            </a:r>
            <a:endParaRPr/>
          </a:p>
          <a:p>
            <a:pPr indent="-274320" lvl="0" marL="274320" marR="0" rtl="0" algn="l">
              <a:lnSpc>
                <a:spcPct val="100000"/>
              </a:lnSpc>
              <a:spcBef>
                <a:spcPts val="600"/>
              </a:spcBef>
              <a:spcAft>
                <a:spcPts val="0"/>
              </a:spcAft>
              <a:buClr>
                <a:srgbClr val="D87A1A"/>
              </a:buClr>
              <a:buSzPts val="1200"/>
              <a:buFont typeface="Arial"/>
              <a:buChar char="•"/>
            </a:pPr>
            <a:r>
              <a:rPr b="1" i="0" lang="en-US" sz="1400" u="none" cap="none" strike="noStrike">
                <a:solidFill>
                  <a:srgbClr val="000000"/>
                </a:solidFill>
                <a:latin typeface="Century Gothic"/>
                <a:ea typeface="Century Gothic"/>
                <a:cs typeface="Century Gothic"/>
                <a:sym typeface="Century Gothic"/>
              </a:rPr>
              <a:t>Impatto: </a:t>
            </a:r>
            <a:r>
              <a:rPr b="0" i="0" lang="en-US" sz="1400" u="none" cap="none" strike="noStrike">
                <a:solidFill>
                  <a:srgbClr val="000000"/>
                </a:solidFill>
                <a:latin typeface="Century Gothic"/>
                <a:ea typeface="Century Gothic"/>
                <a:cs typeface="Century Gothic"/>
                <a:sym typeface="Century Gothic"/>
              </a:rPr>
              <a:t>Può interrompere le operazioni e causare perdite finanziarie significative.</a:t>
            </a:r>
            <a:endParaRPr/>
          </a:p>
          <a:p>
            <a:pPr indent="0" lvl="0" marL="0" marR="0" rtl="0" algn="l">
              <a:lnSpc>
                <a:spcPct val="100000"/>
              </a:lnSpc>
              <a:spcBef>
                <a:spcPts val="1200"/>
              </a:spcBef>
              <a:spcAft>
                <a:spcPts val="0"/>
              </a:spcAft>
              <a:buNone/>
            </a:pPr>
            <a:r>
              <a:rPr b="1" i="0" lang="en-US" sz="1400" u="none" cap="none" strike="noStrike">
                <a:solidFill>
                  <a:srgbClr val="000000"/>
                </a:solidFill>
                <a:latin typeface="Century Gothic"/>
                <a:ea typeface="Century Gothic"/>
                <a:cs typeface="Century Gothic"/>
                <a:sym typeface="Century Gothic"/>
              </a:rPr>
              <a:t>Minacce persistenti avanzate (APT)</a:t>
            </a:r>
            <a:endParaRPr/>
          </a:p>
          <a:p>
            <a:pPr indent="-274320" lvl="0" marL="274320" marR="0" rtl="0" algn="l">
              <a:lnSpc>
                <a:spcPct val="100000"/>
              </a:lnSpc>
              <a:spcBef>
                <a:spcPts val="600"/>
              </a:spcBef>
              <a:spcAft>
                <a:spcPts val="0"/>
              </a:spcAft>
              <a:buClr>
                <a:srgbClr val="D87A1A"/>
              </a:buClr>
              <a:buSzPts val="1200"/>
              <a:buFont typeface="Arial"/>
              <a:buChar char="•"/>
            </a:pPr>
            <a:r>
              <a:rPr b="1" i="0" lang="en-US" sz="1400" u="none" cap="none" strike="noStrike">
                <a:solidFill>
                  <a:srgbClr val="000000"/>
                </a:solidFill>
                <a:latin typeface="Century Gothic"/>
                <a:ea typeface="Century Gothic"/>
                <a:cs typeface="Century Gothic"/>
                <a:sym typeface="Century Gothic"/>
              </a:rPr>
              <a:t>Descrizione: </a:t>
            </a:r>
            <a:r>
              <a:rPr b="0" i="0" lang="en-US" sz="1400" u="none" cap="none" strike="noStrike">
                <a:solidFill>
                  <a:srgbClr val="000000"/>
                </a:solidFill>
                <a:latin typeface="Century Gothic"/>
                <a:ea typeface="Century Gothic"/>
                <a:cs typeface="Century Gothic"/>
                <a:sym typeface="Century Gothic"/>
              </a:rPr>
              <a:t>Attacchi mirati a lungo termine spesso condotti da attori di Stati nazionali.</a:t>
            </a:r>
            <a:endParaRPr/>
          </a:p>
          <a:p>
            <a:pPr indent="-274320" lvl="0" marL="274320" marR="0" rtl="0" algn="l">
              <a:lnSpc>
                <a:spcPct val="100000"/>
              </a:lnSpc>
              <a:spcBef>
                <a:spcPts val="600"/>
              </a:spcBef>
              <a:spcAft>
                <a:spcPts val="0"/>
              </a:spcAft>
              <a:buClr>
                <a:srgbClr val="D87A1A"/>
              </a:buClr>
              <a:buSzPts val="1200"/>
              <a:buFont typeface="Arial"/>
              <a:buChar char="•"/>
            </a:pPr>
            <a:r>
              <a:rPr b="1" i="0" lang="en-US" sz="1400" u="none" cap="none" strike="noStrike">
                <a:solidFill>
                  <a:srgbClr val="000000"/>
                </a:solidFill>
                <a:latin typeface="Century Gothic"/>
                <a:ea typeface="Century Gothic"/>
                <a:cs typeface="Century Gothic"/>
                <a:sym typeface="Century Gothic"/>
              </a:rPr>
              <a:t>Impatto: </a:t>
            </a:r>
            <a:r>
              <a:rPr b="0" i="0" lang="en-US" sz="1400" u="none" cap="none" strike="noStrike">
                <a:solidFill>
                  <a:srgbClr val="000000"/>
                </a:solidFill>
                <a:latin typeface="Century Gothic"/>
                <a:ea typeface="Century Gothic"/>
                <a:cs typeface="Century Gothic"/>
                <a:sym typeface="Century Gothic"/>
              </a:rPr>
              <a:t>Infiltrazione di reti per rubare informazioni o sabotare operazioni.</a:t>
            </a:r>
            <a:endParaRPr/>
          </a:p>
          <a:p>
            <a:pPr indent="0" lvl="0" marL="0" marR="0" rtl="0" algn="l">
              <a:lnSpc>
                <a:spcPct val="100000"/>
              </a:lnSpc>
              <a:spcBef>
                <a:spcPts val="1200"/>
              </a:spcBef>
              <a:spcAft>
                <a:spcPts val="0"/>
              </a:spcAft>
              <a:buNone/>
            </a:pPr>
            <a:r>
              <a:rPr b="1" i="0" lang="en-US" sz="1400" u="none" cap="none" strike="noStrike">
                <a:solidFill>
                  <a:srgbClr val="000000"/>
                </a:solidFill>
                <a:latin typeface="Century Gothic"/>
                <a:ea typeface="Century Gothic"/>
                <a:cs typeface="Century Gothic"/>
                <a:sym typeface="Century Gothic"/>
              </a:rPr>
              <a:t>Attacchi di negazione del servizio (DoS)</a:t>
            </a:r>
            <a:endParaRPr/>
          </a:p>
          <a:p>
            <a:pPr indent="-274320" lvl="0" marL="274320" marR="0" rtl="0" algn="l">
              <a:lnSpc>
                <a:spcPct val="100000"/>
              </a:lnSpc>
              <a:spcBef>
                <a:spcPts val="600"/>
              </a:spcBef>
              <a:spcAft>
                <a:spcPts val="0"/>
              </a:spcAft>
              <a:buClr>
                <a:srgbClr val="D87A1A"/>
              </a:buClr>
              <a:buSzPts val="1200"/>
              <a:buFont typeface="Arial"/>
              <a:buChar char="•"/>
            </a:pPr>
            <a:r>
              <a:rPr b="1" i="0" lang="en-US" sz="1400" u="none" cap="none" strike="noStrike">
                <a:solidFill>
                  <a:srgbClr val="000000"/>
                </a:solidFill>
                <a:latin typeface="Century Gothic"/>
                <a:ea typeface="Century Gothic"/>
                <a:cs typeface="Century Gothic"/>
                <a:sym typeface="Century Gothic"/>
              </a:rPr>
              <a:t>Descrizione: </a:t>
            </a:r>
            <a:r>
              <a:rPr b="0" i="0" lang="en-US" sz="1400" u="none" cap="none" strike="noStrike">
                <a:solidFill>
                  <a:srgbClr val="000000"/>
                </a:solidFill>
                <a:latin typeface="Century Gothic"/>
                <a:ea typeface="Century Gothic"/>
                <a:cs typeface="Century Gothic"/>
                <a:sym typeface="Century Gothic"/>
              </a:rPr>
              <a:t>Sovraccarico di traffico sui sistemi per renderli non disponibili.</a:t>
            </a:r>
            <a:endParaRPr/>
          </a:p>
          <a:p>
            <a:pPr indent="-274320" lvl="0" marL="274320" marR="0" rtl="0" algn="l">
              <a:lnSpc>
                <a:spcPct val="100000"/>
              </a:lnSpc>
              <a:spcBef>
                <a:spcPts val="600"/>
              </a:spcBef>
              <a:spcAft>
                <a:spcPts val="0"/>
              </a:spcAft>
              <a:buClr>
                <a:srgbClr val="D87A1A"/>
              </a:buClr>
              <a:buSzPts val="1200"/>
              <a:buFont typeface="Arial"/>
              <a:buChar char="•"/>
            </a:pPr>
            <a:r>
              <a:rPr b="1" i="0" lang="en-US" sz="1400" u="none" cap="none" strike="noStrike">
                <a:solidFill>
                  <a:srgbClr val="000000"/>
                </a:solidFill>
                <a:latin typeface="Century Gothic"/>
                <a:ea typeface="Century Gothic"/>
                <a:cs typeface="Century Gothic"/>
                <a:sym typeface="Century Gothic"/>
              </a:rPr>
              <a:t>Impatto: </a:t>
            </a:r>
            <a:r>
              <a:rPr b="0" i="0" lang="en-US" sz="1400" u="none" cap="none" strike="noStrike">
                <a:solidFill>
                  <a:srgbClr val="000000"/>
                </a:solidFill>
                <a:latin typeface="Century Gothic"/>
                <a:ea typeface="Century Gothic"/>
                <a:cs typeface="Century Gothic"/>
                <a:sym typeface="Century Gothic"/>
              </a:rPr>
              <a:t>Può interrompere i servizi e incidere sulla continuità operativa.</a:t>
            </a:r>
            <a:endParaRPr/>
          </a:p>
          <a:p>
            <a:pPr indent="0" lvl="0" marL="0" marR="0" rtl="0" algn="l">
              <a:lnSpc>
                <a:spcPct val="100000"/>
              </a:lnSpc>
              <a:spcBef>
                <a:spcPts val="1200"/>
              </a:spcBef>
              <a:spcAft>
                <a:spcPts val="0"/>
              </a:spcAft>
              <a:buNone/>
            </a:pPr>
            <a:r>
              <a:rPr b="1" i="0" lang="en-US" sz="1400" u="none" cap="none" strike="noStrike">
                <a:solidFill>
                  <a:srgbClr val="000000"/>
                </a:solidFill>
                <a:latin typeface="Century Gothic"/>
                <a:ea typeface="Century Gothic"/>
                <a:cs typeface="Century Gothic"/>
                <a:sym typeface="Century Gothic"/>
              </a:rPr>
              <a:t>Malware</a:t>
            </a:r>
            <a:endParaRPr/>
          </a:p>
          <a:p>
            <a:pPr indent="-274320" lvl="0" marL="274320" marR="0" rtl="0" algn="l">
              <a:lnSpc>
                <a:spcPct val="100000"/>
              </a:lnSpc>
              <a:spcBef>
                <a:spcPts val="600"/>
              </a:spcBef>
              <a:spcAft>
                <a:spcPts val="0"/>
              </a:spcAft>
              <a:buClr>
                <a:srgbClr val="D87A1A"/>
              </a:buClr>
              <a:buSzPts val="1200"/>
              <a:buFont typeface="Arial"/>
              <a:buChar char="•"/>
            </a:pPr>
            <a:r>
              <a:rPr b="1" i="0" lang="en-US" sz="1400" u="none" cap="none" strike="noStrike">
                <a:solidFill>
                  <a:srgbClr val="000000"/>
                </a:solidFill>
                <a:latin typeface="Century Gothic"/>
                <a:ea typeface="Century Gothic"/>
                <a:cs typeface="Century Gothic"/>
                <a:sym typeface="Century Gothic"/>
              </a:rPr>
              <a:t>Descrizione: </a:t>
            </a:r>
            <a:r>
              <a:rPr b="0" i="0" lang="en-US" sz="1400" u="none" cap="none" strike="noStrike">
                <a:solidFill>
                  <a:srgbClr val="000000"/>
                </a:solidFill>
                <a:latin typeface="Century Gothic"/>
                <a:ea typeface="Century Gothic"/>
                <a:cs typeface="Century Gothic"/>
                <a:sym typeface="Century Gothic"/>
              </a:rPr>
              <a:t>Software dannoso progettato per danneggiare o disattivare i sistemi.</a:t>
            </a:r>
            <a:endParaRPr/>
          </a:p>
          <a:p>
            <a:pPr indent="-274320" lvl="0" marL="274320" marR="0" rtl="0" algn="l">
              <a:lnSpc>
                <a:spcPct val="100000"/>
              </a:lnSpc>
              <a:spcBef>
                <a:spcPts val="600"/>
              </a:spcBef>
              <a:spcAft>
                <a:spcPts val="0"/>
              </a:spcAft>
              <a:buClr>
                <a:srgbClr val="D87A1A"/>
              </a:buClr>
              <a:buSzPts val="1200"/>
              <a:buFont typeface="Arial"/>
              <a:buChar char="•"/>
            </a:pPr>
            <a:r>
              <a:rPr b="1" i="0" lang="en-US" sz="1400" u="none" cap="none" strike="noStrike">
                <a:solidFill>
                  <a:srgbClr val="000000"/>
                </a:solidFill>
                <a:latin typeface="Century Gothic"/>
                <a:ea typeface="Century Gothic"/>
                <a:cs typeface="Century Gothic"/>
                <a:sym typeface="Century Gothic"/>
              </a:rPr>
              <a:t>Impatto: </a:t>
            </a:r>
            <a:r>
              <a:rPr b="0" i="0" lang="en-US" sz="1400" u="none" cap="none" strike="noStrike">
                <a:solidFill>
                  <a:srgbClr val="000000"/>
                </a:solidFill>
                <a:latin typeface="Century Gothic"/>
                <a:ea typeface="Century Gothic"/>
                <a:cs typeface="Century Gothic"/>
                <a:sym typeface="Century Gothic"/>
              </a:rPr>
              <a:t>Può compromettere l'integrità e la disponibilità dei sistemi critici.</a:t>
            </a:r>
            <a:endParaRPr/>
          </a:p>
        </p:txBody>
      </p:sp>
      <p:pic>
        <p:nvPicPr>
          <p:cNvPr id="577" name="Google Shape;577;p52"/>
          <p:cNvPicPr preferRelativeResize="0"/>
          <p:nvPr/>
        </p:nvPicPr>
        <p:blipFill rotWithShape="1">
          <a:blip r:embed="rId3">
            <a:alphaModFix/>
          </a:blip>
          <a:srcRect b="0" l="0" r="0" t="0"/>
          <a:stretch/>
        </p:blipFill>
        <p:spPr>
          <a:xfrm>
            <a:off x="8771702" y="1788424"/>
            <a:ext cx="3420298" cy="3184415"/>
          </a:xfrm>
          <a:prstGeom prst="rect">
            <a:avLst/>
          </a:prstGeom>
          <a:noFill/>
          <a:ln>
            <a:noFill/>
          </a:ln>
        </p:spPr>
      </p:pic>
      <p:sp>
        <p:nvSpPr>
          <p:cNvPr id="578" name="Google Shape;578;p52"/>
          <p:cNvSpPr txBox="1"/>
          <p:nvPr>
            <p:ph type="ctrTitle"/>
          </p:nvPr>
        </p:nvSpPr>
        <p:spPr>
          <a:xfrm>
            <a:off x="91440" y="365760"/>
            <a:ext cx="10791000" cy="6615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Book Antiqua"/>
              <a:buNone/>
            </a:pPr>
            <a:r>
              <a:rPr lang="en-US"/>
              <a:t>Notifiche e risposte alle minacce in tempo reale</a:t>
            </a:r>
            <a:endParaRPr/>
          </a:p>
        </p:txBody>
      </p:sp>
      <p:pic>
        <p:nvPicPr>
          <p:cNvPr id="579" name="Google Shape;579;p52"/>
          <p:cNvPicPr preferRelativeResize="0"/>
          <p:nvPr/>
        </p:nvPicPr>
        <p:blipFill rotWithShape="1">
          <a:blip r:embed="rId4">
            <a:alphaModFix/>
          </a:blip>
          <a:srcRect b="0" l="0" r="0" t="0"/>
          <a:stretch/>
        </p:blipFill>
        <p:spPr>
          <a:xfrm>
            <a:off x="9509575" y="108400"/>
            <a:ext cx="2553075" cy="472250"/>
          </a:xfrm>
          <a:prstGeom prst="rect">
            <a:avLst/>
          </a:prstGeom>
          <a:noFill/>
          <a:ln>
            <a:noFill/>
          </a:ln>
        </p:spPr>
      </p:pic>
      <p:sp>
        <p:nvSpPr>
          <p:cNvPr id="580" name="Google Shape;580;p52"/>
          <p:cNvSpPr txBox="1"/>
          <p:nvPr>
            <p:ph idx="12" type="sldNum"/>
          </p:nvPr>
        </p:nvSpPr>
        <p:spPr>
          <a:xfrm>
            <a:off x="10920946" y="6443174"/>
            <a:ext cx="618000" cy="3651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100"/>
              <a:buNone/>
            </a:pPr>
            <a:fld id="{00000000-1234-1234-1234-123412341234}" type="slidenum">
              <a:rPr lang="en-US">
                <a:solidFill>
                  <a:schemeClr val="dk1"/>
                </a:solidFill>
              </a:rPr>
              <a:t>‹#›</a:t>
            </a:fld>
            <a:endParaRPr>
              <a:solidFill>
                <a:schemeClr val="dk1"/>
              </a:solidFill>
            </a:endParaRPr>
          </a:p>
        </p:txBody>
      </p:sp>
      <p:sp>
        <p:nvSpPr>
          <p:cNvPr id="581" name="Google Shape;581;p52"/>
          <p:cNvSpPr txBox="1"/>
          <p:nvPr/>
        </p:nvSpPr>
        <p:spPr>
          <a:xfrm>
            <a:off x="0" y="1159234"/>
            <a:ext cx="10143375" cy="695575"/>
          </a:xfrm>
          <a:prstGeom prst="rect">
            <a:avLst/>
          </a:prstGeom>
          <a:noFill/>
          <a:ln>
            <a:noFill/>
          </a:ln>
        </p:spPr>
        <p:txBody>
          <a:bodyPr anchorCtr="0" anchor="ctr" bIns="0" lIns="0" spcFirstLastPara="1" rIns="0" wrap="square" tIns="0">
            <a:spAutoFit/>
          </a:bodyPr>
          <a:lstStyle/>
          <a:p>
            <a:pPr indent="-228600" lvl="0" marL="457200" marR="0" rtl="0" algn="l">
              <a:lnSpc>
                <a:spcPct val="60000"/>
              </a:lnSpc>
              <a:spcBef>
                <a:spcPts val="0"/>
              </a:spcBef>
              <a:spcAft>
                <a:spcPts val="0"/>
              </a:spcAft>
              <a:buClr>
                <a:schemeClr val="accent1"/>
              </a:buClr>
              <a:buSzPts val="4400"/>
              <a:buFont typeface="Calibri"/>
              <a:buNone/>
            </a:pPr>
            <a:r>
              <a:rPr b="1" baseline="-25000" i="0" lang="en-US" sz="4400" u="none" cap="none" strike="noStrike">
                <a:solidFill>
                  <a:schemeClr val="dk2"/>
                </a:solidFill>
                <a:latin typeface="Century Gothic"/>
                <a:ea typeface="Century Gothic"/>
                <a:cs typeface="Century Gothic"/>
                <a:sym typeface="Century Gothic"/>
              </a:rPr>
              <a:t>Minacce informatiche </a:t>
            </a:r>
            <a:r>
              <a:rPr b="0" baseline="-25000" i="0" lang="en-US" sz="4400" u="none" cap="none" strike="noStrike">
                <a:solidFill>
                  <a:schemeClr val="dk2"/>
                </a:solidFill>
                <a:latin typeface="Century Gothic"/>
                <a:ea typeface="Century Gothic"/>
                <a:cs typeface="Century Gothic"/>
                <a:sym typeface="Century Gothic"/>
              </a:rPr>
              <a:t>comuni </a:t>
            </a:r>
            <a:endParaRPr/>
          </a:p>
          <a:p>
            <a:pPr indent="-228600" lvl="0" marL="457200" marR="0" rtl="0" algn="ctr">
              <a:lnSpc>
                <a:spcPct val="60000"/>
              </a:lnSpc>
              <a:spcBef>
                <a:spcPts val="600"/>
              </a:spcBef>
              <a:spcAft>
                <a:spcPts val="600"/>
              </a:spcAft>
              <a:buClr>
                <a:schemeClr val="accent1"/>
              </a:buClr>
              <a:buSzPts val="4400"/>
              <a:buFont typeface="Calibri"/>
              <a:buNone/>
            </a:pPr>
            <a:r>
              <a:rPr b="0" baseline="-25000" i="0" lang="en-US" sz="4000" u="none" cap="none" strike="noStrike">
                <a:solidFill>
                  <a:schemeClr val="dk2"/>
                </a:solidFill>
                <a:latin typeface="Century Gothic"/>
                <a:ea typeface="Century Gothic"/>
                <a:cs typeface="Century Gothic"/>
                <a:sym typeface="Century Gothic"/>
              </a:rPr>
              <a:t>Obiettivo: infrastrutture energetiche</a:t>
            </a:r>
            <a:endParaRPr/>
          </a:p>
        </p:txBody>
      </p:sp>
      <p:grpSp>
        <p:nvGrpSpPr>
          <p:cNvPr id="582" name="Google Shape;582;p52"/>
          <p:cNvGrpSpPr/>
          <p:nvPr/>
        </p:nvGrpSpPr>
        <p:grpSpPr>
          <a:xfrm>
            <a:off x="7370364" y="-23539"/>
            <a:ext cx="2562565" cy="6885155"/>
            <a:chOff x="7370364" y="-23539"/>
            <a:chExt cx="2562565" cy="6885155"/>
          </a:xfrm>
        </p:grpSpPr>
        <p:pic>
          <p:nvPicPr>
            <p:cNvPr id="583" name="Google Shape;583;p52"/>
            <p:cNvPicPr preferRelativeResize="0"/>
            <p:nvPr/>
          </p:nvPicPr>
          <p:blipFill rotWithShape="1">
            <a:blip r:embed="rId5">
              <a:alphaModFix/>
            </a:blip>
            <a:srcRect b="0" l="0" r="0" t="0"/>
            <a:stretch/>
          </p:blipFill>
          <p:spPr>
            <a:xfrm rot="10800000">
              <a:off x="7829202" y="5156615"/>
              <a:ext cx="878334" cy="1705001"/>
            </a:xfrm>
            <a:prstGeom prst="rect">
              <a:avLst/>
            </a:prstGeom>
            <a:noFill/>
            <a:ln>
              <a:noFill/>
            </a:ln>
          </p:spPr>
        </p:pic>
        <p:sp>
          <p:nvSpPr>
            <p:cNvPr id="584" name="Google Shape;584;p52"/>
            <p:cNvSpPr/>
            <p:nvPr/>
          </p:nvSpPr>
          <p:spPr>
            <a:xfrm>
              <a:off x="7370364" y="-23539"/>
              <a:ext cx="2562565" cy="6884359"/>
            </a:xfrm>
            <a:custGeom>
              <a:rect b="b" l="l" r="r" t="t"/>
              <a:pathLst>
                <a:path extrusionOk="0" h="6884359" w="2562565">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p:txBody>
        </p:sp>
      </p:gr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8" name="Shape 588"/>
        <p:cNvGrpSpPr/>
        <p:nvPr/>
      </p:nvGrpSpPr>
      <p:grpSpPr>
        <a:xfrm>
          <a:off x="0" y="0"/>
          <a:ext cx="0" cy="0"/>
          <a:chOff x="0" y="0"/>
          <a:chExt cx="0" cy="0"/>
        </a:xfrm>
      </p:grpSpPr>
      <p:sp>
        <p:nvSpPr>
          <p:cNvPr id="589" name="Google Shape;589;p53"/>
          <p:cNvSpPr txBox="1"/>
          <p:nvPr/>
        </p:nvSpPr>
        <p:spPr>
          <a:xfrm>
            <a:off x="378691" y="1828800"/>
            <a:ext cx="11009745" cy="4401205"/>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400" u="none" cap="none" strike="noStrike">
                <a:solidFill>
                  <a:srgbClr val="000000"/>
                </a:solidFill>
                <a:latin typeface="Century Gothic"/>
                <a:ea typeface="Century Gothic"/>
                <a:cs typeface="Century Gothic"/>
                <a:sym typeface="Century Gothic"/>
              </a:rPr>
              <a:t>Piano di risposta agli incidenti (IRP):</a:t>
            </a:r>
            <a:endParaRPr/>
          </a:p>
          <a:p>
            <a:pPr indent="-285750" lvl="0" marL="285750" marR="0" rtl="0" algn="l">
              <a:lnSpc>
                <a:spcPct val="100000"/>
              </a:lnSpc>
              <a:spcBef>
                <a:spcPts val="600"/>
              </a:spcBef>
              <a:spcAft>
                <a:spcPts val="0"/>
              </a:spcAft>
              <a:buClr>
                <a:srgbClr val="D87A1A"/>
              </a:buClr>
              <a:buSzPts val="1200"/>
              <a:buFont typeface="Arial"/>
              <a:buChar char="•"/>
            </a:pPr>
            <a:r>
              <a:rPr b="0" i="0" lang="en-US" sz="1400" u="none" cap="none" strike="noStrike">
                <a:solidFill>
                  <a:srgbClr val="000000"/>
                </a:solidFill>
                <a:latin typeface="Century Gothic"/>
                <a:ea typeface="Century Gothic"/>
                <a:cs typeface="Century Gothic"/>
                <a:sym typeface="Century Gothic"/>
              </a:rPr>
              <a:t>Sviluppare e aggiornare regolarmente un piano d'azione globale.</a:t>
            </a:r>
            <a:endParaRPr/>
          </a:p>
          <a:p>
            <a:pPr indent="-285750" lvl="0" marL="285750" marR="0" rtl="0" algn="l">
              <a:lnSpc>
                <a:spcPct val="100000"/>
              </a:lnSpc>
              <a:spcBef>
                <a:spcPts val="600"/>
              </a:spcBef>
              <a:spcAft>
                <a:spcPts val="0"/>
              </a:spcAft>
              <a:buClr>
                <a:srgbClr val="D87A1A"/>
              </a:buClr>
              <a:buSzPts val="1200"/>
              <a:buFont typeface="Arial"/>
              <a:buChar char="•"/>
            </a:pPr>
            <a:r>
              <a:rPr b="0" i="0" lang="en-US" sz="1400" u="none" cap="none" strike="noStrike">
                <a:solidFill>
                  <a:srgbClr val="000000"/>
                </a:solidFill>
                <a:latin typeface="Century Gothic"/>
                <a:ea typeface="Century Gothic"/>
                <a:cs typeface="Century Gothic"/>
                <a:sym typeface="Century Gothic"/>
              </a:rPr>
              <a:t>Assicurarsi che includa procedure per il rilevamento, il contenimento, l'eradicazione e il recupero.</a:t>
            </a:r>
            <a:endParaRPr/>
          </a:p>
          <a:p>
            <a:pPr indent="0" lvl="0" marL="0" marR="0" rtl="0" algn="l">
              <a:lnSpc>
                <a:spcPct val="100000"/>
              </a:lnSpc>
              <a:spcBef>
                <a:spcPts val="600"/>
              </a:spcBef>
              <a:spcAft>
                <a:spcPts val="0"/>
              </a:spcAft>
              <a:buNone/>
            </a:pPr>
            <a:r>
              <a:rPr b="1" i="0" lang="en-US" sz="1400" u="none" cap="none" strike="noStrike">
                <a:solidFill>
                  <a:srgbClr val="000000"/>
                </a:solidFill>
                <a:latin typeface="Century Gothic"/>
                <a:ea typeface="Century Gothic"/>
                <a:cs typeface="Century Gothic"/>
                <a:sym typeface="Century Gothic"/>
              </a:rPr>
              <a:t>Allenamento ed esercitazioni regolari:</a:t>
            </a:r>
            <a:endParaRPr/>
          </a:p>
          <a:p>
            <a:pPr indent="-285750" lvl="0" marL="285750" marR="0" rtl="0" algn="l">
              <a:lnSpc>
                <a:spcPct val="100000"/>
              </a:lnSpc>
              <a:spcBef>
                <a:spcPts val="600"/>
              </a:spcBef>
              <a:spcAft>
                <a:spcPts val="0"/>
              </a:spcAft>
              <a:buClr>
                <a:srgbClr val="D87A1A"/>
              </a:buClr>
              <a:buSzPts val="1200"/>
              <a:buFont typeface="Arial"/>
              <a:buChar char="•"/>
            </a:pPr>
            <a:r>
              <a:rPr b="0" i="0" lang="en-US" sz="1400" u="none" cap="none" strike="noStrike">
                <a:solidFill>
                  <a:srgbClr val="000000"/>
                </a:solidFill>
                <a:latin typeface="Century Gothic"/>
                <a:ea typeface="Century Gothic"/>
                <a:cs typeface="Century Gothic"/>
                <a:sym typeface="Century Gothic"/>
              </a:rPr>
              <a:t>Condurre regolarmente sessioni di formazione ed esercitazioni di simulazione per il personale.</a:t>
            </a:r>
            <a:endParaRPr/>
          </a:p>
          <a:p>
            <a:pPr indent="-285750" lvl="0" marL="285750" marR="0" rtl="0" algn="l">
              <a:lnSpc>
                <a:spcPct val="100000"/>
              </a:lnSpc>
              <a:spcBef>
                <a:spcPts val="600"/>
              </a:spcBef>
              <a:spcAft>
                <a:spcPts val="0"/>
              </a:spcAft>
              <a:buClr>
                <a:srgbClr val="D87A1A"/>
              </a:buClr>
              <a:buSzPts val="1200"/>
              <a:buFont typeface="Arial"/>
              <a:buChar char="•"/>
            </a:pPr>
            <a:r>
              <a:rPr b="0" i="0" lang="en-US" sz="1400" u="none" cap="none" strike="noStrike">
                <a:solidFill>
                  <a:srgbClr val="000000"/>
                </a:solidFill>
                <a:latin typeface="Century Gothic"/>
                <a:ea typeface="Century Gothic"/>
                <a:cs typeface="Century Gothic"/>
                <a:sym typeface="Century Gothic"/>
              </a:rPr>
              <a:t>Utilizzate le gamme informatiche per simulare scenari di attacco reali.</a:t>
            </a:r>
            <a:endParaRPr/>
          </a:p>
          <a:p>
            <a:pPr indent="0" lvl="0" marL="0" marR="0" rtl="0" algn="l">
              <a:lnSpc>
                <a:spcPct val="100000"/>
              </a:lnSpc>
              <a:spcBef>
                <a:spcPts val="600"/>
              </a:spcBef>
              <a:spcAft>
                <a:spcPts val="0"/>
              </a:spcAft>
              <a:buNone/>
            </a:pPr>
            <a:r>
              <a:rPr b="1" i="0" lang="en-US" sz="1400" u="none" cap="none" strike="noStrike">
                <a:solidFill>
                  <a:srgbClr val="000000"/>
                </a:solidFill>
                <a:latin typeface="Century Gothic"/>
                <a:ea typeface="Century Gothic"/>
                <a:cs typeface="Century Gothic"/>
                <a:sym typeface="Century Gothic"/>
              </a:rPr>
              <a:t>Monitoraggio e avvisi in tempo reale:</a:t>
            </a:r>
            <a:endParaRPr/>
          </a:p>
          <a:p>
            <a:pPr indent="-285750" lvl="0" marL="285750" marR="0" rtl="0" algn="l">
              <a:lnSpc>
                <a:spcPct val="100000"/>
              </a:lnSpc>
              <a:spcBef>
                <a:spcPts val="600"/>
              </a:spcBef>
              <a:spcAft>
                <a:spcPts val="0"/>
              </a:spcAft>
              <a:buClr>
                <a:srgbClr val="D87A1A"/>
              </a:buClr>
              <a:buSzPts val="1200"/>
              <a:buFont typeface="Arial"/>
              <a:buChar char="•"/>
            </a:pPr>
            <a:r>
              <a:rPr b="0" i="0" lang="en-US" sz="1400" u="none" cap="none" strike="noStrike">
                <a:solidFill>
                  <a:srgbClr val="000000"/>
                </a:solidFill>
                <a:latin typeface="Century Gothic"/>
                <a:ea typeface="Century Gothic"/>
                <a:cs typeface="Century Gothic"/>
                <a:sym typeface="Century Gothic"/>
              </a:rPr>
              <a:t>Implementare il monitoraggio continuo utilizzando strumenti SIEM.</a:t>
            </a:r>
            <a:endParaRPr/>
          </a:p>
          <a:p>
            <a:pPr indent="-285750" lvl="0" marL="285750" marR="0" rtl="0" algn="l">
              <a:lnSpc>
                <a:spcPct val="100000"/>
              </a:lnSpc>
              <a:spcBef>
                <a:spcPts val="600"/>
              </a:spcBef>
              <a:spcAft>
                <a:spcPts val="0"/>
              </a:spcAft>
              <a:buClr>
                <a:srgbClr val="D87A1A"/>
              </a:buClr>
              <a:buSzPts val="1200"/>
              <a:buFont typeface="Arial"/>
              <a:buChar char="•"/>
            </a:pPr>
            <a:r>
              <a:rPr b="0" i="0" lang="en-US" sz="1400" u="none" cap="none" strike="noStrike">
                <a:solidFill>
                  <a:srgbClr val="000000"/>
                </a:solidFill>
                <a:latin typeface="Century Gothic"/>
                <a:ea typeface="Century Gothic"/>
                <a:cs typeface="Century Gothic"/>
                <a:sym typeface="Century Gothic"/>
              </a:rPr>
              <a:t>Impostare avvisi in tempo reale per attività sospette e anomalie.</a:t>
            </a:r>
            <a:endParaRPr/>
          </a:p>
          <a:p>
            <a:pPr indent="0" lvl="0" marL="0" marR="0" rtl="0" algn="l">
              <a:lnSpc>
                <a:spcPct val="100000"/>
              </a:lnSpc>
              <a:spcBef>
                <a:spcPts val="600"/>
              </a:spcBef>
              <a:spcAft>
                <a:spcPts val="0"/>
              </a:spcAft>
              <a:buNone/>
            </a:pPr>
            <a:r>
              <a:rPr b="1" i="0" lang="en-US" sz="1400" u="none" cap="none" strike="noStrike">
                <a:solidFill>
                  <a:srgbClr val="000000"/>
                </a:solidFill>
                <a:latin typeface="Century Gothic"/>
                <a:ea typeface="Century Gothic"/>
                <a:cs typeface="Century Gothic"/>
                <a:sym typeface="Century Gothic"/>
              </a:rPr>
              <a:t>Strategie di contenimento rapido:</a:t>
            </a:r>
            <a:endParaRPr/>
          </a:p>
          <a:p>
            <a:pPr indent="-285750" lvl="0" marL="285750" marR="0" rtl="0" algn="l">
              <a:lnSpc>
                <a:spcPct val="100000"/>
              </a:lnSpc>
              <a:spcBef>
                <a:spcPts val="600"/>
              </a:spcBef>
              <a:spcAft>
                <a:spcPts val="0"/>
              </a:spcAft>
              <a:buClr>
                <a:srgbClr val="D87A1A"/>
              </a:buClr>
              <a:buSzPts val="1200"/>
              <a:buFont typeface="Arial"/>
              <a:buChar char="•"/>
            </a:pPr>
            <a:r>
              <a:rPr b="0" i="0" lang="en-US" sz="1400" u="none" cap="none" strike="noStrike">
                <a:solidFill>
                  <a:srgbClr val="000000"/>
                </a:solidFill>
                <a:latin typeface="Century Gothic"/>
                <a:ea typeface="Century Gothic"/>
                <a:cs typeface="Century Gothic"/>
                <a:sym typeface="Century Gothic"/>
              </a:rPr>
              <a:t>Isolare i sistemi interessati per prevenire la diffusione delle minacce.</a:t>
            </a:r>
            <a:endParaRPr/>
          </a:p>
          <a:p>
            <a:pPr indent="-285750" lvl="0" marL="285750" marR="0" rtl="0" algn="l">
              <a:lnSpc>
                <a:spcPct val="100000"/>
              </a:lnSpc>
              <a:spcBef>
                <a:spcPts val="600"/>
              </a:spcBef>
              <a:spcAft>
                <a:spcPts val="0"/>
              </a:spcAft>
              <a:buClr>
                <a:srgbClr val="D87A1A"/>
              </a:buClr>
              <a:buSzPts val="1200"/>
              <a:buFont typeface="Arial"/>
              <a:buChar char="•"/>
            </a:pPr>
            <a:r>
              <a:rPr b="0" i="0" lang="en-US" sz="1400" u="none" cap="none" strike="noStrike">
                <a:solidFill>
                  <a:srgbClr val="000000"/>
                </a:solidFill>
                <a:latin typeface="Century Gothic"/>
                <a:ea typeface="Century Gothic"/>
                <a:cs typeface="Century Gothic"/>
                <a:sym typeface="Century Gothic"/>
              </a:rPr>
              <a:t>Utilizzare la segmentazione della rete per limitare l'impatto delle violazioni.</a:t>
            </a:r>
            <a:endParaRPr/>
          </a:p>
          <a:p>
            <a:pPr indent="0" lvl="0" marL="0" marR="0" rtl="0" algn="l">
              <a:lnSpc>
                <a:spcPct val="100000"/>
              </a:lnSpc>
              <a:spcBef>
                <a:spcPts val="600"/>
              </a:spcBef>
              <a:spcAft>
                <a:spcPts val="0"/>
              </a:spcAft>
              <a:buNone/>
            </a:pPr>
            <a:r>
              <a:rPr b="1" i="0" lang="en-US" sz="1400" u="none" cap="none" strike="noStrike">
                <a:solidFill>
                  <a:srgbClr val="000000"/>
                </a:solidFill>
                <a:latin typeface="Century Gothic"/>
                <a:ea typeface="Century Gothic"/>
                <a:cs typeface="Century Gothic"/>
                <a:sym typeface="Century Gothic"/>
              </a:rPr>
              <a:t>Comunicazione efficace:</a:t>
            </a:r>
            <a:endParaRPr/>
          </a:p>
          <a:p>
            <a:pPr indent="-285750" lvl="0" marL="285750" marR="0" rtl="0" algn="l">
              <a:lnSpc>
                <a:spcPct val="100000"/>
              </a:lnSpc>
              <a:spcBef>
                <a:spcPts val="600"/>
              </a:spcBef>
              <a:spcAft>
                <a:spcPts val="0"/>
              </a:spcAft>
              <a:buClr>
                <a:srgbClr val="D87A1A"/>
              </a:buClr>
              <a:buSzPts val="1200"/>
              <a:buFont typeface="Arial"/>
              <a:buChar char="•"/>
            </a:pPr>
            <a:r>
              <a:rPr b="0" i="0" lang="en-US" sz="1400" u="none" cap="none" strike="noStrike">
                <a:solidFill>
                  <a:srgbClr val="000000"/>
                </a:solidFill>
                <a:latin typeface="Century Gothic"/>
                <a:ea typeface="Century Gothic"/>
                <a:cs typeface="Century Gothic"/>
                <a:sym typeface="Century Gothic"/>
              </a:rPr>
              <a:t>Stabilire canali di comunicazione chiari per gli stakeholder interni ed esterni.</a:t>
            </a:r>
            <a:endParaRPr/>
          </a:p>
          <a:p>
            <a:pPr indent="-285750" lvl="0" marL="285750" marR="0" rtl="0" algn="l">
              <a:lnSpc>
                <a:spcPct val="100000"/>
              </a:lnSpc>
              <a:spcBef>
                <a:spcPts val="600"/>
              </a:spcBef>
              <a:spcAft>
                <a:spcPts val="0"/>
              </a:spcAft>
              <a:buClr>
                <a:srgbClr val="D87A1A"/>
              </a:buClr>
              <a:buSzPts val="1200"/>
              <a:buFont typeface="Arial"/>
              <a:buChar char="•"/>
            </a:pPr>
            <a:r>
              <a:rPr b="0" i="0" lang="en-US" sz="1400" u="none" cap="none" strike="noStrike">
                <a:solidFill>
                  <a:srgbClr val="000000"/>
                </a:solidFill>
                <a:latin typeface="Century Gothic"/>
                <a:ea typeface="Century Gothic"/>
                <a:cs typeface="Century Gothic"/>
                <a:sym typeface="Century Gothic"/>
              </a:rPr>
              <a:t>Garantire la diffusione tempestiva e accurata delle informazioni durante gli incidenti.</a:t>
            </a:r>
            <a:endParaRPr/>
          </a:p>
        </p:txBody>
      </p:sp>
      <p:pic>
        <p:nvPicPr>
          <p:cNvPr id="590" name="Google Shape;590;p53"/>
          <p:cNvPicPr preferRelativeResize="0"/>
          <p:nvPr/>
        </p:nvPicPr>
        <p:blipFill rotWithShape="1">
          <a:blip r:embed="rId3">
            <a:alphaModFix/>
          </a:blip>
          <a:srcRect b="0" l="0" r="0" t="0"/>
          <a:stretch/>
        </p:blipFill>
        <p:spPr>
          <a:xfrm>
            <a:off x="8771702" y="1788424"/>
            <a:ext cx="3420298" cy="3184415"/>
          </a:xfrm>
          <a:prstGeom prst="rect">
            <a:avLst/>
          </a:prstGeom>
          <a:noFill/>
          <a:ln>
            <a:noFill/>
          </a:ln>
        </p:spPr>
      </p:pic>
      <p:sp>
        <p:nvSpPr>
          <p:cNvPr id="591" name="Google Shape;591;p53"/>
          <p:cNvSpPr txBox="1"/>
          <p:nvPr>
            <p:ph type="ctrTitle"/>
          </p:nvPr>
        </p:nvSpPr>
        <p:spPr>
          <a:xfrm>
            <a:off x="91440" y="365760"/>
            <a:ext cx="10791000" cy="6615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Book Antiqua"/>
              <a:buNone/>
            </a:pPr>
            <a:r>
              <a:rPr lang="en-US"/>
              <a:t>Notifiche e risposte alle minacce in tempo reale</a:t>
            </a:r>
            <a:endParaRPr/>
          </a:p>
        </p:txBody>
      </p:sp>
      <p:pic>
        <p:nvPicPr>
          <p:cNvPr id="592" name="Google Shape;592;p53"/>
          <p:cNvPicPr preferRelativeResize="0"/>
          <p:nvPr/>
        </p:nvPicPr>
        <p:blipFill rotWithShape="1">
          <a:blip r:embed="rId4">
            <a:alphaModFix/>
          </a:blip>
          <a:srcRect b="0" l="0" r="0" t="0"/>
          <a:stretch/>
        </p:blipFill>
        <p:spPr>
          <a:xfrm>
            <a:off x="9509575" y="108400"/>
            <a:ext cx="2553075" cy="472250"/>
          </a:xfrm>
          <a:prstGeom prst="rect">
            <a:avLst/>
          </a:prstGeom>
          <a:noFill/>
          <a:ln>
            <a:noFill/>
          </a:ln>
        </p:spPr>
      </p:pic>
      <p:sp>
        <p:nvSpPr>
          <p:cNvPr id="593" name="Google Shape;593;p53"/>
          <p:cNvSpPr txBox="1"/>
          <p:nvPr>
            <p:ph idx="12" type="sldNum"/>
          </p:nvPr>
        </p:nvSpPr>
        <p:spPr>
          <a:xfrm>
            <a:off x="10920946" y="6443174"/>
            <a:ext cx="618000" cy="3651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100"/>
              <a:buNone/>
            </a:pPr>
            <a:fld id="{00000000-1234-1234-1234-123412341234}" type="slidenum">
              <a:rPr lang="en-US">
                <a:solidFill>
                  <a:schemeClr val="dk1"/>
                </a:solidFill>
              </a:rPr>
              <a:t>‹#›</a:t>
            </a:fld>
            <a:endParaRPr>
              <a:solidFill>
                <a:schemeClr val="dk1"/>
              </a:solidFill>
            </a:endParaRPr>
          </a:p>
        </p:txBody>
      </p:sp>
      <p:sp>
        <p:nvSpPr>
          <p:cNvPr id="594" name="Google Shape;594;p53"/>
          <p:cNvSpPr txBox="1"/>
          <p:nvPr/>
        </p:nvSpPr>
        <p:spPr>
          <a:xfrm>
            <a:off x="0" y="1159234"/>
            <a:ext cx="10143375" cy="695575"/>
          </a:xfrm>
          <a:prstGeom prst="rect">
            <a:avLst/>
          </a:prstGeom>
          <a:noFill/>
          <a:ln>
            <a:noFill/>
          </a:ln>
        </p:spPr>
        <p:txBody>
          <a:bodyPr anchorCtr="0" anchor="ctr" bIns="0" lIns="0" spcFirstLastPara="1" rIns="0" wrap="square" tIns="0">
            <a:spAutoFit/>
          </a:bodyPr>
          <a:lstStyle/>
          <a:p>
            <a:pPr indent="-228600" lvl="0" marL="457200" marR="0" rtl="0" algn="l">
              <a:lnSpc>
                <a:spcPct val="60000"/>
              </a:lnSpc>
              <a:spcBef>
                <a:spcPts val="0"/>
              </a:spcBef>
              <a:spcAft>
                <a:spcPts val="0"/>
              </a:spcAft>
              <a:buClr>
                <a:schemeClr val="accent1"/>
              </a:buClr>
              <a:buSzPts val="4400"/>
              <a:buFont typeface="Calibri"/>
              <a:buNone/>
            </a:pPr>
            <a:r>
              <a:rPr b="1" baseline="-25000" i="0" lang="en-US" sz="4400" u="none" cap="none" strike="noStrike">
                <a:solidFill>
                  <a:schemeClr val="dk2"/>
                </a:solidFill>
                <a:latin typeface="Century Gothic"/>
                <a:ea typeface="Century Gothic"/>
                <a:cs typeface="Century Gothic"/>
                <a:sym typeface="Century Gothic"/>
              </a:rPr>
              <a:t> Migliori pratiche </a:t>
            </a:r>
            <a:endParaRPr/>
          </a:p>
          <a:p>
            <a:pPr indent="-228600" lvl="0" marL="457200" marR="0" rtl="0" algn="ctr">
              <a:lnSpc>
                <a:spcPct val="60000"/>
              </a:lnSpc>
              <a:spcBef>
                <a:spcPts val="600"/>
              </a:spcBef>
              <a:spcAft>
                <a:spcPts val="600"/>
              </a:spcAft>
              <a:buClr>
                <a:schemeClr val="accent1"/>
              </a:buClr>
              <a:buSzPts val="4400"/>
              <a:buFont typeface="Calibri"/>
              <a:buNone/>
            </a:pPr>
            <a:r>
              <a:rPr b="0" baseline="-25000" i="0" lang="en-US" sz="4400" u="none" cap="none" strike="noStrike">
                <a:solidFill>
                  <a:schemeClr val="dk2"/>
                </a:solidFill>
                <a:latin typeface="Century Gothic"/>
                <a:ea typeface="Century Gothic"/>
                <a:cs typeface="Century Gothic"/>
                <a:sym typeface="Century Gothic"/>
              </a:rPr>
              <a:t>per una rapida risposta agli incidenti informatici </a:t>
            </a:r>
            <a:endParaRPr b="0" baseline="-25000" i="0" sz="4000" u="none" cap="none" strike="noStrike">
              <a:solidFill>
                <a:schemeClr val="dk2"/>
              </a:solidFill>
              <a:latin typeface="Century Gothic"/>
              <a:ea typeface="Century Gothic"/>
              <a:cs typeface="Century Gothic"/>
              <a:sym typeface="Century Gothic"/>
            </a:endParaRPr>
          </a:p>
        </p:txBody>
      </p:sp>
      <p:grpSp>
        <p:nvGrpSpPr>
          <p:cNvPr id="595" name="Google Shape;595;p53"/>
          <p:cNvGrpSpPr/>
          <p:nvPr/>
        </p:nvGrpSpPr>
        <p:grpSpPr>
          <a:xfrm>
            <a:off x="7370364" y="-23539"/>
            <a:ext cx="2562565" cy="6885155"/>
            <a:chOff x="7370364" y="-23539"/>
            <a:chExt cx="2562565" cy="6885155"/>
          </a:xfrm>
        </p:grpSpPr>
        <p:pic>
          <p:nvPicPr>
            <p:cNvPr id="596" name="Google Shape;596;p53"/>
            <p:cNvPicPr preferRelativeResize="0"/>
            <p:nvPr/>
          </p:nvPicPr>
          <p:blipFill rotWithShape="1">
            <a:blip r:embed="rId5">
              <a:alphaModFix/>
            </a:blip>
            <a:srcRect b="0" l="0" r="0" t="0"/>
            <a:stretch/>
          </p:blipFill>
          <p:spPr>
            <a:xfrm rot="10800000">
              <a:off x="7829202" y="5156615"/>
              <a:ext cx="878334" cy="1705001"/>
            </a:xfrm>
            <a:prstGeom prst="rect">
              <a:avLst/>
            </a:prstGeom>
            <a:noFill/>
            <a:ln>
              <a:noFill/>
            </a:ln>
          </p:spPr>
        </p:pic>
        <p:sp>
          <p:nvSpPr>
            <p:cNvPr id="597" name="Google Shape;597;p53"/>
            <p:cNvSpPr/>
            <p:nvPr/>
          </p:nvSpPr>
          <p:spPr>
            <a:xfrm>
              <a:off x="7370364" y="-23539"/>
              <a:ext cx="2562565" cy="6884359"/>
            </a:xfrm>
            <a:custGeom>
              <a:rect b="b" l="l" r="r" t="t"/>
              <a:pathLst>
                <a:path extrusionOk="0" h="6884359" w="2562565">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p:txBody>
        </p:sp>
      </p:gr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1" name="Shape 601"/>
        <p:cNvGrpSpPr/>
        <p:nvPr/>
      </p:nvGrpSpPr>
      <p:grpSpPr>
        <a:xfrm>
          <a:off x="0" y="0"/>
          <a:ext cx="0" cy="0"/>
          <a:chOff x="0" y="0"/>
          <a:chExt cx="0" cy="0"/>
        </a:xfrm>
      </p:grpSpPr>
      <p:sp>
        <p:nvSpPr>
          <p:cNvPr id="602" name="Google Shape;602;p54"/>
          <p:cNvSpPr txBox="1"/>
          <p:nvPr/>
        </p:nvSpPr>
        <p:spPr>
          <a:xfrm>
            <a:off x="378691" y="1828800"/>
            <a:ext cx="11009745" cy="4401205"/>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400" u="none" cap="none" strike="noStrike">
                <a:solidFill>
                  <a:srgbClr val="000000"/>
                </a:solidFill>
                <a:latin typeface="Century Gothic"/>
                <a:ea typeface="Century Gothic"/>
                <a:cs typeface="Century Gothic"/>
                <a:sym typeface="Century Gothic"/>
              </a:rPr>
              <a:t>Piano di risposta agli incidenti (IRP):</a:t>
            </a:r>
            <a:endParaRPr/>
          </a:p>
          <a:p>
            <a:pPr indent="-285750" lvl="0" marL="285750" marR="0" rtl="0" algn="l">
              <a:lnSpc>
                <a:spcPct val="100000"/>
              </a:lnSpc>
              <a:spcBef>
                <a:spcPts val="600"/>
              </a:spcBef>
              <a:spcAft>
                <a:spcPts val="0"/>
              </a:spcAft>
              <a:buClr>
                <a:srgbClr val="D87A1A"/>
              </a:buClr>
              <a:buSzPts val="1200"/>
              <a:buFont typeface="Arial"/>
              <a:buChar char="•"/>
            </a:pPr>
            <a:r>
              <a:rPr b="0" i="0" lang="en-US" sz="1400" u="none" cap="none" strike="noStrike">
                <a:solidFill>
                  <a:srgbClr val="000000"/>
                </a:solidFill>
                <a:latin typeface="Century Gothic"/>
                <a:ea typeface="Century Gothic"/>
                <a:cs typeface="Century Gothic"/>
                <a:sym typeface="Century Gothic"/>
              </a:rPr>
              <a:t>Sviluppare e aggiornare regolarmente un piano d'azione globale.</a:t>
            </a:r>
            <a:endParaRPr/>
          </a:p>
          <a:p>
            <a:pPr indent="-285750" lvl="0" marL="285750" marR="0" rtl="0" algn="l">
              <a:lnSpc>
                <a:spcPct val="100000"/>
              </a:lnSpc>
              <a:spcBef>
                <a:spcPts val="600"/>
              </a:spcBef>
              <a:spcAft>
                <a:spcPts val="0"/>
              </a:spcAft>
              <a:buClr>
                <a:srgbClr val="D87A1A"/>
              </a:buClr>
              <a:buSzPts val="1200"/>
              <a:buFont typeface="Arial"/>
              <a:buChar char="•"/>
            </a:pPr>
            <a:r>
              <a:rPr b="0" i="0" lang="en-US" sz="1400" u="none" cap="none" strike="noStrike">
                <a:solidFill>
                  <a:srgbClr val="000000"/>
                </a:solidFill>
                <a:latin typeface="Century Gothic"/>
                <a:ea typeface="Century Gothic"/>
                <a:cs typeface="Century Gothic"/>
                <a:sym typeface="Century Gothic"/>
              </a:rPr>
              <a:t>Assicurarsi che includa procedure per il rilevamento, il contenimento, l'eradicazione e il recupero.</a:t>
            </a:r>
            <a:endParaRPr/>
          </a:p>
          <a:p>
            <a:pPr indent="0" lvl="0" marL="0" marR="0" rtl="0" algn="l">
              <a:lnSpc>
                <a:spcPct val="100000"/>
              </a:lnSpc>
              <a:spcBef>
                <a:spcPts val="600"/>
              </a:spcBef>
              <a:spcAft>
                <a:spcPts val="0"/>
              </a:spcAft>
              <a:buNone/>
            </a:pPr>
            <a:r>
              <a:rPr b="1" i="0" lang="en-US" sz="1400" u="none" cap="none" strike="noStrike">
                <a:solidFill>
                  <a:srgbClr val="000000"/>
                </a:solidFill>
                <a:latin typeface="Century Gothic"/>
                <a:ea typeface="Century Gothic"/>
                <a:cs typeface="Century Gothic"/>
                <a:sym typeface="Century Gothic"/>
              </a:rPr>
              <a:t>Allenamento ed esercitazioni regolari:</a:t>
            </a:r>
            <a:endParaRPr/>
          </a:p>
          <a:p>
            <a:pPr indent="-285750" lvl="0" marL="285750" marR="0" rtl="0" algn="l">
              <a:lnSpc>
                <a:spcPct val="100000"/>
              </a:lnSpc>
              <a:spcBef>
                <a:spcPts val="600"/>
              </a:spcBef>
              <a:spcAft>
                <a:spcPts val="0"/>
              </a:spcAft>
              <a:buClr>
                <a:srgbClr val="D87A1A"/>
              </a:buClr>
              <a:buSzPts val="1200"/>
              <a:buFont typeface="Arial"/>
              <a:buChar char="•"/>
            </a:pPr>
            <a:r>
              <a:rPr b="0" i="0" lang="en-US" sz="1400" u="none" cap="none" strike="noStrike">
                <a:solidFill>
                  <a:srgbClr val="000000"/>
                </a:solidFill>
                <a:latin typeface="Century Gothic"/>
                <a:ea typeface="Century Gothic"/>
                <a:cs typeface="Century Gothic"/>
                <a:sym typeface="Century Gothic"/>
              </a:rPr>
              <a:t>Condurre regolarmente sessioni di formazione ed esercitazioni di simulazione per il personale.</a:t>
            </a:r>
            <a:endParaRPr/>
          </a:p>
          <a:p>
            <a:pPr indent="-285750" lvl="0" marL="285750" marR="0" rtl="0" algn="l">
              <a:lnSpc>
                <a:spcPct val="100000"/>
              </a:lnSpc>
              <a:spcBef>
                <a:spcPts val="600"/>
              </a:spcBef>
              <a:spcAft>
                <a:spcPts val="0"/>
              </a:spcAft>
              <a:buClr>
                <a:srgbClr val="D87A1A"/>
              </a:buClr>
              <a:buSzPts val="1200"/>
              <a:buFont typeface="Arial"/>
              <a:buChar char="•"/>
            </a:pPr>
            <a:r>
              <a:rPr b="0" i="0" lang="en-US" sz="1400" u="none" cap="none" strike="noStrike">
                <a:solidFill>
                  <a:srgbClr val="000000"/>
                </a:solidFill>
                <a:latin typeface="Century Gothic"/>
                <a:ea typeface="Century Gothic"/>
                <a:cs typeface="Century Gothic"/>
                <a:sym typeface="Century Gothic"/>
              </a:rPr>
              <a:t>Utilizzate le gamme informatiche per simulare scenari di attacco reali.</a:t>
            </a:r>
            <a:endParaRPr/>
          </a:p>
          <a:p>
            <a:pPr indent="0" lvl="0" marL="0" marR="0" rtl="0" algn="l">
              <a:lnSpc>
                <a:spcPct val="100000"/>
              </a:lnSpc>
              <a:spcBef>
                <a:spcPts val="600"/>
              </a:spcBef>
              <a:spcAft>
                <a:spcPts val="0"/>
              </a:spcAft>
              <a:buNone/>
            </a:pPr>
            <a:r>
              <a:rPr b="1" i="0" lang="en-US" sz="1400" u="none" cap="none" strike="noStrike">
                <a:solidFill>
                  <a:srgbClr val="000000"/>
                </a:solidFill>
                <a:latin typeface="Century Gothic"/>
                <a:ea typeface="Century Gothic"/>
                <a:cs typeface="Century Gothic"/>
                <a:sym typeface="Century Gothic"/>
              </a:rPr>
              <a:t>Monitoraggio e avvisi in tempo reale:</a:t>
            </a:r>
            <a:endParaRPr/>
          </a:p>
          <a:p>
            <a:pPr indent="-285750" lvl="0" marL="285750" marR="0" rtl="0" algn="l">
              <a:lnSpc>
                <a:spcPct val="100000"/>
              </a:lnSpc>
              <a:spcBef>
                <a:spcPts val="600"/>
              </a:spcBef>
              <a:spcAft>
                <a:spcPts val="0"/>
              </a:spcAft>
              <a:buClr>
                <a:srgbClr val="D87A1A"/>
              </a:buClr>
              <a:buSzPts val="1200"/>
              <a:buFont typeface="Arial"/>
              <a:buChar char="•"/>
            </a:pPr>
            <a:r>
              <a:rPr b="0" i="0" lang="en-US" sz="1400" u="none" cap="none" strike="noStrike">
                <a:solidFill>
                  <a:srgbClr val="000000"/>
                </a:solidFill>
                <a:latin typeface="Century Gothic"/>
                <a:ea typeface="Century Gothic"/>
                <a:cs typeface="Century Gothic"/>
                <a:sym typeface="Century Gothic"/>
              </a:rPr>
              <a:t>Implementare il monitoraggio continuo utilizzando strumenti SIEM.</a:t>
            </a:r>
            <a:endParaRPr/>
          </a:p>
          <a:p>
            <a:pPr indent="-285750" lvl="0" marL="285750" marR="0" rtl="0" algn="l">
              <a:lnSpc>
                <a:spcPct val="100000"/>
              </a:lnSpc>
              <a:spcBef>
                <a:spcPts val="600"/>
              </a:spcBef>
              <a:spcAft>
                <a:spcPts val="0"/>
              </a:spcAft>
              <a:buClr>
                <a:srgbClr val="D87A1A"/>
              </a:buClr>
              <a:buSzPts val="1200"/>
              <a:buFont typeface="Arial"/>
              <a:buChar char="•"/>
            </a:pPr>
            <a:r>
              <a:rPr b="0" i="0" lang="en-US" sz="1400" u="none" cap="none" strike="noStrike">
                <a:solidFill>
                  <a:srgbClr val="000000"/>
                </a:solidFill>
                <a:latin typeface="Century Gothic"/>
                <a:ea typeface="Century Gothic"/>
                <a:cs typeface="Century Gothic"/>
                <a:sym typeface="Century Gothic"/>
              </a:rPr>
              <a:t>Impostare avvisi in tempo reale per attività sospette e anomalie.</a:t>
            </a:r>
            <a:endParaRPr/>
          </a:p>
          <a:p>
            <a:pPr indent="0" lvl="0" marL="0" marR="0" rtl="0" algn="l">
              <a:lnSpc>
                <a:spcPct val="100000"/>
              </a:lnSpc>
              <a:spcBef>
                <a:spcPts val="600"/>
              </a:spcBef>
              <a:spcAft>
                <a:spcPts val="0"/>
              </a:spcAft>
              <a:buNone/>
            </a:pPr>
            <a:r>
              <a:rPr b="1" i="0" lang="en-US" sz="1400" u="none" cap="none" strike="noStrike">
                <a:solidFill>
                  <a:srgbClr val="000000"/>
                </a:solidFill>
                <a:latin typeface="Century Gothic"/>
                <a:ea typeface="Century Gothic"/>
                <a:cs typeface="Century Gothic"/>
                <a:sym typeface="Century Gothic"/>
              </a:rPr>
              <a:t>Strategie di contenimento rapido:</a:t>
            </a:r>
            <a:endParaRPr/>
          </a:p>
          <a:p>
            <a:pPr indent="-285750" lvl="0" marL="285750" marR="0" rtl="0" algn="l">
              <a:lnSpc>
                <a:spcPct val="100000"/>
              </a:lnSpc>
              <a:spcBef>
                <a:spcPts val="600"/>
              </a:spcBef>
              <a:spcAft>
                <a:spcPts val="0"/>
              </a:spcAft>
              <a:buClr>
                <a:srgbClr val="D87A1A"/>
              </a:buClr>
              <a:buSzPts val="1200"/>
              <a:buFont typeface="Arial"/>
              <a:buChar char="•"/>
            </a:pPr>
            <a:r>
              <a:rPr b="0" i="0" lang="en-US" sz="1400" u="none" cap="none" strike="noStrike">
                <a:solidFill>
                  <a:srgbClr val="000000"/>
                </a:solidFill>
                <a:latin typeface="Century Gothic"/>
                <a:ea typeface="Century Gothic"/>
                <a:cs typeface="Century Gothic"/>
                <a:sym typeface="Century Gothic"/>
              </a:rPr>
              <a:t>Isolare i sistemi interessati per prevenire la diffusione delle minacce.</a:t>
            </a:r>
            <a:endParaRPr/>
          </a:p>
          <a:p>
            <a:pPr indent="-285750" lvl="0" marL="285750" marR="0" rtl="0" algn="l">
              <a:lnSpc>
                <a:spcPct val="100000"/>
              </a:lnSpc>
              <a:spcBef>
                <a:spcPts val="600"/>
              </a:spcBef>
              <a:spcAft>
                <a:spcPts val="0"/>
              </a:spcAft>
              <a:buClr>
                <a:srgbClr val="D87A1A"/>
              </a:buClr>
              <a:buSzPts val="1200"/>
              <a:buFont typeface="Arial"/>
              <a:buChar char="•"/>
            </a:pPr>
            <a:r>
              <a:rPr b="0" i="0" lang="en-US" sz="1400" u="none" cap="none" strike="noStrike">
                <a:solidFill>
                  <a:srgbClr val="000000"/>
                </a:solidFill>
                <a:latin typeface="Century Gothic"/>
                <a:ea typeface="Century Gothic"/>
                <a:cs typeface="Century Gothic"/>
                <a:sym typeface="Century Gothic"/>
              </a:rPr>
              <a:t>Utilizzare la segmentazione della rete per limitare l'impatto delle violazioni.</a:t>
            </a:r>
            <a:endParaRPr/>
          </a:p>
          <a:p>
            <a:pPr indent="0" lvl="0" marL="0" marR="0" rtl="0" algn="l">
              <a:lnSpc>
                <a:spcPct val="100000"/>
              </a:lnSpc>
              <a:spcBef>
                <a:spcPts val="600"/>
              </a:spcBef>
              <a:spcAft>
                <a:spcPts val="0"/>
              </a:spcAft>
              <a:buNone/>
            </a:pPr>
            <a:r>
              <a:rPr b="1" i="0" lang="en-US" sz="1400" u="none" cap="none" strike="noStrike">
                <a:solidFill>
                  <a:srgbClr val="000000"/>
                </a:solidFill>
                <a:latin typeface="Century Gothic"/>
                <a:ea typeface="Century Gothic"/>
                <a:cs typeface="Century Gothic"/>
                <a:sym typeface="Century Gothic"/>
              </a:rPr>
              <a:t>Comunicazione efficace:</a:t>
            </a:r>
            <a:endParaRPr/>
          </a:p>
          <a:p>
            <a:pPr indent="-285750" lvl="0" marL="285750" marR="0" rtl="0" algn="l">
              <a:lnSpc>
                <a:spcPct val="100000"/>
              </a:lnSpc>
              <a:spcBef>
                <a:spcPts val="600"/>
              </a:spcBef>
              <a:spcAft>
                <a:spcPts val="0"/>
              </a:spcAft>
              <a:buClr>
                <a:srgbClr val="D87A1A"/>
              </a:buClr>
              <a:buSzPts val="1200"/>
              <a:buFont typeface="Arial"/>
              <a:buChar char="•"/>
            </a:pPr>
            <a:r>
              <a:rPr b="0" i="0" lang="en-US" sz="1400" u="none" cap="none" strike="noStrike">
                <a:solidFill>
                  <a:srgbClr val="000000"/>
                </a:solidFill>
                <a:latin typeface="Century Gothic"/>
                <a:ea typeface="Century Gothic"/>
                <a:cs typeface="Century Gothic"/>
                <a:sym typeface="Century Gothic"/>
              </a:rPr>
              <a:t>Stabilire canali di comunicazione chiari per gli stakeholder interni ed esterni.</a:t>
            </a:r>
            <a:endParaRPr/>
          </a:p>
          <a:p>
            <a:pPr indent="-285750" lvl="0" marL="285750" marR="0" rtl="0" algn="l">
              <a:lnSpc>
                <a:spcPct val="100000"/>
              </a:lnSpc>
              <a:spcBef>
                <a:spcPts val="600"/>
              </a:spcBef>
              <a:spcAft>
                <a:spcPts val="0"/>
              </a:spcAft>
              <a:buClr>
                <a:srgbClr val="D87A1A"/>
              </a:buClr>
              <a:buSzPts val="1200"/>
              <a:buFont typeface="Arial"/>
              <a:buChar char="•"/>
            </a:pPr>
            <a:r>
              <a:rPr b="0" i="0" lang="en-US" sz="1400" u="none" cap="none" strike="noStrike">
                <a:solidFill>
                  <a:srgbClr val="000000"/>
                </a:solidFill>
                <a:latin typeface="Century Gothic"/>
                <a:ea typeface="Century Gothic"/>
                <a:cs typeface="Century Gothic"/>
                <a:sym typeface="Century Gothic"/>
              </a:rPr>
              <a:t>Garantire la diffusione tempestiva e accurata delle informazioni durante gli incidenti.</a:t>
            </a:r>
            <a:endParaRPr/>
          </a:p>
        </p:txBody>
      </p:sp>
      <p:pic>
        <p:nvPicPr>
          <p:cNvPr id="603" name="Google Shape;603;p54"/>
          <p:cNvPicPr preferRelativeResize="0"/>
          <p:nvPr/>
        </p:nvPicPr>
        <p:blipFill rotWithShape="1">
          <a:blip r:embed="rId3">
            <a:alphaModFix/>
          </a:blip>
          <a:srcRect b="0" l="0" r="0" t="0"/>
          <a:stretch/>
        </p:blipFill>
        <p:spPr>
          <a:xfrm>
            <a:off x="8771702" y="1788424"/>
            <a:ext cx="3420298" cy="3184415"/>
          </a:xfrm>
          <a:prstGeom prst="rect">
            <a:avLst/>
          </a:prstGeom>
          <a:noFill/>
          <a:ln>
            <a:noFill/>
          </a:ln>
        </p:spPr>
      </p:pic>
      <p:sp>
        <p:nvSpPr>
          <p:cNvPr id="604" name="Google Shape;604;p54"/>
          <p:cNvSpPr txBox="1"/>
          <p:nvPr>
            <p:ph type="ctrTitle"/>
          </p:nvPr>
        </p:nvSpPr>
        <p:spPr>
          <a:xfrm>
            <a:off x="91440" y="365760"/>
            <a:ext cx="10791000" cy="6615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Book Antiqua"/>
              <a:buNone/>
            </a:pPr>
            <a:r>
              <a:rPr lang="en-US"/>
              <a:t>Notifiche e risposte alle minacce in tempo reale</a:t>
            </a:r>
            <a:endParaRPr/>
          </a:p>
        </p:txBody>
      </p:sp>
      <p:pic>
        <p:nvPicPr>
          <p:cNvPr id="605" name="Google Shape;605;p54"/>
          <p:cNvPicPr preferRelativeResize="0"/>
          <p:nvPr/>
        </p:nvPicPr>
        <p:blipFill rotWithShape="1">
          <a:blip r:embed="rId4">
            <a:alphaModFix/>
          </a:blip>
          <a:srcRect b="0" l="0" r="0" t="0"/>
          <a:stretch/>
        </p:blipFill>
        <p:spPr>
          <a:xfrm>
            <a:off x="9509575" y="108400"/>
            <a:ext cx="2553075" cy="472250"/>
          </a:xfrm>
          <a:prstGeom prst="rect">
            <a:avLst/>
          </a:prstGeom>
          <a:noFill/>
          <a:ln>
            <a:noFill/>
          </a:ln>
        </p:spPr>
      </p:pic>
      <p:sp>
        <p:nvSpPr>
          <p:cNvPr id="606" name="Google Shape;606;p54"/>
          <p:cNvSpPr txBox="1"/>
          <p:nvPr>
            <p:ph idx="12" type="sldNum"/>
          </p:nvPr>
        </p:nvSpPr>
        <p:spPr>
          <a:xfrm>
            <a:off x="10920946" y="6443174"/>
            <a:ext cx="618000" cy="3651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100"/>
              <a:buNone/>
            </a:pPr>
            <a:fld id="{00000000-1234-1234-1234-123412341234}" type="slidenum">
              <a:rPr lang="en-US">
                <a:solidFill>
                  <a:schemeClr val="dk1"/>
                </a:solidFill>
              </a:rPr>
              <a:t>‹#›</a:t>
            </a:fld>
            <a:endParaRPr>
              <a:solidFill>
                <a:schemeClr val="dk1"/>
              </a:solidFill>
            </a:endParaRPr>
          </a:p>
        </p:txBody>
      </p:sp>
      <p:sp>
        <p:nvSpPr>
          <p:cNvPr id="607" name="Google Shape;607;p54"/>
          <p:cNvSpPr txBox="1"/>
          <p:nvPr/>
        </p:nvSpPr>
        <p:spPr>
          <a:xfrm>
            <a:off x="0" y="1159234"/>
            <a:ext cx="10143375" cy="695575"/>
          </a:xfrm>
          <a:prstGeom prst="rect">
            <a:avLst/>
          </a:prstGeom>
          <a:noFill/>
          <a:ln>
            <a:noFill/>
          </a:ln>
        </p:spPr>
        <p:txBody>
          <a:bodyPr anchorCtr="0" anchor="ctr" bIns="0" lIns="0" spcFirstLastPara="1" rIns="0" wrap="square" tIns="0">
            <a:spAutoFit/>
          </a:bodyPr>
          <a:lstStyle/>
          <a:p>
            <a:pPr indent="-228600" lvl="0" marL="457200" marR="0" rtl="0" algn="l">
              <a:lnSpc>
                <a:spcPct val="60000"/>
              </a:lnSpc>
              <a:spcBef>
                <a:spcPts val="0"/>
              </a:spcBef>
              <a:spcAft>
                <a:spcPts val="0"/>
              </a:spcAft>
              <a:buClr>
                <a:schemeClr val="accent1"/>
              </a:buClr>
              <a:buSzPts val="4400"/>
              <a:buFont typeface="Calibri"/>
              <a:buNone/>
            </a:pPr>
            <a:r>
              <a:rPr b="1" baseline="-25000" i="0" lang="en-US" sz="4400" u="none" cap="none" strike="noStrike">
                <a:solidFill>
                  <a:schemeClr val="dk2"/>
                </a:solidFill>
                <a:latin typeface="Century Gothic"/>
                <a:ea typeface="Century Gothic"/>
                <a:cs typeface="Century Gothic"/>
                <a:sym typeface="Century Gothic"/>
              </a:rPr>
              <a:t> Migliori pratiche </a:t>
            </a:r>
            <a:endParaRPr/>
          </a:p>
          <a:p>
            <a:pPr indent="-228600" lvl="0" marL="457200" marR="0" rtl="0" algn="ctr">
              <a:lnSpc>
                <a:spcPct val="60000"/>
              </a:lnSpc>
              <a:spcBef>
                <a:spcPts val="600"/>
              </a:spcBef>
              <a:spcAft>
                <a:spcPts val="600"/>
              </a:spcAft>
              <a:buClr>
                <a:schemeClr val="accent1"/>
              </a:buClr>
              <a:buSzPts val="4400"/>
              <a:buFont typeface="Calibri"/>
              <a:buNone/>
            </a:pPr>
            <a:r>
              <a:rPr b="0" baseline="-25000" i="0" lang="en-US" sz="4400" u="none" cap="none" strike="noStrike">
                <a:solidFill>
                  <a:schemeClr val="dk2"/>
                </a:solidFill>
                <a:latin typeface="Century Gothic"/>
                <a:ea typeface="Century Gothic"/>
                <a:cs typeface="Century Gothic"/>
                <a:sym typeface="Century Gothic"/>
              </a:rPr>
              <a:t>per una rapida risposta agli incidenti informatici </a:t>
            </a:r>
            <a:endParaRPr b="0" baseline="-25000" i="0" sz="4000" u="none" cap="none" strike="noStrike">
              <a:solidFill>
                <a:schemeClr val="dk2"/>
              </a:solidFill>
              <a:latin typeface="Century Gothic"/>
              <a:ea typeface="Century Gothic"/>
              <a:cs typeface="Century Gothic"/>
              <a:sym typeface="Century Gothic"/>
            </a:endParaRPr>
          </a:p>
        </p:txBody>
      </p:sp>
      <p:grpSp>
        <p:nvGrpSpPr>
          <p:cNvPr id="608" name="Google Shape;608;p54"/>
          <p:cNvGrpSpPr/>
          <p:nvPr/>
        </p:nvGrpSpPr>
        <p:grpSpPr>
          <a:xfrm>
            <a:off x="7370364" y="-23539"/>
            <a:ext cx="2562565" cy="6885155"/>
            <a:chOff x="7370364" y="-23539"/>
            <a:chExt cx="2562565" cy="6885155"/>
          </a:xfrm>
        </p:grpSpPr>
        <p:pic>
          <p:nvPicPr>
            <p:cNvPr id="609" name="Google Shape;609;p54"/>
            <p:cNvPicPr preferRelativeResize="0"/>
            <p:nvPr/>
          </p:nvPicPr>
          <p:blipFill rotWithShape="1">
            <a:blip r:embed="rId5">
              <a:alphaModFix/>
            </a:blip>
            <a:srcRect b="0" l="0" r="0" t="0"/>
            <a:stretch/>
          </p:blipFill>
          <p:spPr>
            <a:xfrm rot="10800000">
              <a:off x="7829202" y="5156615"/>
              <a:ext cx="878334" cy="1705001"/>
            </a:xfrm>
            <a:prstGeom prst="rect">
              <a:avLst/>
            </a:prstGeom>
            <a:noFill/>
            <a:ln>
              <a:noFill/>
            </a:ln>
          </p:spPr>
        </p:pic>
        <p:sp>
          <p:nvSpPr>
            <p:cNvPr id="610" name="Google Shape;610;p54"/>
            <p:cNvSpPr/>
            <p:nvPr/>
          </p:nvSpPr>
          <p:spPr>
            <a:xfrm>
              <a:off x="7370364" y="-23539"/>
              <a:ext cx="2562565" cy="6884359"/>
            </a:xfrm>
            <a:custGeom>
              <a:rect b="b" l="l" r="r" t="t"/>
              <a:pathLst>
                <a:path extrusionOk="0" h="6884359" w="2562565">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p:txBody>
        </p:sp>
      </p:grpSp>
      <p:sp>
        <p:nvSpPr>
          <p:cNvPr id="611" name="Google Shape;611;p54"/>
          <p:cNvSpPr/>
          <p:nvPr/>
        </p:nvSpPr>
        <p:spPr>
          <a:xfrm>
            <a:off x="91440" y="3362036"/>
            <a:ext cx="6180051" cy="1330037"/>
          </a:xfrm>
          <a:prstGeom prst="ellipse">
            <a:avLst/>
          </a:prstGeom>
          <a:noFill/>
          <a:ln cap="flat" cmpd="sng" w="25400">
            <a:solidFill>
              <a:schemeClr val="accent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5" name="Shape 615"/>
        <p:cNvGrpSpPr/>
        <p:nvPr/>
      </p:nvGrpSpPr>
      <p:grpSpPr>
        <a:xfrm>
          <a:off x="0" y="0"/>
          <a:ext cx="0" cy="0"/>
          <a:chOff x="0" y="0"/>
          <a:chExt cx="0" cy="0"/>
        </a:xfrm>
      </p:grpSpPr>
      <p:sp>
        <p:nvSpPr>
          <p:cNvPr id="616" name="Google Shape;616;p55"/>
          <p:cNvSpPr txBox="1"/>
          <p:nvPr>
            <p:ph type="ctrTitle"/>
          </p:nvPr>
        </p:nvSpPr>
        <p:spPr>
          <a:xfrm>
            <a:off x="182880" y="731520"/>
            <a:ext cx="10791000" cy="6615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Book Antiqua"/>
              <a:buNone/>
            </a:pPr>
            <a:r>
              <a:rPr lang="en-US"/>
              <a:t>Notifiche e risposte alle minacce in tempo reale</a:t>
            </a:r>
            <a:endParaRPr/>
          </a:p>
        </p:txBody>
      </p:sp>
      <p:pic>
        <p:nvPicPr>
          <p:cNvPr id="617" name="Google Shape;617;p55"/>
          <p:cNvPicPr preferRelativeResize="0"/>
          <p:nvPr/>
        </p:nvPicPr>
        <p:blipFill rotWithShape="1">
          <a:blip r:embed="rId3">
            <a:alphaModFix/>
          </a:blip>
          <a:srcRect b="0" l="0" r="0" t="0"/>
          <a:stretch/>
        </p:blipFill>
        <p:spPr>
          <a:xfrm>
            <a:off x="9509575" y="108400"/>
            <a:ext cx="2553075" cy="472250"/>
          </a:xfrm>
          <a:prstGeom prst="rect">
            <a:avLst/>
          </a:prstGeom>
          <a:noFill/>
          <a:ln>
            <a:noFill/>
          </a:ln>
        </p:spPr>
      </p:pic>
      <p:sp>
        <p:nvSpPr>
          <p:cNvPr id="618" name="Google Shape;618;p55"/>
          <p:cNvSpPr txBox="1"/>
          <p:nvPr>
            <p:ph idx="12" type="sldNum"/>
          </p:nvPr>
        </p:nvSpPr>
        <p:spPr>
          <a:xfrm>
            <a:off x="10920946" y="6443174"/>
            <a:ext cx="618000" cy="3651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100"/>
              <a:buNone/>
            </a:pPr>
            <a:fld id="{00000000-1234-1234-1234-123412341234}" type="slidenum">
              <a:rPr lang="en-US">
                <a:solidFill>
                  <a:schemeClr val="dk1"/>
                </a:solidFill>
              </a:rPr>
              <a:t>‹#›</a:t>
            </a:fld>
            <a:endParaRPr>
              <a:solidFill>
                <a:schemeClr val="dk1"/>
              </a:solidFill>
            </a:endParaRPr>
          </a:p>
        </p:txBody>
      </p:sp>
      <p:sp>
        <p:nvSpPr>
          <p:cNvPr id="619" name="Google Shape;619;p55"/>
          <p:cNvSpPr txBox="1"/>
          <p:nvPr/>
        </p:nvSpPr>
        <p:spPr>
          <a:xfrm>
            <a:off x="182880" y="1554480"/>
            <a:ext cx="8379229" cy="270843"/>
          </a:xfrm>
          <a:prstGeom prst="rect">
            <a:avLst/>
          </a:prstGeom>
          <a:noFill/>
          <a:ln>
            <a:noFill/>
          </a:ln>
        </p:spPr>
        <p:txBody>
          <a:bodyPr anchorCtr="0" anchor="ctr" bIns="0" lIns="0" spcFirstLastPara="1" rIns="0" wrap="square" tIns="0">
            <a:spAutoFit/>
          </a:bodyPr>
          <a:lstStyle/>
          <a:p>
            <a:pPr indent="-228600" lvl="0" marL="457200" marR="0" rtl="0" algn="l">
              <a:lnSpc>
                <a:spcPct val="60000"/>
              </a:lnSpc>
              <a:spcBef>
                <a:spcPts val="0"/>
              </a:spcBef>
              <a:spcAft>
                <a:spcPts val="0"/>
              </a:spcAft>
              <a:buClr>
                <a:schemeClr val="accent1"/>
              </a:buClr>
              <a:buSzPts val="4400"/>
              <a:buFont typeface="Calibri"/>
              <a:buNone/>
            </a:pPr>
            <a:r>
              <a:rPr b="0" baseline="-25000" i="0" lang="en-US" sz="4400" u="none" cap="none" strike="noStrike">
                <a:solidFill>
                  <a:schemeClr val="dk2"/>
                </a:solidFill>
                <a:latin typeface="Century Gothic"/>
                <a:ea typeface="Century Gothic"/>
                <a:cs typeface="Century Gothic"/>
                <a:sym typeface="Century Gothic"/>
              </a:rPr>
              <a:t>Panoramica delle gamme informatiche e degli strumenti SIEM</a:t>
            </a:r>
            <a:endParaRPr/>
          </a:p>
        </p:txBody>
      </p:sp>
      <p:sp>
        <p:nvSpPr>
          <p:cNvPr id="620" name="Google Shape;620;p55"/>
          <p:cNvSpPr txBox="1"/>
          <p:nvPr/>
        </p:nvSpPr>
        <p:spPr>
          <a:xfrm>
            <a:off x="365759" y="2743199"/>
            <a:ext cx="6817465" cy="3110845"/>
          </a:xfrm>
          <a:prstGeom prst="rect">
            <a:avLst/>
          </a:prstGeom>
          <a:noFill/>
          <a:ln>
            <a:noFill/>
          </a:ln>
        </p:spPr>
        <p:txBody>
          <a:bodyPr anchorCtr="0" anchor="t" bIns="45700" lIns="0" spcFirstLastPara="1" rIns="0" wrap="square" tIns="0">
            <a:noAutofit/>
          </a:bodyPr>
          <a:lstStyle/>
          <a:p>
            <a:pPr indent="-274320" lvl="0" marL="274320" marR="0" rtl="0" algn="l">
              <a:lnSpc>
                <a:spcPct val="100000"/>
              </a:lnSpc>
              <a:spcBef>
                <a:spcPts val="600"/>
              </a:spcBef>
              <a:spcAft>
                <a:spcPts val="0"/>
              </a:spcAft>
              <a:buClr>
                <a:srgbClr val="D87A1A"/>
              </a:buClr>
              <a:buSzPts val="1200"/>
              <a:buFont typeface="Noto Sans Symbols"/>
              <a:buChar char="⮚"/>
            </a:pPr>
            <a:r>
              <a:rPr b="1" i="0" lang="en-US" sz="1800" u="none" cap="none" strike="noStrike">
                <a:solidFill>
                  <a:srgbClr val="000000"/>
                </a:solidFill>
                <a:latin typeface="Century Gothic"/>
                <a:ea typeface="Century Gothic"/>
                <a:cs typeface="Century Gothic"/>
                <a:sym typeface="Century Gothic"/>
              </a:rPr>
              <a:t>Definizione: </a:t>
            </a:r>
            <a:r>
              <a:rPr b="0" i="0" lang="en-US" sz="1800" u="none" cap="none" strike="noStrike">
                <a:solidFill>
                  <a:srgbClr val="000000"/>
                </a:solidFill>
                <a:latin typeface="Century Gothic"/>
                <a:ea typeface="Century Gothic"/>
                <a:cs typeface="Century Gothic"/>
                <a:sym typeface="Century Gothic"/>
              </a:rPr>
              <a:t>Gli strumenti di Security Information and Event Management (SIEM) raccolgono e analizzano i dati sulla sicurezza.</a:t>
            </a:r>
            <a:endParaRPr/>
          </a:p>
          <a:p>
            <a:pPr indent="-274320" lvl="0" marL="274320" marR="0" rtl="0" algn="l">
              <a:lnSpc>
                <a:spcPct val="100000"/>
              </a:lnSpc>
              <a:spcBef>
                <a:spcPts val="600"/>
              </a:spcBef>
              <a:spcAft>
                <a:spcPts val="0"/>
              </a:spcAft>
              <a:buClr>
                <a:srgbClr val="D87A1A"/>
              </a:buClr>
              <a:buSzPts val="1200"/>
              <a:buFont typeface="Noto Sans Symbols"/>
              <a:buChar char="⮚"/>
            </a:pPr>
            <a:r>
              <a:rPr b="1" i="0" lang="en-US" sz="1800" u="none" cap="none" strike="noStrike">
                <a:solidFill>
                  <a:srgbClr val="000000"/>
                </a:solidFill>
                <a:latin typeface="Century Gothic"/>
                <a:ea typeface="Century Gothic"/>
                <a:cs typeface="Century Gothic"/>
                <a:sym typeface="Century Gothic"/>
              </a:rPr>
              <a:t>Funzioni: </a:t>
            </a:r>
            <a:r>
              <a:rPr b="0" i="0" lang="en-US" sz="1800" u="none" cap="none" strike="noStrike">
                <a:solidFill>
                  <a:srgbClr val="000000"/>
                </a:solidFill>
                <a:latin typeface="Century Gothic"/>
                <a:ea typeface="Century Gothic"/>
                <a:cs typeface="Century Gothic"/>
                <a:sym typeface="Century Gothic"/>
              </a:rPr>
              <a:t>Rilevamento delle minacce in tempo reale, risposta agli incidenti e reporting sulla conformità.</a:t>
            </a:r>
            <a:endParaRPr/>
          </a:p>
          <a:p>
            <a:pPr indent="-274320" lvl="0" marL="274320" marR="0" rtl="0" algn="l">
              <a:lnSpc>
                <a:spcPct val="100000"/>
              </a:lnSpc>
              <a:spcBef>
                <a:spcPts val="600"/>
              </a:spcBef>
              <a:spcAft>
                <a:spcPts val="0"/>
              </a:spcAft>
              <a:buClr>
                <a:srgbClr val="D87A1A"/>
              </a:buClr>
              <a:buSzPts val="1200"/>
              <a:buFont typeface="Noto Sans Symbols"/>
              <a:buChar char="⮚"/>
            </a:pPr>
            <a:r>
              <a:rPr b="1" i="0" lang="en-US" sz="1800" u="none" cap="none" strike="noStrike">
                <a:solidFill>
                  <a:srgbClr val="000000"/>
                </a:solidFill>
                <a:latin typeface="Century Gothic"/>
                <a:ea typeface="Century Gothic"/>
                <a:cs typeface="Century Gothic"/>
                <a:sym typeface="Century Gothic"/>
              </a:rPr>
              <a:t>Ruolo nella formazione: </a:t>
            </a:r>
            <a:r>
              <a:rPr b="0" i="0" lang="en-US" sz="1800" u="none" cap="none" strike="noStrike">
                <a:solidFill>
                  <a:srgbClr val="000000"/>
                </a:solidFill>
                <a:latin typeface="Century Gothic"/>
                <a:ea typeface="Century Gothic"/>
                <a:cs typeface="Century Gothic"/>
                <a:sym typeface="Century Gothic"/>
              </a:rPr>
              <a:t>I SIEM possono essere utilizzati nelle gamme informatiche per simulare e comprendere il rilevamento delle minacce in tempo reale e la risposta agli incidenti.</a:t>
            </a:r>
            <a:endParaRPr/>
          </a:p>
          <a:p>
            <a:pPr indent="-274320" lvl="0" marL="274320" marR="0" rtl="0" algn="l">
              <a:lnSpc>
                <a:spcPct val="100000"/>
              </a:lnSpc>
              <a:spcBef>
                <a:spcPts val="600"/>
              </a:spcBef>
              <a:spcAft>
                <a:spcPts val="0"/>
              </a:spcAft>
              <a:buClr>
                <a:srgbClr val="D87A1A"/>
              </a:buClr>
              <a:buSzPts val="1200"/>
              <a:buFont typeface="Noto Sans Symbols"/>
              <a:buChar char="⮚"/>
            </a:pPr>
            <a:r>
              <a:rPr b="1" i="0" lang="en-US" sz="1800" u="none" cap="none" strike="noStrike">
                <a:solidFill>
                  <a:srgbClr val="000000"/>
                </a:solidFill>
                <a:latin typeface="Century Gothic"/>
                <a:ea typeface="Century Gothic"/>
                <a:cs typeface="Century Gothic"/>
                <a:sym typeface="Century Gothic"/>
              </a:rPr>
              <a:t>Esempi</a:t>
            </a:r>
            <a:r>
              <a:rPr b="0" i="0" lang="en-US" sz="1800" u="none" cap="none" strike="noStrike">
                <a:solidFill>
                  <a:srgbClr val="000000"/>
                </a:solidFill>
                <a:latin typeface="Century Gothic"/>
                <a:ea typeface="Century Gothic"/>
                <a:cs typeface="Century Gothic"/>
                <a:sym typeface="Century Gothic"/>
              </a:rPr>
              <a:t>: Security Infusion </a:t>
            </a:r>
            <a:r>
              <a:rPr b="0" i="0" lang="en-US" sz="1800" u="none" cap="none" strike="noStrike">
                <a:solidFill>
                  <a:srgbClr val="000000"/>
                </a:solidFill>
                <a:latin typeface="Century Gothic"/>
                <a:ea typeface="Century Gothic"/>
                <a:cs typeface="Century Gothic"/>
                <a:sym typeface="Century Gothic"/>
              </a:rPr>
              <a:t>di itml, </a:t>
            </a:r>
            <a:r>
              <a:rPr b="0" i="0" lang="en-US" sz="1800" u="none" cap="none" strike="noStrike">
                <a:solidFill>
                  <a:srgbClr val="000000"/>
                </a:solidFill>
                <a:latin typeface="Century Gothic"/>
                <a:ea typeface="Century Gothic"/>
                <a:cs typeface="Century Gothic"/>
                <a:sym typeface="Century Gothic"/>
              </a:rPr>
              <a:t>Splunk, IBM QRadar, ArcSight.</a:t>
            </a:r>
            <a:endParaRPr/>
          </a:p>
        </p:txBody>
      </p:sp>
      <p:sp>
        <p:nvSpPr>
          <p:cNvPr id="621" name="Google Shape;621;p55"/>
          <p:cNvSpPr txBox="1"/>
          <p:nvPr/>
        </p:nvSpPr>
        <p:spPr>
          <a:xfrm>
            <a:off x="8686800" y="2377440"/>
            <a:ext cx="2899685" cy="270843"/>
          </a:xfrm>
          <a:prstGeom prst="rect">
            <a:avLst/>
          </a:prstGeom>
          <a:noFill/>
          <a:ln>
            <a:noFill/>
          </a:ln>
        </p:spPr>
        <p:txBody>
          <a:bodyPr anchorCtr="0" anchor="ctr" bIns="0" lIns="0" spcFirstLastPara="1" rIns="0" wrap="square" tIns="0">
            <a:spAutoFit/>
          </a:bodyPr>
          <a:lstStyle/>
          <a:p>
            <a:pPr indent="-228600" lvl="0" marL="457200" marR="0" rtl="0" algn="l">
              <a:lnSpc>
                <a:spcPct val="60000"/>
              </a:lnSpc>
              <a:spcBef>
                <a:spcPts val="0"/>
              </a:spcBef>
              <a:spcAft>
                <a:spcPts val="0"/>
              </a:spcAft>
              <a:buClr>
                <a:schemeClr val="accent1"/>
              </a:buClr>
              <a:buSzPts val="4400"/>
              <a:buFont typeface="Calibri"/>
              <a:buNone/>
            </a:pPr>
            <a:r>
              <a:rPr b="0" baseline="-25000" i="0" lang="en-US" sz="4400" u="none" cap="none" strike="noStrike">
                <a:solidFill>
                  <a:schemeClr val="dk2"/>
                </a:solidFill>
                <a:latin typeface="Century Gothic"/>
                <a:ea typeface="Century Gothic"/>
                <a:cs typeface="Century Gothic"/>
                <a:sym typeface="Century Gothic"/>
              </a:rPr>
              <a:t>Gamme cibernetiche</a:t>
            </a:r>
            <a:endParaRPr/>
          </a:p>
        </p:txBody>
      </p:sp>
      <p:sp>
        <p:nvSpPr>
          <p:cNvPr id="622" name="Google Shape;622;p55"/>
          <p:cNvSpPr txBox="1"/>
          <p:nvPr/>
        </p:nvSpPr>
        <p:spPr>
          <a:xfrm>
            <a:off x="274320" y="2286000"/>
            <a:ext cx="2973623" cy="270843"/>
          </a:xfrm>
          <a:prstGeom prst="rect">
            <a:avLst/>
          </a:prstGeom>
          <a:noFill/>
          <a:ln>
            <a:noFill/>
          </a:ln>
        </p:spPr>
        <p:txBody>
          <a:bodyPr anchorCtr="0" anchor="ctr" bIns="0" lIns="0" spcFirstLastPara="1" rIns="0" wrap="square" tIns="0">
            <a:spAutoFit/>
          </a:bodyPr>
          <a:lstStyle/>
          <a:p>
            <a:pPr indent="-228600" lvl="0" marL="457200" marR="0" rtl="0" algn="l">
              <a:lnSpc>
                <a:spcPct val="60000"/>
              </a:lnSpc>
              <a:spcBef>
                <a:spcPts val="0"/>
              </a:spcBef>
              <a:spcAft>
                <a:spcPts val="0"/>
              </a:spcAft>
              <a:buClr>
                <a:schemeClr val="accent1"/>
              </a:buClr>
              <a:buSzPts val="4400"/>
              <a:buFont typeface="Calibri"/>
              <a:buNone/>
            </a:pPr>
            <a:r>
              <a:rPr b="0" baseline="-25000" i="0" lang="en-US" sz="4400" u="none" cap="none" strike="noStrike">
                <a:solidFill>
                  <a:schemeClr val="dk2"/>
                </a:solidFill>
                <a:latin typeface="Century Gothic"/>
                <a:ea typeface="Century Gothic"/>
                <a:cs typeface="Century Gothic"/>
                <a:sym typeface="Century Gothic"/>
              </a:rPr>
              <a:t>Strumenti SIEM</a:t>
            </a:r>
            <a:endParaRPr/>
          </a:p>
        </p:txBody>
      </p:sp>
      <p:sp>
        <p:nvSpPr>
          <p:cNvPr id="623" name="Google Shape;623;p55"/>
          <p:cNvSpPr txBox="1"/>
          <p:nvPr/>
        </p:nvSpPr>
        <p:spPr>
          <a:xfrm>
            <a:off x="8046720" y="2834640"/>
            <a:ext cx="3779520" cy="3382652"/>
          </a:xfrm>
          <a:prstGeom prst="rect">
            <a:avLst/>
          </a:prstGeom>
          <a:noFill/>
          <a:ln>
            <a:noFill/>
          </a:ln>
        </p:spPr>
        <p:txBody>
          <a:bodyPr anchorCtr="0" anchor="t" bIns="45700" lIns="0" spcFirstLastPara="1" rIns="0" wrap="square" tIns="0">
            <a:noAutofit/>
          </a:bodyPr>
          <a:lstStyle/>
          <a:p>
            <a:pPr indent="-274320" lvl="0" marL="274320" marR="0" rtl="0" algn="l">
              <a:lnSpc>
                <a:spcPct val="100000"/>
              </a:lnSpc>
              <a:spcBef>
                <a:spcPts val="600"/>
              </a:spcBef>
              <a:spcAft>
                <a:spcPts val="0"/>
              </a:spcAft>
              <a:buClr>
                <a:srgbClr val="D87A1A"/>
              </a:buClr>
              <a:buSzPts val="1200"/>
              <a:buFont typeface="Noto Sans Symbols"/>
              <a:buChar char="⮚"/>
            </a:pPr>
            <a:r>
              <a:rPr b="1" i="0" lang="en-US" sz="1800" u="none" cap="none" strike="noStrike">
                <a:solidFill>
                  <a:srgbClr val="000000"/>
                </a:solidFill>
                <a:latin typeface="Century Gothic"/>
                <a:ea typeface="Century Gothic"/>
                <a:cs typeface="Century Gothic"/>
                <a:sym typeface="Century Gothic"/>
              </a:rPr>
              <a:t>Definizione: </a:t>
            </a:r>
            <a:r>
              <a:rPr b="0" i="0" lang="en-US" sz="1800" u="none" cap="none" strike="noStrike">
                <a:solidFill>
                  <a:srgbClr val="000000"/>
                </a:solidFill>
                <a:latin typeface="Century Gothic"/>
                <a:ea typeface="Century Gothic"/>
                <a:cs typeface="Century Gothic"/>
                <a:sym typeface="Century Gothic"/>
              </a:rPr>
              <a:t>Ambienti virtuali per la simulazione di attacchi e difese informatiche.</a:t>
            </a:r>
            <a:endParaRPr/>
          </a:p>
          <a:p>
            <a:pPr indent="-274320" lvl="0" marL="274320" marR="0" rtl="0" algn="l">
              <a:lnSpc>
                <a:spcPct val="100000"/>
              </a:lnSpc>
              <a:spcBef>
                <a:spcPts val="600"/>
              </a:spcBef>
              <a:spcAft>
                <a:spcPts val="0"/>
              </a:spcAft>
              <a:buClr>
                <a:srgbClr val="D87A1A"/>
              </a:buClr>
              <a:buSzPts val="1200"/>
              <a:buFont typeface="Noto Sans Symbols"/>
              <a:buChar char="⮚"/>
            </a:pPr>
            <a:r>
              <a:rPr b="1" i="0" lang="en-US" sz="1800" u="none" cap="none" strike="noStrike">
                <a:solidFill>
                  <a:srgbClr val="000000"/>
                </a:solidFill>
                <a:latin typeface="Century Gothic"/>
                <a:ea typeface="Century Gothic"/>
                <a:cs typeface="Century Gothic"/>
                <a:sym typeface="Century Gothic"/>
              </a:rPr>
              <a:t>Scopo: </a:t>
            </a:r>
            <a:r>
              <a:rPr b="0" i="0" lang="en-US" sz="1800" u="none" cap="none" strike="noStrike">
                <a:solidFill>
                  <a:srgbClr val="000000"/>
                </a:solidFill>
                <a:latin typeface="Century Gothic"/>
                <a:ea typeface="Century Gothic"/>
                <a:cs typeface="Century Gothic"/>
                <a:sym typeface="Century Gothic"/>
              </a:rPr>
              <a:t>formare, testare e migliorare le competenze e le strategie di cybersecurity.</a:t>
            </a:r>
            <a:endParaRPr/>
          </a:p>
          <a:p>
            <a:pPr indent="-274320" lvl="0" marL="274320" marR="0" rtl="0" algn="l">
              <a:lnSpc>
                <a:spcPct val="100000"/>
              </a:lnSpc>
              <a:spcBef>
                <a:spcPts val="600"/>
              </a:spcBef>
              <a:spcAft>
                <a:spcPts val="0"/>
              </a:spcAft>
              <a:buClr>
                <a:srgbClr val="D87A1A"/>
              </a:buClr>
              <a:buSzPts val="1200"/>
              <a:buFont typeface="Noto Sans Symbols"/>
              <a:buChar char="⮚"/>
            </a:pPr>
            <a:r>
              <a:rPr b="1" i="0" lang="en-US" sz="1800" u="none" cap="none" strike="noStrike">
                <a:solidFill>
                  <a:srgbClr val="000000"/>
                </a:solidFill>
                <a:latin typeface="Century Gothic"/>
                <a:ea typeface="Century Gothic"/>
                <a:cs typeface="Century Gothic"/>
                <a:sym typeface="Century Gothic"/>
              </a:rPr>
              <a:t>Vantaggi: </a:t>
            </a:r>
            <a:r>
              <a:rPr b="0" i="0" lang="en-US" sz="1800" u="none" cap="none" strike="noStrike">
                <a:solidFill>
                  <a:srgbClr val="000000"/>
                </a:solidFill>
                <a:latin typeface="Century Gothic"/>
                <a:ea typeface="Century Gothic"/>
                <a:cs typeface="Century Gothic"/>
                <a:sym typeface="Century Gothic"/>
              </a:rPr>
              <a:t>Scenari pratici realistici, maggiore preparazione e migliore risposta agli incidenti.</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7" name="Shape 627"/>
        <p:cNvGrpSpPr/>
        <p:nvPr/>
      </p:nvGrpSpPr>
      <p:grpSpPr>
        <a:xfrm>
          <a:off x="0" y="0"/>
          <a:ext cx="0" cy="0"/>
          <a:chOff x="0" y="0"/>
          <a:chExt cx="0" cy="0"/>
        </a:xfrm>
      </p:grpSpPr>
      <p:pic>
        <p:nvPicPr>
          <p:cNvPr descr="A person raising his hand" id="628" name="Google Shape;628;p56"/>
          <p:cNvPicPr preferRelativeResize="0"/>
          <p:nvPr>
            <p:ph idx="2" type="pic"/>
          </p:nvPr>
        </p:nvPicPr>
        <p:blipFill rotWithShape="1">
          <a:blip r:embed="rId3">
            <a:alphaModFix/>
          </a:blip>
          <a:srcRect b="0" l="8333" r="8333" t="0"/>
          <a:stretch/>
        </p:blipFill>
        <p:spPr>
          <a:xfrm flipH="1">
            <a:off x="7485901" y="0"/>
            <a:ext cx="4702614" cy="6858000"/>
          </a:xfrm>
          <a:prstGeom prst="rect">
            <a:avLst/>
          </a:prstGeom>
          <a:solidFill>
            <a:schemeClr val="lt2"/>
          </a:solidFill>
          <a:ln>
            <a:noFill/>
          </a:ln>
        </p:spPr>
      </p:pic>
      <p:sp>
        <p:nvSpPr>
          <p:cNvPr id="629" name="Google Shape;629;p56"/>
          <p:cNvSpPr txBox="1"/>
          <p:nvPr>
            <p:ph type="ctrTitle"/>
          </p:nvPr>
        </p:nvSpPr>
        <p:spPr>
          <a:xfrm>
            <a:off x="365760" y="320040"/>
            <a:ext cx="6732237" cy="1017147"/>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Book Antiqua"/>
              <a:buNone/>
            </a:pPr>
            <a:r>
              <a:rPr lang="en-US"/>
              <a:t>Progressi del corso</a:t>
            </a:r>
            <a:endParaRPr/>
          </a:p>
        </p:txBody>
      </p:sp>
      <p:sp>
        <p:nvSpPr>
          <p:cNvPr id="630" name="Google Shape;630;p56"/>
          <p:cNvSpPr txBox="1"/>
          <p:nvPr>
            <p:ph idx="1" type="body"/>
          </p:nvPr>
        </p:nvSpPr>
        <p:spPr>
          <a:xfrm>
            <a:off x="365760" y="1520879"/>
            <a:ext cx="788700" cy="533400"/>
          </a:xfrm>
          <a:prstGeom prst="rect">
            <a:avLst/>
          </a:prstGeom>
          <a:noFill/>
          <a:ln>
            <a:noFill/>
          </a:ln>
        </p:spPr>
        <p:txBody>
          <a:bodyPr anchorCtr="0" anchor="ctr" bIns="0" lIns="0" spcFirstLastPara="1" rIns="0" wrap="square" tIns="0">
            <a:noAutofit/>
          </a:bodyPr>
          <a:lstStyle/>
          <a:p>
            <a:pPr indent="0" lvl="0" marL="0" marR="0" rtl="0" algn="ctr">
              <a:lnSpc>
                <a:spcPct val="60000"/>
              </a:lnSpc>
              <a:spcBef>
                <a:spcPts val="0"/>
              </a:spcBef>
              <a:spcAft>
                <a:spcPts val="0"/>
              </a:spcAft>
              <a:buClr>
                <a:srgbClr val="000000"/>
              </a:buClr>
              <a:buSzPts val="5400"/>
              <a:buFont typeface="Arial"/>
              <a:buNone/>
            </a:pPr>
            <a:r>
              <a:rPr lang="en-US" sz="5400"/>
              <a:t>o1.</a:t>
            </a:r>
            <a:endParaRPr sz="5400"/>
          </a:p>
        </p:txBody>
      </p:sp>
      <p:sp>
        <p:nvSpPr>
          <p:cNvPr id="631" name="Google Shape;631;p56"/>
          <p:cNvSpPr txBox="1"/>
          <p:nvPr>
            <p:ph idx="3" type="body"/>
          </p:nvPr>
        </p:nvSpPr>
        <p:spPr>
          <a:xfrm>
            <a:off x="1097280" y="1682496"/>
            <a:ext cx="7943967" cy="533400"/>
          </a:xfrm>
          <a:prstGeom prst="rect">
            <a:avLst/>
          </a:prstGeom>
          <a:noFill/>
          <a:ln>
            <a:noFill/>
          </a:ln>
        </p:spPr>
        <p:txBody>
          <a:bodyPr anchorCtr="0" anchor="b" bIns="0" lIns="0" spcFirstLastPara="1" rIns="0" wrap="square" tIns="45700">
            <a:noAutofit/>
          </a:bodyPr>
          <a:lstStyle/>
          <a:p>
            <a:pPr indent="0" lvl="0" marL="0" marR="0" rtl="0" algn="l">
              <a:lnSpc>
                <a:spcPct val="100000"/>
              </a:lnSpc>
              <a:spcBef>
                <a:spcPts val="0"/>
              </a:spcBef>
              <a:spcAft>
                <a:spcPts val="0"/>
              </a:spcAft>
              <a:buClr>
                <a:srgbClr val="000000"/>
              </a:buClr>
              <a:buSzPts val="2400"/>
              <a:buFont typeface="Arial"/>
              <a:buNone/>
            </a:pPr>
            <a:r>
              <a:rPr lang="en-US"/>
              <a:t>Introduzione alla sicurezza informatica nel settore energetico</a:t>
            </a:r>
            <a:endParaRPr/>
          </a:p>
        </p:txBody>
      </p:sp>
      <p:sp>
        <p:nvSpPr>
          <p:cNvPr id="632" name="Google Shape;632;p56"/>
          <p:cNvSpPr txBox="1"/>
          <p:nvPr>
            <p:ph idx="4" type="body"/>
          </p:nvPr>
        </p:nvSpPr>
        <p:spPr>
          <a:xfrm>
            <a:off x="365760" y="2225635"/>
            <a:ext cx="788700" cy="533400"/>
          </a:xfrm>
          <a:prstGeom prst="rect">
            <a:avLst/>
          </a:prstGeom>
          <a:noFill/>
          <a:ln>
            <a:noFill/>
          </a:ln>
        </p:spPr>
        <p:txBody>
          <a:bodyPr anchorCtr="0" anchor="ctr" bIns="0" lIns="0" spcFirstLastPara="1" rIns="0" wrap="square" tIns="0">
            <a:noAutofit/>
          </a:bodyPr>
          <a:lstStyle/>
          <a:p>
            <a:pPr indent="0" lvl="0" marL="0" marR="0" rtl="0" algn="ctr">
              <a:lnSpc>
                <a:spcPct val="60000"/>
              </a:lnSpc>
              <a:spcBef>
                <a:spcPts val="0"/>
              </a:spcBef>
              <a:spcAft>
                <a:spcPts val="0"/>
              </a:spcAft>
              <a:buClr>
                <a:srgbClr val="000000"/>
              </a:buClr>
              <a:buSzPts val="4400"/>
              <a:buFont typeface="Arial"/>
              <a:buNone/>
            </a:pPr>
            <a:r>
              <a:rPr lang="en-US" sz="4400"/>
              <a:t>o2.</a:t>
            </a:r>
            <a:endParaRPr sz="4400"/>
          </a:p>
        </p:txBody>
      </p:sp>
      <p:sp>
        <p:nvSpPr>
          <p:cNvPr id="633" name="Google Shape;633;p56"/>
          <p:cNvSpPr txBox="1"/>
          <p:nvPr>
            <p:ph idx="5" type="body"/>
          </p:nvPr>
        </p:nvSpPr>
        <p:spPr>
          <a:xfrm>
            <a:off x="1097280" y="2368296"/>
            <a:ext cx="6596611" cy="533400"/>
          </a:xfrm>
          <a:prstGeom prst="rect">
            <a:avLst/>
          </a:prstGeom>
          <a:noFill/>
          <a:ln>
            <a:noFill/>
          </a:ln>
        </p:spPr>
        <p:txBody>
          <a:bodyPr anchorCtr="0" anchor="b" bIns="0" lIns="0" spcFirstLastPara="1" rIns="0" wrap="square" tIns="45700">
            <a:noAutofit/>
          </a:bodyPr>
          <a:lstStyle/>
          <a:p>
            <a:pPr indent="0" lvl="0" marL="0" marR="0" rtl="0" algn="l">
              <a:lnSpc>
                <a:spcPct val="100000"/>
              </a:lnSpc>
              <a:spcBef>
                <a:spcPts val="0"/>
              </a:spcBef>
              <a:spcAft>
                <a:spcPts val="0"/>
              </a:spcAft>
              <a:buClr>
                <a:srgbClr val="000000"/>
              </a:buClr>
              <a:buSzPts val="2000"/>
              <a:buFont typeface="Arial"/>
              <a:buNone/>
            </a:pPr>
            <a:r>
              <a:rPr lang="en-US" sz="2000">
                <a:solidFill>
                  <a:srgbClr val="757070"/>
                </a:solidFill>
              </a:rPr>
              <a:t>Gestione e segnalazione delle vulnerabilità</a:t>
            </a:r>
            <a:endParaRPr/>
          </a:p>
        </p:txBody>
      </p:sp>
      <p:sp>
        <p:nvSpPr>
          <p:cNvPr id="634" name="Google Shape;634;p56"/>
          <p:cNvSpPr txBox="1"/>
          <p:nvPr>
            <p:ph idx="6" type="body"/>
          </p:nvPr>
        </p:nvSpPr>
        <p:spPr>
          <a:xfrm>
            <a:off x="365760" y="2854509"/>
            <a:ext cx="788700" cy="533400"/>
          </a:xfrm>
          <a:prstGeom prst="rect">
            <a:avLst/>
          </a:prstGeom>
          <a:noFill/>
          <a:ln>
            <a:noFill/>
          </a:ln>
        </p:spPr>
        <p:txBody>
          <a:bodyPr anchorCtr="0" anchor="ctr" bIns="0" lIns="0" spcFirstLastPara="1" rIns="0" wrap="square" tIns="0">
            <a:noAutofit/>
          </a:bodyPr>
          <a:lstStyle/>
          <a:p>
            <a:pPr indent="0" lvl="0" marL="0" rtl="0" algn="ctr">
              <a:lnSpc>
                <a:spcPct val="60000"/>
              </a:lnSpc>
              <a:spcBef>
                <a:spcPts val="0"/>
              </a:spcBef>
              <a:spcAft>
                <a:spcPts val="0"/>
              </a:spcAft>
              <a:buSzPts val="4400"/>
              <a:buNone/>
            </a:pPr>
            <a:r>
              <a:rPr lang="en-US"/>
              <a:t>o3.</a:t>
            </a:r>
            <a:endParaRPr/>
          </a:p>
        </p:txBody>
      </p:sp>
      <p:sp>
        <p:nvSpPr>
          <p:cNvPr id="635" name="Google Shape;635;p56"/>
          <p:cNvSpPr txBox="1"/>
          <p:nvPr>
            <p:ph idx="7" type="body"/>
          </p:nvPr>
        </p:nvSpPr>
        <p:spPr>
          <a:xfrm>
            <a:off x="1097280" y="3008376"/>
            <a:ext cx="6910647" cy="533400"/>
          </a:xfrm>
          <a:prstGeom prst="rect">
            <a:avLst/>
          </a:prstGeom>
          <a:noFill/>
          <a:ln>
            <a:noFill/>
          </a:ln>
        </p:spPr>
        <p:txBody>
          <a:bodyPr anchorCtr="0" anchor="b" bIns="0" lIns="0" spcFirstLastPara="1" rIns="0" wrap="square" tIns="45700">
            <a:noAutofit/>
          </a:bodyPr>
          <a:lstStyle/>
          <a:p>
            <a:pPr indent="0" lvl="0" marL="0" rtl="0" algn="l">
              <a:lnSpc>
                <a:spcPct val="100000"/>
              </a:lnSpc>
              <a:spcBef>
                <a:spcPts val="0"/>
              </a:spcBef>
              <a:spcAft>
                <a:spcPts val="0"/>
              </a:spcAft>
              <a:buSzPts val="2000"/>
              <a:buNone/>
            </a:pPr>
            <a:r>
              <a:rPr lang="en-US">
                <a:solidFill>
                  <a:srgbClr val="757070"/>
                </a:solidFill>
              </a:rPr>
              <a:t>Notifiche e risposte alle minacce in tempo reale</a:t>
            </a:r>
            <a:endParaRPr/>
          </a:p>
        </p:txBody>
      </p:sp>
      <p:sp>
        <p:nvSpPr>
          <p:cNvPr id="636" name="Google Shape;636;p56"/>
          <p:cNvSpPr txBox="1"/>
          <p:nvPr>
            <p:ph idx="8" type="body"/>
          </p:nvPr>
        </p:nvSpPr>
        <p:spPr>
          <a:xfrm>
            <a:off x="365760" y="3483383"/>
            <a:ext cx="788700" cy="533400"/>
          </a:xfrm>
          <a:prstGeom prst="rect">
            <a:avLst/>
          </a:prstGeom>
          <a:noFill/>
          <a:ln>
            <a:noFill/>
          </a:ln>
        </p:spPr>
        <p:txBody>
          <a:bodyPr anchorCtr="0" anchor="ctr" bIns="0" lIns="0" spcFirstLastPara="1" rIns="0" wrap="square" tIns="0">
            <a:noAutofit/>
          </a:bodyPr>
          <a:lstStyle/>
          <a:p>
            <a:pPr indent="0" lvl="0" marL="0" rtl="0" algn="ctr">
              <a:lnSpc>
                <a:spcPct val="60000"/>
              </a:lnSpc>
              <a:spcBef>
                <a:spcPts val="0"/>
              </a:spcBef>
              <a:spcAft>
                <a:spcPts val="0"/>
              </a:spcAft>
              <a:buSzPts val="4400"/>
              <a:buNone/>
            </a:pPr>
            <a:r>
              <a:rPr lang="en-US"/>
              <a:t>o4.</a:t>
            </a:r>
            <a:endParaRPr/>
          </a:p>
        </p:txBody>
      </p:sp>
      <p:sp>
        <p:nvSpPr>
          <p:cNvPr id="637" name="Google Shape;637;p56"/>
          <p:cNvSpPr txBox="1"/>
          <p:nvPr>
            <p:ph idx="9" type="body"/>
          </p:nvPr>
        </p:nvSpPr>
        <p:spPr>
          <a:xfrm>
            <a:off x="1097279" y="3749040"/>
            <a:ext cx="9284394" cy="533400"/>
          </a:xfrm>
          <a:prstGeom prst="rect">
            <a:avLst/>
          </a:prstGeom>
          <a:noFill/>
          <a:ln>
            <a:noFill/>
          </a:ln>
        </p:spPr>
        <p:txBody>
          <a:bodyPr anchorCtr="0" anchor="b" bIns="0" lIns="0" spcFirstLastPara="1" rIns="0" wrap="square" tIns="45700">
            <a:noAutofit/>
          </a:bodyPr>
          <a:lstStyle/>
          <a:p>
            <a:pPr indent="0" lvl="0" marL="0" rtl="0" algn="l">
              <a:lnSpc>
                <a:spcPct val="100000"/>
              </a:lnSpc>
              <a:spcBef>
                <a:spcPts val="0"/>
              </a:spcBef>
              <a:spcAft>
                <a:spcPts val="0"/>
              </a:spcAft>
              <a:buSzPts val="2000"/>
              <a:buNone/>
            </a:pPr>
            <a:r>
              <a:rPr lang="en-US" sz="2400">
                <a:solidFill>
                  <a:schemeClr val="dk1"/>
                </a:solidFill>
              </a:rPr>
              <a:t>Monitoraggio continuo dell'infrastruttura con strumenti basati sul cloud</a:t>
            </a:r>
            <a:endParaRPr sz="2400">
              <a:solidFill>
                <a:schemeClr val="dk1"/>
              </a:solidFill>
            </a:endParaRPr>
          </a:p>
        </p:txBody>
      </p:sp>
      <p:sp>
        <p:nvSpPr>
          <p:cNvPr id="638" name="Google Shape;638;p56"/>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100"/>
              <a:buNone/>
            </a:pPr>
            <a:fld id="{00000000-1234-1234-1234-123412341234}" type="slidenum">
              <a:rPr lang="en-US"/>
              <a:t>‹#›</a:t>
            </a:fld>
            <a:endParaRPr/>
          </a:p>
        </p:txBody>
      </p:sp>
      <p:grpSp>
        <p:nvGrpSpPr>
          <p:cNvPr id="639" name="Google Shape;639;p56"/>
          <p:cNvGrpSpPr/>
          <p:nvPr/>
        </p:nvGrpSpPr>
        <p:grpSpPr>
          <a:xfrm>
            <a:off x="7370364" y="-23539"/>
            <a:ext cx="2562565" cy="6885155"/>
            <a:chOff x="7370364" y="-23539"/>
            <a:chExt cx="2562565" cy="6885155"/>
          </a:xfrm>
        </p:grpSpPr>
        <p:pic>
          <p:nvPicPr>
            <p:cNvPr id="640" name="Google Shape;640;p56"/>
            <p:cNvPicPr preferRelativeResize="0"/>
            <p:nvPr/>
          </p:nvPicPr>
          <p:blipFill rotWithShape="1">
            <a:blip r:embed="rId4">
              <a:alphaModFix/>
            </a:blip>
            <a:srcRect b="0" l="0" r="0" t="0"/>
            <a:stretch/>
          </p:blipFill>
          <p:spPr>
            <a:xfrm rot="10800000">
              <a:off x="7829202" y="5156615"/>
              <a:ext cx="878334" cy="1705001"/>
            </a:xfrm>
            <a:prstGeom prst="rect">
              <a:avLst/>
            </a:prstGeom>
            <a:noFill/>
            <a:ln>
              <a:noFill/>
            </a:ln>
          </p:spPr>
        </p:pic>
        <p:sp>
          <p:nvSpPr>
            <p:cNvPr id="641" name="Google Shape;641;p56"/>
            <p:cNvSpPr/>
            <p:nvPr/>
          </p:nvSpPr>
          <p:spPr>
            <a:xfrm>
              <a:off x="7370364" y="-23539"/>
              <a:ext cx="2562565" cy="6884359"/>
            </a:xfrm>
            <a:custGeom>
              <a:rect b="b" l="l" r="r" t="t"/>
              <a:pathLst>
                <a:path extrusionOk="0" h="6884359" w="2562565">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p:txBody>
        </p:sp>
      </p:grpSp>
      <p:pic>
        <p:nvPicPr>
          <p:cNvPr id="642" name="Google Shape;642;p56"/>
          <p:cNvPicPr preferRelativeResize="0"/>
          <p:nvPr/>
        </p:nvPicPr>
        <p:blipFill rotWithShape="1">
          <a:blip r:embed="rId5">
            <a:alphaModFix/>
          </a:blip>
          <a:srcRect b="0" l="0" r="0" t="0"/>
          <a:stretch/>
        </p:blipFill>
        <p:spPr>
          <a:xfrm>
            <a:off x="9509575" y="108400"/>
            <a:ext cx="2553075" cy="472250"/>
          </a:xfrm>
          <a:prstGeom prst="rect">
            <a:avLst/>
          </a:prstGeom>
          <a:noFill/>
          <a:ln>
            <a:noFill/>
          </a:ln>
        </p:spPr>
      </p:pic>
      <p:sp>
        <p:nvSpPr>
          <p:cNvPr id="643" name="Google Shape;643;p56"/>
          <p:cNvSpPr txBox="1"/>
          <p:nvPr/>
        </p:nvSpPr>
        <p:spPr>
          <a:xfrm>
            <a:off x="365760" y="4114800"/>
            <a:ext cx="788700" cy="533400"/>
          </a:xfrm>
          <a:prstGeom prst="rect">
            <a:avLst/>
          </a:prstGeom>
          <a:noFill/>
          <a:ln>
            <a:noFill/>
          </a:ln>
        </p:spPr>
        <p:txBody>
          <a:bodyPr anchorCtr="0" anchor="ctr" bIns="0" lIns="0" spcFirstLastPara="1" rIns="0" wrap="square" tIns="0">
            <a:noAutofit/>
          </a:bodyPr>
          <a:lstStyle/>
          <a:p>
            <a:pPr indent="0" lvl="0" marL="0" marR="0" rtl="0" algn="ctr">
              <a:lnSpc>
                <a:spcPct val="60000"/>
              </a:lnSpc>
              <a:spcBef>
                <a:spcPts val="0"/>
              </a:spcBef>
              <a:spcAft>
                <a:spcPts val="0"/>
              </a:spcAft>
              <a:buClr>
                <a:schemeClr val="accent1"/>
              </a:buClr>
              <a:buSzPts val="4400"/>
              <a:buFont typeface="Calibri"/>
              <a:buNone/>
            </a:pPr>
            <a:r>
              <a:rPr b="0" baseline="-25000" i="0" lang="en-US" sz="4400" u="none" cap="none" strike="noStrike">
                <a:solidFill>
                  <a:schemeClr val="dk2"/>
                </a:solidFill>
                <a:latin typeface="Century Gothic"/>
                <a:ea typeface="Century Gothic"/>
                <a:cs typeface="Century Gothic"/>
                <a:sym typeface="Century Gothic"/>
              </a:rPr>
              <a:t>o5.</a:t>
            </a:r>
            <a:endParaRPr/>
          </a:p>
        </p:txBody>
      </p:sp>
      <p:sp>
        <p:nvSpPr>
          <p:cNvPr id="644" name="Google Shape;644;p56"/>
          <p:cNvSpPr txBox="1"/>
          <p:nvPr/>
        </p:nvSpPr>
        <p:spPr>
          <a:xfrm>
            <a:off x="1097280" y="4242816"/>
            <a:ext cx="7405697" cy="533400"/>
          </a:xfrm>
          <a:prstGeom prst="rect">
            <a:avLst/>
          </a:prstGeom>
          <a:noFill/>
          <a:ln>
            <a:noFill/>
          </a:ln>
        </p:spPr>
        <p:txBody>
          <a:bodyPr anchorCtr="0" anchor="b" bIns="0" lIns="0" spcFirstLastPara="1" rIns="0" wrap="square" tIns="45700">
            <a:normAutofit/>
          </a:bodyPr>
          <a:lstStyle/>
          <a:p>
            <a:pPr indent="0" lvl="0" marL="0" marR="0" rtl="0" algn="l">
              <a:lnSpc>
                <a:spcPct val="100000"/>
              </a:lnSpc>
              <a:spcBef>
                <a:spcPts val="0"/>
              </a:spcBef>
              <a:spcAft>
                <a:spcPts val="0"/>
              </a:spcAft>
              <a:buClr>
                <a:schemeClr val="accent1"/>
              </a:buClr>
              <a:buSzPts val="2000"/>
              <a:buFont typeface="Calibri"/>
              <a:buNone/>
            </a:pPr>
            <a:r>
              <a:rPr b="0" i="0" lang="en-US" sz="2000" u="none" cap="none" strike="noStrike">
                <a:solidFill>
                  <a:srgbClr val="7F7F7F"/>
                </a:solidFill>
                <a:highlight>
                  <a:schemeClr val="lt1"/>
                </a:highlight>
                <a:latin typeface="Century Gothic"/>
                <a:ea typeface="Century Gothic"/>
                <a:cs typeface="Century Gothic"/>
                <a:sym typeface="Century Gothic"/>
              </a:rPr>
              <a:t>Collaborazione e condivisione delle conoscenze.</a:t>
            </a:r>
            <a:endParaRPr b="0" i="0" sz="2000" u="none" cap="none" strike="noStrike">
              <a:solidFill>
                <a:srgbClr val="757070"/>
              </a:solidFill>
              <a:latin typeface="Century Gothic"/>
              <a:ea typeface="Century Gothic"/>
              <a:cs typeface="Century Gothic"/>
              <a:sym typeface="Century Gothic"/>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8" name="Shape 648"/>
        <p:cNvGrpSpPr/>
        <p:nvPr/>
      </p:nvGrpSpPr>
      <p:grpSpPr>
        <a:xfrm>
          <a:off x="0" y="0"/>
          <a:ext cx="0" cy="0"/>
          <a:chOff x="0" y="0"/>
          <a:chExt cx="0" cy="0"/>
        </a:xfrm>
      </p:grpSpPr>
      <p:sp>
        <p:nvSpPr>
          <p:cNvPr id="649" name="Google Shape;649;p57"/>
          <p:cNvSpPr txBox="1"/>
          <p:nvPr>
            <p:ph type="ctrTitle"/>
          </p:nvPr>
        </p:nvSpPr>
        <p:spPr>
          <a:xfrm>
            <a:off x="91440" y="914400"/>
            <a:ext cx="10791000" cy="661500"/>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11111"/>
              <a:buFont typeface="Book Antiqua"/>
              <a:buNone/>
            </a:pPr>
            <a:r>
              <a:rPr lang="en-US"/>
              <a:t>Monitoraggio continuo dell'infrastruttura con strumenti basati sul cloud</a:t>
            </a:r>
            <a:endParaRPr/>
          </a:p>
        </p:txBody>
      </p:sp>
      <p:pic>
        <p:nvPicPr>
          <p:cNvPr id="650" name="Google Shape;650;p57"/>
          <p:cNvPicPr preferRelativeResize="0"/>
          <p:nvPr/>
        </p:nvPicPr>
        <p:blipFill rotWithShape="1">
          <a:blip r:embed="rId3">
            <a:alphaModFix/>
          </a:blip>
          <a:srcRect b="0" l="0" r="0" t="0"/>
          <a:stretch/>
        </p:blipFill>
        <p:spPr>
          <a:xfrm>
            <a:off x="9509575" y="108400"/>
            <a:ext cx="2553075" cy="472250"/>
          </a:xfrm>
          <a:prstGeom prst="rect">
            <a:avLst/>
          </a:prstGeom>
          <a:noFill/>
          <a:ln>
            <a:noFill/>
          </a:ln>
        </p:spPr>
      </p:pic>
      <p:sp>
        <p:nvSpPr>
          <p:cNvPr id="651" name="Google Shape;651;p57"/>
          <p:cNvSpPr txBox="1"/>
          <p:nvPr>
            <p:ph idx="12" type="sldNum"/>
          </p:nvPr>
        </p:nvSpPr>
        <p:spPr>
          <a:xfrm>
            <a:off x="10920946" y="6443174"/>
            <a:ext cx="618000" cy="3651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100"/>
              <a:buNone/>
            </a:pPr>
            <a:fld id="{00000000-1234-1234-1234-123412341234}" type="slidenum">
              <a:rPr lang="en-US">
                <a:solidFill>
                  <a:schemeClr val="dk1"/>
                </a:solidFill>
              </a:rPr>
              <a:t>‹#›</a:t>
            </a:fld>
            <a:endParaRPr>
              <a:solidFill>
                <a:schemeClr val="dk1"/>
              </a:solidFill>
            </a:endParaRPr>
          </a:p>
        </p:txBody>
      </p:sp>
      <p:sp>
        <p:nvSpPr>
          <p:cNvPr id="652" name="Google Shape;652;p57"/>
          <p:cNvSpPr txBox="1"/>
          <p:nvPr/>
        </p:nvSpPr>
        <p:spPr>
          <a:xfrm>
            <a:off x="384048" y="1245150"/>
            <a:ext cx="7662672" cy="605294"/>
          </a:xfrm>
          <a:prstGeom prst="rect">
            <a:avLst/>
          </a:prstGeom>
          <a:noFill/>
          <a:ln>
            <a:noFill/>
          </a:ln>
        </p:spPr>
        <p:txBody>
          <a:bodyPr anchorCtr="0" anchor="ctr" bIns="0" lIns="0" spcFirstLastPara="1" rIns="0" wrap="square" tIns="0">
            <a:spAutoFit/>
          </a:bodyPr>
          <a:lstStyle/>
          <a:p>
            <a:pPr indent="0" lvl="0" marL="228600" marR="0" rtl="0" algn="l">
              <a:lnSpc>
                <a:spcPct val="100000"/>
              </a:lnSpc>
              <a:spcBef>
                <a:spcPts val="600"/>
              </a:spcBef>
              <a:spcAft>
                <a:spcPts val="600"/>
              </a:spcAft>
              <a:buClr>
                <a:schemeClr val="accent1"/>
              </a:buClr>
              <a:buSzPts val="4400"/>
              <a:buFont typeface="Calibri"/>
              <a:buNone/>
            </a:pPr>
            <a:r>
              <a:rPr b="0" baseline="-25000" i="0" lang="en-US" sz="4400" u="none" cap="none" strike="noStrike">
                <a:solidFill>
                  <a:schemeClr val="dk2"/>
                </a:solidFill>
                <a:latin typeface="Century Gothic"/>
                <a:ea typeface="Century Gothic"/>
                <a:cs typeface="Century Gothic"/>
                <a:sym typeface="Century Gothic"/>
              </a:rPr>
              <a:t>Dimostrazioni dal vivo (Infusione di sicurezza)</a:t>
            </a:r>
            <a:endParaRPr/>
          </a:p>
        </p:txBody>
      </p:sp>
      <p:grpSp>
        <p:nvGrpSpPr>
          <p:cNvPr id="653" name="Google Shape;653;p57"/>
          <p:cNvGrpSpPr/>
          <p:nvPr/>
        </p:nvGrpSpPr>
        <p:grpSpPr>
          <a:xfrm>
            <a:off x="7370364" y="-23539"/>
            <a:ext cx="2562565" cy="6885155"/>
            <a:chOff x="7370364" y="-23539"/>
            <a:chExt cx="2562565" cy="6885155"/>
          </a:xfrm>
        </p:grpSpPr>
        <p:pic>
          <p:nvPicPr>
            <p:cNvPr id="654" name="Google Shape;654;p57"/>
            <p:cNvPicPr preferRelativeResize="0"/>
            <p:nvPr/>
          </p:nvPicPr>
          <p:blipFill rotWithShape="1">
            <a:blip r:embed="rId4">
              <a:alphaModFix/>
            </a:blip>
            <a:srcRect b="0" l="0" r="0" t="0"/>
            <a:stretch/>
          </p:blipFill>
          <p:spPr>
            <a:xfrm rot="10800000">
              <a:off x="7829202" y="5156615"/>
              <a:ext cx="878334" cy="1705001"/>
            </a:xfrm>
            <a:prstGeom prst="rect">
              <a:avLst/>
            </a:prstGeom>
            <a:noFill/>
            <a:ln>
              <a:noFill/>
            </a:ln>
          </p:spPr>
        </p:pic>
        <p:sp>
          <p:nvSpPr>
            <p:cNvPr id="655" name="Google Shape;655;p57"/>
            <p:cNvSpPr/>
            <p:nvPr/>
          </p:nvSpPr>
          <p:spPr>
            <a:xfrm>
              <a:off x="7370364" y="-23539"/>
              <a:ext cx="2562565" cy="6884359"/>
            </a:xfrm>
            <a:custGeom>
              <a:rect b="b" l="l" r="r" t="t"/>
              <a:pathLst>
                <a:path extrusionOk="0" h="6884359" w="2562565">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p:txBody>
        </p:sp>
      </p:grpSp>
      <p:sp>
        <p:nvSpPr>
          <p:cNvPr id="656" name="Google Shape;656;p57"/>
          <p:cNvSpPr txBox="1"/>
          <p:nvPr/>
        </p:nvSpPr>
        <p:spPr>
          <a:xfrm>
            <a:off x="466344" y="2377441"/>
            <a:ext cx="6716880" cy="3476604"/>
          </a:xfrm>
          <a:prstGeom prst="rect">
            <a:avLst/>
          </a:prstGeom>
          <a:noFill/>
          <a:ln>
            <a:noFill/>
          </a:ln>
        </p:spPr>
        <p:txBody>
          <a:bodyPr anchorCtr="0" anchor="t" bIns="45700" lIns="0" spcFirstLastPara="1" rIns="0" wrap="square" tIns="0">
            <a:noAutofit/>
          </a:bodyPr>
          <a:lstStyle/>
          <a:p>
            <a:pPr indent="-274320" lvl="0" marL="274320" marR="0" rtl="0" algn="l">
              <a:lnSpc>
                <a:spcPct val="100000"/>
              </a:lnSpc>
              <a:spcBef>
                <a:spcPts val="600"/>
              </a:spcBef>
              <a:spcAft>
                <a:spcPts val="0"/>
              </a:spcAft>
              <a:buClr>
                <a:srgbClr val="D87A1A"/>
              </a:buClr>
              <a:buSzPts val="1200"/>
              <a:buFont typeface="Noto Sans Symbols"/>
              <a:buChar char="⮚"/>
            </a:pPr>
            <a:r>
              <a:rPr b="0" i="0" lang="en-US" sz="1800" u="none" cap="none" strike="noStrike">
                <a:solidFill>
                  <a:srgbClr val="000000"/>
                </a:solidFill>
                <a:latin typeface="Century Gothic"/>
                <a:ea typeface="Century Gothic"/>
                <a:cs typeface="Century Gothic"/>
                <a:sym typeface="Century Gothic"/>
              </a:rPr>
              <a:t>Introduzione alle piattaforme di gestione basate sul cloud per il monitoraggio dell'infrastruttura. </a:t>
            </a:r>
            <a:endParaRPr/>
          </a:p>
          <a:p>
            <a:pPr indent="-274320" lvl="0" marL="274320" marR="0" rtl="0" algn="l">
              <a:lnSpc>
                <a:spcPct val="100000"/>
              </a:lnSpc>
              <a:spcBef>
                <a:spcPts val="600"/>
              </a:spcBef>
              <a:spcAft>
                <a:spcPts val="0"/>
              </a:spcAft>
              <a:buClr>
                <a:srgbClr val="D87A1A"/>
              </a:buClr>
              <a:buSzPts val="1200"/>
              <a:buFont typeface="Noto Sans Symbols"/>
              <a:buChar char="⮚"/>
            </a:pPr>
            <a:r>
              <a:rPr b="0" i="0" lang="en-US" sz="1800" u="none" cap="none" strike="noStrike">
                <a:solidFill>
                  <a:srgbClr val="000000"/>
                </a:solidFill>
                <a:latin typeface="Century Gothic"/>
                <a:ea typeface="Century Gothic"/>
                <a:cs typeface="Century Gothic"/>
                <a:sym typeface="Century Gothic"/>
              </a:rPr>
              <a:t>Esercitazioni pratiche sull'uso dello strumento Security Infusion per identificare e correggere le vulnerabilità. </a:t>
            </a:r>
            <a:endParaRPr/>
          </a:p>
          <a:p>
            <a:pPr indent="-274320" lvl="0" marL="274320" marR="0" rtl="0" algn="l">
              <a:lnSpc>
                <a:spcPct val="100000"/>
              </a:lnSpc>
              <a:spcBef>
                <a:spcPts val="600"/>
              </a:spcBef>
              <a:spcAft>
                <a:spcPts val="0"/>
              </a:spcAft>
              <a:buClr>
                <a:srgbClr val="D87A1A"/>
              </a:buClr>
              <a:buSzPts val="1200"/>
              <a:buFont typeface="Noto Sans Symbols"/>
              <a:buChar char="⮚"/>
            </a:pPr>
            <a:r>
              <a:rPr b="0" i="0" lang="en-US" sz="1800" u="none" cap="none" strike="noStrike">
                <a:solidFill>
                  <a:srgbClr val="000000"/>
                </a:solidFill>
                <a:latin typeface="Century Gothic"/>
                <a:ea typeface="Century Gothic"/>
                <a:cs typeface="Century Gothic"/>
                <a:sym typeface="Century Gothic"/>
              </a:rPr>
              <a:t>Creazione di rapporti sullo stato del sistema e sulle vulnerabilità per le parti interessate.</a:t>
            </a:r>
            <a:endParaRPr/>
          </a:p>
          <a:p>
            <a:pPr indent="-274320" lvl="0" marL="274320" marR="0" rtl="0" algn="l">
              <a:lnSpc>
                <a:spcPct val="100000"/>
              </a:lnSpc>
              <a:spcBef>
                <a:spcPts val="600"/>
              </a:spcBef>
              <a:spcAft>
                <a:spcPts val="0"/>
              </a:spcAft>
              <a:buClr>
                <a:srgbClr val="D87A1A"/>
              </a:buClr>
              <a:buSzPts val="1200"/>
              <a:buFont typeface="Noto Sans Symbols"/>
              <a:buChar char="⮚"/>
            </a:pPr>
            <a:r>
              <a:rPr b="0" i="0" lang="en-US" sz="1800" u="none" cap="none" strike="noStrike">
                <a:solidFill>
                  <a:srgbClr val="000000"/>
                </a:solidFill>
                <a:latin typeface="Century Gothic"/>
                <a:ea typeface="Century Gothic"/>
                <a:cs typeface="Century Gothic"/>
                <a:sym typeface="Century Gothic"/>
              </a:rPr>
              <a:t>Dimostrazione dal vivo dell'impostazione del monitoraggio continuo di sistemi energetici critici. </a:t>
            </a:r>
            <a:endParaRPr/>
          </a:p>
          <a:p>
            <a:pPr indent="-274320" lvl="0" marL="274320" marR="0" rtl="0" algn="l">
              <a:lnSpc>
                <a:spcPct val="100000"/>
              </a:lnSpc>
              <a:spcBef>
                <a:spcPts val="600"/>
              </a:spcBef>
              <a:spcAft>
                <a:spcPts val="0"/>
              </a:spcAft>
              <a:buClr>
                <a:srgbClr val="D87A1A"/>
              </a:buClr>
              <a:buSzPts val="1200"/>
              <a:buFont typeface="Noto Sans Symbols"/>
              <a:buChar char="⮚"/>
            </a:pPr>
            <a:r>
              <a:rPr b="0" i="0" lang="en-US" sz="1800" u="none" cap="none" strike="noStrike">
                <a:solidFill>
                  <a:srgbClr val="000000"/>
                </a:solidFill>
                <a:latin typeface="Century Gothic"/>
                <a:ea typeface="Century Gothic"/>
                <a:cs typeface="Century Gothic"/>
                <a:sym typeface="Century Gothic"/>
              </a:rPr>
              <a:t>Dimostrazione di come utilizzare un dashboard centralizzato per analizzare gli eventi storici e garantire una sorveglianza 24 ore su 24, 7 giorni su 7 ed esaminare qualsiasi evento storico di basso livello, se necessario.</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0" name="Shape 660"/>
        <p:cNvGrpSpPr/>
        <p:nvPr/>
      </p:nvGrpSpPr>
      <p:grpSpPr>
        <a:xfrm>
          <a:off x="0" y="0"/>
          <a:ext cx="0" cy="0"/>
          <a:chOff x="0" y="0"/>
          <a:chExt cx="0" cy="0"/>
        </a:xfrm>
      </p:grpSpPr>
      <p:pic>
        <p:nvPicPr>
          <p:cNvPr descr="A person raising his hand" id="661" name="Google Shape;661;p58"/>
          <p:cNvPicPr preferRelativeResize="0"/>
          <p:nvPr>
            <p:ph idx="2" type="pic"/>
          </p:nvPr>
        </p:nvPicPr>
        <p:blipFill rotWithShape="1">
          <a:blip r:embed="rId3">
            <a:alphaModFix/>
          </a:blip>
          <a:srcRect b="0" l="8333" r="8333" t="0"/>
          <a:stretch/>
        </p:blipFill>
        <p:spPr>
          <a:xfrm flipH="1">
            <a:off x="7485901" y="0"/>
            <a:ext cx="4702614" cy="6858000"/>
          </a:xfrm>
          <a:prstGeom prst="rect">
            <a:avLst/>
          </a:prstGeom>
          <a:solidFill>
            <a:schemeClr val="lt2"/>
          </a:solidFill>
          <a:ln>
            <a:noFill/>
          </a:ln>
        </p:spPr>
      </p:pic>
      <p:sp>
        <p:nvSpPr>
          <p:cNvPr id="662" name="Google Shape;662;p58"/>
          <p:cNvSpPr txBox="1"/>
          <p:nvPr>
            <p:ph type="ctrTitle"/>
          </p:nvPr>
        </p:nvSpPr>
        <p:spPr>
          <a:xfrm>
            <a:off x="365760" y="320040"/>
            <a:ext cx="6732237" cy="1017147"/>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Book Antiqua"/>
              <a:buNone/>
            </a:pPr>
            <a:r>
              <a:rPr lang="en-US"/>
              <a:t>Progressi del corso</a:t>
            </a:r>
            <a:endParaRPr/>
          </a:p>
        </p:txBody>
      </p:sp>
      <p:sp>
        <p:nvSpPr>
          <p:cNvPr id="663" name="Google Shape;663;p58"/>
          <p:cNvSpPr txBox="1"/>
          <p:nvPr>
            <p:ph idx="1" type="body"/>
          </p:nvPr>
        </p:nvSpPr>
        <p:spPr>
          <a:xfrm>
            <a:off x="365760" y="1520879"/>
            <a:ext cx="788700" cy="533400"/>
          </a:xfrm>
          <a:prstGeom prst="rect">
            <a:avLst/>
          </a:prstGeom>
          <a:noFill/>
          <a:ln>
            <a:noFill/>
          </a:ln>
        </p:spPr>
        <p:txBody>
          <a:bodyPr anchorCtr="0" anchor="ctr" bIns="0" lIns="0" spcFirstLastPara="1" rIns="0" wrap="square" tIns="0">
            <a:noAutofit/>
          </a:bodyPr>
          <a:lstStyle/>
          <a:p>
            <a:pPr indent="0" lvl="0" marL="0" marR="0" rtl="0" algn="ctr">
              <a:lnSpc>
                <a:spcPct val="60000"/>
              </a:lnSpc>
              <a:spcBef>
                <a:spcPts val="0"/>
              </a:spcBef>
              <a:spcAft>
                <a:spcPts val="0"/>
              </a:spcAft>
              <a:buClr>
                <a:srgbClr val="000000"/>
              </a:buClr>
              <a:buSzPts val="5400"/>
              <a:buFont typeface="Arial"/>
              <a:buNone/>
            </a:pPr>
            <a:r>
              <a:rPr lang="en-US" sz="5400"/>
              <a:t>o1.</a:t>
            </a:r>
            <a:endParaRPr sz="5400"/>
          </a:p>
        </p:txBody>
      </p:sp>
      <p:sp>
        <p:nvSpPr>
          <p:cNvPr id="664" name="Google Shape;664;p58"/>
          <p:cNvSpPr txBox="1"/>
          <p:nvPr>
            <p:ph idx="3" type="body"/>
          </p:nvPr>
        </p:nvSpPr>
        <p:spPr>
          <a:xfrm>
            <a:off x="1097280" y="1682496"/>
            <a:ext cx="7943967" cy="533400"/>
          </a:xfrm>
          <a:prstGeom prst="rect">
            <a:avLst/>
          </a:prstGeom>
          <a:noFill/>
          <a:ln>
            <a:noFill/>
          </a:ln>
        </p:spPr>
        <p:txBody>
          <a:bodyPr anchorCtr="0" anchor="b" bIns="0" lIns="0" spcFirstLastPara="1" rIns="0" wrap="square" tIns="45700">
            <a:noAutofit/>
          </a:bodyPr>
          <a:lstStyle/>
          <a:p>
            <a:pPr indent="0" lvl="0" marL="0" marR="0" rtl="0" algn="l">
              <a:lnSpc>
                <a:spcPct val="100000"/>
              </a:lnSpc>
              <a:spcBef>
                <a:spcPts val="0"/>
              </a:spcBef>
              <a:spcAft>
                <a:spcPts val="0"/>
              </a:spcAft>
              <a:buClr>
                <a:srgbClr val="000000"/>
              </a:buClr>
              <a:buSzPts val="2400"/>
              <a:buFont typeface="Arial"/>
              <a:buNone/>
            </a:pPr>
            <a:r>
              <a:rPr lang="en-US"/>
              <a:t>Introduzione alla sicurezza informatica nel settore energetico</a:t>
            </a:r>
            <a:endParaRPr/>
          </a:p>
        </p:txBody>
      </p:sp>
      <p:sp>
        <p:nvSpPr>
          <p:cNvPr id="665" name="Google Shape;665;p58"/>
          <p:cNvSpPr txBox="1"/>
          <p:nvPr>
            <p:ph idx="4" type="body"/>
          </p:nvPr>
        </p:nvSpPr>
        <p:spPr>
          <a:xfrm>
            <a:off x="365760" y="2225635"/>
            <a:ext cx="788700" cy="533400"/>
          </a:xfrm>
          <a:prstGeom prst="rect">
            <a:avLst/>
          </a:prstGeom>
          <a:noFill/>
          <a:ln>
            <a:noFill/>
          </a:ln>
        </p:spPr>
        <p:txBody>
          <a:bodyPr anchorCtr="0" anchor="ctr" bIns="0" lIns="0" spcFirstLastPara="1" rIns="0" wrap="square" tIns="0">
            <a:noAutofit/>
          </a:bodyPr>
          <a:lstStyle/>
          <a:p>
            <a:pPr indent="0" lvl="0" marL="0" marR="0" rtl="0" algn="ctr">
              <a:lnSpc>
                <a:spcPct val="60000"/>
              </a:lnSpc>
              <a:spcBef>
                <a:spcPts val="0"/>
              </a:spcBef>
              <a:spcAft>
                <a:spcPts val="0"/>
              </a:spcAft>
              <a:buClr>
                <a:srgbClr val="000000"/>
              </a:buClr>
              <a:buSzPts val="4400"/>
              <a:buFont typeface="Arial"/>
              <a:buNone/>
            </a:pPr>
            <a:r>
              <a:rPr lang="en-US" sz="4400"/>
              <a:t>o2.</a:t>
            </a:r>
            <a:endParaRPr sz="4400"/>
          </a:p>
        </p:txBody>
      </p:sp>
      <p:sp>
        <p:nvSpPr>
          <p:cNvPr id="666" name="Google Shape;666;p58"/>
          <p:cNvSpPr txBox="1"/>
          <p:nvPr>
            <p:ph idx="5" type="body"/>
          </p:nvPr>
        </p:nvSpPr>
        <p:spPr>
          <a:xfrm>
            <a:off x="1097280" y="2368296"/>
            <a:ext cx="6596611" cy="533400"/>
          </a:xfrm>
          <a:prstGeom prst="rect">
            <a:avLst/>
          </a:prstGeom>
          <a:noFill/>
          <a:ln>
            <a:noFill/>
          </a:ln>
        </p:spPr>
        <p:txBody>
          <a:bodyPr anchorCtr="0" anchor="b" bIns="0" lIns="0" spcFirstLastPara="1" rIns="0" wrap="square" tIns="45700">
            <a:noAutofit/>
          </a:bodyPr>
          <a:lstStyle/>
          <a:p>
            <a:pPr indent="0" lvl="0" marL="0" marR="0" rtl="0" algn="l">
              <a:lnSpc>
                <a:spcPct val="100000"/>
              </a:lnSpc>
              <a:spcBef>
                <a:spcPts val="0"/>
              </a:spcBef>
              <a:spcAft>
                <a:spcPts val="0"/>
              </a:spcAft>
              <a:buClr>
                <a:srgbClr val="000000"/>
              </a:buClr>
              <a:buSzPts val="2000"/>
              <a:buFont typeface="Arial"/>
              <a:buNone/>
            </a:pPr>
            <a:r>
              <a:rPr lang="en-US" sz="2000">
                <a:solidFill>
                  <a:srgbClr val="757070"/>
                </a:solidFill>
              </a:rPr>
              <a:t>Notifiche e risposte alle minacce in tempo reale</a:t>
            </a:r>
            <a:endParaRPr sz="2000">
              <a:solidFill>
                <a:srgbClr val="757070"/>
              </a:solidFill>
            </a:endParaRPr>
          </a:p>
        </p:txBody>
      </p:sp>
      <p:sp>
        <p:nvSpPr>
          <p:cNvPr id="667" name="Google Shape;667;p58"/>
          <p:cNvSpPr txBox="1"/>
          <p:nvPr>
            <p:ph idx="6" type="body"/>
          </p:nvPr>
        </p:nvSpPr>
        <p:spPr>
          <a:xfrm>
            <a:off x="365760" y="2854509"/>
            <a:ext cx="788700" cy="533400"/>
          </a:xfrm>
          <a:prstGeom prst="rect">
            <a:avLst/>
          </a:prstGeom>
          <a:noFill/>
          <a:ln>
            <a:noFill/>
          </a:ln>
        </p:spPr>
        <p:txBody>
          <a:bodyPr anchorCtr="0" anchor="ctr" bIns="0" lIns="0" spcFirstLastPara="1" rIns="0" wrap="square" tIns="0">
            <a:noAutofit/>
          </a:bodyPr>
          <a:lstStyle/>
          <a:p>
            <a:pPr indent="0" lvl="0" marL="0" rtl="0" algn="ctr">
              <a:lnSpc>
                <a:spcPct val="60000"/>
              </a:lnSpc>
              <a:spcBef>
                <a:spcPts val="0"/>
              </a:spcBef>
              <a:spcAft>
                <a:spcPts val="0"/>
              </a:spcAft>
              <a:buSzPts val="4400"/>
              <a:buNone/>
            </a:pPr>
            <a:r>
              <a:rPr lang="en-US"/>
              <a:t>o3.</a:t>
            </a:r>
            <a:endParaRPr/>
          </a:p>
        </p:txBody>
      </p:sp>
      <p:sp>
        <p:nvSpPr>
          <p:cNvPr id="668" name="Google Shape;668;p58"/>
          <p:cNvSpPr txBox="1"/>
          <p:nvPr>
            <p:ph idx="7" type="body"/>
          </p:nvPr>
        </p:nvSpPr>
        <p:spPr>
          <a:xfrm>
            <a:off x="1097280" y="3008376"/>
            <a:ext cx="6910647" cy="533400"/>
          </a:xfrm>
          <a:prstGeom prst="rect">
            <a:avLst/>
          </a:prstGeom>
          <a:noFill/>
          <a:ln>
            <a:noFill/>
          </a:ln>
        </p:spPr>
        <p:txBody>
          <a:bodyPr anchorCtr="0" anchor="b" bIns="0" lIns="0" spcFirstLastPara="1" rIns="0" wrap="square" tIns="45700">
            <a:noAutofit/>
          </a:bodyPr>
          <a:lstStyle/>
          <a:p>
            <a:pPr indent="0" lvl="0" marL="0" rtl="0" algn="l">
              <a:lnSpc>
                <a:spcPct val="100000"/>
              </a:lnSpc>
              <a:spcBef>
                <a:spcPts val="0"/>
              </a:spcBef>
              <a:spcAft>
                <a:spcPts val="0"/>
              </a:spcAft>
              <a:buSzPts val="2000"/>
              <a:buNone/>
            </a:pPr>
            <a:r>
              <a:rPr lang="en-US">
                <a:solidFill>
                  <a:srgbClr val="757070"/>
                </a:solidFill>
              </a:rPr>
              <a:t>Gestione e reporting delle vulnerabilità</a:t>
            </a:r>
            <a:endParaRPr>
              <a:solidFill>
                <a:srgbClr val="757070"/>
              </a:solidFill>
            </a:endParaRPr>
          </a:p>
        </p:txBody>
      </p:sp>
      <p:sp>
        <p:nvSpPr>
          <p:cNvPr id="669" name="Google Shape;669;p58"/>
          <p:cNvSpPr txBox="1"/>
          <p:nvPr>
            <p:ph idx="8" type="body"/>
          </p:nvPr>
        </p:nvSpPr>
        <p:spPr>
          <a:xfrm>
            <a:off x="365760" y="3483383"/>
            <a:ext cx="788700" cy="533400"/>
          </a:xfrm>
          <a:prstGeom prst="rect">
            <a:avLst/>
          </a:prstGeom>
          <a:noFill/>
          <a:ln>
            <a:noFill/>
          </a:ln>
        </p:spPr>
        <p:txBody>
          <a:bodyPr anchorCtr="0" anchor="ctr" bIns="0" lIns="0" spcFirstLastPara="1" rIns="0" wrap="square" tIns="0">
            <a:noAutofit/>
          </a:bodyPr>
          <a:lstStyle/>
          <a:p>
            <a:pPr indent="0" lvl="0" marL="0" rtl="0" algn="ctr">
              <a:lnSpc>
                <a:spcPct val="60000"/>
              </a:lnSpc>
              <a:spcBef>
                <a:spcPts val="0"/>
              </a:spcBef>
              <a:spcAft>
                <a:spcPts val="0"/>
              </a:spcAft>
              <a:buSzPts val="4400"/>
              <a:buNone/>
            </a:pPr>
            <a:r>
              <a:rPr lang="en-US"/>
              <a:t>o4.</a:t>
            </a:r>
            <a:endParaRPr/>
          </a:p>
        </p:txBody>
      </p:sp>
      <p:sp>
        <p:nvSpPr>
          <p:cNvPr id="670" name="Google Shape;670;p58"/>
          <p:cNvSpPr txBox="1"/>
          <p:nvPr>
            <p:ph idx="9" type="body"/>
          </p:nvPr>
        </p:nvSpPr>
        <p:spPr>
          <a:xfrm>
            <a:off x="1097279" y="3840480"/>
            <a:ext cx="9284394" cy="533400"/>
          </a:xfrm>
          <a:prstGeom prst="rect">
            <a:avLst/>
          </a:prstGeom>
          <a:noFill/>
          <a:ln>
            <a:noFill/>
          </a:ln>
        </p:spPr>
        <p:txBody>
          <a:bodyPr anchorCtr="0" anchor="b" bIns="0" lIns="0" spcFirstLastPara="1" rIns="0" wrap="square" tIns="45700">
            <a:noAutofit/>
          </a:bodyPr>
          <a:lstStyle/>
          <a:p>
            <a:pPr indent="0" lvl="0" marL="0" rtl="0" algn="l">
              <a:lnSpc>
                <a:spcPct val="100000"/>
              </a:lnSpc>
              <a:spcBef>
                <a:spcPts val="0"/>
              </a:spcBef>
              <a:spcAft>
                <a:spcPts val="0"/>
              </a:spcAft>
              <a:buSzPts val="2000"/>
              <a:buNone/>
            </a:pPr>
            <a:r>
              <a:rPr lang="en-US">
                <a:solidFill>
                  <a:srgbClr val="757070"/>
                </a:solidFill>
              </a:rPr>
              <a:t>Monitoraggio continuo dell'infrastruttura con </a:t>
            </a:r>
            <a:endParaRPr/>
          </a:p>
          <a:p>
            <a:pPr indent="0" lvl="0" marL="0" rtl="0" algn="l">
              <a:lnSpc>
                <a:spcPct val="100000"/>
              </a:lnSpc>
              <a:spcBef>
                <a:spcPts val="0"/>
              </a:spcBef>
              <a:spcAft>
                <a:spcPts val="0"/>
              </a:spcAft>
              <a:buSzPts val="2000"/>
              <a:buNone/>
            </a:pPr>
            <a:r>
              <a:rPr lang="en-US">
                <a:solidFill>
                  <a:srgbClr val="757070"/>
                </a:solidFill>
              </a:rPr>
              <a:t>Strumenti basati sul cloud</a:t>
            </a:r>
            <a:endParaRPr>
              <a:solidFill>
                <a:srgbClr val="757070"/>
              </a:solidFill>
            </a:endParaRPr>
          </a:p>
        </p:txBody>
      </p:sp>
      <p:sp>
        <p:nvSpPr>
          <p:cNvPr id="671" name="Google Shape;671;p58"/>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100"/>
              <a:buNone/>
            </a:pPr>
            <a:fld id="{00000000-1234-1234-1234-123412341234}" type="slidenum">
              <a:rPr lang="en-US"/>
              <a:t>‹#›</a:t>
            </a:fld>
            <a:endParaRPr/>
          </a:p>
        </p:txBody>
      </p:sp>
      <p:grpSp>
        <p:nvGrpSpPr>
          <p:cNvPr id="672" name="Google Shape;672;p58"/>
          <p:cNvGrpSpPr/>
          <p:nvPr/>
        </p:nvGrpSpPr>
        <p:grpSpPr>
          <a:xfrm>
            <a:off x="7370364" y="-23539"/>
            <a:ext cx="2562565" cy="6885155"/>
            <a:chOff x="7370364" y="-23539"/>
            <a:chExt cx="2562565" cy="6885155"/>
          </a:xfrm>
        </p:grpSpPr>
        <p:pic>
          <p:nvPicPr>
            <p:cNvPr id="673" name="Google Shape;673;p58"/>
            <p:cNvPicPr preferRelativeResize="0"/>
            <p:nvPr/>
          </p:nvPicPr>
          <p:blipFill rotWithShape="1">
            <a:blip r:embed="rId4">
              <a:alphaModFix/>
            </a:blip>
            <a:srcRect b="0" l="0" r="0" t="0"/>
            <a:stretch/>
          </p:blipFill>
          <p:spPr>
            <a:xfrm rot="10800000">
              <a:off x="7829202" y="5156615"/>
              <a:ext cx="878334" cy="1705001"/>
            </a:xfrm>
            <a:prstGeom prst="rect">
              <a:avLst/>
            </a:prstGeom>
            <a:noFill/>
            <a:ln>
              <a:noFill/>
            </a:ln>
          </p:spPr>
        </p:pic>
        <p:sp>
          <p:nvSpPr>
            <p:cNvPr id="674" name="Google Shape;674;p58"/>
            <p:cNvSpPr/>
            <p:nvPr/>
          </p:nvSpPr>
          <p:spPr>
            <a:xfrm>
              <a:off x="7370364" y="-23539"/>
              <a:ext cx="2562565" cy="6884359"/>
            </a:xfrm>
            <a:custGeom>
              <a:rect b="b" l="l" r="r" t="t"/>
              <a:pathLst>
                <a:path extrusionOk="0" h="6884359" w="2562565">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p:txBody>
        </p:sp>
      </p:grpSp>
      <p:pic>
        <p:nvPicPr>
          <p:cNvPr id="675" name="Google Shape;675;p58"/>
          <p:cNvPicPr preferRelativeResize="0"/>
          <p:nvPr/>
        </p:nvPicPr>
        <p:blipFill rotWithShape="1">
          <a:blip r:embed="rId5">
            <a:alphaModFix/>
          </a:blip>
          <a:srcRect b="0" l="0" r="0" t="0"/>
          <a:stretch/>
        </p:blipFill>
        <p:spPr>
          <a:xfrm>
            <a:off x="9509575" y="108400"/>
            <a:ext cx="2553075" cy="472250"/>
          </a:xfrm>
          <a:prstGeom prst="rect">
            <a:avLst/>
          </a:prstGeom>
          <a:noFill/>
          <a:ln>
            <a:noFill/>
          </a:ln>
        </p:spPr>
      </p:pic>
      <p:sp>
        <p:nvSpPr>
          <p:cNvPr id="676" name="Google Shape;676;p58"/>
          <p:cNvSpPr txBox="1"/>
          <p:nvPr/>
        </p:nvSpPr>
        <p:spPr>
          <a:xfrm>
            <a:off x="365760" y="4389120"/>
            <a:ext cx="788700" cy="533400"/>
          </a:xfrm>
          <a:prstGeom prst="rect">
            <a:avLst/>
          </a:prstGeom>
          <a:noFill/>
          <a:ln>
            <a:noFill/>
          </a:ln>
        </p:spPr>
        <p:txBody>
          <a:bodyPr anchorCtr="0" anchor="ctr" bIns="0" lIns="0" spcFirstLastPara="1" rIns="0" wrap="square" tIns="0">
            <a:noAutofit/>
          </a:bodyPr>
          <a:lstStyle/>
          <a:p>
            <a:pPr indent="0" lvl="0" marL="0" marR="0" rtl="0" algn="ctr">
              <a:lnSpc>
                <a:spcPct val="60000"/>
              </a:lnSpc>
              <a:spcBef>
                <a:spcPts val="0"/>
              </a:spcBef>
              <a:spcAft>
                <a:spcPts val="0"/>
              </a:spcAft>
              <a:buClr>
                <a:schemeClr val="accent1"/>
              </a:buClr>
              <a:buSzPts val="4400"/>
              <a:buFont typeface="Calibri"/>
              <a:buNone/>
            </a:pPr>
            <a:r>
              <a:rPr b="0" baseline="-25000" i="0" lang="en-US" sz="4400" u="none" cap="none" strike="noStrike">
                <a:solidFill>
                  <a:schemeClr val="dk2"/>
                </a:solidFill>
                <a:latin typeface="Century Gothic"/>
                <a:ea typeface="Century Gothic"/>
                <a:cs typeface="Century Gothic"/>
                <a:sym typeface="Century Gothic"/>
              </a:rPr>
              <a:t>o5.</a:t>
            </a:r>
            <a:endParaRPr/>
          </a:p>
        </p:txBody>
      </p:sp>
      <p:sp>
        <p:nvSpPr>
          <p:cNvPr id="677" name="Google Shape;677;p58"/>
          <p:cNvSpPr txBox="1"/>
          <p:nvPr/>
        </p:nvSpPr>
        <p:spPr>
          <a:xfrm>
            <a:off x="1097280" y="4242816"/>
            <a:ext cx="7943967" cy="958590"/>
          </a:xfrm>
          <a:prstGeom prst="rect">
            <a:avLst/>
          </a:prstGeom>
          <a:noFill/>
          <a:ln>
            <a:noFill/>
          </a:ln>
        </p:spPr>
        <p:txBody>
          <a:bodyPr anchorCtr="0" anchor="b" bIns="0" lIns="0" spcFirstLastPara="1" rIns="0" wrap="square" tIns="45700">
            <a:noAutofit/>
          </a:bodyPr>
          <a:lstStyle/>
          <a:p>
            <a:pPr indent="0" lvl="0" marL="0" marR="0" rtl="0" algn="l">
              <a:lnSpc>
                <a:spcPct val="100000"/>
              </a:lnSpc>
              <a:spcBef>
                <a:spcPts val="0"/>
              </a:spcBef>
              <a:spcAft>
                <a:spcPts val="0"/>
              </a:spcAft>
              <a:buClr>
                <a:schemeClr val="accent1"/>
              </a:buClr>
              <a:buSzPts val="2000"/>
              <a:buFont typeface="Calibri"/>
              <a:buNone/>
            </a:pPr>
            <a:r>
              <a:rPr b="0" i="0" lang="en-US" sz="2400" u="none" cap="none" strike="noStrike">
                <a:solidFill>
                  <a:schemeClr val="dk1"/>
                </a:solidFill>
                <a:highlight>
                  <a:schemeClr val="lt1"/>
                </a:highlight>
                <a:latin typeface="Century Gothic"/>
                <a:ea typeface="Century Gothic"/>
                <a:cs typeface="Century Gothic"/>
                <a:sym typeface="Century Gothic"/>
              </a:rPr>
              <a:t>Collaborazione e condivisione delle conoscenze</a:t>
            </a:r>
            <a:r>
              <a:rPr b="0" i="0" lang="en-US" sz="2400" u="none" cap="none" strike="noStrike">
                <a:solidFill>
                  <a:schemeClr val="dk1"/>
                </a:solidFill>
                <a:latin typeface="Century Gothic"/>
                <a:ea typeface="Century Gothic"/>
                <a:cs typeface="Century Gothic"/>
                <a:sym typeface="Century Gothic"/>
              </a:rPr>
              <a:t>.</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1" name="Shape 681"/>
        <p:cNvGrpSpPr/>
        <p:nvPr/>
      </p:nvGrpSpPr>
      <p:grpSpPr>
        <a:xfrm>
          <a:off x="0" y="0"/>
          <a:ext cx="0" cy="0"/>
          <a:chOff x="0" y="0"/>
          <a:chExt cx="0" cy="0"/>
        </a:xfrm>
      </p:grpSpPr>
      <p:pic>
        <p:nvPicPr>
          <p:cNvPr id="682" name="Google Shape;682;p59"/>
          <p:cNvPicPr preferRelativeResize="0"/>
          <p:nvPr/>
        </p:nvPicPr>
        <p:blipFill rotWithShape="1">
          <a:blip r:embed="rId3">
            <a:alphaModFix/>
          </a:blip>
          <a:srcRect b="0" l="0" r="0" t="0"/>
          <a:stretch/>
        </p:blipFill>
        <p:spPr>
          <a:xfrm>
            <a:off x="6755278" y="2898648"/>
            <a:ext cx="5436722" cy="3959352"/>
          </a:xfrm>
          <a:prstGeom prst="rect">
            <a:avLst/>
          </a:prstGeom>
          <a:noFill/>
          <a:ln>
            <a:noFill/>
          </a:ln>
        </p:spPr>
      </p:pic>
      <p:sp>
        <p:nvSpPr>
          <p:cNvPr id="683" name="Google Shape;683;p59"/>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100"/>
              <a:buNone/>
            </a:pPr>
            <a:fld id="{00000000-1234-1234-1234-123412341234}" type="slidenum">
              <a:rPr lang="en-US"/>
              <a:t>‹#›</a:t>
            </a:fld>
            <a:endParaRPr/>
          </a:p>
        </p:txBody>
      </p:sp>
      <p:grpSp>
        <p:nvGrpSpPr>
          <p:cNvPr id="684" name="Google Shape;684;p59"/>
          <p:cNvGrpSpPr/>
          <p:nvPr/>
        </p:nvGrpSpPr>
        <p:grpSpPr>
          <a:xfrm>
            <a:off x="7370364" y="-23539"/>
            <a:ext cx="2562565" cy="6885155"/>
            <a:chOff x="7370364" y="-23539"/>
            <a:chExt cx="2562565" cy="6885155"/>
          </a:xfrm>
        </p:grpSpPr>
        <p:pic>
          <p:nvPicPr>
            <p:cNvPr id="685" name="Google Shape;685;p59"/>
            <p:cNvPicPr preferRelativeResize="0"/>
            <p:nvPr/>
          </p:nvPicPr>
          <p:blipFill rotWithShape="1">
            <a:blip r:embed="rId4">
              <a:alphaModFix/>
            </a:blip>
            <a:srcRect b="0" l="0" r="0" t="0"/>
            <a:stretch/>
          </p:blipFill>
          <p:spPr>
            <a:xfrm rot="10800000">
              <a:off x="7829202" y="5156615"/>
              <a:ext cx="878334" cy="1705001"/>
            </a:xfrm>
            <a:prstGeom prst="rect">
              <a:avLst/>
            </a:prstGeom>
            <a:noFill/>
            <a:ln>
              <a:noFill/>
            </a:ln>
          </p:spPr>
        </p:pic>
        <p:sp>
          <p:nvSpPr>
            <p:cNvPr id="686" name="Google Shape;686;p59"/>
            <p:cNvSpPr/>
            <p:nvPr/>
          </p:nvSpPr>
          <p:spPr>
            <a:xfrm>
              <a:off x="7370364" y="-23539"/>
              <a:ext cx="2562565" cy="6884359"/>
            </a:xfrm>
            <a:custGeom>
              <a:rect b="b" l="l" r="r" t="t"/>
              <a:pathLst>
                <a:path extrusionOk="0" h="6884359" w="2562565">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p:txBody>
        </p:sp>
      </p:grpSp>
      <p:pic>
        <p:nvPicPr>
          <p:cNvPr id="687" name="Google Shape;687;p59"/>
          <p:cNvPicPr preferRelativeResize="0"/>
          <p:nvPr/>
        </p:nvPicPr>
        <p:blipFill rotWithShape="1">
          <a:blip r:embed="rId5">
            <a:alphaModFix/>
          </a:blip>
          <a:srcRect b="0" l="0" r="0" t="0"/>
          <a:stretch/>
        </p:blipFill>
        <p:spPr>
          <a:xfrm>
            <a:off x="9509575" y="108400"/>
            <a:ext cx="2553075" cy="472250"/>
          </a:xfrm>
          <a:prstGeom prst="rect">
            <a:avLst/>
          </a:prstGeom>
          <a:noFill/>
          <a:ln>
            <a:noFill/>
          </a:ln>
        </p:spPr>
      </p:pic>
      <p:sp>
        <p:nvSpPr>
          <p:cNvPr id="688" name="Google Shape;688;p59"/>
          <p:cNvSpPr txBox="1"/>
          <p:nvPr/>
        </p:nvSpPr>
        <p:spPr>
          <a:xfrm>
            <a:off x="365760" y="5577840"/>
            <a:ext cx="788700" cy="533400"/>
          </a:xfrm>
          <a:prstGeom prst="rect">
            <a:avLst/>
          </a:prstGeom>
          <a:noFill/>
          <a:ln>
            <a:noFill/>
          </a:ln>
        </p:spPr>
        <p:txBody>
          <a:bodyPr anchorCtr="0" anchor="ctr" bIns="0" lIns="0" spcFirstLastPara="1" rIns="0" wrap="square" tIns="0">
            <a:noAutofit/>
          </a:bodyPr>
          <a:lstStyle/>
          <a:p>
            <a:pPr indent="0" lvl="0" marL="0" marR="0" rtl="0" algn="ctr">
              <a:lnSpc>
                <a:spcPct val="60000"/>
              </a:lnSpc>
              <a:spcBef>
                <a:spcPts val="0"/>
              </a:spcBef>
              <a:spcAft>
                <a:spcPts val="0"/>
              </a:spcAft>
              <a:buClr>
                <a:schemeClr val="accent1"/>
              </a:buClr>
              <a:buSzPts val="4400"/>
              <a:buFont typeface="Calibri"/>
              <a:buNone/>
            </a:pPr>
            <a:r>
              <a:t/>
            </a:r>
            <a:endParaRPr b="0" baseline="-25000" i="0" sz="4400" u="none" cap="none" strike="noStrike">
              <a:solidFill>
                <a:schemeClr val="dk2"/>
              </a:solidFill>
              <a:latin typeface="Century Gothic"/>
              <a:ea typeface="Century Gothic"/>
              <a:cs typeface="Century Gothic"/>
              <a:sym typeface="Century Gothic"/>
            </a:endParaRPr>
          </a:p>
        </p:txBody>
      </p:sp>
      <p:sp>
        <p:nvSpPr>
          <p:cNvPr id="689" name="Google Shape;689;p59"/>
          <p:cNvSpPr txBox="1"/>
          <p:nvPr>
            <p:ph type="ctrTitle"/>
          </p:nvPr>
        </p:nvSpPr>
        <p:spPr>
          <a:xfrm>
            <a:off x="796322" y="320041"/>
            <a:ext cx="7469854" cy="686724"/>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SzPct val="111111"/>
              <a:buNone/>
            </a:pPr>
            <a:r>
              <a:rPr lang="en-US" sz="3600">
                <a:solidFill>
                  <a:schemeClr val="dk1"/>
                </a:solidFill>
                <a:highlight>
                  <a:schemeClr val="lt1"/>
                </a:highlight>
              </a:rPr>
              <a:t>Collaborazione e condivisione delle conoscenze</a:t>
            </a:r>
            <a:endParaRPr/>
          </a:p>
        </p:txBody>
      </p:sp>
      <p:sp>
        <p:nvSpPr>
          <p:cNvPr id="690" name="Google Shape;690;p59"/>
          <p:cNvSpPr txBox="1"/>
          <p:nvPr/>
        </p:nvSpPr>
        <p:spPr>
          <a:xfrm>
            <a:off x="457200" y="2377440"/>
            <a:ext cx="6913164" cy="4983479"/>
          </a:xfrm>
          <a:prstGeom prst="rect">
            <a:avLst/>
          </a:prstGeom>
          <a:noFill/>
          <a:ln>
            <a:noFill/>
          </a:ln>
        </p:spPr>
        <p:txBody>
          <a:bodyPr anchorCtr="0" anchor="t" bIns="45700" lIns="0" spcFirstLastPara="1" rIns="0" wrap="square" tIns="0">
            <a:noAutofit/>
          </a:bodyPr>
          <a:lstStyle/>
          <a:p>
            <a:pPr indent="-342900" lvl="0" marL="342900" marR="0" rtl="0" algn="l">
              <a:lnSpc>
                <a:spcPct val="100000"/>
              </a:lnSpc>
              <a:spcBef>
                <a:spcPts val="600"/>
              </a:spcBef>
              <a:spcAft>
                <a:spcPts val="0"/>
              </a:spcAft>
              <a:buClr>
                <a:schemeClr val="dk2"/>
              </a:buClr>
              <a:buSzPts val="1200"/>
              <a:buFont typeface="Noto Sans Symbols"/>
              <a:buChar char="▪"/>
            </a:pPr>
            <a:r>
              <a:rPr b="1" i="0" lang="en-US" sz="2200" u="none" cap="none" strike="noStrike">
                <a:solidFill>
                  <a:schemeClr val="dk1"/>
                </a:solidFill>
                <a:latin typeface="Century Gothic"/>
                <a:ea typeface="Century Gothic"/>
                <a:cs typeface="Century Gothic"/>
                <a:sym typeface="Century Gothic"/>
              </a:rPr>
              <a:t>Informazioni sul profilo</a:t>
            </a:r>
            <a:r>
              <a:rPr b="0" i="0" lang="en-US" sz="2200" u="none" cap="none" strike="noStrike">
                <a:solidFill>
                  <a:schemeClr val="dk1"/>
                </a:solidFill>
                <a:latin typeface="Century Gothic"/>
                <a:ea typeface="Century Gothic"/>
                <a:cs typeface="Century Gothic"/>
                <a:sym typeface="Century Gothic"/>
              </a:rPr>
              <a:t>: Lavorate nel settore dell'energia? Sei uno specialista di cybersecurity?  Quanto conoscete gli argomenti trattati?</a:t>
            </a:r>
            <a:endParaRPr/>
          </a:p>
          <a:p>
            <a:pPr indent="-266700" lvl="0" marL="342900" marR="0" rtl="0" algn="l">
              <a:lnSpc>
                <a:spcPct val="100000"/>
              </a:lnSpc>
              <a:spcBef>
                <a:spcPts val="600"/>
              </a:spcBef>
              <a:spcAft>
                <a:spcPts val="0"/>
              </a:spcAft>
              <a:buClr>
                <a:schemeClr val="dk2"/>
              </a:buClr>
              <a:buSzPts val="1200"/>
              <a:buFont typeface="Noto Sans Symbols"/>
              <a:buNone/>
            </a:pPr>
            <a:r>
              <a:t/>
            </a:r>
            <a:endParaRPr b="0" i="0" sz="2200" u="none" cap="none" strike="noStrike">
              <a:solidFill>
                <a:schemeClr val="dk1"/>
              </a:solidFill>
              <a:latin typeface="Century Gothic"/>
              <a:ea typeface="Century Gothic"/>
              <a:cs typeface="Century Gothic"/>
              <a:sym typeface="Century Gothic"/>
            </a:endParaRPr>
          </a:p>
          <a:p>
            <a:pPr indent="-342900" lvl="0" marL="342900" marR="0" rtl="0" algn="l">
              <a:lnSpc>
                <a:spcPct val="100000"/>
              </a:lnSpc>
              <a:spcBef>
                <a:spcPts val="600"/>
              </a:spcBef>
              <a:spcAft>
                <a:spcPts val="0"/>
              </a:spcAft>
              <a:buClr>
                <a:schemeClr val="dk2"/>
              </a:buClr>
              <a:buSzPts val="1200"/>
              <a:buFont typeface="Noto Sans Symbols"/>
              <a:buChar char="▪"/>
            </a:pPr>
            <a:r>
              <a:rPr b="1" i="0" lang="en-US" sz="2200" u="none" cap="none" strike="noStrike">
                <a:solidFill>
                  <a:schemeClr val="dk1"/>
                </a:solidFill>
                <a:latin typeface="Century Gothic"/>
                <a:ea typeface="Century Gothic"/>
                <a:cs typeface="Century Gothic"/>
                <a:sym typeface="Century Gothic"/>
              </a:rPr>
              <a:t>Pensieri sul seminario:</a:t>
            </a:r>
            <a:r>
              <a:rPr b="0" i="0" lang="en-US" sz="2200" u="none" cap="none" strike="noStrike">
                <a:solidFill>
                  <a:schemeClr val="dk1"/>
                </a:solidFill>
                <a:latin typeface="Century Gothic"/>
                <a:ea typeface="Century Gothic"/>
                <a:cs typeface="Century Gothic"/>
                <a:sym typeface="Century Gothic"/>
              </a:rPr>
              <a:t> Quali aspetti vi hanno colpito di più?</a:t>
            </a:r>
            <a:endParaRPr/>
          </a:p>
          <a:p>
            <a:pPr indent="-266700" lvl="0" marL="342900" marR="0" rtl="0" algn="l">
              <a:lnSpc>
                <a:spcPct val="100000"/>
              </a:lnSpc>
              <a:spcBef>
                <a:spcPts val="600"/>
              </a:spcBef>
              <a:spcAft>
                <a:spcPts val="0"/>
              </a:spcAft>
              <a:buClr>
                <a:schemeClr val="dk2"/>
              </a:buClr>
              <a:buSzPts val="1200"/>
              <a:buFont typeface="Noto Sans Symbols"/>
              <a:buNone/>
            </a:pPr>
            <a:r>
              <a:t/>
            </a:r>
            <a:endParaRPr b="0" i="0" sz="2200" u="none" cap="none" strike="noStrike">
              <a:solidFill>
                <a:schemeClr val="dk1"/>
              </a:solidFill>
              <a:latin typeface="Century Gothic"/>
              <a:ea typeface="Century Gothic"/>
              <a:cs typeface="Century Gothic"/>
              <a:sym typeface="Century Gothic"/>
            </a:endParaRPr>
          </a:p>
          <a:p>
            <a:pPr indent="-342900" lvl="0" marL="342900" marR="0" rtl="0" algn="l">
              <a:lnSpc>
                <a:spcPct val="100000"/>
              </a:lnSpc>
              <a:spcBef>
                <a:spcPts val="600"/>
              </a:spcBef>
              <a:spcAft>
                <a:spcPts val="0"/>
              </a:spcAft>
              <a:buClr>
                <a:schemeClr val="dk2"/>
              </a:buClr>
              <a:buSzPts val="1200"/>
              <a:buFont typeface="Noto Sans Symbols"/>
              <a:buChar char="▪"/>
            </a:pPr>
            <a:r>
              <a:rPr b="1" i="0" lang="en-US" sz="2200" u="none" cap="none" strike="noStrike">
                <a:solidFill>
                  <a:schemeClr val="dk1"/>
                </a:solidFill>
                <a:latin typeface="Century Gothic"/>
                <a:ea typeface="Century Gothic"/>
                <a:cs typeface="Century Gothic"/>
                <a:sym typeface="Century Gothic"/>
              </a:rPr>
              <a:t>Ulteriori riflessioni: </a:t>
            </a:r>
            <a:r>
              <a:rPr b="0" i="0" lang="en-US" sz="2200" u="none" cap="none" strike="noStrike">
                <a:solidFill>
                  <a:schemeClr val="dk1"/>
                </a:solidFill>
                <a:latin typeface="Century Gothic"/>
                <a:ea typeface="Century Gothic"/>
                <a:cs typeface="Century Gothic"/>
                <a:sym typeface="Century Gothic"/>
              </a:rPr>
              <a:t>Avete qualcosa da aggiungere?</a:t>
            </a:r>
            <a:endParaRPr/>
          </a:p>
        </p:txBody>
      </p:sp>
      <p:sp>
        <p:nvSpPr>
          <p:cNvPr id="691" name="Google Shape;691;p59"/>
          <p:cNvSpPr txBox="1"/>
          <p:nvPr/>
        </p:nvSpPr>
        <p:spPr>
          <a:xfrm>
            <a:off x="274320" y="1280160"/>
            <a:ext cx="9052560" cy="849463"/>
          </a:xfrm>
          <a:prstGeom prst="rect">
            <a:avLst/>
          </a:prstGeom>
          <a:noFill/>
          <a:ln>
            <a:noFill/>
          </a:ln>
        </p:spPr>
        <p:txBody>
          <a:bodyPr anchorCtr="0" anchor="ctr" bIns="0" lIns="0" spcFirstLastPara="1" rIns="0" wrap="square" tIns="0">
            <a:spAutoFit/>
          </a:bodyPr>
          <a:lstStyle/>
          <a:p>
            <a:pPr indent="-228600" lvl="0" marL="457200" marR="0" rtl="0" algn="l">
              <a:lnSpc>
                <a:spcPct val="60000"/>
              </a:lnSpc>
              <a:spcBef>
                <a:spcPts val="600"/>
              </a:spcBef>
              <a:spcAft>
                <a:spcPts val="0"/>
              </a:spcAft>
              <a:buClr>
                <a:schemeClr val="accent1"/>
              </a:buClr>
              <a:buSzPts val="4400"/>
              <a:buFont typeface="Calibri"/>
              <a:buNone/>
            </a:pPr>
            <a:r>
              <a:rPr b="1" baseline="-25000" i="0" lang="en-US" sz="4400" u="none" cap="none" strike="noStrike">
                <a:solidFill>
                  <a:schemeClr val="dk2"/>
                </a:solidFill>
                <a:latin typeface="Century Gothic"/>
                <a:ea typeface="Century Gothic"/>
                <a:cs typeface="Century Gothic"/>
                <a:sym typeface="Century Gothic"/>
              </a:rPr>
              <a:t>Alzare la mano e </a:t>
            </a:r>
            <a:endParaRPr/>
          </a:p>
          <a:p>
            <a:pPr indent="-228600" lvl="0" marL="457200" marR="0" rtl="0" algn="l">
              <a:lnSpc>
                <a:spcPct val="60000"/>
              </a:lnSpc>
              <a:spcBef>
                <a:spcPts val="1200"/>
              </a:spcBef>
              <a:spcAft>
                <a:spcPts val="600"/>
              </a:spcAft>
              <a:buClr>
                <a:schemeClr val="accent1"/>
              </a:buClr>
              <a:buSzPts val="4400"/>
              <a:buFont typeface="Calibri"/>
              <a:buNone/>
            </a:pPr>
            <a:r>
              <a:rPr b="1" baseline="-25000" i="0" lang="en-US" sz="4400" u="none" cap="none" strike="noStrike">
                <a:solidFill>
                  <a:schemeClr val="dk2"/>
                </a:solidFill>
                <a:latin typeface="Century Gothic"/>
                <a:ea typeface="Century Gothic"/>
                <a:cs typeface="Century Gothic"/>
                <a:sym typeface="Century Gothic"/>
              </a:rPr>
              <a:t>Presentati!</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5" name="Shape 695"/>
        <p:cNvGrpSpPr/>
        <p:nvPr/>
      </p:nvGrpSpPr>
      <p:grpSpPr>
        <a:xfrm>
          <a:off x="0" y="0"/>
          <a:ext cx="0" cy="0"/>
          <a:chOff x="0" y="0"/>
          <a:chExt cx="0" cy="0"/>
        </a:xfrm>
      </p:grpSpPr>
      <p:sp>
        <p:nvSpPr>
          <p:cNvPr id="696" name="Google Shape;696;p29"/>
          <p:cNvSpPr txBox="1"/>
          <p:nvPr>
            <p:ph type="ctrTitle"/>
          </p:nvPr>
        </p:nvSpPr>
        <p:spPr>
          <a:xfrm>
            <a:off x="6970326" y="1679216"/>
            <a:ext cx="4786877" cy="1518315"/>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accent1"/>
              </a:buClr>
              <a:buSzPts val="6000"/>
              <a:buFont typeface="Book Antiqua"/>
              <a:buNone/>
            </a:pPr>
            <a:r>
              <a:rPr lang="en-US"/>
              <a:t>Grazie</a:t>
            </a:r>
            <a:endParaRPr/>
          </a:p>
        </p:txBody>
      </p:sp>
      <p:pic>
        <p:nvPicPr>
          <p:cNvPr descr="A person and person looking at a computer screen" id="697" name="Google Shape;697;p29"/>
          <p:cNvPicPr preferRelativeResize="0"/>
          <p:nvPr>
            <p:ph idx="2" type="pic"/>
          </p:nvPr>
        </p:nvPicPr>
        <p:blipFill rotWithShape="1">
          <a:blip r:embed="rId3">
            <a:alphaModFix/>
          </a:blip>
          <a:srcRect b="0" l="127" r="125" t="0"/>
          <a:stretch/>
        </p:blipFill>
        <p:spPr>
          <a:xfrm>
            <a:off x="-29499" y="-2236"/>
            <a:ext cx="6814124" cy="6871095"/>
          </a:xfrm>
          <a:prstGeom prst="rect">
            <a:avLst/>
          </a:prstGeom>
          <a:solidFill>
            <a:schemeClr val="lt2"/>
          </a:solidFill>
          <a:ln>
            <a:noFill/>
          </a:ln>
        </p:spPr>
      </p:pic>
      <p:sp>
        <p:nvSpPr>
          <p:cNvPr id="698" name="Google Shape;698;p29"/>
          <p:cNvSpPr txBox="1"/>
          <p:nvPr>
            <p:ph idx="1" type="body"/>
          </p:nvPr>
        </p:nvSpPr>
        <p:spPr>
          <a:xfrm>
            <a:off x="7350655" y="4716463"/>
            <a:ext cx="3235856" cy="924642"/>
          </a:xfrm>
          <a:prstGeom prst="rect">
            <a:avLst/>
          </a:prstGeom>
          <a:noFill/>
          <a:ln>
            <a:noFill/>
          </a:ln>
        </p:spPr>
        <p:txBody>
          <a:bodyPr anchorCtr="0" anchor="t" bIns="45700" lIns="91425" spcFirstLastPara="1" rIns="0" wrap="square" tIns="0">
            <a:normAutofit/>
          </a:bodyPr>
          <a:lstStyle/>
          <a:p>
            <a:pPr indent="0" lvl="0" marL="0" rtl="0" algn="l">
              <a:lnSpc>
                <a:spcPct val="100000"/>
              </a:lnSpc>
              <a:spcBef>
                <a:spcPts val="0"/>
              </a:spcBef>
              <a:spcAft>
                <a:spcPts val="0"/>
              </a:spcAft>
              <a:buSzPts val="1600"/>
              <a:buFont typeface="Courier New"/>
              <a:buNone/>
            </a:pPr>
            <a:r>
              <a:rPr lang="en-US"/>
              <a:t>Si prega di inviare tutte le domande a:</a:t>
            </a:r>
            <a:endParaRPr/>
          </a:p>
          <a:p>
            <a:pPr indent="0" lvl="0" marL="0" rtl="0" algn="l">
              <a:lnSpc>
                <a:spcPct val="100000"/>
              </a:lnSpc>
              <a:spcBef>
                <a:spcPts val="0"/>
              </a:spcBef>
              <a:spcAft>
                <a:spcPts val="0"/>
              </a:spcAft>
              <a:buSzPts val="1600"/>
              <a:buFont typeface="Courier New"/>
              <a:buNone/>
            </a:pPr>
            <a:r>
              <a:rPr lang="en-US"/>
              <a:t>disiaili@itml.gr</a:t>
            </a:r>
            <a:endParaRPr/>
          </a:p>
        </p:txBody>
      </p:sp>
      <p:grpSp>
        <p:nvGrpSpPr>
          <p:cNvPr id="699" name="Google Shape;699;p29"/>
          <p:cNvGrpSpPr/>
          <p:nvPr/>
        </p:nvGrpSpPr>
        <p:grpSpPr>
          <a:xfrm>
            <a:off x="4059704" y="0"/>
            <a:ext cx="2928883" cy="6871447"/>
            <a:chOff x="4059704" y="0"/>
            <a:chExt cx="2928883" cy="6871447"/>
          </a:xfrm>
        </p:grpSpPr>
        <p:sp>
          <p:nvSpPr>
            <p:cNvPr id="700" name="Google Shape;700;p29"/>
            <p:cNvSpPr/>
            <p:nvPr/>
          </p:nvSpPr>
          <p:spPr>
            <a:xfrm rot="10800000">
              <a:off x="4443586" y="5022"/>
              <a:ext cx="2545001" cy="6837172"/>
            </a:xfrm>
            <a:custGeom>
              <a:rect b="b" l="l" r="r" t="t"/>
              <a:pathLst>
                <a:path extrusionOk="0" h="6837172" w="2545001">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p:txBody>
        </p:sp>
        <p:cxnSp>
          <p:nvCxnSpPr>
            <p:cNvPr id="701" name="Google Shape;701;p29"/>
            <p:cNvCxnSpPr/>
            <p:nvPr/>
          </p:nvCxnSpPr>
          <p:spPr>
            <a:xfrm flipH="1">
              <a:off x="4059704" y="0"/>
              <a:ext cx="1822122" cy="6871447"/>
            </a:xfrm>
            <a:prstGeom prst="straightConnector1">
              <a:avLst/>
            </a:prstGeom>
            <a:noFill/>
            <a:ln cap="flat" cmpd="sng" w="22225">
              <a:solidFill>
                <a:schemeClr val="dk2"/>
              </a:solidFill>
              <a:prstDash val="solid"/>
              <a:round/>
              <a:headEnd len="sm" w="sm" type="none"/>
              <a:tailEnd len="sm" w="sm" type="none"/>
            </a:ln>
          </p:spPr>
        </p:cxnSp>
      </p:grpSp>
      <p:pic>
        <p:nvPicPr>
          <p:cNvPr id="702" name="Google Shape;702;p29"/>
          <p:cNvPicPr preferRelativeResize="0"/>
          <p:nvPr/>
        </p:nvPicPr>
        <p:blipFill rotWithShape="1">
          <a:blip r:embed="rId4">
            <a:alphaModFix/>
          </a:blip>
          <a:srcRect b="0" l="0" r="0" t="0"/>
          <a:stretch/>
        </p:blipFill>
        <p:spPr>
          <a:xfrm>
            <a:off x="9490675" y="6305150"/>
            <a:ext cx="2553075" cy="47225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 name="Shape 223"/>
        <p:cNvGrpSpPr/>
        <p:nvPr/>
      </p:nvGrpSpPr>
      <p:grpSpPr>
        <a:xfrm>
          <a:off x="0" y="0"/>
          <a:ext cx="0" cy="0"/>
          <a:chOff x="0" y="0"/>
          <a:chExt cx="0" cy="0"/>
        </a:xfrm>
      </p:grpSpPr>
      <p:sp>
        <p:nvSpPr>
          <p:cNvPr id="224" name="Google Shape;224;p4"/>
          <p:cNvSpPr txBox="1"/>
          <p:nvPr>
            <p:ph type="ctrTitle"/>
          </p:nvPr>
        </p:nvSpPr>
        <p:spPr>
          <a:xfrm>
            <a:off x="447368" y="270880"/>
            <a:ext cx="11297264" cy="15240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accent1"/>
              </a:buClr>
              <a:buSzPts val="3600"/>
              <a:buFont typeface="Book Antiqua"/>
              <a:buNone/>
            </a:pPr>
            <a:r>
              <a:rPr lang="en-US">
                <a:solidFill>
                  <a:schemeClr val="accent1"/>
                </a:solidFill>
                <a:highlight>
                  <a:schemeClr val="lt1"/>
                </a:highlight>
              </a:rPr>
              <a:t>Logistica della formazione CSP: </a:t>
            </a:r>
            <a:r>
              <a:rPr lang="en-US">
                <a:highlight>
                  <a:schemeClr val="lt1"/>
                </a:highlight>
              </a:rPr>
              <a:t>quando-dove-come</a:t>
            </a:r>
            <a:endParaRPr>
              <a:highlight>
                <a:schemeClr val="lt1"/>
              </a:highlight>
            </a:endParaRPr>
          </a:p>
        </p:txBody>
      </p:sp>
      <p:sp>
        <p:nvSpPr>
          <p:cNvPr id="225" name="Google Shape;225;p4"/>
          <p:cNvSpPr/>
          <p:nvPr>
            <p:ph idx="1" type="body"/>
          </p:nvPr>
        </p:nvSpPr>
        <p:spPr>
          <a:xfrm>
            <a:off x="1318352" y="1894376"/>
            <a:ext cx="2847975" cy="3390899"/>
          </a:xfrm>
          <a:prstGeom prst="roundRect">
            <a:avLst>
              <a:gd fmla="val 16667" name="adj"/>
            </a:avLst>
          </a:prstGeom>
          <a:solidFill>
            <a:schemeClr val="accent1">
              <a:alpha val="9411"/>
            </a:schemeClr>
          </a:solidFill>
          <a:ln cap="flat" cmpd="sng" w="31750">
            <a:solidFill>
              <a:schemeClr val="accent1"/>
            </a:solidFill>
            <a:prstDash val="solid"/>
            <a:round/>
            <a:headEnd len="sm" w="sm" type="none"/>
            <a:tailEnd len="sm" w="sm" type="none"/>
          </a:ln>
        </p:spPr>
        <p:txBody>
          <a:bodyPr anchorCtr="0" anchor="t" bIns="0" lIns="0" spcFirstLastPara="1" rIns="0" wrap="square" tIns="274300">
            <a:normAutofit/>
          </a:bodyPr>
          <a:lstStyle/>
          <a:p>
            <a:pPr indent="0" lvl="0" marL="0" rtl="0" algn="ctr">
              <a:lnSpc>
                <a:spcPct val="100000"/>
              </a:lnSpc>
              <a:spcBef>
                <a:spcPts val="0"/>
              </a:spcBef>
              <a:spcAft>
                <a:spcPts val="0"/>
              </a:spcAft>
              <a:buSzPts val="2400"/>
              <a:buNone/>
            </a:pPr>
            <a:r>
              <a:rPr lang="en-US"/>
              <a:t>QUANDO</a:t>
            </a:r>
            <a:endParaRPr/>
          </a:p>
        </p:txBody>
      </p:sp>
      <p:pic>
        <p:nvPicPr>
          <p:cNvPr descr="Abacus" id="226" name="Google Shape;226;p4"/>
          <p:cNvPicPr preferRelativeResize="0"/>
          <p:nvPr>
            <p:ph idx="2" type="pic"/>
          </p:nvPr>
        </p:nvPicPr>
        <p:blipFill rotWithShape="1">
          <a:blip r:embed="rId3">
            <a:alphaModFix/>
          </a:blip>
          <a:srcRect b="4500" l="0" r="0" t="4502"/>
          <a:stretch/>
        </p:blipFill>
        <p:spPr>
          <a:xfrm>
            <a:off x="2239419" y="2833688"/>
            <a:ext cx="1005840" cy="914400"/>
          </a:xfrm>
          <a:prstGeom prst="rect">
            <a:avLst/>
          </a:prstGeom>
          <a:noFill/>
          <a:ln>
            <a:noFill/>
          </a:ln>
        </p:spPr>
      </p:pic>
      <p:sp>
        <p:nvSpPr>
          <p:cNvPr id="227" name="Google Shape;227;p4"/>
          <p:cNvSpPr txBox="1"/>
          <p:nvPr>
            <p:ph idx="3" type="body"/>
          </p:nvPr>
        </p:nvSpPr>
        <p:spPr>
          <a:xfrm>
            <a:off x="1605817" y="3989405"/>
            <a:ext cx="2275880" cy="893763"/>
          </a:xfrm>
          <a:prstGeom prst="rect">
            <a:avLst/>
          </a:prstGeom>
          <a:noFill/>
          <a:ln>
            <a:noFill/>
          </a:ln>
        </p:spPr>
        <p:txBody>
          <a:bodyPr anchorCtr="0" anchor="t" bIns="45700" lIns="0" spcFirstLastPara="1" rIns="0" wrap="square" tIns="45700">
            <a:noAutofit/>
          </a:bodyPr>
          <a:lstStyle/>
          <a:p>
            <a:pPr indent="0" lvl="0" marL="0" rtl="0" algn="ctr">
              <a:lnSpc>
                <a:spcPct val="100000"/>
              </a:lnSpc>
              <a:spcBef>
                <a:spcPts val="0"/>
              </a:spcBef>
              <a:spcAft>
                <a:spcPts val="0"/>
              </a:spcAft>
              <a:buSzPts val="1400"/>
              <a:buNone/>
            </a:pPr>
            <a:r>
              <a:rPr lang="en-US"/>
              <a:t>Orario: </a:t>
            </a:r>
            <a:endParaRPr/>
          </a:p>
          <a:p>
            <a:pPr indent="0" lvl="0" marL="0" rtl="0" algn="ctr">
              <a:lnSpc>
                <a:spcPct val="100000"/>
              </a:lnSpc>
              <a:spcBef>
                <a:spcPts val="0"/>
              </a:spcBef>
              <a:spcAft>
                <a:spcPts val="0"/>
              </a:spcAft>
              <a:buSzPts val="1400"/>
              <a:buNone/>
            </a:pPr>
            <a:r>
              <a:rPr lang="en-US"/>
              <a:t>2024 - 2025 </a:t>
            </a:r>
            <a:endParaRPr/>
          </a:p>
          <a:p>
            <a:pPr indent="0" lvl="0" marL="0" rtl="0" algn="ctr">
              <a:lnSpc>
                <a:spcPct val="100000"/>
              </a:lnSpc>
              <a:spcBef>
                <a:spcPts val="0"/>
              </a:spcBef>
              <a:spcAft>
                <a:spcPts val="0"/>
              </a:spcAft>
              <a:buSzPts val="1400"/>
              <a:buNone/>
            </a:pPr>
            <a:r>
              <a:rPr lang="en-US"/>
              <a:t>Progetto finanziato dall'UE CyberSecPro </a:t>
            </a:r>
            <a:endParaRPr/>
          </a:p>
        </p:txBody>
      </p:sp>
      <p:sp>
        <p:nvSpPr>
          <p:cNvPr id="228" name="Google Shape;228;p4"/>
          <p:cNvSpPr/>
          <p:nvPr>
            <p:ph idx="4" type="body"/>
          </p:nvPr>
        </p:nvSpPr>
        <p:spPr>
          <a:xfrm>
            <a:off x="4651092" y="1894376"/>
            <a:ext cx="2847975" cy="3390899"/>
          </a:xfrm>
          <a:prstGeom prst="roundRect">
            <a:avLst>
              <a:gd fmla="val 16667" name="adj"/>
            </a:avLst>
          </a:prstGeom>
          <a:solidFill>
            <a:schemeClr val="accent1">
              <a:alpha val="9411"/>
            </a:schemeClr>
          </a:solidFill>
          <a:ln cap="flat" cmpd="sng" w="31750">
            <a:solidFill>
              <a:schemeClr val="accent1"/>
            </a:solidFill>
            <a:prstDash val="solid"/>
            <a:round/>
            <a:headEnd len="sm" w="sm" type="none"/>
            <a:tailEnd len="sm" w="sm" type="none"/>
          </a:ln>
        </p:spPr>
        <p:txBody>
          <a:bodyPr anchorCtr="0" anchor="t" bIns="0" lIns="0" spcFirstLastPara="1" rIns="0" wrap="square" tIns="274300">
            <a:normAutofit/>
          </a:bodyPr>
          <a:lstStyle/>
          <a:p>
            <a:pPr indent="0" lvl="0" marL="0" rtl="0" algn="ctr">
              <a:lnSpc>
                <a:spcPct val="100000"/>
              </a:lnSpc>
              <a:spcBef>
                <a:spcPts val="0"/>
              </a:spcBef>
              <a:spcAft>
                <a:spcPts val="0"/>
              </a:spcAft>
              <a:buSzPts val="2400"/>
              <a:buNone/>
            </a:pPr>
            <a:r>
              <a:rPr lang="en-US"/>
              <a:t>DOVE</a:t>
            </a:r>
            <a:endParaRPr/>
          </a:p>
        </p:txBody>
      </p:sp>
      <p:pic>
        <p:nvPicPr>
          <p:cNvPr descr="3d Glasses" id="229" name="Google Shape;229;p4"/>
          <p:cNvPicPr preferRelativeResize="0"/>
          <p:nvPr>
            <p:ph idx="5" type="pic"/>
          </p:nvPr>
        </p:nvPicPr>
        <p:blipFill rotWithShape="1">
          <a:blip r:embed="rId4">
            <a:alphaModFix/>
          </a:blip>
          <a:srcRect b="4573" l="0" r="0" t="4573"/>
          <a:stretch/>
        </p:blipFill>
        <p:spPr>
          <a:xfrm>
            <a:off x="5572159" y="2954840"/>
            <a:ext cx="1005840" cy="914400"/>
          </a:xfrm>
          <a:prstGeom prst="rect">
            <a:avLst/>
          </a:prstGeom>
          <a:noFill/>
          <a:ln>
            <a:noFill/>
          </a:ln>
        </p:spPr>
      </p:pic>
      <p:sp>
        <p:nvSpPr>
          <p:cNvPr id="230" name="Google Shape;230;p4"/>
          <p:cNvSpPr txBox="1"/>
          <p:nvPr>
            <p:ph idx="6" type="body"/>
          </p:nvPr>
        </p:nvSpPr>
        <p:spPr>
          <a:xfrm>
            <a:off x="4938557" y="3989404"/>
            <a:ext cx="2275880" cy="893763"/>
          </a:xfrm>
          <a:prstGeom prst="rect">
            <a:avLst/>
          </a:prstGeom>
          <a:noFill/>
          <a:ln>
            <a:noFill/>
          </a:ln>
        </p:spPr>
        <p:txBody>
          <a:bodyPr anchorCtr="0" anchor="t" bIns="45700" lIns="0" spcFirstLastPara="1" rIns="0" wrap="square" tIns="45700">
            <a:noAutofit/>
          </a:bodyPr>
          <a:lstStyle/>
          <a:p>
            <a:pPr indent="0" lvl="0" marL="0" rtl="0" algn="ctr">
              <a:lnSpc>
                <a:spcPct val="100000"/>
              </a:lnSpc>
              <a:spcBef>
                <a:spcPts val="0"/>
              </a:spcBef>
              <a:spcAft>
                <a:spcPts val="0"/>
              </a:spcAft>
              <a:buSzPts val="1400"/>
              <a:buNone/>
            </a:pPr>
            <a:r>
              <a:rPr lang="en-US"/>
              <a:t>IN LOCO E ONLINE</a:t>
            </a:r>
            <a:endParaRPr/>
          </a:p>
        </p:txBody>
      </p:sp>
      <p:sp>
        <p:nvSpPr>
          <p:cNvPr id="231" name="Google Shape;231;p4"/>
          <p:cNvSpPr/>
          <p:nvPr>
            <p:ph idx="7" type="body"/>
          </p:nvPr>
        </p:nvSpPr>
        <p:spPr>
          <a:xfrm>
            <a:off x="7995403" y="1894376"/>
            <a:ext cx="2847975" cy="3390899"/>
          </a:xfrm>
          <a:prstGeom prst="roundRect">
            <a:avLst>
              <a:gd fmla="val 16667" name="adj"/>
            </a:avLst>
          </a:prstGeom>
          <a:solidFill>
            <a:schemeClr val="accent1">
              <a:alpha val="9411"/>
            </a:schemeClr>
          </a:solidFill>
          <a:ln cap="flat" cmpd="sng" w="31750">
            <a:solidFill>
              <a:schemeClr val="accent1"/>
            </a:solidFill>
            <a:prstDash val="solid"/>
            <a:round/>
            <a:headEnd len="sm" w="sm" type="none"/>
            <a:tailEnd len="sm" w="sm" type="none"/>
          </a:ln>
        </p:spPr>
        <p:txBody>
          <a:bodyPr anchorCtr="0" anchor="t" bIns="0" lIns="0" spcFirstLastPara="1" rIns="0" wrap="square" tIns="274300">
            <a:normAutofit/>
          </a:bodyPr>
          <a:lstStyle/>
          <a:p>
            <a:pPr indent="0" lvl="0" marL="0" rtl="0" algn="ctr">
              <a:lnSpc>
                <a:spcPct val="100000"/>
              </a:lnSpc>
              <a:spcBef>
                <a:spcPts val="0"/>
              </a:spcBef>
              <a:spcAft>
                <a:spcPts val="0"/>
              </a:spcAft>
              <a:buSzPts val="2400"/>
              <a:buNone/>
            </a:pPr>
            <a:r>
              <a:rPr lang="en-US"/>
              <a:t>COME</a:t>
            </a:r>
            <a:endParaRPr/>
          </a:p>
        </p:txBody>
      </p:sp>
      <p:pic>
        <p:nvPicPr>
          <p:cNvPr descr="Circuit" id="232" name="Google Shape;232;p4"/>
          <p:cNvPicPr preferRelativeResize="0"/>
          <p:nvPr>
            <p:ph idx="8" type="pic"/>
          </p:nvPr>
        </p:nvPicPr>
        <p:blipFill rotWithShape="1">
          <a:blip r:embed="rId5">
            <a:alphaModFix/>
          </a:blip>
          <a:srcRect b="4500" l="0" r="0" t="4502"/>
          <a:stretch/>
        </p:blipFill>
        <p:spPr>
          <a:xfrm>
            <a:off x="8916470" y="2833688"/>
            <a:ext cx="1005840" cy="914400"/>
          </a:xfrm>
          <a:prstGeom prst="rect">
            <a:avLst/>
          </a:prstGeom>
          <a:noFill/>
          <a:ln>
            <a:noFill/>
          </a:ln>
        </p:spPr>
      </p:pic>
      <p:sp>
        <p:nvSpPr>
          <p:cNvPr id="233" name="Google Shape;233;p4"/>
          <p:cNvSpPr txBox="1"/>
          <p:nvPr>
            <p:ph idx="9" type="body"/>
          </p:nvPr>
        </p:nvSpPr>
        <p:spPr>
          <a:xfrm>
            <a:off x="8282868" y="3989404"/>
            <a:ext cx="2275880" cy="893763"/>
          </a:xfrm>
          <a:prstGeom prst="rect">
            <a:avLst/>
          </a:prstGeom>
          <a:noFill/>
          <a:ln>
            <a:noFill/>
          </a:ln>
        </p:spPr>
        <p:txBody>
          <a:bodyPr anchorCtr="0" anchor="t" bIns="45700" lIns="0" spcFirstLastPara="1" rIns="0" wrap="square" tIns="45700">
            <a:noAutofit/>
          </a:bodyPr>
          <a:lstStyle/>
          <a:p>
            <a:pPr indent="0" lvl="0" marL="0" rtl="0" algn="ctr">
              <a:lnSpc>
                <a:spcPct val="100000"/>
              </a:lnSpc>
              <a:spcBef>
                <a:spcPts val="0"/>
              </a:spcBef>
              <a:spcAft>
                <a:spcPts val="0"/>
              </a:spcAft>
              <a:buSzPts val="1400"/>
              <a:buNone/>
            </a:pPr>
            <a:r>
              <a:rPr lang="en-US"/>
              <a:t>Formazione pratica</a:t>
            </a:r>
            <a:endParaRPr/>
          </a:p>
        </p:txBody>
      </p:sp>
      <p:sp>
        <p:nvSpPr>
          <p:cNvPr id="234" name="Google Shape;234;p4"/>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100"/>
              <a:buNone/>
            </a:pPr>
            <a:fld id="{00000000-1234-1234-1234-123412341234}" type="slidenum">
              <a:rPr lang="en-US"/>
              <a:t>‹#›</a:t>
            </a:fld>
            <a:endParaRPr/>
          </a:p>
        </p:txBody>
      </p:sp>
      <p:pic>
        <p:nvPicPr>
          <p:cNvPr id="235" name="Google Shape;235;p4"/>
          <p:cNvPicPr preferRelativeResize="0"/>
          <p:nvPr/>
        </p:nvPicPr>
        <p:blipFill rotWithShape="1">
          <a:blip r:embed="rId6">
            <a:alphaModFix/>
          </a:blip>
          <a:srcRect b="0" l="0" r="0" t="0"/>
          <a:stretch/>
        </p:blipFill>
        <p:spPr>
          <a:xfrm>
            <a:off x="9509575" y="108400"/>
            <a:ext cx="2553075" cy="4722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9" name="Shape 239"/>
        <p:cNvGrpSpPr/>
        <p:nvPr/>
      </p:nvGrpSpPr>
      <p:grpSpPr>
        <a:xfrm>
          <a:off x="0" y="0"/>
          <a:ext cx="0" cy="0"/>
          <a:chOff x="0" y="0"/>
          <a:chExt cx="0" cy="0"/>
        </a:xfrm>
      </p:grpSpPr>
      <p:pic>
        <p:nvPicPr>
          <p:cNvPr descr="A group of people looking at a sign" id="240" name="Google Shape;240;p5"/>
          <p:cNvPicPr preferRelativeResize="0"/>
          <p:nvPr>
            <p:ph idx="2" type="pic"/>
          </p:nvPr>
        </p:nvPicPr>
        <p:blipFill rotWithShape="1">
          <a:blip r:embed="rId3">
            <a:alphaModFix/>
          </a:blip>
          <a:srcRect b="0" l="6288" r="6286" t="0"/>
          <a:stretch/>
        </p:blipFill>
        <p:spPr>
          <a:xfrm>
            <a:off x="0" y="-2235"/>
            <a:ext cx="5840730" cy="6862275"/>
          </a:xfrm>
          <a:prstGeom prst="rect">
            <a:avLst/>
          </a:prstGeom>
          <a:solidFill>
            <a:schemeClr val="lt2"/>
          </a:solidFill>
          <a:ln>
            <a:noFill/>
          </a:ln>
        </p:spPr>
      </p:pic>
      <p:sp>
        <p:nvSpPr>
          <p:cNvPr id="241" name="Google Shape;241;p5"/>
          <p:cNvSpPr txBox="1"/>
          <p:nvPr>
            <p:ph type="ctrTitle"/>
          </p:nvPr>
        </p:nvSpPr>
        <p:spPr>
          <a:xfrm>
            <a:off x="6507964" y="631870"/>
            <a:ext cx="4786800" cy="7638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3600"/>
              <a:buFont typeface="Book Antiqua"/>
              <a:buNone/>
            </a:pPr>
            <a:r>
              <a:rPr lang="en-US"/>
              <a:t>Proposte di valore</a:t>
            </a:r>
            <a:endParaRPr/>
          </a:p>
        </p:txBody>
      </p:sp>
      <p:sp>
        <p:nvSpPr>
          <p:cNvPr id="242" name="Google Shape;242;p5"/>
          <p:cNvSpPr txBox="1"/>
          <p:nvPr>
            <p:ph idx="1" type="subTitle"/>
          </p:nvPr>
        </p:nvSpPr>
        <p:spPr>
          <a:xfrm>
            <a:off x="6498131" y="1280160"/>
            <a:ext cx="4786800" cy="763800"/>
          </a:xfrm>
          <a:prstGeom prst="rect">
            <a:avLst/>
          </a:prstGeom>
          <a:noFill/>
          <a:ln>
            <a:noFill/>
          </a:ln>
        </p:spPr>
        <p:txBody>
          <a:bodyPr anchorCtr="0" anchor="t" bIns="0" lIns="91425" spcFirstLastPara="1" rIns="91425" wrap="square" tIns="91425">
            <a:normAutofit/>
          </a:bodyPr>
          <a:lstStyle/>
          <a:p>
            <a:pPr indent="0" lvl="0" marL="0" rtl="0" algn="l">
              <a:lnSpc>
                <a:spcPct val="100000"/>
              </a:lnSpc>
              <a:spcBef>
                <a:spcPts val="0"/>
              </a:spcBef>
              <a:spcAft>
                <a:spcPts val="0"/>
              </a:spcAft>
              <a:buSzPts val="2400"/>
              <a:buNone/>
            </a:pPr>
            <a:r>
              <a:rPr lang="en-US"/>
              <a:t>Vantaggi per i partecipanti</a:t>
            </a:r>
            <a:endParaRPr/>
          </a:p>
        </p:txBody>
      </p:sp>
      <p:sp>
        <p:nvSpPr>
          <p:cNvPr id="243" name="Google Shape;243;p5"/>
          <p:cNvSpPr txBox="1"/>
          <p:nvPr>
            <p:ph idx="3" type="body"/>
          </p:nvPr>
        </p:nvSpPr>
        <p:spPr>
          <a:xfrm>
            <a:off x="6148812" y="2043960"/>
            <a:ext cx="5913838" cy="4705640"/>
          </a:xfrm>
          <a:prstGeom prst="rect">
            <a:avLst/>
          </a:prstGeom>
          <a:noFill/>
          <a:ln>
            <a:noFill/>
          </a:ln>
        </p:spPr>
        <p:txBody>
          <a:bodyPr anchorCtr="0" anchor="t" bIns="45700" lIns="91425" spcFirstLastPara="1" rIns="0" wrap="square" tIns="0">
            <a:noAutofit/>
          </a:bodyPr>
          <a:lstStyle/>
          <a:p>
            <a:pPr indent="-274320" lvl="0" marL="274320" rtl="0" algn="l">
              <a:lnSpc>
                <a:spcPct val="100000"/>
              </a:lnSpc>
              <a:spcBef>
                <a:spcPts val="0"/>
              </a:spcBef>
              <a:spcAft>
                <a:spcPts val="0"/>
              </a:spcAft>
              <a:buSzPts val="1200"/>
              <a:buChar char="o"/>
            </a:pPr>
            <a:r>
              <a:rPr lang="en-US" sz="1200"/>
              <a:t>Livello del modulo di formazione: Base</a:t>
            </a:r>
            <a:endParaRPr/>
          </a:p>
          <a:p>
            <a:pPr indent="-274320" lvl="0" marL="274320" rtl="0" algn="l">
              <a:lnSpc>
                <a:spcPct val="100000"/>
              </a:lnSpc>
              <a:spcBef>
                <a:spcPts val="600"/>
              </a:spcBef>
              <a:spcAft>
                <a:spcPts val="0"/>
              </a:spcAft>
              <a:buSzPts val="1200"/>
              <a:buChar char="o"/>
            </a:pPr>
            <a:r>
              <a:rPr lang="en-US" sz="1200"/>
              <a:t>Comprensione delle minacce informatiche e delle vulnerabilità specifiche del settore energetico.</a:t>
            </a:r>
            <a:endParaRPr/>
          </a:p>
          <a:p>
            <a:pPr indent="-274320" lvl="0" marL="274320" rtl="0" algn="l">
              <a:lnSpc>
                <a:spcPct val="100000"/>
              </a:lnSpc>
              <a:spcBef>
                <a:spcPts val="600"/>
              </a:spcBef>
              <a:spcAft>
                <a:spcPts val="0"/>
              </a:spcAft>
              <a:buSzPts val="1200"/>
              <a:buChar char="o"/>
            </a:pPr>
            <a:r>
              <a:rPr lang="en-US" sz="1200"/>
              <a:t>Familiarità con i sistemi di notifica delle minacce in tempo reale e capacità di implementazione di base.</a:t>
            </a:r>
            <a:endParaRPr/>
          </a:p>
          <a:p>
            <a:pPr indent="-274320" lvl="0" marL="274320" rtl="0" algn="l">
              <a:lnSpc>
                <a:spcPct val="100000"/>
              </a:lnSpc>
              <a:spcBef>
                <a:spcPts val="600"/>
              </a:spcBef>
              <a:spcAft>
                <a:spcPts val="0"/>
              </a:spcAft>
              <a:buSzPts val="1200"/>
              <a:buChar char="o"/>
            </a:pPr>
            <a:r>
              <a:rPr lang="en-US" sz="1200"/>
              <a:t>Conoscenza delle piattaforme di gestione della sicurezza basate sul cloud per il monitoraggio dell'infrastruttura.</a:t>
            </a:r>
            <a:endParaRPr/>
          </a:p>
          <a:p>
            <a:pPr indent="-274320" lvl="0" marL="274320" rtl="0" algn="l">
              <a:lnSpc>
                <a:spcPct val="100000"/>
              </a:lnSpc>
              <a:spcBef>
                <a:spcPts val="600"/>
              </a:spcBef>
              <a:spcAft>
                <a:spcPts val="0"/>
              </a:spcAft>
              <a:buSzPts val="1200"/>
              <a:buChar char="o"/>
            </a:pPr>
            <a:r>
              <a:rPr lang="en-US" sz="1200"/>
              <a:t>Possibilità di configurare notifiche di base delle minacce in tempo reale tramite e-mail e avvisi Slack.</a:t>
            </a:r>
            <a:endParaRPr/>
          </a:p>
          <a:p>
            <a:pPr indent="-274320" lvl="0" marL="274320" rtl="0" algn="l">
              <a:lnSpc>
                <a:spcPct val="100000"/>
              </a:lnSpc>
              <a:spcBef>
                <a:spcPts val="600"/>
              </a:spcBef>
              <a:spcAft>
                <a:spcPts val="0"/>
              </a:spcAft>
              <a:buSzPts val="1200"/>
              <a:buChar char="o"/>
            </a:pPr>
            <a:r>
              <a:rPr lang="en-US" sz="1200"/>
              <a:t>Introduzione all'uso dello strumento Security Infusion per l'identificazione delle vulnerabilità.</a:t>
            </a:r>
            <a:endParaRPr/>
          </a:p>
          <a:p>
            <a:pPr indent="-274320" lvl="0" marL="274320" rtl="0" algn="l">
              <a:lnSpc>
                <a:spcPct val="100000"/>
              </a:lnSpc>
              <a:spcBef>
                <a:spcPts val="600"/>
              </a:spcBef>
              <a:spcAft>
                <a:spcPts val="0"/>
              </a:spcAft>
              <a:buSzPts val="1200"/>
              <a:buChar char="o"/>
            </a:pPr>
            <a:r>
              <a:rPr lang="en-US" sz="1200"/>
              <a:t>Competenza di base nella generazione di semplici rapporti sullo stato del sistema e sulle vulnerabilità.</a:t>
            </a:r>
            <a:endParaRPr/>
          </a:p>
          <a:p>
            <a:pPr indent="-274320" lvl="0" marL="274320" rtl="0" algn="l">
              <a:lnSpc>
                <a:spcPct val="100000"/>
              </a:lnSpc>
              <a:spcBef>
                <a:spcPts val="600"/>
              </a:spcBef>
              <a:spcAft>
                <a:spcPts val="0"/>
              </a:spcAft>
              <a:buSzPts val="1200"/>
              <a:buChar char="o"/>
            </a:pPr>
            <a:r>
              <a:rPr lang="en-US" sz="1200"/>
              <a:t>Introduzione all'impostazione del monitoraggio continuo dell'infrastruttura utilizzando strumenti basati sul cloud.</a:t>
            </a:r>
            <a:endParaRPr/>
          </a:p>
          <a:p>
            <a:pPr indent="-274320" lvl="0" marL="274320" rtl="0" algn="l">
              <a:lnSpc>
                <a:spcPct val="100000"/>
              </a:lnSpc>
              <a:spcBef>
                <a:spcPts val="600"/>
              </a:spcBef>
              <a:spcAft>
                <a:spcPts val="0"/>
              </a:spcAft>
              <a:buSzPts val="1200"/>
              <a:buChar char="o"/>
            </a:pPr>
            <a:r>
              <a:rPr lang="en-US" sz="1200"/>
              <a:t>Capacità di base nell'analisi di eventi storici per la sorveglianza di sistemi energetici critici. </a:t>
            </a:r>
            <a:endParaRPr/>
          </a:p>
          <a:p>
            <a:pPr indent="-274320" lvl="0" marL="274320" rtl="0" algn="l">
              <a:lnSpc>
                <a:spcPct val="100000"/>
              </a:lnSpc>
              <a:spcBef>
                <a:spcPts val="600"/>
              </a:spcBef>
              <a:spcAft>
                <a:spcPts val="0"/>
              </a:spcAft>
              <a:buSzPts val="1200"/>
              <a:buChar char="o"/>
            </a:pPr>
            <a:r>
              <a:rPr lang="en-US" sz="1200"/>
              <a:t>Consapevolezza delle strategie di cybersecurity adattate al settore dell'energia.</a:t>
            </a:r>
            <a:endParaRPr/>
          </a:p>
          <a:p>
            <a:pPr indent="-274320" lvl="0" marL="274320" rtl="0" algn="l">
              <a:lnSpc>
                <a:spcPct val="100000"/>
              </a:lnSpc>
              <a:spcBef>
                <a:spcPts val="600"/>
              </a:spcBef>
              <a:spcAft>
                <a:spcPts val="600"/>
              </a:spcAft>
              <a:buSzPts val="1200"/>
              <a:buChar char="o"/>
            </a:pPr>
            <a:r>
              <a:rPr lang="en-US" sz="1200"/>
              <a:t>Introduzione alla risposta agli incidenti di cybersicurezza negli ambienti energetici.</a:t>
            </a:r>
            <a:endParaRPr sz="1200"/>
          </a:p>
        </p:txBody>
      </p:sp>
      <p:cxnSp>
        <p:nvCxnSpPr>
          <p:cNvPr id="244" name="Google Shape;244;p5"/>
          <p:cNvCxnSpPr/>
          <p:nvPr/>
        </p:nvCxnSpPr>
        <p:spPr>
          <a:xfrm flipH="1">
            <a:off x="2929081" y="0"/>
            <a:ext cx="1822122" cy="6871447"/>
          </a:xfrm>
          <a:prstGeom prst="straightConnector1">
            <a:avLst/>
          </a:prstGeom>
          <a:noFill/>
          <a:ln cap="flat" cmpd="sng" w="22225">
            <a:solidFill>
              <a:schemeClr val="dk2"/>
            </a:solidFill>
            <a:prstDash val="solid"/>
            <a:round/>
            <a:headEnd len="sm" w="sm" type="none"/>
            <a:tailEnd len="sm" w="sm" type="none"/>
          </a:ln>
        </p:spPr>
      </p:cxnSp>
      <p:sp>
        <p:nvSpPr>
          <p:cNvPr id="245" name="Google Shape;245;p5"/>
          <p:cNvSpPr/>
          <p:nvPr/>
        </p:nvSpPr>
        <p:spPr>
          <a:xfrm rot="10800000">
            <a:off x="3498189" y="17722"/>
            <a:ext cx="2545001" cy="6837172"/>
          </a:xfrm>
          <a:custGeom>
            <a:rect b="b" l="l" r="r" t="t"/>
            <a:pathLst>
              <a:path extrusionOk="0" h="6837172" w="2545001">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p:txBody>
      </p:sp>
      <p:pic>
        <p:nvPicPr>
          <p:cNvPr id="246" name="Google Shape;246;p5"/>
          <p:cNvPicPr preferRelativeResize="0"/>
          <p:nvPr/>
        </p:nvPicPr>
        <p:blipFill rotWithShape="1">
          <a:blip r:embed="rId4">
            <a:alphaModFix/>
          </a:blip>
          <a:srcRect b="0" l="0" r="0" t="0"/>
          <a:stretch/>
        </p:blipFill>
        <p:spPr>
          <a:xfrm>
            <a:off x="9509575" y="108400"/>
            <a:ext cx="2553075" cy="472250"/>
          </a:xfrm>
          <a:prstGeom prst="rect">
            <a:avLst/>
          </a:prstGeom>
          <a:noFill/>
          <a:ln>
            <a:noFill/>
          </a:ln>
        </p:spPr>
      </p:pic>
      <p:sp>
        <p:nvSpPr>
          <p:cNvPr id="247" name="Google Shape;247;p5"/>
          <p:cNvSpPr txBox="1"/>
          <p:nvPr>
            <p:ph idx="4294967295" type="sldNum"/>
          </p:nvPr>
        </p:nvSpPr>
        <p:spPr>
          <a:xfrm>
            <a:off x="10768546" y="6290774"/>
            <a:ext cx="618000" cy="3651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100"/>
              <a:buNone/>
            </a:pPr>
            <a:fld id="{00000000-1234-1234-1234-123412341234}" type="slidenum">
              <a:rPr lang="en-US">
                <a:solidFill>
                  <a:schemeClr val="lt1"/>
                </a:solidFill>
              </a:rPr>
              <a:t>‹#›</a:t>
            </a:fld>
            <a:endParaRPr>
              <a:solidFill>
                <a:schemeClr val="lt1"/>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1" name="Shape 251"/>
        <p:cNvGrpSpPr/>
        <p:nvPr/>
      </p:nvGrpSpPr>
      <p:grpSpPr>
        <a:xfrm>
          <a:off x="0" y="0"/>
          <a:ext cx="0" cy="0"/>
          <a:chOff x="0" y="0"/>
          <a:chExt cx="0" cy="0"/>
        </a:xfrm>
      </p:grpSpPr>
      <p:pic>
        <p:nvPicPr>
          <p:cNvPr descr="A person standing in front of a table with a person&#10;&#10;Description automatically generated" id="252" name="Google Shape;252;p6"/>
          <p:cNvPicPr preferRelativeResize="0"/>
          <p:nvPr>
            <p:ph idx="2" type="pic"/>
          </p:nvPr>
        </p:nvPicPr>
        <p:blipFill rotWithShape="1">
          <a:blip r:embed="rId3">
            <a:alphaModFix/>
          </a:blip>
          <a:srcRect b="0" l="4072" r="4072" t="0"/>
          <a:stretch/>
        </p:blipFill>
        <p:spPr>
          <a:xfrm>
            <a:off x="0" y="-2235"/>
            <a:ext cx="5669280" cy="6862275"/>
          </a:xfrm>
          <a:prstGeom prst="rect">
            <a:avLst/>
          </a:prstGeom>
          <a:solidFill>
            <a:schemeClr val="lt2"/>
          </a:solidFill>
          <a:ln>
            <a:noFill/>
          </a:ln>
        </p:spPr>
      </p:pic>
      <p:sp>
        <p:nvSpPr>
          <p:cNvPr id="253" name="Google Shape;253;p6"/>
          <p:cNvSpPr txBox="1"/>
          <p:nvPr>
            <p:ph type="ctrTitle"/>
          </p:nvPr>
        </p:nvSpPr>
        <p:spPr>
          <a:xfrm>
            <a:off x="6409838" y="539184"/>
            <a:ext cx="3168272" cy="64008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3600"/>
              <a:buFont typeface="Book Antiqua"/>
              <a:buNone/>
            </a:pPr>
            <a:r>
              <a:rPr lang="en-US"/>
              <a:t>CHI</a:t>
            </a:r>
            <a:endParaRPr/>
          </a:p>
        </p:txBody>
      </p:sp>
      <p:sp>
        <p:nvSpPr>
          <p:cNvPr id="254" name="Google Shape;254;p6"/>
          <p:cNvSpPr txBox="1"/>
          <p:nvPr>
            <p:ph idx="1" type="subTitle"/>
          </p:nvPr>
        </p:nvSpPr>
        <p:spPr>
          <a:xfrm>
            <a:off x="6362285" y="1097280"/>
            <a:ext cx="4715261" cy="486252"/>
          </a:xfrm>
          <a:prstGeom prst="rect">
            <a:avLst/>
          </a:prstGeom>
          <a:noFill/>
          <a:ln>
            <a:noFill/>
          </a:ln>
        </p:spPr>
        <p:txBody>
          <a:bodyPr anchorCtr="0" anchor="t" bIns="0" lIns="91425" spcFirstLastPara="1" rIns="91425" wrap="square" tIns="91425">
            <a:normAutofit/>
          </a:bodyPr>
          <a:lstStyle/>
          <a:p>
            <a:pPr indent="0" lvl="0" marL="0" rtl="0" algn="l">
              <a:lnSpc>
                <a:spcPct val="100000"/>
              </a:lnSpc>
              <a:spcBef>
                <a:spcPts val="0"/>
              </a:spcBef>
              <a:spcAft>
                <a:spcPts val="0"/>
              </a:spcAft>
              <a:buSzPts val="2400"/>
              <a:buNone/>
            </a:pPr>
            <a:r>
              <a:rPr lang="en-US"/>
              <a:t>Profilo dei partecipanti alla formazione</a:t>
            </a:r>
            <a:endParaRPr/>
          </a:p>
        </p:txBody>
      </p:sp>
      <p:sp>
        <p:nvSpPr>
          <p:cNvPr id="255" name="Google Shape;255;p6"/>
          <p:cNvSpPr txBox="1"/>
          <p:nvPr>
            <p:ph idx="3" type="body"/>
          </p:nvPr>
        </p:nvSpPr>
        <p:spPr>
          <a:xfrm>
            <a:off x="5669280" y="1645920"/>
            <a:ext cx="6393370" cy="5009954"/>
          </a:xfrm>
          <a:prstGeom prst="rect">
            <a:avLst/>
          </a:prstGeom>
          <a:noFill/>
          <a:ln>
            <a:noFill/>
          </a:ln>
        </p:spPr>
        <p:txBody>
          <a:bodyPr anchorCtr="0" anchor="t" bIns="0" lIns="182875" spcFirstLastPara="1" rIns="0" wrap="square" tIns="0">
            <a:noAutofit/>
          </a:bodyPr>
          <a:lstStyle/>
          <a:p>
            <a:pPr indent="-285750" lvl="0" marL="285750" rtl="0" algn="just">
              <a:lnSpc>
                <a:spcPct val="100000"/>
              </a:lnSpc>
              <a:spcBef>
                <a:spcPts val="0"/>
              </a:spcBef>
              <a:spcAft>
                <a:spcPts val="0"/>
              </a:spcAft>
              <a:buSzPts val="1400"/>
              <a:buFont typeface="Noto Sans Symbols"/>
              <a:buChar char="❖"/>
            </a:pPr>
            <a:r>
              <a:rPr b="1" lang="en-US" sz="2000"/>
              <a:t>Professionisti del settore energetico</a:t>
            </a:r>
            <a:endParaRPr/>
          </a:p>
          <a:p>
            <a:pPr indent="0" lvl="0" marL="0" rtl="0" algn="just">
              <a:lnSpc>
                <a:spcPct val="100000"/>
              </a:lnSpc>
              <a:spcBef>
                <a:spcPts val="1200"/>
              </a:spcBef>
              <a:spcAft>
                <a:spcPts val="0"/>
              </a:spcAft>
              <a:buSzPts val="1400"/>
              <a:buNone/>
            </a:pPr>
            <a:r>
              <a:rPr lang="en-US" sz="1200"/>
              <a:t>In particolare: </a:t>
            </a:r>
            <a:endParaRPr/>
          </a:p>
          <a:p>
            <a:pPr indent="-274320" lvl="0" marL="274320" rtl="0" algn="just">
              <a:lnSpc>
                <a:spcPct val="100000"/>
              </a:lnSpc>
              <a:spcBef>
                <a:spcPts val="0"/>
              </a:spcBef>
              <a:spcAft>
                <a:spcPts val="0"/>
              </a:spcAft>
              <a:buClr>
                <a:srgbClr val="FFC000"/>
              </a:buClr>
              <a:buSzPts val="1400"/>
              <a:buFont typeface="Noto Sans Symbols"/>
              <a:buChar char="✔"/>
            </a:pPr>
            <a:r>
              <a:rPr b="1" lang="en-US" sz="1200"/>
              <a:t>Professionisti della sicurezza informatica nel settore dell'energia </a:t>
            </a:r>
            <a:endParaRPr/>
          </a:p>
          <a:p>
            <a:pPr indent="0" lvl="0" marL="0" rtl="0" algn="just">
              <a:lnSpc>
                <a:spcPct val="100000"/>
              </a:lnSpc>
              <a:spcBef>
                <a:spcPts val="0"/>
              </a:spcBef>
              <a:spcAft>
                <a:spcPts val="0"/>
              </a:spcAft>
              <a:buClr>
                <a:srgbClr val="FFC000"/>
              </a:buClr>
              <a:buSzPts val="1400"/>
              <a:buNone/>
            </a:pPr>
            <a:r>
              <a:rPr lang="en-US" sz="1200"/>
              <a:t>Anche a livello di base, questo seminario può rafforzare i concetti fondamentali e fornire un'esperienza pratica con strumenti specifici, che è preziosa per le persone responsabili della salvaguardia dell'infrastruttura digitale delle aziende energetiche, soprattutto per </a:t>
            </a:r>
            <a:r>
              <a:rPr b="1" lang="en-US" sz="1200"/>
              <a:t>quelle di primo livello</a:t>
            </a:r>
            <a:r>
              <a:rPr lang="en-US" sz="1200"/>
              <a:t>.</a:t>
            </a:r>
            <a:endParaRPr/>
          </a:p>
          <a:p>
            <a:pPr indent="-274320" lvl="0" marL="274320" rtl="0" algn="just">
              <a:lnSpc>
                <a:spcPct val="100000"/>
              </a:lnSpc>
              <a:spcBef>
                <a:spcPts val="600"/>
              </a:spcBef>
              <a:spcAft>
                <a:spcPts val="0"/>
              </a:spcAft>
              <a:buClr>
                <a:srgbClr val="FFC000"/>
              </a:buClr>
              <a:buSzPts val="1400"/>
              <a:buFont typeface="Noto Sans Symbols"/>
              <a:buChar char="✔"/>
            </a:pPr>
            <a:r>
              <a:rPr b="1" lang="en-US" sz="1200"/>
              <a:t>Amministratori di sistema e ingegneri di rete </a:t>
            </a:r>
            <a:endParaRPr/>
          </a:p>
          <a:p>
            <a:pPr indent="0" lvl="0" marL="0" rtl="0" algn="just">
              <a:lnSpc>
                <a:spcPct val="100000"/>
              </a:lnSpc>
              <a:spcBef>
                <a:spcPts val="0"/>
              </a:spcBef>
              <a:spcAft>
                <a:spcPts val="0"/>
              </a:spcAft>
              <a:buClr>
                <a:srgbClr val="FFC000"/>
              </a:buClr>
              <a:buSzPts val="1400"/>
              <a:buNone/>
            </a:pPr>
            <a:r>
              <a:rPr lang="en-US" sz="1200"/>
              <a:t>Questi ruoli sono direttamente responsabili della configurazione e della manutenzione dell'infrastruttura IT all'interno delle aziende del settore energetico, per cui è essenziale che partecipino a una formazione di base sulla cybersecurity per garantire una solida comprensione dei principi di sicurezza.</a:t>
            </a:r>
            <a:endParaRPr/>
          </a:p>
          <a:p>
            <a:pPr indent="-274320" lvl="0" marL="274320" rtl="0" algn="just">
              <a:lnSpc>
                <a:spcPct val="100000"/>
              </a:lnSpc>
              <a:spcBef>
                <a:spcPts val="600"/>
              </a:spcBef>
              <a:spcAft>
                <a:spcPts val="0"/>
              </a:spcAft>
              <a:buClr>
                <a:srgbClr val="FFC000"/>
              </a:buClr>
              <a:buSzPts val="1400"/>
              <a:buFont typeface="Noto Sans Symbols"/>
              <a:buChar char="✔"/>
            </a:pPr>
            <a:r>
              <a:rPr b="1" lang="en-US" sz="1200"/>
              <a:t>Manager e </a:t>
            </a:r>
            <a:r>
              <a:rPr lang="en-US" sz="1200"/>
              <a:t>dirigenti </a:t>
            </a:r>
            <a:endParaRPr/>
          </a:p>
          <a:p>
            <a:pPr indent="0" lvl="0" marL="0" rtl="0" algn="just">
              <a:lnSpc>
                <a:spcPct val="100000"/>
              </a:lnSpc>
              <a:spcBef>
                <a:spcPts val="0"/>
              </a:spcBef>
              <a:spcAft>
                <a:spcPts val="0"/>
              </a:spcAft>
              <a:buClr>
                <a:srgbClr val="FFC000"/>
              </a:buClr>
              <a:buSzPts val="1400"/>
              <a:buNone/>
            </a:pPr>
            <a:r>
              <a:rPr lang="en-US" sz="1200"/>
              <a:t>I responsabili delle decisioni all'interno delle aziende del settore energetico dovrebbero avere una conoscenza di base dei concetti e delle strategie di cybersecurity per prendere decisioni informate sull'allocazione delle risorse e sulla gestione dei rischi.</a:t>
            </a:r>
            <a:endParaRPr/>
          </a:p>
          <a:p>
            <a:pPr indent="-274320" lvl="0" marL="274320" rtl="0" algn="just">
              <a:lnSpc>
                <a:spcPct val="100000"/>
              </a:lnSpc>
              <a:spcBef>
                <a:spcPts val="600"/>
              </a:spcBef>
              <a:spcAft>
                <a:spcPts val="0"/>
              </a:spcAft>
              <a:buClr>
                <a:srgbClr val="FFC000"/>
              </a:buClr>
              <a:buSzPts val="1400"/>
              <a:buFont typeface="Noto Sans Symbols"/>
              <a:buChar char="✔"/>
            </a:pPr>
            <a:r>
              <a:rPr b="1" lang="en-US" sz="1200"/>
              <a:t>Responsabili della conformità nelle aziende energetiche</a:t>
            </a:r>
            <a:endParaRPr/>
          </a:p>
          <a:p>
            <a:pPr indent="0" lvl="0" marL="0" rtl="0" algn="just">
              <a:lnSpc>
                <a:spcPct val="100000"/>
              </a:lnSpc>
              <a:spcBef>
                <a:spcPts val="0"/>
              </a:spcBef>
              <a:spcAft>
                <a:spcPts val="0"/>
              </a:spcAft>
              <a:buClr>
                <a:srgbClr val="FFC000"/>
              </a:buClr>
              <a:buSzPts val="1400"/>
              <a:buNone/>
            </a:pPr>
            <a:r>
              <a:rPr lang="en-US" sz="1200"/>
              <a:t>I responsabili della conformità normativa nel settore dell'energia devono conoscere le migliori pratiche di cybersecurity per evitare potenziali violazioni e sanzioni.</a:t>
            </a:r>
            <a:endParaRPr/>
          </a:p>
          <a:p>
            <a:pPr indent="-274320" lvl="0" marL="274320" rtl="0" algn="just">
              <a:lnSpc>
                <a:spcPct val="100000"/>
              </a:lnSpc>
              <a:spcBef>
                <a:spcPts val="600"/>
              </a:spcBef>
              <a:spcAft>
                <a:spcPts val="0"/>
              </a:spcAft>
              <a:buClr>
                <a:srgbClr val="FFC000"/>
              </a:buClr>
              <a:buSzPts val="1400"/>
              <a:buFont typeface="Noto Sans Symbols"/>
              <a:buChar char="✔"/>
            </a:pPr>
            <a:r>
              <a:rPr b="1" lang="en-US" sz="1200"/>
              <a:t>Dipendenti selezionati</a:t>
            </a:r>
            <a:endParaRPr/>
          </a:p>
          <a:p>
            <a:pPr indent="0" lvl="0" marL="0" rtl="0" algn="just">
              <a:lnSpc>
                <a:spcPct val="100000"/>
              </a:lnSpc>
              <a:spcBef>
                <a:spcPts val="0"/>
              </a:spcBef>
              <a:spcAft>
                <a:spcPts val="600"/>
              </a:spcAft>
              <a:buClr>
                <a:srgbClr val="FFC000"/>
              </a:buClr>
              <a:buSzPts val="1400"/>
              <a:buNone/>
            </a:pPr>
            <a:r>
              <a:rPr lang="en-US" sz="1200"/>
              <a:t>come quelli coinvolti in operazioni critiche o che trattano dati sensibili, potrebbero beneficiare di una formazione di base sulla cybersecurity per migliorare la resilienza generale dell'organizzazione.</a:t>
            </a:r>
            <a:endParaRPr/>
          </a:p>
        </p:txBody>
      </p:sp>
      <p:cxnSp>
        <p:nvCxnSpPr>
          <p:cNvPr id="256" name="Google Shape;256;p6"/>
          <p:cNvCxnSpPr/>
          <p:nvPr/>
        </p:nvCxnSpPr>
        <p:spPr>
          <a:xfrm flipH="1">
            <a:off x="2929081" y="0"/>
            <a:ext cx="1822122" cy="6871447"/>
          </a:xfrm>
          <a:prstGeom prst="straightConnector1">
            <a:avLst/>
          </a:prstGeom>
          <a:noFill/>
          <a:ln cap="flat" cmpd="sng" w="22225">
            <a:solidFill>
              <a:schemeClr val="dk2"/>
            </a:solidFill>
            <a:prstDash val="solid"/>
            <a:round/>
            <a:headEnd len="sm" w="sm" type="none"/>
            <a:tailEnd len="sm" w="sm" type="none"/>
          </a:ln>
        </p:spPr>
      </p:cxnSp>
      <p:sp>
        <p:nvSpPr>
          <p:cNvPr id="257" name="Google Shape;257;p6"/>
          <p:cNvSpPr/>
          <p:nvPr/>
        </p:nvSpPr>
        <p:spPr>
          <a:xfrm rot="10800000">
            <a:off x="3498189" y="17722"/>
            <a:ext cx="2545001" cy="6837172"/>
          </a:xfrm>
          <a:custGeom>
            <a:rect b="b" l="l" r="r" t="t"/>
            <a:pathLst>
              <a:path extrusionOk="0" h="6837172" w="2545001">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p:txBody>
      </p:sp>
      <p:pic>
        <p:nvPicPr>
          <p:cNvPr id="258" name="Google Shape;258;p6"/>
          <p:cNvPicPr preferRelativeResize="0"/>
          <p:nvPr/>
        </p:nvPicPr>
        <p:blipFill rotWithShape="1">
          <a:blip r:embed="rId4">
            <a:alphaModFix/>
          </a:blip>
          <a:srcRect b="0" l="0" r="0" t="0"/>
          <a:stretch/>
        </p:blipFill>
        <p:spPr>
          <a:xfrm>
            <a:off x="9509575" y="108400"/>
            <a:ext cx="2553075" cy="472250"/>
          </a:xfrm>
          <a:prstGeom prst="rect">
            <a:avLst/>
          </a:prstGeom>
          <a:noFill/>
          <a:ln>
            <a:noFill/>
          </a:ln>
        </p:spPr>
      </p:pic>
      <p:sp>
        <p:nvSpPr>
          <p:cNvPr id="259" name="Google Shape;259;p6"/>
          <p:cNvSpPr txBox="1"/>
          <p:nvPr>
            <p:ph idx="4294967295" type="sldNum"/>
          </p:nvPr>
        </p:nvSpPr>
        <p:spPr>
          <a:xfrm>
            <a:off x="10768546" y="6290774"/>
            <a:ext cx="618000" cy="3651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100"/>
              <a:buNone/>
            </a:pPr>
            <a:fld id="{00000000-1234-1234-1234-123412341234}" type="slidenum">
              <a:rPr lang="en-US">
                <a:solidFill>
                  <a:schemeClr val="lt1"/>
                </a:solidFill>
              </a:rPr>
              <a:t>‹#›</a:t>
            </a:fld>
            <a:endParaRPr>
              <a:solidFill>
                <a:schemeClr val="lt1"/>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 name="Shape 263"/>
        <p:cNvGrpSpPr/>
        <p:nvPr/>
      </p:nvGrpSpPr>
      <p:grpSpPr>
        <a:xfrm>
          <a:off x="0" y="0"/>
          <a:ext cx="0" cy="0"/>
          <a:chOff x="0" y="0"/>
          <a:chExt cx="0" cy="0"/>
        </a:xfrm>
      </p:grpSpPr>
      <p:sp>
        <p:nvSpPr>
          <p:cNvPr id="264" name="Google Shape;264;p2"/>
          <p:cNvSpPr txBox="1"/>
          <p:nvPr>
            <p:ph type="ctrTitle"/>
          </p:nvPr>
        </p:nvSpPr>
        <p:spPr>
          <a:xfrm>
            <a:off x="6409838" y="731520"/>
            <a:ext cx="3168272" cy="64008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3600"/>
              <a:buFont typeface="Book Antiqua"/>
              <a:buNone/>
            </a:pPr>
            <a:r>
              <a:rPr lang="en-US"/>
              <a:t>CHI</a:t>
            </a:r>
            <a:endParaRPr/>
          </a:p>
        </p:txBody>
      </p:sp>
      <p:sp>
        <p:nvSpPr>
          <p:cNvPr id="265" name="Google Shape;265;p2"/>
          <p:cNvSpPr txBox="1"/>
          <p:nvPr>
            <p:ph idx="1" type="subTitle"/>
          </p:nvPr>
        </p:nvSpPr>
        <p:spPr>
          <a:xfrm>
            <a:off x="6362285" y="1280160"/>
            <a:ext cx="4715261" cy="486252"/>
          </a:xfrm>
          <a:prstGeom prst="rect">
            <a:avLst/>
          </a:prstGeom>
          <a:noFill/>
          <a:ln>
            <a:noFill/>
          </a:ln>
        </p:spPr>
        <p:txBody>
          <a:bodyPr anchorCtr="0" anchor="t" bIns="0" lIns="91425" spcFirstLastPara="1" rIns="91425" wrap="square" tIns="91425">
            <a:normAutofit/>
          </a:bodyPr>
          <a:lstStyle/>
          <a:p>
            <a:pPr indent="0" lvl="0" marL="0" rtl="0" algn="l">
              <a:lnSpc>
                <a:spcPct val="100000"/>
              </a:lnSpc>
              <a:spcBef>
                <a:spcPts val="0"/>
              </a:spcBef>
              <a:spcAft>
                <a:spcPts val="0"/>
              </a:spcAft>
              <a:buSzPts val="2400"/>
              <a:buNone/>
            </a:pPr>
            <a:r>
              <a:rPr lang="en-US"/>
              <a:t>Profilo dei partecipanti alla formazione</a:t>
            </a:r>
            <a:endParaRPr/>
          </a:p>
        </p:txBody>
      </p:sp>
      <p:sp>
        <p:nvSpPr>
          <p:cNvPr id="266" name="Google Shape;266;p2"/>
          <p:cNvSpPr txBox="1"/>
          <p:nvPr>
            <p:ph idx="3" type="body"/>
          </p:nvPr>
        </p:nvSpPr>
        <p:spPr>
          <a:xfrm>
            <a:off x="6271490" y="2299854"/>
            <a:ext cx="5237019" cy="3814065"/>
          </a:xfrm>
          <a:prstGeom prst="rect">
            <a:avLst/>
          </a:prstGeom>
          <a:noFill/>
          <a:ln>
            <a:noFill/>
          </a:ln>
        </p:spPr>
        <p:txBody>
          <a:bodyPr anchorCtr="0" anchor="t" bIns="0" lIns="91425" spcFirstLastPara="1" rIns="0" wrap="square" tIns="0">
            <a:noAutofit/>
          </a:bodyPr>
          <a:lstStyle/>
          <a:p>
            <a:pPr indent="-285750" lvl="0" marL="285750" rtl="0" algn="just">
              <a:lnSpc>
                <a:spcPct val="100000"/>
              </a:lnSpc>
              <a:spcBef>
                <a:spcPts val="0"/>
              </a:spcBef>
              <a:spcAft>
                <a:spcPts val="0"/>
              </a:spcAft>
              <a:buSzPts val="1400"/>
              <a:buFont typeface="Noto Sans Symbols"/>
              <a:buChar char="❖"/>
            </a:pPr>
            <a:r>
              <a:rPr lang="en-US" sz="1200"/>
              <a:t>A prescindere dalla loro appartenenza al settore energetico:</a:t>
            </a:r>
            <a:endParaRPr/>
          </a:p>
          <a:p>
            <a:pPr indent="-285750" lvl="1" marL="742950" rtl="0" algn="just">
              <a:lnSpc>
                <a:spcPct val="100000"/>
              </a:lnSpc>
              <a:spcBef>
                <a:spcPts val="1200"/>
              </a:spcBef>
              <a:spcAft>
                <a:spcPts val="0"/>
              </a:spcAft>
              <a:buClr>
                <a:srgbClr val="FFC000"/>
              </a:buClr>
              <a:buSzPts val="1400"/>
              <a:buFont typeface="Noto Sans Symbols"/>
              <a:buChar char="✔"/>
            </a:pPr>
            <a:r>
              <a:rPr b="1" lang="en-US" sz="1600"/>
              <a:t>Professionisti della sicurezza informatica </a:t>
            </a:r>
            <a:r>
              <a:rPr lang="en-US" sz="1600"/>
              <a:t>(in particolare quelli di livello iniziale) </a:t>
            </a:r>
            <a:endParaRPr/>
          </a:p>
          <a:p>
            <a:pPr indent="-285750" lvl="1" marL="742950" rtl="0" algn="just">
              <a:lnSpc>
                <a:spcPct val="100000"/>
              </a:lnSpc>
              <a:spcBef>
                <a:spcPts val="0"/>
              </a:spcBef>
              <a:spcAft>
                <a:spcPts val="0"/>
              </a:spcAft>
              <a:buClr>
                <a:srgbClr val="FFC000"/>
              </a:buClr>
              <a:buSzPts val="1400"/>
              <a:buFont typeface="Noto Sans Symbols"/>
              <a:buChar char="✔"/>
            </a:pPr>
            <a:r>
              <a:rPr b="1" lang="en-US" sz="1600"/>
              <a:t>Amministratori di sistema</a:t>
            </a:r>
            <a:r>
              <a:rPr lang="en-US" sz="1600"/>
              <a:t>, </a:t>
            </a:r>
            <a:r>
              <a:rPr b="1" lang="en-US" sz="1600"/>
              <a:t>ingegneri di rete</a:t>
            </a:r>
            <a:endParaRPr/>
          </a:p>
          <a:p>
            <a:pPr indent="-285750" lvl="1" marL="742950" rtl="0" algn="just">
              <a:lnSpc>
                <a:spcPct val="100000"/>
              </a:lnSpc>
              <a:spcBef>
                <a:spcPts val="0"/>
              </a:spcBef>
              <a:spcAft>
                <a:spcPts val="0"/>
              </a:spcAft>
              <a:buClr>
                <a:srgbClr val="FFC000"/>
              </a:buClr>
              <a:buSzPts val="1400"/>
              <a:buFont typeface="Noto Sans Symbols"/>
              <a:buChar char="✔"/>
            </a:pPr>
            <a:r>
              <a:rPr b="1" lang="en-US" sz="1600"/>
              <a:t>Studenti </a:t>
            </a:r>
            <a:r>
              <a:rPr lang="en-US" sz="1600"/>
              <a:t>e </a:t>
            </a:r>
            <a:r>
              <a:rPr b="1" lang="en-US" sz="1600"/>
              <a:t>appassionati di cybersecurity</a:t>
            </a:r>
            <a:endParaRPr/>
          </a:p>
          <a:p>
            <a:pPr indent="0" lvl="0" marL="0" rtl="0" algn="just">
              <a:lnSpc>
                <a:spcPct val="100000"/>
              </a:lnSpc>
              <a:spcBef>
                <a:spcPts val="1200"/>
              </a:spcBef>
              <a:spcAft>
                <a:spcPts val="0"/>
              </a:spcAft>
              <a:buClr>
                <a:srgbClr val="FFC000"/>
              </a:buClr>
              <a:buSzPts val="1400"/>
              <a:buNone/>
            </a:pPr>
            <a:r>
              <a:rPr lang="en-US" sz="1200"/>
              <a:t>Il seminario offre ai partecipanti un'opportunità preziosa per acquisire conoscenze pratiche sulle strategie di cybersecurity e per sviluppare una comprensione delle sfide del settore. </a:t>
            </a:r>
            <a:endParaRPr/>
          </a:p>
          <a:p>
            <a:pPr indent="0" lvl="0" marL="0" rtl="0" algn="just">
              <a:lnSpc>
                <a:spcPct val="100000"/>
              </a:lnSpc>
              <a:spcBef>
                <a:spcPts val="1200"/>
              </a:spcBef>
              <a:spcAft>
                <a:spcPts val="0"/>
              </a:spcAft>
              <a:buClr>
                <a:srgbClr val="FFC000"/>
              </a:buClr>
              <a:buSzPts val="1400"/>
              <a:buNone/>
            </a:pPr>
            <a:r>
              <a:rPr lang="en-US" sz="1200"/>
              <a:t>Inoltre, le dimostrazioni pratiche e le esercitazioni presenti nel seminario servono a integrare le conoscenze teoriche, migliorando la comprensione dei concetti e degli strumenti di cybersecurity.</a:t>
            </a:r>
            <a:endParaRPr b="1" sz="1200"/>
          </a:p>
          <a:p>
            <a:pPr indent="0" lvl="0" marL="0" rtl="0" algn="just">
              <a:lnSpc>
                <a:spcPct val="100000"/>
              </a:lnSpc>
              <a:spcBef>
                <a:spcPts val="1200"/>
              </a:spcBef>
              <a:spcAft>
                <a:spcPts val="1200"/>
              </a:spcAft>
              <a:buSzPts val="1400"/>
              <a:buNone/>
            </a:pPr>
            <a:r>
              <a:t/>
            </a:r>
            <a:endParaRPr/>
          </a:p>
        </p:txBody>
      </p:sp>
      <p:cxnSp>
        <p:nvCxnSpPr>
          <p:cNvPr id="267" name="Google Shape;267;p2"/>
          <p:cNvCxnSpPr/>
          <p:nvPr/>
        </p:nvCxnSpPr>
        <p:spPr>
          <a:xfrm flipH="1">
            <a:off x="2929081" y="0"/>
            <a:ext cx="1822122" cy="6871447"/>
          </a:xfrm>
          <a:prstGeom prst="straightConnector1">
            <a:avLst/>
          </a:prstGeom>
          <a:noFill/>
          <a:ln cap="flat" cmpd="sng" w="22225">
            <a:solidFill>
              <a:schemeClr val="dk2"/>
            </a:solidFill>
            <a:prstDash val="solid"/>
            <a:round/>
            <a:headEnd len="sm" w="sm" type="none"/>
            <a:tailEnd len="sm" w="sm" type="none"/>
          </a:ln>
        </p:spPr>
      </p:cxnSp>
      <p:sp>
        <p:nvSpPr>
          <p:cNvPr id="268" name="Google Shape;268;p2"/>
          <p:cNvSpPr/>
          <p:nvPr/>
        </p:nvSpPr>
        <p:spPr>
          <a:xfrm rot="10800000">
            <a:off x="3498189" y="17722"/>
            <a:ext cx="2545001" cy="6837172"/>
          </a:xfrm>
          <a:custGeom>
            <a:rect b="b" l="l" r="r" t="t"/>
            <a:pathLst>
              <a:path extrusionOk="0" h="6837172" w="2545001">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p:txBody>
      </p:sp>
      <p:pic>
        <p:nvPicPr>
          <p:cNvPr descr="A person standing in front of a table with a person&#10;&#10;Description automatically generated" id="269" name="Google Shape;269;p2"/>
          <p:cNvPicPr preferRelativeResize="0"/>
          <p:nvPr>
            <p:ph idx="2" type="pic"/>
          </p:nvPr>
        </p:nvPicPr>
        <p:blipFill rotWithShape="1">
          <a:blip r:embed="rId3">
            <a:alphaModFix/>
          </a:blip>
          <a:srcRect b="0" l="4072" r="4072" t="0"/>
          <a:stretch/>
        </p:blipFill>
        <p:spPr>
          <a:xfrm>
            <a:off x="0" y="-2235"/>
            <a:ext cx="5634182" cy="6862275"/>
          </a:xfrm>
          <a:prstGeom prst="rect">
            <a:avLst/>
          </a:prstGeom>
          <a:solidFill>
            <a:schemeClr val="lt2"/>
          </a:solidFill>
          <a:ln>
            <a:noFill/>
          </a:ln>
        </p:spPr>
      </p:pic>
      <p:pic>
        <p:nvPicPr>
          <p:cNvPr id="270" name="Google Shape;270;p2"/>
          <p:cNvPicPr preferRelativeResize="0"/>
          <p:nvPr/>
        </p:nvPicPr>
        <p:blipFill rotWithShape="1">
          <a:blip r:embed="rId4">
            <a:alphaModFix/>
          </a:blip>
          <a:srcRect b="0" l="0" r="0" t="0"/>
          <a:stretch/>
        </p:blipFill>
        <p:spPr>
          <a:xfrm>
            <a:off x="9509575" y="108400"/>
            <a:ext cx="2553075" cy="472250"/>
          </a:xfrm>
          <a:prstGeom prst="rect">
            <a:avLst/>
          </a:prstGeom>
          <a:noFill/>
          <a:ln>
            <a:noFill/>
          </a:ln>
        </p:spPr>
      </p:pic>
      <p:sp>
        <p:nvSpPr>
          <p:cNvPr id="271" name="Google Shape;271;p2"/>
          <p:cNvSpPr txBox="1"/>
          <p:nvPr>
            <p:ph idx="4294967295" type="sldNum"/>
          </p:nvPr>
        </p:nvSpPr>
        <p:spPr>
          <a:xfrm>
            <a:off x="10768546" y="6290774"/>
            <a:ext cx="618000" cy="3651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100"/>
              <a:buNone/>
            </a:pPr>
            <a:fld id="{00000000-1234-1234-1234-123412341234}" type="slidenum">
              <a:rPr lang="en-US">
                <a:solidFill>
                  <a:schemeClr val="lt1"/>
                </a:solidFill>
              </a:rPr>
              <a:t>‹#›</a:t>
            </a:fld>
            <a:endParaRPr>
              <a:solidFill>
                <a:schemeClr val="lt1"/>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5" name="Shape 275"/>
        <p:cNvGrpSpPr/>
        <p:nvPr/>
      </p:nvGrpSpPr>
      <p:grpSpPr>
        <a:xfrm>
          <a:off x="0" y="0"/>
          <a:ext cx="0" cy="0"/>
          <a:chOff x="0" y="0"/>
          <a:chExt cx="0" cy="0"/>
        </a:xfrm>
      </p:grpSpPr>
      <p:sp>
        <p:nvSpPr>
          <p:cNvPr id="276" name="Google Shape;276;p7"/>
          <p:cNvSpPr txBox="1"/>
          <p:nvPr>
            <p:ph type="ctrTitle"/>
          </p:nvPr>
        </p:nvSpPr>
        <p:spPr>
          <a:xfrm>
            <a:off x="6507964" y="98470"/>
            <a:ext cx="4786877" cy="763899"/>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3600"/>
              <a:buFont typeface="Book Antiqua"/>
              <a:buNone/>
            </a:pPr>
            <a:r>
              <a:rPr lang="en-US"/>
              <a:t>CHI</a:t>
            </a:r>
            <a:endParaRPr/>
          </a:p>
        </p:txBody>
      </p:sp>
      <p:sp>
        <p:nvSpPr>
          <p:cNvPr id="277" name="Google Shape;277;p7"/>
          <p:cNvSpPr txBox="1"/>
          <p:nvPr>
            <p:ph idx="1" type="subTitle"/>
          </p:nvPr>
        </p:nvSpPr>
        <p:spPr>
          <a:xfrm>
            <a:off x="6498131" y="755077"/>
            <a:ext cx="4786800" cy="763800"/>
          </a:xfrm>
          <a:prstGeom prst="rect">
            <a:avLst/>
          </a:prstGeom>
          <a:noFill/>
          <a:ln>
            <a:noFill/>
          </a:ln>
        </p:spPr>
        <p:txBody>
          <a:bodyPr anchorCtr="0" anchor="t" bIns="0" lIns="91425" spcFirstLastPara="1" rIns="91425" wrap="square" tIns="91425">
            <a:normAutofit/>
          </a:bodyPr>
          <a:lstStyle/>
          <a:p>
            <a:pPr indent="0" lvl="0" marL="0" rtl="0" algn="l">
              <a:lnSpc>
                <a:spcPct val="100000"/>
              </a:lnSpc>
              <a:spcBef>
                <a:spcPts val="0"/>
              </a:spcBef>
              <a:spcAft>
                <a:spcPts val="0"/>
              </a:spcAft>
              <a:buSzPts val="2400"/>
              <a:buNone/>
            </a:pPr>
            <a:r>
              <a:rPr lang="en-US"/>
              <a:t>Profili dei formatori</a:t>
            </a:r>
            <a:endParaRPr/>
          </a:p>
          <a:p>
            <a:pPr indent="0" lvl="0" marL="0" rtl="0" algn="l">
              <a:lnSpc>
                <a:spcPct val="100000"/>
              </a:lnSpc>
              <a:spcBef>
                <a:spcPts val="0"/>
              </a:spcBef>
              <a:spcAft>
                <a:spcPts val="0"/>
              </a:spcAft>
              <a:buSzPts val="2400"/>
              <a:buNone/>
            </a:pPr>
            <a:r>
              <a:t/>
            </a:r>
            <a:endParaRPr/>
          </a:p>
        </p:txBody>
      </p:sp>
      <p:sp>
        <p:nvSpPr>
          <p:cNvPr id="278" name="Google Shape;278;p7"/>
          <p:cNvSpPr txBox="1"/>
          <p:nvPr>
            <p:ph idx="3" type="body"/>
          </p:nvPr>
        </p:nvSpPr>
        <p:spPr>
          <a:xfrm>
            <a:off x="6043200" y="1329175"/>
            <a:ext cx="5906100" cy="5144700"/>
          </a:xfrm>
          <a:prstGeom prst="rect">
            <a:avLst/>
          </a:prstGeom>
          <a:noFill/>
          <a:ln>
            <a:noFill/>
          </a:ln>
        </p:spPr>
        <p:txBody>
          <a:bodyPr anchorCtr="0" anchor="t" bIns="45700" lIns="91425" spcFirstLastPara="1" rIns="0" wrap="square" tIns="0">
            <a:normAutofit/>
          </a:bodyPr>
          <a:lstStyle/>
          <a:p>
            <a:pPr indent="-254317" lvl="0" marL="274320" rtl="0" algn="l">
              <a:lnSpc>
                <a:spcPct val="100000"/>
              </a:lnSpc>
              <a:spcBef>
                <a:spcPts val="0"/>
              </a:spcBef>
              <a:spcAft>
                <a:spcPts val="0"/>
              </a:spcAft>
              <a:buSzPts val="1400"/>
              <a:buFont typeface="Courier New"/>
              <a:buChar char="o"/>
            </a:pPr>
            <a:r>
              <a:rPr b="1" lang="en-US"/>
              <a:t>Dimitra Siaili </a:t>
            </a:r>
            <a:r>
              <a:rPr lang="en-US"/>
              <a:t>è un'affermata ricercatrice e project manager specializzata in progetti di cybersecurity finanziati dall'UE presso ITML. Sfruttando le sue basi accademiche in Ingegneria Elettrica e Informatica presso la Scuola Politecnica di Patrasso, che comprendono sia gli studi universitari che quelli post-laurea, ha dimostrato la sua abilità nel guidare ampie iniziative di ricerca. Oltre alla sua abilità nella cybersecurity, Dimitra ha maturato una vasta esperienza nel campo delle smart city e dell'IoT, contribuendo in modo significativo a progetti volti a migliorare le infrastrutture urbane e la connettività. ITML è all'avanguardia nell'innovazione, pioniera nelle soluzioni di cybersecurity grazie al coinvolgimento in decine di progetti di ricerca innovativi. Con un impegno costante verso l'eccellenza, ITML sfrutta la sua esperienza in materia di cybersicurezza per fornire tecnologie e servizi all'avanguardia, pensati per rispondere alle sfide in continua evoluzione del panorama digitale. Rinomata per le sue collaborazioni strategiche e per i suoi successi nell'ottenere finanziamenti dall'UE, ITML continua a plasmare il futuro della cybersecurity, consentendo alle aziende e alle organizzazioni di tutto il mondo di navigare con fiducia nelle complessità del cyberspazio.</a:t>
            </a:r>
            <a:endParaRPr/>
          </a:p>
        </p:txBody>
      </p:sp>
      <p:cxnSp>
        <p:nvCxnSpPr>
          <p:cNvPr id="279" name="Google Shape;279;p7"/>
          <p:cNvCxnSpPr/>
          <p:nvPr/>
        </p:nvCxnSpPr>
        <p:spPr>
          <a:xfrm flipH="1">
            <a:off x="2929081" y="0"/>
            <a:ext cx="1822122" cy="6871447"/>
          </a:xfrm>
          <a:prstGeom prst="straightConnector1">
            <a:avLst/>
          </a:prstGeom>
          <a:noFill/>
          <a:ln cap="flat" cmpd="sng" w="22225">
            <a:solidFill>
              <a:schemeClr val="dk2"/>
            </a:solidFill>
            <a:prstDash val="solid"/>
            <a:round/>
            <a:headEnd len="sm" w="sm" type="none"/>
            <a:tailEnd len="sm" w="sm" type="none"/>
          </a:ln>
        </p:spPr>
      </p:cxnSp>
      <p:sp>
        <p:nvSpPr>
          <p:cNvPr id="280" name="Google Shape;280;p7"/>
          <p:cNvSpPr/>
          <p:nvPr/>
        </p:nvSpPr>
        <p:spPr>
          <a:xfrm rot="10800000">
            <a:off x="3498189" y="17722"/>
            <a:ext cx="2545001" cy="6837172"/>
          </a:xfrm>
          <a:custGeom>
            <a:rect b="b" l="l" r="r" t="t"/>
            <a:pathLst>
              <a:path extrusionOk="0" h="6837172" w="2545001">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p:txBody>
      </p:sp>
      <p:pic>
        <p:nvPicPr>
          <p:cNvPr descr="A person speaking into a microphone&#10;&#10;Description automatically generated" id="281" name="Google Shape;281;p7"/>
          <p:cNvPicPr preferRelativeResize="0"/>
          <p:nvPr>
            <p:ph idx="2" type="pic"/>
          </p:nvPr>
        </p:nvPicPr>
        <p:blipFill rotWithShape="1">
          <a:blip r:embed="rId3">
            <a:alphaModFix/>
          </a:blip>
          <a:srcRect b="0" l="239" r="239" t="0"/>
          <a:stretch/>
        </p:blipFill>
        <p:spPr>
          <a:xfrm>
            <a:off x="0" y="-2235"/>
            <a:ext cx="5840730" cy="6862275"/>
          </a:xfrm>
          <a:prstGeom prst="rect">
            <a:avLst/>
          </a:prstGeom>
          <a:solidFill>
            <a:schemeClr val="lt2"/>
          </a:solidFill>
          <a:ln>
            <a:noFill/>
          </a:ln>
        </p:spPr>
      </p:pic>
      <p:pic>
        <p:nvPicPr>
          <p:cNvPr id="282" name="Google Shape;282;p7"/>
          <p:cNvPicPr preferRelativeResize="0"/>
          <p:nvPr/>
        </p:nvPicPr>
        <p:blipFill rotWithShape="1">
          <a:blip r:embed="rId4">
            <a:alphaModFix/>
          </a:blip>
          <a:srcRect b="0" l="0" r="0" t="0"/>
          <a:stretch/>
        </p:blipFill>
        <p:spPr>
          <a:xfrm>
            <a:off x="9509575" y="108400"/>
            <a:ext cx="2553075" cy="472250"/>
          </a:xfrm>
          <a:prstGeom prst="rect">
            <a:avLst/>
          </a:prstGeom>
          <a:noFill/>
          <a:ln>
            <a:noFill/>
          </a:ln>
        </p:spPr>
      </p:pic>
      <p:sp>
        <p:nvSpPr>
          <p:cNvPr id="283" name="Google Shape;283;p7"/>
          <p:cNvSpPr txBox="1"/>
          <p:nvPr>
            <p:ph idx="4294967295" type="sldNum"/>
          </p:nvPr>
        </p:nvSpPr>
        <p:spPr>
          <a:xfrm>
            <a:off x="10768546" y="6290774"/>
            <a:ext cx="618000" cy="3651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100"/>
              <a:buNone/>
            </a:pPr>
            <a:fld id="{00000000-1234-1234-1234-123412341234}" type="slidenum">
              <a:rPr lang="en-US">
                <a:solidFill>
                  <a:schemeClr val="lt1"/>
                </a:solidFill>
              </a:rPr>
              <a:t>‹#›</a:t>
            </a:fld>
            <a:endParaRPr>
              <a:solidFill>
                <a:schemeClr val="lt1"/>
              </a:solidFill>
            </a:endParaRPr>
          </a:p>
        </p:txBody>
      </p:sp>
      <p:pic>
        <p:nvPicPr>
          <p:cNvPr descr="A person with red hair speaking into a microphone&#10;&#10;Description automatically generated" id="284" name="Google Shape;284;p7"/>
          <p:cNvPicPr preferRelativeResize="0"/>
          <p:nvPr/>
        </p:nvPicPr>
        <p:blipFill rotWithShape="1">
          <a:blip r:embed="rId5">
            <a:alphaModFix/>
          </a:blip>
          <a:srcRect b="0" l="8817" r="25118" t="0"/>
          <a:stretch/>
        </p:blipFill>
        <p:spPr>
          <a:xfrm>
            <a:off x="-18212" y="480419"/>
            <a:ext cx="4401676" cy="444179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8" name="Shape 288"/>
        <p:cNvGrpSpPr/>
        <p:nvPr/>
      </p:nvGrpSpPr>
      <p:grpSpPr>
        <a:xfrm>
          <a:off x="0" y="0"/>
          <a:ext cx="0" cy="0"/>
          <a:chOff x="0" y="0"/>
          <a:chExt cx="0" cy="0"/>
        </a:xfrm>
      </p:grpSpPr>
      <p:sp>
        <p:nvSpPr>
          <p:cNvPr id="289" name="Google Shape;289;p8"/>
          <p:cNvSpPr txBox="1"/>
          <p:nvPr>
            <p:ph type="ctrTitle"/>
          </p:nvPr>
        </p:nvSpPr>
        <p:spPr>
          <a:xfrm>
            <a:off x="6507964" y="98470"/>
            <a:ext cx="4786877" cy="763899"/>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3600"/>
              <a:buFont typeface="Book Antiqua"/>
              <a:buNone/>
            </a:pPr>
            <a:r>
              <a:rPr lang="en-US"/>
              <a:t>COSA</a:t>
            </a:r>
            <a:endParaRPr/>
          </a:p>
        </p:txBody>
      </p:sp>
      <p:sp>
        <p:nvSpPr>
          <p:cNvPr id="290" name="Google Shape;290;p8"/>
          <p:cNvSpPr txBox="1"/>
          <p:nvPr>
            <p:ph idx="1" type="subTitle"/>
          </p:nvPr>
        </p:nvSpPr>
        <p:spPr>
          <a:xfrm>
            <a:off x="6498131" y="1059877"/>
            <a:ext cx="4786877" cy="763899"/>
          </a:xfrm>
          <a:prstGeom prst="rect">
            <a:avLst/>
          </a:prstGeom>
          <a:noFill/>
          <a:ln>
            <a:noFill/>
          </a:ln>
        </p:spPr>
        <p:txBody>
          <a:bodyPr anchorCtr="0" anchor="t" bIns="0" lIns="91425" spcFirstLastPara="1" rIns="91425" wrap="square" tIns="91425">
            <a:normAutofit/>
          </a:bodyPr>
          <a:lstStyle/>
          <a:p>
            <a:pPr indent="0" lvl="0" marL="0" rtl="0" algn="l">
              <a:lnSpc>
                <a:spcPct val="100000"/>
              </a:lnSpc>
              <a:spcBef>
                <a:spcPts val="0"/>
              </a:spcBef>
              <a:spcAft>
                <a:spcPts val="0"/>
              </a:spcAft>
              <a:buSzPts val="2400"/>
              <a:buNone/>
            </a:pPr>
            <a:r>
              <a:rPr lang="en-US"/>
              <a:t>Argomenti di formazione</a:t>
            </a:r>
            <a:endParaRPr/>
          </a:p>
        </p:txBody>
      </p:sp>
      <p:sp>
        <p:nvSpPr>
          <p:cNvPr id="291" name="Google Shape;291;p8"/>
          <p:cNvSpPr txBox="1"/>
          <p:nvPr>
            <p:ph idx="3" type="body"/>
          </p:nvPr>
        </p:nvSpPr>
        <p:spPr>
          <a:xfrm>
            <a:off x="6498124" y="1828800"/>
            <a:ext cx="4786877" cy="4503000"/>
          </a:xfrm>
          <a:prstGeom prst="rect">
            <a:avLst/>
          </a:prstGeom>
          <a:noFill/>
          <a:ln>
            <a:noFill/>
          </a:ln>
        </p:spPr>
        <p:txBody>
          <a:bodyPr anchorCtr="0" anchor="t" bIns="45700" lIns="91425" spcFirstLastPara="1" rIns="0" wrap="square" tIns="0">
            <a:noAutofit/>
          </a:bodyPr>
          <a:lstStyle/>
          <a:p>
            <a:pPr indent="-274320" lvl="0" marL="274320" rtl="0" algn="l">
              <a:lnSpc>
                <a:spcPct val="100000"/>
              </a:lnSpc>
              <a:spcBef>
                <a:spcPts val="1200"/>
              </a:spcBef>
              <a:spcAft>
                <a:spcPts val="0"/>
              </a:spcAft>
              <a:buSzPts val="1200"/>
              <a:buChar char="o"/>
            </a:pPr>
            <a:r>
              <a:rPr lang="en-US" sz="2000"/>
              <a:t>Introduzione alle gamme informatiche nel settore energetico</a:t>
            </a:r>
            <a:endParaRPr/>
          </a:p>
          <a:p>
            <a:pPr indent="-274320" lvl="0" marL="274320" rtl="0" algn="l">
              <a:lnSpc>
                <a:spcPct val="100000"/>
              </a:lnSpc>
              <a:spcBef>
                <a:spcPts val="1200"/>
              </a:spcBef>
              <a:spcAft>
                <a:spcPts val="0"/>
              </a:spcAft>
              <a:buSzPts val="1200"/>
              <a:buChar char="o"/>
            </a:pPr>
            <a:r>
              <a:rPr lang="en-US" sz="2000"/>
              <a:t>Notifiche e risposte alle minacce in tempo reale</a:t>
            </a:r>
            <a:endParaRPr/>
          </a:p>
          <a:p>
            <a:pPr indent="-274320" lvl="0" marL="274320" rtl="0" algn="l">
              <a:lnSpc>
                <a:spcPct val="100000"/>
              </a:lnSpc>
              <a:spcBef>
                <a:spcPts val="1200"/>
              </a:spcBef>
              <a:spcAft>
                <a:spcPts val="0"/>
              </a:spcAft>
              <a:buSzPts val="1200"/>
              <a:buChar char="o"/>
            </a:pPr>
            <a:r>
              <a:rPr lang="en-US" sz="2000"/>
              <a:t>Gestione e segnalazione delle vulnerabilità</a:t>
            </a:r>
            <a:endParaRPr/>
          </a:p>
          <a:p>
            <a:pPr indent="-274320" lvl="0" marL="274320" rtl="0" algn="l">
              <a:lnSpc>
                <a:spcPct val="100000"/>
              </a:lnSpc>
              <a:spcBef>
                <a:spcPts val="1200"/>
              </a:spcBef>
              <a:spcAft>
                <a:spcPts val="0"/>
              </a:spcAft>
              <a:buSzPts val="1200"/>
              <a:buChar char="o"/>
            </a:pPr>
            <a:r>
              <a:rPr lang="en-US" sz="2000"/>
              <a:t>Monitoraggio continuo dell'infrastruttura con strumenti basati sul cloud</a:t>
            </a:r>
            <a:endParaRPr/>
          </a:p>
          <a:p>
            <a:pPr indent="-274320" lvl="0" marL="274320" rtl="0" algn="l">
              <a:lnSpc>
                <a:spcPct val="100000"/>
              </a:lnSpc>
              <a:spcBef>
                <a:spcPts val="1200"/>
              </a:spcBef>
              <a:spcAft>
                <a:spcPts val="0"/>
              </a:spcAft>
              <a:buSzPts val="1200"/>
              <a:buChar char="o"/>
            </a:pPr>
            <a:r>
              <a:rPr lang="en-US" sz="2000"/>
              <a:t>Tendenze e considerazioni future nel settore dell'energia</a:t>
            </a:r>
            <a:endParaRPr/>
          </a:p>
        </p:txBody>
      </p:sp>
      <p:cxnSp>
        <p:nvCxnSpPr>
          <p:cNvPr id="292" name="Google Shape;292;p8"/>
          <p:cNvCxnSpPr/>
          <p:nvPr/>
        </p:nvCxnSpPr>
        <p:spPr>
          <a:xfrm flipH="1">
            <a:off x="2929081" y="0"/>
            <a:ext cx="1822122" cy="6871447"/>
          </a:xfrm>
          <a:prstGeom prst="straightConnector1">
            <a:avLst/>
          </a:prstGeom>
          <a:noFill/>
          <a:ln cap="flat" cmpd="sng" w="22225">
            <a:solidFill>
              <a:schemeClr val="dk2"/>
            </a:solidFill>
            <a:prstDash val="solid"/>
            <a:round/>
            <a:headEnd len="sm" w="sm" type="none"/>
            <a:tailEnd len="sm" w="sm" type="none"/>
          </a:ln>
        </p:spPr>
      </p:cxnSp>
      <p:sp>
        <p:nvSpPr>
          <p:cNvPr id="293" name="Google Shape;293;p8"/>
          <p:cNvSpPr/>
          <p:nvPr/>
        </p:nvSpPr>
        <p:spPr>
          <a:xfrm rot="10800000">
            <a:off x="3498189" y="17722"/>
            <a:ext cx="2545001" cy="6837172"/>
          </a:xfrm>
          <a:custGeom>
            <a:rect b="b" l="l" r="r" t="t"/>
            <a:pathLst>
              <a:path extrusionOk="0" h="6837172" w="2545001">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p:txBody>
      </p:sp>
      <p:pic>
        <p:nvPicPr>
          <p:cNvPr descr="A person in a suit holding a book&#10;&#10;Description automatically generated" id="294" name="Google Shape;294;p8"/>
          <p:cNvPicPr preferRelativeResize="0"/>
          <p:nvPr>
            <p:ph idx="2" type="pic"/>
          </p:nvPr>
        </p:nvPicPr>
        <p:blipFill rotWithShape="1">
          <a:blip r:embed="rId3">
            <a:alphaModFix/>
          </a:blip>
          <a:srcRect b="10834" l="0" r="0" t="10826"/>
          <a:stretch/>
        </p:blipFill>
        <p:spPr>
          <a:xfrm>
            <a:off x="0" y="-2235"/>
            <a:ext cx="5840730" cy="6862276"/>
          </a:xfrm>
          <a:prstGeom prst="rect">
            <a:avLst/>
          </a:prstGeom>
          <a:solidFill>
            <a:schemeClr val="lt2"/>
          </a:solidFill>
          <a:ln>
            <a:noFill/>
          </a:ln>
        </p:spPr>
      </p:pic>
      <p:pic>
        <p:nvPicPr>
          <p:cNvPr id="295" name="Google Shape;295;p8"/>
          <p:cNvPicPr preferRelativeResize="0"/>
          <p:nvPr/>
        </p:nvPicPr>
        <p:blipFill rotWithShape="1">
          <a:blip r:embed="rId4">
            <a:alphaModFix/>
          </a:blip>
          <a:srcRect b="0" l="0" r="0" t="0"/>
          <a:stretch/>
        </p:blipFill>
        <p:spPr>
          <a:xfrm>
            <a:off x="9509575" y="108400"/>
            <a:ext cx="2553075" cy="472250"/>
          </a:xfrm>
          <a:prstGeom prst="rect">
            <a:avLst/>
          </a:prstGeom>
          <a:noFill/>
          <a:ln>
            <a:noFill/>
          </a:ln>
        </p:spPr>
      </p:pic>
      <p:sp>
        <p:nvSpPr>
          <p:cNvPr id="296" name="Google Shape;296;p8"/>
          <p:cNvSpPr txBox="1"/>
          <p:nvPr>
            <p:ph idx="4294967295" type="sldNum"/>
          </p:nvPr>
        </p:nvSpPr>
        <p:spPr>
          <a:xfrm>
            <a:off x="10768546" y="6290774"/>
            <a:ext cx="618000" cy="3651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100"/>
              <a:buNone/>
            </a:pPr>
            <a:fld id="{00000000-1234-1234-1234-123412341234}" type="slidenum">
              <a:rPr lang="en-US">
                <a:solidFill>
                  <a:schemeClr val="lt1"/>
                </a:solidFill>
              </a:rPr>
              <a:t>‹#›</a:t>
            </a:fld>
            <a:endParaRPr>
              <a:solidFill>
                <a:schemeClr val="lt1"/>
              </a:solidFill>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Custom">
  <a:themeElements>
    <a:clrScheme name="TM11534312">
      <a:dk1>
        <a:srgbClr val="000000"/>
      </a:dk1>
      <a:lt1>
        <a:srgbClr val="FFFFFF"/>
      </a:lt1>
      <a:dk2>
        <a:srgbClr val="D87A1A"/>
      </a:dk2>
      <a:lt2>
        <a:srgbClr val="E7E6E6"/>
      </a:lt2>
      <a:accent1>
        <a:srgbClr val="FFBA00"/>
      </a:accent1>
      <a:accent2>
        <a:srgbClr val="7229D2"/>
      </a:accent2>
      <a:accent3>
        <a:srgbClr val="C62FE1"/>
      </a:accent3>
      <a:accent4>
        <a:srgbClr val="CF1DA0"/>
      </a:accent4>
      <a:accent5>
        <a:srgbClr val="E12F68"/>
      </a:accent5>
      <a:accent6>
        <a:srgbClr val="CF2E1D"/>
      </a:accent6>
      <a:hlink>
        <a:srgbClr val="87882D"/>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2023-07-18T15:28:54.0000000Z</dcterms:created>
  <dc:creator>Dimitra Siaili</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