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Lst>
  <p:sldSz cy="5143500" cx="9144000"/>
  <p:notesSz cx="9144000" cy="5143500"/>
  <p:embeddedFontLst>
    <p:embeddedFont>
      <p:font typeface="Quattrocento Sans"/>
      <p:regular r:id="rId84"/>
      <p:bold r:id="rId85"/>
      <p:italic r:id="rId86"/>
      <p:boldItalic r:id="rId8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000000"/>
          </p15:clr>
        </p15:guide>
        <p15:guide id="2" pos="2160">
          <p15:clr>
            <a:srgbClr val="000000"/>
          </p15:clr>
        </p15:guide>
      </p15:sldGuideLst>
    </p:ext>
    <p:ext uri="GoogleSlidesCustomDataVersion2">
      <go:slidesCustomData xmlns:go="http://customooxmlschemas.google.com/" r:id="rId88" roundtripDataSignature="AMtx7mgYpM57kAyGCdY7HvoRZvaFDtKN0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ADF3F96-EA96-4001-86E0-1FEC39620517}">
  <a:tblStyle styleId="{AADF3F96-EA96-4001-86E0-1FEC39620517}" styleName="Table_0">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font" Target="fonts/QuattrocentoSans-regular.fntdata"/><Relationship Id="rId83" Type="http://schemas.openxmlformats.org/officeDocument/2006/relationships/slide" Target="slides/slide77.xml"/><Relationship Id="rId86" Type="http://schemas.openxmlformats.org/officeDocument/2006/relationships/font" Target="fonts/QuattrocentoSans-italic.fntdata"/><Relationship Id="rId85" Type="http://schemas.openxmlformats.org/officeDocument/2006/relationships/font" Target="fonts/QuattrocentoSans-bold.fntdata"/><Relationship Id="rId88" Type="http://customschemas.google.com/relationships/presentationmetadata" Target="metadata"/><Relationship Id="rId87" Type="http://schemas.openxmlformats.org/officeDocument/2006/relationships/font" Target="fonts/QuattrocentoSans-boldItalic.fntdata"/><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 name="Shape 40"/>
        <p:cNvGrpSpPr/>
        <p:nvPr/>
      </p:nvGrpSpPr>
      <p:grpSpPr>
        <a:xfrm>
          <a:off x="0" y="0"/>
          <a:ext cx="0" cy="0"/>
          <a:chOff x="0" y="0"/>
          <a:chExt cx="0" cy="0"/>
        </a:xfrm>
      </p:grpSpPr>
      <p:sp>
        <p:nvSpPr>
          <p:cNvPr id="41" name="Google Shape;41;p1: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1: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0: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0: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1: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1: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2: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2: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3: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3: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4: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4: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5: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5: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6: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6: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17: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7: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18: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8: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19: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9: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p2: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2: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20: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0: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21: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1: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22: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2: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23: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23: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24: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24: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25: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25: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26: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6: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27: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27: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28: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8: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29: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9: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3: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30: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30: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31: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31: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32: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32: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33: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33: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34: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34: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35: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35: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36: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36: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37: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37: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38: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38: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39: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39: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4: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4: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40: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40: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41: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41: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42: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42: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p43: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43: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44: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44: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45: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45: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p46: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46: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47: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47: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48: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48: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49: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49: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5: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5: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p50: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50: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p51: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51: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p52: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52: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p53: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53: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p54: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54: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p55: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55: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p56: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56: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p57: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57: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8" name="Shape 988"/>
        <p:cNvGrpSpPr/>
        <p:nvPr/>
      </p:nvGrpSpPr>
      <p:grpSpPr>
        <a:xfrm>
          <a:off x="0" y="0"/>
          <a:ext cx="0" cy="0"/>
          <a:chOff x="0" y="0"/>
          <a:chExt cx="0" cy="0"/>
        </a:xfrm>
      </p:grpSpPr>
      <p:sp>
        <p:nvSpPr>
          <p:cNvPr id="989" name="Google Shape;989;p58: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58: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3" name="Shape 1033"/>
        <p:cNvGrpSpPr/>
        <p:nvPr/>
      </p:nvGrpSpPr>
      <p:grpSpPr>
        <a:xfrm>
          <a:off x="0" y="0"/>
          <a:ext cx="0" cy="0"/>
          <a:chOff x="0" y="0"/>
          <a:chExt cx="0" cy="0"/>
        </a:xfrm>
      </p:grpSpPr>
      <p:sp>
        <p:nvSpPr>
          <p:cNvPr id="1034" name="Google Shape;1034;p59: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59: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6: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6: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8" name="Shape 1078"/>
        <p:cNvGrpSpPr/>
        <p:nvPr/>
      </p:nvGrpSpPr>
      <p:grpSpPr>
        <a:xfrm>
          <a:off x="0" y="0"/>
          <a:ext cx="0" cy="0"/>
          <a:chOff x="0" y="0"/>
          <a:chExt cx="0" cy="0"/>
        </a:xfrm>
      </p:grpSpPr>
      <p:sp>
        <p:nvSpPr>
          <p:cNvPr id="1079" name="Google Shape;1079;p60: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60: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9" name="Shape 1089"/>
        <p:cNvGrpSpPr/>
        <p:nvPr/>
      </p:nvGrpSpPr>
      <p:grpSpPr>
        <a:xfrm>
          <a:off x="0" y="0"/>
          <a:ext cx="0" cy="0"/>
          <a:chOff x="0" y="0"/>
          <a:chExt cx="0" cy="0"/>
        </a:xfrm>
      </p:grpSpPr>
      <p:sp>
        <p:nvSpPr>
          <p:cNvPr id="1090" name="Google Shape;1090;p61: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61: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5" name="Shape 1095"/>
        <p:cNvGrpSpPr/>
        <p:nvPr/>
      </p:nvGrpSpPr>
      <p:grpSpPr>
        <a:xfrm>
          <a:off x="0" y="0"/>
          <a:ext cx="0" cy="0"/>
          <a:chOff x="0" y="0"/>
          <a:chExt cx="0" cy="0"/>
        </a:xfrm>
      </p:grpSpPr>
      <p:sp>
        <p:nvSpPr>
          <p:cNvPr id="1096" name="Google Shape;1096;p62: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62: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4" name="Shape 1104"/>
        <p:cNvGrpSpPr/>
        <p:nvPr/>
      </p:nvGrpSpPr>
      <p:grpSpPr>
        <a:xfrm>
          <a:off x="0" y="0"/>
          <a:ext cx="0" cy="0"/>
          <a:chOff x="0" y="0"/>
          <a:chExt cx="0" cy="0"/>
        </a:xfrm>
      </p:grpSpPr>
      <p:sp>
        <p:nvSpPr>
          <p:cNvPr id="1105" name="Google Shape;1105;p63: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63: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2" name="Shape 1112"/>
        <p:cNvGrpSpPr/>
        <p:nvPr/>
      </p:nvGrpSpPr>
      <p:grpSpPr>
        <a:xfrm>
          <a:off x="0" y="0"/>
          <a:ext cx="0" cy="0"/>
          <a:chOff x="0" y="0"/>
          <a:chExt cx="0" cy="0"/>
        </a:xfrm>
      </p:grpSpPr>
      <p:sp>
        <p:nvSpPr>
          <p:cNvPr id="1113" name="Google Shape;1113;p64: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64: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5" name="Shape 1195"/>
        <p:cNvGrpSpPr/>
        <p:nvPr/>
      </p:nvGrpSpPr>
      <p:grpSpPr>
        <a:xfrm>
          <a:off x="0" y="0"/>
          <a:ext cx="0" cy="0"/>
          <a:chOff x="0" y="0"/>
          <a:chExt cx="0" cy="0"/>
        </a:xfrm>
      </p:grpSpPr>
      <p:sp>
        <p:nvSpPr>
          <p:cNvPr id="1196" name="Google Shape;1196;p65: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65: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3" name="Shape 1413"/>
        <p:cNvGrpSpPr/>
        <p:nvPr/>
      </p:nvGrpSpPr>
      <p:grpSpPr>
        <a:xfrm>
          <a:off x="0" y="0"/>
          <a:ext cx="0" cy="0"/>
          <a:chOff x="0" y="0"/>
          <a:chExt cx="0" cy="0"/>
        </a:xfrm>
      </p:grpSpPr>
      <p:sp>
        <p:nvSpPr>
          <p:cNvPr id="1414" name="Google Shape;1414;p66: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66: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0" name="Shape 1420"/>
        <p:cNvGrpSpPr/>
        <p:nvPr/>
      </p:nvGrpSpPr>
      <p:grpSpPr>
        <a:xfrm>
          <a:off x="0" y="0"/>
          <a:ext cx="0" cy="0"/>
          <a:chOff x="0" y="0"/>
          <a:chExt cx="0" cy="0"/>
        </a:xfrm>
      </p:grpSpPr>
      <p:sp>
        <p:nvSpPr>
          <p:cNvPr id="1421" name="Google Shape;1421;p67: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67: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5" name="Shape 1445"/>
        <p:cNvGrpSpPr/>
        <p:nvPr/>
      </p:nvGrpSpPr>
      <p:grpSpPr>
        <a:xfrm>
          <a:off x="0" y="0"/>
          <a:ext cx="0" cy="0"/>
          <a:chOff x="0" y="0"/>
          <a:chExt cx="0" cy="0"/>
        </a:xfrm>
      </p:grpSpPr>
      <p:sp>
        <p:nvSpPr>
          <p:cNvPr id="1446" name="Google Shape;1446;p68: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68: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7" name="Shape 1457"/>
        <p:cNvGrpSpPr/>
        <p:nvPr/>
      </p:nvGrpSpPr>
      <p:grpSpPr>
        <a:xfrm>
          <a:off x="0" y="0"/>
          <a:ext cx="0" cy="0"/>
          <a:chOff x="0" y="0"/>
          <a:chExt cx="0" cy="0"/>
        </a:xfrm>
      </p:grpSpPr>
      <p:sp>
        <p:nvSpPr>
          <p:cNvPr id="1458" name="Google Shape;1458;p69: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69: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7: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7: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7" name="Shape 1467"/>
        <p:cNvGrpSpPr/>
        <p:nvPr/>
      </p:nvGrpSpPr>
      <p:grpSpPr>
        <a:xfrm>
          <a:off x="0" y="0"/>
          <a:ext cx="0" cy="0"/>
          <a:chOff x="0" y="0"/>
          <a:chExt cx="0" cy="0"/>
        </a:xfrm>
      </p:grpSpPr>
      <p:sp>
        <p:nvSpPr>
          <p:cNvPr id="1468" name="Google Shape;1468;p70: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70: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6" name="Shape 1476"/>
        <p:cNvGrpSpPr/>
        <p:nvPr/>
      </p:nvGrpSpPr>
      <p:grpSpPr>
        <a:xfrm>
          <a:off x="0" y="0"/>
          <a:ext cx="0" cy="0"/>
          <a:chOff x="0" y="0"/>
          <a:chExt cx="0" cy="0"/>
        </a:xfrm>
      </p:grpSpPr>
      <p:sp>
        <p:nvSpPr>
          <p:cNvPr id="1477" name="Google Shape;1477;p71: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71: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5" name="Shape 1485"/>
        <p:cNvGrpSpPr/>
        <p:nvPr/>
      </p:nvGrpSpPr>
      <p:grpSpPr>
        <a:xfrm>
          <a:off x="0" y="0"/>
          <a:ext cx="0" cy="0"/>
          <a:chOff x="0" y="0"/>
          <a:chExt cx="0" cy="0"/>
        </a:xfrm>
      </p:grpSpPr>
      <p:sp>
        <p:nvSpPr>
          <p:cNvPr id="1486" name="Google Shape;1486;p72: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72: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4" name="Shape 1494"/>
        <p:cNvGrpSpPr/>
        <p:nvPr/>
      </p:nvGrpSpPr>
      <p:grpSpPr>
        <a:xfrm>
          <a:off x="0" y="0"/>
          <a:ext cx="0" cy="0"/>
          <a:chOff x="0" y="0"/>
          <a:chExt cx="0" cy="0"/>
        </a:xfrm>
      </p:grpSpPr>
      <p:sp>
        <p:nvSpPr>
          <p:cNvPr id="1495" name="Google Shape;1495;p73: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73: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3" name="Shape 1503"/>
        <p:cNvGrpSpPr/>
        <p:nvPr/>
      </p:nvGrpSpPr>
      <p:grpSpPr>
        <a:xfrm>
          <a:off x="0" y="0"/>
          <a:ext cx="0" cy="0"/>
          <a:chOff x="0" y="0"/>
          <a:chExt cx="0" cy="0"/>
        </a:xfrm>
      </p:grpSpPr>
      <p:sp>
        <p:nvSpPr>
          <p:cNvPr id="1504" name="Google Shape;1504;p74: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74: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2" name="Shape 1512"/>
        <p:cNvGrpSpPr/>
        <p:nvPr/>
      </p:nvGrpSpPr>
      <p:grpSpPr>
        <a:xfrm>
          <a:off x="0" y="0"/>
          <a:ext cx="0" cy="0"/>
          <a:chOff x="0" y="0"/>
          <a:chExt cx="0" cy="0"/>
        </a:xfrm>
      </p:grpSpPr>
      <p:sp>
        <p:nvSpPr>
          <p:cNvPr id="1513" name="Google Shape;1513;p75: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75: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1" name="Shape 1521"/>
        <p:cNvGrpSpPr/>
        <p:nvPr/>
      </p:nvGrpSpPr>
      <p:grpSpPr>
        <a:xfrm>
          <a:off x="0" y="0"/>
          <a:ext cx="0" cy="0"/>
          <a:chOff x="0" y="0"/>
          <a:chExt cx="0" cy="0"/>
        </a:xfrm>
      </p:grpSpPr>
      <p:sp>
        <p:nvSpPr>
          <p:cNvPr id="1522" name="Google Shape;1522;p76: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76: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0" name="Shape 1530"/>
        <p:cNvGrpSpPr/>
        <p:nvPr/>
      </p:nvGrpSpPr>
      <p:grpSpPr>
        <a:xfrm>
          <a:off x="0" y="0"/>
          <a:ext cx="0" cy="0"/>
          <a:chOff x="0" y="0"/>
          <a:chExt cx="0" cy="0"/>
        </a:xfrm>
      </p:grpSpPr>
      <p:sp>
        <p:nvSpPr>
          <p:cNvPr id="1531" name="Google Shape;1531;p77: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77: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8: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8: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9: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9: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obj">
  <p:cSld name="OBJECT">
    <p:bg>
      <p:bgPr>
        <a:solidFill>
          <a:schemeClr val="lt1"/>
        </a:solidFill>
      </p:bgPr>
    </p:bg>
    <p:spTree>
      <p:nvGrpSpPr>
        <p:cNvPr id="12" name="Shape 12"/>
        <p:cNvGrpSpPr/>
        <p:nvPr/>
      </p:nvGrpSpPr>
      <p:grpSpPr>
        <a:xfrm>
          <a:off x="0" y="0"/>
          <a:ext cx="0" cy="0"/>
          <a:chOff x="0" y="0"/>
          <a:chExt cx="0" cy="0"/>
        </a:xfrm>
      </p:grpSpPr>
      <p:sp>
        <p:nvSpPr>
          <p:cNvPr id="13" name="Google Shape;13;p79"/>
          <p:cNvSpPr txBox="1"/>
          <p:nvPr>
            <p:ph type="ctrTitle"/>
          </p:nvPr>
        </p:nvSpPr>
        <p:spPr>
          <a:xfrm>
            <a:off x="5425440" y="653186"/>
            <a:ext cx="2557145" cy="165862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265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79"/>
          <p:cNvSpPr txBox="1"/>
          <p:nvPr>
            <p:ph idx="1" type="subTitle"/>
          </p:nvPr>
        </p:nvSpPr>
        <p:spPr>
          <a:xfrm>
            <a:off x="5314315" y="2663901"/>
            <a:ext cx="2826384" cy="58166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1100">
                <a:solidFill>
                  <a:schemeClr val="dk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79"/>
          <p:cNvSpPr txBox="1"/>
          <p:nvPr>
            <p:ph idx="11" type="ftr"/>
          </p:nvPr>
        </p:nvSpPr>
        <p:spPr>
          <a:xfrm>
            <a:off x="3108960" y="4783455"/>
            <a:ext cx="2926080" cy="257175"/>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 name="Google Shape;16;p79"/>
          <p:cNvSpPr txBox="1"/>
          <p:nvPr>
            <p:ph idx="10" type="dt"/>
          </p:nvPr>
        </p:nvSpPr>
        <p:spPr>
          <a:xfrm>
            <a:off x="457200" y="4783455"/>
            <a:ext cx="2103120" cy="25717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79"/>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8" name="Shape 18"/>
        <p:cNvGrpSpPr/>
        <p:nvPr/>
      </p:nvGrpSpPr>
      <p:grpSpPr>
        <a:xfrm>
          <a:off x="0" y="0"/>
          <a:ext cx="0" cy="0"/>
          <a:chOff x="0" y="0"/>
          <a:chExt cx="0" cy="0"/>
        </a:xfrm>
      </p:grpSpPr>
      <p:sp>
        <p:nvSpPr>
          <p:cNvPr id="19" name="Google Shape;19;p80"/>
          <p:cNvSpPr txBox="1"/>
          <p:nvPr>
            <p:ph type="title"/>
          </p:nvPr>
        </p:nvSpPr>
        <p:spPr>
          <a:xfrm>
            <a:off x="391159" y="11929"/>
            <a:ext cx="5356860" cy="8128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265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80"/>
          <p:cNvSpPr txBox="1"/>
          <p:nvPr>
            <p:ph idx="1" type="body"/>
          </p:nvPr>
        </p:nvSpPr>
        <p:spPr>
          <a:xfrm>
            <a:off x="477519" y="1525955"/>
            <a:ext cx="8188960" cy="2623185"/>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b="0" i="0" sz="1100">
                <a:solidFill>
                  <a:schemeClr val="dk1"/>
                </a:solidFill>
                <a:latin typeface="Calibri"/>
                <a:ea typeface="Calibri"/>
                <a:cs typeface="Calibri"/>
                <a:sym typeface="Calibri"/>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1" name="Google Shape;21;p80"/>
          <p:cNvSpPr txBox="1"/>
          <p:nvPr>
            <p:ph idx="11" type="ftr"/>
          </p:nvPr>
        </p:nvSpPr>
        <p:spPr>
          <a:xfrm>
            <a:off x="3108960" y="4783455"/>
            <a:ext cx="2926080" cy="257175"/>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80"/>
          <p:cNvSpPr txBox="1"/>
          <p:nvPr>
            <p:ph idx="10" type="dt"/>
          </p:nvPr>
        </p:nvSpPr>
        <p:spPr>
          <a:xfrm>
            <a:off x="457200" y="4783455"/>
            <a:ext cx="2103120" cy="25717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80"/>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4" name="Shape 24"/>
        <p:cNvGrpSpPr/>
        <p:nvPr/>
      </p:nvGrpSpPr>
      <p:grpSpPr>
        <a:xfrm>
          <a:off x="0" y="0"/>
          <a:ext cx="0" cy="0"/>
          <a:chOff x="0" y="0"/>
          <a:chExt cx="0" cy="0"/>
        </a:xfrm>
      </p:grpSpPr>
      <p:sp>
        <p:nvSpPr>
          <p:cNvPr id="25" name="Google Shape;25;p81"/>
          <p:cNvSpPr txBox="1"/>
          <p:nvPr>
            <p:ph idx="11" type="ftr"/>
          </p:nvPr>
        </p:nvSpPr>
        <p:spPr>
          <a:xfrm>
            <a:off x="3108960" y="4783455"/>
            <a:ext cx="2926080" cy="257175"/>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81"/>
          <p:cNvSpPr txBox="1"/>
          <p:nvPr>
            <p:ph idx="10" type="dt"/>
          </p:nvPr>
        </p:nvSpPr>
        <p:spPr>
          <a:xfrm>
            <a:off x="457200" y="4783455"/>
            <a:ext cx="2103120" cy="25717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81"/>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8" name="Shape 28"/>
        <p:cNvGrpSpPr/>
        <p:nvPr/>
      </p:nvGrpSpPr>
      <p:grpSpPr>
        <a:xfrm>
          <a:off x="0" y="0"/>
          <a:ext cx="0" cy="0"/>
          <a:chOff x="0" y="0"/>
          <a:chExt cx="0" cy="0"/>
        </a:xfrm>
      </p:grpSpPr>
      <p:sp>
        <p:nvSpPr>
          <p:cNvPr id="29" name="Google Shape;29;p82"/>
          <p:cNvSpPr txBox="1"/>
          <p:nvPr>
            <p:ph type="title"/>
          </p:nvPr>
        </p:nvSpPr>
        <p:spPr>
          <a:xfrm>
            <a:off x="391159" y="11929"/>
            <a:ext cx="5356860" cy="8128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265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82"/>
          <p:cNvSpPr txBox="1"/>
          <p:nvPr>
            <p:ph idx="11" type="ftr"/>
          </p:nvPr>
        </p:nvSpPr>
        <p:spPr>
          <a:xfrm>
            <a:off x="3108960" y="4783455"/>
            <a:ext cx="2926080" cy="257175"/>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82"/>
          <p:cNvSpPr txBox="1"/>
          <p:nvPr>
            <p:ph idx="10" type="dt"/>
          </p:nvPr>
        </p:nvSpPr>
        <p:spPr>
          <a:xfrm>
            <a:off x="457200" y="4783455"/>
            <a:ext cx="2103120" cy="25717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82"/>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3" name="Shape 33"/>
        <p:cNvGrpSpPr/>
        <p:nvPr/>
      </p:nvGrpSpPr>
      <p:grpSpPr>
        <a:xfrm>
          <a:off x="0" y="0"/>
          <a:ext cx="0" cy="0"/>
          <a:chOff x="0" y="0"/>
          <a:chExt cx="0" cy="0"/>
        </a:xfrm>
      </p:grpSpPr>
      <p:sp>
        <p:nvSpPr>
          <p:cNvPr id="34" name="Google Shape;34;p83"/>
          <p:cNvSpPr txBox="1"/>
          <p:nvPr>
            <p:ph type="title"/>
          </p:nvPr>
        </p:nvSpPr>
        <p:spPr>
          <a:xfrm>
            <a:off x="391159" y="11929"/>
            <a:ext cx="5356860" cy="8128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265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83"/>
          <p:cNvSpPr txBox="1"/>
          <p:nvPr>
            <p:ph idx="1" type="body"/>
          </p:nvPr>
        </p:nvSpPr>
        <p:spPr>
          <a:xfrm>
            <a:off x="457200" y="1183005"/>
            <a:ext cx="3977640" cy="339471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6" name="Google Shape;36;p83"/>
          <p:cNvSpPr txBox="1"/>
          <p:nvPr>
            <p:ph idx="2" type="body"/>
          </p:nvPr>
        </p:nvSpPr>
        <p:spPr>
          <a:xfrm>
            <a:off x="4709160" y="1183005"/>
            <a:ext cx="3977640" cy="339471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7" name="Google Shape;37;p83"/>
          <p:cNvSpPr txBox="1"/>
          <p:nvPr>
            <p:ph idx="11" type="ftr"/>
          </p:nvPr>
        </p:nvSpPr>
        <p:spPr>
          <a:xfrm>
            <a:off x="3108960" y="4783455"/>
            <a:ext cx="2926080" cy="257175"/>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83"/>
          <p:cNvSpPr txBox="1"/>
          <p:nvPr>
            <p:ph idx="10" type="dt"/>
          </p:nvPr>
        </p:nvSpPr>
        <p:spPr>
          <a:xfrm>
            <a:off x="457200" y="4783455"/>
            <a:ext cx="2103120" cy="25717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83"/>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id="6" name="Google Shape;6;p78"/>
          <p:cNvPicPr preferRelativeResize="0"/>
          <p:nvPr/>
        </p:nvPicPr>
        <p:blipFill rotWithShape="1">
          <a:blip r:embed="rId1">
            <a:alphaModFix/>
          </a:blip>
          <a:srcRect b="0" l="0" r="0" t="0"/>
          <a:stretch/>
        </p:blipFill>
        <p:spPr>
          <a:xfrm>
            <a:off x="0" y="35052"/>
            <a:ext cx="2456724" cy="5065639"/>
          </a:xfrm>
          <a:prstGeom prst="rect">
            <a:avLst/>
          </a:prstGeom>
          <a:noFill/>
          <a:ln>
            <a:noFill/>
          </a:ln>
        </p:spPr>
      </p:pic>
      <p:sp>
        <p:nvSpPr>
          <p:cNvPr id="7" name="Google Shape;7;p78"/>
          <p:cNvSpPr txBox="1"/>
          <p:nvPr>
            <p:ph type="title"/>
          </p:nvPr>
        </p:nvSpPr>
        <p:spPr>
          <a:xfrm>
            <a:off x="391159" y="11929"/>
            <a:ext cx="5356860" cy="812800"/>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0" i="0" sz="265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 name="Google Shape;8;p78"/>
          <p:cNvSpPr txBox="1"/>
          <p:nvPr>
            <p:ph idx="1" type="body"/>
          </p:nvPr>
        </p:nvSpPr>
        <p:spPr>
          <a:xfrm>
            <a:off x="477519" y="1525955"/>
            <a:ext cx="8188960" cy="2623185"/>
          </a:xfrm>
          <a:prstGeom prst="rect">
            <a:avLst/>
          </a:prstGeom>
          <a:noFill/>
          <a:ln>
            <a:noFill/>
          </a:ln>
        </p:spPr>
        <p:txBody>
          <a:bodyPr anchorCtr="0" anchor="t" bIns="0" lIns="0" spcFirstLastPara="1" rIns="0" wrap="square" tIns="0">
            <a:spAutoFit/>
          </a:bodyPr>
          <a:lstStyle>
            <a:lvl1pPr indent="-228600" lvl="0" marL="457200" marR="0" rtl="0" algn="l">
              <a:spcBef>
                <a:spcPts val="0"/>
              </a:spcBef>
              <a:spcAft>
                <a:spcPts val="0"/>
              </a:spcAft>
              <a:buSzPts val="1400"/>
              <a:buNone/>
              <a:defRPr b="0" i="0" sz="11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8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8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8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8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8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8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8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9" name="Google Shape;9;p78"/>
          <p:cNvSpPr txBox="1"/>
          <p:nvPr>
            <p:ph idx="11" type="ftr"/>
          </p:nvPr>
        </p:nvSpPr>
        <p:spPr>
          <a:xfrm>
            <a:off x="3108960" y="4783455"/>
            <a:ext cx="2926080" cy="257175"/>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sz="1800">
                <a:solidFill>
                  <a:srgbClr val="888888"/>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 name="Google Shape;10;p78"/>
          <p:cNvSpPr txBox="1"/>
          <p:nvPr>
            <p:ph idx="10" type="dt"/>
          </p:nvPr>
        </p:nvSpPr>
        <p:spPr>
          <a:xfrm>
            <a:off x="457200" y="4783455"/>
            <a:ext cx="2103120" cy="25717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sz="1800">
                <a:solidFill>
                  <a:srgbClr val="888888"/>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78"/>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lvl1pPr indent="0" lvl="0" algn="r">
              <a:spcBef>
                <a:spcPts val="0"/>
              </a:spcBef>
              <a:buNone/>
              <a:defRPr sz="1800">
                <a:solidFill>
                  <a:srgbClr val="888888"/>
                </a:solidFill>
              </a:defRPr>
            </a:lvl1pPr>
            <a:lvl2pPr indent="0" lvl="1" algn="r">
              <a:spcBef>
                <a:spcPts val="0"/>
              </a:spcBef>
              <a:buNone/>
              <a:defRPr sz="1800">
                <a:solidFill>
                  <a:srgbClr val="888888"/>
                </a:solidFill>
              </a:defRPr>
            </a:lvl2pPr>
            <a:lvl3pPr indent="0" lvl="2" algn="r">
              <a:spcBef>
                <a:spcPts val="0"/>
              </a:spcBef>
              <a:buNone/>
              <a:defRPr sz="1800">
                <a:solidFill>
                  <a:srgbClr val="888888"/>
                </a:solidFill>
              </a:defRPr>
            </a:lvl3pPr>
            <a:lvl4pPr indent="0" lvl="3" algn="r">
              <a:spcBef>
                <a:spcPts val="0"/>
              </a:spcBef>
              <a:buNone/>
              <a:defRPr sz="1800">
                <a:solidFill>
                  <a:srgbClr val="888888"/>
                </a:solidFill>
              </a:defRPr>
            </a:lvl4pPr>
            <a:lvl5pPr indent="0" lvl="4" algn="r">
              <a:spcBef>
                <a:spcPts val="0"/>
              </a:spcBef>
              <a:buNone/>
              <a:defRPr sz="1800">
                <a:solidFill>
                  <a:srgbClr val="888888"/>
                </a:solidFill>
              </a:defRPr>
            </a:lvl5pPr>
            <a:lvl6pPr indent="0" lvl="5" algn="r">
              <a:spcBef>
                <a:spcPts val="0"/>
              </a:spcBef>
              <a:buNone/>
              <a:defRPr sz="1800">
                <a:solidFill>
                  <a:srgbClr val="888888"/>
                </a:solidFill>
              </a:defRPr>
            </a:lvl6pPr>
            <a:lvl7pPr indent="0" lvl="6" algn="r">
              <a:spcBef>
                <a:spcPts val="0"/>
              </a:spcBef>
              <a:buNone/>
              <a:defRPr sz="1800">
                <a:solidFill>
                  <a:srgbClr val="888888"/>
                </a:solidFill>
              </a:defRPr>
            </a:lvl7pPr>
            <a:lvl8pPr indent="0" lvl="7" algn="r">
              <a:spcBef>
                <a:spcPts val="0"/>
              </a:spcBef>
              <a:buNone/>
              <a:defRPr sz="1800">
                <a:solidFill>
                  <a:srgbClr val="888888"/>
                </a:solidFill>
              </a:defRPr>
            </a:lvl8pPr>
            <a:lvl9pPr indent="0" lvl="8" algn="r">
              <a:spcBef>
                <a:spcPts val="0"/>
              </a:spcBef>
              <a:buNone/>
              <a:defRPr sz="1800">
                <a:solidFill>
                  <a:srgbClr val="888888"/>
                </a:solidFill>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36.jpg"/><Relationship Id="rId5"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7.jpg"/><Relationship Id="rId4" Type="http://schemas.openxmlformats.org/officeDocument/2006/relationships/image" Target="../media/image40.jpg"/><Relationship Id="rId5" Type="http://schemas.openxmlformats.org/officeDocument/2006/relationships/image" Target="../media/image39.jpg"/><Relationship Id="rId6" Type="http://schemas.openxmlformats.org/officeDocument/2006/relationships/image" Target="../media/image3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0.jpg"/><Relationship Id="rId4" Type="http://schemas.openxmlformats.org/officeDocument/2006/relationships/image" Target="../media/image4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0.jpg"/><Relationship Id="rId4" Type="http://schemas.openxmlformats.org/officeDocument/2006/relationships/image" Target="../media/image5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4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9.png"/><Relationship Id="rId4" Type="http://schemas.openxmlformats.org/officeDocument/2006/relationships/hyperlink" Target="https://www.cisco.com/c/en/us/td/docs/Technology/industrial-automation-security-design-guide/m-introduction.html"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1.jpg"/><Relationship Id="rId4" Type="http://schemas.openxmlformats.org/officeDocument/2006/relationships/image" Target="../media/image1.png"/><Relationship Id="rId5" Type="http://schemas.openxmlformats.org/officeDocument/2006/relationships/image" Target="../media/image5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8.jpg"/><Relationship Id="rId4" Type="http://schemas.openxmlformats.org/officeDocument/2006/relationships/image" Target="../media/image5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12.png"/><Relationship Id="rId10" Type="http://schemas.openxmlformats.org/officeDocument/2006/relationships/image" Target="../media/image5.png"/><Relationship Id="rId9" Type="http://schemas.openxmlformats.org/officeDocument/2006/relationships/image" Target="../media/image2.png"/><Relationship Id="rId5" Type="http://schemas.openxmlformats.org/officeDocument/2006/relationships/image" Target="../media/image18.png"/><Relationship Id="rId6" Type="http://schemas.openxmlformats.org/officeDocument/2006/relationships/image" Target="../media/image3.png"/><Relationship Id="rId7" Type="http://schemas.openxmlformats.org/officeDocument/2006/relationships/image" Target="../media/image16.png"/><Relationship Id="rId8"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2.jp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6.jpg"/><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png"/><Relationship Id="rId4" Type="http://schemas.openxmlformats.org/officeDocument/2006/relationships/image" Target="../media/image6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1" Type="http://schemas.openxmlformats.org/officeDocument/2006/relationships/image" Target="../media/image20.png"/><Relationship Id="rId10" Type="http://schemas.openxmlformats.org/officeDocument/2006/relationships/image" Target="../media/image29.png"/><Relationship Id="rId13" Type="http://schemas.openxmlformats.org/officeDocument/2006/relationships/image" Target="../media/image21.png"/><Relationship Id="rId12"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7.png"/><Relationship Id="rId14" Type="http://schemas.openxmlformats.org/officeDocument/2006/relationships/image" Target="../media/image27.png"/><Relationship Id="rId5" Type="http://schemas.openxmlformats.org/officeDocument/2006/relationships/image" Target="../media/image18.png"/><Relationship Id="rId6" Type="http://schemas.openxmlformats.org/officeDocument/2006/relationships/image" Target="../media/image3.png"/><Relationship Id="rId7" Type="http://schemas.openxmlformats.org/officeDocument/2006/relationships/image" Target="../media/image16.png"/><Relationship Id="rId8"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6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png"/><Relationship Id="rId4" Type="http://schemas.openxmlformats.org/officeDocument/2006/relationships/image" Target="../media/image36.jpg"/><Relationship Id="rId5" Type="http://schemas.openxmlformats.org/officeDocument/2006/relationships/image" Target="../media/image3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79.png"/><Relationship Id="rId4" Type="http://schemas.openxmlformats.org/officeDocument/2006/relationships/hyperlink" Target="https://inductiveautomation.com/ignition/architectures"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8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67.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80.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36.jpg"/><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6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71.jpg"/><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7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73.jpg"/><Relationship Id="rId4" Type="http://schemas.openxmlformats.org/officeDocument/2006/relationships/image" Target="../media/image77.png"/><Relationship Id="rId5" Type="http://schemas.openxmlformats.org/officeDocument/2006/relationships/image" Target="../media/image76.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73.jpg"/><Relationship Id="rId4" Type="http://schemas.openxmlformats.org/officeDocument/2006/relationships/image" Target="../media/image77.png"/><Relationship Id="rId5" Type="http://schemas.openxmlformats.org/officeDocument/2006/relationships/image" Target="../media/image76.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73.jpg"/><Relationship Id="rId4" Type="http://schemas.openxmlformats.org/officeDocument/2006/relationships/image" Target="../media/image77.png"/><Relationship Id="rId5" Type="http://schemas.openxmlformats.org/officeDocument/2006/relationships/image" Target="../media/image76.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73.jpg"/><Relationship Id="rId4" Type="http://schemas.openxmlformats.org/officeDocument/2006/relationships/image" Target="../media/image77.png"/><Relationship Id="rId5" Type="http://schemas.openxmlformats.org/officeDocument/2006/relationships/image" Target="../media/image76.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73.jpg"/><Relationship Id="rId4" Type="http://schemas.openxmlformats.org/officeDocument/2006/relationships/image" Target="../media/image77.png"/><Relationship Id="rId5" Type="http://schemas.openxmlformats.org/officeDocument/2006/relationships/image" Target="../media/image76.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73.jpg"/><Relationship Id="rId4" Type="http://schemas.openxmlformats.org/officeDocument/2006/relationships/image" Target="../media/image77.png"/><Relationship Id="rId5" Type="http://schemas.openxmlformats.org/officeDocument/2006/relationships/image" Target="../media/image76.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73.jpg"/><Relationship Id="rId4" Type="http://schemas.openxmlformats.org/officeDocument/2006/relationships/image" Target="../media/image77.png"/><Relationship Id="rId5" Type="http://schemas.openxmlformats.org/officeDocument/2006/relationships/image" Target="../media/image76.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73.jpg"/><Relationship Id="rId4" Type="http://schemas.openxmlformats.org/officeDocument/2006/relationships/image" Target="../media/image77.png"/><Relationship Id="rId5" Type="http://schemas.openxmlformats.org/officeDocument/2006/relationships/image" Target="../media/image76.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73.jpg"/><Relationship Id="rId4" Type="http://schemas.openxmlformats.org/officeDocument/2006/relationships/image" Target="../media/image77.png"/><Relationship Id="rId5" Type="http://schemas.openxmlformats.org/officeDocument/2006/relationships/image" Target="../media/image76.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73.jpg"/><Relationship Id="rId4" Type="http://schemas.openxmlformats.org/officeDocument/2006/relationships/image" Target="../media/image77.png"/><Relationship Id="rId5" Type="http://schemas.openxmlformats.org/officeDocument/2006/relationships/image" Target="../media/image76.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1.png"/><Relationship Id="rId4" Type="http://schemas.openxmlformats.org/officeDocument/2006/relationships/image" Target="../media/image36.jpg"/><Relationship Id="rId5" Type="http://schemas.openxmlformats.org/officeDocument/2006/relationships/image" Target="../media/image34.png"/></Relationships>
</file>

<file path=ppt/slides/_rels/slide61.xml.rels><?xml version="1.0" encoding="UTF-8" standalone="yes"?><Relationships xmlns="http://schemas.openxmlformats.org/package/2006/relationships"><Relationship Id="rId11" Type="http://schemas.openxmlformats.org/officeDocument/2006/relationships/hyperlink" Target="https://www.ferc.gov/" TargetMode="External"/><Relationship Id="rId10" Type="http://schemas.openxmlformats.org/officeDocument/2006/relationships/hyperlink" Target="https://www.enisa.europa.eu/" TargetMode="External"/><Relationship Id="rId12" Type="http://schemas.openxmlformats.org/officeDocument/2006/relationships/hyperlink" Target="https://www.enseccoe.org/" TargetMode="External"/><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hyperlink" Target="https://csrc.nist.gov/publications/detail/sp/800-82/rev-2/final" TargetMode="External"/><Relationship Id="rId4" Type="http://schemas.openxmlformats.org/officeDocument/2006/relationships/hyperlink" Target="https://www.isa.org/about-isa" TargetMode="External"/><Relationship Id="rId9" Type="http://schemas.openxmlformats.org/officeDocument/2006/relationships/hyperlink" Target="https://www.sans.org/" TargetMode="External"/><Relationship Id="rId5" Type="http://schemas.openxmlformats.org/officeDocument/2006/relationships/hyperlink" Target="https://www.isa.org/standards-and-publications/isa-standards/isa-iec-62443-series-of-standards" TargetMode="External"/><Relationship Id="rId6" Type="http://schemas.openxmlformats.org/officeDocument/2006/relationships/hyperlink" Target="https://www.nist.gov/" TargetMode="External"/><Relationship Id="rId7" Type="http://schemas.openxmlformats.org/officeDocument/2006/relationships/hyperlink" Target="https://www.iso.org/isoiec-27001-information-security.html" TargetMode="External"/><Relationship Id="rId8" Type="http://schemas.openxmlformats.org/officeDocument/2006/relationships/hyperlink" Target="https://owasp.org/"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91.jpg"/><Relationship Id="rId4" Type="http://schemas.openxmlformats.org/officeDocument/2006/relationships/image" Target="../media/image98.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93.png"/><Relationship Id="rId4" Type="http://schemas.openxmlformats.org/officeDocument/2006/relationships/image" Target="../media/image101.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90.png"/><Relationship Id="rId4" Type="http://schemas.openxmlformats.org/officeDocument/2006/relationships/image" Target="../media/image94.png"/></Relationships>
</file>

<file path=ppt/slides/_rels/slide65.xml.rels><?xml version="1.0" encoding="UTF-8" standalone="yes"?><Relationships xmlns="http://schemas.openxmlformats.org/package/2006/relationships"><Relationship Id="rId40" Type="http://schemas.openxmlformats.org/officeDocument/2006/relationships/image" Target="../media/image128.png"/><Relationship Id="rId42" Type="http://schemas.openxmlformats.org/officeDocument/2006/relationships/image" Target="../media/image122.png"/><Relationship Id="rId41" Type="http://schemas.openxmlformats.org/officeDocument/2006/relationships/image" Target="../media/image130.png"/><Relationship Id="rId44" Type="http://schemas.openxmlformats.org/officeDocument/2006/relationships/image" Target="../media/image142.png"/><Relationship Id="rId43" Type="http://schemas.openxmlformats.org/officeDocument/2006/relationships/image" Target="../media/image150.png"/><Relationship Id="rId46" Type="http://schemas.openxmlformats.org/officeDocument/2006/relationships/image" Target="../media/image134.png"/><Relationship Id="rId45" Type="http://schemas.openxmlformats.org/officeDocument/2006/relationships/image" Target="../media/image140.png"/><Relationship Id="rId106" Type="http://schemas.openxmlformats.org/officeDocument/2006/relationships/image" Target="../media/image212.png"/><Relationship Id="rId105" Type="http://schemas.openxmlformats.org/officeDocument/2006/relationships/image" Target="../media/image209.png"/><Relationship Id="rId104" Type="http://schemas.openxmlformats.org/officeDocument/2006/relationships/image" Target="../media/image205.png"/><Relationship Id="rId48" Type="http://schemas.openxmlformats.org/officeDocument/2006/relationships/image" Target="../media/image137.png"/><Relationship Id="rId47" Type="http://schemas.openxmlformats.org/officeDocument/2006/relationships/image" Target="../media/image133.png"/><Relationship Id="rId49" Type="http://schemas.openxmlformats.org/officeDocument/2006/relationships/image" Target="../media/image141.png"/><Relationship Id="rId103" Type="http://schemas.openxmlformats.org/officeDocument/2006/relationships/image" Target="../media/image204.png"/><Relationship Id="rId102" Type="http://schemas.openxmlformats.org/officeDocument/2006/relationships/image" Target="../media/image218.png"/><Relationship Id="rId101" Type="http://schemas.openxmlformats.org/officeDocument/2006/relationships/image" Target="../media/image213.png"/><Relationship Id="rId100" Type="http://schemas.openxmlformats.org/officeDocument/2006/relationships/image" Target="../media/image203.png"/><Relationship Id="rId31" Type="http://schemas.openxmlformats.org/officeDocument/2006/relationships/image" Target="../media/image129.png"/><Relationship Id="rId30" Type="http://schemas.openxmlformats.org/officeDocument/2006/relationships/image" Target="../media/image111.png"/><Relationship Id="rId33" Type="http://schemas.openxmlformats.org/officeDocument/2006/relationships/image" Target="../media/image114.png"/><Relationship Id="rId32" Type="http://schemas.openxmlformats.org/officeDocument/2006/relationships/image" Target="../media/image116.png"/><Relationship Id="rId35" Type="http://schemas.openxmlformats.org/officeDocument/2006/relationships/image" Target="../media/image121.png"/><Relationship Id="rId34" Type="http://schemas.openxmlformats.org/officeDocument/2006/relationships/image" Target="../media/image120.png"/><Relationship Id="rId37" Type="http://schemas.openxmlformats.org/officeDocument/2006/relationships/image" Target="../media/image136.png"/><Relationship Id="rId36" Type="http://schemas.openxmlformats.org/officeDocument/2006/relationships/image" Target="../media/image127.png"/><Relationship Id="rId39" Type="http://schemas.openxmlformats.org/officeDocument/2006/relationships/image" Target="../media/image126.png"/><Relationship Id="rId38" Type="http://schemas.openxmlformats.org/officeDocument/2006/relationships/image" Target="../media/image135.png"/><Relationship Id="rId20" Type="http://schemas.openxmlformats.org/officeDocument/2006/relationships/image" Target="../media/image113.png"/><Relationship Id="rId22" Type="http://schemas.openxmlformats.org/officeDocument/2006/relationships/image" Target="../media/image105.png"/><Relationship Id="rId21" Type="http://schemas.openxmlformats.org/officeDocument/2006/relationships/image" Target="../media/image125.png"/><Relationship Id="rId24" Type="http://schemas.openxmlformats.org/officeDocument/2006/relationships/image" Target="../media/image106.png"/><Relationship Id="rId23" Type="http://schemas.openxmlformats.org/officeDocument/2006/relationships/image" Target="../media/image110.png"/><Relationship Id="rId26" Type="http://schemas.openxmlformats.org/officeDocument/2006/relationships/image" Target="../media/image107.png"/><Relationship Id="rId25" Type="http://schemas.openxmlformats.org/officeDocument/2006/relationships/image" Target="../media/image124.png"/><Relationship Id="rId28" Type="http://schemas.openxmlformats.org/officeDocument/2006/relationships/image" Target="../media/image115.png"/><Relationship Id="rId27" Type="http://schemas.openxmlformats.org/officeDocument/2006/relationships/image" Target="../media/image108.png"/><Relationship Id="rId29" Type="http://schemas.openxmlformats.org/officeDocument/2006/relationships/image" Target="../media/image117.png"/><Relationship Id="rId95" Type="http://schemas.openxmlformats.org/officeDocument/2006/relationships/image" Target="../media/image200.png"/><Relationship Id="rId94" Type="http://schemas.openxmlformats.org/officeDocument/2006/relationships/image" Target="../media/image206.png"/><Relationship Id="rId97" Type="http://schemas.openxmlformats.org/officeDocument/2006/relationships/image" Target="../media/image201.png"/><Relationship Id="rId96" Type="http://schemas.openxmlformats.org/officeDocument/2006/relationships/image" Target="../media/image199.png"/><Relationship Id="rId11" Type="http://schemas.openxmlformats.org/officeDocument/2006/relationships/image" Target="../media/image86.png"/><Relationship Id="rId99" Type="http://schemas.openxmlformats.org/officeDocument/2006/relationships/image" Target="../media/image215.png"/><Relationship Id="rId10" Type="http://schemas.openxmlformats.org/officeDocument/2006/relationships/image" Target="../media/image95.png"/><Relationship Id="rId98" Type="http://schemas.openxmlformats.org/officeDocument/2006/relationships/image" Target="../media/image208.png"/><Relationship Id="rId13" Type="http://schemas.openxmlformats.org/officeDocument/2006/relationships/image" Target="../media/image97.png"/><Relationship Id="rId12" Type="http://schemas.openxmlformats.org/officeDocument/2006/relationships/image" Target="../media/image99.png"/><Relationship Id="rId91" Type="http://schemas.openxmlformats.org/officeDocument/2006/relationships/image" Target="../media/image196.png"/><Relationship Id="rId90" Type="http://schemas.openxmlformats.org/officeDocument/2006/relationships/image" Target="../media/image198.png"/><Relationship Id="rId93" Type="http://schemas.openxmlformats.org/officeDocument/2006/relationships/image" Target="../media/image207.png"/><Relationship Id="rId92" Type="http://schemas.openxmlformats.org/officeDocument/2006/relationships/image" Target="../media/image210.png"/><Relationship Id="rId15" Type="http://schemas.openxmlformats.org/officeDocument/2006/relationships/image" Target="../media/image102.png"/><Relationship Id="rId14" Type="http://schemas.openxmlformats.org/officeDocument/2006/relationships/image" Target="../media/image92.png"/><Relationship Id="rId17" Type="http://schemas.openxmlformats.org/officeDocument/2006/relationships/image" Target="../media/image89.png"/><Relationship Id="rId16" Type="http://schemas.openxmlformats.org/officeDocument/2006/relationships/image" Target="../media/image96.png"/><Relationship Id="rId19" Type="http://schemas.openxmlformats.org/officeDocument/2006/relationships/image" Target="../media/image118.png"/><Relationship Id="rId18" Type="http://schemas.openxmlformats.org/officeDocument/2006/relationships/image" Target="../media/image138.png"/><Relationship Id="rId84" Type="http://schemas.openxmlformats.org/officeDocument/2006/relationships/image" Target="../media/image188.png"/><Relationship Id="rId83" Type="http://schemas.openxmlformats.org/officeDocument/2006/relationships/image" Target="../media/image194.png"/><Relationship Id="rId86" Type="http://schemas.openxmlformats.org/officeDocument/2006/relationships/image" Target="../media/image197.png"/><Relationship Id="rId85" Type="http://schemas.openxmlformats.org/officeDocument/2006/relationships/image" Target="../media/image202.png"/><Relationship Id="rId88" Type="http://schemas.openxmlformats.org/officeDocument/2006/relationships/image" Target="../media/image189.png"/><Relationship Id="rId87" Type="http://schemas.openxmlformats.org/officeDocument/2006/relationships/image" Target="../media/image191.png"/><Relationship Id="rId89" Type="http://schemas.openxmlformats.org/officeDocument/2006/relationships/image" Target="../media/image192.png"/><Relationship Id="rId80" Type="http://schemas.openxmlformats.org/officeDocument/2006/relationships/image" Target="../media/image182.png"/><Relationship Id="rId82" Type="http://schemas.openxmlformats.org/officeDocument/2006/relationships/image" Target="../media/image184.png"/><Relationship Id="rId81" Type="http://schemas.openxmlformats.org/officeDocument/2006/relationships/image" Target="../media/image186.png"/><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1.png"/><Relationship Id="rId4" Type="http://schemas.openxmlformats.org/officeDocument/2006/relationships/image" Target="../media/image90.png"/><Relationship Id="rId9" Type="http://schemas.openxmlformats.org/officeDocument/2006/relationships/image" Target="../media/image100.png"/><Relationship Id="rId5" Type="http://schemas.openxmlformats.org/officeDocument/2006/relationships/image" Target="../media/image94.png"/><Relationship Id="rId6" Type="http://schemas.openxmlformats.org/officeDocument/2006/relationships/image" Target="../media/image103.png"/><Relationship Id="rId7" Type="http://schemas.openxmlformats.org/officeDocument/2006/relationships/image" Target="../media/image85.png"/><Relationship Id="rId8" Type="http://schemas.openxmlformats.org/officeDocument/2006/relationships/image" Target="../media/image104.png"/><Relationship Id="rId73" Type="http://schemas.openxmlformats.org/officeDocument/2006/relationships/image" Target="../media/image174.png"/><Relationship Id="rId72" Type="http://schemas.openxmlformats.org/officeDocument/2006/relationships/image" Target="../media/image176.png"/><Relationship Id="rId75" Type="http://schemas.openxmlformats.org/officeDocument/2006/relationships/image" Target="../media/image178.png"/><Relationship Id="rId74" Type="http://schemas.openxmlformats.org/officeDocument/2006/relationships/image" Target="../media/image185.png"/><Relationship Id="rId77" Type="http://schemas.openxmlformats.org/officeDocument/2006/relationships/image" Target="../media/image195.png"/><Relationship Id="rId76" Type="http://schemas.openxmlformats.org/officeDocument/2006/relationships/image" Target="../media/image180.png"/><Relationship Id="rId79" Type="http://schemas.openxmlformats.org/officeDocument/2006/relationships/image" Target="../media/image181.png"/><Relationship Id="rId78" Type="http://schemas.openxmlformats.org/officeDocument/2006/relationships/image" Target="../media/image187.png"/><Relationship Id="rId71" Type="http://schemas.openxmlformats.org/officeDocument/2006/relationships/image" Target="../media/image173.png"/><Relationship Id="rId70" Type="http://schemas.openxmlformats.org/officeDocument/2006/relationships/image" Target="../media/image166.png"/><Relationship Id="rId62" Type="http://schemas.openxmlformats.org/officeDocument/2006/relationships/image" Target="../media/image167.png"/><Relationship Id="rId61" Type="http://schemas.openxmlformats.org/officeDocument/2006/relationships/image" Target="../media/image162.png"/><Relationship Id="rId64" Type="http://schemas.openxmlformats.org/officeDocument/2006/relationships/image" Target="../media/image154.png"/><Relationship Id="rId63" Type="http://schemas.openxmlformats.org/officeDocument/2006/relationships/image" Target="../media/image165.png"/><Relationship Id="rId66" Type="http://schemas.openxmlformats.org/officeDocument/2006/relationships/image" Target="../media/image156.png"/><Relationship Id="rId65" Type="http://schemas.openxmlformats.org/officeDocument/2006/relationships/image" Target="../media/image164.png"/><Relationship Id="rId68" Type="http://schemas.openxmlformats.org/officeDocument/2006/relationships/image" Target="../media/image157.png"/><Relationship Id="rId67" Type="http://schemas.openxmlformats.org/officeDocument/2006/relationships/image" Target="../media/image172.png"/><Relationship Id="rId60" Type="http://schemas.openxmlformats.org/officeDocument/2006/relationships/image" Target="../media/image171.png"/><Relationship Id="rId69" Type="http://schemas.openxmlformats.org/officeDocument/2006/relationships/image" Target="../media/image168.png"/><Relationship Id="rId51" Type="http://schemas.openxmlformats.org/officeDocument/2006/relationships/image" Target="../media/image139.png"/><Relationship Id="rId50" Type="http://schemas.openxmlformats.org/officeDocument/2006/relationships/image" Target="../media/image151.png"/><Relationship Id="rId53" Type="http://schemas.openxmlformats.org/officeDocument/2006/relationships/image" Target="../media/image144.png"/><Relationship Id="rId52" Type="http://schemas.openxmlformats.org/officeDocument/2006/relationships/image" Target="../media/image145.png"/><Relationship Id="rId55" Type="http://schemas.openxmlformats.org/officeDocument/2006/relationships/image" Target="../media/image149.png"/><Relationship Id="rId54" Type="http://schemas.openxmlformats.org/officeDocument/2006/relationships/image" Target="../media/image146.png"/><Relationship Id="rId57" Type="http://schemas.openxmlformats.org/officeDocument/2006/relationships/image" Target="../media/image153.png"/><Relationship Id="rId56" Type="http://schemas.openxmlformats.org/officeDocument/2006/relationships/image" Target="../media/image148.png"/><Relationship Id="rId59" Type="http://schemas.openxmlformats.org/officeDocument/2006/relationships/image" Target="../media/image155.png"/><Relationship Id="rId58" Type="http://schemas.openxmlformats.org/officeDocument/2006/relationships/image" Target="../media/image16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220.png"/><Relationship Id="rId4" Type="http://schemas.openxmlformats.org/officeDocument/2006/relationships/image" Target="../media/image214.png"/><Relationship Id="rId5" Type="http://schemas.openxmlformats.org/officeDocument/2006/relationships/image" Target="../media/image223.png"/><Relationship Id="rId6" Type="http://schemas.openxmlformats.org/officeDocument/2006/relationships/image" Target="../media/image219.png"/><Relationship Id="rId7" Type="http://schemas.openxmlformats.org/officeDocument/2006/relationships/image" Target="../media/image22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image" Target="../media/image221.png"/><Relationship Id="rId4" Type="http://schemas.openxmlformats.org/officeDocument/2006/relationships/image" Target="../media/image224.jpg"/><Relationship Id="rId5" Type="http://schemas.openxmlformats.org/officeDocument/2006/relationships/image" Target="../media/image222.jpg"/><Relationship Id="rId6" Type="http://schemas.openxmlformats.org/officeDocument/2006/relationships/image" Target="../media/image228.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220.png"/><Relationship Id="rId4" Type="http://schemas.openxmlformats.org/officeDocument/2006/relationships/image" Target="../media/image22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22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22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22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22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22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22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22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 Id="rId3" Type="http://schemas.openxmlformats.org/officeDocument/2006/relationships/image" Target="../media/image2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3" name="Shape 43"/>
        <p:cNvGrpSpPr/>
        <p:nvPr/>
      </p:nvGrpSpPr>
      <p:grpSpPr>
        <a:xfrm>
          <a:off x="0" y="0"/>
          <a:ext cx="0" cy="0"/>
          <a:chOff x="0" y="0"/>
          <a:chExt cx="0" cy="0"/>
        </a:xfrm>
      </p:grpSpPr>
      <p:grpSp>
        <p:nvGrpSpPr>
          <p:cNvPr id="44" name="Google Shape;44;p1"/>
          <p:cNvGrpSpPr/>
          <p:nvPr/>
        </p:nvGrpSpPr>
        <p:grpSpPr>
          <a:xfrm>
            <a:off x="0" y="0"/>
            <a:ext cx="8061184" cy="5143500"/>
            <a:chOff x="0" y="0"/>
            <a:chExt cx="8061184" cy="5143500"/>
          </a:xfrm>
        </p:grpSpPr>
        <p:sp>
          <p:nvSpPr>
            <p:cNvPr id="45" name="Google Shape;45;p1"/>
            <p:cNvSpPr/>
            <p:nvPr/>
          </p:nvSpPr>
          <p:spPr>
            <a:xfrm>
              <a:off x="4039094" y="1054"/>
              <a:ext cx="4022090" cy="5128260"/>
            </a:xfrm>
            <a:custGeom>
              <a:rect b="b" l="l" r="r" t="t"/>
              <a:pathLst>
                <a:path extrusionOk="0" h="5128260" w="4022090">
                  <a:moveTo>
                    <a:pt x="2579626" y="5127862"/>
                  </a:moveTo>
                  <a:lnTo>
                    <a:pt x="0" y="5127862"/>
                  </a:lnTo>
                  <a:lnTo>
                    <a:pt x="1441920" y="0"/>
                  </a:lnTo>
                  <a:lnTo>
                    <a:pt x="4021547" y="0"/>
                  </a:lnTo>
                  <a:lnTo>
                    <a:pt x="2579626" y="5127862"/>
                  </a:lnTo>
                  <a:close/>
                </a:path>
              </a:pathLst>
            </a:custGeom>
            <a:solidFill>
              <a:srgbClr val="FFB900">
                <a:alpha val="22352"/>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6" name="Google Shape;46;p1"/>
            <p:cNvSpPr/>
            <p:nvPr/>
          </p:nvSpPr>
          <p:spPr>
            <a:xfrm>
              <a:off x="3422753" y="0"/>
              <a:ext cx="1443990" cy="5143500"/>
            </a:xfrm>
            <a:custGeom>
              <a:rect b="b" l="l" r="r" t="t"/>
              <a:pathLst>
                <a:path extrusionOk="0" h="5143500" w="1443989">
                  <a:moveTo>
                    <a:pt x="1443485" y="0"/>
                  </a:moveTo>
                  <a:lnTo>
                    <a:pt x="0" y="5143499"/>
                  </a:lnTo>
                </a:path>
              </a:pathLst>
            </a:custGeom>
            <a:noFill/>
            <a:ln cap="flat" cmpd="sng" w="25400">
              <a:solidFill>
                <a:srgbClr val="D7791A"/>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7" name="Google Shape;47;p1"/>
            <p:cNvSpPr/>
            <p:nvPr/>
          </p:nvSpPr>
          <p:spPr>
            <a:xfrm>
              <a:off x="2630422" y="0"/>
              <a:ext cx="1913889" cy="5135880"/>
            </a:xfrm>
            <a:custGeom>
              <a:rect b="b" l="l" r="r" t="t"/>
              <a:pathLst>
                <a:path extrusionOk="0" h="5135880" w="1913889">
                  <a:moveTo>
                    <a:pt x="1121090" y="2746705"/>
                  </a:moveTo>
                  <a:lnTo>
                    <a:pt x="1066045" y="2746705"/>
                  </a:lnTo>
                  <a:lnTo>
                    <a:pt x="1109154" y="2731881"/>
                  </a:lnTo>
                  <a:lnTo>
                    <a:pt x="1143689" y="2702077"/>
                  </a:lnTo>
                  <a:lnTo>
                    <a:pt x="1164843" y="2660142"/>
                  </a:lnTo>
                  <a:lnTo>
                    <a:pt x="1459863" y="1572894"/>
                  </a:lnTo>
                  <a:lnTo>
                    <a:pt x="1893627" y="0"/>
                  </a:lnTo>
                  <a:lnTo>
                    <a:pt x="1913299" y="0"/>
                  </a:lnTo>
                  <a:lnTo>
                    <a:pt x="1911858" y="4699"/>
                  </a:lnTo>
                  <a:lnTo>
                    <a:pt x="1478913" y="1578610"/>
                  </a:lnTo>
                  <a:lnTo>
                    <a:pt x="1183893" y="2665857"/>
                  </a:lnTo>
                  <a:lnTo>
                    <a:pt x="1166085" y="2705939"/>
                  </a:lnTo>
                  <a:lnTo>
                    <a:pt x="1137445" y="2737310"/>
                  </a:lnTo>
                  <a:lnTo>
                    <a:pt x="1121090" y="2746705"/>
                  </a:lnTo>
                  <a:close/>
                </a:path>
                <a:path extrusionOk="0" h="5135880" w="1913889">
                  <a:moveTo>
                    <a:pt x="19938" y="5135879"/>
                  </a:moveTo>
                  <a:lnTo>
                    <a:pt x="6602" y="5135879"/>
                  </a:lnTo>
                  <a:lnTo>
                    <a:pt x="0" y="5134929"/>
                  </a:lnTo>
                  <a:lnTo>
                    <a:pt x="616712" y="2744724"/>
                  </a:lnTo>
                  <a:lnTo>
                    <a:pt x="872616" y="1790573"/>
                  </a:lnTo>
                  <a:lnTo>
                    <a:pt x="872616" y="1789557"/>
                  </a:lnTo>
                  <a:lnTo>
                    <a:pt x="900705" y="1749754"/>
                  </a:lnTo>
                  <a:lnTo>
                    <a:pt x="939497" y="1722786"/>
                  </a:lnTo>
                  <a:lnTo>
                    <a:pt x="985076" y="1710439"/>
                  </a:lnTo>
                  <a:lnTo>
                    <a:pt x="1033526" y="1714500"/>
                  </a:lnTo>
                  <a:lnTo>
                    <a:pt x="1065600" y="1728706"/>
                  </a:lnTo>
                  <a:lnTo>
                    <a:pt x="987378" y="1728706"/>
                  </a:lnTo>
                  <a:lnTo>
                    <a:pt x="948355" y="1739057"/>
                  </a:lnTo>
                  <a:lnTo>
                    <a:pt x="915025" y="1762055"/>
                  </a:lnTo>
                  <a:lnTo>
                    <a:pt x="890777" y="1796161"/>
                  </a:lnTo>
                  <a:lnTo>
                    <a:pt x="634745" y="2749423"/>
                  </a:lnTo>
                  <a:lnTo>
                    <a:pt x="19938" y="5135879"/>
                  </a:lnTo>
                  <a:close/>
                </a:path>
                <a:path extrusionOk="0" h="5135880" w="1913889">
                  <a:moveTo>
                    <a:pt x="1059202" y="2767358"/>
                  </a:moveTo>
                  <a:lnTo>
                    <a:pt x="989607" y="2753192"/>
                  </a:lnTo>
                  <a:lnTo>
                    <a:pt x="947285" y="2720538"/>
                  </a:lnTo>
                  <a:lnTo>
                    <a:pt x="920640" y="2673120"/>
                  </a:lnTo>
                  <a:lnTo>
                    <a:pt x="913866" y="2620229"/>
                  </a:lnTo>
                  <a:lnTo>
                    <a:pt x="918336" y="2593594"/>
                  </a:lnTo>
                  <a:lnTo>
                    <a:pt x="1112519" y="1877948"/>
                  </a:lnTo>
                  <a:lnTo>
                    <a:pt x="1115496" y="1831170"/>
                  </a:lnTo>
                  <a:lnTo>
                    <a:pt x="1100613" y="1788143"/>
                  </a:lnTo>
                  <a:lnTo>
                    <a:pt x="1070729" y="1753665"/>
                  </a:lnTo>
                  <a:lnTo>
                    <a:pt x="1028700" y="1732533"/>
                  </a:lnTo>
                  <a:lnTo>
                    <a:pt x="987378" y="1728706"/>
                  </a:lnTo>
                  <a:lnTo>
                    <a:pt x="1065600" y="1728706"/>
                  </a:lnTo>
                  <a:lnTo>
                    <a:pt x="1073670" y="1732280"/>
                  </a:lnTo>
                  <a:lnTo>
                    <a:pt x="1105077" y="1760849"/>
                  </a:lnTo>
                  <a:lnTo>
                    <a:pt x="1126117" y="1797343"/>
                  </a:lnTo>
                  <a:lnTo>
                    <a:pt x="1135154" y="1838898"/>
                  </a:lnTo>
                  <a:lnTo>
                    <a:pt x="1130552" y="1882648"/>
                  </a:lnTo>
                  <a:lnTo>
                    <a:pt x="936371" y="2598292"/>
                  </a:lnTo>
                  <a:lnTo>
                    <a:pt x="932299" y="2621760"/>
                  </a:lnTo>
                  <a:lnTo>
                    <a:pt x="947801" y="2688589"/>
                  </a:lnTo>
                  <a:lnTo>
                    <a:pt x="977819" y="2723292"/>
                  </a:lnTo>
                  <a:lnTo>
                    <a:pt x="1019175" y="2743708"/>
                  </a:lnTo>
                  <a:lnTo>
                    <a:pt x="1066045" y="2746705"/>
                  </a:lnTo>
                  <a:lnTo>
                    <a:pt x="1121090" y="2746705"/>
                  </a:lnTo>
                  <a:lnTo>
                    <a:pt x="1100857" y="2758330"/>
                  </a:lnTo>
                  <a:lnTo>
                    <a:pt x="1059202" y="2767358"/>
                  </a:lnTo>
                  <a:close/>
                </a:path>
              </a:pathLst>
            </a:custGeom>
            <a:solidFill>
              <a:srgbClr val="FFB9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48" name="Google Shape;48;p1"/>
            <p:cNvPicPr preferRelativeResize="0"/>
            <p:nvPr/>
          </p:nvPicPr>
          <p:blipFill rotWithShape="1">
            <a:blip r:embed="rId3">
              <a:alphaModFix/>
            </a:blip>
            <a:srcRect b="0" l="0" r="0" t="0"/>
            <a:stretch/>
          </p:blipFill>
          <p:spPr>
            <a:xfrm>
              <a:off x="0" y="0"/>
              <a:ext cx="4379976" cy="5143500"/>
            </a:xfrm>
            <a:prstGeom prst="rect">
              <a:avLst/>
            </a:prstGeom>
            <a:noFill/>
            <a:ln>
              <a:noFill/>
            </a:ln>
          </p:spPr>
        </p:pic>
      </p:grpSp>
      <p:sp>
        <p:nvSpPr>
          <p:cNvPr id="49" name="Google Shape;49;p1"/>
          <p:cNvSpPr txBox="1"/>
          <p:nvPr>
            <p:ph type="ctrTitle"/>
          </p:nvPr>
        </p:nvSpPr>
        <p:spPr>
          <a:xfrm>
            <a:off x="5425440" y="653186"/>
            <a:ext cx="2557145" cy="1658620"/>
          </a:xfrm>
          <a:prstGeom prst="rect">
            <a:avLst/>
          </a:prstGeom>
          <a:noFill/>
          <a:ln>
            <a:noFill/>
          </a:ln>
        </p:spPr>
        <p:txBody>
          <a:bodyPr anchorCtr="0" anchor="t" bIns="0" lIns="0" spcFirstLastPara="1" rIns="0" wrap="square" tIns="62850">
            <a:spAutoFit/>
          </a:bodyPr>
          <a:lstStyle/>
          <a:p>
            <a:pPr indent="0" lvl="0" marL="12700" marR="5080" rtl="0" algn="l">
              <a:lnSpc>
                <a:spcPct val="107931"/>
              </a:lnSpc>
              <a:spcBef>
                <a:spcPts val="0"/>
              </a:spcBef>
              <a:spcAft>
                <a:spcPts val="0"/>
              </a:spcAft>
              <a:buNone/>
            </a:pPr>
            <a:r>
              <a:rPr lang="en-US" sz="2900">
                <a:latin typeface="Times New Roman"/>
                <a:ea typeface="Times New Roman"/>
                <a:cs typeface="Times New Roman"/>
                <a:sym typeface="Times New Roman"/>
              </a:rPr>
              <a:t>Gamma e operazioni informatiche su SCADA</a:t>
            </a:r>
            <a:endParaRPr sz="2900">
              <a:latin typeface="Times New Roman"/>
              <a:ea typeface="Times New Roman"/>
              <a:cs typeface="Times New Roman"/>
              <a:sym typeface="Times New Roman"/>
            </a:endParaRPr>
          </a:p>
        </p:txBody>
      </p:sp>
      <p:sp>
        <p:nvSpPr>
          <p:cNvPr id="50" name="Google Shape;50;p1"/>
          <p:cNvSpPr txBox="1"/>
          <p:nvPr>
            <p:ph idx="1" type="subTitle"/>
          </p:nvPr>
        </p:nvSpPr>
        <p:spPr>
          <a:xfrm>
            <a:off x="5314315" y="2663901"/>
            <a:ext cx="2826384" cy="5816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3650">
                <a:solidFill>
                  <a:srgbClr val="D7791A"/>
                </a:solidFill>
                <a:latin typeface="Calibri"/>
                <a:ea typeface="Calibri"/>
                <a:cs typeface="Calibri"/>
                <a:sym typeface="Calibri"/>
              </a:rPr>
              <a:t>CSP0011_S_E</a:t>
            </a:r>
            <a:endParaRPr sz="3650">
              <a:latin typeface="Calibri"/>
              <a:ea typeface="Calibri"/>
              <a:cs typeface="Calibri"/>
              <a:sym typeface="Calibri"/>
            </a:endParaRPr>
          </a:p>
        </p:txBody>
      </p:sp>
      <p:sp>
        <p:nvSpPr>
          <p:cNvPr id="51" name="Google Shape;51;p1"/>
          <p:cNvSpPr txBox="1"/>
          <p:nvPr/>
        </p:nvSpPr>
        <p:spPr>
          <a:xfrm>
            <a:off x="5425440" y="3942689"/>
            <a:ext cx="1214120" cy="17018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950">
                <a:latin typeface="Calibri"/>
                <a:ea typeface="Calibri"/>
                <a:cs typeface="Calibri"/>
                <a:sym typeface="Calibri"/>
              </a:rPr>
              <a:t>PRESENTAZIONE DI:</a:t>
            </a:r>
            <a:endParaRPr sz="950">
              <a:latin typeface="Calibri"/>
              <a:ea typeface="Calibri"/>
              <a:cs typeface="Calibri"/>
              <a:sym typeface="Calibri"/>
            </a:endParaRPr>
          </a:p>
        </p:txBody>
      </p:sp>
      <p:sp>
        <p:nvSpPr>
          <p:cNvPr id="52" name="Google Shape;52;p1"/>
          <p:cNvSpPr txBox="1"/>
          <p:nvPr/>
        </p:nvSpPr>
        <p:spPr>
          <a:xfrm>
            <a:off x="6767360" y="3942689"/>
            <a:ext cx="966469" cy="17018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950">
                <a:latin typeface="Calibri"/>
                <a:ea typeface="Calibri"/>
                <a:cs typeface="Calibri"/>
                <a:sym typeface="Calibri"/>
              </a:rPr>
              <a:t>BRUNO BENDER</a:t>
            </a:r>
            <a:endParaRPr sz="950">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18" name="Shape 218"/>
        <p:cNvGrpSpPr/>
        <p:nvPr/>
      </p:nvGrpSpPr>
      <p:grpSpPr>
        <a:xfrm>
          <a:off x="0" y="0"/>
          <a:ext cx="0" cy="0"/>
          <a:chOff x="0" y="0"/>
          <a:chExt cx="0" cy="0"/>
        </a:xfrm>
      </p:grpSpPr>
      <p:sp>
        <p:nvSpPr>
          <p:cNvPr id="219" name="Google Shape;219;p10"/>
          <p:cNvSpPr/>
          <p:nvPr/>
        </p:nvSpPr>
        <p:spPr>
          <a:xfrm>
            <a:off x="0" y="0"/>
            <a:ext cx="9144000" cy="5143500"/>
          </a:xfrm>
          <a:custGeom>
            <a:rect b="b" l="l" r="r" t="t"/>
            <a:pathLst>
              <a:path extrusionOk="0" h="5143500" w="9144000">
                <a:moveTo>
                  <a:pt x="9144000" y="0"/>
                </a:moveTo>
                <a:lnTo>
                  <a:pt x="0" y="0"/>
                </a:lnTo>
                <a:lnTo>
                  <a:pt x="0" y="5143500"/>
                </a:lnTo>
                <a:lnTo>
                  <a:pt x="9144000" y="5143500"/>
                </a:lnTo>
                <a:lnTo>
                  <a:pt x="9144000" y="0"/>
                </a:lnTo>
                <a:close/>
              </a:path>
            </a:pathLst>
          </a:custGeom>
          <a:solidFill>
            <a:srgbClr val="0000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20" name="Google Shape;220;p10"/>
          <p:cNvSpPr txBox="1"/>
          <p:nvPr>
            <p:ph type="title"/>
          </p:nvPr>
        </p:nvSpPr>
        <p:spPr>
          <a:xfrm>
            <a:off x="5029200" y="246659"/>
            <a:ext cx="2847975" cy="3530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2150">
                <a:solidFill>
                  <a:srgbClr val="FFFFFF"/>
                </a:solidFill>
                <a:latin typeface="Times New Roman"/>
                <a:ea typeface="Times New Roman"/>
                <a:cs typeface="Times New Roman"/>
                <a:sym typeface="Times New Roman"/>
              </a:rPr>
              <a:t>Schema di formazione</a:t>
            </a:r>
            <a:endParaRPr sz="2150">
              <a:latin typeface="Times New Roman"/>
              <a:ea typeface="Times New Roman"/>
              <a:cs typeface="Times New Roman"/>
              <a:sym typeface="Times New Roman"/>
            </a:endParaRPr>
          </a:p>
        </p:txBody>
      </p:sp>
      <p:sp>
        <p:nvSpPr>
          <p:cNvPr id="221" name="Google Shape;221;p10"/>
          <p:cNvSpPr txBox="1"/>
          <p:nvPr/>
        </p:nvSpPr>
        <p:spPr>
          <a:xfrm>
            <a:off x="5029200" y="868413"/>
            <a:ext cx="765810" cy="24637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450">
                <a:solidFill>
                  <a:srgbClr val="FFB900"/>
                </a:solidFill>
                <a:latin typeface="Calibri"/>
                <a:ea typeface="Calibri"/>
                <a:cs typeface="Calibri"/>
                <a:sym typeface="Calibri"/>
              </a:rPr>
              <a:t>Giorno 1</a:t>
            </a:r>
            <a:endParaRPr sz="1450">
              <a:latin typeface="Calibri"/>
              <a:ea typeface="Calibri"/>
              <a:cs typeface="Calibri"/>
              <a:sym typeface="Calibri"/>
            </a:endParaRPr>
          </a:p>
        </p:txBody>
      </p:sp>
      <p:sp>
        <p:nvSpPr>
          <p:cNvPr id="222" name="Google Shape;222;p10"/>
          <p:cNvSpPr txBox="1"/>
          <p:nvPr/>
        </p:nvSpPr>
        <p:spPr>
          <a:xfrm>
            <a:off x="5029200" y="1680400"/>
            <a:ext cx="3109595" cy="240601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950">
                <a:solidFill>
                  <a:srgbClr val="FFB900"/>
                </a:solidFill>
                <a:latin typeface="Calibri"/>
                <a:ea typeface="Calibri"/>
                <a:cs typeface="Calibri"/>
                <a:sym typeface="Calibri"/>
              </a:rPr>
              <a:t>Argomento-1: Definizione IT / OT</a:t>
            </a:r>
            <a:endParaRPr sz="950">
              <a:latin typeface="Calibri"/>
              <a:ea typeface="Calibri"/>
              <a:cs typeface="Calibri"/>
              <a:sym typeface="Calibri"/>
            </a:endParaRPr>
          </a:p>
          <a:p>
            <a:pPr indent="0" lvl="0" marL="12700" marR="756285" rtl="0" algn="l">
              <a:lnSpc>
                <a:spcPct val="139000"/>
              </a:lnSpc>
              <a:spcBef>
                <a:spcPts val="380"/>
              </a:spcBef>
              <a:spcAft>
                <a:spcPts val="0"/>
              </a:spcAft>
              <a:buNone/>
            </a:pPr>
            <a:r>
              <a:rPr lang="en-US" sz="850">
                <a:solidFill>
                  <a:srgbClr val="FFFFFF"/>
                </a:solidFill>
                <a:latin typeface="Calibri"/>
                <a:ea typeface="Calibri"/>
                <a:cs typeface="Calibri"/>
                <a:sym typeface="Calibri"/>
              </a:rPr>
              <a:t>Sistemi di controllo industriale ambiente PLC / SCADA</a:t>
            </a:r>
            <a:endParaRPr sz="850">
              <a:latin typeface="Calibri"/>
              <a:ea typeface="Calibri"/>
              <a:cs typeface="Calibri"/>
              <a:sym typeface="Calibri"/>
            </a:endParaRPr>
          </a:p>
          <a:p>
            <a:pPr indent="0" lvl="0" marL="12700" rtl="0" algn="l">
              <a:lnSpc>
                <a:spcPct val="100000"/>
              </a:lnSpc>
              <a:spcBef>
                <a:spcPts val="405"/>
              </a:spcBef>
              <a:spcAft>
                <a:spcPts val="0"/>
              </a:spcAft>
              <a:buNone/>
            </a:pPr>
            <a:r>
              <a:rPr lang="en-US" sz="850">
                <a:solidFill>
                  <a:srgbClr val="FFFFFF"/>
                </a:solidFill>
                <a:latin typeface="Calibri"/>
                <a:ea typeface="Calibri"/>
                <a:cs typeface="Calibri"/>
                <a:sym typeface="Calibri"/>
              </a:rPr>
              <a:t>Esempio: condutture</a:t>
            </a:r>
            <a:endParaRPr sz="850">
              <a:latin typeface="Calibri"/>
              <a:ea typeface="Calibri"/>
              <a:cs typeface="Calibri"/>
              <a:sym typeface="Calibri"/>
            </a:endParaRPr>
          </a:p>
          <a:p>
            <a:pPr indent="0" lvl="0" marL="0" rtl="0" algn="l">
              <a:lnSpc>
                <a:spcPct val="100000"/>
              </a:lnSpc>
              <a:spcBef>
                <a:spcPts val="305"/>
              </a:spcBef>
              <a:spcAft>
                <a:spcPts val="0"/>
              </a:spcAft>
              <a:buNone/>
            </a:pPr>
            <a:r>
              <a:t/>
            </a:r>
            <a:endParaRPr sz="850">
              <a:latin typeface="Calibri"/>
              <a:ea typeface="Calibri"/>
              <a:cs typeface="Calibri"/>
              <a:sym typeface="Calibri"/>
            </a:endParaRPr>
          </a:p>
          <a:p>
            <a:pPr indent="0" lvl="0" marL="12700" rtl="0" algn="l">
              <a:lnSpc>
                <a:spcPct val="100000"/>
              </a:lnSpc>
              <a:spcBef>
                <a:spcPts val="0"/>
              </a:spcBef>
              <a:spcAft>
                <a:spcPts val="0"/>
              </a:spcAft>
              <a:buNone/>
            </a:pPr>
            <a:r>
              <a:rPr lang="en-US" sz="950">
                <a:solidFill>
                  <a:srgbClr val="FFB900"/>
                </a:solidFill>
                <a:latin typeface="Calibri"/>
                <a:ea typeface="Calibri"/>
                <a:cs typeface="Calibri"/>
                <a:sym typeface="Calibri"/>
              </a:rPr>
              <a:t>Argomento-2: Ricerca forense digitale per PLC / SCADA</a:t>
            </a:r>
            <a:endParaRPr sz="950">
              <a:latin typeface="Calibri"/>
              <a:ea typeface="Calibri"/>
              <a:cs typeface="Calibri"/>
              <a:sym typeface="Calibri"/>
            </a:endParaRPr>
          </a:p>
          <a:p>
            <a:pPr indent="0" lvl="0" marL="12700" marR="1912620" rtl="0" algn="l">
              <a:lnSpc>
                <a:spcPct val="148300"/>
              </a:lnSpc>
              <a:spcBef>
                <a:spcPts val="325"/>
              </a:spcBef>
              <a:spcAft>
                <a:spcPts val="0"/>
              </a:spcAft>
              <a:buNone/>
            </a:pPr>
            <a:r>
              <a:rPr lang="en-US" sz="850">
                <a:solidFill>
                  <a:srgbClr val="FFFFFF"/>
                </a:solidFill>
                <a:latin typeface="Calibri"/>
                <a:ea typeface="Calibri"/>
                <a:cs typeface="Calibri"/>
                <a:sym typeface="Calibri"/>
              </a:rPr>
              <a:t>Topologie / tassonomie Forense dal vivo</a:t>
            </a:r>
            <a:endParaRPr sz="850">
              <a:latin typeface="Calibri"/>
              <a:ea typeface="Calibri"/>
              <a:cs typeface="Calibri"/>
              <a:sym typeface="Calibri"/>
            </a:endParaRPr>
          </a:p>
          <a:p>
            <a:pPr indent="0" lvl="0" marL="0" rtl="0" algn="l">
              <a:lnSpc>
                <a:spcPct val="100000"/>
              </a:lnSpc>
              <a:spcBef>
                <a:spcPts val="325"/>
              </a:spcBef>
              <a:spcAft>
                <a:spcPts val="0"/>
              </a:spcAft>
              <a:buNone/>
            </a:pPr>
            <a:r>
              <a:t/>
            </a:r>
            <a:endParaRPr sz="850">
              <a:latin typeface="Calibri"/>
              <a:ea typeface="Calibri"/>
              <a:cs typeface="Calibri"/>
              <a:sym typeface="Calibri"/>
            </a:endParaRPr>
          </a:p>
          <a:p>
            <a:pPr indent="0" lvl="0" marL="12700" rtl="0" algn="l">
              <a:lnSpc>
                <a:spcPct val="100000"/>
              </a:lnSpc>
              <a:spcBef>
                <a:spcPts val="0"/>
              </a:spcBef>
              <a:spcAft>
                <a:spcPts val="0"/>
              </a:spcAft>
              <a:buNone/>
            </a:pPr>
            <a:r>
              <a:rPr lang="en-US" sz="950">
                <a:solidFill>
                  <a:srgbClr val="FFB900"/>
                </a:solidFill>
                <a:latin typeface="Calibri"/>
                <a:ea typeface="Calibri"/>
                <a:cs typeface="Calibri"/>
                <a:sym typeface="Calibri"/>
              </a:rPr>
              <a:t>Argomento 3: Architetture dettagliate</a:t>
            </a:r>
            <a:endParaRPr sz="950">
              <a:latin typeface="Calibri"/>
              <a:ea typeface="Calibri"/>
              <a:cs typeface="Calibri"/>
              <a:sym typeface="Calibri"/>
            </a:endParaRPr>
          </a:p>
          <a:p>
            <a:pPr indent="0" lvl="0" marL="12700" rtl="0" algn="l">
              <a:lnSpc>
                <a:spcPct val="100000"/>
              </a:lnSpc>
              <a:spcBef>
                <a:spcPts val="765"/>
              </a:spcBef>
              <a:spcAft>
                <a:spcPts val="0"/>
              </a:spcAft>
              <a:buNone/>
            </a:pPr>
            <a:r>
              <a:rPr lang="en-US" sz="850">
                <a:solidFill>
                  <a:srgbClr val="FFFFFF"/>
                </a:solidFill>
                <a:latin typeface="Calibri"/>
                <a:ea typeface="Calibri"/>
                <a:cs typeface="Calibri"/>
                <a:sym typeface="Calibri"/>
              </a:rPr>
              <a:t>Livello OSI IT</a:t>
            </a:r>
            <a:endParaRPr sz="850">
              <a:latin typeface="Calibri"/>
              <a:ea typeface="Calibri"/>
              <a:cs typeface="Calibri"/>
              <a:sym typeface="Calibri"/>
            </a:endParaRPr>
          </a:p>
          <a:p>
            <a:pPr indent="0" lvl="0" marL="12700" rtl="0" algn="l">
              <a:lnSpc>
                <a:spcPct val="100000"/>
              </a:lnSpc>
              <a:spcBef>
                <a:spcPts val="395"/>
              </a:spcBef>
              <a:spcAft>
                <a:spcPts val="0"/>
              </a:spcAft>
              <a:buNone/>
            </a:pPr>
            <a:r>
              <a:rPr lang="en-US" sz="850">
                <a:solidFill>
                  <a:srgbClr val="FFFFFF"/>
                </a:solidFill>
                <a:latin typeface="Calibri"/>
                <a:ea typeface="Calibri"/>
                <a:cs typeface="Calibri"/>
                <a:sym typeface="Calibri"/>
              </a:rPr>
              <a:t>/ OT</a:t>
            </a:r>
            <a:endParaRPr sz="850">
              <a:latin typeface="Calibri"/>
              <a:ea typeface="Calibri"/>
              <a:cs typeface="Calibri"/>
              <a:sym typeface="Calibri"/>
            </a:endParaRPr>
          </a:p>
          <a:p>
            <a:pPr indent="0" lvl="0" marL="12700" rtl="0" algn="l">
              <a:lnSpc>
                <a:spcPct val="100000"/>
              </a:lnSpc>
              <a:spcBef>
                <a:spcPts val="405"/>
              </a:spcBef>
              <a:spcAft>
                <a:spcPts val="0"/>
              </a:spcAft>
              <a:buNone/>
            </a:pPr>
            <a:r>
              <a:rPr lang="en-US" sz="850">
                <a:solidFill>
                  <a:srgbClr val="FFFFFF"/>
                </a:solidFill>
                <a:latin typeface="Calibri"/>
                <a:ea typeface="Calibri"/>
                <a:cs typeface="Calibri"/>
                <a:sym typeface="Calibri"/>
              </a:rPr>
              <a:t>Introduzione alle vulnerabilità e alle minacce</a:t>
            </a:r>
            <a:endParaRPr sz="850">
              <a:latin typeface="Calibri"/>
              <a:ea typeface="Calibri"/>
              <a:cs typeface="Calibri"/>
              <a:sym typeface="Calibri"/>
            </a:endParaRPr>
          </a:p>
        </p:txBody>
      </p:sp>
      <p:grpSp>
        <p:nvGrpSpPr>
          <p:cNvPr id="223" name="Google Shape;223;p10"/>
          <p:cNvGrpSpPr/>
          <p:nvPr/>
        </p:nvGrpSpPr>
        <p:grpSpPr>
          <a:xfrm>
            <a:off x="0" y="0"/>
            <a:ext cx="4532490" cy="5143500"/>
            <a:chOff x="0" y="0"/>
            <a:chExt cx="4532490" cy="5143500"/>
          </a:xfrm>
        </p:grpSpPr>
        <p:sp>
          <p:nvSpPr>
            <p:cNvPr id="224" name="Google Shape;224;p10"/>
            <p:cNvSpPr/>
            <p:nvPr/>
          </p:nvSpPr>
          <p:spPr>
            <a:xfrm>
              <a:off x="3370753" y="3834821"/>
              <a:ext cx="600075" cy="1304925"/>
            </a:xfrm>
            <a:custGeom>
              <a:rect b="b" l="l" r="r" t="t"/>
              <a:pathLst>
                <a:path extrusionOk="0" h="1304925" w="600075">
                  <a:moveTo>
                    <a:pt x="20898" y="1304474"/>
                  </a:moveTo>
                  <a:lnTo>
                    <a:pt x="0" y="1304474"/>
                  </a:lnTo>
                  <a:lnTo>
                    <a:pt x="322451" y="106675"/>
                  </a:lnTo>
                  <a:lnTo>
                    <a:pt x="342075" y="63005"/>
                  </a:lnTo>
                  <a:lnTo>
                    <a:pt x="373457" y="29335"/>
                  </a:lnTo>
                  <a:lnTo>
                    <a:pt x="413420" y="7667"/>
                  </a:lnTo>
                  <a:lnTo>
                    <a:pt x="458796" y="0"/>
                  </a:lnTo>
                  <a:lnTo>
                    <a:pt x="495619" y="5079"/>
                  </a:lnTo>
                  <a:lnTo>
                    <a:pt x="527276" y="21033"/>
                  </a:lnTo>
                  <a:lnTo>
                    <a:pt x="442407" y="21033"/>
                  </a:lnTo>
                  <a:lnTo>
                    <a:pt x="398088" y="36447"/>
                  </a:lnTo>
                  <a:lnTo>
                    <a:pt x="362727" y="67673"/>
                  </a:lnTo>
                  <a:lnTo>
                    <a:pt x="341360" y="111756"/>
                  </a:lnTo>
                  <a:lnTo>
                    <a:pt x="20898" y="1304474"/>
                  </a:lnTo>
                  <a:close/>
                </a:path>
                <a:path extrusionOk="0" h="1304925" w="600075">
                  <a:moveTo>
                    <a:pt x="293590" y="1304474"/>
                  </a:moveTo>
                  <a:lnTo>
                    <a:pt x="272689" y="1304474"/>
                  </a:lnTo>
                  <a:lnTo>
                    <a:pt x="576229" y="176777"/>
                  </a:lnTo>
                  <a:lnTo>
                    <a:pt x="580380" y="152299"/>
                  </a:lnTo>
                  <a:lnTo>
                    <a:pt x="564286" y="82293"/>
                  </a:lnTo>
                  <a:lnTo>
                    <a:pt x="533438" y="45718"/>
                  </a:lnTo>
                  <a:lnTo>
                    <a:pt x="490643" y="24382"/>
                  </a:lnTo>
                  <a:lnTo>
                    <a:pt x="442407" y="21033"/>
                  </a:lnTo>
                  <a:lnTo>
                    <a:pt x="527276" y="21033"/>
                  </a:lnTo>
                  <a:lnTo>
                    <a:pt x="544757" y="29843"/>
                  </a:lnTo>
                  <a:lnTo>
                    <a:pt x="581205" y="72133"/>
                  </a:lnTo>
                  <a:lnTo>
                    <a:pt x="598995" y="125470"/>
                  </a:lnTo>
                  <a:lnTo>
                    <a:pt x="599781" y="152299"/>
                  </a:lnTo>
                  <a:lnTo>
                    <a:pt x="599819" y="153569"/>
                  </a:lnTo>
                  <a:lnTo>
                    <a:pt x="595137" y="181857"/>
                  </a:lnTo>
                  <a:lnTo>
                    <a:pt x="293590" y="1304474"/>
                  </a:lnTo>
                  <a:close/>
                </a:path>
              </a:pathLst>
            </a:custGeom>
            <a:solidFill>
              <a:srgbClr val="D7791A"/>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25" name="Google Shape;225;p10"/>
            <p:cNvSpPr/>
            <p:nvPr/>
          </p:nvSpPr>
          <p:spPr>
            <a:xfrm>
              <a:off x="2624315" y="13715"/>
              <a:ext cx="1908175" cy="5126990"/>
            </a:xfrm>
            <a:custGeom>
              <a:rect b="b" l="l" r="r" t="t"/>
              <a:pathLst>
                <a:path extrusionOk="0" h="5126990" w="1908175">
                  <a:moveTo>
                    <a:pt x="1908048" y="0"/>
                  </a:moveTo>
                  <a:lnTo>
                    <a:pt x="1888109" y="0"/>
                  </a:lnTo>
                  <a:lnTo>
                    <a:pt x="1454023" y="1575308"/>
                  </a:lnTo>
                  <a:lnTo>
                    <a:pt x="1160145" y="2658999"/>
                  </a:lnTo>
                  <a:lnTo>
                    <a:pt x="1139113" y="2700845"/>
                  </a:lnTo>
                  <a:lnTo>
                    <a:pt x="1104734" y="2730589"/>
                  </a:lnTo>
                  <a:lnTo>
                    <a:pt x="1061796" y="2745384"/>
                  </a:lnTo>
                  <a:lnTo>
                    <a:pt x="1015111" y="2742438"/>
                  </a:lnTo>
                  <a:lnTo>
                    <a:pt x="973950" y="2722041"/>
                  </a:lnTo>
                  <a:lnTo>
                    <a:pt x="944118" y="2687447"/>
                  </a:lnTo>
                  <a:lnTo>
                    <a:pt x="929170" y="2643924"/>
                  </a:lnTo>
                  <a:lnTo>
                    <a:pt x="928624" y="2620911"/>
                  </a:lnTo>
                  <a:lnTo>
                    <a:pt x="932688" y="2597531"/>
                  </a:lnTo>
                  <a:lnTo>
                    <a:pt x="1126109" y="1884172"/>
                  </a:lnTo>
                  <a:lnTo>
                    <a:pt x="1130668" y="1840572"/>
                  </a:lnTo>
                  <a:lnTo>
                    <a:pt x="1121638" y="1799120"/>
                  </a:lnTo>
                  <a:lnTo>
                    <a:pt x="1100658" y="1762721"/>
                  </a:lnTo>
                  <a:lnTo>
                    <a:pt x="1069352" y="1734235"/>
                  </a:lnTo>
                  <a:lnTo>
                    <a:pt x="1061275" y="1730667"/>
                  </a:lnTo>
                  <a:lnTo>
                    <a:pt x="1029335" y="1716532"/>
                  </a:lnTo>
                  <a:lnTo>
                    <a:pt x="981151" y="1712468"/>
                  </a:lnTo>
                  <a:lnTo>
                    <a:pt x="935786" y="1724787"/>
                  </a:lnTo>
                  <a:lnTo>
                    <a:pt x="897166" y="1751685"/>
                  </a:lnTo>
                  <a:lnTo>
                    <a:pt x="869188" y="1791335"/>
                  </a:lnTo>
                  <a:lnTo>
                    <a:pt x="869188" y="1792224"/>
                  </a:lnTo>
                  <a:lnTo>
                    <a:pt x="614172" y="2743327"/>
                  </a:lnTo>
                  <a:lnTo>
                    <a:pt x="0" y="5125796"/>
                  </a:lnTo>
                  <a:lnTo>
                    <a:pt x="6604" y="5126736"/>
                  </a:lnTo>
                  <a:lnTo>
                    <a:pt x="19939" y="5126736"/>
                  </a:lnTo>
                  <a:lnTo>
                    <a:pt x="632206" y="2748026"/>
                  </a:lnTo>
                  <a:lnTo>
                    <a:pt x="887222" y="1797939"/>
                  </a:lnTo>
                  <a:lnTo>
                    <a:pt x="911364" y="1763928"/>
                  </a:lnTo>
                  <a:lnTo>
                    <a:pt x="944549" y="1741004"/>
                  </a:lnTo>
                  <a:lnTo>
                    <a:pt x="983437" y="1730667"/>
                  </a:lnTo>
                  <a:lnTo>
                    <a:pt x="1024636" y="1734439"/>
                  </a:lnTo>
                  <a:lnTo>
                    <a:pt x="1066482" y="1755533"/>
                  </a:lnTo>
                  <a:lnTo>
                    <a:pt x="1096225" y="1789912"/>
                  </a:lnTo>
                  <a:lnTo>
                    <a:pt x="1111021" y="1832813"/>
                  </a:lnTo>
                  <a:lnTo>
                    <a:pt x="1108075" y="1879473"/>
                  </a:lnTo>
                  <a:lnTo>
                    <a:pt x="914654" y="2592705"/>
                  </a:lnTo>
                  <a:lnTo>
                    <a:pt x="910247" y="2619248"/>
                  </a:lnTo>
                  <a:lnTo>
                    <a:pt x="916978" y="2672003"/>
                  </a:lnTo>
                  <a:lnTo>
                    <a:pt x="943571" y="2719247"/>
                  </a:lnTo>
                  <a:lnTo>
                    <a:pt x="985710" y="2751810"/>
                  </a:lnTo>
                  <a:lnTo>
                    <a:pt x="1055039" y="2765971"/>
                  </a:lnTo>
                  <a:lnTo>
                    <a:pt x="1096492" y="2756954"/>
                  </a:lnTo>
                  <a:lnTo>
                    <a:pt x="1116571" y="2745384"/>
                  </a:lnTo>
                  <a:lnTo>
                    <a:pt x="1132916" y="2735973"/>
                  </a:lnTo>
                  <a:lnTo>
                    <a:pt x="1161440" y="2704681"/>
                  </a:lnTo>
                  <a:lnTo>
                    <a:pt x="1179195" y="2664714"/>
                  </a:lnTo>
                  <a:lnTo>
                    <a:pt x="1472946" y="1581023"/>
                  </a:lnTo>
                  <a:lnTo>
                    <a:pt x="1904238" y="12319"/>
                  </a:lnTo>
                  <a:lnTo>
                    <a:pt x="1907159" y="2794"/>
                  </a:lnTo>
                  <a:lnTo>
                    <a:pt x="1908048" y="0"/>
                  </a:lnTo>
                  <a:close/>
                </a:path>
              </a:pathLst>
            </a:custGeom>
            <a:solidFill>
              <a:srgbClr val="FFB9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226" name="Google Shape;226;p10"/>
            <p:cNvPicPr preferRelativeResize="0"/>
            <p:nvPr/>
          </p:nvPicPr>
          <p:blipFill rotWithShape="1">
            <a:blip r:embed="rId3">
              <a:alphaModFix/>
            </a:blip>
            <a:srcRect b="0" l="0" r="0" t="0"/>
            <a:stretch/>
          </p:blipFill>
          <p:spPr>
            <a:xfrm>
              <a:off x="0" y="0"/>
              <a:ext cx="4379976" cy="5143500"/>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30" name="Shape 230"/>
        <p:cNvGrpSpPr/>
        <p:nvPr/>
      </p:nvGrpSpPr>
      <p:grpSpPr>
        <a:xfrm>
          <a:off x="0" y="0"/>
          <a:ext cx="0" cy="0"/>
          <a:chOff x="0" y="0"/>
          <a:chExt cx="0" cy="0"/>
        </a:xfrm>
      </p:grpSpPr>
      <p:sp>
        <p:nvSpPr>
          <p:cNvPr id="231" name="Google Shape;231;p11"/>
          <p:cNvSpPr/>
          <p:nvPr/>
        </p:nvSpPr>
        <p:spPr>
          <a:xfrm>
            <a:off x="0" y="0"/>
            <a:ext cx="9144000" cy="5143500"/>
          </a:xfrm>
          <a:custGeom>
            <a:rect b="b" l="l" r="r" t="t"/>
            <a:pathLst>
              <a:path extrusionOk="0" h="5143500" w="9144000">
                <a:moveTo>
                  <a:pt x="9144000" y="0"/>
                </a:moveTo>
                <a:lnTo>
                  <a:pt x="0" y="0"/>
                </a:lnTo>
                <a:lnTo>
                  <a:pt x="0" y="5143500"/>
                </a:lnTo>
                <a:lnTo>
                  <a:pt x="9144000" y="5143500"/>
                </a:lnTo>
                <a:lnTo>
                  <a:pt x="9144000" y="0"/>
                </a:lnTo>
                <a:close/>
              </a:path>
            </a:pathLst>
          </a:custGeom>
          <a:solidFill>
            <a:srgbClr val="0000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32" name="Google Shape;232;p11"/>
          <p:cNvSpPr txBox="1"/>
          <p:nvPr>
            <p:ph type="title"/>
          </p:nvPr>
        </p:nvSpPr>
        <p:spPr>
          <a:xfrm>
            <a:off x="5029200" y="246659"/>
            <a:ext cx="2847975" cy="3530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2150">
                <a:solidFill>
                  <a:srgbClr val="FFFFFF"/>
                </a:solidFill>
                <a:latin typeface="Times New Roman"/>
                <a:ea typeface="Times New Roman"/>
                <a:cs typeface="Times New Roman"/>
                <a:sym typeface="Times New Roman"/>
              </a:rPr>
              <a:t>Schema di formazione</a:t>
            </a:r>
            <a:endParaRPr sz="2150">
              <a:latin typeface="Times New Roman"/>
              <a:ea typeface="Times New Roman"/>
              <a:cs typeface="Times New Roman"/>
              <a:sym typeface="Times New Roman"/>
            </a:endParaRPr>
          </a:p>
        </p:txBody>
      </p:sp>
      <p:sp>
        <p:nvSpPr>
          <p:cNvPr id="233" name="Google Shape;233;p11"/>
          <p:cNvSpPr txBox="1"/>
          <p:nvPr/>
        </p:nvSpPr>
        <p:spPr>
          <a:xfrm>
            <a:off x="5029200" y="868413"/>
            <a:ext cx="803910" cy="24637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450">
                <a:solidFill>
                  <a:srgbClr val="FFB900"/>
                </a:solidFill>
                <a:latin typeface="Calibri"/>
                <a:ea typeface="Calibri"/>
                <a:cs typeface="Calibri"/>
                <a:sym typeface="Calibri"/>
              </a:rPr>
              <a:t>Giorno 2</a:t>
            </a:r>
            <a:endParaRPr sz="1450">
              <a:latin typeface="Calibri"/>
              <a:ea typeface="Calibri"/>
              <a:cs typeface="Calibri"/>
              <a:sym typeface="Calibri"/>
            </a:endParaRPr>
          </a:p>
        </p:txBody>
      </p:sp>
      <p:sp>
        <p:nvSpPr>
          <p:cNvPr id="234" name="Google Shape;234;p11"/>
          <p:cNvSpPr txBox="1"/>
          <p:nvPr/>
        </p:nvSpPr>
        <p:spPr>
          <a:xfrm>
            <a:off x="5029200" y="1680400"/>
            <a:ext cx="2401570" cy="207073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950">
                <a:solidFill>
                  <a:srgbClr val="FFB900"/>
                </a:solidFill>
                <a:latin typeface="Calibri"/>
                <a:ea typeface="Calibri"/>
                <a:cs typeface="Calibri"/>
                <a:sym typeface="Calibri"/>
              </a:rPr>
              <a:t>Argomento 4: Vulnerabilità</a:t>
            </a:r>
            <a:endParaRPr sz="950">
              <a:latin typeface="Calibri"/>
              <a:ea typeface="Calibri"/>
              <a:cs typeface="Calibri"/>
              <a:sym typeface="Calibri"/>
            </a:endParaRPr>
          </a:p>
          <a:p>
            <a:pPr indent="0" lvl="0" marL="12700" marR="1175385" rtl="0" algn="l">
              <a:lnSpc>
                <a:spcPct val="139000"/>
              </a:lnSpc>
              <a:spcBef>
                <a:spcPts val="380"/>
              </a:spcBef>
              <a:spcAft>
                <a:spcPts val="0"/>
              </a:spcAft>
              <a:buNone/>
            </a:pPr>
            <a:r>
              <a:rPr lang="en-US" sz="850">
                <a:solidFill>
                  <a:srgbClr val="FFFFFF"/>
                </a:solidFill>
                <a:latin typeface="Calibri"/>
                <a:ea typeface="Calibri"/>
                <a:cs typeface="Calibri"/>
                <a:sym typeface="Calibri"/>
              </a:rPr>
              <a:t>Sfide di sicurezza Elenco delle vulnerabilità Metodologia Scenari di gamma</a:t>
            </a:r>
            <a:endParaRPr sz="850">
              <a:latin typeface="Calibri"/>
              <a:ea typeface="Calibri"/>
              <a:cs typeface="Calibri"/>
              <a:sym typeface="Calibri"/>
            </a:endParaRPr>
          </a:p>
          <a:p>
            <a:pPr indent="0" lvl="0" marL="0" rtl="0" algn="l">
              <a:lnSpc>
                <a:spcPct val="100000"/>
              </a:lnSpc>
              <a:spcBef>
                <a:spcPts val="530"/>
              </a:spcBef>
              <a:spcAft>
                <a:spcPts val="0"/>
              </a:spcAft>
              <a:buNone/>
            </a:pPr>
            <a:r>
              <a:t/>
            </a:r>
            <a:endParaRPr sz="850">
              <a:latin typeface="Calibri"/>
              <a:ea typeface="Calibri"/>
              <a:cs typeface="Calibri"/>
              <a:sym typeface="Calibri"/>
            </a:endParaRPr>
          </a:p>
          <a:p>
            <a:pPr indent="0" lvl="0" marL="12700" rtl="0" algn="l">
              <a:lnSpc>
                <a:spcPct val="100000"/>
              </a:lnSpc>
              <a:spcBef>
                <a:spcPts val="0"/>
              </a:spcBef>
              <a:spcAft>
                <a:spcPts val="0"/>
              </a:spcAft>
              <a:buNone/>
            </a:pPr>
            <a:r>
              <a:rPr lang="en-US" sz="950">
                <a:solidFill>
                  <a:srgbClr val="FFB900"/>
                </a:solidFill>
                <a:latin typeface="Calibri"/>
                <a:ea typeface="Calibri"/>
                <a:cs typeface="Calibri"/>
                <a:sym typeface="Calibri"/>
              </a:rPr>
              <a:t>Argomento 5: Piattaforma di penetrazione</a:t>
            </a:r>
            <a:endParaRPr sz="950">
              <a:latin typeface="Calibri"/>
              <a:ea typeface="Calibri"/>
              <a:cs typeface="Calibri"/>
              <a:sym typeface="Calibri"/>
            </a:endParaRPr>
          </a:p>
          <a:p>
            <a:pPr indent="0" lvl="0" marL="12700" marR="1387475" rtl="0" algn="l">
              <a:lnSpc>
                <a:spcPct val="139000"/>
              </a:lnSpc>
              <a:spcBef>
                <a:spcPts val="420"/>
              </a:spcBef>
              <a:spcAft>
                <a:spcPts val="0"/>
              </a:spcAft>
              <a:buNone/>
            </a:pPr>
            <a:r>
              <a:rPr lang="en-US" sz="850">
                <a:solidFill>
                  <a:srgbClr val="FFFFFF"/>
                </a:solidFill>
                <a:latin typeface="Calibri"/>
                <a:ea typeface="Calibri"/>
                <a:cs typeface="Calibri"/>
                <a:sym typeface="Calibri"/>
              </a:rPr>
              <a:t>Referenze Formazione pratica</a:t>
            </a:r>
            <a:endParaRPr sz="850">
              <a:latin typeface="Calibri"/>
              <a:ea typeface="Calibri"/>
              <a:cs typeface="Calibri"/>
              <a:sym typeface="Calibri"/>
            </a:endParaRPr>
          </a:p>
          <a:p>
            <a:pPr indent="0" lvl="0" marL="12700" marR="1170305" rtl="0" algn="l">
              <a:lnSpc>
                <a:spcPct val="178823"/>
              </a:lnSpc>
              <a:spcBef>
                <a:spcPts val="10"/>
              </a:spcBef>
              <a:spcAft>
                <a:spcPts val="0"/>
              </a:spcAft>
              <a:buNone/>
            </a:pPr>
            <a:r>
              <a:rPr lang="en-US" sz="850">
                <a:solidFill>
                  <a:srgbClr val="FFFFFF"/>
                </a:solidFill>
                <a:latin typeface="Calibri"/>
                <a:ea typeface="Calibri"/>
                <a:cs typeface="Calibri"/>
                <a:sym typeface="Calibri"/>
              </a:rPr>
              <a:t>Sfruttamento dei risultati LL / LI</a:t>
            </a:r>
            <a:endParaRPr sz="850">
              <a:latin typeface="Calibri"/>
              <a:ea typeface="Calibri"/>
              <a:cs typeface="Calibri"/>
              <a:sym typeface="Calibri"/>
            </a:endParaRPr>
          </a:p>
        </p:txBody>
      </p:sp>
      <p:grpSp>
        <p:nvGrpSpPr>
          <p:cNvPr id="235" name="Google Shape;235;p11"/>
          <p:cNvGrpSpPr/>
          <p:nvPr/>
        </p:nvGrpSpPr>
        <p:grpSpPr>
          <a:xfrm>
            <a:off x="0" y="0"/>
            <a:ext cx="4532490" cy="5143500"/>
            <a:chOff x="0" y="0"/>
            <a:chExt cx="4532490" cy="5143500"/>
          </a:xfrm>
        </p:grpSpPr>
        <p:sp>
          <p:nvSpPr>
            <p:cNvPr id="236" name="Google Shape;236;p11"/>
            <p:cNvSpPr/>
            <p:nvPr/>
          </p:nvSpPr>
          <p:spPr>
            <a:xfrm>
              <a:off x="3370753" y="3834821"/>
              <a:ext cx="600075" cy="1304925"/>
            </a:xfrm>
            <a:custGeom>
              <a:rect b="b" l="l" r="r" t="t"/>
              <a:pathLst>
                <a:path extrusionOk="0" h="1304925" w="600075">
                  <a:moveTo>
                    <a:pt x="20898" y="1304474"/>
                  </a:moveTo>
                  <a:lnTo>
                    <a:pt x="0" y="1304474"/>
                  </a:lnTo>
                  <a:lnTo>
                    <a:pt x="322451" y="106675"/>
                  </a:lnTo>
                  <a:lnTo>
                    <a:pt x="342075" y="63005"/>
                  </a:lnTo>
                  <a:lnTo>
                    <a:pt x="373457" y="29335"/>
                  </a:lnTo>
                  <a:lnTo>
                    <a:pt x="413420" y="7667"/>
                  </a:lnTo>
                  <a:lnTo>
                    <a:pt x="458796" y="0"/>
                  </a:lnTo>
                  <a:lnTo>
                    <a:pt x="495619" y="5079"/>
                  </a:lnTo>
                  <a:lnTo>
                    <a:pt x="527276" y="21033"/>
                  </a:lnTo>
                  <a:lnTo>
                    <a:pt x="442407" y="21033"/>
                  </a:lnTo>
                  <a:lnTo>
                    <a:pt x="398088" y="36447"/>
                  </a:lnTo>
                  <a:lnTo>
                    <a:pt x="362727" y="67673"/>
                  </a:lnTo>
                  <a:lnTo>
                    <a:pt x="341360" y="111756"/>
                  </a:lnTo>
                  <a:lnTo>
                    <a:pt x="20898" y="1304474"/>
                  </a:lnTo>
                  <a:close/>
                </a:path>
                <a:path extrusionOk="0" h="1304925" w="600075">
                  <a:moveTo>
                    <a:pt x="293590" y="1304474"/>
                  </a:moveTo>
                  <a:lnTo>
                    <a:pt x="272689" y="1304474"/>
                  </a:lnTo>
                  <a:lnTo>
                    <a:pt x="576229" y="176777"/>
                  </a:lnTo>
                  <a:lnTo>
                    <a:pt x="580380" y="152299"/>
                  </a:lnTo>
                  <a:lnTo>
                    <a:pt x="564286" y="82293"/>
                  </a:lnTo>
                  <a:lnTo>
                    <a:pt x="533438" y="45718"/>
                  </a:lnTo>
                  <a:lnTo>
                    <a:pt x="490643" y="24382"/>
                  </a:lnTo>
                  <a:lnTo>
                    <a:pt x="442407" y="21033"/>
                  </a:lnTo>
                  <a:lnTo>
                    <a:pt x="527276" y="21033"/>
                  </a:lnTo>
                  <a:lnTo>
                    <a:pt x="544757" y="29843"/>
                  </a:lnTo>
                  <a:lnTo>
                    <a:pt x="581205" y="72133"/>
                  </a:lnTo>
                  <a:lnTo>
                    <a:pt x="598995" y="125470"/>
                  </a:lnTo>
                  <a:lnTo>
                    <a:pt x="599781" y="152299"/>
                  </a:lnTo>
                  <a:lnTo>
                    <a:pt x="599819" y="153569"/>
                  </a:lnTo>
                  <a:lnTo>
                    <a:pt x="595137" y="181857"/>
                  </a:lnTo>
                  <a:lnTo>
                    <a:pt x="293590" y="1304474"/>
                  </a:lnTo>
                  <a:close/>
                </a:path>
              </a:pathLst>
            </a:custGeom>
            <a:solidFill>
              <a:srgbClr val="D7791A"/>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37" name="Google Shape;237;p11"/>
            <p:cNvSpPr/>
            <p:nvPr/>
          </p:nvSpPr>
          <p:spPr>
            <a:xfrm>
              <a:off x="2624315" y="13715"/>
              <a:ext cx="1908175" cy="5126990"/>
            </a:xfrm>
            <a:custGeom>
              <a:rect b="b" l="l" r="r" t="t"/>
              <a:pathLst>
                <a:path extrusionOk="0" h="5126990" w="1908175">
                  <a:moveTo>
                    <a:pt x="1908048" y="0"/>
                  </a:moveTo>
                  <a:lnTo>
                    <a:pt x="1888109" y="0"/>
                  </a:lnTo>
                  <a:lnTo>
                    <a:pt x="1454023" y="1575308"/>
                  </a:lnTo>
                  <a:lnTo>
                    <a:pt x="1160145" y="2658999"/>
                  </a:lnTo>
                  <a:lnTo>
                    <a:pt x="1139113" y="2700845"/>
                  </a:lnTo>
                  <a:lnTo>
                    <a:pt x="1104734" y="2730589"/>
                  </a:lnTo>
                  <a:lnTo>
                    <a:pt x="1061796" y="2745384"/>
                  </a:lnTo>
                  <a:lnTo>
                    <a:pt x="1015111" y="2742438"/>
                  </a:lnTo>
                  <a:lnTo>
                    <a:pt x="973950" y="2722041"/>
                  </a:lnTo>
                  <a:lnTo>
                    <a:pt x="944118" y="2687447"/>
                  </a:lnTo>
                  <a:lnTo>
                    <a:pt x="929170" y="2643924"/>
                  </a:lnTo>
                  <a:lnTo>
                    <a:pt x="928624" y="2620911"/>
                  </a:lnTo>
                  <a:lnTo>
                    <a:pt x="932688" y="2597531"/>
                  </a:lnTo>
                  <a:lnTo>
                    <a:pt x="1126109" y="1884172"/>
                  </a:lnTo>
                  <a:lnTo>
                    <a:pt x="1130668" y="1840572"/>
                  </a:lnTo>
                  <a:lnTo>
                    <a:pt x="1121638" y="1799120"/>
                  </a:lnTo>
                  <a:lnTo>
                    <a:pt x="1100658" y="1762721"/>
                  </a:lnTo>
                  <a:lnTo>
                    <a:pt x="1069352" y="1734235"/>
                  </a:lnTo>
                  <a:lnTo>
                    <a:pt x="1061275" y="1730667"/>
                  </a:lnTo>
                  <a:lnTo>
                    <a:pt x="1029335" y="1716532"/>
                  </a:lnTo>
                  <a:lnTo>
                    <a:pt x="981151" y="1712468"/>
                  </a:lnTo>
                  <a:lnTo>
                    <a:pt x="935786" y="1724787"/>
                  </a:lnTo>
                  <a:lnTo>
                    <a:pt x="897166" y="1751685"/>
                  </a:lnTo>
                  <a:lnTo>
                    <a:pt x="869188" y="1791335"/>
                  </a:lnTo>
                  <a:lnTo>
                    <a:pt x="869188" y="1792224"/>
                  </a:lnTo>
                  <a:lnTo>
                    <a:pt x="614172" y="2743327"/>
                  </a:lnTo>
                  <a:lnTo>
                    <a:pt x="0" y="5125796"/>
                  </a:lnTo>
                  <a:lnTo>
                    <a:pt x="6604" y="5126736"/>
                  </a:lnTo>
                  <a:lnTo>
                    <a:pt x="19939" y="5126736"/>
                  </a:lnTo>
                  <a:lnTo>
                    <a:pt x="632206" y="2748026"/>
                  </a:lnTo>
                  <a:lnTo>
                    <a:pt x="887222" y="1797939"/>
                  </a:lnTo>
                  <a:lnTo>
                    <a:pt x="911364" y="1763928"/>
                  </a:lnTo>
                  <a:lnTo>
                    <a:pt x="944549" y="1741004"/>
                  </a:lnTo>
                  <a:lnTo>
                    <a:pt x="983437" y="1730667"/>
                  </a:lnTo>
                  <a:lnTo>
                    <a:pt x="1024636" y="1734439"/>
                  </a:lnTo>
                  <a:lnTo>
                    <a:pt x="1066482" y="1755533"/>
                  </a:lnTo>
                  <a:lnTo>
                    <a:pt x="1096225" y="1789912"/>
                  </a:lnTo>
                  <a:lnTo>
                    <a:pt x="1111021" y="1832813"/>
                  </a:lnTo>
                  <a:lnTo>
                    <a:pt x="1108075" y="1879473"/>
                  </a:lnTo>
                  <a:lnTo>
                    <a:pt x="914654" y="2592705"/>
                  </a:lnTo>
                  <a:lnTo>
                    <a:pt x="910247" y="2619248"/>
                  </a:lnTo>
                  <a:lnTo>
                    <a:pt x="916978" y="2672003"/>
                  </a:lnTo>
                  <a:lnTo>
                    <a:pt x="943571" y="2719247"/>
                  </a:lnTo>
                  <a:lnTo>
                    <a:pt x="985710" y="2751810"/>
                  </a:lnTo>
                  <a:lnTo>
                    <a:pt x="1055039" y="2765971"/>
                  </a:lnTo>
                  <a:lnTo>
                    <a:pt x="1096492" y="2756954"/>
                  </a:lnTo>
                  <a:lnTo>
                    <a:pt x="1116571" y="2745384"/>
                  </a:lnTo>
                  <a:lnTo>
                    <a:pt x="1132916" y="2735973"/>
                  </a:lnTo>
                  <a:lnTo>
                    <a:pt x="1161440" y="2704681"/>
                  </a:lnTo>
                  <a:lnTo>
                    <a:pt x="1179195" y="2664714"/>
                  </a:lnTo>
                  <a:lnTo>
                    <a:pt x="1472946" y="1581023"/>
                  </a:lnTo>
                  <a:lnTo>
                    <a:pt x="1904238" y="12319"/>
                  </a:lnTo>
                  <a:lnTo>
                    <a:pt x="1907159" y="2794"/>
                  </a:lnTo>
                  <a:lnTo>
                    <a:pt x="1908048" y="0"/>
                  </a:lnTo>
                  <a:close/>
                </a:path>
              </a:pathLst>
            </a:custGeom>
            <a:solidFill>
              <a:srgbClr val="FFB9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238" name="Google Shape;238;p11"/>
            <p:cNvPicPr preferRelativeResize="0"/>
            <p:nvPr/>
          </p:nvPicPr>
          <p:blipFill rotWithShape="1">
            <a:blip r:embed="rId3">
              <a:alphaModFix/>
            </a:blip>
            <a:srcRect b="0" l="0" r="0" t="0"/>
            <a:stretch/>
          </p:blipFill>
          <p:spPr>
            <a:xfrm>
              <a:off x="0" y="0"/>
              <a:ext cx="4379976" cy="5143500"/>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42" name="Shape 242"/>
        <p:cNvGrpSpPr/>
        <p:nvPr/>
      </p:nvGrpSpPr>
      <p:grpSpPr>
        <a:xfrm>
          <a:off x="0" y="0"/>
          <a:ext cx="0" cy="0"/>
          <a:chOff x="0" y="0"/>
          <a:chExt cx="0" cy="0"/>
        </a:xfrm>
      </p:grpSpPr>
      <p:sp>
        <p:nvSpPr>
          <p:cNvPr id="243" name="Google Shape;243;p12"/>
          <p:cNvSpPr/>
          <p:nvPr/>
        </p:nvSpPr>
        <p:spPr>
          <a:xfrm>
            <a:off x="0" y="0"/>
            <a:ext cx="9144000" cy="5143500"/>
          </a:xfrm>
          <a:custGeom>
            <a:rect b="b" l="l" r="r" t="t"/>
            <a:pathLst>
              <a:path extrusionOk="0" h="5143500" w="9144000">
                <a:moveTo>
                  <a:pt x="9144000" y="0"/>
                </a:moveTo>
                <a:lnTo>
                  <a:pt x="0" y="0"/>
                </a:lnTo>
                <a:lnTo>
                  <a:pt x="0" y="5143500"/>
                </a:lnTo>
                <a:lnTo>
                  <a:pt x="9144000" y="5143500"/>
                </a:lnTo>
                <a:lnTo>
                  <a:pt x="9144000" y="0"/>
                </a:lnTo>
                <a:close/>
              </a:path>
            </a:pathLst>
          </a:custGeom>
          <a:solidFill>
            <a:srgbClr val="0000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44" name="Google Shape;244;p12"/>
          <p:cNvSpPr txBox="1"/>
          <p:nvPr>
            <p:ph type="title"/>
          </p:nvPr>
        </p:nvSpPr>
        <p:spPr>
          <a:xfrm>
            <a:off x="5040629" y="1184783"/>
            <a:ext cx="3175635" cy="3530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2150">
                <a:solidFill>
                  <a:srgbClr val="FFFFFF"/>
                </a:solidFill>
                <a:latin typeface="Times New Roman"/>
                <a:ea typeface="Times New Roman"/>
                <a:cs typeface="Times New Roman"/>
                <a:sym typeface="Times New Roman"/>
              </a:rPr>
              <a:t>Argomento-1: Definizioni</a:t>
            </a:r>
            <a:endParaRPr sz="2150">
              <a:latin typeface="Times New Roman"/>
              <a:ea typeface="Times New Roman"/>
              <a:cs typeface="Times New Roman"/>
              <a:sym typeface="Times New Roman"/>
            </a:endParaRPr>
          </a:p>
        </p:txBody>
      </p:sp>
      <p:sp>
        <p:nvSpPr>
          <p:cNvPr id="245" name="Google Shape;245;p12"/>
          <p:cNvSpPr txBox="1"/>
          <p:nvPr/>
        </p:nvSpPr>
        <p:spPr>
          <a:xfrm>
            <a:off x="5033645" y="1819871"/>
            <a:ext cx="2627630" cy="24637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450">
                <a:solidFill>
                  <a:srgbClr val="FFB900"/>
                </a:solidFill>
                <a:latin typeface="Calibri"/>
                <a:ea typeface="Calibri"/>
                <a:cs typeface="Calibri"/>
                <a:sym typeface="Calibri"/>
              </a:rPr>
              <a:t>Tratteremo queste competenze</a:t>
            </a:r>
            <a:endParaRPr sz="1450">
              <a:latin typeface="Calibri"/>
              <a:ea typeface="Calibri"/>
              <a:cs typeface="Calibri"/>
              <a:sym typeface="Calibri"/>
            </a:endParaRPr>
          </a:p>
        </p:txBody>
      </p:sp>
      <p:sp>
        <p:nvSpPr>
          <p:cNvPr id="246" name="Google Shape;246;p12"/>
          <p:cNvSpPr txBox="1"/>
          <p:nvPr/>
        </p:nvSpPr>
        <p:spPr>
          <a:xfrm>
            <a:off x="5033645" y="2373845"/>
            <a:ext cx="3853815" cy="815340"/>
          </a:xfrm>
          <a:prstGeom prst="rect">
            <a:avLst/>
          </a:prstGeom>
          <a:noFill/>
          <a:ln>
            <a:noFill/>
          </a:ln>
        </p:spPr>
        <p:txBody>
          <a:bodyPr anchorCtr="0" anchor="t" bIns="0" lIns="0" spcFirstLastPara="1" rIns="0" wrap="square" tIns="0">
            <a:spAutoFit/>
          </a:bodyPr>
          <a:lstStyle/>
          <a:p>
            <a:pPr indent="-205104" lvl="0" marL="217804" rtl="0" algn="l">
              <a:lnSpc>
                <a:spcPct val="137142"/>
              </a:lnSpc>
              <a:spcBef>
                <a:spcPts val="0"/>
              </a:spcBef>
              <a:spcAft>
                <a:spcPts val="0"/>
              </a:spcAft>
              <a:buClr>
                <a:srgbClr val="FFB900"/>
              </a:buClr>
              <a:buSzPts val="900"/>
              <a:buFont typeface="Courier New"/>
              <a:buChar char="o"/>
            </a:pPr>
            <a:r>
              <a:rPr lang="en-US" sz="700">
                <a:solidFill>
                  <a:srgbClr val="FFFFFF"/>
                </a:solidFill>
                <a:latin typeface="Calibri"/>
                <a:ea typeface="Calibri"/>
                <a:cs typeface="Calibri"/>
                <a:sym typeface="Calibri"/>
              </a:rPr>
              <a:t>Introduzione agli aspetti legali e normativi di PLC e SCADA: questa parte illustra i PLC e</a:t>
            </a:r>
            <a:endParaRPr sz="700">
              <a:latin typeface="Calibri"/>
              <a:ea typeface="Calibri"/>
              <a:cs typeface="Calibri"/>
              <a:sym typeface="Calibri"/>
            </a:endParaRPr>
          </a:p>
          <a:p>
            <a:pPr indent="0" lvl="0" marL="218440" marR="74930" rtl="0" algn="l">
              <a:lnSpc>
                <a:spcPct val="120000"/>
              </a:lnSpc>
              <a:spcBef>
                <a:spcPts val="5"/>
              </a:spcBef>
              <a:spcAft>
                <a:spcPts val="0"/>
              </a:spcAft>
              <a:buNone/>
            </a:pPr>
            <a:r>
              <a:rPr lang="en-US" sz="700">
                <a:solidFill>
                  <a:srgbClr val="FFFFFF"/>
                </a:solidFill>
                <a:latin typeface="Calibri"/>
                <a:ea typeface="Calibri"/>
                <a:cs typeface="Calibri"/>
                <a:sym typeface="Calibri"/>
              </a:rPr>
              <a:t>gli SCADA nel loro ambiente operativo e le loro specificità quando vengono utilizzati a supporto dei sistemi di controllo industriale (ICS).</a:t>
            </a:r>
            <a:endParaRPr sz="700">
              <a:latin typeface="Calibri"/>
              <a:ea typeface="Calibri"/>
              <a:cs typeface="Calibri"/>
              <a:sym typeface="Calibri"/>
            </a:endParaRPr>
          </a:p>
          <a:p>
            <a:pPr indent="-205740" lvl="0" marL="218440" marR="5080" rtl="0" algn="l">
              <a:lnSpc>
                <a:spcPct val="93900"/>
              </a:lnSpc>
              <a:spcBef>
                <a:spcPts val="405"/>
              </a:spcBef>
              <a:spcAft>
                <a:spcPts val="0"/>
              </a:spcAft>
              <a:buClr>
                <a:srgbClr val="FFB900"/>
              </a:buClr>
              <a:buSzPts val="900"/>
              <a:buFont typeface="Courier New"/>
              <a:buChar char="o"/>
            </a:pPr>
            <a:r>
              <a:rPr lang="en-US" sz="700">
                <a:solidFill>
                  <a:srgbClr val="FFFFFF"/>
                </a:solidFill>
                <a:latin typeface="Calibri"/>
                <a:ea typeface="Calibri"/>
                <a:cs typeface="Calibri"/>
                <a:sym typeface="Calibri"/>
              </a:rPr>
              <a:t>IT / OT: in questa sezione si discuterà della separazione tra IT e OT e loro specificità quando vengono utilizzati a supporto dei sistemi di controllo industriale (ICS).</a:t>
            </a:r>
            <a:endParaRPr sz="700">
              <a:latin typeface="Calibri"/>
              <a:ea typeface="Calibri"/>
              <a:cs typeface="Calibri"/>
              <a:sym typeface="Calibri"/>
            </a:endParaRPr>
          </a:p>
          <a:p>
            <a:pPr indent="-205104" lvl="0" marL="217804" rtl="0" algn="l">
              <a:lnSpc>
                <a:spcPct val="100000"/>
              </a:lnSpc>
              <a:spcBef>
                <a:spcPts val="390"/>
              </a:spcBef>
              <a:spcAft>
                <a:spcPts val="0"/>
              </a:spcAft>
              <a:buClr>
                <a:srgbClr val="FFB900"/>
              </a:buClr>
              <a:buSzPts val="900"/>
              <a:buFont typeface="Courier New"/>
              <a:buChar char="o"/>
            </a:pPr>
            <a:r>
              <a:rPr lang="en-US" sz="700">
                <a:solidFill>
                  <a:srgbClr val="FFFFFF"/>
                </a:solidFill>
                <a:latin typeface="Calibri"/>
                <a:ea typeface="Calibri"/>
                <a:cs typeface="Calibri"/>
                <a:sym typeface="Calibri"/>
              </a:rPr>
              <a:t>Si utilizzerà l'esempio dei sistemi di controllo industriali per le condutture.</a:t>
            </a:r>
            <a:endParaRPr sz="700">
              <a:latin typeface="Calibri"/>
              <a:ea typeface="Calibri"/>
              <a:cs typeface="Calibri"/>
              <a:sym typeface="Calibri"/>
            </a:endParaRPr>
          </a:p>
        </p:txBody>
      </p:sp>
      <p:grpSp>
        <p:nvGrpSpPr>
          <p:cNvPr id="247" name="Google Shape;247;p12"/>
          <p:cNvGrpSpPr/>
          <p:nvPr/>
        </p:nvGrpSpPr>
        <p:grpSpPr>
          <a:xfrm>
            <a:off x="0" y="0"/>
            <a:ext cx="4532490" cy="5143626"/>
            <a:chOff x="0" y="0"/>
            <a:chExt cx="4532490" cy="5143626"/>
          </a:xfrm>
        </p:grpSpPr>
        <p:sp>
          <p:nvSpPr>
            <p:cNvPr id="248" name="Google Shape;248;p12"/>
            <p:cNvSpPr/>
            <p:nvPr/>
          </p:nvSpPr>
          <p:spPr>
            <a:xfrm>
              <a:off x="3370753" y="3834821"/>
              <a:ext cx="600075" cy="1304925"/>
            </a:xfrm>
            <a:custGeom>
              <a:rect b="b" l="l" r="r" t="t"/>
              <a:pathLst>
                <a:path extrusionOk="0" h="1304925" w="600075">
                  <a:moveTo>
                    <a:pt x="20898" y="1304474"/>
                  </a:moveTo>
                  <a:lnTo>
                    <a:pt x="0" y="1304474"/>
                  </a:lnTo>
                  <a:lnTo>
                    <a:pt x="322451" y="106675"/>
                  </a:lnTo>
                  <a:lnTo>
                    <a:pt x="342075" y="63005"/>
                  </a:lnTo>
                  <a:lnTo>
                    <a:pt x="373457" y="29335"/>
                  </a:lnTo>
                  <a:lnTo>
                    <a:pt x="413420" y="7667"/>
                  </a:lnTo>
                  <a:lnTo>
                    <a:pt x="458796" y="0"/>
                  </a:lnTo>
                  <a:lnTo>
                    <a:pt x="495619" y="5079"/>
                  </a:lnTo>
                  <a:lnTo>
                    <a:pt x="527276" y="21033"/>
                  </a:lnTo>
                  <a:lnTo>
                    <a:pt x="442407" y="21033"/>
                  </a:lnTo>
                  <a:lnTo>
                    <a:pt x="398088" y="36447"/>
                  </a:lnTo>
                  <a:lnTo>
                    <a:pt x="362727" y="67673"/>
                  </a:lnTo>
                  <a:lnTo>
                    <a:pt x="341360" y="111756"/>
                  </a:lnTo>
                  <a:lnTo>
                    <a:pt x="20898" y="1304474"/>
                  </a:lnTo>
                  <a:close/>
                </a:path>
                <a:path extrusionOk="0" h="1304925" w="600075">
                  <a:moveTo>
                    <a:pt x="293590" y="1304474"/>
                  </a:moveTo>
                  <a:lnTo>
                    <a:pt x="272689" y="1304474"/>
                  </a:lnTo>
                  <a:lnTo>
                    <a:pt x="576229" y="176777"/>
                  </a:lnTo>
                  <a:lnTo>
                    <a:pt x="580380" y="152299"/>
                  </a:lnTo>
                  <a:lnTo>
                    <a:pt x="564286" y="82293"/>
                  </a:lnTo>
                  <a:lnTo>
                    <a:pt x="533438" y="45718"/>
                  </a:lnTo>
                  <a:lnTo>
                    <a:pt x="490643" y="24382"/>
                  </a:lnTo>
                  <a:lnTo>
                    <a:pt x="442407" y="21033"/>
                  </a:lnTo>
                  <a:lnTo>
                    <a:pt x="527276" y="21033"/>
                  </a:lnTo>
                  <a:lnTo>
                    <a:pt x="544757" y="29843"/>
                  </a:lnTo>
                  <a:lnTo>
                    <a:pt x="581205" y="72133"/>
                  </a:lnTo>
                  <a:lnTo>
                    <a:pt x="598995" y="125470"/>
                  </a:lnTo>
                  <a:lnTo>
                    <a:pt x="599781" y="152299"/>
                  </a:lnTo>
                  <a:lnTo>
                    <a:pt x="599819" y="153569"/>
                  </a:lnTo>
                  <a:lnTo>
                    <a:pt x="595137" y="181857"/>
                  </a:lnTo>
                  <a:lnTo>
                    <a:pt x="293590" y="1304474"/>
                  </a:lnTo>
                  <a:close/>
                </a:path>
              </a:pathLst>
            </a:custGeom>
            <a:solidFill>
              <a:srgbClr val="D7791A"/>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49" name="Google Shape;249;p12"/>
            <p:cNvSpPr/>
            <p:nvPr/>
          </p:nvSpPr>
          <p:spPr>
            <a:xfrm>
              <a:off x="2199722" y="761"/>
              <a:ext cx="1363980" cy="5142865"/>
            </a:xfrm>
            <a:custGeom>
              <a:rect b="b" l="l" r="r" t="t"/>
              <a:pathLst>
                <a:path extrusionOk="0" h="5142865" w="1363979">
                  <a:moveTo>
                    <a:pt x="1363770" y="0"/>
                  </a:moveTo>
                  <a:lnTo>
                    <a:pt x="0" y="5142737"/>
                  </a:lnTo>
                </a:path>
              </a:pathLst>
            </a:custGeom>
            <a:noFill/>
            <a:ln cap="flat" cmpd="sng" w="22225">
              <a:solidFill>
                <a:srgbClr val="D7791A"/>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50" name="Google Shape;250;p12"/>
            <p:cNvSpPr/>
            <p:nvPr/>
          </p:nvSpPr>
          <p:spPr>
            <a:xfrm>
              <a:off x="2624315" y="13715"/>
              <a:ext cx="1908175" cy="5126990"/>
            </a:xfrm>
            <a:custGeom>
              <a:rect b="b" l="l" r="r" t="t"/>
              <a:pathLst>
                <a:path extrusionOk="0" h="5126990" w="1908175">
                  <a:moveTo>
                    <a:pt x="1908048" y="0"/>
                  </a:moveTo>
                  <a:lnTo>
                    <a:pt x="1888109" y="0"/>
                  </a:lnTo>
                  <a:lnTo>
                    <a:pt x="1454023" y="1575308"/>
                  </a:lnTo>
                  <a:lnTo>
                    <a:pt x="1160145" y="2658999"/>
                  </a:lnTo>
                  <a:lnTo>
                    <a:pt x="1139113" y="2700845"/>
                  </a:lnTo>
                  <a:lnTo>
                    <a:pt x="1104734" y="2730589"/>
                  </a:lnTo>
                  <a:lnTo>
                    <a:pt x="1061796" y="2745384"/>
                  </a:lnTo>
                  <a:lnTo>
                    <a:pt x="1015111" y="2742438"/>
                  </a:lnTo>
                  <a:lnTo>
                    <a:pt x="973950" y="2722041"/>
                  </a:lnTo>
                  <a:lnTo>
                    <a:pt x="944118" y="2687447"/>
                  </a:lnTo>
                  <a:lnTo>
                    <a:pt x="929170" y="2643924"/>
                  </a:lnTo>
                  <a:lnTo>
                    <a:pt x="928624" y="2620911"/>
                  </a:lnTo>
                  <a:lnTo>
                    <a:pt x="932688" y="2597531"/>
                  </a:lnTo>
                  <a:lnTo>
                    <a:pt x="1126109" y="1884172"/>
                  </a:lnTo>
                  <a:lnTo>
                    <a:pt x="1130668" y="1840572"/>
                  </a:lnTo>
                  <a:lnTo>
                    <a:pt x="1121638" y="1799120"/>
                  </a:lnTo>
                  <a:lnTo>
                    <a:pt x="1100658" y="1762721"/>
                  </a:lnTo>
                  <a:lnTo>
                    <a:pt x="1069352" y="1734235"/>
                  </a:lnTo>
                  <a:lnTo>
                    <a:pt x="1061275" y="1730667"/>
                  </a:lnTo>
                  <a:lnTo>
                    <a:pt x="1029335" y="1716532"/>
                  </a:lnTo>
                  <a:lnTo>
                    <a:pt x="981151" y="1712468"/>
                  </a:lnTo>
                  <a:lnTo>
                    <a:pt x="935786" y="1724787"/>
                  </a:lnTo>
                  <a:lnTo>
                    <a:pt x="897166" y="1751685"/>
                  </a:lnTo>
                  <a:lnTo>
                    <a:pt x="869188" y="1791335"/>
                  </a:lnTo>
                  <a:lnTo>
                    <a:pt x="869188" y="1792224"/>
                  </a:lnTo>
                  <a:lnTo>
                    <a:pt x="614172" y="2743327"/>
                  </a:lnTo>
                  <a:lnTo>
                    <a:pt x="0" y="5125796"/>
                  </a:lnTo>
                  <a:lnTo>
                    <a:pt x="6604" y="5126736"/>
                  </a:lnTo>
                  <a:lnTo>
                    <a:pt x="19939" y="5126736"/>
                  </a:lnTo>
                  <a:lnTo>
                    <a:pt x="632206" y="2748026"/>
                  </a:lnTo>
                  <a:lnTo>
                    <a:pt x="887222" y="1797939"/>
                  </a:lnTo>
                  <a:lnTo>
                    <a:pt x="911364" y="1763928"/>
                  </a:lnTo>
                  <a:lnTo>
                    <a:pt x="944549" y="1741004"/>
                  </a:lnTo>
                  <a:lnTo>
                    <a:pt x="983437" y="1730667"/>
                  </a:lnTo>
                  <a:lnTo>
                    <a:pt x="1024636" y="1734439"/>
                  </a:lnTo>
                  <a:lnTo>
                    <a:pt x="1066482" y="1755533"/>
                  </a:lnTo>
                  <a:lnTo>
                    <a:pt x="1096225" y="1789912"/>
                  </a:lnTo>
                  <a:lnTo>
                    <a:pt x="1111021" y="1832813"/>
                  </a:lnTo>
                  <a:lnTo>
                    <a:pt x="1108075" y="1879473"/>
                  </a:lnTo>
                  <a:lnTo>
                    <a:pt x="914654" y="2592705"/>
                  </a:lnTo>
                  <a:lnTo>
                    <a:pt x="910247" y="2619248"/>
                  </a:lnTo>
                  <a:lnTo>
                    <a:pt x="916978" y="2672003"/>
                  </a:lnTo>
                  <a:lnTo>
                    <a:pt x="943571" y="2719247"/>
                  </a:lnTo>
                  <a:lnTo>
                    <a:pt x="985710" y="2751810"/>
                  </a:lnTo>
                  <a:lnTo>
                    <a:pt x="1055039" y="2765971"/>
                  </a:lnTo>
                  <a:lnTo>
                    <a:pt x="1096492" y="2756954"/>
                  </a:lnTo>
                  <a:lnTo>
                    <a:pt x="1116571" y="2745384"/>
                  </a:lnTo>
                  <a:lnTo>
                    <a:pt x="1132916" y="2735973"/>
                  </a:lnTo>
                  <a:lnTo>
                    <a:pt x="1161440" y="2704681"/>
                  </a:lnTo>
                  <a:lnTo>
                    <a:pt x="1179195" y="2664714"/>
                  </a:lnTo>
                  <a:lnTo>
                    <a:pt x="1472946" y="1581023"/>
                  </a:lnTo>
                  <a:lnTo>
                    <a:pt x="1904238" y="12319"/>
                  </a:lnTo>
                  <a:lnTo>
                    <a:pt x="1907159" y="2794"/>
                  </a:lnTo>
                  <a:lnTo>
                    <a:pt x="1908048" y="0"/>
                  </a:lnTo>
                  <a:close/>
                </a:path>
              </a:pathLst>
            </a:custGeom>
            <a:solidFill>
              <a:srgbClr val="FFB9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251" name="Google Shape;251;p12"/>
            <p:cNvPicPr preferRelativeResize="0"/>
            <p:nvPr/>
          </p:nvPicPr>
          <p:blipFill rotWithShape="1">
            <a:blip r:embed="rId3">
              <a:alphaModFix/>
            </a:blip>
            <a:srcRect b="0" l="0" r="0" t="0"/>
            <a:stretch/>
          </p:blipFill>
          <p:spPr>
            <a:xfrm>
              <a:off x="0" y="0"/>
              <a:ext cx="4379976" cy="5143500"/>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55" name="Shape 255"/>
        <p:cNvGrpSpPr/>
        <p:nvPr/>
      </p:nvGrpSpPr>
      <p:grpSpPr>
        <a:xfrm>
          <a:off x="0" y="0"/>
          <a:ext cx="0" cy="0"/>
          <a:chOff x="0" y="0"/>
          <a:chExt cx="0" cy="0"/>
        </a:xfrm>
      </p:grpSpPr>
      <p:sp>
        <p:nvSpPr>
          <p:cNvPr id="256" name="Google Shape;256;p13"/>
          <p:cNvSpPr/>
          <p:nvPr/>
        </p:nvSpPr>
        <p:spPr>
          <a:xfrm>
            <a:off x="0" y="0"/>
            <a:ext cx="9144000" cy="5143500"/>
          </a:xfrm>
          <a:custGeom>
            <a:rect b="b" l="l" r="r" t="t"/>
            <a:pathLst>
              <a:path extrusionOk="0" h="5143500" w="9144000">
                <a:moveTo>
                  <a:pt x="9144000" y="0"/>
                </a:moveTo>
                <a:lnTo>
                  <a:pt x="0" y="0"/>
                </a:lnTo>
                <a:lnTo>
                  <a:pt x="0" y="5143500"/>
                </a:lnTo>
                <a:lnTo>
                  <a:pt x="9144000" y="5143500"/>
                </a:lnTo>
                <a:lnTo>
                  <a:pt x="9144000" y="0"/>
                </a:lnTo>
                <a:close/>
              </a:path>
            </a:pathLst>
          </a:custGeom>
          <a:solidFill>
            <a:srgbClr val="0000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57" name="Google Shape;257;p13"/>
          <p:cNvSpPr txBox="1"/>
          <p:nvPr>
            <p:ph type="title"/>
          </p:nvPr>
        </p:nvSpPr>
        <p:spPr>
          <a:xfrm>
            <a:off x="5040629" y="702640"/>
            <a:ext cx="3049905" cy="942340"/>
          </a:xfrm>
          <a:prstGeom prst="rect">
            <a:avLst/>
          </a:prstGeom>
          <a:noFill/>
          <a:ln>
            <a:noFill/>
          </a:ln>
        </p:spPr>
        <p:txBody>
          <a:bodyPr anchorCtr="0" anchor="t" bIns="0" lIns="0" spcFirstLastPara="1" rIns="0" wrap="square" tIns="49525">
            <a:spAutoFit/>
          </a:bodyPr>
          <a:lstStyle/>
          <a:p>
            <a:pPr indent="0" lvl="0" marL="12700" marR="5080" rtl="0" algn="l">
              <a:lnSpc>
                <a:spcPct val="107906"/>
              </a:lnSpc>
              <a:spcBef>
                <a:spcPts val="0"/>
              </a:spcBef>
              <a:spcAft>
                <a:spcPts val="0"/>
              </a:spcAft>
              <a:buNone/>
            </a:pPr>
            <a:r>
              <a:rPr lang="en-US" sz="2150">
                <a:solidFill>
                  <a:srgbClr val="FFFFFF"/>
                </a:solidFill>
                <a:latin typeface="Times New Roman"/>
                <a:ea typeface="Times New Roman"/>
                <a:cs typeface="Times New Roman"/>
                <a:sym typeface="Times New Roman"/>
              </a:rPr>
              <a:t>Argomento-2: Ricerca forense digitale su PLC/ SCADA</a:t>
            </a:r>
            <a:endParaRPr sz="2150">
              <a:latin typeface="Times New Roman"/>
              <a:ea typeface="Times New Roman"/>
              <a:cs typeface="Times New Roman"/>
              <a:sym typeface="Times New Roman"/>
            </a:endParaRPr>
          </a:p>
        </p:txBody>
      </p:sp>
      <p:sp>
        <p:nvSpPr>
          <p:cNvPr id="258" name="Google Shape;258;p13"/>
          <p:cNvSpPr txBox="1"/>
          <p:nvPr/>
        </p:nvSpPr>
        <p:spPr>
          <a:xfrm>
            <a:off x="5033645" y="1671307"/>
            <a:ext cx="2627630" cy="24637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450">
                <a:solidFill>
                  <a:srgbClr val="FFB900"/>
                </a:solidFill>
                <a:latin typeface="Calibri"/>
                <a:ea typeface="Calibri"/>
                <a:cs typeface="Calibri"/>
                <a:sym typeface="Calibri"/>
              </a:rPr>
              <a:t>Tratteremo queste competenze</a:t>
            </a:r>
            <a:endParaRPr sz="1450">
              <a:latin typeface="Calibri"/>
              <a:ea typeface="Calibri"/>
              <a:cs typeface="Calibri"/>
              <a:sym typeface="Calibri"/>
            </a:endParaRPr>
          </a:p>
        </p:txBody>
      </p:sp>
      <p:sp>
        <p:nvSpPr>
          <p:cNvPr id="259" name="Google Shape;259;p13"/>
          <p:cNvSpPr txBox="1"/>
          <p:nvPr/>
        </p:nvSpPr>
        <p:spPr>
          <a:xfrm>
            <a:off x="5033645" y="2029129"/>
            <a:ext cx="3891915" cy="1609090"/>
          </a:xfrm>
          <a:prstGeom prst="rect">
            <a:avLst/>
          </a:prstGeom>
          <a:noFill/>
          <a:ln>
            <a:noFill/>
          </a:ln>
        </p:spPr>
        <p:txBody>
          <a:bodyPr anchorCtr="0" anchor="t" bIns="0" lIns="0" spcFirstLastPara="1" rIns="0" wrap="square" tIns="15875">
            <a:spAutoFit/>
          </a:bodyPr>
          <a:lstStyle/>
          <a:p>
            <a:pPr indent="-205740" lvl="0" marL="218440" marR="5080" rtl="0" algn="l">
              <a:lnSpc>
                <a:spcPct val="120000"/>
              </a:lnSpc>
              <a:spcBef>
                <a:spcPts val="0"/>
              </a:spcBef>
              <a:spcAft>
                <a:spcPts val="0"/>
              </a:spcAft>
              <a:buClr>
                <a:srgbClr val="FFB900"/>
              </a:buClr>
              <a:buSzPts val="800"/>
              <a:buFont typeface="Courier New"/>
              <a:buChar char="o"/>
            </a:pPr>
            <a:r>
              <a:rPr lang="en-US" sz="650">
                <a:solidFill>
                  <a:srgbClr val="FFFFFF"/>
                </a:solidFill>
                <a:latin typeface="Calibri"/>
                <a:ea typeface="Calibri"/>
                <a:cs typeface="Calibri"/>
                <a:sym typeface="Calibri"/>
              </a:rPr>
              <a:t>Verrà presentato il concetto di sicurezza delle informazioni in ambito OT e la sua importanza  per l'organizzazione industriale. I tipi di asset informativi che devono essere protetti, così come le diverse minacce e vulnerabilità che questi asset devono affrontare, saranno introdotti attraverso diversi casi d'uso e scenari.</a:t>
            </a:r>
            <a:endParaRPr sz="650">
              <a:latin typeface="Calibri"/>
              <a:ea typeface="Calibri"/>
              <a:cs typeface="Calibri"/>
              <a:sym typeface="Calibri"/>
            </a:endParaRPr>
          </a:p>
          <a:p>
            <a:pPr indent="-205740" lvl="0" marL="218440" marR="118110" rtl="0" algn="l">
              <a:lnSpc>
                <a:spcPct val="120000"/>
              </a:lnSpc>
              <a:spcBef>
                <a:spcPts val="525"/>
              </a:spcBef>
              <a:spcAft>
                <a:spcPts val="0"/>
              </a:spcAft>
              <a:buClr>
                <a:srgbClr val="FFB900"/>
              </a:buClr>
              <a:buSzPts val="800"/>
              <a:buFont typeface="Courier New"/>
              <a:buChar char="o"/>
            </a:pPr>
            <a:r>
              <a:rPr lang="en-US" sz="650">
                <a:solidFill>
                  <a:srgbClr val="FFFFFF"/>
                </a:solidFill>
                <a:latin typeface="Calibri"/>
                <a:ea typeface="Calibri"/>
                <a:cs typeface="Calibri"/>
                <a:sym typeface="Calibri"/>
              </a:rPr>
              <a:t>Una sezione dedicata alle prove di attacchi a SCADA/ PLC consentirà di stabilire le minacce e le vulnerabilità specifiche esistenti nel settore industriale. Presenterà inoltre i diversi tipi di attacchi e gli aggressori che li sferrano, nonché le diverse soluzioni per mitigarli.</a:t>
            </a:r>
            <a:endParaRPr sz="650">
              <a:latin typeface="Calibri"/>
              <a:ea typeface="Calibri"/>
              <a:cs typeface="Calibri"/>
              <a:sym typeface="Calibri"/>
            </a:endParaRPr>
          </a:p>
          <a:p>
            <a:pPr indent="-205740" lvl="0" marL="218440" marR="125729" rtl="0" algn="l">
              <a:lnSpc>
                <a:spcPct val="120000"/>
              </a:lnSpc>
              <a:spcBef>
                <a:spcPts val="535"/>
              </a:spcBef>
              <a:spcAft>
                <a:spcPts val="0"/>
              </a:spcAft>
              <a:buClr>
                <a:srgbClr val="FFB900"/>
              </a:buClr>
              <a:buSzPts val="800"/>
              <a:buFont typeface="Courier New"/>
              <a:buChar char="o"/>
            </a:pPr>
            <a:r>
              <a:rPr lang="en-US" sz="650">
                <a:solidFill>
                  <a:srgbClr val="FFFFFF"/>
                </a:solidFill>
                <a:latin typeface="Calibri"/>
                <a:ea typeface="Calibri"/>
                <a:cs typeface="Calibri"/>
                <a:sym typeface="Calibri"/>
              </a:rPr>
              <a:t>Il modulo presenterà diversi scenari nell'ambito del CIA (i tre pilastri della sicurezza delle informazioni: riservatezza, integrità e disponibilità). Verrà spiegato cosa rappresenta ogni scenario come rischio per ciascun pilastro e perché potrebbe avere un impatto sulle attività industriali.</a:t>
            </a:r>
            <a:endParaRPr sz="650">
              <a:latin typeface="Calibri"/>
              <a:ea typeface="Calibri"/>
              <a:cs typeface="Calibri"/>
              <a:sym typeface="Calibri"/>
            </a:endParaRPr>
          </a:p>
          <a:p>
            <a:pPr indent="-205740" lvl="0" marL="218440" marR="60325" rtl="0" algn="l">
              <a:lnSpc>
                <a:spcPct val="96500"/>
              </a:lnSpc>
              <a:spcBef>
                <a:spcPts val="375"/>
              </a:spcBef>
              <a:spcAft>
                <a:spcPts val="0"/>
              </a:spcAft>
              <a:buClr>
                <a:srgbClr val="FFB900"/>
              </a:buClr>
              <a:buSzPts val="800"/>
              <a:buFont typeface="Courier New"/>
              <a:buChar char="o"/>
            </a:pPr>
            <a:r>
              <a:rPr lang="en-US" sz="650">
                <a:solidFill>
                  <a:srgbClr val="FFFFFF"/>
                </a:solidFill>
                <a:latin typeface="Calibri"/>
                <a:ea typeface="Calibri"/>
                <a:cs typeface="Calibri"/>
                <a:sym typeface="Calibri"/>
              </a:rPr>
              <a:t>Durante il workshop verranno utilizzati altri modelli di sicurezza che possono essere impiegati per proteggere le risorse informative. Questi modelli includono il NIST Cybersecurity Framework, lo standard ISO/IEC 27001 e il framework COBIT.</a:t>
            </a:r>
            <a:endParaRPr sz="650">
              <a:latin typeface="Calibri"/>
              <a:ea typeface="Calibri"/>
              <a:cs typeface="Calibri"/>
              <a:sym typeface="Calibri"/>
            </a:endParaRPr>
          </a:p>
        </p:txBody>
      </p:sp>
      <p:grpSp>
        <p:nvGrpSpPr>
          <p:cNvPr id="260" name="Google Shape;260;p13"/>
          <p:cNvGrpSpPr/>
          <p:nvPr/>
        </p:nvGrpSpPr>
        <p:grpSpPr>
          <a:xfrm>
            <a:off x="0" y="0"/>
            <a:ext cx="4532490" cy="5143626"/>
            <a:chOff x="0" y="0"/>
            <a:chExt cx="4532490" cy="5143626"/>
          </a:xfrm>
        </p:grpSpPr>
        <p:sp>
          <p:nvSpPr>
            <p:cNvPr id="261" name="Google Shape;261;p13"/>
            <p:cNvSpPr/>
            <p:nvPr/>
          </p:nvSpPr>
          <p:spPr>
            <a:xfrm>
              <a:off x="3370753" y="3834821"/>
              <a:ext cx="600075" cy="1304925"/>
            </a:xfrm>
            <a:custGeom>
              <a:rect b="b" l="l" r="r" t="t"/>
              <a:pathLst>
                <a:path extrusionOk="0" h="1304925" w="600075">
                  <a:moveTo>
                    <a:pt x="20898" y="1304474"/>
                  </a:moveTo>
                  <a:lnTo>
                    <a:pt x="0" y="1304474"/>
                  </a:lnTo>
                  <a:lnTo>
                    <a:pt x="322451" y="106675"/>
                  </a:lnTo>
                  <a:lnTo>
                    <a:pt x="342075" y="63005"/>
                  </a:lnTo>
                  <a:lnTo>
                    <a:pt x="373457" y="29335"/>
                  </a:lnTo>
                  <a:lnTo>
                    <a:pt x="413420" y="7667"/>
                  </a:lnTo>
                  <a:lnTo>
                    <a:pt x="458796" y="0"/>
                  </a:lnTo>
                  <a:lnTo>
                    <a:pt x="495619" y="5079"/>
                  </a:lnTo>
                  <a:lnTo>
                    <a:pt x="527276" y="21033"/>
                  </a:lnTo>
                  <a:lnTo>
                    <a:pt x="442407" y="21033"/>
                  </a:lnTo>
                  <a:lnTo>
                    <a:pt x="398088" y="36447"/>
                  </a:lnTo>
                  <a:lnTo>
                    <a:pt x="362727" y="67673"/>
                  </a:lnTo>
                  <a:lnTo>
                    <a:pt x="341360" y="111756"/>
                  </a:lnTo>
                  <a:lnTo>
                    <a:pt x="20898" y="1304474"/>
                  </a:lnTo>
                  <a:close/>
                </a:path>
                <a:path extrusionOk="0" h="1304925" w="600075">
                  <a:moveTo>
                    <a:pt x="293590" y="1304474"/>
                  </a:moveTo>
                  <a:lnTo>
                    <a:pt x="272689" y="1304474"/>
                  </a:lnTo>
                  <a:lnTo>
                    <a:pt x="576229" y="176777"/>
                  </a:lnTo>
                  <a:lnTo>
                    <a:pt x="580380" y="152299"/>
                  </a:lnTo>
                  <a:lnTo>
                    <a:pt x="564286" y="82293"/>
                  </a:lnTo>
                  <a:lnTo>
                    <a:pt x="533438" y="45718"/>
                  </a:lnTo>
                  <a:lnTo>
                    <a:pt x="490643" y="24382"/>
                  </a:lnTo>
                  <a:lnTo>
                    <a:pt x="442407" y="21033"/>
                  </a:lnTo>
                  <a:lnTo>
                    <a:pt x="527276" y="21033"/>
                  </a:lnTo>
                  <a:lnTo>
                    <a:pt x="544757" y="29843"/>
                  </a:lnTo>
                  <a:lnTo>
                    <a:pt x="581205" y="72133"/>
                  </a:lnTo>
                  <a:lnTo>
                    <a:pt x="598995" y="125470"/>
                  </a:lnTo>
                  <a:lnTo>
                    <a:pt x="599781" y="152299"/>
                  </a:lnTo>
                  <a:lnTo>
                    <a:pt x="599819" y="153569"/>
                  </a:lnTo>
                  <a:lnTo>
                    <a:pt x="595137" y="181857"/>
                  </a:lnTo>
                  <a:lnTo>
                    <a:pt x="293590" y="1304474"/>
                  </a:lnTo>
                  <a:close/>
                </a:path>
              </a:pathLst>
            </a:custGeom>
            <a:solidFill>
              <a:srgbClr val="D7791A"/>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62" name="Google Shape;262;p13"/>
            <p:cNvSpPr/>
            <p:nvPr/>
          </p:nvSpPr>
          <p:spPr>
            <a:xfrm>
              <a:off x="2199722" y="761"/>
              <a:ext cx="1363980" cy="5142865"/>
            </a:xfrm>
            <a:custGeom>
              <a:rect b="b" l="l" r="r" t="t"/>
              <a:pathLst>
                <a:path extrusionOk="0" h="5142865" w="1363979">
                  <a:moveTo>
                    <a:pt x="1363770" y="0"/>
                  </a:moveTo>
                  <a:lnTo>
                    <a:pt x="0" y="5142737"/>
                  </a:lnTo>
                </a:path>
              </a:pathLst>
            </a:custGeom>
            <a:noFill/>
            <a:ln cap="flat" cmpd="sng" w="22225">
              <a:solidFill>
                <a:srgbClr val="D7791A"/>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63" name="Google Shape;263;p13"/>
            <p:cNvSpPr/>
            <p:nvPr/>
          </p:nvSpPr>
          <p:spPr>
            <a:xfrm>
              <a:off x="2624315" y="13715"/>
              <a:ext cx="1908175" cy="5126990"/>
            </a:xfrm>
            <a:custGeom>
              <a:rect b="b" l="l" r="r" t="t"/>
              <a:pathLst>
                <a:path extrusionOk="0" h="5126990" w="1908175">
                  <a:moveTo>
                    <a:pt x="1908048" y="0"/>
                  </a:moveTo>
                  <a:lnTo>
                    <a:pt x="1888109" y="0"/>
                  </a:lnTo>
                  <a:lnTo>
                    <a:pt x="1454023" y="1575308"/>
                  </a:lnTo>
                  <a:lnTo>
                    <a:pt x="1160145" y="2658999"/>
                  </a:lnTo>
                  <a:lnTo>
                    <a:pt x="1139113" y="2700845"/>
                  </a:lnTo>
                  <a:lnTo>
                    <a:pt x="1104734" y="2730589"/>
                  </a:lnTo>
                  <a:lnTo>
                    <a:pt x="1061796" y="2745384"/>
                  </a:lnTo>
                  <a:lnTo>
                    <a:pt x="1015111" y="2742438"/>
                  </a:lnTo>
                  <a:lnTo>
                    <a:pt x="973950" y="2722041"/>
                  </a:lnTo>
                  <a:lnTo>
                    <a:pt x="944118" y="2687447"/>
                  </a:lnTo>
                  <a:lnTo>
                    <a:pt x="929170" y="2643924"/>
                  </a:lnTo>
                  <a:lnTo>
                    <a:pt x="928624" y="2620911"/>
                  </a:lnTo>
                  <a:lnTo>
                    <a:pt x="932688" y="2597531"/>
                  </a:lnTo>
                  <a:lnTo>
                    <a:pt x="1126109" y="1884172"/>
                  </a:lnTo>
                  <a:lnTo>
                    <a:pt x="1130668" y="1840572"/>
                  </a:lnTo>
                  <a:lnTo>
                    <a:pt x="1121638" y="1799120"/>
                  </a:lnTo>
                  <a:lnTo>
                    <a:pt x="1100658" y="1762721"/>
                  </a:lnTo>
                  <a:lnTo>
                    <a:pt x="1069352" y="1734235"/>
                  </a:lnTo>
                  <a:lnTo>
                    <a:pt x="1061275" y="1730667"/>
                  </a:lnTo>
                  <a:lnTo>
                    <a:pt x="1029335" y="1716532"/>
                  </a:lnTo>
                  <a:lnTo>
                    <a:pt x="981151" y="1712468"/>
                  </a:lnTo>
                  <a:lnTo>
                    <a:pt x="935786" y="1724787"/>
                  </a:lnTo>
                  <a:lnTo>
                    <a:pt x="897166" y="1751685"/>
                  </a:lnTo>
                  <a:lnTo>
                    <a:pt x="869188" y="1791335"/>
                  </a:lnTo>
                  <a:lnTo>
                    <a:pt x="869188" y="1792224"/>
                  </a:lnTo>
                  <a:lnTo>
                    <a:pt x="614172" y="2743327"/>
                  </a:lnTo>
                  <a:lnTo>
                    <a:pt x="0" y="5125796"/>
                  </a:lnTo>
                  <a:lnTo>
                    <a:pt x="6604" y="5126736"/>
                  </a:lnTo>
                  <a:lnTo>
                    <a:pt x="19939" y="5126736"/>
                  </a:lnTo>
                  <a:lnTo>
                    <a:pt x="632206" y="2748026"/>
                  </a:lnTo>
                  <a:lnTo>
                    <a:pt x="887222" y="1797939"/>
                  </a:lnTo>
                  <a:lnTo>
                    <a:pt x="911364" y="1763928"/>
                  </a:lnTo>
                  <a:lnTo>
                    <a:pt x="944549" y="1741004"/>
                  </a:lnTo>
                  <a:lnTo>
                    <a:pt x="983437" y="1730667"/>
                  </a:lnTo>
                  <a:lnTo>
                    <a:pt x="1024636" y="1734439"/>
                  </a:lnTo>
                  <a:lnTo>
                    <a:pt x="1066482" y="1755533"/>
                  </a:lnTo>
                  <a:lnTo>
                    <a:pt x="1096225" y="1789912"/>
                  </a:lnTo>
                  <a:lnTo>
                    <a:pt x="1111021" y="1832813"/>
                  </a:lnTo>
                  <a:lnTo>
                    <a:pt x="1108075" y="1879473"/>
                  </a:lnTo>
                  <a:lnTo>
                    <a:pt x="914654" y="2592705"/>
                  </a:lnTo>
                  <a:lnTo>
                    <a:pt x="910247" y="2619248"/>
                  </a:lnTo>
                  <a:lnTo>
                    <a:pt x="916978" y="2672003"/>
                  </a:lnTo>
                  <a:lnTo>
                    <a:pt x="943571" y="2719247"/>
                  </a:lnTo>
                  <a:lnTo>
                    <a:pt x="985710" y="2751810"/>
                  </a:lnTo>
                  <a:lnTo>
                    <a:pt x="1055039" y="2765971"/>
                  </a:lnTo>
                  <a:lnTo>
                    <a:pt x="1096492" y="2756954"/>
                  </a:lnTo>
                  <a:lnTo>
                    <a:pt x="1116571" y="2745384"/>
                  </a:lnTo>
                  <a:lnTo>
                    <a:pt x="1132916" y="2735973"/>
                  </a:lnTo>
                  <a:lnTo>
                    <a:pt x="1161440" y="2704681"/>
                  </a:lnTo>
                  <a:lnTo>
                    <a:pt x="1179195" y="2664714"/>
                  </a:lnTo>
                  <a:lnTo>
                    <a:pt x="1472946" y="1581023"/>
                  </a:lnTo>
                  <a:lnTo>
                    <a:pt x="1904238" y="12319"/>
                  </a:lnTo>
                  <a:lnTo>
                    <a:pt x="1907159" y="2794"/>
                  </a:lnTo>
                  <a:lnTo>
                    <a:pt x="1908048" y="0"/>
                  </a:lnTo>
                  <a:close/>
                </a:path>
              </a:pathLst>
            </a:custGeom>
            <a:solidFill>
              <a:srgbClr val="FFB9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264" name="Google Shape;264;p13"/>
            <p:cNvPicPr preferRelativeResize="0"/>
            <p:nvPr/>
          </p:nvPicPr>
          <p:blipFill rotWithShape="1">
            <a:blip r:embed="rId3">
              <a:alphaModFix/>
            </a:blip>
            <a:srcRect b="0" l="0" r="0" t="0"/>
            <a:stretch/>
          </p:blipFill>
          <p:spPr>
            <a:xfrm>
              <a:off x="0" y="0"/>
              <a:ext cx="4379976" cy="5143500"/>
            </a:xfrm>
            <a:prstGeom prst="rect">
              <a:avLst/>
            </a:prstGeom>
            <a:noFill/>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68" name="Shape 268"/>
        <p:cNvGrpSpPr/>
        <p:nvPr/>
      </p:nvGrpSpPr>
      <p:grpSpPr>
        <a:xfrm>
          <a:off x="0" y="0"/>
          <a:ext cx="0" cy="0"/>
          <a:chOff x="0" y="0"/>
          <a:chExt cx="0" cy="0"/>
        </a:xfrm>
      </p:grpSpPr>
      <p:sp>
        <p:nvSpPr>
          <p:cNvPr id="269" name="Google Shape;269;p14"/>
          <p:cNvSpPr/>
          <p:nvPr/>
        </p:nvSpPr>
        <p:spPr>
          <a:xfrm>
            <a:off x="0" y="0"/>
            <a:ext cx="9144000" cy="5143500"/>
          </a:xfrm>
          <a:custGeom>
            <a:rect b="b" l="l" r="r" t="t"/>
            <a:pathLst>
              <a:path extrusionOk="0" h="5143500" w="9144000">
                <a:moveTo>
                  <a:pt x="9144000" y="0"/>
                </a:moveTo>
                <a:lnTo>
                  <a:pt x="0" y="0"/>
                </a:lnTo>
                <a:lnTo>
                  <a:pt x="0" y="5143500"/>
                </a:lnTo>
                <a:lnTo>
                  <a:pt x="9144000" y="5143500"/>
                </a:lnTo>
                <a:lnTo>
                  <a:pt x="9144000" y="0"/>
                </a:lnTo>
                <a:close/>
              </a:path>
            </a:pathLst>
          </a:custGeom>
          <a:solidFill>
            <a:srgbClr val="0000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70" name="Google Shape;270;p14"/>
          <p:cNvSpPr txBox="1"/>
          <p:nvPr>
            <p:ph type="title"/>
          </p:nvPr>
        </p:nvSpPr>
        <p:spPr>
          <a:xfrm>
            <a:off x="5040629" y="810870"/>
            <a:ext cx="2955290" cy="789940"/>
          </a:xfrm>
          <a:prstGeom prst="rect">
            <a:avLst/>
          </a:prstGeom>
          <a:noFill/>
          <a:ln>
            <a:noFill/>
          </a:ln>
        </p:spPr>
        <p:txBody>
          <a:bodyPr anchorCtr="0" anchor="t" bIns="0" lIns="0" spcFirstLastPara="1" rIns="0" wrap="square" tIns="12700">
            <a:spAutoFit/>
          </a:bodyPr>
          <a:lstStyle/>
          <a:p>
            <a:pPr indent="0" lvl="0" marL="12700" marR="5080" rtl="0" algn="l">
              <a:lnSpc>
                <a:spcPct val="116700"/>
              </a:lnSpc>
              <a:spcBef>
                <a:spcPts val="0"/>
              </a:spcBef>
              <a:spcAft>
                <a:spcPts val="0"/>
              </a:spcAft>
              <a:buNone/>
            </a:pPr>
            <a:r>
              <a:rPr lang="en-US" sz="2150">
                <a:solidFill>
                  <a:srgbClr val="FFFFFF"/>
                </a:solidFill>
                <a:latin typeface="Times New Roman"/>
                <a:ea typeface="Times New Roman"/>
                <a:cs typeface="Times New Roman"/>
                <a:sym typeface="Times New Roman"/>
              </a:rPr>
              <a:t>Argomento 3: Architetture dettagliate</a:t>
            </a:r>
            <a:endParaRPr sz="2150">
              <a:latin typeface="Times New Roman"/>
              <a:ea typeface="Times New Roman"/>
              <a:cs typeface="Times New Roman"/>
              <a:sym typeface="Times New Roman"/>
            </a:endParaRPr>
          </a:p>
        </p:txBody>
      </p:sp>
      <p:sp>
        <p:nvSpPr>
          <p:cNvPr id="271" name="Google Shape;271;p14"/>
          <p:cNvSpPr txBox="1"/>
          <p:nvPr/>
        </p:nvSpPr>
        <p:spPr>
          <a:xfrm>
            <a:off x="5033645" y="1900224"/>
            <a:ext cx="2627630" cy="24637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450">
                <a:solidFill>
                  <a:srgbClr val="FFB900"/>
                </a:solidFill>
                <a:latin typeface="Calibri"/>
                <a:ea typeface="Calibri"/>
                <a:cs typeface="Calibri"/>
                <a:sym typeface="Calibri"/>
              </a:rPr>
              <a:t>Tratteremo queste competenze</a:t>
            </a:r>
            <a:endParaRPr sz="1450">
              <a:latin typeface="Calibri"/>
              <a:ea typeface="Calibri"/>
              <a:cs typeface="Calibri"/>
              <a:sym typeface="Calibri"/>
            </a:endParaRPr>
          </a:p>
        </p:txBody>
      </p:sp>
      <p:sp>
        <p:nvSpPr>
          <p:cNvPr id="272" name="Google Shape;272;p14"/>
          <p:cNvSpPr txBox="1"/>
          <p:nvPr/>
        </p:nvSpPr>
        <p:spPr>
          <a:xfrm>
            <a:off x="5033645" y="2453157"/>
            <a:ext cx="3864610" cy="1414780"/>
          </a:xfrm>
          <a:prstGeom prst="rect">
            <a:avLst/>
          </a:prstGeom>
          <a:noFill/>
          <a:ln>
            <a:noFill/>
          </a:ln>
        </p:spPr>
        <p:txBody>
          <a:bodyPr anchorCtr="0" anchor="t" bIns="0" lIns="0" spcFirstLastPara="1" rIns="0" wrap="square" tIns="0">
            <a:spAutoFit/>
          </a:bodyPr>
          <a:lstStyle/>
          <a:p>
            <a:pPr indent="-205104" lvl="0" marL="217804" rtl="0" algn="l">
              <a:lnSpc>
                <a:spcPct val="133750"/>
              </a:lnSpc>
              <a:spcBef>
                <a:spcPts val="0"/>
              </a:spcBef>
              <a:spcAft>
                <a:spcPts val="0"/>
              </a:spcAft>
              <a:buClr>
                <a:srgbClr val="FFB900"/>
              </a:buClr>
              <a:buSzPts val="1000"/>
              <a:buFont typeface="Courier New"/>
              <a:buChar char="o"/>
            </a:pPr>
            <a:r>
              <a:rPr lang="en-US" sz="800">
                <a:solidFill>
                  <a:srgbClr val="FFFFFF"/>
                </a:solidFill>
                <a:latin typeface="Calibri"/>
                <a:ea typeface="Calibri"/>
                <a:cs typeface="Calibri"/>
                <a:sym typeface="Calibri"/>
              </a:rPr>
              <a:t>Le topologie / tassonomie introdurranno il livello di funzionamento elementi</a:t>
            </a:r>
            <a:endParaRPr sz="800">
              <a:latin typeface="Calibri"/>
              <a:ea typeface="Calibri"/>
              <a:cs typeface="Calibri"/>
              <a:sym typeface="Calibri"/>
            </a:endParaRPr>
          </a:p>
          <a:p>
            <a:pPr indent="0" lvl="0" marL="218440" rtl="0" algn="l">
              <a:lnSpc>
                <a:spcPct val="116250"/>
              </a:lnSpc>
              <a:spcBef>
                <a:spcPts val="0"/>
              </a:spcBef>
              <a:spcAft>
                <a:spcPts val="0"/>
              </a:spcAft>
              <a:buNone/>
            </a:pPr>
            <a:r>
              <a:rPr lang="en-US" sz="800">
                <a:solidFill>
                  <a:srgbClr val="FFFFFF"/>
                </a:solidFill>
                <a:latin typeface="Calibri"/>
                <a:ea typeface="Calibri"/>
                <a:cs typeface="Calibri"/>
                <a:sym typeface="Calibri"/>
              </a:rPr>
              <a:t>di un ICS e posto del PLC / SCADA all'interno di queste architetture.</a:t>
            </a:r>
            <a:endParaRPr sz="800">
              <a:latin typeface="Calibri"/>
              <a:ea typeface="Calibri"/>
              <a:cs typeface="Calibri"/>
              <a:sym typeface="Calibri"/>
            </a:endParaRPr>
          </a:p>
          <a:p>
            <a:pPr indent="-205740" lvl="0" marL="218440" marR="93980" rtl="0" algn="l">
              <a:lnSpc>
                <a:spcPct val="93600"/>
              </a:lnSpc>
              <a:spcBef>
                <a:spcPts val="445"/>
              </a:spcBef>
              <a:spcAft>
                <a:spcPts val="0"/>
              </a:spcAft>
              <a:buClr>
                <a:srgbClr val="FFB900"/>
              </a:buClr>
              <a:buSzPts val="1000"/>
              <a:buFont typeface="Courier New"/>
              <a:buChar char="o"/>
            </a:pPr>
            <a:r>
              <a:rPr lang="en-US" sz="800">
                <a:solidFill>
                  <a:srgbClr val="FFFFFF"/>
                </a:solidFill>
                <a:latin typeface="Calibri"/>
                <a:ea typeface="Calibri"/>
                <a:cs typeface="Calibri"/>
                <a:sym typeface="Calibri"/>
              </a:rPr>
              <a:t>Gli ambienti industriali che verranno presi in considerazione comprendono i seguenti settori:</a:t>
            </a:r>
            <a:endParaRPr sz="800">
              <a:latin typeface="Calibri"/>
              <a:ea typeface="Calibri"/>
              <a:cs typeface="Calibri"/>
              <a:sym typeface="Calibri"/>
            </a:endParaRPr>
          </a:p>
          <a:p>
            <a:pPr indent="-205104" lvl="0" marL="217804" rtl="0" algn="l">
              <a:lnSpc>
                <a:spcPct val="100000"/>
              </a:lnSpc>
              <a:spcBef>
                <a:spcPts val="400"/>
              </a:spcBef>
              <a:spcAft>
                <a:spcPts val="0"/>
              </a:spcAft>
              <a:buClr>
                <a:srgbClr val="FFFFFF"/>
              </a:buClr>
              <a:buSzPts val="750"/>
              <a:buFont typeface="Courier New"/>
              <a:buChar char="o"/>
            </a:pPr>
            <a:r>
              <a:rPr lang="en-US" sz="600">
                <a:solidFill>
                  <a:srgbClr val="FFFFFF"/>
                </a:solidFill>
                <a:latin typeface="Calibri"/>
                <a:ea typeface="Calibri"/>
                <a:cs typeface="Calibri"/>
                <a:sym typeface="Calibri"/>
              </a:rPr>
              <a:t>Energia</a:t>
            </a:r>
            <a:endParaRPr sz="600">
              <a:latin typeface="Calibri"/>
              <a:ea typeface="Calibri"/>
              <a:cs typeface="Calibri"/>
              <a:sym typeface="Calibri"/>
            </a:endParaRPr>
          </a:p>
          <a:p>
            <a:pPr indent="-205104" lvl="0" marL="217804" rtl="0" algn="l">
              <a:lnSpc>
                <a:spcPct val="100000"/>
              </a:lnSpc>
              <a:spcBef>
                <a:spcPts val="325"/>
              </a:spcBef>
              <a:spcAft>
                <a:spcPts val="0"/>
              </a:spcAft>
              <a:buClr>
                <a:srgbClr val="FFFFFF"/>
              </a:buClr>
              <a:buSzPts val="750"/>
              <a:buFont typeface="Courier New"/>
              <a:buChar char="o"/>
            </a:pPr>
            <a:r>
              <a:rPr lang="en-US" sz="600">
                <a:solidFill>
                  <a:srgbClr val="FFFFFF"/>
                </a:solidFill>
                <a:latin typeface="Calibri"/>
                <a:ea typeface="Calibri"/>
                <a:cs typeface="Calibri"/>
                <a:sym typeface="Calibri"/>
              </a:rPr>
              <a:t>Petrolio e gas</a:t>
            </a:r>
            <a:endParaRPr sz="600">
              <a:latin typeface="Calibri"/>
              <a:ea typeface="Calibri"/>
              <a:cs typeface="Calibri"/>
              <a:sym typeface="Calibri"/>
            </a:endParaRPr>
          </a:p>
          <a:p>
            <a:pPr indent="-205104" lvl="0" marL="217804" rtl="0" algn="l">
              <a:lnSpc>
                <a:spcPct val="100000"/>
              </a:lnSpc>
              <a:spcBef>
                <a:spcPts val="325"/>
              </a:spcBef>
              <a:spcAft>
                <a:spcPts val="0"/>
              </a:spcAft>
              <a:buClr>
                <a:srgbClr val="FFFFFF"/>
              </a:buClr>
              <a:buSzPts val="750"/>
              <a:buFont typeface="Courier New"/>
              <a:buChar char="o"/>
            </a:pPr>
            <a:r>
              <a:rPr lang="en-US" sz="600">
                <a:solidFill>
                  <a:srgbClr val="FFFFFF"/>
                </a:solidFill>
                <a:latin typeface="Calibri"/>
                <a:ea typeface="Calibri"/>
                <a:cs typeface="Calibri"/>
                <a:sym typeface="Calibri"/>
              </a:rPr>
              <a:t>Marittimo</a:t>
            </a:r>
            <a:endParaRPr sz="600">
              <a:latin typeface="Calibri"/>
              <a:ea typeface="Calibri"/>
              <a:cs typeface="Calibri"/>
              <a:sym typeface="Calibri"/>
            </a:endParaRPr>
          </a:p>
          <a:p>
            <a:pPr indent="-205740" lvl="0" marL="217804" marR="240665" rtl="0" algn="l">
              <a:lnSpc>
                <a:spcPct val="116799"/>
              </a:lnSpc>
              <a:spcBef>
                <a:spcPts val="254"/>
              </a:spcBef>
              <a:spcAft>
                <a:spcPts val="0"/>
              </a:spcAft>
              <a:buClr>
                <a:srgbClr val="FFB900"/>
              </a:buClr>
              <a:buSzPts val="1000"/>
              <a:buFont typeface="Courier New"/>
              <a:buChar char="o"/>
            </a:pPr>
            <a:r>
              <a:rPr lang="en-US" sz="800">
                <a:solidFill>
                  <a:srgbClr val="FFFFFF"/>
                </a:solidFill>
                <a:latin typeface="Calibri"/>
                <a:ea typeface="Calibri"/>
                <a:cs typeface="Calibri"/>
                <a:sym typeface="Calibri"/>
              </a:rPr>
              <a:t>Le implicazioni delle reti IT/OT e la strada da percorrere per raggiungerle e andare all'altro sarà presentato</a:t>
            </a:r>
            <a:endParaRPr sz="800">
              <a:latin typeface="Calibri"/>
              <a:ea typeface="Calibri"/>
              <a:cs typeface="Calibri"/>
              <a:sym typeface="Calibri"/>
            </a:endParaRPr>
          </a:p>
        </p:txBody>
      </p:sp>
      <p:grpSp>
        <p:nvGrpSpPr>
          <p:cNvPr id="273" name="Google Shape;273;p14"/>
          <p:cNvGrpSpPr/>
          <p:nvPr/>
        </p:nvGrpSpPr>
        <p:grpSpPr>
          <a:xfrm>
            <a:off x="0" y="0"/>
            <a:ext cx="4532490" cy="5143626"/>
            <a:chOff x="0" y="0"/>
            <a:chExt cx="4532490" cy="5143626"/>
          </a:xfrm>
        </p:grpSpPr>
        <p:sp>
          <p:nvSpPr>
            <p:cNvPr id="274" name="Google Shape;274;p14"/>
            <p:cNvSpPr/>
            <p:nvPr/>
          </p:nvSpPr>
          <p:spPr>
            <a:xfrm>
              <a:off x="3370753" y="3834821"/>
              <a:ext cx="600075" cy="1304925"/>
            </a:xfrm>
            <a:custGeom>
              <a:rect b="b" l="l" r="r" t="t"/>
              <a:pathLst>
                <a:path extrusionOk="0" h="1304925" w="600075">
                  <a:moveTo>
                    <a:pt x="20898" y="1304474"/>
                  </a:moveTo>
                  <a:lnTo>
                    <a:pt x="0" y="1304474"/>
                  </a:lnTo>
                  <a:lnTo>
                    <a:pt x="322451" y="106675"/>
                  </a:lnTo>
                  <a:lnTo>
                    <a:pt x="342075" y="63005"/>
                  </a:lnTo>
                  <a:lnTo>
                    <a:pt x="373457" y="29335"/>
                  </a:lnTo>
                  <a:lnTo>
                    <a:pt x="413420" y="7667"/>
                  </a:lnTo>
                  <a:lnTo>
                    <a:pt x="458796" y="0"/>
                  </a:lnTo>
                  <a:lnTo>
                    <a:pt x="495619" y="5079"/>
                  </a:lnTo>
                  <a:lnTo>
                    <a:pt x="527276" y="21033"/>
                  </a:lnTo>
                  <a:lnTo>
                    <a:pt x="442407" y="21033"/>
                  </a:lnTo>
                  <a:lnTo>
                    <a:pt x="398088" y="36447"/>
                  </a:lnTo>
                  <a:lnTo>
                    <a:pt x="362727" y="67673"/>
                  </a:lnTo>
                  <a:lnTo>
                    <a:pt x="341360" y="111756"/>
                  </a:lnTo>
                  <a:lnTo>
                    <a:pt x="20898" y="1304474"/>
                  </a:lnTo>
                  <a:close/>
                </a:path>
                <a:path extrusionOk="0" h="1304925" w="600075">
                  <a:moveTo>
                    <a:pt x="293590" y="1304474"/>
                  </a:moveTo>
                  <a:lnTo>
                    <a:pt x="272689" y="1304474"/>
                  </a:lnTo>
                  <a:lnTo>
                    <a:pt x="576229" y="176777"/>
                  </a:lnTo>
                  <a:lnTo>
                    <a:pt x="580380" y="152299"/>
                  </a:lnTo>
                  <a:lnTo>
                    <a:pt x="564286" y="82293"/>
                  </a:lnTo>
                  <a:lnTo>
                    <a:pt x="533438" y="45718"/>
                  </a:lnTo>
                  <a:lnTo>
                    <a:pt x="490643" y="24382"/>
                  </a:lnTo>
                  <a:lnTo>
                    <a:pt x="442407" y="21033"/>
                  </a:lnTo>
                  <a:lnTo>
                    <a:pt x="527276" y="21033"/>
                  </a:lnTo>
                  <a:lnTo>
                    <a:pt x="544757" y="29843"/>
                  </a:lnTo>
                  <a:lnTo>
                    <a:pt x="581205" y="72133"/>
                  </a:lnTo>
                  <a:lnTo>
                    <a:pt x="598995" y="125470"/>
                  </a:lnTo>
                  <a:lnTo>
                    <a:pt x="599781" y="152299"/>
                  </a:lnTo>
                  <a:lnTo>
                    <a:pt x="599819" y="153569"/>
                  </a:lnTo>
                  <a:lnTo>
                    <a:pt x="595137" y="181857"/>
                  </a:lnTo>
                  <a:lnTo>
                    <a:pt x="293590" y="1304474"/>
                  </a:lnTo>
                  <a:close/>
                </a:path>
              </a:pathLst>
            </a:custGeom>
            <a:solidFill>
              <a:srgbClr val="D7791A"/>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75" name="Google Shape;275;p14"/>
            <p:cNvSpPr/>
            <p:nvPr/>
          </p:nvSpPr>
          <p:spPr>
            <a:xfrm>
              <a:off x="2199722" y="761"/>
              <a:ext cx="1363980" cy="5142865"/>
            </a:xfrm>
            <a:custGeom>
              <a:rect b="b" l="l" r="r" t="t"/>
              <a:pathLst>
                <a:path extrusionOk="0" h="5142865" w="1363979">
                  <a:moveTo>
                    <a:pt x="1363770" y="0"/>
                  </a:moveTo>
                  <a:lnTo>
                    <a:pt x="0" y="5142737"/>
                  </a:lnTo>
                </a:path>
              </a:pathLst>
            </a:custGeom>
            <a:noFill/>
            <a:ln cap="flat" cmpd="sng" w="22225">
              <a:solidFill>
                <a:srgbClr val="D7791A"/>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76" name="Google Shape;276;p14"/>
            <p:cNvSpPr/>
            <p:nvPr/>
          </p:nvSpPr>
          <p:spPr>
            <a:xfrm>
              <a:off x="2624315" y="13715"/>
              <a:ext cx="1908175" cy="5126990"/>
            </a:xfrm>
            <a:custGeom>
              <a:rect b="b" l="l" r="r" t="t"/>
              <a:pathLst>
                <a:path extrusionOk="0" h="5126990" w="1908175">
                  <a:moveTo>
                    <a:pt x="1908048" y="0"/>
                  </a:moveTo>
                  <a:lnTo>
                    <a:pt x="1888109" y="0"/>
                  </a:lnTo>
                  <a:lnTo>
                    <a:pt x="1454023" y="1575308"/>
                  </a:lnTo>
                  <a:lnTo>
                    <a:pt x="1160145" y="2658999"/>
                  </a:lnTo>
                  <a:lnTo>
                    <a:pt x="1139113" y="2700845"/>
                  </a:lnTo>
                  <a:lnTo>
                    <a:pt x="1104734" y="2730589"/>
                  </a:lnTo>
                  <a:lnTo>
                    <a:pt x="1061796" y="2745384"/>
                  </a:lnTo>
                  <a:lnTo>
                    <a:pt x="1015111" y="2742438"/>
                  </a:lnTo>
                  <a:lnTo>
                    <a:pt x="973950" y="2722041"/>
                  </a:lnTo>
                  <a:lnTo>
                    <a:pt x="944118" y="2687447"/>
                  </a:lnTo>
                  <a:lnTo>
                    <a:pt x="929170" y="2643924"/>
                  </a:lnTo>
                  <a:lnTo>
                    <a:pt x="928624" y="2620911"/>
                  </a:lnTo>
                  <a:lnTo>
                    <a:pt x="932688" y="2597531"/>
                  </a:lnTo>
                  <a:lnTo>
                    <a:pt x="1126109" y="1884172"/>
                  </a:lnTo>
                  <a:lnTo>
                    <a:pt x="1130668" y="1840572"/>
                  </a:lnTo>
                  <a:lnTo>
                    <a:pt x="1121638" y="1799120"/>
                  </a:lnTo>
                  <a:lnTo>
                    <a:pt x="1100658" y="1762721"/>
                  </a:lnTo>
                  <a:lnTo>
                    <a:pt x="1069352" y="1734235"/>
                  </a:lnTo>
                  <a:lnTo>
                    <a:pt x="1061275" y="1730667"/>
                  </a:lnTo>
                  <a:lnTo>
                    <a:pt x="1029335" y="1716532"/>
                  </a:lnTo>
                  <a:lnTo>
                    <a:pt x="981151" y="1712468"/>
                  </a:lnTo>
                  <a:lnTo>
                    <a:pt x="935786" y="1724787"/>
                  </a:lnTo>
                  <a:lnTo>
                    <a:pt x="897166" y="1751685"/>
                  </a:lnTo>
                  <a:lnTo>
                    <a:pt x="869188" y="1791335"/>
                  </a:lnTo>
                  <a:lnTo>
                    <a:pt x="869188" y="1792224"/>
                  </a:lnTo>
                  <a:lnTo>
                    <a:pt x="614172" y="2743327"/>
                  </a:lnTo>
                  <a:lnTo>
                    <a:pt x="0" y="5125796"/>
                  </a:lnTo>
                  <a:lnTo>
                    <a:pt x="6604" y="5126736"/>
                  </a:lnTo>
                  <a:lnTo>
                    <a:pt x="19939" y="5126736"/>
                  </a:lnTo>
                  <a:lnTo>
                    <a:pt x="632206" y="2748026"/>
                  </a:lnTo>
                  <a:lnTo>
                    <a:pt x="887222" y="1797939"/>
                  </a:lnTo>
                  <a:lnTo>
                    <a:pt x="911364" y="1763928"/>
                  </a:lnTo>
                  <a:lnTo>
                    <a:pt x="944549" y="1741004"/>
                  </a:lnTo>
                  <a:lnTo>
                    <a:pt x="983437" y="1730667"/>
                  </a:lnTo>
                  <a:lnTo>
                    <a:pt x="1024636" y="1734439"/>
                  </a:lnTo>
                  <a:lnTo>
                    <a:pt x="1066482" y="1755533"/>
                  </a:lnTo>
                  <a:lnTo>
                    <a:pt x="1096225" y="1789912"/>
                  </a:lnTo>
                  <a:lnTo>
                    <a:pt x="1111021" y="1832813"/>
                  </a:lnTo>
                  <a:lnTo>
                    <a:pt x="1108075" y="1879473"/>
                  </a:lnTo>
                  <a:lnTo>
                    <a:pt x="914654" y="2592705"/>
                  </a:lnTo>
                  <a:lnTo>
                    <a:pt x="910247" y="2619248"/>
                  </a:lnTo>
                  <a:lnTo>
                    <a:pt x="916978" y="2672003"/>
                  </a:lnTo>
                  <a:lnTo>
                    <a:pt x="943571" y="2719247"/>
                  </a:lnTo>
                  <a:lnTo>
                    <a:pt x="985710" y="2751810"/>
                  </a:lnTo>
                  <a:lnTo>
                    <a:pt x="1055039" y="2765971"/>
                  </a:lnTo>
                  <a:lnTo>
                    <a:pt x="1096492" y="2756954"/>
                  </a:lnTo>
                  <a:lnTo>
                    <a:pt x="1116571" y="2745384"/>
                  </a:lnTo>
                  <a:lnTo>
                    <a:pt x="1132916" y="2735973"/>
                  </a:lnTo>
                  <a:lnTo>
                    <a:pt x="1161440" y="2704681"/>
                  </a:lnTo>
                  <a:lnTo>
                    <a:pt x="1179195" y="2664714"/>
                  </a:lnTo>
                  <a:lnTo>
                    <a:pt x="1472946" y="1581023"/>
                  </a:lnTo>
                  <a:lnTo>
                    <a:pt x="1904238" y="12319"/>
                  </a:lnTo>
                  <a:lnTo>
                    <a:pt x="1907159" y="2794"/>
                  </a:lnTo>
                  <a:lnTo>
                    <a:pt x="1908048" y="0"/>
                  </a:lnTo>
                  <a:close/>
                </a:path>
              </a:pathLst>
            </a:custGeom>
            <a:solidFill>
              <a:srgbClr val="FFB9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277" name="Google Shape;277;p14"/>
            <p:cNvPicPr preferRelativeResize="0"/>
            <p:nvPr/>
          </p:nvPicPr>
          <p:blipFill rotWithShape="1">
            <a:blip r:embed="rId3">
              <a:alphaModFix/>
            </a:blip>
            <a:srcRect b="0" l="0" r="0" t="0"/>
            <a:stretch/>
          </p:blipFill>
          <p:spPr>
            <a:xfrm>
              <a:off x="0" y="0"/>
              <a:ext cx="4379976" cy="5143500"/>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81" name="Shape 281"/>
        <p:cNvGrpSpPr/>
        <p:nvPr/>
      </p:nvGrpSpPr>
      <p:grpSpPr>
        <a:xfrm>
          <a:off x="0" y="0"/>
          <a:ext cx="0" cy="0"/>
          <a:chOff x="0" y="0"/>
          <a:chExt cx="0" cy="0"/>
        </a:xfrm>
      </p:grpSpPr>
      <p:sp>
        <p:nvSpPr>
          <p:cNvPr id="282" name="Google Shape;282;p15"/>
          <p:cNvSpPr/>
          <p:nvPr/>
        </p:nvSpPr>
        <p:spPr>
          <a:xfrm>
            <a:off x="0" y="0"/>
            <a:ext cx="9144000" cy="5143500"/>
          </a:xfrm>
          <a:custGeom>
            <a:rect b="b" l="l" r="r" t="t"/>
            <a:pathLst>
              <a:path extrusionOk="0" h="5143500" w="9144000">
                <a:moveTo>
                  <a:pt x="9144000" y="0"/>
                </a:moveTo>
                <a:lnTo>
                  <a:pt x="0" y="0"/>
                </a:lnTo>
                <a:lnTo>
                  <a:pt x="0" y="5143500"/>
                </a:lnTo>
                <a:lnTo>
                  <a:pt x="9144000" y="5143500"/>
                </a:lnTo>
                <a:lnTo>
                  <a:pt x="9144000" y="0"/>
                </a:lnTo>
                <a:close/>
              </a:path>
            </a:pathLst>
          </a:custGeom>
          <a:solidFill>
            <a:srgbClr val="0000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83" name="Google Shape;283;p15"/>
          <p:cNvSpPr txBox="1"/>
          <p:nvPr>
            <p:ph type="title"/>
          </p:nvPr>
        </p:nvSpPr>
        <p:spPr>
          <a:xfrm>
            <a:off x="5040629" y="817689"/>
            <a:ext cx="3362960" cy="3530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2150">
                <a:solidFill>
                  <a:srgbClr val="FFFFFF"/>
                </a:solidFill>
                <a:latin typeface="Times New Roman"/>
                <a:ea typeface="Times New Roman"/>
                <a:cs typeface="Times New Roman"/>
                <a:sym typeface="Times New Roman"/>
              </a:rPr>
              <a:t>Argomento 4: Vulnerabilità</a:t>
            </a:r>
            <a:endParaRPr sz="2150">
              <a:latin typeface="Times New Roman"/>
              <a:ea typeface="Times New Roman"/>
              <a:cs typeface="Times New Roman"/>
              <a:sym typeface="Times New Roman"/>
            </a:endParaRPr>
          </a:p>
        </p:txBody>
      </p:sp>
      <p:sp>
        <p:nvSpPr>
          <p:cNvPr id="284" name="Google Shape;284;p15"/>
          <p:cNvSpPr txBox="1"/>
          <p:nvPr/>
        </p:nvSpPr>
        <p:spPr>
          <a:xfrm>
            <a:off x="5033645" y="1453540"/>
            <a:ext cx="2627630" cy="24637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450">
                <a:solidFill>
                  <a:srgbClr val="FFB900"/>
                </a:solidFill>
                <a:latin typeface="Calibri"/>
                <a:ea typeface="Calibri"/>
                <a:cs typeface="Calibri"/>
                <a:sym typeface="Calibri"/>
              </a:rPr>
              <a:t>Tratteremo queste competenze</a:t>
            </a:r>
            <a:endParaRPr sz="1450">
              <a:latin typeface="Calibri"/>
              <a:ea typeface="Calibri"/>
              <a:cs typeface="Calibri"/>
              <a:sym typeface="Calibri"/>
            </a:endParaRPr>
          </a:p>
        </p:txBody>
      </p:sp>
      <p:sp>
        <p:nvSpPr>
          <p:cNvPr id="285" name="Google Shape;285;p15"/>
          <p:cNvSpPr txBox="1"/>
          <p:nvPr/>
        </p:nvSpPr>
        <p:spPr>
          <a:xfrm>
            <a:off x="5033645" y="1958284"/>
            <a:ext cx="3324860" cy="1186815"/>
          </a:xfrm>
          <a:prstGeom prst="rect">
            <a:avLst/>
          </a:prstGeom>
          <a:noFill/>
          <a:ln>
            <a:noFill/>
          </a:ln>
        </p:spPr>
        <p:txBody>
          <a:bodyPr anchorCtr="0" anchor="t" bIns="0" lIns="0" spcFirstLastPara="1" rIns="0" wrap="square" tIns="35550">
            <a:spAutoFit/>
          </a:bodyPr>
          <a:lstStyle/>
          <a:p>
            <a:pPr indent="-204470" lvl="0" marL="217170" rtl="0" algn="l">
              <a:lnSpc>
                <a:spcPct val="100000"/>
              </a:lnSpc>
              <a:spcBef>
                <a:spcPts val="0"/>
              </a:spcBef>
              <a:spcAft>
                <a:spcPts val="0"/>
              </a:spcAft>
              <a:buClr>
                <a:srgbClr val="FFB900"/>
              </a:buClr>
              <a:buSzPts val="1000"/>
              <a:buFont typeface="Courier New"/>
              <a:buChar char="o"/>
            </a:pPr>
            <a:r>
              <a:rPr lang="en-US" sz="800">
                <a:solidFill>
                  <a:srgbClr val="FFFFFF"/>
                </a:solidFill>
                <a:latin typeface="Calibri"/>
                <a:ea typeface="Calibri"/>
                <a:cs typeface="Calibri"/>
                <a:sym typeface="Calibri"/>
              </a:rPr>
              <a:t>Sfide di sicurezza per i PLC/SCADA e il loro ambiente</a:t>
            </a:r>
            <a:endParaRPr sz="800">
              <a:latin typeface="Calibri"/>
              <a:ea typeface="Calibri"/>
              <a:cs typeface="Calibri"/>
              <a:sym typeface="Calibri"/>
            </a:endParaRPr>
          </a:p>
          <a:p>
            <a:pPr indent="-205740" lvl="0" marL="217804" marR="271780" rtl="0" algn="l">
              <a:lnSpc>
                <a:spcPct val="116799"/>
              </a:lnSpc>
              <a:spcBef>
                <a:spcPts val="229"/>
              </a:spcBef>
              <a:spcAft>
                <a:spcPts val="0"/>
              </a:spcAft>
              <a:buClr>
                <a:srgbClr val="FFB900"/>
              </a:buClr>
              <a:buSzPts val="1000"/>
              <a:buFont typeface="Courier New"/>
              <a:buChar char="o"/>
            </a:pPr>
            <a:r>
              <a:rPr lang="en-US" sz="800">
                <a:solidFill>
                  <a:srgbClr val="FFFFFF"/>
                </a:solidFill>
                <a:latin typeface="Calibri"/>
                <a:ea typeface="Calibri"/>
                <a:cs typeface="Calibri"/>
                <a:sym typeface="Calibri"/>
              </a:rPr>
              <a:t>L'elenco delle vulnerabilità più riconosciute sarà presentato su un'architettura ICS</a:t>
            </a:r>
            <a:endParaRPr sz="800">
              <a:latin typeface="Calibri"/>
              <a:ea typeface="Calibri"/>
              <a:cs typeface="Calibri"/>
              <a:sym typeface="Calibri"/>
            </a:endParaRPr>
          </a:p>
          <a:p>
            <a:pPr indent="-205740" lvl="0" marL="218440" marR="266700" rtl="0" algn="l">
              <a:lnSpc>
                <a:spcPct val="93600"/>
              </a:lnSpc>
              <a:spcBef>
                <a:spcPts val="480"/>
              </a:spcBef>
              <a:spcAft>
                <a:spcPts val="0"/>
              </a:spcAft>
              <a:buClr>
                <a:srgbClr val="FFB900"/>
              </a:buClr>
              <a:buSzPts val="1000"/>
              <a:buFont typeface="Courier New"/>
              <a:buChar char="o"/>
            </a:pPr>
            <a:r>
              <a:rPr lang="en-US" sz="800">
                <a:solidFill>
                  <a:srgbClr val="FFFFFF"/>
                </a:solidFill>
                <a:latin typeface="Calibri"/>
                <a:ea typeface="Calibri"/>
                <a:cs typeface="Calibri"/>
                <a:sym typeface="Calibri"/>
              </a:rPr>
              <a:t>Verrà descritta la metodologia generale utilizzata all'interno dell'intervallo.</a:t>
            </a:r>
            <a:endParaRPr sz="800">
              <a:latin typeface="Calibri"/>
              <a:ea typeface="Calibri"/>
              <a:cs typeface="Calibri"/>
              <a:sym typeface="Calibri"/>
            </a:endParaRPr>
          </a:p>
          <a:p>
            <a:pPr indent="-205740" lvl="0" marL="218440" marR="5080" rtl="0" algn="l">
              <a:lnSpc>
                <a:spcPct val="93600"/>
              </a:lnSpc>
              <a:spcBef>
                <a:spcPts val="450"/>
              </a:spcBef>
              <a:spcAft>
                <a:spcPts val="0"/>
              </a:spcAft>
              <a:buClr>
                <a:srgbClr val="FFB900"/>
              </a:buClr>
              <a:buSzPts val="1000"/>
              <a:buFont typeface="Courier New"/>
              <a:buChar char="o"/>
            </a:pPr>
            <a:r>
              <a:rPr lang="en-US" sz="800">
                <a:solidFill>
                  <a:srgbClr val="FFFFFF"/>
                </a:solidFill>
                <a:latin typeface="Calibri"/>
                <a:ea typeface="Calibri"/>
                <a:cs typeface="Calibri"/>
                <a:sym typeface="Calibri"/>
              </a:rPr>
              <a:t>Almeno le vulnerabilità dovranno affrontare i 7 scenari di gamma identificati.</a:t>
            </a:r>
            <a:endParaRPr sz="800">
              <a:latin typeface="Calibri"/>
              <a:ea typeface="Calibri"/>
              <a:cs typeface="Calibri"/>
              <a:sym typeface="Calibri"/>
            </a:endParaRPr>
          </a:p>
        </p:txBody>
      </p:sp>
      <p:grpSp>
        <p:nvGrpSpPr>
          <p:cNvPr id="286" name="Google Shape;286;p15"/>
          <p:cNvGrpSpPr/>
          <p:nvPr/>
        </p:nvGrpSpPr>
        <p:grpSpPr>
          <a:xfrm>
            <a:off x="0" y="0"/>
            <a:ext cx="4532490" cy="5143626"/>
            <a:chOff x="0" y="0"/>
            <a:chExt cx="4532490" cy="5143626"/>
          </a:xfrm>
        </p:grpSpPr>
        <p:sp>
          <p:nvSpPr>
            <p:cNvPr id="287" name="Google Shape;287;p15"/>
            <p:cNvSpPr/>
            <p:nvPr/>
          </p:nvSpPr>
          <p:spPr>
            <a:xfrm>
              <a:off x="3370753" y="3834821"/>
              <a:ext cx="600075" cy="1304925"/>
            </a:xfrm>
            <a:custGeom>
              <a:rect b="b" l="l" r="r" t="t"/>
              <a:pathLst>
                <a:path extrusionOk="0" h="1304925" w="600075">
                  <a:moveTo>
                    <a:pt x="20898" y="1304474"/>
                  </a:moveTo>
                  <a:lnTo>
                    <a:pt x="0" y="1304474"/>
                  </a:lnTo>
                  <a:lnTo>
                    <a:pt x="322451" y="106675"/>
                  </a:lnTo>
                  <a:lnTo>
                    <a:pt x="342075" y="63005"/>
                  </a:lnTo>
                  <a:lnTo>
                    <a:pt x="373457" y="29335"/>
                  </a:lnTo>
                  <a:lnTo>
                    <a:pt x="413420" y="7667"/>
                  </a:lnTo>
                  <a:lnTo>
                    <a:pt x="458796" y="0"/>
                  </a:lnTo>
                  <a:lnTo>
                    <a:pt x="495619" y="5079"/>
                  </a:lnTo>
                  <a:lnTo>
                    <a:pt x="527276" y="21033"/>
                  </a:lnTo>
                  <a:lnTo>
                    <a:pt x="442407" y="21033"/>
                  </a:lnTo>
                  <a:lnTo>
                    <a:pt x="398088" y="36447"/>
                  </a:lnTo>
                  <a:lnTo>
                    <a:pt x="362727" y="67673"/>
                  </a:lnTo>
                  <a:lnTo>
                    <a:pt x="341360" y="111756"/>
                  </a:lnTo>
                  <a:lnTo>
                    <a:pt x="20898" y="1304474"/>
                  </a:lnTo>
                  <a:close/>
                </a:path>
                <a:path extrusionOk="0" h="1304925" w="600075">
                  <a:moveTo>
                    <a:pt x="293590" y="1304474"/>
                  </a:moveTo>
                  <a:lnTo>
                    <a:pt x="272689" y="1304474"/>
                  </a:lnTo>
                  <a:lnTo>
                    <a:pt x="576229" y="176777"/>
                  </a:lnTo>
                  <a:lnTo>
                    <a:pt x="580380" y="152299"/>
                  </a:lnTo>
                  <a:lnTo>
                    <a:pt x="564286" y="82293"/>
                  </a:lnTo>
                  <a:lnTo>
                    <a:pt x="533438" y="45718"/>
                  </a:lnTo>
                  <a:lnTo>
                    <a:pt x="490643" y="24382"/>
                  </a:lnTo>
                  <a:lnTo>
                    <a:pt x="442407" y="21033"/>
                  </a:lnTo>
                  <a:lnTo>
                    <a:pt x="527276" y="21033"/>
                  </a:lnTo>
                  <a:lnTo>
                    <a:pt x="544757" y="29843"/>
                  </a:lnTo>
                  <a:lnTo>
                    <a:pt x="581205" y="72133"/>
                  </a:lnTo>
                  <a:lnTo>
                    <a:pt x="598995" y="125470"/>
                  </a:lnTo>
                  <a:lnTo>
                    <a:pt x="599781" y="152299"/>
                  </a:lnTo>
                  <a:lnTo>
                    <a:pt x="599819" y="153569"/>
                  </a:lnTo>
                  <a:lnTo>
                    <a:pt x="595137" y="181857"/>
                  </a:lnTo>
                  <a:lnTo>
                    <a:pt x="293590" y="1304474"/>
                  </a:lnTo>
                  <a:close/>
                </a:path>
              </a:pathLst>
            </a:custGeom>
            <a:solidFill>
              <a:srgbClr val="D7791A"/>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88" name="Google Shape;288;p15"/>
            <p:cNvSpPr/>
            <p:nvPr/>
          </p:nvSpPr>
          <p:spPr>
            <a:xfrm>
              <a:off x="2199722" y="761"/>
              <a:ext cx="1363980" cy="5142865"/>
            </a:xfrm>
            <a:custGeom>
              <a:rect b="b" l="l" r="r" t="t"/>
              <a:pathLst>
                <a:path extrusionOk="0" h="5142865" w="1363979">
                  <a:moveTo>
                    <a:pt x="1363770" y="0"/>
                  </a:moveTo>
                  <a:lnTo>
                    <a:pt x="0" y="5142737"/>
                  </a:lnTo>
                </a:path>
              </a:pathLst>
            </a:custGeom>
            <a:noFill/>
            <a:ln cap="flat" cmpd="sng" w="22225">
              <a:solidFill>
                <a:srgbClr val="D7791A"/>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89" name="Google Shape;289;p15"/>
            <p:cNvSpPr/>
            <p:nvPr/>
          </p:nvSpPr>
          <p:spPr>
            <a:xfrm>
              <a:off x="2624315" y="13715"/>
              <a:ext cx="1908175" cy="5126990"/>
            </a:xfrm>
            <a:custGeom>
              <a:rect b="b" l="l" r="r" t="t"/>
              <a:pathLst>
                <a:path extrusionOk="0" h="5126990" w="1908175">
                  <a:moveTo>
                    <a:pt x="1908048" y="0"/>
                  </a:moveTo>
                  <a:lnTo>
                    <a:pt x="1888109" y="0"/>
                  </a:lnTo>
                  <a:lnTo>
                    <a:pt x="1454023" y="1575308"/>
                  </a:lnTo>
                  <a:lnTo>
                    <a:pt x="1160145" y="2658999"/>
                  </a:lnTo>
                  <a:lnTo>
                    <a:pt x="1139113" y="2700845"/>
                  </a:lnTo>
                  <a:lnTo>
                    <a:pt x="1104734" y="2730589"/>
                  </a:lnTo>
                  <a:lnTo>
                    <a:pt x="1061796" y="2745384"/>
                  </a:lnTo>
                  <a:lnTo>
                    <a:pt x="1015111" y="2742438"/>
                  </a:lnTo>
                  <a:lnTo>
                    <a:pt x="973950" y="2722041"/>
                  </a:lnTo>
                  <a:lnTo>
                    <a:pt x="944118" y="2687447"/>
                  </a:lnTo>
                  <a:lnTo>
                    <a:pt x="929170" y="2643924"/>
                  </a:lnTo>
                  <a:lnTo>
                    <a:pt x="928624" y="2620911"/>
                  </a:lnTo>
                  <a:lnTo>
                    <a:pt x="932688" y="2597531"/>
                  </a:lnTo>
                  <a:lnTo>
                    <a:pt x="1126109" y="1884172"/>
                  </a:lnTo>
                  <a:lnTo>
                    <a:pt x="1130668" y="1840572"/>
                  </a:lnTo>
                  <a:lnTo>
                    <a:pt x="1121638" y="1799120"/>
                  </a:lnTo>
                  <a:lnTo>
                    <a:pt x="1100658" y="1762721"/>
                  </a:lnTo>
                  <a:lnTo>
                    <a:pt x="1069352" y="1734235"/>
                  </a:lnTo>
                  <a:lnTo>
                    <a:pt x="1061275" y="1730667"/>
                  </a:lnTo>
                  <a:lnTo>
                    <a:pt x="1029335" y="1716532"/>
                  </a:lnTo>
                  <a:lnTo>
                    <a:pt x="981151" y="1712468"/>
                  </a:lnTo>
                  <a:lnTo>
                    <a:pt x="935786" y="1724787"/>
                  </a:lnTo>
                  <a:lnTo>
                    <a:pt x="897166" y="1751685"/>
                  </a:lnTo>
                  <a:lnTo>
                    <a:pt x="869188" y="1791335"/>
                  </a:lnTo>
                  <a:lnTo>
                    <a:pt x="869188" y="1792224"/>
                  </a:lnTo>
                  <a:lnTo>
                    <a:pt x="614172" y="2743327"/>
                  </a:lnTo>
                  <a:lnTo>
                    <a:pt x="0" y="5125796"/>
                  </a:lnTo>
                  <a:lnTo>
                    <a:pt x="6604" y="5126736"/>
                  </a:lnTo>
                  <a:lnTo>
                    <a:pt x="19939" y="5126736"/>
                  </a:lnTo>
                  <a:lnTo>
                    <a:pt x="632206" y="2748026"/>
                  </a:lnTo>
                  <a:lnTo>
                    <a:pt x="887222" y="1797939"/>
                  </a:lnTo>
                  <a:lnTo>
                    <a:pt x="911364" y="1763928"/>
                  </a:lnTo>
                  <a:lnTo>
                    <a:pt x="944549" y="1741004"/>
                  </a:lnTo>
                  <a:lnTo>
                    <a:pt x="983437" y="1730667"/>
                  </a:lnTo>
                  <a:lnTo>
                    <a:pt x="1024636" y="1734439"/>
                  </a:lnTo>
                  <a:lnTo>
                    <a:pt x="1066482" y="1755533"/>
                  </a:lnTo>
                  <a:lnTo>
                    <a:pt x="1096225" y="1789912"/>
                  </a:lnTo>
                  <a:lnTo>
                    <a:pt x="1111021" y="1832813"/>
                  </a:lnTo>
                  <a:lnTo>
                    <a:pt x="1108075" y="1879473"/>
                  </a:lnTo>
                  <a:lnTo>
                    <a:pt x="914654" y="2592705"/>
                  </a:lnTo>
                  <a:lnTo>
                    <a:pt x="910247" y="2619248"/>
                  </a:lnTo>
                  <a:lnTo>
                    <a:pt x="916978" y="2672003"/>
                  </a:lnTo>
                  <a:lnTo>
                    <a:pt x="943571" y="2719247"/>
                  </a:lnTo>
                  <a:lnTo>
                    <a:pt x="985710" y="2751810"/>
                  </a:lnTo>
                  <a:lnTo>
                    <a:pt x="1055039" y="2765971"/>
                  </a:lnTo>
                  <a:lnTo>
                    <a:pt x="1096492" y="2756954"/>
                  </a:lnTo>
                  <a:lnTo>
                    <a:pt x="1116571" y="2745384"/>
                  </a:lnTo>
                  <a:lnTo>
                    <a:pt x="1132916" y="2735973"/>
                  </a:lnTo>
                  <a:lnTo>
                    <a:pt x="1161440" y="2704681"/>
                  </a:lnTo>
                  <a:lnTo>
                    <a:pt x="1179195" y="2664714"/>
                  </a:lnTo>
                  <a:lnTo>
                    <a:pt x="1472946" y="1581023"/>
                  </a:lnTo>
                  <a:lnTo>
                    <a:pt x="1904238" y="12319"/>
                  </a:lnTo>
                  <a:lnTo>
                    <a:pt x="1907159" y="2794"/>
                  </a:lnTo>
                  <a:lnTo>
                    <a:pt x="1908048" y="0"/>
                  </a:lnTo>
                  <a:close/>
                </a:path>
              </a:pathLst>
            </a:custGeom>
            <a:solidFill>
              <a:srgbClr val="FFB9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290" name="Google Shape;290;p15"/>
            <p:cNvPicPr preferRelativeResize="0"/>
            <p:nvPr/>
          </p:nvPicPr>
          <p:blipFill rotWithShape="1">
            <a:blip r:embed="rId3">
              <a:alphaModFix/>
            </a:blip>
            <a:srcRect b="0" l="0" r="0" t="0"/>
            <a:stretch/>
          </p:blipFill>
          <p:spPr>
            <a:xfrm>
              <a:off x="0" y="0"/>
              <a:ext cx="4379976" cy="5143500"/>
            </a:xfrm>
            <a:prstGeom prst="rect">
              <a:avLst/>
            </a:prstGeom>
            <a:noFill/>
            <a:ln>
              <a:noFill/>
            </a:ln>
          </p:spPr>
        </p:pic>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94" name="Shape 294"/>
        <p:cNvGrpSpPr/>
        <p:nvPr/>
      </p:nvGrpSpPr>
      <p:grpSpPr>
        <a:xfrm>
          <a:off x="0" y="0"/>
          <a:ext cx="0" cy="0"/>
          <a:chOff x="0" y="0"/>
          <a:chExt cx="0" cy="0"/>
        </a:xfrm>
      </p:grpSpPr>
      <p:sp>
        <p:nvSpPr>
          <p:cNvPr id="295" name="Google Shape;295;p16"/>
          <p:cNvSpPr/>
          <p:nvPr/>
        </p:nvSpPr>
        <p:spPr>
          <a:xfrm>
            <a:off x="0" y="0"/>
            <a:ext cx="9144000" cy="5143500"/>
          </a:xfrm>
          <a:custGeom>
            <a:rect b="b" l="l" r="r" t="t"/>
            <a:pathLst>
              <a:path extrusionOk="0" h="5143500" w="9144000">
                <a:moveTo>
                  <a:pt x="9144000" y="0"/>
                </a:moveTo>
                <a:lnTo>
                  <a:pt x="0" y="0"/>
                </a:lnTo>
                <a:lnTo>
                  <a:pt x="0" y="5143500"/>
                </a:lnTo>
                <a:lnTo>
                  <a:pt x="9144000" y="5143500"/>
                </a:lnTo>
                <a:lnTo>
                  <a:pt x="9144000" y="0"/>
                </a:lnTo>
                <a:close/>
              </a:path>
            </a:pathLst>
          </a:custGeom>
          <a:solidFill>
            <a:srgbClr val="0000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96" name="Google Shape;296;p16"/>
          <p:cNvSpPr txBox="1"/>
          <p:nvPr>
            <p:ph type="title"/>
          </p:nvPr>
        </p:nvSpPr>
        <p:spPr>
          <a:xfrm>
            <a:off x="5040629" y="810870"/>
            <a:ext cx="3514090" cy="789940"/>
          </a:xfrm>
          <a:prstGeom prst="rect">
            <a:avLst/>
          </a:prstGeom>
          <a:noFill/>
          <a:ln>
            <a:noFill/>
          </a:ln>
        </p:spPr>
        <p:txBody>
          <a:bodyPr anchorCtr="0" anchor="t" bIns="0" lIns="0" spcFirstLastPara="1" rIns="0" wrap="square" tIns="67300">
            <a:spAutoFit/>
          </a:bodyPr>
          <a:lstStyle/>
          <a:p>
            <a:pPr indent="0" lvl="0" marL="12700" rtl="0" algn="l">
              <a:lnSpc>
                <a:spcPct val="100000"/>
              </a:lnSpc>
              <a:spcBef>
                <a:spcPts val="0"/>
              </a:spcBef>
              <a:spcAft>
                <a:spcPts val="0"/>
              </a:spcAft>
              <a:buNone/>
            </a:pPr>
            <a:r>
              <a:rPr lang="en-US" sz="2150">
                <a:solidFill>
                  <a:srgbClr val="FFFFFF"/>
                </a:solidFill>
                <a:latin typeface="Times New Roman"/>
                <a:ea typeface="Times New Roman"/>
                <a:cs typeface="Times New Roman"/>
                <a:sym typeface="Times New Roman"/>
              </a:rPr>
              <a:t>Argomento 5:</a:t>
            </a:r>
            <a:endParaRPr sz="2150">
              <a:latin typeface="Times New Roman"/>
              <a:ea typeface="Times New Roman"/>
              <a:cs typeface="Times New Roman"/>
              <a:sym typeface="Times New Roman"/>
            </a:endParaRPr>
          </a:p>
          <a:p>
            <a:pPr indent="0" lvl="0" marL="12700" rtl="0" algn="l">
              <a:lnSpc>
                <a:spcPct val="100000"/>
              </a:lnSpc>
              <a:spcBef>
                <a:spcPts val="430"/>
              </a:spcBef>
              <a:spcAft>
                <a:spcPts val="0"/>
              </a:spcAft>
              <a:buNone/>
            </a:pPr>
            <a:r>
              <a:rPr lang="en-US" sz="2150">
                <a:solidFill>
                  <a:srgbClr val="FFFFFF"/>
                </a:solidFill>
                <a:latin typeface="Times New Roman"/>
                <a:ea typeface="Times New Roman"/>
                <a:cs typeface="Times New Roman"/>
                <a:sym typeface="Times New Roman"/>
              </a:rPr>
              <a:t>Piattaforma di penetrazione</a:t>
            </a:r>
            <a:endParaRPr sz="2150">
              <a:latin typeface="Times New Roman"/>
              <a:ea typeface="Times New Roman"/>
              <a:cs typeface="Times New Roman"/>
              <a:sym typeface="Times New Roman"/>
            </a:endParaRPr>
          </a:p>
        </p:txBody>
      </p:sp>
      <p:sp>
        <p:nvSpPr>
          <p:cNvPr id="297" name="Google Shape;297;p16"/>
          <p:cNvSpPr txBox="1"/>
          <p:nvPr/>
        </p:nvSpPr>
        <p:spPr>
          <a:xfrm>
            <a:off x="5033645" y="1900224"/>
            <a:ext cx="2627630" cy="24637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450">
                <a:solidFill>
                  <a:srgbClr val="FFB900"/>
                </a:solidFill>
                <a:latin typeface="Calibri"/>
                <a:ea typeface="Calibri"/>
                <a:cs typeface="Calibri"/>
                <a:sym typeface="Calibri"/>
              </a:rPr>
              <a:t>Tratteremo queste competenze</a:t>
            </a:r>
            <a:endParaRPr sz="1450">
              <a:latin typeface="Calibri"/>
              <a:ea typeface="Calibri"/>
              <a:cs typeface="Calibri"/>
              <a:sym typeface="Calibri"/>
            </a:endParaRPr>
          </a:p>
        </p:txBody>
      </p:sp>
      <p:sp>
        <p:nvSpPr>
          <p:cNvPr id="298" name="Google Shape;298;p16"/>
          <p:cNvSpPr txBox="1"/>
          <p:nvPr/>
        </p:nvSpPr>
        <p:spPr>
          <a:xfrm>
            <a:off x="5033645" y="2453627"/>
            <a:ext cx="3596640" cy="1718310"/>
          </a:xfrm>
          <a:prstGeom prst="rect">
            <a:avLst/>
          </a:prstGeom>
          <a:noFill/>
          <a:ln>
            <a:noFill/>
          </a:ln>
        </p:spPr>
        <p:txBody>
          <a:bodyPr anchorCtr="0" anchor="t" bIns="0" lIns="0" spcFirstLastPara="1" rIns="0" wrap="square" tIns="0">
            <a:spAutoFit/>
          </a:bodyPr>
          <a:lstStyle/>
          <a:p>
            <a:pPr indent="-205104" lvl="0" marL="217804" rtl="0" algn="l">
              <a:lnSpc>
                <a:spcPct val="133750"/>
              </a:lnSpc>
              <a:spcBef>
                <a:spcPts val="0"/>
              </a:spcBef>
              <a:spcAft>
                <a:spcPts val="0"/>
              </a:spcAft>
              <a:buClr>
                <a:srgbClr val="FFB900"/>
              </a:buClr>
              <a:buSzPts val="1000"/>
              <a:buFont typeface="Courier New"/>
              <a:buChar char="o"/>
            </a:pPr>
            <a:r>
              <a:rPr lang="en-US" sz="800">
                <a:solidFill>
                  <a:srgbClr val="FFFFFF"/>
                </a:solidFill>
                <a:latin typeface="Calibri"/>
                <a:ea typeface="Calibri"/>
                <a:cs typeface="Calibri"/>
                <a:sym typeface="Calibri"/>
              </a:rPr>
              <a:t>Per presentare la piattaforma di penetrazione, i riferimenti e le fonti</a:t>
            </a:r>
            <a:endParaRPr sz="800">
              <a:latin typeface="Calibri"/>
              <a:ea typeface="Calibri"/>
              <a:cs typeface="Calibri"/>
              <a:sym typeface="Calibri"/>
            </a:endParaRPr>
          </a:p>
          <a:p>
            <a:pPr indent="205740" lvl="0" marL="12700" rtl="0" algn="l">
              <a:lnSpc>
                <a:spcPct val="116250"/>
              </a:lnSpc>
              <a:spcBef>
                <a:spcPts val="0"/>
              </a:spcBef>
              <a:spcAft>
                <a:spcPts val="0"/>
              </a:spcAft>
              <a:buNone/>
            </a:pPr>
            <a:r>
              <a:rPr lang="en-US" sz="800">
                <a:solidFill>
                  <a:srgbClr val="FFFFFF"/>
                </a:solidFill>
                <a:latin typeface="Calibri"/>
                <a:ea typeface="Calibri"/>
                <a:cs typeface="Calibri"/>
                <a:sym typeface="Calibri"/>
              </a:rPr>
              <a:t>permetteranno di presentare tre o più scenari specifici</a:t>
            </a:r>
            <a:endParaRPr sz="800">
              <a:latin typeface="Calibri"/>
              <a:ea typeface="Calibri"/>
              <a:cs typeface="Calibri"/>
              <a:sym typeface="Calibri"/>
            </a:endParaRPr>
          </a:p>
          <a:p>
            <a:pPr indent="-205740" lvl="0" marL="217804" marR="770890" rtl="0" algn="l">
              <a:lnSpc>
                <a:spcPct val="116700"/>
              </a:lnSpc>
              <a:spcBef>
                <a:spcPts val="305"/>
              </a:spcBef>
              <a:spcAft>
                <a:spcPts val="0"/>
              </a:spcAft>
              <a:buClr>
                <a:srgbClr val="FFB900"/>
              </a:buClr>
              <a:buSzPts val="1000"/>
              <a:buFont typeface="Courier New"/>
              <a:buChar char="o"/>
            </a:pPr>
            <a:r>
              <a:rPr lang="en-US" sz="800">
                <a:solidFill>
                  <a:srgbClr val="FFFFFF"/>
                </a:solidFill>
                <a:latin typeface="Calibri"/>
                <a:ea typeface="Calibri"/>
                <a:cs typeface="Calibri"/>
                <a:sym typeface="Calibri"/>
              </a:rPr>
              <a:t>I tre scenari individuati saranno presentati in un "on- formazione pratica che comprenderà</a:t>
            </a:r>
            <a:endParaRPr sz="800">
              <a:latin typeface="Calibri"/>
              <a:ea typeface="Calibri"/>
              <a:cs typeface="Calibri"/>
              <a:sym typeface="Calibri"/>
            </a:endParaRPr>
          </a:p>
          <a:p>
            <a:pPr indent="-204470" lvl="0" marL="217170" rtl="0" algn="l">
              <a:lnSpc>
                <a:spcPct val="100000"/>
              </a:lnSpc>
              <a:spcBef>
                <a:spcPts val="395"/>
              </a:spcBef>
              <a:spcAft>
                <a:spcPts val="0"/>
              </a:spcAft>
              <a:buClr>
                <a:srgbClr val="FFB900"/>
              </a:buClr>
              <a:buSzPts val="1000"/>
              <a:buFont typeface="Courier New"/>
              <a:buChar char="o"/>
            </a:pPr>
            <a:r>
              <a:rPr lang="en-US" sz="800">
                <a:solidFill>
                  <a:srgbClr val="FFFFFF"/>
                </a:solidFill>
                <a:latin typeface="Calibri"/>
                <a:ea typeface="Calibri"/>
                <a:cs typeface="Calibri"/>
                <a:sym typeface="Calibri"/>
              </a:rPr>
              <a:t>- Transizioni da IT a OT</a:t>
            </a:r>
            <a:endParaRPr sz="800">
              <a:latin typeface="Calibri"/>
              <a:ea typeface="Calibri"/>
              <a:cs typeface="Calibri"/>
              <a:sym typeface="Calibri"/>
            </a:endParaRPr>
          </a:p>
          <a:p>
            <a:pPr indent="-204470" lvl="0" marL="217170" rtl="0" algn="l">
              <a:lnSpc>
                <a:spcPct val="100000"/>
              </a:lnSpc>
              <a:spcBef>
                <a:spcPts val="300"/>
              </a:spcBef>
              <a:spcAft>
                <a:spcPts val="0"/>
              </a:spcAft>
              <a:buClr>
                <a:srgbClr val="FFB900"/>
              </a:buClr>
              <a:buSzPts val="1000"/>
              <a:buFont typeface="Courier New"/>
              <a:buChar char="o"/>
            </a:pPr>
            <a:r>
              <a:rPr lang="en-US" sz="800">
                <a:solidFill>
                  <a:srgbClr val="FFFFFF"/>
                </a:solidFill>
                <a:latin typeface="Calibri"/>
                <a:ea typeface="Calibri"/>
                <a:cs typeface="Calibri"/>
                <a:sym typeface="Calibri"/>
              </a:rPr>
              <a:t>- L'uomo al centro</a:t>
            </a:r>
            <a:endParaRPr sz="800">
              <a:latin typeface="Calibri"/>
              <a:ea typeface="Calibri"/>
              <a:cs typeface="Calibri"/>
              <a:sym typeface="Calibri"/>
            </a:endParaRPr>
          </a:p>
          <a:p>
            <a:pPr indent="-204470" lvl="0" marL="217170" rtl="0" algn="l">
              <a:lnSpc>
                <a:spcPct val="100000"/>
              </a:lnSpc>
              <a:spcBef>
                <a:spcPts val="285"/>
              </a:spcBef>
              <a:spcAft>
                <a:spcPts val="0"/>
              </a:spcAft>
              <a:buClr>
                <a:srgbClr val="FFB900"/>
              </a:buClr>
              <a:buSzPts val="1000"/>
              <a:buFont typeface="Courier New"/>
              <a:buChar char="o"/>
            </a:pPr>
            <a:r>
              <a:rPr lang="en-US" sz="800">
                <a:solidFill>
                  <a:srgbClr val="FFFFFF"/>
                </a:solidFill>
                <a:latin typeface="Calibri"/>
                <a:ea typeface="Calibri"/>
                <a:cs typeface="Calibri"/>
                <a:sym typeface="Calibri"/>
              </a:rPr>
              <a:t>- PLC / SCADA dannosi</a:t>
            </a:r>
            <a:endParaRPr sz="800">
              <a:latin typeface="Calibri"/>
              <a:ea typeface="Calibri"/>
              <a:cs typeface="Calibri"/>
              <a:sym typeface="Calibri"/>
            </a:endParaRPr>
          </a:p>
          <a:p>
            <a:pPr indent="-205740" lvl="0" marL="218440" marR="5080" rtl="0" algn="l">
              <a:lnSpc>
                <a:spcPct val="94400"/>
              </a:lnSpc>
              <a:spcBef>
                <a:spcPts val="370"/>
              </a:spcBef>
              <a:spcAft>
                <a:spcPts val="0"/>
              </a:spcAft>
              <a:buClr>
                <a:srgbClr val="FFB900"/>
              </a:buClr>
              <a:buSzPts val="1000"/>
              <a:buFont typeface="Courier New"/>
              <a:buChar char="o"/>
            </a:pPr>
            <a:r>
              <a:rPr lang="en-US" sz="800">
                <a:solidFill>
                  <a:srgbClr val="FFFFFF"/>
                </a:solidFill>
                <a:latin typeface="Calibri"/>
                <a:ea typeface="Calibri"/>
                <a:cs typeface="Calibri"/>
                <a:sym typeface="Calibri"/>
              </a:rPr>
              <a:t>La valorizzazione dei risultati concluderà il workshop/seminario presentando alcune lezioni apprese e identificate e le migliori pratiche.</a:t>
            </a:r>
            <a:endParaRPr sz="800">
              <a:latin typeface="Calibri"/>
              <a:ea typeface="Calibri"/>
              <a:cs typeface="Calibri"/>
              <a:sym typeface="Calibri"/>
            </a:endParaRPr>
          </a:p>
          <a:p>
            <a:pPr indent="-204470" lvl="0" marL="217170" rtl="0" algn="l">
              <a:lnSpc>
                <a:spcPct val="100000"/>
              </a:lnSpc>
              <a:spcBef>
                <a:spcPts val="375"/>
              </a:spcBef>
              <a:spcAft>
                <a:spcPts val="0"/>
              </a:spcAft>
              <a:buClr>
                <a:srgbClr val="FFB900"/>
              </a:buClr>
              <a:buSzPts val="1000"/>
              <a:buFont typeface="Courier New"/>
              <a:buChar char="o"/>
            </a:pPr>
            <a:r>
              <a:rPr lang="en-US" sz="800">
                <a:solidFill>
                  <a:srgbClr val="FFFFFF"/>
                </a:solidFill>
                <a:latin typeface="Calibri"/>
                <a:ea typeface="Calibri"/>
                <a:cs typeface="Calibri"/>
                <a:sym typeface="Calibri"/>
              </a:rPr>
              <a:t>Valutazione finale</a:t>
            </a:r>
            <a:endParaRPr sz="800">
              <a:latin typeface="Calibri"/>
              <a:ea typeface="Calibri"/>
              <a:cs typeface="Calibri"/>
              <a:sym typeface="Calibri"/>
            </a:endParaRPr>
          </a:p>
        </p:txBody>
      </p:sp>
      <p:grpSp>
        <p:nvGrpSpPr>
          <p:cNvPr id="299" name="Google Shape;299;p16"/>
          <p:cNvGrpSpPr/>
          <p:nvPr/>
        </p:nvGrpSpPr>
        <p:grpSpPr>
          <a:xfrm>
            <a:off x="0" y="0"/>
            <a:ext cx="4532490" cy="5143626"/>
            <a:chOff x="0" y="0"/>
            <a:chExt cx="4532490" cy="5143626"/>
          </a:xfrm>
        </p:grpSpPr>
        <p:sp>
          <p:nvSpPr>
            <p:cNvPr id="300" name="Google Shape;300;p16"/>
            <p:cNvSpPr/>
            <p:nvPr/>
          </p:nvSpPr>
          <p:spPr>
            <a:xfrm>
              <a:off x="3370753" y="3834821"/>
              <a:ext cx="600075" cy="1304925"/>
            </a:xfrm>
            <a:custGeom>
              <a:rect b="b" l="l" r="r" t="t"/>
              <a:pathLst>
                <a:path extrusionOk="0" h="1304925" w="600075">
                  <a:moveTo>
                    <a:pt x="20898" y="1304474"/>
                  </a:moveTo>
                  <a:lnTo>
                    <a:pt x="0" y="1304474"/>
                  </a:lnTo>
                  <a:lnTo>
                    <a:pt x="322451" y="106675"/>
                  </a:lnTo>
                  <a:lnTo>
                    <a:pt x="342075" y="63005"/>
                  </a:lnTo>
                  <a:lnTo>
                    <a:pt x="373457" y="29335"/>
                  </a:lnTo>
                  <a:lnTo>
                    <a:pt x="413420" y="7667"/>
                  </a:lnTo>
                  <a:lnTo>
                    <a:pt x="458796" y="0"/>
                  </a:lnTo>
                  <a:lnTo>
                    <a:pt x="495619" y="5079"/>
                  </a:lnTo>
                  <a:lnTo>
                    <a:pt x="527276" y="21033"/>
                  </a:lnTo>
                  <a:lnTo>
                    <a:pt x="442407" y="21033"/>
                  </a:lnTo>
                  <a:lnTo>
                    <a:pt x="398088" y="36447"/>
                  </a:lnTo>
                  <a:lnTo>
                    <a:pt x="362727" y="67673"/>
                  </a:lnTo>
                  <a:lnTo>
                    <a:pt x="341360" y="111756"/>
                  </a:lnTo>
                  <a:lnTo>
                    <a:pt x="20898" y="1304474"/>
                  </a:lnTo>
                  <a:close/>
                </a:path>
                <a:path extrusionOk="0" h="1304925" w="600075">
                  <a:moveTo>
                    <a:pt x="293590" y="1304474"/>
                  </a:moveTo>
                  <a:lnTo>
                    <a:pt x="272689" y="1304474"/>
                  </a:lnTo>
                  <a:lnTo>
                    <a:pt x="576229" y="176777"/>
                  </a:lnTo>
                  <a:lnTo>
                    <a:pt x="580380" y="152299"/>
                  </a:lnTo>
                  <a:lnTo>
                    <a:pt x="564286" y="82293"/>
                  </a:lnTo>
                  <a:lnTo>
                    <a:pt x="533438" y="45718"/>
                  </a:lnTo>
                  <a:lnTo>
                    <a:pt x="490643" y="24382"/>
                  </a:lnTo>
                  <a:lnTo>
                    <a:pt x="442407" y="21033"/>
                  </a:lnTo>
                  <a:lnTo>
                    <a:pt x="527276" y="21033"/>
                  </a:lnTo>
                  <a:lnTo>
                    <a:pt x="544757" y="29843"/>
                  </a:lnTo>
                  <a:lnTo>
                    <a:pt x="581205" y="72133"/>
                  </a:lnTo>
                  <a:lnTo>
                    <a:pt x="598995" y="125470"/>
                  </a:lnTo>
                  <a:lnTo>
                    <a:pt x="599781" y="152299"/>
                  </a:lnTo>
                  <a:lnTo>
                    <a:pt x="599819" y="153569"/>
                  </a:lnTo>
                  <a:lnTo>
                    <a:pt x="595137" y="181857"/>
                  </a:lnTo>
                  <a:lnTo>
                    <a:pt x="293590" y="1304474"/>
                  </a:lnTo>
                  <a:close/>
                </a:path>
              </a:pathLst>
            </a:custGeom>
            <a:solidFill>
              <a:srgbClr val="D7791A"/>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01" name="Google Shape;301;p16"/>
            <p:cNvSpPr/>
            <p:nvPr/>
          </p:nvSpPr>
          <p:spPr>
            <a:xfrm>
              <a:off x="2199722" y="761"/>
              <a:ext cx="1363980" cy="5142865"/>
            </a:xfrm>
            <a:custGeom>
              <a:rect b="b" l="l" r="r" t="t"/>
              <a:pathLst>
                <a:path extrusionOk="0" h="5142865" w="1363979">
                  <a:moveTo>
                    <a:pt x="1363770" y="0"/>
                  </a:moveTo>
                  <a:lnTo>
                    <a:pt x="0" y="5142737"/>
                  </a:lnTo>
                </a:path>
              </a:pathLst>
            </a:custGeom>
            <a:noFill/>
            <a:ln cap="flat" cmpd="sng" w="22225">
              <a:solidFill>
                <a:srgbClr val="D7791A"/>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02" name="Google Shape;302;p16"/>
            <p:cNvSpPr/>
            <p:nvPr/>
          </p:nvSpPr>
          <p:spPr>
            <a:xfrm>
              <a:off x="2624315" y="13715"/>
              <a:ext cx="1908175" cy="5126990"/>
            </a:xfrm>
            <a:custGeom>
              <a:rect b="b" l="l" r="r" t="t"/>
              <a:pathLst>
                <a:path extrusionOk="0" h="5126990" w="1908175">
                  <a:moveTo>
                    <a:pt x="1908048" y="0"/>
                  </a:moveTo>
                  <a:lnTo>
                    <a:pt x="1888109" y="0"/>
                  </a:lnTo>
                  <a:lnTo>
                    <a:pt x="1454023" y="1575308"/>
                  </a:lnTo>
                  <a:lnTo>
                    <a:pt x="1160145" y="2658999"/>
                  </a:lnTo>
                  <a:lnTo>
                    <a:pt x="1139113" y="2700845"/>
                  </a:lnTo>
                  <a:lnTo>
                    <a:pt x="1104734" y="2730589"/>
                  </a:lnTo>
                  <a:lnTo>
                    <a:pt x="1061796" y="2745384"/>
                  </a:lnTo>
                  <a:lnTo>
                    <a:pt x="1015111" y="2742438"/>
                  </a:lnTo>
                  <a:lnTo>
                    <a:pt x="973950" y="2722041"/>
                  </a:lnTo>
                  <a:lnTo>
                    <a:pt x="944118" y="2687447"/>
                  </a:lnTo>
                  <a:lnTo>
                    <a:pt x="929170" y="2643924"/>
                  </a:lnTo>
                  <a:lnTo>
                    <a:pt x="928624" y="2620911"/>
                  </a:lnTo>
                  <a:lnTo>
                    <a:pt x="932688" y="2597531"/>
                  </a:lnTo>
                  <a:lnTo>
                    <a:pt x="1126109" y="1884172"/>
                  </a:lnTo>
                  <a:lnTo>
                    <a:pt x="1130668" y="1840572"/>
                  </a:lnTo>
                  <a:lnTo>
                    <a:pt x="1121638" y="1799120"/>
                  </a:lnTo>
                  <a:lnTo>
                    <a:pt x="1100658" y="1762721"/>
                  </a:lnTo>
                  <a:lnTo>
                    <a:pt x="1069352" y="1734235"/>
                  </a:lnTo>
                  <a:lnTo>
                    <a:pt x="1061275" y="1730667"/>
                  </a:lnTo>
                  <a:lnTo>
                    <a:pt x="1029335" y="1716532"/>
                  </a:lnTo>
                  <a:lnTo>
                    <a:pt x="981151" y="1712468"/>
                  </a:lnTo>
                  <a:lnTo>
                    <a:pt x="935786" y="1724787"/>
                  </a:lnTo>
                  <a:lnTo>
                    <a:pt x="897166" y="1751685"/>
                  </a:lnTo>
                  <a:lnTo>
                    <a:pt x="869188" y="1791335"/>
                  </a:lnTo>
                  <a:lnTo>
                    <a:pt x="869188" y="1792224"/>
                  </a:lnTo>
                  <a:lnTo>
                    <a:pt x="614172" y="2743327"/>
                  </a:lnTo>
                  <a:lnTo>
                    <a:pt x="0" y="5125796"/>
                  </a:lnTo>
                  <a:lnTo>
                    <a:pt x="6604" y="5126736"/>
                  </a:lnTo>
                  <a:lnTo>
                    <a:pt x="19939" y="5126736"/>
                  </a:lnTo>
                  <a:lnTo>
                    <a:pt x="632206" y="2748026"/>
                  </a:lnTo>
                  <a:lnTo>
                    <a:pt x="887222" y="1797939"/>
                  </a:lnTo>
                  <a:lnTo>
                    <a:pt x="911364" y="1763928"/>
                  </a:lnTo>
                  <a:lnTo>
                    <a:pt x="944549" y="1741004"/>
                  </a:lnTo>
                  <a:lnTo>
                    <a:pt x="983437" y="1730667"/>
                  </a:lnTo>
                  <a:lnTo>
                    <a:pt x="1024636" y="1734439"/>
                  </a:lnTo>
                  <a:lnTo>
                    <a:pt x="1066482" y="1755533"/>
                  </a:lnTo>
                  <a:lnTo>
                    <a:pt x="1096225" y="1789912"/>
                  </a:lnTo>
                  <a:lnTo>
                    <a:pt x="1111021" y="1832813"/>
                  </a:lnTo>
                  <a:lnTo>
                    <a:pt x="1108075" y="1879473"/>
                  </a:lnTo>
                  <a:lnTo>
                    <a:pt x="914654" y="2592705"/>
                  </a:lnTo>
                  <a:lnTo>
                    <a:pt x="910247" y="2619248"/>
                  </a:lnTo>
                  <a:lnTo>
                    <a:pt x="916978" y="2672003"/>
                  </a:lnTo>
                  <a:lnTo>
                    <a:pt x="943571" y="2719247"/>
                  </a:lnTo>
                  <a:lnTo>
                    <a:pt x="985710" y="2751810"/>
                  </a:lnTo>
                  <a:lnTo>
                    <a:pt x="1055039" y="2765971"/>
                  </a:lnTo>
                  <a:lnTo>
                    <a:pt x="1096492" y="2756954"/>
                  </a:lnTo>
                  <a:lnTo>
                    <a:pt x="1116571" y="2745384"/>
                  </a:lnTo>
                  <a:lnTo>
                    <a:pt x="1132916" y="2735973"/>
                  </a:lnTo>
                  <a:lnTo>
                    <a:pt x="1161440" y="2704681"/>
                  </a:lnTo>
                  <a:lnTo>
                    <a:pt x="1179195" y="2664714"/>
                  </a:lnTo>
                  <a:lnTo>
                    <a:pt x="1472946" y="1581023"/>
                  </a:lnTo>
                  <a:lnTo>
                    <a:pt x="1904238" y="12319"/>
                  </a:lnTo>
                  <a:lnTo>
                    <a:pt x="1907159" y="2794"/>
                  </a:lnTo>
                  <a:lnTo>
                    <a:pt x="1908048" y="0"/>
                  </a:lnTo>
                  <a:close/>
                </a:path>
              </a:pathLst>
            </a:custGeom>
            <a:solidFill>
              <a:srgbClr val="FFB9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303" name="Google Shape;303;p16"/>
            <p:cNvPicPr preferRelativeResize="0"/>
            <p:nvPr/>
          </p:nvPicPr>
          <p:blipFill rotWithShape="1">
            <a:blip r:embed="rId3">
              <a:alphaModFix/>
            </a:blip>
            <a:srcRect b="0" l="0" r="0" t="0"/>
            <a:stretch/>
          </p:blipFill>
          <p:spPr>
            <a:xfrm>
              <a:off x="0" y="0"/>
              <a:ext cx="4379976" cy="5143500"/>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07" name="Shape 307"/>
        <p:cNvGrpSpPr/>
        <p:nvPr/>
      </p:nvGrpSpPr>
      <p:grpSpPr>
        <a:xfrm>
          <a:off x="0" y="0"/>
          <a:ext cx="0" cy="0"/>
          <a:chOff x="0" y="0"/>
          <a:chExt cx="0" cy="0"/>
        </a:xfrm>
      </p:grpSpPr>
      <p:grpSp>
        <p:nvGrpSpPr>
          <p:cNvPr id="308" name="Google Shape;308;p17"/>
          <p:cNvGrpSpPr/>
          <p:nvPr/>
        </p:nvGrpSpPr>
        <p:grpSpPr>
          <a:xfrm>
            <a:off x="5171515" y="0"/>
            <a:ext cx="3969430" cy="5143626"/>
            <a:chOff x="5171515" y="0"/>
            <a:chExt cx="3969430" cy="5143626"/>
          </a:xfrm>
        </p:grpSpPr>
        <p:sp>
          <p:nvSpPr>
            <p:cNvPr id="309" name="Google Shape;309;p17"/>
            <p:cNvSpPr/>
            <p:nvPr/>
          </p:nvSpPr>
          <p:spPr>
            <a:xfrm>
              <a:off x="5171515" y="761"/>
              <a:ext cx="1363980" cy="5142865"/>
            </a:xfrm>
            <a:custGeom>
              <a:rect b="b" l="l" r="r" t="t"/>
              <a:pathLst>
                <a:path extrusionOk="0" h="5142865" w="1363979">
                  <a:moveTo>
                    <a:pt x="0" y="5142738"/>
                  </a:moveTo>
                  <a:lnTo>
                    <a:pt x="1363770" y="0"/>
                  </a:lnTo>
                </a:path>
              </a:pathLst>
            </a:custGeom>
            <a:noFill/>
            <a:ln cap="flat" cmpd="sng" w="22200">
              <a:solidFill>
                <a:srgbClr val="D7791A"/>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10" name="Google Shape;310;p17"/>
            <p:cNvSpPr/>
            <p:nvPr/>
          </p:nvSpPr>
          <p:spPr>
            <a:xfrm>
              <a:off x="5920631" y="3905805"/>
              <a:ext cx="567055" cy="1234440"/>
            </a:xfrm>
            <a:custGeom>
              <a:rect b="b" l="l" r="r" t="t"/>
              <a:pathLst>
                <a:path extrusionOk="0" h="1234439" w="567054">
                  <a:moveTo>
                    <a:pt x="19756" y="1233880"/>
                  </a:moveTo>
                  <a:lnTo>
                    <a:pt x="0" y="1233880"/>
                  </a:lnTo>
                  <a:lnTo>
                    <a:pt x="304810" y="100903"/>
                  </a:lnTo>
                  <a:lnTo>
                    <a:pt x="323361" y="59595"/>
                  </a:lnTo>
                  <a:lnTo>
                    <a:pt x="353026" y="27748"/>
                  </a:lnTo>
                  <a:lnTo>
                    <a:pt x="390804" y="7252"/>
                  </a:lnTo>
                  <a:lnTo>
                    <a:pt x="433697" y="0"/>
                  </a:lnTo>
                  <a:lnTo>
                    <a:pt x="468505" y="4804"/>
                  </a:lnTo>
                  <a:lnTo>
                    <a:pt x="498430" y="19895"/>
                  </a:lnTo>
                  <a:lnTo>
                    <a:pt x="418204" y="19895"/>
                  </a:lnTo>
                  <a:lnTo>
                    <a:pt x="376310" y="34475"/>
                  </a:lnTo>
                  <a:lnTo>
                    <a:pt x="342882" y="64009"/>
                  </a:lnTo>
                  <a:lnTo>
                    <a:pt x="322685" y="105707"/>
                  </a:lnTo>
                  <a:lnTo>
                    <a:pt x="19756" y="1233880"/>
                  </a:lnTo>
                  <a:close/>
                </a:path>
                <a:path extrusionOk="0" h="1234439" w="567054">
                  <a:moveTo>
                    <a:pt x="277527" y="1233880"/>
                  </a:moveTo>
                  <a:lnTo>
                    <a:pt x="257772" y="1233880"/>
                  </a:lnTo>
                  <a:lnTo>
                    <a:pt x="544705" y="167211"/>
                  </a:lnTo>
                  <a:lnTo>
                    <a:pt x="548630" y="144057"/>
                  </a:lnTo>
                  <a:lnTo>
                    <a:pt x="533415" y="77840"/>
                  </a:lnTo>
                  <a:lnTo>
                    <a:pt x="504255" y="43243"/>
                  </a:lnTo>
                  <a:lnTo>
                    <a:pt x="463802" y="23062"/>
                  </a:lnTo>
                  <a:lnTo>
                    <a:pt x="418204" y="19895"/>
                  </a:lnTo>
                  <a:lnTo>
                    <a:pt x="498430" y="19895"/>
                  </a:lnTo>
                  <a:lnTo>
                    <a:pt x="514955" y="28228"/>
                  </a:lnTo>
                  <a:lnTo>
                    <a:pt x="549409" y="68229"/>
                  </a:lnTo>
                  <a:lnTo>
                    <a:pt x="566225" y="118681"/>
                  </a:lnTo>
                  <a:lnTo>
                    <a:pt x="566968" y="144057"/>
                  </a:lnTo>
                  <a:lnTo>
                    <a:pt x="567004" y="145258"/>
                  </a:lnTo>
                  <a:lnTo>
                    <a:pt x="562580" y="172014"/>
                  </a:lnTo>
                  <a:lnTo>
                    <a:pt x="277527" y="1233880"/>
                  </a:lnTo>
                  <a:close/>
                </a:path>
              </a:pathLst>
            </a:custGeom>
            <a:solidFill>
              <a:srgbClr val="D7791A"/>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11" name="Google Shape;311;p17"/>
            <p:cNvSpPr/>
            <p:nvPr/>
          </p:nvSpPr>
          <p:spPr>
            <a:xfrm>
              <a:off x="5528081" y="0"/>
              <a:ext cx="1917064" cy="5143500"/>
            </a:xfrm>
            <a:custGeom>
              <a:rect b="b" l="l" r="r" t="t"/>
              <a:pathLst>
                <a:path extrusionOk="0" h="5143500" w="1917065">
                  <a:moveTo>
                    <a:pt x="1916468" y="0"/>
                  </a:moveTo>
                  <a:lnTo>
                    <a:pt x="1896135" y="0"/>
                  </a:lnTo>
                  <a:lnTo>
                    <a:pt x="1579460" y="1155192"/>
                  </a:lnTo>
                  <a:lnTo>
                    <a:pt x="1322666" y="2112137"/>
                  </a:lnTo>
                  <a:lnTo>
                    <a:pt x="1298321" y="2146389"/>
                  </a:lnTo>
                  <a:lnTo>
                    <a:pt x="1264881" y="2169464"/>
                  </a:lnTo>
                  <a:lnTo>
                    <a:pt x="1225727" y="2179840"/>
                  </a:lnTo>
                  <a:lnTo>
                    <a:pt x="1184236" y="2176018"/>
                  </a:lnTo>
                  <a:lnTo>
                    <a:pt x="1142111" y="2154834"/>
                  </a:lnTo>
                  <a:lnTo>
                    <a:pt x="1112151" y="2120201"/>
                  </a:lnTo>
                  <a:lnTo>
                    <a:pt x="1097203" y="2077008"/>
                  </a:lnTo>
                  <a:lnTo>
                    <a:pt x="1100162" y="2030095"/>
                  </a:lnTo>
                  <a:lnTo>
                    <a:pt x="1294980" y="1311656"/>
                  </a:lnTo>
                  <a:lnTo>
                    <a:pt x="1299451" y="1284935"/>
                  </a:lnTo>
                  <a:lnTo>
                    <a:pt x="1299400" y="1283347"/>
                  </a:lnTo>
                  <a:lnTo>
                    <a:pt x="1298651" y="1258112"/>
                  </a:lnTo>
                  <a:lnTo>
                    <a:pt x="1292682" y="1231849"/>
                  </a:lnTo>
                  <a:lnTo>
                    <a:pt x="1265948" y="1184236"/>
                  </a:lnTo>
                  <a:lnTo>
                    <a:pt x="1233932" y="1157935"/>
                  </a:lnTo>
                  <a:lnTo>
                    <a:pt x="1197571" y="1141857"/>
                  </a:lnTo>
                  <a:lnTo>
                    <a:pt x="1153591" y="1137234"/>
                  </a:lnTo>
                  <a:lnTo>
                    <a:pt x="1111821" y="1146302"/>
                  </a:lnTo>
                  <a:lnTo>
                    <a:pt x="1075143" y="1167409"/>
                  </a:lnTo>
                  <a:lnTo>
                    <a:pt x="1046416" y="1198918"/>
                  </a:lnTo>
                  <a:lnTo>
                    <a:pt x="1028534" y="1239139"/>
                  </a:lnTo>
                  <a:lnTo>
                    <a:pt x="732624" y="2330577"/>
                  </a:lnTo>
                  <a:lnTo>
                    <a:pt x="3263" y="5132629"/>
                  </a:lnTo>
                  <a:lnTo>
                    <a:pt x="469" y="5142166"/>
                  </a:lnTo>
                  <a:lnTo>
                    <a:pt x="0" y="5143500"/>
                  </a:lnTo>
                  <a:lnTo>
                    <a:pt x="19913" y="5143500"/>
                  </a:lnTo>
                  <a:lnTo>
                    <a:pt x="751801" y="2336292"/>
                  </a:lnTo>
                  <a:lnTo>
                    <a:pt x="1047711" y="1244854"/>
                  </a:lnTo>
                  <a:lnTo>
                    <a:pt x="1068908" y="1202753"/>
                  </a:lnTo>
                  <a:lnTo>
                    <a:pt x="1103541" y="1172832"/>
                  </a:lnTo>
                  <a:lnTo>
                    <a:pt x="1146771" y="1157935"/>
                  </a:lnTo>
                  <a:lnTo>
                    <a:pt x="1193761" y="1160907"/>
                  </a:lnTo>
                  <a:lnTo>
                    <a:pt x="1215656" y="1169314"/>
                  </a:lnTo>
                  <a:lnTo>
                    <a:pt x="1252004" y="1197165"/>
                  </a:lnTo>
                  <a:lnTo>
                    <a:pt x="1275245" y="1237703"/>
                  </a:lnTo>
                  <a:lnTo>
                    <a:pt x="1280960" y="1283347"/>
                  </a:lnTo>
                  <a:lnTo>
                    <a:pt x="1276819" y="1306830"/>
                  </a:lnTo>
                  <a:lnTo>
                    <a:pt x="1082001" y="2025269"/>
                  </a:lnTo>
                  <a:lnTo>
                    <a:pt x="1077417" y="2069249"/>
                  </a:lnTo>
                  <a:lnTo>
                    <a:pt x="1086497" y="2111006"/>
                  </a:lnTo>
                  <a:lnTo>
                    <a:pt x="1107617" y="2147671"/>
                  </a:lnTo>
                  <a:lnTo>
                    <a:pt x="1139126" y="2176361"/>
                  </a:lnTo>
                  <a:lnTo>
                    <a:pt x="1179410" y="2194179"/>
                  </a:lnTo>
                  <a:lnTo>
                    <a:pt x="1227975" y="2198217"/>
                  </a:lnTo>
                  <a:lnTo>
                    <a:pt x="1273695" y="2185797"/>
                  </a:lnTo>
                  <a:lnTo>
                    <a:pt x="1282255" y="2179840"/>
                  </a:lnTo>
                  <a:lnTo>
                    <a:pt x="1312621" y="2158720"/>
                  </a:lnTo>
                  <a:lnTo>
                    <a:pt x="1340827" y="2118741"/>
                  </a:lnTo>
                  <a:lnTo>
                    <a:pt x="1340827" y="2117852"/>
                  </a:lnTo>
                  <a:lnTo>
                    <a:pt x="1597621" y="1160018"/>
                  </a:lnTo>
                  <a:lnTo>
                    <a:pt x="1916468" y="0"/>
                  </a:lnTo>
                  <a:close/>
                </a:path>
              </a:pathLst>
            </a:custGeom>
            <a:solidFill>
              <a:srgbClr val="FFB9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312" name="Google Shape;312;p17"/>
            <p:cNvPicPr preferRelativeResize="0"/>
            <p:nvPr/>
          </p:nvPicPr>
          <p:blipFill rotWithShape="1">
            <a:blip r:embed="rId3">
              <a:alphaModFix/>
            </a:blip>
            <a:srcRect b="0" l="0" r="0" t="0"/>
            <a:stretch/>
          </p:blipFill>
          <p:spPr>
            <a:xfrm>
              <a:off x="5372093" y="0"/>
              <a:ext cx="3768852" cy="5143498"/>
            </a:xfrm>
            <a:prstGeom prst="rect">
              <a:avLst/>
            </a:prstGeom>
            <a:noFill/>
            <a:ln>
              <a:noFill/>
            </a:ln>
          </p:spPr>
        </p:pic>
      </p:grpSp>
      <p:sp>
        <p:nvSpPr>
          <p:cNvPr id="313" name="Google Shape;313;p17"/>
          <p:cNvSpPr txBox="1"/>
          <p:nvPr>
            <p:ph type="title"/>
          </p:nvPr>
        </p:nvSpPr>
        <p:spPr>
          <a:xfrm>
            <a:off x="391159" y="11929"/>
            <a:ext cx="5356860" cy="812800"/>
          </a:xfrm>
          <a:prstGeom prst="rect">
            <a:avLst/>
          </a:prstGeom>
          <a:noFill/>
          <a:ln>
            <a:noFill/>
          </a:ln>
        </p:spPr>
        <p:txBody>
          <a:bodyPr anchorCtr="0" anchor="t" bIns="0" lIns="0" spcFirstLastPara="1" rIns="0" wrap="square" tIns="433475">
            <a:spAutoFit/>
          </a:bodyPr>
          <a:lstStyle/>
          <a:p>
            <a:pPr indent="0" lvl="0" marL="297180" rtl="0" algn="l">
              <a:lnSpc>
                <a:spcPct val="100000"/>
              </a:lnSpc>
              <a:spcBef>
                <a:spcPts val="0"/>
              </a:spcBef>
              <a:spcAft>
                <a:spcPts val="0"/>
              </a:spcAft>
              <a:buNone/>
            </a:pPr>
            <a:r>
              <a:rPr lang="en-US" sz="2600">
                <a:latin typeface="Times New Roman"/>
                <a:ea typeface="Times New Roman"/>
                <a:cs typeface="Times New Roman"/>
                <a:sym typeface="Times New Roman"/>
              </a:rPr>
              <a:t>Metodo di valutazione</a:t>
            </a:r>
            <a:endParaRPr sz="2600">
              <a:latin typeface="Times New Roman"/>
              <a:ea typeface="Times New Roman"/>
              <a:cs typeface="Times New Roman"/>
              <a:sym typeface="Times New Roman"/>
            </a:endParaRPr>
          </a:p>
        </p:txBody>
      </p:sp>
      <p:sp>
        <p:nvSpPr>
          <p:cNvPr id="314" name="Google Shape;314;p17"/>
          <p:cNvSpPr txBox="1"/>
          <p:nvPr/>
        </p:nvSpPr>
        <p:spPr>
          <a:xfrm>
            <a:off x="617855" y="1038415"/>
            <a:ext cx="3963035" cy="1930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100">
                <a:latin typeface="Arial"/>
                <a:ea typeface="Arial"/>
                <a:cs typeface="Arial"/>
                <a:sym typeface="Arial"/>
              </a:rPr>
              <a:t>Delineare gli elementi di valutazione e il processo di valutazione</a:t>
            </a:r>
            <a:endParaRPr sz="1100">
              <a:latin typeface="Arial"/>
              <a:ea typeface="Arial"/>
              <a:cs typeface="Arial"/>
              <a:sym typeface="Arial"/>
            </a:endParaRPr>
          </a:p>
        </p:txBody>
      </p:sp>
      <p:graphicFrame>
        <p:nvGraphicFramePr>
          <p:cNvPr id="315" name="Google Shape;315;p17"/>
          <p:cNvGraphicFramePr/>
          <p:nvPr/>
        </p:nvGraphicFramePr>
        <p:xfrm>
          <a:off x="394970" y="1539163"/>
          <a:ext cx="3000000" cy="3000000"/>
        </p:xfrm>
        <a:graphic>
          <a:graphicData uri="http://schemas.openxmlformats.org/drawingml/2006/table">
            <a:tbl>
              <a:tblPr bandRow="1" firstRow="1">
                <a:noFill/>
                <a:tableStyleId>{AADF3F96-EA96-4001-86E0-1FEC39620517}</a:tableStyleId>
              </a:tblPr>
              <a:tblGrid>
                <a:gridCol w="1652900"/>
                <a:gridCol w="2419975"/>
                <a:gridCol w="898525"/>
              </a:tblGrid>
              <a:tr h="277500">
                <a:tc>
                  <a:txBody>
                    <a:bodyPr/>
                    <a:lstStyle/>
                    <a:p>
                      <a:pPr indent="0" lvl="0" marL="68580" marR="0" rtl="0" algn="l">
                        <a:lnSpc>
                          <a:spcPct val="100000"/>
                        </a:lnSpc>
                        <a:spcBef>
                          <a:spcPts val="0"/>
                        </a:spcBef>
                        <a:spcAft>
                          <a:spcPts val="0"/>
                        </a:spcAft>
                        <a:buNone/>
                      </a:pPr>
                      <a:r>
                        <a:rPr b="1" lang="en-US" sz="800" u="none" cap="none" strike="noStrike">
                          <a:solidFill>
                            <a:srgbClr val="FFFFFF"/>
                          </a:solidFill>
                          <a:latin typeface="Calibri"/>
                          <a:ea typeface="Calibri"/>
                          <a:cs typeface="Calibri"/>
                          <a:sym typeface="Calibri"/>
                        </a:rPr>
                        <a:t>Elemento di valutazione</a:t>
                      </a:r>
                      <a:endParaRPr sz="800" u="none" cap="none" strike="noStrike">
                        <a:latin typeface="Calibri"/>
                        <a:ea typeface="Calibri"/>
                        <a:cs typeface="Calibri"/>
                        <a:sym typeface="Calibri"/>
                      </a:endParaRPr>
                    </a:p>
                  </a:txBody>
                  <a:tcPr marT="33650" marB="0" marR="0" marL="0">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B900"/>
                    </a:solidFill>
                  </a:tcPr>
                </a:tc>
                <a:tc>
                  <a:txBody>
                    <a:bodyPr/>
                    <a:lstStyle/>
                    <a:p>
                      <a:pPr indent="0" lvl="0" marL="74930" marR="0" rtl="0" algn="l">
                        <a:lnSpc>
                          <a:spcPct val="100000"/>
                        </a:lnSpc>
                        <a:spcBef>
                          <a:spcPts val="0"/>
                        </a:spcBef>
                        <a:spcAft>
                          <a:spcPts val="0"/>
                        </a:spcAft>
                        <a:buNone/>
                      </a:pPr>
                      <a:r>
                        <a:rPr b="1" lang="en-US" sz="800" u="none" cap="none" strike="noStrike">
                          <a:solidFill>
                            <a:srgbClr val="FFFFFF"/>
                          </a:solidFill>
                          <a:latin typeface="Calibri"/>
                          <a:ea typeface="Calibri"/>
                          <a:cs typeface="Calibri"/>
                          <a:sym typeface="Calibri"/>
                        </a:rPr>
                        <a:t>Come</a:t>
                      </a:r>
                      <a:endParaRPr sz="800" u="none" cap="none" strike="noStrike">
                        <a:latin typeface="Calibri"/>
                        <a:ea typeface="Calibri"/>
                        <a:cs typeface="Calibri"/>
                        <a:sym typeface="Calibri"/>
                      </a:endParaRPr>
                    </a:p>
                  </a:txBody>
                  <a:tcPr marT="3365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B900"/>
                    </a:solidFill>
                  </a:tcPr>
                </a:tc>
                <a:tc>
                  <a:txBody>
                    <a:bodyPr/>
                    <a:lstStyle/>
                    <a:p>
                      <a:pPr indent="0" lvl="0" marL="74930" marR="0" rtl="0" algn="l">
                        <a:lnSpc>
                          <a:spcPct val="100000"/>
                        </a:lnSpc>
                        <a:spcBef>
                          <a:spcPts val="0"/>
                        </a:spcBef>
                        <a:spcAft>
                          <a:spcPts val="0"/>
                        </a:spcAft>
                        <a:buNone/>
                      </a:pPr>
                      <a:r>
                        <a:rPr b="1" lang="en-US" sz="800" u="none" cap="none" strike="noStrike">
                          <a:solidFill>
                            <a:srgbClr val="FFFFFF"/>
                          </a:solidFill>
                          <a:latin typeface="Calibri"/>
                          <a:ea typeface="Calibri"/>
                          <a:cs typeface="Calibri"/>
                          <a:sym typeface="Calibri"/>
                        </a:rPr>
                        <a:t>Note</a:t>
                      </a:r>
                      <a:endParaRPr sz="800" u="none" cap="none" strike="noStrike">
                        <a:latin typeface="Calibri"/>
                        <a:ea typeface="Calibri"/>
                        <a:cs typeface="Calibri"/>
                        <a:sym typeface="Calibri"/>
                      </a:endParaRPr>
                    </a:p>
                  </a:txBody>
                  <a:tcPr marT="3365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B900"/>
                    </a:solidFill>
                  </a:tcPr>
                </a:tc>
              </a:tr>
              <a:tr h="277500">
                <a:tc>
                  <a:txBody>
                    <a:bodyPr/>
                    <a:lstStyle/>
                    <a:p>
                      <a:pPr indent="0" lvl="0" marL="68580" marR="0" rtl="0" algn="l">
                        <a:lnSpc>
                          <a:spcPct val="100000"/>
                        </a:lnSpc>
                        <a:spcBef>
                          <a:spcPts val="0"/>
                        </a:spcBef>
                        <a:spcAft>
                          <a:spcPts val="0"/>
                        </a:spcAft>
                        <a:buNone/>
                      </a:pPr>
                      <a:r>
                        <a:rPr lang="en-US" sz="800" u="none" cap="none" strike="noStrike">
                          <a:latin typeface="Calibri"/>
                          <a:ea typeface="Calibri"/>
                          <a:cs typeface="Calibri"/>
                          <a:sym typeface="Calibri"/>
                        </a:rPr>
                        <a:t>Quiz a scelta multipla</a:t>
                      </a:r>
                      <a:endParaRPr sz="800" u="none" cap="none" strike="noStrike">
                        <a:latin typeface="Calibri"/>
                        <a:ea typeface="Calibri"/>
                        <a:cs typeface="Calibri"/>
                        <a:sym typeface="Calibri"/>
                      </a:endParaRPr>
                    </a:p>
                  </a:txBody>
                  <a:tcPr marT="33650" marB="0" marR="0" marL="0">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E7CA"/>
                    </a:solidFill>
                  </a:tcPr>
                </a:tc>
                <a:tc>
                  <a:txBody>
                    <a:bodyPr/>
                    <a:lstStyle/>
                    <a:p>
                      <a:pPr indent="0" lvl="0" marL="74930" marR="0" rtl="0" algn="l">
                        <a:lnSpc>
                          <a:spcPct val="100000"/>
                        </a:lnSpc>
                        <a:spcBef>
                          <a:spcPts val="0"/>
                        </a:spcBef>
                        <a:spcAft>
                          <a:spcPts val="0"/>
                        </a:spcAft>
                        <a:buNone/>
                      </a:pPr>
                      <a:r>
                        <a:rPr lang="en-US" sz="800" u="none" cap="none" strike="noStrike">
                          <a:latin typeface="Calibri"/>
                          <a:ea typeface="Calibri"/>
                          <a:cs typeface="Calibri"/>
                          <a:sym typeface="Calibri"/>
                        </a:rPr>
                        <a:t>Quiz online</a:t>
                      </a:r>
                      <a:endParaRPr sz="800" u="none" cap="none" strike="noStrike">
                        <a:latin typeface="Calibri"/>
                        <a:ea typeface="Calibri"/>
                        <a:cs typeface="Calibri"/>
                        <a:sym typeface="Calibri"/>
                      </a:endParaRPr>
                    </a:p>
                  </a:txBody>
                  <a:tcPr marT="3365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E7CA"/>
                    </a:solidFill>
                  </a:tcPr>
                </a:tc>
                <a:tc>
                  <a:txBody>
                    <a:bodyPr/>
                    <a:lstStyle/>
                    <a:p>
                      <a:pPr indent="0" lvl="0" marL="0" marR="387985" rtl="0" algn="r">
                        <a:lnSpc>
                          <a:spcPct val="100000"/>
                        </a:lnSpc>
                        <a:spcBef>
                          <a:spcPts val="0"/>
                        </a:spcBef>
                        <a:spcAft>
                          <a:spcPts val="0"/>
                        </a:spcAft>
                        <a:buNone/>
                      </a:pPr>
                      <a:r>
                        <a:rPr lang="en-US" sz="800" u="none" cap="none" strike="noStrike">
                          <a:latin typeface="Calibri"/>
                          <a:ea typeface="Calibri"/>
                          <a:cs typeface="Calibri"/>
                          <a:sym typeface="Calibri"/>
                        </a:rPr>
                        <a:t>X</a:t>
                      </a:r>
                      <a:endParaRPr sz="800" u="none" cap="none" strike="noStrike">
                        <a:latin typeface="Calibri"/>
                        <a:ea typeface="Calibri"/>
                        <a:cs typeface="Calibri"/>
                        <a:sym typeface="Calibri"/>
                      </a:endParaRPr>
                    </a:p>
                  </a:txBody>
                  <a:tcPr marT="3365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E7CA"/>
                    </a:solidFill>
                  </a:tcPr>
                </a:tc>
              </a:tr>
              <a:tr h="375925">
                <a:tc>
                  <a:txBody>
                    <a:bodyPr/>
                    <a:lstStyle/>
                    <a:p>
                      <a:pPr indent="0" lvl="0" marL="68580" marR="0" rtl="0" algn="l">
                        <a:lnSpc>
                          <a:spcPct val="100000"/>
                        </a:lnSpc>
                        <a:spcBef>
                          <a:spcPts val="0"/>
                        </a:spcBef>
                        <a:spcAft>
                          <a:spcPts val="0"/>
                        </a:spcAft>
                        <a:buNone/>
                      </a:pPr>
                      <a:r>
                        <a:rPr lang="en-US" sz="800" u="none" cap="none" strike="noStrike">
                          <a:latin typeface="Calibri"/>
                          <a:ea typeface="Calibri"/>
                          <a:cs typeface="Calibri"/>
                          <a:sym typeface="Calibri"/>
                        </a:rPr>
                        <a:t>Compiti applicati (individuali)</a:t>
                      </a:r>
                      <a:endParaRPr sz="800" u="none" cap="none" strike="noStrike">
                        <a:latin typeface="Calibri"/>
                        <a:ea typeface="Calibri"/>
                        <a:cs typeface="Calibri"/>
                        <a:sym typeface="Calibri"/>
                      </a:endParaRPr>
                    </a:p>
                  </a:txBody>
                  <a:tcPr marT="34300" marB="0" marR="0" marL="0">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F3E7"/>
                    </a:solidFill>
                  </a:tcPr>
                </a:tc>
                <a:tc>
                  <a:txBody>
                    <a:bodyPr/>
                    <a:lstStyle/>
                    <a:p>
                      <a:pPr indent="0" lvl="0" marL="74930" marR="0" rtl="0" algn="l">
                        <a:lnSpc>
                          <a:spcPct val="100000"/>
                        </a:lnSpc>
                        <a:spcBef>
                          <a:spcPts val="0"/>
                        </a:spcBef>
                        <a:spcAft>
                          <a:spcPts val="0"/>
                        </a:spcAft>
                        <a:buNone/>
                      </a:pPr>
                      <a:r>
                        <a:rPr lang="en-US" sz="800" u="none" cap="none" strike="noStrike">
                          <a:latin typeface="Calibri"/>
                          <a:ea typeface="Calibri"/>
                          <a:cs typeface="Calibri"/>
                          <a:sym typeface="Calibri"/>
                        </a:rPr>
                        <a:t>Soluzione del problema da presentare</a:t>
                      </a:r>
                      <a:endParaRPr sz="800" u="none" cap="none" strike="noStrike">
                        <a:latin typeface="Calibri"/>
                        <a:ea typeface="Calibri"/>
                        <a:cs typeface="Calibri"/>
                        <a:sym typeface="Calibri"/>
                      </a:endParaRPr>
                    </a:p>
                  </a:txBody>
                  <a:tcPr marT="3365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F3E7"/>
                    </a:solidFill>
                  </a:tcPr>
                </a:tc>
                <a:tc>
                  <a:txBody>
                    <a:bodyPr/>
                    <a:lstStyle/>
                    <a:p>
                      <a:pPr indent="0" lvl="0" marL="0" marR="0" rtl="0" algn="l">
                        <a:lnSpc>
                          <a:spcPct val="100000"/>
                        </a:lnSpc>
                        <a:spcBef>
                          <a:spcPts val="0"/>
                        </a:spcBef>
                        <a:spcAft>
                          <a:spcPts val="0"/>
                        </a:spcAft>
                        <a:buNone/>
                      </a:pPr>
                      <a:r>
                        <a:t/>
                      </a:r>
                      <a:endParaRPr sz="1000" u="none" cap="none" strike="noStrike">
                        <a:latin typeface="Times New Roman"/>
                        <a:ea typeface="Times New Roman"/>
                        <a:cs typeface="Times New Roman"/>
                        <a:sym typeface="Times New Roman"/>
                      </a:endParaRPr>
                    </a:p>
                  </a:txBody>
                  <a:tcPr marT="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F3E7"/>
                    </a:solidFill>
                  </a:tcPr>
                </a:tc>
              </a:tr>
              <a:tr h="376550">
                <a:tc>
                  <a:txBody>
                    <a:bodyPr/>
                    <a:lstStyle/>
                    <a:p>
                      <a:pPr indent="0" lvl="0" marL="68580" marR="0" rtl="0" algn="l">
                        <a:lnSpc>
                          <a:spcPct val="100000"/>
                        </a:lnSpc>
                        <a:spcBef>
                          <a:spcPts val="0"/>
                        </a:spcBef>
                        <a:spcAft>
                          <a:spcPts val="0"/>
                        </a:spcAft>
                        <a:buNone/>
                      </a:pPr>
                      <a:r>
                        <a:rPr lang="en-US" sz="800" u="none" cap="none" strike="noStrike">
                          <a:latin typeface="Calibri"/>
                          <a:ea typeface="Calibri"/>
                          <a:cs typeface="Calibri"/>
                          <a:sym typeface="Calibri"/>
                        </a:rPr>
                        <a:t>Lavoro di squadra</a:t>
                      </a:r>
                      <a:endParaRPr sz="800" u="none" cap="none" strike="noStrike">
                        <a:latin typeface="Calibri"/>
                        <a:ea typeface="Calibri"/>
                        <a:cs typeface="Calibri"/>
                        <a:sym typeface="Calibri"/>
                      </a:endParaRPr>
                    </a:p>
                  </a:txBody>
                  <a:tcPr marT="33650" marB="0" marR="0" marL="0">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E7CA"/>
                    </a:solidFill>
                  </a:tcPr>
                </a:tc>
                <a:tc>
                  <a:txBody>
                    <a:bodyPr/>
                    <a:lstStyle/>
                    <a:p>
                      <a:pPr indent="0" lvl="0" marL="74930" marR="0" rtl="0" algn="l">
                        <a:lnSpc>
                          <a:spcPct val="100000"/>
                        </a:lnSpc>
                        <a:spcBef>
                          <a:spcPts val="0"/>
                        </a:spcBef>
                        <a:spcAft>
                          <a:spcPts val="0"/>
                        </a:spcAft>
                        <a:buNone/>
                      </a:pPr>
                      <a:r>
                        <a:rPr lang="en-US" sz="800" u="none" cap="none" strike="noStrike">
                          <a:latin typeface="Calibri"/>
                          <a:ea typeface="Calibri"/>
                          <a:cs typeface="Calibri"/>
                          <a:sym typeface="Calibri"/>
                        </a:rPr>
                        <a:t>Progetto di squadra da presentare in seguito</a:t>
                      </a:r>
                      <a:endParaRPr sz="800" u="none" cap="none" strike="noStrike">
                        <a:latin typeface="Calibri"/>
                        <a:ea typeface="Calibri"/>
                        <a:cs typeface="Calibri"/>
                        <a:sym typeface="Calibri"/>
                      </a:endParaRPr>
                    </a:p>
                  </a:txBody>
                  <a:tcPr marT="3365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E7CA"/>
                    </a:solidFill>
                  </a:tcPr>
                </a:tc>
                <a:tc>
                  <a:txBody>
                    <a:bodyPr/>
                    <a:lstStyle/>
                    <a:p>
                      <a:pPr indent="0" lvl="0" marL="0" marR="0" rtl="0" algn="l">
                        <a:lnSpc>
                          <a:spcPct val="100000"/>
                        </a:lnSpc>
                        <a:spcBef>
                          <a:spcPts val="0"/>
                        </a:spcBef>
                        <a:spcAft>
                          <a:spcPts val="0"/>
                        </a:spcAft>
                        <a:buNone/>
                      </a:pPr>
                      <a:r>
                        <a:t/>
                      </a:r>
                      <a:endParaRPr sz="1000" u="none" cap="none" strike="noStrike">
                        <a:latin typeface="Times New Roman"/>
                        <a:ea typeface="Times New Roman"/>
                        <a:cs typeface="Times New Roman"/>
                        <a:sym typeface="Times New Roman"/>
                      </a:endParaRPr>
                    </a:p>
                  </a:txBody>
                  <a:tcPr marT="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E7CA"/>
                    </a:solidFill>
                  </a:tcPr>
                </a:tc>
              </a:tr>
              <a:tr h="276850">
                <a:tc>
                  <a:txBody>
                    <a:bodyPr/>
                    <a:lstStyle/>
                    <a:p>
                      <a:pPr indent="0" lvl="0" marL="68580" marR="0" rtl="0" algn="l">
                        <a:lnSpc>
                          <a:spcPct val="100000"/>
                        </a:lnSpc>
                        <a:spcBef>
                          <a:spcPts val="0"/>
                        </a:spcBef>
                        <a:spcAft>
                          <a:spcPts val="0"/>
                        </a:spcAft>
                        <a:buNone/>
                      </a:pPr>
                      <a:r>
                        <a:rPr lang="en-US" sz="800" u="none" cap="none" strike="noStrike">
                          <a:latin typeface="Calibri"/>
                          <a:ea typeface="Calibri"/>
                          <a:cs typeface="Calibri"/>
                          <a:sym typeface="Calibri"/>
                        </a:rPr>
                        <a:t>Discussione di gruppo</a:t>
                      </a:r>
                      <a:endParaRPr sz="800" u="none" cap="none" strike="noStrike">
                        <a:latin typeface="Calibri"/>
                        <a:ea typeface="Calibri"/>
                        <a:cs typeface="Calibri"/>
                        <a:sym typeface="Calibri"/>
                      </a:endParaRPr>
                    </a:p>
                  </a:txBody>
                  <a:tcPr marT="33650" marB="0" marR="0" marL="0">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F3E7"/>
                    </a:solidFill>
                  </a:tcPr>
                </a:tc>
                <a:tc>
                  <a:txBody>
                    <a:bodyPr/>
                    <a:lstStyle/>
                    <a:p>
                      <a:pPr indent="0" lvl="0" marL="74930" marR="0" rtl="0" algn="l">
                        <a:lnSpc>
                          <a:spcPct val="100000"/>
                        </a:lnSpc>
                        <a:spcBef>
                          <a:spcPts val="0"/>
                        </a:spcBef>
                        <a:spcAft>
                          <a:spcPts val="0"/>
                        </a:spcAft>
                        <a:buNone/>
                      </a:pPr>
                      <a:r>
                        <a:rPr lang="en-US" sz="800" u="none" cap="none" strike="noStrike">
                          <a:latin typeface="Calibri"/>
                          <a:ea typeface="Calibri"/>
                          <a:cs typeface="Calibri"/>
                          <a:sym typeface="Calibri"/>
                        </a:rPr>
                        <a:t>Durante il corso/laboratorio</a:t>
                      </a:r>
                      <a:endParaRPr sz="800" u="none" cap="none" strike="noStrike">
                        <a:latin typeface="Calibri"/>
                        <a:ea typeface="Calibri"/>
                        <a:cs typeface="Calibri"/>
                        <a:sym typeface="Calibri"/>
                      </a:endParaRPr>
                    </a:p>
                  </a:txBody>
                  <a:tcPr marT="3365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F3E7"/>
                    </a:solidFill>
                  </a:tcPr>
                </a:tc>
                <a:tc>
                  <a:txBody>
                    <a:bodyPr/>
                    <a:lstStyle/>
                    <a:p>
                      <a:pPr indent="0" lvl="0" marL="0" marR="387985" rtl="0" algn="r">
                        <a:lnSpc>
                          <a:spcPct val="100000"/>
                        </a:lnSpc>
                        <a:spcBef>
                          <a:spcPts val="0"/>
                        </a:spcBef>
                        <a:spcAft>
                          <a:spcPts val="0"/>
                        </a:spcAft>
                        <a:buNone/>
                      </a:pPr>
                      <a:r>
                        <a:rPr lang="en-US" sz="800" u="none" cap="none" strike="noStrike">
                          <a:latin typeface="Calibri"/>
                          <a:ea typeface="Calibri"/>
                          <a:cs typeface="Calibri"/>
                          <a:sym typeface="Calibri"/>
                        </a:rPr>
                        <a:t>X</a:t>
                      </a:r>
                      <a:endParaRPr sz="800" u="none" cap="none" strike="noStrike">
                        <a:latin typeface="Calibri"/>
                        <a:ea typeface="Calibri"/>
                        <a:cs typeface="Calibri"/>
                        <a:sym typeface="Calibri"/>
                      </a:endParaRPr>
                    </a:p>
                  </a:txBody>
                  <a:tcPr marT="3365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F3E7"/>
                    </a:solidFill>
                  </a:tcPr>
                </a:tc>
              </a:tr>
              <a:tr h="377200">
                <a:tc>
                  <a:txBody>
                    <a:bodyPr/>
                    <a:lstStyle/>
                    <a:p>
                      <a:pPr indent="0" lvl="0" marL="68580" marR="0" rtl="0" algn="l">
                        <a:lnSpc>
                          <a:spcPct val="100000"/>
                        </a:lnSpc>
                        <a:spcBef>
                          <a:spcPts val="0"/>
                        </a:spcBef>
                        <a:spcAft>
                          <a:spcPts val="0"/>
                        </a:spcAft>
                        <a:buNone/>
                      </a:pPr>
                      <a:r>
                        <a:rPr lang="en-US" sz="800" u="none" cap="none" strike="noStrike">
                          <a:latin typeface="Calibri"/>
                          <a:ea typeface="Calibri"/>
                          <a:cs typeface="Calibri"/>
                          <a:sym typeface="Calibri"/>
                        </a:rPr>
                        <a:t>Quiz</a:t>
                      </a:r>
                      <a:endParaRPr sz="800" u="none" cap="none" strike="noStrike">
                        <a:latin typeface="Calibri"/>
                        <a:ea typeface="Calibri"/>
                        <a:cs typeface="Calibri"/>
                        <a:sym typeface="Calibri"/>
                      </a:endParaRPr>
                    </a:p>
                  </a:txBody>
                  <a:tcPr marT="33650" marB="0" marR="0" marL="0">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E7CA"/>
                    </a:solidFill>
                  </a:tcPr>
                </a:tc>
                <a:tc>
                  <a:txBody>
                    <a:bodyPr/>
                    <a:lstStyle/>
                    <a:p>
                      <a:pPr indent="0" lvl="0" marL="74930" marR="0" rtl="0" algn="l">
                        <a:lnSpc>
                          <a:spcPct val="100000"/>
                        </a:lnSpc>
                        <a:spcBef>
                          <a:spcPts val="0"/>
                        </a:spcBef>
                        <a:spcAft>
                          <a:spcPts val="0"/>
                        </a:spcAft>
                        <a:buNone/>
                      </a:pPr>
                      <a:r>
                        <a:rPr lang="en-US" sz="800" u="none" cap="none" strike="noStrike">
                          <a:latin typeface="Calibri"/>
                          <a:ea typeface="Calibri"/>
                          <a:cs typeface="Calibri"/>
                          <a:sym typeface="Calibri"/>
                        </a:rPr>
                        <a:t>Al termine della sessione</a:t>
                      </a:r>
                      <a:endParaRPr sz="800" u="none" cap="none" strike="noStrike">
                        <a:latin typeface="Calibri"/>
                        <a:ea typeface="Calibri"/>
                        <a:cs typeface="Calibri"/>
                        <a:sym typeface="Calibri"/>
                      </a:endParaRPr>
                    </a:p>
                  </a:txBody>
                  <a:tcPr marT="3365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E7CA"/>
                    </a:solidFill>
                  </a:tcPr>
                </a:tc>
                <a:tc>
                  <a:txBody>
                    <a:bodyPr/>
                    <a:lstStyle/>
                    <a:p>
                      <a:pPr indent="0" lvl="0" marL="0" marR="387985" rtl="0" algn="r">
                        <a:lnSpc>
                          <a:spcPct val="100000"/>
                        </a:lnSpc>
                        <a:spcBef>
                          <a:spcPts val="0"/>
                        </a:spcBef>
                        <a:spcAft>
                          <a:spcPts val="0"/>
                        </a:spcAft>
                        <a:buNone/>
                      </a:pPr>
                      <a:r>
                        <a:rPr lang="en-US" sz="800" u="none" cap="none" strike="noStrike">
                          <a:latin typeface="Calibri"/>
                          <a:ea typeface="Calibri"/>
                          <a:cs typeface="Calibri"/>
                          <a:sym typeface="Calibri"/>
                        </a:rPr>
                        <a:t>X</a:t>
                      </a:r>
                      <a:endParaRPr sz="800" u="none" cap="none" strike="noStrike">
                        <a:latin typeface="Calibri"/>
                        <a:ea typeface="Calibri"/>
                        <a:cs typeface="Calibri"/>
                        <a:sym typeface="Calibri"/>
                      </a:endParaRPr>
                    </a:p>
                  </a:txBody>
                  <a:tcPr marT="3365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E7CA"/>
                    </a:solidFill>
                  </a:tcPr>
                </a:tc>
              </a:tr>
            </a:tbl>
          </a:graphicData>
        </a:graphic>
      </p:graphicFrame>
      <p:sp>
        <p:nvSpPr>
          <p:cNvPr id="316" name="Google Shape;316;p17"/>
          <p:cNvSpPr txBox="1"/>
          <p:nvPr/>
        </p:nvSpPr>
        <p:spPr>
          <a:xfrm>
            <a:off x="379095" y="4670780"/>
            <a:ext cx="3788410" cy="1244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650">
                <a:latin typeface="Calibri"/>
                <a:ea typeface="Calibri"/>
                <a:cs typeface="Calibri"/>
                <a:sym typeface="Calibri"/>
              </a:rPr>
              <a:t>CSP00012_S_M_DIGITAL FORENSIC FOR MARITIME: MODELLO DI PRESENTAZIONE CREATO DA PR</a:t>
            </a:r>
            <a:endParaRPr sz="650">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20" name="Shape 320"/>
        <p:cNvGrpSpPr/>
        <p:nvPr/>
      </p:nvGrpSpPr>
      <p:grpSpPr>
        <a:xfrm>
          <a:off x="0" y="0"/>
          <a:ext cx="0" cy="0"/>
          <a:chOff x="0" y="0"/>
          <a:chExt cx="0" cy="0"/>
        </a:xfrm>
      </p:grpSpPr>
      <p:sp>
        <p:nvSpPr>
          <p:cNvPr id="321" name="Google Shape;321;p18"/>
          <p:cNvSpPr txBox="1"/>
          <p:nvPr/>
        </p:nvSpPr>
        <p:spPr>
          <a:xfrm>
            <a:off x="8128507" y="69100"/>
            <a:ext cx="70485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850">
                <a:solidFill>
                  <a:srgbClr val="D7791A"/>
                </a:solidFill>
                <a:latin typeface="Calibri"/>
                <a:ea typeface="Calibri"/>
                <a:cs typeface="Calibri"/>
                <a:sym typeface="Calibri"/>
              </a:rPr>
              <a:t>CSP0011_C_E</a:t>
            </a:r>
            <a:endParaRPr sz="850">
              <a:latin typeface="Calibri"/>
              <a:ea typeface="Calibri"/>
              <a:cs typeface="Calibri"/>
              <a:sym typeface="Calibri"/>
            </a:endParaRPr>
          </a:p>
        </p:txBody>
      </p:sp>
      <p:grpSp>
        <p:nvGrpSpPr>
          <p:cNvPr id="322" name="Google Shape;322;p18"/>
          <p:cNvGrpSpPr/>
          <p:nvPr/>
        </p:nvGrpSpPr>
        <p:grpSpPr>
          <a:xfrm>
            <a:off x="0" y="35052"/>
            <a:ext cx="4376926" cy="5065639"/>
            <a:chOff x="0" y="35052"/>
            <a:chExt cx="4376926" cy="5065639"/>
          </a:xfrm>
        </p:grpSpPr>
        <p:pic>
          <p:nvPicPr>
            <p:cNvPr id="323" name="Google Shape;323;p18"/>
            <p:cNvPicPr preferRelativeResize="0"/>
            <p:nvPr/>
          </p:nvPicPr>
          <p:blipFill rotWithShape="1">
            <a:blip r:embed="rId3">
              <a:alphaModFix/>
            </a:blip>
            <a:srcRect b="0" l="0" r="0" t="0"/>
            <a:stretch/>
          </p:blipFill>
          <p:spPr>
            <a:xfrm>
              <a:off x="0" y="35052"/>
              <a:ext cx="2456724" cy="5065639"/>
            </a:xfrm>
            <a:prstGeom prst="rect">
              <a:avLst/>
            </a:prstGeom>
            <a:noFill/>
            <a:ln>
              <a:noFill/>
            </a:ln>
          </p:spPr>
        </p:pic>
        <p:pic>
          <p:nvPicPr>
            <p:cNvPr id="324" name="Google Shape;324;p18"/>
            <p:cNvPicPr preferRelativeResize="0"/>
            <p:nvPr/>
          </p:nvPicPr>
          <p:blipFill rotWithShape="1">
            <a:blip r:embed="rId4">
              <a:alphaModFix/>
            </a:blip>
            <a:srcRect b="0" l="0" r="0" t="0"/>
            <a:stretch/>
          </p:blipFill>
          <p:spPr>
            <a:xfrm>
              <a:off x="1348738" y="3502152"/>
              <a:ext cx="3028188" cy="1514855"/>
            </a:xfrm>
            <a:prstGeom prst="rect">
              <a:avLst/>
            </a:prstGeom>
            <a:noFill/>
            <a:ln>
              <a:noFill/>
            </a:ln>
          </p:spPr>
        </p:pic>
      </p:grpSp>
      <p:sp>
        <p:nvSpPr>
          <p:cNvPr id="325" name="Google Shape;325;p18"/>
          <p:cNvSpPr txBox="1"/>
          <p:nvPr>
            <p:ph type="title"/>
          </p:nvPr>
        </p:nvSpPr>
        <p:spPr>
          <a:xfrm>
            <a:off x="502284" y="24206"/>
            <a:ext cx="3581400" cy="777875"/>
          </a:xfrm>
          <a:prstGeom prst="rect">
            <a:avLst/>
          </a:prstGeom>
          <a:noFill/>
          <a:ln>
            <a:noFill/>
          </a:ln>
        </p:spPr>
        <p:txBody>
          <a:bodyPr anchorCtr="0" anchor="t" bIns="0" lIns="0" spcFirstLastPara="1" rIns="0" wrap="square" tIns="58400">
            <a:spAutoFit/>
          </a:bodyPr>
          <a:lstStyle/>
          <a:p>
            <a:pPr indent="0" lvl="0" marL="12700" marR="5080" rtl="0" algn="l">
              <a:lnSpc>
                <a:spcPct val="107692"/>
              </a:lnSpc>
              <a:spcBef>
                <a:spcPts val="0"/>
              </a:spcBef>
              <a:spcAft>
                <a:spcPts val="0"/>
              </a:spcAft>
              <a:buNone/>
            </a:pPr>
            <a:r>
              <a:rPr lang="en-US" sz="2600">
                <a:latin typeface="Times New Roman"/>
                <a:ea typeface="Times New Roman"/>
                <a:cs typeface="Times New Roman"/>
                <a:sym typeface="Times New Roman"/>
              </a:rPr>
              <a:t>Gamma e operazioni informatiche su SCADA</a:t>
            </a:r>
            <a:endParaRPr sz="2600">
              <a:latin typeface="Times New Roman"/>
              <a:ea typeface="Times New Roman"/>
              <a:cs typeface="Times New Roman"/>
              <a:sym typeface="Times New Roman"/>
            </a:endParaRPr>
          </a:p>
        </p:txBody>
      </p:sp>
      <p:sp>
        <p:nvSpPr>
          <p:cNvPr id="326" name="Google Shape;326;p18"/>
          <p:cNvSpPr txBox="1"/>
          <p:nvPr/>
        </p:nvSpPr>
        <p:spPr>
          <a:xfrm>
            <a:off x="582294" y="1247051"/>
            <a:ext cx="2828290" cy="136017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700">
                <a:latin typeface="Calibri"/>
                <a:ea typeface="Calibri"/>
                <a:cs typeface="Calibri"/>
                <a:sym typeface="Calibri"/>
              </a:rPr>
              <a:t>Argomento 1 - PLC / SCADA</a:t>
            </a:r>
            <a:endParaRPr sz="1700">
              <a:latin typeface="Calibri"/>
              <a:ea typeface="Calibri"/>
              <a:cs typeface="Calibri"/>
              <a:sym typeface="Calibri"/>
            </a:endParaRPr>
          </a:p>
          <a:p>
            <a:pPr indent="0" lvl="0" marL="0" rtl="0" algn="l">
              <a:lnSpc>
                <a:spcPct val="100000"/>
              </a:lnSpc>
              <a:spcBef>
                <a:spcPts val="810"/>
              </a:spcBef>
              <a:spcAft>
                <a:spcPts val="0"/>
              </a:spcAft>
              <a:buNone/>
            </a:pPr>
            <a:r>
              <a:t/>
            </a:r>
            <a:endParaRPr sz="1700">
              <a:latin typeface="Calibri"/>
              <a:ea typeface="Calibri"/>
              <a:cs typeface="Calibri"/>
              <a:sym typeface="Calibri"/>
            </a:endParaRPr>
          </a:p>
          <a:p>
            <a:pPr indent="-286385" lvl="0" marL="299085" rtl="0" algn="l">
              <a:lnSpc>
                <a:spcPct val="100000"/>
              </a:lnSpc>
              <a:spcBef>
                <a:spcPts val="0"/>
              </a:spcBef>
              <a:spcAft>
                <a:spcPts val="0"/>
              </a:spcAft>
              <a:buSzPts val="1800"/>
              <a:buFont typeface="Arial"/>
              <a:buChar char="•"/>
            </a:pPr>
            <a:r>
              <a:rPr lang="en-US" sz="1450">
                <a:latin typeface="Calibri"/>
                <a:ea typeface="Calibri"/>
                <a:cs typeface="Calibri"/>
                <a:sym typeface="Calibri"/>
              </a:rPr>
              <a:t>Controllore logico programmabile</a:t>
            </a:r>
            <a:endParaRPr sz="1450">
              <a:latin typeface="Calibri"/>
              <a:ea typeface="Calibri"/>
              <a:cs typeface="Calibri"/>
              <a:sym typeface="Calibri"/>
            </a:endParaRPr>
          </a:p>
          <a:p>
            <a:pPr indent="-287020" lvl="0" marL="299720" marR="521969" rtl="0" algn="l">
              <a:lnSpc>
                <a:spcPct val="100000"/>
              </a:lnSpc>
              <a:spcBef>
                <a:spcPts val="370"/>
              </a:spcBef>
              <a:spcAft>
                <a:spcPts val="0"/>
              </a:spcAft>
              <a:buSzPts val="1800"/>
              <a:buFont typeface="Arial"/>
              <a:buChar char="•"/>
            </a:pPr>
            <a:r>
              <a:rPr lang="en-US" sz="1450">
                <a:latin typeface="Calibri"/>
                <a:ea typeface="Calibri"/>
                <a:cs typeface="Calibri"/>
                <a:sym typeface="Calibri"/>
              </a:rPr>
              <a:t>Controllo di supervisione e acquisizione dati</a:t>
            </a:r>
            <a:endParaRPr sz="1450">
              <a:latin typeface="Calibri"/>
              <a:ea typeface="Calibri"/>
              <a:cs typeface="Calibri"/>
              <a:sym typeface="Calibri"/>
            </a:endParaRPr>
          </a:p>
        </p:txBody>
      </p:sp>
      <p:pic>
        <p:nvPicPr>
          <p:cNvPr id="327" name="Google Shape;327;p18"/>
          <p:cNvPicPr preferRelativeResize="0"/>
          <p:nvPr/>
        </p:nvPicPr>
        <p:blipFill rotWithShape="1">
          <a:blip r:embed="rId5">
            <a:alphaModFix/>
          </a:blip>
          <a:srcRect b="0" l="0" r="0" t="0"/>
          <a:stretch/>
        </p:blipFill>
        <p:spPr>
          <a:xfrm>
            <a:off x="4672939" y="12700"/>
            <a:ext cx="4471054" cy="51307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19"/>
          <p:cNvSpPr txBox="1"/>
          <p:nvPr>
            <p:ph type="title"/>
          </p:nvPr>
        </p:nvSpPr>
        <p:spPr>
          <a:xfrm>
            <a:off x="325120" y="91160"/>
            <a:ext cx="1449070" cy="2235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300">
                <a:latin typeface="Calibri"/>
                <a:ea typeface="Calibri"/>
                <a:cs typeface="Calibri"/>
                <a:sym typeface="Calibri"/>
              </a:rPr>
              <a:t>ALCUNE DEFINIZIONI</a:t>
            </a:r>
            <a:endParaRPr sz="1300">
              <a:latin typeface="Calibri"/>
              <a:ea typeface="Calibri"/>
              <a:cs typeface="Calibri"/>
              <a:sym typeface="Calibri"/>
            </a:endParaRPr>
          </a:p>
        </p:txBody>
      </p:sp>
      <p:sp>
        <p:nvSpPr>
          <p:cNvPr id="333" name="Google Shape;333;p19"/>
          <p:cNvSpPr txBox="1"/>
          <p:nvPr/>
        </p:nvSpPr>
        <p:spPr>
          <a:xfrm>
            <a:off x="8128000" y="40551"/>
            <a:ext cx="70485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850">
                <a:solidFill>
                  <a:srgbClr val="D7791A"/>
                </a:solidFill>
                <a:latin typeface="Calibri"/>
                <a:ea typeface="Calibri"/>
                <a:cs typeface="Calibri"/>
                <a:sym typeface="Calibri"/>
              </a:rPr>
              <a:t>CSP0011_C_E</a:t>
            </a:r>
            <a:endParaRPr sz="850">
              <a:latin typeface="Calibri"/>
              <a:ea typeface="Calibri"/>
              <a:cs typeface="Calibri"/>
              <a:sym typeface="Calibri"/>
            </a:endParaRPr>
          </a:p>
        </p:txBody>
      </p:sp>
      <p:sp>
        <p:nvSpPr>
          <p:cNvPr id="334" name="Google Shape;334;p19"/>
          <p:cNvSpPr txBox="1"/>
          <p:nvPr/>
        </p:nvSpPr>
        <p:spPr>
          <a:xfrm>
            <a:off x="154939" y="601319"/>
            <a:ext cx="8900795" cy="3512820"/>
          </a:xfrm>
          <a:prstGeom prst="rect">
            <a:avLst/>
          </a:prstGeom>
          <a:noFill/>
          <a:ln>
            <a:noFill/>
          </a:ln>
        </p:spPr>
        <p:txBody>
          <a:bodyPr anchorCtr="0" anchor="t" bIns="0" lIns="0" spcFirstLastPara="1" rIns="0" wrap="square" tIns="12700">
            <a:spAutoFit/>
          </a:bodyPr>
          <a:lstStyle/>
          <a:p>
            <a:pPr indent="0" lvl="0" marL="12700" marR="1086485" rtl="0" algn="l">
              <a:lnSpc>
                <a:spcPct val="128800"/>
              </a:lnSpc>
              <a:spcBef>
                <a:spcPts val="0"/>
              </a:spcBef>
              <a:spcAft>
                <a:spcPts val="0"/>
              </a:spcAft>
              <a:buNone/>
            </a:pPr>
            <a:r>
              <a:rPr lang="en-US" sz="1050">
                <a:latin typeface="Calibri"/>
                <a:ea typeface="Calibri"/>
                <a:cs typeface="Calibri"/>
                <a:sym typeface="Calibri"/>
              </a:rPr>
              <a:t>La tecnologia operativa (OT) è costituita da hardware e software che rilevano o provocano un cambiamento, attraverso il monitoraggio diretto / controllo di apparecchiature industriali, asset, processi ed eventi.</a:t>
            </a:r>
            <a:endParaRPr sz="1050">
              <a:latin typeface="Calibri"/>
              <a:ea typeface="Calibri"/>
              <a:cs typeface="Calibri"/>
              <a:sym typeface="Calibri"/>
            </a:endParaRPr>
          </a:p>
          <a:p>
            <a:pPr indent="0" lvl="0" marL="12700" rtl="0" algn="l">
              <a:lnSpc>
                <a:spcPct val="100000"/>
              </a:lnSpc>
              <a:spcBef>
                <a:spcPts val="55"/>
              </a:spcBef>
              <a:spcAft>
                <a:spcPts val="0"/>
              </a:spcAft>
              <a:buNone/>
            </a:pPr>
            <a:r>
              <a:rPr lang="en-US" sz="1050">
                <a:latin typeface="Calibri"/>
                <a:ea typeface="Calibri"/>
                <a:cs typeface="Calibri"/>
                <a:sym typeface="Calibri"/>
              </a:rPr>
              <a:t>Il termine si è affermato per dimostrare le differenze tecnologiche e funzionali tra i sistemi (IT) e i sistemi di controllo industriale (ICS).</a:t>
            </a:r>
            <a:endParaRPr sz="1050">
              <a:latin typeface="Calibri"/>
              <a:ea typeface="Calibri"/>
              <a:cs typeface="Calibri"/>
              <a:sym typeface="Calibri"/>
            </a:endParaRPr>
          </a:p>
          <a:p>
            <a:pPr indent="0" lvl="0" marL="0" rtl="0" algn="l">
              <a:lnSpc>
                <a:spcPct val="100000"/>
              </a:lnSpc>
              <a:spcBef>
                <a:spcPts val="650"/>
              </a:spcBef>
              <a:spcAft>
                <a:spcPts val="0"/>
              </a:spcAft>
              <a:buNone/>
            </a:pPr>
            <a:r>
              <a:t/>
            </a:r>
            <a:endParaRPr sz="1050">
              <a:latin typeface="Calibri"/>
              <a:ea typeface="Calibri"/>
              <a:cs typeface="Calibri"/>
              <a:sym typeface="Calibri"/>
            </a:endParaRPr>
          </a:p>
          <a:p>
            <a:pPr indent="0" lvl="0" marL="12700" rtl="0" algn="l">
              <a:lnSpc>
                <a:spcPct val="100000"/>
              </a:lnSpc>
              <a:spcBef>
                <a:spcPts val="0"/>
              </a:spcBef>
              <a:spcAft>
                <a:spcPts val="0"/>
              </a:spcAft>
              <a:buNone/>
            </a:pPr>
            <a:r>
              <a:rPr b="1" lang="en-US" sz="1050">
                <a:latin typeface="Calibri"/>
                <a:ea typeface="Calibri"/>
                <a:cs typeface="Calibri"/>
                <a:sym typeface="Calibri"/>
              </a:rPr>
              <a:t>Esempi di tecnologia operativa sono</a:t>
            </a:r>
            <a:endParaRPr sz="1050">
              <a:latin typeface="Calibri"/>
              <a:ea typeface="Calibri"/>
              <a:cs typeface="Calibri"/>
              <a:sym typeface="Calibri"/>
            </a:endParaRPr>
          </a:p>
          <a:p>
            <a:pPr indent="-439419" lvl="0" marL="795020" rtl="0" algn="l">
              <a:lnSpc>
                <a:spcPct val="100000"/>
              </a:lnSpc>
              <a:spcBef>
                <a:spcPts val="360"/>
              </a:spcBef>
              <a:spcAft>
                <a:spcPts val="0"/>
              </a:spcAft>
              <a:buSzPts val="1350"/>
              <a:buFont typeface="Arial"/>
              <a:buChar char="•"/>
            </a:pPr>
            <a:r>
              <a:rPr lang="en-US" sz="1050">
                <a:latin typeface="Calibri"/>
                <a:ea typeface="Calibri"/>
                <a:cs typeface="Calibri"/>
                <a:sym typeface="Calibri"/>
              </a:rPr>
              <a:t>Controllori logici programmabili (PLC)</a:t>
            </a:r>
            <a:endParaRPr sz="1050">
              <a:latin typeface="Calibri"/>
              <a:ea typeface="Calibri"/>
              <a:cs typeface="Calibri"/>
              <a:sym typeface="Calibri"/>
            </a:endParaRPr>
          </a:p>
          <a:p>
            <a:pPr indent="-439419" lvl="0" marL="795020" rtl="0" algn="l">
              <a:lnSpc>
                <a:spcPct val="100000"/>
              </a:lnSpc>
              <a:spcBef>
                <a:spcPts val="360"/>
              </a:spcBef>
              <a:spcAft>
                <a:spcPts val="0"/>
              </a:spcAft>
              <a:buSzPts val="1350"/>
              <a:buFont typeface="Arial"/>
              <a:buChar char="•"/>
            </a:pPr>
            <a:r>
              <a:rPr lang="en-US" sz="1050">
                <a:latin typeface="Calibri"/>
                <a:ea typeface="Calibri"/>
                <a:cs typeface="Calibri"/>
                <a:sym typeface="Calibri"/>
              </a:rPr>
              <a:t>Sistemi di controllo di supervisione e acquisizione dati (SCADA)</a:t>
            </a:r>
            <a:endParaRPr sz="1050">
              <a:latin typeface="Calibri"/>
              <a:ea typeface="Calibri"/>
              <a:cs typeface="Calibri"/>
              <a:sym typeface="Calibri"/>
            </a:endParaRPr>
          </a:p>
          <a:p>
            <a:pPr indent="-439419" lvl="0" marL="795020" rtl="0" algn="l">
              <a:lnSpc>
                <a:spcPct val="100000"/>
              </a:lnSpc>
              <a:spcBef>
                <a:spcPts val="360"/>
              </a:spcBef>
              <a:spcAft>
                <a:spcPts val="0"/>
              </a:spcAft>
              <a:buSzPts val="1350"/>
              <a:buFont typeface="Arial"/>
              <a:buChar char="•"/>
            </a:pPr>
            <a:r>
              <a:rPr lang="en-US" sz="1050">
                <a:latin typeface="Calibri"/>
                <a:ea typeface="Calibri"/>
                <a:cs typeface="Calibri"/>
                <a:sym typeface="Calibri"/>
              </a:rPr>
              <a:t>Sistemi di controllo distribuiti (DCS)</a:t>
            </a:r>
            <a:endParaRPr sz="1050">
              <a:latin typeface="Calibri"/>
              <a:ea typeface="Calibri"/>
              <a:cs typeface="Calibri"/>
              <a:sym typeface="Calibri"/>
            </a:endParaRPr>
          </a:p>
          <a:p>
            <a:pPr indent="-439419" lvl="0" marL="795020" rtl="0" algn="l">
              <a:lnSpc>
                <a:spcPct val="100000"/>
              </a:lnSpc>
              <a:spcBef>
                <a:spcPts val="360"/>
              </a:spcBef>
              <a:spcAft>
                <a:spcPts val="0"/>
              </a:spcAft>
              <a:buSzPts val="1350"/>
              <a:buFont typeface="Arial"/>
              <a:buChar char="•"/>
            </a:pPr>
            <a:r>
              <a:rPr lang="en-US" sz="1050">
                <a:latin typeface="Calibri"/>
                <a:ea typeface="Calibri"/>
                <a:cs typeface="Calibri"/>
                <a:sym typeface="Calibri"/>
              </a:rPr>
              <a:t>Sistemi di controllo numerico computerizzato (CNC), comprese le macchine utensili computerizzate</a:t>
            </a:r>
            <a:endParaRPr sz="1050">
              <a:latin typeface="Calibri"/>
              <a:ea typeface="Calibri"/>
              <a:cs typeface="Calibri"/>
              <a:sym typeface="Calibri"/>
            </a:endParaRPr>
          </a:p>
          <a:p>
            <a:pPr indent="-439419" lvl="0" marL="795020" rtl="0" algn="l">
              <a:lnSpc>
                <a:spcPct val="100000"/>
              </a:lnSpc>
              <a:spcBef>
                <a:spcPts val="360"/>
              </a:spcBef>
              <a:spcAft>
                <a:spcPts val="0"/>
              </a:spcAft>
              <a:buSzPts val="1350"/>
              <a:buFont typeface="Arial"/>
              <a:buChar char="•"/>
            </a:pPr>
            <a:r>
              <a:rPr lang="en-US" sz="1050">
                <a:latin typeface="Calibri"/>
                <a:ea typeface="Calibri"/>
                <a:cs typeface="Calibri"/>
                <a:sym typeface="Calibri"/>
              </a:rPr>
              <a:t>Apparecchiature scientifiche (ad es. oscilloscopi digitali)</a:t>
            </a:r>
            <a:endParaRPr sz="1050">
              <a:latin typeface="Calibri"/>
              <a:ea typeface="Calibri"/>
              <a:cs typeface="Calibri"/>
              <a:sym typeface="Calibri"/>
            </a:endParaRPr>
          </a:p>
          <a:p>
            <a:pPr indent="-439419" lvl="0" marL="795020" rtl="0" algn="l">
              <a:lnSpc>
                <a:spcPct val="100000"/>
              </a:lnSpc>
              <a:spcBef>
                <a:spcPts val="375"/>
              </a:spcBef>
              <a:spcAft>
                <a:spcPts val="0"/>
              </a:spcAft>
              <a:buSzPts val="1350"/>
              <a:buFont typeface="Arial"/>
              <a:buChar char="•"/>
            </a:pPr>
            <a:r>
              <a:rPr lang="en-US" sz="1050">
                <a:latin typeface="Calibri"/>
                <a:ea typeface="Calibri"/>
                <a:cs typeface="Calibri"/>
                <a:sym typeface="Calibri"/>
              </a:rPr>
              <a:t>Sistema di gestione degli edifici (BMS) e sistemi di automazione degli edifici (BAS)</a:t>
            </a:r>
            <a:endParaRPr sz="1050">
              <a:latin typeface="Calibri"/>
              <a:ea typeface="Calibri"/>
              <a:cs typeface="Calibri"/>
              <a:sym typeface="Calibri"/>
            </a:endParaRPr>
          </a:p>
          <a:p>
            <a:pPr indent="0" lvl="0" marL="0" rtl="0" algn="l">
              <a:lnSpc>
                <a:spcPct val="100000"/>
              </a:lnSpc>
              <a:spcBef>
                <a:spcPts val="380"/>
              </a:spcBef>
              <a:spcAft>
                <a:spcPts val="0"/>
              </a:spcAft>
              <a:buNone/>
            </a:pPr>
            <a:r>
              <a:t/>
            </a:r>
            <a:endParaRPr sz="1050">
              <a:latin typeface="Calibri"/>
              <a:ea typeface="Calibri"/>
              <a:cs typeface="Calibri"/>
              <a:sym typeface="Calibri"/>
            </a:endParaRPr>
          </a:p>
          <a:p>
            <a:pPr indent="0" lvl="0" marL="12700" marR="167005" rtl="0" algn="l">
              <a:lnSpc>
                <a:spcPct val="100000"/>
              </a:lnSpc>
              <a:spcBef>
                <a:spcPts val="5"/>
              </a:spcBef>
              <a:spcAft>
                <a:spcPts val="0"/>
              </a:spcAft>
              <a:buNone/>
            </a:pPr>
            <a:r>
              <a:rPr lang="en-US" sz="1050">
                <a:latin typeface="Calibri"/>
                <a:ea typeface="Calibri"/>
                <a:cs typeface="Calibri"/>
                <a:sym typeface="Calibri"/>
              </a:rPr>
              <a:t>Il termine descrive solitamente ambienti contenenti sistemi di controllo industriale (ICS), come sistemi SCADA (Supervisory Control and Data Acquisition), sistemi di controllo distribuiti (DCS), unità terminali remote (RTU) e controllori logici programmabili (PLC), nonché reti e unità organizzative dedicate.</a:t>
            </a:r>
            <a:endParaRPr sz="1050">
              <a:latin typeface="Calibri"/>
              <a:ea typeface="Calibri"/>
              <a:cs typeface="Calibri"/>
              <a:sym typeface="Calibri"/>
            </a:endParaRPr>
          </a:p>
          <a:p>
            <a:pPr indent="0" lvl="0" marL="12700" marR="173990" rtl="0" algn="l">
              <a:lnSpc>
                <a:spcPct val="100000"/>
              </a:lnSpc>
              <a:spcBef>
                <a:spcPts val="5"/>
              </a:spcBef>
              <a:spcAft>
                <a:spcPts val="0"/>
              </a:spcAft>
              <a:buNone/>
            </a:pPr>
            <a:r>
              <a:rPr lang="en-US" sz="1050">
                <a:latin typeface="Calibri"/>
                <a:ea typeface="Calibri"/>
                <a:cs typeface="Calibri"/>
                <a:sym typeface="Calibri"/>
              </a:rPr>
              <a:t>L'ambiente, sia commerciale che domestico, utilizza dispositivi IoT all'interno di piattaforme edge IoT / applicazioni basate su "cloud". Anche i sistemi embedded possono essere inclusi nella sfera dell'OT (ad esempio, la strumentazione intelligente), insieme ai dispositivi di acquisizione, controllo e calcolo dei dati scientifici.</a:t>
            </a:r>
            <a:endParaRPr sz="1050">
              <a:latin typeface="Calibri"/>
              <a:ea typeface="Calibri"/>
              <a:cs typeface="Calibri"/>
              <a:sym typeface="Calibri"/>
            </a:endParaRPr>
          </a:p>
          <a:p>
            <a:pPr indent="0" lvl="0" marL="0" rtl="0" algn="l">
              <a:lnSpc>
                <a:spcPct val="100000"/>
              </a:lnSpc>
              <a:spcBef>
                <a:spcPts val="715"/>
              </a:spcBef>
              <a:spcAft>
                <a:spcPts val="0"/>
              </a:spcAft>
              <a:buNone/>
            </a:pPr>
            <a:r>
              <a:t/>
            </a:r>
            <a:endParaRPr sz="1050">
              <a:latin typeface="Calibri"/>
              <a:ea typeface="Calibri"/>
              <a:cs typeface="Calibri"/>
              <a:sym typeface="Calibri"/>
            </a:endParaRPr>
          </a:p>
          <a:p>
            <a:pPr indent="0" lvl="0" marL="0" marR="5080" rtl="0" algn="r">
              <a:lnSpc>
                <a:spcPct val="100000"/>
              </a:lnSpc>
              <a:spcBef>
                <a:spcPts val="0"/>
              </a:spcBef>
              <a:spcAft>
                <a:spcPts val="0"/>
              </a:spcAft>
              <a:buNone/>
            </a:pPr>
            <a:r>
              <a:rPr lang="en-US" sz="1050">
                <a:latin typeface="Calibri"/>
                <a:ea typeface="Calibri"/>
                <a:cs typeface="Calibri"/>
                <a:sym typeface="Calibri"/>
              </a:rPr>
              <a:t>Fonte : Wikipedia</a:t>
            </a:r>
            <a:endParaRPr sz="1050">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6" name="Shape 56"/>
        <p:cNvGrpSpPr/>
        <p:nvPr/>
      </p:nvGrpSpPr>
      <p:grpSpPr>
        <a:xfrm>
          <a:off x="0" y="0"/>
          <a:ext cx="0" cy="0"/>
          <a:chOff x="0" y="0"/>
          <a:chExt cx="0" cy="0"/>
        </a:xfrm>
      </p:grpSpPr>
      <p:grpSp>
        <p:nvGrpSpPr>
          <p:cNvPr id="57" name="Google Shape;57;p2"/>
          <p:cNvGrpSpPr/>
          <p:nvPr/>
        </p:nvGrpSpPr>
        <p:grpSpPr>
          <a:xfrm>
            <a:off x="5171515" y="0"/>
            <a:ext cx="2277390" cy="5143626"/>
            <a:chOff x="5171515" y="0"/>
            <a:chExt cx="2277390" cy="5143626"/>
          </a:xfrm>
        </p:grpSpPr>
        <p:sp>
          <p:nvSpPr>
            <p:cNvPr id="58" name="Google Shape;58;p2"/>
            <p:cNvSpPr/>
            <p:nvPr/>
          </p:nvSpPr>
          <p:spPr>
            <a:xfrm>
              <a:off x="5171515" y="761"/>
              <a:ext cx="1363980" cy="5142865"/>
            </a:xfrm>
            <a:custGeom>
              <a:rect b="b" l="l" r="r" t="t"/>
              <a:pathLst>
                <a:path extrusionOk="0" h="5142865" w="1363979">
                  <a:moveTo>
                    <a:pt x="0" y="5142738"/>
                  </a:moveTo>
                  <a:lnTo>
                    <a:pt x="1363770" y="0"/>
                  </a:lnTo>
                </a:path>
              </a:pathLst>
            </a:custGeom>
            <a:noFill/>
            <a:ln cap="flat" cmpd="sng" w="22200">
              <a:solidFill>
                <a:srgbClr val="D7791A"/>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9" name="Google Shape;59;p2"/>
            <p:cNvSpPr/>
            <p:nvPr/>
          </p:nvSpPr>
          <p:spPr>
            <a:xfrm>
              <a:off x="5532475" y="0"/>
              <a:ext cx="1916430" cy="5143500"/>
            </a:xfrm>
            <a:custGeom>
              <a:rect b="b" l="l" r="r" t="t"/>
              <a:pathLst>
                <a:path extrusionOk="0" h="5143500" w="1916429">
                  <a:moveTo>
                    <a:pt x="1916264" y="0"/>
                  </a:moveTo>
                  <a:lnTo>
                    <a:pt x="1895919" y="0"/>
                  </a:lnTo>
                  <a:lnTo>
                    <a:pt x="1575066" y="1170432"/>
                  </a:lnTo>
                  <a:lnTo>
                    <a:pt x="1318272" y="2127377"/>
                  </a:lnTo>
                  <a:lnTo>
                    <a:pt x="1293926" y="2161629"/>
                  </a:lnTo>
                  <a:lnTo>
                    <a:pt x="1260487" y="2184704"/>
                  </a:lnTo>
                  <a:lnTo>
                    <a:pt x="1221333" y="2195080"/>
                  </a:lnTo>
                  <a:lnTo>
                    <a:pt x="1179842" y="2191258"/>
                  </a:lnTo>
                  <a:lnTo>
                    <a:pt x="1137716" y="2170074"/>
                  </a:lnTo>
                  <a:lnTo>
                    <a:pt x="1107757" y="2135441"/>
                  </a:lnTo>
                  <a:lnTo>
                    <a:pt x="1092809" y="2092248"/>
                  </a:lnTo>
                  <a:lnTo>
                    <a:pt x="1095768" y="2045335"/>
                  </a:lnTo>
                  <a:lnTo>
                    <a:pt x="1290586" y="1326896"/>
                  </a:lnTo>
                  <a:lnTo>
                    <a:pt x="1295057" y="1300175"/>
                  </a:lnTo>
                  <a:lnTo>
                    <a:pt x="1295006" y="1298587"/>
                  </a:lnTo>
                  <a:lnTo>
                    <a:pt x="1294257" y="1273352"/>
                  </a:lnTo>
                  <a:lnTo>
                    <a:pt x="1288288" y="1247089"/>
                  </a:lnTo>
                  <a:lnTo>
                    <a:pt x="1261554" y="1199476"/>
                  </a:lnTo>
                  <a:lnTo>
                    <a:pt x="1229537" y="1173175"/>
                  </a:lnTo>
                  <a:lnTo>
                    <a:pt x="1193177" y="1157097"/>
                  </a:lnTo>
                  <a:lnTo>
                    <a:pt x="1149197" y="1152461"/>
                  </a:lnTo>
                  <a:lnTo>
                    <a:pt x="1107427" y="1161542"/>
                  </a:lnTo>
                  <a:lnTo>
                    <a:pt x="1070749" y="1182649"/>
                  </a:lnTo>
                  <a:lnTo>
                    <a:pt x="1042022" y="1214158"/>
                  </a:lnTo>
                  <a:lnTo>
                    <a:pt x="1024140" y="1254379"/>
                  </a:lnTo>
                  <a:lnTo>
                    <a:pt x="728230" y="2345817"/>
                  </a:lnTo>
                  <a:lnTo>
                    <a:pt x="0" y="5143500"/>
                  </a:lnTo>
                  <a:lnTo>
                    <a:pt x="19494" y="5143500"/>
                  </a:lnTo>
                  <a:lnTo>
                    <a:pt x="747407" y="2351532"/>
                  </a:lnTo>
                  <a:lnTo>
                    <a:pt x="1043317" y="1260094"/>
                  </a:lnTo>
                  <a:lnTo>
                    <a:pt x="1064514" y="1217993"/>
                  </a:lnTo>
                  <a:lnTo>
                    <a:pt x="1099146" y="1188072"/>
                  </a:lnTo>
                  <a:lnTo>
                    <a:pt x="1142377" y="1173175"/>
                  </a:lnTo>
                  <a:lnTo>
                    <a:pt x="1189367" y="1176147"/>
                  </a:lnTo>
                  <a:lnTo>
                    <a:pt x="1211262" y="1184554"/>
                  </a:lnTo>
                  <a:lnTo>
                    <a:pt x="1247609" y="1212405"/>
                  </a:lnTo>
                  <a:lnTo>
                    <a:pt x="1270850" y="1252943"/>
                  </a:lnTo>
                  <a:lnTo>
                    <a:pt x="1276565" y="1298587"/>
                  </a:lnTo>
                  <a:lnTo>
                    <a:pt x="1272425" y="1322070"/>
                  </a:lnTo>
                  <a:lnTo>
                    <a:pt x="1077607" y="2040509"/>
                  </a:lnTo>
                  <a:lnTo>
                    <a:pt x="1073023" y="2084489"/>
                  </a:lnTo>
                  <a:lnTo>
                    <a:pt x="1082103" y="2126246"/>
                  </a:lnTo>
                  <a:lnTo>
                    <a:pt x="1103223" y="2162911"/>
                  </a:lnTo>
                  <a:lnTo>
                    <a:pt x="1134732" y="2191601"/>
                  </a:lnTo>
                  <a:lnTo>
                    <a:pt x="1175016" y="2209419"/>
                  </a:lnTo>
                  <a:lnTo>
                    <a:pt x="1223581" y="2213457"/>
                  </a:lnTo>
                  <a:lnTo>
                    <a:pt x="1269301" y="2201037"/>
                  </a:lnTo>
                  <a:lnTo>
                    <a:pt x="1277861" y="2195080"/>
                  </a:lnTo>
                  <a:lnTo>
                    <a:pt x="1308227" y="2173960"/>
                  </a:lnTo>
                  <a:lnTo>
                    <a:pt x="1336433" y="2133981"/>
                  </a:lnTo>
                  <a:lnTo>
                    <a:pt x="1336433" y="2133092"/>
                  </a:lnTo>
                  <a:lnTo>
                    <a:pt x="1593227" y="1175258"/>
                  </a:lnTo>
                  <a:lnTo>
                    <a:pt x="1916264" y="0"/>
                  </a:lnTo>
                  <a:close/>
                </a:path>
              </a:pathLst>
            </a:custGeom>
            <a:solidFill>
              <a:srgbClr val="FFB9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0" name="Google Shape;60;p2"/>
            <p:cNvSpPr/>
            <p:nvPr/>
          </p:nvSpPr>
          <p:spPr>
            <a:xfrm>
              <a:off x="5920631" y="3905805"/>
              <a:ext cx="567055" cy="1234440"/>
            </a:xfrm>
            <a:custGeom>
              <a:rect b="b" l="l" r="r" t="t"/>
              <a:pathLst>
                <a:path extrusionOk="0" h="1234439" w="567054">
                  <a:moveTo>
                    <a:pt x="19756" y="1233880"/>
                  </a:moveTo>
                  <a:lnTo>
                    <a:pt x="0" y="1233880"/>
                  </a:lnTo>
                  <a:lnTo>
                    <a:pt x="304810" y="100903"/>
                  </a:lnTo>
                  <a:lnTo>
                    <a:pt x="323361" y="59595"/>
                  </a:lnTo>
                  <a:lnTo>
                    <a:pt x="353026" y="27748"/>
                  </a:lnTo>
                  <a:lnTo>
                    <a:pt x="390804" y="7252"/>
                  </a:lnTo>
                  <a:lnTo>
                    <a:pt x="433697" y="0"/>
                  </a:lnTo>
                  <a:lnTo>
                    <a:pt x="468505" y="4804"/>
                  </a:lnTo>
                  <a:lnTo>
                    <a:pt x="498430" y="19895"/>
                  </a:lnTo>
                  <a:lnTo>
                    <a:pt x="418204" y="19895"/>
                  </a:lnTo>
                  <a:lnTo>
                    <a:pt x="376310" y="34475"/>
                  </a:lnTo>
                  <a:lnTo>
                    <a:pt x="342882" y="64009"/>
                  </a:lnTo>
                  <a:lnTo>
                    <a:pt x="322685" y="105707"/>
                  </a:lnTo>
                  <a:lnTo>
                    <a:pt x="19756" y="1233880"/>
                  </a:lnTo>
                  <a:close/>
                </a:path>
                <a:path extrusionOk="0" h="1234439" w="567054">
                  <a:moveTo>
                    <a:pt x="277527" y="1233880"/>
                  </a:moveTo>
                  <a:lnTo>
                    <a:pt x="257772" y="1233880"/>
                  </a:lnTo>
                  <a:lnTo>
                    <a:pt x="544705" y="167211"/>
                  </a:lnTo>
                  <a:lnTo>
                    <a:pt x="548630" y="144057"/>
                  </a:lnTo>
                  <a:lnTo>
                    <a:pt x="533415" y="77840"/>
                  </a:lnTo>
                  <a:lnTo>
                    <a:pt x="504255" y="43243"/>
                  </a:lnTo>
                  <a:lnTo>
                    <a:pt x="463802" y="23062"/>
                  </a:lnTo>
                  <a:lnTo>
                    <a:pt x="418204" y="19895"/>
                  </a:lnTo>
                  <a:lnTo>
                    <a:pt x="498430" y="19895"/>
                  </a:lnTo>
                  <a:lnTo>
                    <a:pt x="514955" y="28228"/>
                  </a:lnTo>
                  <a:lnTo>
                    <a:pt x="549409" y="68229"/>
                  </a:lnTo>
                  <a:lnTo>
                    <a:pt x="566225" y="118681"/>
                  </a:lnTo>
                  <a:lnTo>
                    <a:pt x="566968" y="144057"/>
                  </a:lnTo>
                  <a:lnTo>
                    <a:pt x="567004" y="145258"/>
                  </a:lnTo>
                  <a:lnTo>
                    <a:pt x="562580" y="172014"/>
                  </a:lnTo>
                  <a:lnTo>
                    <a:pt x="277527" y="1233880"/>
                  </a:lnTo>
                  <a:close/>
                </a:path>
              </a:pathLst>
            </a:custGeom>
            <a:solidFill>
              <a:srgbClr val="D7791A"/>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sp>
        <p:nvSpPr>
          <p:cNvPr id="61" name="Google Shape;61;p2"/>
          <p:cNvSpPr txBox="1"/>
          <p:nvPr>
            <p:ph type="title"/>
          </p:nvPr>
        </p:nvSpPr>
        <p:spPr>
          <a:xfrm>
            <a:off x="346709" y="195859"/>
            <a:ext cx="5789930" cy="3530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2150">
                <a:latin typeface="Times New Roman"/>
                <a:ea typeface="Times New Roman"/>
                <a:cs typeface="Times New Roman"/>
                <a:sym typeface="Times New Roman"/>
              </a:rPr>
              <a:t>Gamma e operazioni informatiche su SCADA</a:t>
            </a:r>
            <a:endParaRPr sz="2150">
              <a:latin typeface="Times New Roman"/>
              <a:ea typeface="Times New Roman"/>
              <a:cs typeface="Times New Roman"/>
              <a:sym typeface="Times New Roman"/>
            </a:endParaRPr>
          </a:p>
        </p:txBody>
      </p:sp>
      <p:sp>
        <p:nvSpPr>
          <p:cNvPr id="62" name="Google Shape;62;p2"/>
          <p:cNvSpPr txBox="1"/>
          <p:nvPr/>
        </p:nvSpPr>
        <p:spPr>
          <a:xfrm>
            <a:off x="575944" y="946403"/>
            <a:ext cx="3660775" cy="3467735"/>
          </a:xfrm>
          <a:prstGeom prst="rect">
            <a:avLst/>
          </a:prstGeom>
          <a:noFill/>
          <a:ln>
            <a:noFill/>
          </a:ln>
        </p:spPr>
        <p:txBody>
          <a:bodyPr anchorCtr="0" anchor="t" bIns="0" lIns="0" spcFirstLastPara="1" rIns="0" wrap="square" tIns="147300">
            <a:spAutoFit/>
          </a:bodyPr>
          <a:lstStyle/>
          <a:p>
            <a:pPr indent="0" lvl="0" marL="75565" rtl="0" algn="l">
              <a:lnSpc>
                <a:spcPct val="100000"/>
              </a:lnSpc>
              <a:spcBef>
                <a:spcPts val="0"/>
              </a:spcBef>
              <a:spcAft>
                <a:spcPts val="0"/>
              </a:spcAft>
              <a:buNone/>
            </a:pPr>
            <a:r>
              <a:rPr baseline="30000" lang="en-US" sz="2625">
                <a:solidFill>
                  <a:srgbClr val="D7791A"/>
                </a:solidFill>
                <a:latin typeface="Calibri"/>
                <a:ea typeface="Calibri"/>
                <a:cs typeface="Calibri"/>
                <a:sym typeface="Calibri"/>
              </a:rPr>
              <a:t>o1.	</a:t>
            </a:r>
            <a:r>
              <a:rPr lang="en-US" sz="1200">
                <a:solidFill>
                  <a:srgbClr val="7E7E7E"/>
                </a:solidFill>
                <a:latin typeface="Calibri"/>
                <a:ea typeface="Calibri"/>
                <a:cs typeface="Calibri"/>
                <a:sym typeface="Calibri"/>
              </a:rPr>
              <a:t>Presentare agli studenti il PLC / SCADA</a:t>
            </a:r>
            <a:endParaRPr sz="1200">
              <a:latin typeface="Calibri"/>
              <a:ea typeface="Calibri"/>
              <a:cs typeface="Calibri"/>
              <a:sym typeface="Calibri"/>
            </a:endParaRPr>
          </a:p>
          <a:p>
            <a:pPr indent="0" lvl="0" marL="75565" rtl="0" algn="l">
              <a:lnSpc>
                <a:spcPct val="100000"/>
              </a:lnSpc>
              <a:spcBef>
                <a:spcPts val="1060"/>
              </a:spcBef>
              <a:spcAft>
                <a:spcPts val="0"/>
              </a:spcAft>
              <a:buNone/>
            </a:pPr>
            <a:r>
              <a:rPr baseline="30000" lang="en-US" sz="2625">
                <a:solidFill>
                  <a:srgbClr val="D7791A"/>
                </a:solidFill>
                <a:latin typeface="Calibri"/>
                <a:ea typeface="Calibri"/>
                <a:cs typeface="Calibri"/>
                <a:sym typeface="Calibri"/>
              </a:rPr>
              <a:t>o2. </a:t>
            </a:r>
            <a:r>
              <a:rPr lang="en-US" sz="1200">
                <a:solidFill>
                  <a:srgbClr val="7E7E7E"/>
                </a:solidFill>
                <a:latin typeface="Calibri"/>
                <a:ea typeface="Calibri"/>
                <a:cs typeface="Calibri"/>
                <a:sym typeface="Calibri"/>
              </a:rPr>
              <a:t>Corsi annuali - presenziali</a:t>
            </a:r>
            <a:endParaRPr sz="1200">
              <a:latin typeface="Calibri"/>
              <a:ea typeface="Calibri"/>
              <a:cs typeface="Calibri"/>
              <a:sym typeface="Calibri"/>
            </a:endParaRPr>
          </a:p>
          <a:p>
            <a:pPr indent="0" lvl="0" marL="75565" rtl="0" algn="l">
              <a:lnSpc>
                <a:spcPct val="100000"/>
              </a:lnSpc>
              <a:spcBef>
                <a:spcPts val="1080"/>
              </a:spcBef>
              <a:spcAft>
                <a:spcPts val="0"/>
              </a:spcAft>
              <a:buNone/>
            </a:pPr>
            <a:r>
              <a:rPr baseline="30000" lang="en-US" sz="2625">
                <a:solidFill>
                  <a:srgbClr val="D7791A"/>
                </a:solidFill>
                <a:latin typeface="Calibri"/>
                <a:ea typeface="Calibri"/>
                <a:cs typeface="Calibri"/>
                <a:sym typeface="Calibri"/>
              </a:rPr>
              <a:t>o3. </a:t>
            </a:r>
            <a:r>
              <a:rPr lang="en-US" sz="1200">
                <a:solidFill>
                  <a:srgbClr val="7E7E7E"/>
                </a:solidFill>
                <a:latin typeface="Calibri"/>
                <a:ea typeface="Calibri"/>
                <a:cs typeface="Calibri"/>
                <a:sym typeface="Calibri"/>
              </a:rPr>
              <a:t>Rischi informatici e forensi su PLC / SCADA</a:t>
            </a:r>
            <a:endParaRPr sz="1200">
              <a:latin typeface="Calibri"/>
              <a:ea typeface="Calibri"/>
              <a:cs typeface="Calibri"/>
              <a:sym typeface="Calibri"/>
            </a:endParaRPr>
          </a:p>
          <a:p>
            <a:pPr indent="0" lvl="0" marL="75565" rtl="0" algn="l">
              <a:lnSpc>
                <a:spcPct val="100000"/>
              </a:lnSpc>
              <a:spcBef>
                <a:spcPts val="1070"/>
              </a:spcBef>
              <a:spcAft>
                <a:spcPts val="0"/>
              </a:spcAft>
              <a:buNone/>
            </a:pPr>
            <a:r>
              <a:rPr baseline="30000" lang="en-US" sz="2625">
                <a:solidFill>
                  <a:srgbClr val="D7791A"/>
                </a:solidFill>
                <a:latin typeface="Calibri"/>
                <a:ea typeface="Calibri"/>
                <a:cs typeface="Calibri"/>
                <a:sym typeface="Calibri"/>
              </a:rPr>
              <a:t>o4. </a:t>
            </a:r>
            <a:r>
              <a:rPr lang="en-US" sz="1200">
                <a:solidFill>
                  <a:srgbClr val="7E7E7E"/>
                </a:solidFill>
                <a:latin typeface="Calibri"/>
                <a:ea typeface="Calibri"/>
                <a:cs typeface="Calibri"/>
                <a:sym typeface="Calibri"/>
              </a:rPr>
              <a:t>Architetture di sicurezza</a:t>
            </a:r>
            <a:endParaRPr sz="1200">
              <a:latin typeface="Calibri"/>
              <a:ea typeface="Calibri"/>
              <a:cs typeface="Calibri"/>
              <a:sym typeface="Calibri"/>
            </a:endParaRPr>
          </a:p>
          <a:p>
            <a:pPr indent="0" lvl="0" marL="75565" rtl="0" algn="l">
              <a:lnSpc>
                <a:spcPct val="100000"/>
              </a:lnSpc>
              <a:spcBef>
                <a:spcPts val="1080"/>
              </a:spcBef>
              <a:spcAft>
                <a:spcPts val="0"/>
              </a:spcAft>
              <a:buNone/>
            </a:pPr>
            <a:r>
              <a:rPr baseline="30000" lang="en-US" sz="2625">
                <a:solidFill>
                  <a:srgbClr val="D7791A"/>
                </a:solidFill>
                <a:latin typeface="Calibri"/>
                <a:ea typeface="Calibri"/>
                <a:cs typeface="Calibri"/>
                <a:sym typeface="Calibri"/>
              </a:rPr>
              <a:t>o5. </a:t>
            </a:r>
            <a:r>
              <a:rPr lang="en-US" sz="1200">
                <a:solidFill>
                  <a:srgbClr val="7E7E7E"/>
                </a:solidFill>
                <a:latin typeface="Calibri"/>
                <a:ea typeface="Calibri"/>
                <a:cs typeface="Calibri"/>
                <a:sym typeface="Calibri"/>
              </a:rPr>
              <a:t>Una pratica manuale complementare</a:t>
            </a:r>
            <a:endParaRPr sz="1200">
              <a:latin typeface="Calibri"/>
              <a:ea typeface="Calibri"/>
              <a:cs typeface="Calibri"/>
              <a:sym typeface="Calibri"/>
            </a:endParaRPr>
          </a:p>
          <a:p>
            <a:pPr indent="0" lvl="0" marL="0" rtl="0" algn="l">
              <a:lnSpc>
                <a:spcPct val="100000"/>
              </a:lnSpc>
              <a:spcBef>
                <a:spcPts val="135"/>
              </a:spcBef>
              <a:spcAft>
                <a:spcPts val="0"/>
              </a:spcAft>
              <a:buNone/>
            </a:pPr>
            <a:r>
              <a:t/>
            </a:r>
            <a:endParaRPr sz="1200">
              <a:latin typeface="Calibri"/>
              <a:ea typeface="Calibri"/>
              <a:cs typeface="Calibri"/>
              <a:sym typeface="Calibri"/>
            </a:endParaRPr>
          </a:p>
          <a:p>
            <a:pPr indent="0" lvl="0" marL="63500" rtl="0" algn="l">
              <a:lnSpc>
                <a:spcPct val="100000"/>
              </a:lnSpc>
              <a:spcBef>
                <a:spcPts val="0"/>
              </a:spcBef>
              <a:spcAft>
                <a:spcPts val="0"/>
              </a:spcAft>
              <a:buNone/>
            </a:pPr>
            <a:r>
              <a:rPr baseline="30000" lang="en-US" sz="2625">
                <a:solidFill>
                  <a:srgbClr val="D7791A"/>
                </a:solidFill>
                <a:latin typeface="Calibri"/>
                <a:ea typeface="Calibri"/>
                <a:cs typeface="Calibri"/>
                <a:sym typeface="Calibri"/>
              </a:rPr>
              <a:t>o6. </a:t>
            </a:r>
            <a:r>
              <a:rPr lang="en-US" sz="1200">
                <a:solidFill>
                  <a:srgbClr val="7E7E7E"/>
                </a:solidFill>
                <a:latin typeface="Calibri"/>
                <a:ea typeface="Calibri"/>
                <a:cs typeface="Calibri"/>
                <a:sym typeface="Calibri"/>
              </a:rPr>
              <a:t>Scenari di rischio - Incidenti di sicurezza</a:t>
            </a:r>
            <a:endParaRPr sz="1200">
              <a:latin typeface="Calibri"/>
              <a:ea typeface="Calibri"/>
              <a:cs typeface="Calibri"/>
              <a:sym typeface="Calibri"/>
            </a:endParaRPr>
          </a:p>
          <a:p>
            <a:pPr indent="0" lvl="0" marL="63500" rtl="0" algn="l">
              <a:lnSpc>
                <a:spcPct val="100000"/>
              </a:lnSpc>
              <a:spcBef>
                <a:spcPts val="725"/>
              </a:spcBef>
              <a:spcAft>
                <a:spcPts val="0"/>
              </a:spcAft>
              <a:buNone/>
            </a:pPr>
            <a:r>
              <a:rPr baseline="-25000" lang="en-US" sz="2625">
                <a:solidFill>
                  <a:srgbClr val="D7791A"/>
                </a:solidFill>
                <a:latin typeface="Calibri"/>
                <a:ea typeface="Calibri"/>
                <a:cs typeface="Calibri"/>
                <a:sym typeface="Calibri"/>
              </a:rPr>
              <a:t>o7. </a:t>
            </a:r>
            <a:r>
              <a:rPr lang="en-US" sz="1100">
                <a:solidFill>
                  <a:srgbClr val="7E7E7E"/>
                </a:solidFill>
                <a:latin typeface="Calibri"/>
                <a:ea typeface="Calibri"/>
                <a:cs typeface="Calibri"/>
                <a:sym typeface="Calibri"/>
              </a:rPr>
              <a:t>Il vostro fornitore di sicurezza - C2B Consulting</a:t>
            </a:r>
            <a:endParaRPr sz="1100">
              <a:latin typeface="Calibri"/>
              <a:ea typeface="Calibri"/>
              <a:cs typeface="Calibri"/>
              <a:sym typeface="Calibri"/>
            </a:endParaRPr>
          </a:p>
          <a:p>
            <a:pPr indent="0" lvl="0" marL="596900" rtl="0" algn="l">
              <a:lnSpc>
                <a:spcPct val="100000"/>
              </a:lnSpc>
              <a:spcBef>
                <a:spcPts val="1040"/>
              </a:spcBef>
              <a:spcAft>
                <a:spcPts val="0"/>
              </a:spcAft>
              <a:buNone/>
            </a:pPr>
            <a:r>
              <a:rPr lang="en-US" sz="700">
                <a:solidFill>
                  <a:srgbClr val="7E7E7E"/>
                </a:solidFill>
                <a:latin typeface="Calibri"/>
                <a:ea typeface="Calibri"/>
                <a:cs typeface="Calibri"/>
                <a:sym typeface="Calibri"/>
              </a:rPr>
              <a:t>115 rue du maréchal Foch -F83.200 LE REVEST - Francia</a:t>
            </a:r>
            <a:endParaRPr sz="700">
              <a:latin typeface="Calibri"/>
              <a:ea typeface="Calibri"/>
              <a:cs typeface="Calibri"/>
              <a:sym typeface="Calibri"/>
            </a:endParaRPr>
          </a:p>
          <a:p>
            <a:pPr indent="0" lvl="0" marL="0" rtl="0" algn="l">
              <a:lnSpc>
                <a:spcPct val="100000"/>
              </a:lnSpc>
              <a:spcBef>
                <a:spcPts val="0"/>
              </a:spcBef>
              <a:spcAft>
                <a:spcPts val="0"/>
              </a:spcAft>
              <a:buNone/>
            </a:pPr>
            <a:r>
              <a:t/>
            </a:r>
            <a:endParaRPr sz="700">
              <a:latin typeface="Calibri"/>
              <a:ea typeface="Calibri"/>
              <a:cs typeface="Calibri"/>
              <a:sym typeface="Calibri"/>
            </a:endParaRPr>
          </a:p>
          <a:p>
            <a:pPr indent="0" lvl="0" marL="0" rtl="0" algn="l">
              <a:lnSpc>
                <a:spcPct val="100000"/>
              </a:lnSpc>
              <a:spcBef>
                <a:spcPts val="295"/>
              </a:spcBef>
              <a:spcAft>
                <a:spcPts val="0"/>
              </a:spcAft>
              <a:buNone/>
            </a:pPr>
            <a:r>
              <a:t/>
            </a:r>
            <a:endParaRPr sz="700">
              <a:latin typeface="Calibri"/>
              <a:ea typeface="Calibri"/>
              <a:cs typeface="Calibri"/>
              <a:sym typeface="Calibri"/>
            </a:endParaRPr>
          </a:p>
          <a:p>
            <a:pPr indent="0" lvl="0" marL="133350" rtl="0" algn="l">
              <a:lnSpc>
                <a:spcPct val="100000"/>
              </a:lnSpc>
              <a:spcBef>
                <a:spcPts val="5"/>
              </a:spcBef>
              <a:spcAft>
                <a:spcPts val="0"/>
              </a:spcAft>
              <a:buNone/>
            </a:pPr>
            <a:r>
              <a:rPr lang="en-US" sz="700">
                <a:latin typeface="Calibri"/>
                <a:ea typeface="Calibri"/>
                <a:cs typeface="Calibri"/>
                <a:sym typeface="Calibri"/>
              </a:rPr>
              <a:t>CSP00011_C_E_CAMPO </a:t>
            </a:r>
            <a:r>
              <a:rPr lang="en-US" sz="650">
                <a:latin typeface="Calibri"/>
                <a:ea typeface="Calibri"/>
                <a:cs typeface="Calibri"/>
                <a:sym typeface="Calibri"/>
              </a:rPr>
              <a:t>CIBERNETICO </a:t>
            </a:r>
            <a:r>
              <a:rPr lang="en-US" sz="700">
                <a:latin typeface="Calibri"/>
                <a:ea typeface="Calibri"/>
                <a:cs typeface="Calibri"/>
                <a:sym typeface="Calibri"/>
              </a:rPr>
              <a:t>E OPERAZIONI SU SCADA</a:t>
            </a:r>
            <a:endParaRPr sz="700">
              <a:latin typeface="Calibri"/>
              <a:ea typeface="Calibri"/>
              <a:cs typeface="Calibri"/>
              <a:sym typeface="Calibri"/>
            </a:endParaRPr>
          </a:p>
        </p:txBody>
      </p:sp>
      <p:pic>
        <p:nvPicPr>
          <p:cNvPr id="63" name="Google Shape;63;p2"/>
          <p:cNvPicPr preferRelativeResize="0"/>
          <p:nvPr/>
        </p:nvPicPr>
        <p:blipFill rotWithShape="1">
          <a:blip r:embed="rId3">
            <a:alphaModFix/>
          </a:blip>
          <a:srcRect b="0" l="0" r="0" t="0"/>
          <a:stretch/>
        </p:blipFill>
        <p:spPr>
          <a:xfrm>
            <a:off x="5372100" y="0"/>
            <a:ext cx="3768852" cy="51434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id="339" name="Google Shape;339;p20"/>
          <p:cNvPicPr preferRelativeResize="0"/>
          <p:nvPr/>
        </p:nvPicPr>
        <p:blipFill rotWithShape="1">
          <a:blip r:embed="rId3">
            <a:alphaModFix/>
          </a:blip>
          <a:srcRect b="0" l="0" r="0" t="0"/>
          <a:stretch/>
        </p:blipFill>
        <p:spPr>
          <a:xfrm>
            <a:off x="707136" y="1912621"/>
            <a:ext cx="2144267" cy="2753867"/>
          </a:xfrm>
          <a:prstGeom prst="rect">
            <a:avLst/>
          </a:prstGeom>
          <a:noFill/>
          <a:ln>
            <a:noFill/>
          </a:ln>
        </p:spPr>
      </p:pic>
      <p:pic>
        <p:nvPicPr>
          <p:cNvPr id="340" name="Google Shape;340;p20"/>
          <p:cNvPicPr preferRelativeResize="0"/>
          <p:nvPr/>
        </p:nvPicPr>
        <p:blipFill rotWithShape="1">
          <a:blip r:embed="rId4">
            <a:alphaModFix/>
          </a:blip>
          <a:srcRect b="0" l="0" r="0" t="0"/>
          <a:stretch/>
        </p:blipFill>
        <p:spPr>
          <a:xfrm>
            <a:off x="3680904" y="1439138"/>
            <a:ext cx="1321879" cy="1543050"/>
          </a:xfrm>
          <a:prstGeom prst="rect">
            <a:avLst/>
          </a:prstGeom>
          <a:noFill/>
          <a:ln>
            <a:noFill/>
          </a:ln>
        </p:spPr>
      </p:pic>
      <p:sp>
        <p:nvSpPr>
          <p:cNvPr id="341" name="Google Shape;341;p20"/>
          <p:cNvSpPr txBox="1"/>
          <p:nvPr>
            <p:ph type="title"/>
          </p:nvPr>
        </p:nvSpPr>
        <p:spPr>
          <a:xfrm>
            <a:off x="325120" y="91160"/>
            <a:ext cx="880744" cy="2235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300">
                <a:latin typeface="Calibri"/>
                <a:ea typeface="Calibri"/>
                <a:cs typeface="Calibri"/>
                <a:sym typeface="Calibri"/>
              </a:rPr>
              <a:t>PLC / SCADA</a:t>
            </a:r>
            <a:endParaRPr sz="1300">
              <a:latin typeface="Calibri"/>
              <a:ea typeface="Calibri"/>
              <a:cs typeface="Calibri"/>
              <a:sym typeface="Calibri"/>
            </a:endParaRPr>
          </a:p>
        </p:txBody>
      </p:sp>
      <p:sp>
        <p:nvSpPr>
          <p:cNvPr id="342" name="Google Shape;342;p20"/>
          <p:cNvSpPr txBox="1"/>
          <p:nvPr/>
        </p:nvSpPr>
        <p:spPr>
          <a:xfrm>
            <a:off x="291465" y="615441"/>
            <a:ext cx="3730625" cy="629285"/>
          </a:xfrm>
          <a:prstGeom prst="rect">
            <a:avLst/>
          </a:prstGeom>
          <a:noFill/>
          <a:ln>
            <a:noFill/>
          </a:ln>
        </p:spPr>
        <p:txBody>
          <a:bodyPr anchorCtr="0" anchor="t" bIns="0" lIns="0" spcFirstLastPara="1" rIns="0" wrap="square" tIns="0">
            <a:spAutoFit/>
          </a:bodyPr>
          <a:lstStyle/>
          <a:p>
            <a:pPr indent="-286385" lvl="0" marL="299085" rtl="0" algn="l">
              <a:lnSpc>
                <a:spcPct val="134545"/>
              </a:lnSpc>
              <a:spcBef>
                <a:spcPts val="0"/>
              </a:spcBef>
              <a:spcAft>
                <a:spcPts val="0"/>
              </a:spcAft>
              <a:buSzPts val="1400"/>
              <a:buFont typeface="Calibri"/>
              <a:buChar char="-"/>
            </a:pPr>
            <a:r>
              <a:rPr lang="en-US" sz="1100">
                <a:latin typeface="Calibri"/>
                <a:ea typeface="Calibri"/>
                <a:cs typeface="Calibri"/>
                <a:sym typeface="Calibri"/>
              </a:rPr>
              <a:t>sistema di automazione e controllo industriale</a:t>
            </a:r>
            <a:endParaRPr sz="1100">
              <a:latin typeface="Calibri"/>
              <a:ea typeface="Calibri"/>
              <a:cs typeface="Calibri"/>
              <a:sym typeface="Calibri"/>
            </a:endParaRPr>
          </a:p>
          <a:p>
            <a:pPr indent="-286385" lvl="0" marL="299085" rtl="0" algn="l">
              <a:lnSpc>
                <a:spcPct val="100000"/>
              </a:lnSpc>
              <a:spcBef>
                <a:spcPts val="0"/>
              </a:spcBef>
              <a:spcAft>
                <a:spcPts val="0"/>
              </a:spcAft>
              <a:buSzPts val="1400"/>
              <a:buFont typeface="Calibri"/>
              <a:buChar char="-"/>
            </a:pPr>
            <a:r>
              <a:rPr lang="en-US" sz="1100">
                <a:latin typeface="Calibri"/>
                <a:ea typeface="Calibri"/>
                <a:cs typeface="Calibri"/>
                <a:sym typeface="Calibri"/>
              </a:rPr>
              <a:t>Controllore logico programmabile (spesso assimilato all'HW)</a:t>
            </a:r>
            <a:endParaRPr sz="1100">
              <a:latin typeface="Calibri"/>
              <a:ea typeface="Calibri"/>
              <a:cs typeface="Calibri"/>
              <a:sym typeface="Calibri"/>
            </a:endParaRPr>
          </a:p>
          <a:p>
            <a:pPr indent="-286385" lvl="0" marL="299085" rtl="0" algn="l">
              <a:lnSpc>
                <a:spcPct val="100000"/>
              </a:lnSpc>
              <a:spcBef>
                <a:spcPts val="15"/>
              </a:spcBef>
              <a:spcAft>
                <a:spcPts val="0"/>
              </a:spcAft>
              <a:buSzPts val="1400"/>
              <a:buFont typeface="Calibri"/>
              <a:buChar char="-"/>
            </a:pPr>
            <a:r>
              <a:rPr lang="en-US" sz="1100">
                <a:latin typeface="Calibri"/>
                <a:ea typeface="Calibri"/>
                <a:cs typeface="Calibri"/>
                <a:sym typeface="Calibri"/>
              </a:rPr>
              <a:t>controllo di supervisione e acquisizione dati (SW)</a:t>
            </a:r>
            <a:endParaRPr sz="1100">
              <a:latin typeface="Calibri"/>
              <a:ea typeface="Calibri"/>
              <a:cs typeface="Calibri"/>
              <a:sym typeface="Calibri"/>
            </a:endParaRPr>
          </a:p>
        </p:txBody>
      </p:sp>
      <p:sp>
        <p:nvSpPr>
          <p:cNvPr id="343" name="Google Shape;343;p20"/>
          <p:cNvSpPr txBox="1"/>
          <p:nvPr/>
        </p:nvSpPr>
        <p:spPr>
          <a:xfrm>
            <a:off x="8350986" y="40551"/>
            <a:ext cx="70485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850">
                <a:solidFill>
                  <a:srgbClr val="D7791A"/>
                </a:solidFill>
                <a:latin typeface="Calibri"/>
                <a:ea typeface="Calibri"/>
                <a:cs typeface="Calibri"/>
                <a:sym typeface="Calibri"/>
              </a:rPr>
              <a:t>CSP0011_C_E</a:t>
            </a:r>
            <a:endParaRPr sz="850">
              <a:latin typeface="Calibri"/>
              <a:ea typeface="Calibri"/>
              <a:cs typeface="Calibri"/>
              <a:sym typeface="Calibri"/>
            </a:endParaRPr>
          </a:p>
        </p:txBody>
      </p:sp>
      <p:sp>
        <p:nvSpPr>
          <p:cNvPr id="344" name="Google Shape;344;p20"/>
          <p:cNvSpPr txBox="1"/>
          <p:nvPr/>
        </p:nvSpPr>
        <p:spPr>
          <a:xfrm>
            <a:off x="8328711" y="4778971"/>
            <a:ext cx="112395" cy="13208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700">
                <a:solidFill>
                  <a:srgbClr val="888888"/>
                </a:solidFill>
                <a:latin typeface="Calibri"/>
                <a:ea typeface="Calibri"/>
                <a:cs typeface="Calibri"/>
                <a:sym typeface="Calibri"/>
              </a:rPr>
              <a:t>20</a:t>
            </a:r>
            <a:endParaRPr sz="700">
              <a:latin typeface="Calibri"/>
              <a:ea typeface="Calibri"/>
              <a:cs typeface="Calibri"/>
              <a:sym typeface="Calibri"/>
            </a:endParaRPr>
          </a:p>
        </p:txBody>
      </p:sp>
      <p:pic>
        <p:nvPicPr>
          <p:cNvPr id="345" name="Google Shape;345;p20"/>
          <p:cNvPicPr preferRelativeResize="0"/>
          <p:nvPr/>
        </p:nvPicPr>
        <p:blipFill rotWithShape="1">
          <a:blip r:embed="rId5">
            <a:alphaModFix/>
          </a:blip>
          <a:srcRect b="0" l="0" r="0" t="0"/>
          <a:stretch/>
        </p:blipFill>
        <p:spPr>
          <a:xfrm>
            <a:off x="5326379" y="1683448"/>
            <a:ext cx="3810000" cy="2752343"/>
          </a:xfrm>
          <a:prstGeom prst="rect">
            <a:avLst/>
          </a:prstGeom>
          <a:noFill/>
          <a:ln>
            <a:noFill/>
          </a:ln>
        </p:spPr>
      </p:pic>
      <p:pic>
        <p:nvPicPr>
          <p:cNvPr id="346" name="Google Shape;346;p20"/>
          <p:cNvPicPr preferRelativeResize="0"/>
          <p:nvPr/>
        </p:nvPicPr>
        <p:blipFill rotWithShape="1">
          <a:blip r:embed="rId6">
            <a:alphaModFix/>
          </a:blip>
          <a:srcRect b="0" l="0" r="0" t="0"/>
          <a:stretch/>
        </p:blipFill>
        <p:spPr>
          <a:xfrm>
            <a:off x="3639426" y="3421379"/>
            <a:ext cx="1479559" cy="165353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id="351" name="Google Shape;351;p21"/>
          <p:cNvPicPr preferRelativeResize="0"/>
          <p:nvPr/>
        </p:nvPicPr>
        <p:blipFill rotWithShape="1">
          <a:blip r:embed="rId3">
            <a:alphaModFix/>
          </a:blip>
          <a:srcRect b="0" l="0" r="0" t="0"/>
          <a:stretch/>
        </p:blipFill>
        <p:spPr>
          <a:xfrm>
            <a:off x="5585459" y="2945904"/>
            <a:ext cx="3320150" cy="1664969"/>
          </a:xfrm>
          <a:prstGeom prst="rect">
            <a:avLst/>
          </a:prstGeom>
          <a:noFill/>
          <a:ln>
            <a:noFill/>
          </a:ln>
        </p:spPr>
      </p:pic>
      <p:sp>
        <p:nvSpPr>
          <p:cNvPr id="352" name="Google Shape;352;p21"/>
          <p:cNvSpPr txBox="1"/>
          <p:nvPr/>
        </p:nvSpPr>
        <p:spPr>
          <a:xfrm>
            <a:off x="325120" y="91160"/>
            <a:ext cx="2887980" cy="2235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300">
                <a:latin typeface="Calibri"/>
                <a:ea typeface="Calibri"/>
                <a:cs typeface="Calibri"/>
                <a:sym typeface="Calibri"/>
              </a:rPr>
              <a:t>Componenti del sistema SCADA - Funzioni</a:t>
            </a:r>
            <a:endParaRPr sz="1300">
              <a:latin typeface="Calibri"/>
              <a:ea typeface="Calibri"/>
              <a:cs typeface="Calibri"/>
              <a:sym typeface="Calibri"/>
            </a:endParaRPr>
          </a:p>
        </p:txBody>
      </p:sp>
      <p:sp>
        <p:nvSpPr>
          <p:cNvPr id="353" name="Google Shape;353;p21"/>
          <p:cNvSpPr txBox="1"/>
          <p:nvPr/>
        </p:nvSpPr>
        <p:spPr>
          <a:xfrm>
            <a:off x="8128000" y="40551"/>
            <a:ext cx="70485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850">
                <a:solidFill>
                  <a:srgbClr val="D7791A"/>
                </a:solidFill>
                <a:latin typeface="Calibri"/>
                <a:ea typeface="Calibri"/>
                <a:cs typeface="Calibri"/>
                <a:sym typeface="Calibri"/>
              </a:rPr>
              <a:t>CSP0011_C_E</a:t>
            </a:r>
            <a:endParaRPr sz="850">
              <a:latin typeface="Calibri"/>
              <a:ea typeface="Calibri"/>
              <a:cs typeface="Calibri"/>
              <a:sym typeface="Calibri"/>
            </a:endParaRPr>
          </a:p>
        </p:txBody>
      </p:sp>
      <p:sp>
        <p:nvSpPr>
          <p:cNvPr id="354" name="Google Shape;354;p21"/>
          <p:cNvSpPr txBox="1"/>
          <p:nvPr/>
        </p:nvSpPr>
        <p:spPr>
          <a:xfrm>
            <a:off x="703580" y="783716"/>
            <a:ext cx="2528570" cy="1128395"/>
          </a:xfrm>
          <a:prstGeom prst="rect">
            <a:avLst/>
          </a:prstGeom>
          <a:noFill/>
          <a:ln>
            <a:noFill/>
          </a:ln>
        </p:spPr>
        <p:txBody>
          <a:bodyPr anchorCtr="0" anchor="t" bIns="0" lIns="0" spcFirstLastPara="1" rIns="0" wrap="square" tIns="12050">
            <a:spAutoFit/>
          </a:bodyPr>
          <a:lstStyle/>
          <a:p>
            <a:pPr indent="0" lvl="0" marL="12700" marR="579120" rtl="0" algn="l">
              <a:lnSpc>
                <a:spcPct val="123700"/>
              </a:lnSpc>
              <a:spcBef>
                <a:spcPts val="0"/>
              </a:spcBef>
              <a:spcAft>
                <a:spcPts val="0"/>
              </a:spcAft>
              <a:buNone/>
            </a:pPr>
            <a:r>
              <a:rPr lang="en-US" sz="1450">
                <a:latin typeface="Calibri"/>
                <a:ea typeface="Calibri"/>
                <a:cs typeface="Calibri"/>
                <a:sym typeface="Calibri"/>
              </a:rPr>
              <a:t>Acquisizione dei dati Raccolta dati	raccolta diffusione</a:t>
            </a:r>
            <a:endParaRPr sz="1450">
              <a:latin typeface="Calibri"/>
              <a:ea typeface="Calibri"/>
              <a:cs typeface="Calibri"/>
              <a:sym typeface="Calibri"/>
            </a:endParaRPr>
          </a:p>
          <a:p>
            <a:pPr indent="0" lvl="0" marL="12700" rtl="0" algn="l">
              <a:lnSpc>
                <a:spcPct val="100000"/>
              </a:lnSpc>
              <a:spcBef>
                <a:spcPts val="490"/>
              </a:spcBef>
              <a:spcAft>
                <a:spcPts val="0"/>
              </a:spcAft>
              <a:buNone/>
            </a:pPr>
            <a:r>
              <a:rPr lang="en-US" sz="1450">
                <a:latin typeface="Calibri"/>
                <a:ea typeface="Calibri"/>
                <a:cs typeface="Calibri"/>
                <a:sym typeface="Calibri"/>
              </a:rPr>
              <a:t>Presentazione e controllo dei dati</a:t>
            </a:r>
            <a:endParaRPr sz="1450">
              <a:latin typeface="Calibri"/>
              <a:ea typeface="Calibri"/>
              <a:cs typeface="Calibri"/>
              <a:sym typeface="Calibri"/>
            </a:endParaRPr>
          </a:p>
        </p:txBody>
      </p:sp>
      <p:sp>
        <p:nvSpPr>
          <p:cNvPr id="355" name="Google Shape;355;p21"/>
          <p:cNvSpPr txBox="1"/>
          <p:nvPr/>
        </p:nvSpPr>
        <p:spPr>
          <a:xfrm>
            <a:off x="3446779" y="783716"/>
            <a:ext cx="205104" cy="845819"/>
          </a:xfrm>
          <a:prstGeom prst="rect">
            <a:avLst/>
          </a:prstGeom>
          <a:noFill/>
          <a:ln>
            <a:noFill/>
          </a:ln>
        </p:spPr>
        <p:txBody>
          <a:bodyPr anchorCtr="0" anchor="t" bIns="0" lIns="0" spcFirstLastPara="1" rIns="0" wrap="square" tIns="64750">
            <a:spAutoFit/>
          </a:bodyPr>
          <a:lstStyle/>
          <a:p>
            <a:pPr indent="0" lvl="0" marL="12700" rtl="0" algn="l">
              <a:lnSpc>
                <a:spcPct val="100000"/>
              </a:lnSpc>
              <a:spcBef>
                <a:spcPts val="0"/>
              </a:spcBef>
              <a:spcAft>
                <a:spcPts val="0"/>
              </a:spcAft>
              <a:buNone/>
            </a:pPr>
            <a:r>
              <a:rPr lang="en-US" sz="1450">
                <a:latin typeface="Quattrocento Sans"/>
                <a:ea typeface="Quattrocento Sans"/>
                <a:cs typeface="Quattrocento Sans"/>
                <a:sym typeface="Quattrocento Sans"/>
              </a:rPr>
              <a:t>🡪</a:t>
            </a:r>
            <a:endParaRPr sz="1450">
              <a:latin typeface="Quattrocento Sans"/>
              <a:ea typeface="Quattrocento Sans"/>
              <a:cs typeface="Quattrocento Sans"/>
              <a:sym typeface="Quattrocento Sans"/>
            </a:endParaRPr>
          </a:p>
          <a:p>
            <a:pPr indent="0" lvl="0" marL="12700" rtl="0" algn="l">
              <a:lnSpc>
                <a:spcPct val="100000"/>
              </a:lnSpc>
              <a:spcBef>
                <a:spcPts val="409"/>
              </a:spcBef>
              <a:spcAft>
                <a:spcPts val="0"/>
              </a:spcAft>
              <a:buNone/>
            </a:pPr>
            <a:r>
              <a:rPr lang="en-US" sz="1450">
                <a:latin typeface="Quattrocento Sans"/>
                <a:ea typeface="Quattrocento Sans"/>
                <a:cs typeface="Quattrocento Sans"/>
                <a:sym typeface="Quattrocento Sans"/>
              </a:rPr>
              <a:t>🡪</a:t>
            </a:r>
            <a:endParaRPr sz="1450">
              <a:latin typeface="Quattrocento Sans"/>
              <a:ea typeface="Quattrocento Sans"/>
              <a:cs typeface="Quattrocento Sans"/>
              <a:sym typeface="Quattrocento Sans"/>
            </a:endParaRPr>
          </a:p>
          <a:p>
            <a:pPr indent="0" lvl="0" marL="12700" rtl="0" algn="l">
              <a:lnSpc>
                <a:spcPct val="100000"/>
              </a:lnSpc>
              <a:spcBef>
                <a:spcPts val="415"/>
              </a:spcBef>
              <a:spcAft>
                <a:spcPts val="0"/>
              </a:spcAft>
              <a:buNone/>
            </a:pPr>
            <a:r>
              <a:rPr lang="en-US" sz="1450">
                <a:latin typeface="Quattrocento Sans"/>
                <a:ea typeface="Quattrocento Sans"/>
                <a:cs typeface="Quattrocento Sans"/>
                <a:sym typeface="Quattrocento Sans"/>
              </a:rPr>
              <a:t>🡪</a:t>
            </a:r>
            <a:endParaRPr sz="1450">
              <a:latin typeface="Quattrocento Sans"/>
              <a:ea typeface="Quattrocento Sans"/>
              <a:cs typeface="Quattrocento Sans"/>
              <a:sym typeface="Quattrocento Sans"/>
            </a:endParaRPr>
          </a:p>
        </p:txBody>
      </p:sp>
      <p:sp>
        <p:nvSpPr>
          <p:cNvPr id="356" name="Google Shape;356;p21"/>
          <p:cNvSpPr txBox="1"/>
          <p:nvPr/>
        </p:nvSpPr>
        <p:spPr>
          <a:xfrm>
            <a:off x="4132579" y="783716"/>
            <a:ext cx="2785110" cy="1553210"/>
          </a:xfrm>
          <a:prstGeom prst="rect">
            <a:avLst/>
          </a:prstGeom>
          <a:noFill/>
          <a:ln>
            <a:noFill/>
          </a:ln>
        </p:spPr>
        <p:txBody>
          <a:bodyPr anchorCtr="0" anchor="t" bIns="0" lIns="0" spcFirstLastPara="1" rIns="0" wrap="square" tIns="64750">
            <a:spAutoFit/>
          </a:bodyPr>
          <a:lstStyle/>
          <a:p>
            <a:pPr indent="0" lvl="0" marL="12700" rtl="0" algn="l">
              <a:lnSpc>
                <a:spcPct val="100000"/>
              </a:lnSpc>
              <a:spcBef>
                <a:spcPts val="0"/>
              </a:spcBef>
              <a:spcAft>
                <a:spcPts val="0"/>
              </a:spcAft>
              <a:buNone/>
            </a:pPr>
            <a:r>
              <a:rPr lang="en-US" sz="1450">
                <a:latin typeface="Calibri"/>
                <a:ea typeface="Calibri"/>
                <a:cs typeface="Calibri"/>
                <a:sym typeface="Calibri"/>
              </a:rPr>
              <a:t>Sensori</a:t>
            </a:r>
            <a:endParaRPr sz="1450">
              <a:latin typeface="Calibri"/>
              <a:ea typeface="Calibri"/>
              <a:cs typeface="Calibri"/>
              <a:sym typeface="Calibri"/>
            </a:endParaRPr>
          </a:p>
          <a:p>
            <a:pPr indent="0" lvl="0" marL="12700" marR="5080" rtl="0" algn="l">
              <a:lnSpc>
                <a:spcPct val="148965"/>
              </a:lnSpc>
              <a:spcBef>
                <a:spcPts val="130"/>
              </a:spcBef>
              <a:spcAft>
                <a:spcPts val="0"/>
              </a:spcAft>
              <a:buNone/>
            </a:pPr>
            <a:r>
              <a:rPr lang="en-US" sz="1450">
                <a:latin typeface="Calibri"/>
                <a:ea typeface="Calibri"/>
                <a:cs typeface="Calibri"/>
                <a:sym typeface="Calibri"/>
              </a:rPr>
              <a:t>Unità di telemetria remota (RTU)Dati Reti di comunicazione</a:t>
            </a:r>
            <a:endParaRPr sz="1450">
              <a:latin typeface="Calibri"/>
              <a:ea typeface="Calibri"/>
              <a:cs typeface="Calibri"/>
              <a:sym typeface="Calibri"/>
            </a:endParaRPr>
          </a:p>
          <a:p>
            <a:pPr indent="0" lvl="0" marL="12700" marR="450215" rtl="0" algn="l">
              <a:lnSpc>
                <a:spcPct val="117931"/>
              </a:lnSpc>
              <a:spcBef>
                <a:spcPts val="45"/>
              </a:spcBef>
              <a:spcAft>
                <a:spcPts val="0"/>
              </a:spcAft>
              <a:buNone/>
            </a:pPr>
            <a:r>
              <a:rPr lang="en-US" sz="1450">
                <a:latin typeface="Calibri"/>
                <a:ea typeface="Calibri"/>
                <a:cs typeface="Calibri"/>
                <a:sym typeface="Calibri"/>
              </a:rPr>
              <a:t>L'unità master SCADA regola in particolare il sistema gestito</a:t>
            </a:r>
            <a:endParaRPr sz="1450">
              <a:latin typeface="Calibri"/>
              <a:ea typeface="Calibri"/>
              <a:cs typeface="Calibri"/>
              <a:sym typeface="Calibri"/>
            </a:endParaRPr>
          </a:p>
          <a:p>
            <a:pPr indent="0" lvl="0" marL="12700" rtl="0" algn="l">
              <a:lnSpc>
                <a:spcPct val="100000"/>
              </a:lnSpc>
              <a:spcBef>
                <a:spcPts val="220"/>
              </a:spcBef>
              <a:spcAft>
                <a:spcPts val="0"/>
              </a:spcAft>
              <a:buNone/>
            </a:pPr>
            <a:r>
              <a:rPr lang="en-US" sz="1450">
                <a:latin typeface="Calibri"/>
                <a:ea typeface="Calibri"/>
                <a:cs typeface="Calibri"/>
                <a:sym typeface="Calibri"/>
              </a:rPr>
              <a:t>nelle risposte agli ingressi dei sensori</a:t>
            </a:r>
            <a:endParaRPr sz="1450">
              <a:latin typeface="Calibri"/>
              <a:ea typeface="Calibri"/>
              <a:cs typeface="Calibri"/>
              <a:sym typeface="Calibri"/>
            </a:endParaRPr>
          </a:p>
        </p:txBody>
      </p:sp>
      <p:sp>
        <p:nvSpPr>
          <p:cNvPr id="357" name="Google Shape;357;p21"/>
          <p:cNvSpPr txBox="1"/>
          <p:nvPr/>
        </p:nvSpPr>
        <p:spPr>
          <a:xfrm>
            <a:off x="3446779" y="1732152"/>
            <a:ext cx="205104" cy="24637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450">
                <a:latin typeface="Quattrocento Sans"/>
                <a:ea typeface="Quattrocento Sans"/>
                <a:cs typeface="Quattrocento Sans"/>
                <a:sym typeface="Quattrocento Sans"/>
              </a:rPr>
              <a:t>🡪</a:t>
            </a:r>
            <a:endParaRPr sz="1450">
              <a:latin typeface="Quattrocento Sans"/>
              <a:ea typeface="Quattrocento Sans"/>
              <a:cs typeface="Quattrocento Sans"/>
              <a:sym typeface="Quattrocento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22"/>
          <p:cNvSpPr txBox="1"/>
          <p:nvPr>
            <p:ph type="title"/>
          </p:nvPr>
        </p:nvSpPr>
        <p:spPr>
          <a:xfrm>
            <a:off x="325120" y="91160"/>
            <a:ext cx="3364865" cy="2235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300">
                <a:latin typeface="Calibri"/>
                <a:ea typeface="Calibri"/>
                <a:cs typeface="Calibri"/>
                <a:sym typeface="Calibri"/>
              </a:rPr>
              <a:t>Cosa sono i componenti PLC / SCADA in dettaglio</a:t>
            </a:r>
            <a:endParaRPr sz="1300">
              <a:latin typeface="Calibri"/>
              <a:ea typeface="Calibri"/>
              <a:cs typeface="Calibri"/>
              <a:sym typeface="Calibri"/>
            </a:endParaRPr>
          </a:p>
        </p:txBody>
      </p:sp>
      <p:sp>
        <p:nvSpPr>
          <p:cNvPr id="363" name="Google Shape;363;p22"/>
          <p:cNvSpPr txBox="1"/>
          <p:nvPr/>
        </p:nvSpPr>
        <p:spPr>
          <a:xfrm>
            <a:off x="325120" y="688416"/>
            <a:ext cx="4650105" cy="2653665"/>
          </a:xfrm>
          <a:prstGeom prst="rect">
            <a:avLst/>
          </a:prstGeom>
          <a:noFill/>
          <a:ln>
            <a:noFill/>
          </a:ln>
        </p:spPr>
        <p:txBody>
          <a:bodyPr anchorCtr="0" anchor="t" bIns="0" lIns="0" spcFirstLastPara="1" rIns="0" wrap="square" tIns="12700">
            <a:spAutoFit/>
          </a:bodyPr>
          <a:lstStyle/>
          <a:p>
            <a:pPr indent="0" lvl="0" marL="12700" marR="250190" rtl="0" algn="l">
              <a:lnSpc>
                <a:spcPct val="100000"/>
              </a:lnSpc>
              <a:spcBef>
                <a:spcPts val="0"/>
              </a:spcBef>
              <a:spcAft>
                <a:spcPts val="0"/>
              </a:spcAft>
              <a:buNone/>
            </a:pPr>
            <a:r>
              <a:rPr lang="en-US" sz="1100">
                <a:latin typeface="Calibri"/>
                <a:ea typeface="Calibri"/>
                <a:cs typeface="Calibri"/>
                <a:sym typeface="Calibri"/>
              </a:rPr>
              <a:t>Controllore industriale con memoria programmabile in grado di memorizzare istruzioni e funzioni del programma:</a:t>
            </a:r>
            <a:endParaRPr sz="1100">
              <a:latin typeface="Calibri"/>
              <a:ea typeface="Calibri"/>
              <a:cs typeface="Calibri"/>
              <a:sym typeface="Calibri"/>
            </a:endParaRPr>
          </a:p>
          <a:p>
            <a:pPr indent="0" lvl="0" marL="0" rtl="0" algn="l">
              <a:lnSpc>
                <a:spcPct val="100000"/>
              </a:lnSpc>
              <a:spcBef>
                <a:spcPts val="409"/>
              </a:spcBef>
              <a:spcAft>
                <a:spcPts val="0"/>
              </a:spcAft>
              <a:buNone/>
            </a:pPr>
            <a:r>
              <a:t/>
            </a:r>
            <a:endParaRPr sz="1100">
              <a:latin typeface="Calibri"/>
              <a:ea typeface="Calibri"/>
              <a:cs typeface="Calibri"/>
              <a:sym typeface="Calibri"/>
            </a:endParaRPr>
          </a:p>
          <a:p>
            <a:pPr indent="-287020" lvl="0" marL="299720" marR="27940" rtl="0" algn="l">
              <a:lnSpc>
                <a:spcPct val="95400"/>
              </a:lnSpc>
              <a:spcBef>
                <a:spcPts val="0"/>
              </a:spcBef>
              <a:spcAft>
                <a:spcPts val="0"/>
              </a:spcAft>
              <a:buSzPts val="1200"/>
              <a:buFont typeface="Calibri"/>
              <a:buChar char="-"/>
            </a:pPr>
            <a:r>
              <a:rPr lang="en-US" sz="950">
                <a:latin typeface="Calibri"/>
                <a:ea typeface="Calibri"/>
                <a:cs typeface="Calibri"/>
                <a:sym typeface="Calibri"/>
              </a:rPr>
              <a:t>Una CPU) che interpreta gli input, esegue il programma di controllo memorizzato e invia segnali di uscita, a</a:t>
            </a:r>
            <a:endParaRPr sz="950">
              <a:latin typeface="Calibri"/>
              <a:ea typeface="Calibri"/>
              <a:cs typeface="Calibri"/>
              <a:sym typeface="Calibri"/>
            </a:endParaRPr>
          </a:p>
          <a:p>
            <a:pPr indent="-285750" lvl="0" marL="298450" rtl="0" algn="l">
              <a:lnSpc>
                <a:spcPct val="150526"/>
              </a:lnSpc>
              <a:spcBef>
                <a:spcPts val="10"/>
              </a:spcBef>
              <a:spcAft>
                <a:spcPts val="0"/>
              </a:spcAft>
              <a:buSzPts val="1200"/>
              <a:buFont typeface="Calibri"/>
              <a:buChar char="-"/>
            </a:pPr>
            <a:r>
              <a:rPr lang="en-US" sz="950">
                <a:latin typeface="Calibri"/>
                <a:ea typeface="Calibri"/>
                <a:cs typeface="Calibri"/>
                <a:sym typeface="Calibri"/>
              </a:rPr>
              <a:t>Un alimentatore che converte la corrente alternata in corrente continua,</a:t>
            </a:r>
            <a:endParaRPr sz="950">
              <a:latin typeface="Calibri"/>
              <a:ea typeface="Calibri"/>
              <a:cs typeface="Calibri"/>
              <a:sym typeface="Calibri"/>
            </a:endParaRPr>
          </a:p>
          <a:p>
            <a:pPr indent="-287020" lvl="0" marL="299720" marR="5080" rtl="0" algn="l">
              <a:lnSpc>
                <a:spcPct val="95400"/>
              </a:lnSpc>
              <a:spcBef>
                <a:spcPts val="60"/>
              </a:spcBef>
              <a:spcAft>
                <a:spcPts val="0"/>
              </a:spcAft>
              <a:buSzPts val="1200"/>
              <a:buFont typeface="Calibri"/>
              <a:buChar char="-"/>
            </a:pPr>
            <a:r>
              <a:rPr lang="en-US" sz="950">
                <a:latin typeface="Calibri"/>
                <a:ea typeface="Calibri"/>
                <a:cs typeface="Calibri"/>
                <a:sym typeface="Calibri"/>
              </a:rPr>
              <a:t>Un'unità di memoria che memorizza i dati degli ingressi e il programma che il processore deve eseguire,</a:t>
            </a:r>
            <a:endParaRPr sz="950">
              <a:latin typeface="Calibri"/>
              <a:ea typeface="Calibri"/>
              <a:cs typeface="Calibri"/>
              <a:sym typeface="Calibri"/>
            </a:endParaRPr>
          </a:p>
          <a:p>
            <a:pPr indent="-285750" lvl="0" marL="298450" rtl="0" algn="l">
              <a:lnSpc>
                <a:spcPct val="100000"/>
              </a:lnSpc>
              <a:spcBef>
                <a:spcPts val="10"/>
              </a:spcBef>
              <a:spcAft>
                <a:spcPts val="0"/>
              </a:spcAft>
              <a:buSzPts val="1200"/>
              <a:buFont typeface="Calibri"/>
              <a:buChar char="-"/>
            </a:pPr>
            <a:r>
              <a:rPr lang="en-US" sz="950">
                <a:latin typeface="Calibri"/>
                <a:ea typeface="Calibri"/>
                <a:cs typeface="Calibri"/>
                <a:sym typeface="Calibri"/>
              </a:rPr>
              <a:t>Un'interfaccia di ingresso/uscita, (il controllore riceve e invia dati da</a:t>
            </a:r>
            <a:endParaRPr sz="950">
              <a:latin typeface="Calibri"/>
              <a:ea typeface="Calibri"/>
              <a:cs typeface="Calibri"/>
              <a:sym typeface="Calibri"/>
            </a:endParaRPr>
          </a:p>
          <a:p>
            <a:pPr indent="0" lvl="0" marL="299720" rtl="0" algn="l">
              <a:lnSpc>
                <a:spcPct val="100000"/>
              </a:lnSpc>
              <a:spcBef>
                <a:spcPts val="250"/>
              </a:spcBef>
              <a:spcAft>
                <a:spcPts val="0"/>
              </a:spcAft>
              <a:buNone/>
            </a:pPr>
            <a:r>
              <a:rPr lang="en-US" sz="950">
                <a:latin typeface="Calibri"/>
                <a:ea typeface="Calibri"/>
                <a:cs typeface="Calibri"/>
                <a:sym typeface="Calibri"/>
              </a:rPr>
              <a:t>/ agli effettori esterni),</a:t>
            </a:r>
            <a:endParaRPr sz="950">
              <a:latin typeface="Calibri"/>
              <a:ea typeface="Calibri"/>
              <a:cs typeface="Calibri"/>
              <a:sym typeface="Calibri"/>
            </a:endParaRPr>
          </a:p>
          <a:p>
            <a:pPr indent="-286385" lvl="0" marL="299085" rtl="0" algn="l">
              <a:lnSpc>
                <a:spcPct val="100000"/>
              </a:lnSpc>
              <a:spcBef>
                <a:spcPts val="30"/>
              </a:spcBef>
              <a:spcAft>
                <a:spcPts val="0"/>
              </a:spcAft>
              <a:buSzPts val="1200"/>
              <a:buFont typeface="Calibri"/>
              <a:buChar char="-"/>
            </a:pPr>
            <a:r>
              <a:rPr lang="en-US" sz="950">
                <a:latin typeface="Calibri"/>
                <a:ea typeface="Calibri"/>
                <a:cs typeface="Calibri"/>
                <a:sym typeface="Calibri"/>
              </a:rPr>
              <a:t>Un'interfaccia di comunicazione che riceve/trasmette dati in rete ad altri PLC.</a:t>
            </a:r>
            <a:endParaRPr sz="950">
              <a:latin typeface="Calibri"/>
              <a:ea typeface="Calibri"/>
              <a:cs typeface="Calibri"/>
              <a:sym typeface="Calibri"/>
            </a:endParaRPr>
          </a:p>
          <a:p>
            <a:pPr indent="0" lvl="0" marL="0" rtl="0" algn="l">
              <a:lnSpc>
                <a:spcPct val="100000"/>
              </a:lnSpc>
              <a:spcBef>
                <a:spcPts val="455"/>
              </a:spcBef>
              <a:spcAft>
                <a:spcPts val="0"/>
              </a:spcAft>
              <a:buNone/>
            </a:pPr>
            <a:r>
              <a:t/>
            </a:r>
            <a:endParaRPr sz="950">
              <a:latin typeface="Calibri"/>
              <a:ea typeface="Calibri"/>
              <a:cs typeface="Calibri"/>
              <a:sym typeface="Calibri"/>
            </a:endParaRPr>
          </a:p>
          <a:p>
            <a:pPr indent="0" lvl="0" marL="12700" marR="76835" rtl="0" algn="l">
              <a:lnSpc>
                <a:spcPct val="100000"/>
              </a:lnSpc>
              <a:spcBef>
                <a:spcPts val="5"/>
              </a:spcBef>
              <a:spcAft>
                <a:spcPts val="0"/>
              </a:spcAft>
              <a:buNone/>
            </a:pPr>
            <a:r>
              <a:rPr lang="en-US" sz="1100">
                <a:latin typeface="Calibri"/>
                <a:ea typeface="Calibri"/>
                <a:cs typeface="Calibri"/>
                <a:sym typeface="Calibri"/>
              </a:rPr>
              <a:t>I PLC richiedono un dispositivo di programmazione utilizzato per sviluppare e scaricare il programma creato nella memoria del controllore (sistemi operativi </a:t>
            </a:r>
            <a:r>
              <a:rPr lang="en-US" sz="950">
                <a:latin typeface="Calibri"/>
                <a:ea typeface="Calibri"/>
                <a:cs typeface="Calibri"/>
                <a:sym typeface="Calibri"/>
              </a:rPr>
              <a:t>in tempo reale</a:t>
            </a:r>
            <a:r>
              <a:rPr lang="en-US" sz="1100">
                <a:latin typeface="Calibri"/>
                <a:ea typeface="Calibri"/>
                <a:cs typeface="Calibri"/>
                <a:sym typeface="Calibri"/>
              </a:rPr>
              <a:t>).</a:t>
            </a:r>
            <a:endParaRPr sz="1100">
              <a:latin typeface="Calibri"/>
              <a:ea typeface="Calibri"/>
              <a:cs typeface="Calibri"/>
              <a:sym typeface="Calibri"/>
            </a:endParaRPr>
          </a:p>
        </p:txBody>
      </p:sp>
      <p:sp>
        <p:nvSpPr>
          <p:cNvPr id="364" name="Google Shape;364;p22"/>
          <p:cNvSpPr txBox="1"/>
          <p:nvPr/>
        </p:nvSpPr>
        <p:spPr>
          <a:xfrm>
            <a:off x="6863079" y="4692307"/>
            <a:ext cx="47625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PLC HMI</a:t>
            </a:r>
            <a:endParaRPr sz="1050">
              <a:latin typeface="Calibri"/>
              <a:ea typeface="Calibri"/>
              <a:cs typeface="Calibri"/>
              <a:sym typeface="Calibri"/>
            </a:endParaRPr>
          </a:p>
        </p:txBody>
      </p:sp>
      <p:sp>
        <p:nvSpPr>
          <p:cNvPr id="365" name="Google Shape;365;p22"/>
          <p:cNvSpPr txBox="1"/>
          <p:nvPr/>
        </p:nvSpPr>
        <p:spPr>
          <a:xfrm>
            <a:off x="8128634" y="40551"/>
            <a:ext cx="70485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850">
                <a:solidFill>
                  <a:srgbClr val="D7791A"/>
                </a:solidFill>
                <a:latin typeface="Calibri"/>
                <a:ea typeface="Calibri"/>
                <a:cs typeface="Calibri"/>
                <a:sym typeface="Calibri"/>
              </a:rPr>
              <a:t>CSP0011_C_E</a:t>
            </a:r>
            <a:endParaRPr sz="850">
              <a:latin typeface="Calibri"/>
              <a:ea typeface="Calibri"/>
              <a:cs typeface="Calibri"/>
              <a:sym typeface="Calibri"/>
            </a:endParaRPr>
          </a:p>
        </p:txBody>
      </p:sp>
      <p:sp>
        <p:nvSpPr>
          <p:cNvPr id="366" name="Google Shape;366;p22"/>
          <p:cNvSpPr txBox="1"/>
          <p:nvPr/>
        </p:nvSpPr>
        <p:spPr>
          <a:xfrm>
            <a:off x="8295004" y="4778971"/>
            <a:ext cx="112395" cy="13208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700">
                <a:solidFill>
                  <a:srgbClr val="888888"/>
                </a:solidFill>
                <a:latin typeface="Calibri"/>
                <a:ea typeface="Calibri"/>
                <a:cs typeface="Calibri"/>
                <a:sym typeface="Calibri"/>
              </a:rPr>
              <a:t>22</a:t>
            </a:r>
            <a:endParaRPr sz="700">
              <a:latin typeface="Calibri"/>
              <a:ea typeface="Calibri"/>
              <a:cs typeface="Calibri"/>
              <a:sym typeface="Calibri"/>
            </a:endParaRPr>
          </a:p>
        </p:txBody>
      </p:sp>
      <p:pic>
        <p:nvPicPr>
          <p:cNvPr id="367" name="Google Shape;367;p22"/>
          <p:cNvPicPr preferRelativeResize="0"/>
          <p:nvPr/>
        </p:nvPicPr>
        <p:blipFill rotWithShape="1">
          <a:blip r:embed="rId3">
            <a:alphaModFix/>
          </a:blip>
          <a:srcRect b="0" l="0" r="0" t="0"/>
          <a:stretch/>
        </p:blipFill>
        <p:spPr>
          <a:xfrm>
            <a:off x="6332854" y="237578"/>
            <a:ext cx="1687760" cy="1971675"/>
          </a:xfrm>
          <a:prstGeom prst="rect">
            <a:avLst/>
          </a:prstGeom>
          <a:noFill/>
          <a:ln>
            <a:noFill/>
          </a:ln>
        </p:spPr>
      </p:pic>
      <p:pic>
        <p:nvPicPr>
          <p:cNvPr id="368" name="Google Shape;368;p22"/>
          <p:cNvPicPr preferRelativeResize="0"/>
          <p:nvPr/>
        </p:nvPicPr>
        <p:blipFill rotWithShape="1">
          <a:blip r:embed="rId4">
            <a:alphaModFix/>
          </a:blip>
          <a:srcRect b="0" l="0" r="0" t="0"/>
          <a:stretch/>
        </p:blipFill>
        <p:spPr>
          <a:xfrm>
            <a:off x="5596128" y="2663723"/>
            <a:ext cx="3363467" cy="188366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72" name="Shape 372"/>
        <p:cNvGrpSpPr/>
        <p:nvPr/>
      </p:nvGrpSpPr>
      <p:grpSpPr>
        <a:xfrm>
          <a:off x="0" y="0"/>
          <a:ext cx="0" cy="0"/>
          <a:chOff x="0" y="0"/>
          <a:chExt cx="0" cy="0"/>
        </a:xfrm>
      </p:grpSpPr>
      <p:pic>
        <p:nvPicPr>
          <p:cNvPr id="373" name="Google Shape;373;p23"/>
          <p:cNvPicPr preferRelativeResize="0"/>
          <p:nvPr/>
        </p:nvPicPr>
        <p:blipFill rotWithShape="1">
          <a:blip r:embed="rId3">
            <a:alphaModFix/>
          </a:blip>
          <a:srcRect b="0" l="0" r="0" t="0"/>
          <a:stretch/>
        </p:blipFill>
        <p:spPr>
          <a:xfrm>
            <a:off x="51866" y="740829"/>
            <a:ext cx="9005725" cy="3447096"/>
          </a:xfrm>
          <a:prstGeom prst="rect">
            <a:avLst/>
          </a:prstGeom>
          <a:noFill/>
          <a:ln>
            <a:noFill/>
          </a:ln>
        </p:spPr>
      </p:pic>
      <p:sp>
        <p:nvSpPr>
          <p:cNvPr id="374" name="Google Shape;374;p23"/>
          <p:cNvSpPr txBox="1"/>
          <p:nvPr/>
        </p:nvSpPr>
        <p:spPr>
          <a:xfrm>
            <a:off x="6810768" y="103860"/>
            <a:ext cx="2157730" cy="2235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300">
                <a:latin typeface="Calibri"/>
                <a:ea typeface="Calibri"/>
                <a:cs typeface="Calibri"/>
                <a:sym typeface="Calibri"/>
              </a:rPr>
              <a:t>Interfaccia uomo-macchina</a:t>
            </a:r>
            <a:endParaRPr sz="1300">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24"/>
          <p:cNvSpPr txBox="1"/>
          <p:nvPr>
            <p:ph type="title"/>
          </p:nvPr>
        </p:nvSpPr>
        <p:spPr>
          <a:xfrm>
            <a:off x="467994" y="108661"/>
            <a:ext cx="2001520" cy="24637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450">
                <a:latin typeface="Calibri"/>
                <a:ea typeface="Calibri"/>
                <a:cs typeface="Calibri"/>
                <a:sym typeface="Calibri"/>
              </a:rPr>
              <a:t>Esempio: conduttura IACS</a:t>
            </a:r>
            <a:endParaRPr sz="1450">
              <a:latin typeface="Calibri"/>
              <a:ea typeface="Calibri"/>
              <a:cs typeface="Calibri"/>
              <a:sym typeface="Calibri"/>
            </a:endParaRPr>
          </a:p>
        </p:txBody>
      </p:sp>
      <p:sp>
        <p:nvSpPr>
          <p:cNvPr id="380" name="Google Shape;380;p24"/>
          <p:cNvSpPr txBox="1"/>
          <p:nvPr/>
        </p:nvSpPr>
        <p:spPr>
          <a:xfrm>
            <a:off x="8128000" y="40551"/>
            <a:ext cx="70485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850">
                <a:solidFill>
                  <a:srgbClr val="D7791A"/>
                </a:solidFill>
                <a:latin typeface="Calibri"/>
                <a:ea typeface="Calibri"/>
                <a:cs typeface="Calibri"/>
                <a:sym typeface="Calibri"/>
              </a:rPr>
              <a:t>CSP0011_C_E</a:t>
            </a:r>
            <a:endParaRPr sz="850">
              <a:latin typeface="Calibri"/>
              <a:ea typeface="Calibri"/>
              <a:cs typeface="Calibri"/>
              <a:sym typeface="Calibri"/>
            </a:endParaRPr>
          </a:p>
        </p:txBody>
      </p:sp>
      <p:sp>
        <p:nvSpPr>
          <p:cNvPr id="381" name="Google Shape;381;p24"/>
          <p:cNvSpPr txBox="1"/>
          <p:nvPr/>
        </p:nvSpPr>
        <p:spPr>
          <a:xfrm>
            <a:off x="467994" y="513663"/>
            <a:ext cx="7091045" cy="3997960"/>
          </a:xfrm>
          <a:prstGeom prst="rect">
            <a:avLst/>
          </a:prstGeom>
          <a:noFill/>
          <a:ln>
            <a:noFill/>
          </a:ln>
        </p:spPr>
        <p:txBody>
          <a:bodyPr anchorCtr="0" anchor="t" bIns="0" lIns="0" spcFirstLastPara="1" rIns="0" wrap="square" tIns="12700">
            <a:spAutoFit/>
          </a:bodyPr>
          <a:lstStyle/>
          <a:p>
            <a:pPr indent="0" lvl="0" marL="12700" marR="1499235" rtl="0" algn="l">
              <a:lnSpc>
                <a:spcPct val="108900"/>
              </a:lnSpc>
              <a:spcBef>
                <a:spcPts val="0"/>
              </a:spcBef>
              <a:spcAft>
                <a:spcPts val="0"/>
              </a:spcAft>
              <a:buNone/>
            </a:pPr>
            <a:r>
              <a:rPr lang="en-US" sz="1100">
                <a:latin typeface="Calibri"/>
                <a:ea typeface="Calibri"/>
                <a:cs typeface="Calibri"/>
                <a:sym typeface="Calibri"/>
              </a:rPr>
              <a:t>In un sistema di condutture, la protezione dei sistemi di automazione e controllo industriale (IACS) comprende l'hardware e il software per monitorare e controllare i processi fisici.</a:t>
            </a:r>
            <a:endParaRPr sz="1100">
              <a:latin typeface="Calibri"/>
              <a:ea typeface="Calibri"/>
              <a:cs typeface="Calibri"/>
              <a:sym typeface="Calibri"/>
            </a:endParaRPr>
          </a:p>
          <a:p>
            <a:pPr indent="0" lvl="0" marL="12700" marR="5080" rtl="0" algn="l">
              <a:lnSpc>
                <a:spcPct val="106800"/>
              </a:lnSpc>
              <a:spcBef>
                <a:spcPts val="825"/>
              </a:spcBef>
              <a:spcAft>
                <a:spcPts val="0"/>
              </a:spcAft>
              <a:buNone/>
            </a:pPr>
            <a:r>
              <a:rPr lang="en-US" sz="1100">
                <a:latin typeface="Calibri"/>
                <a:ea typeface="Calibri"/>
                <a:cs typeface="Calibri"/>
                <a:sym typeface="Calibri"/>
              </a:rPr>
              <a:t>Nell'esercizio dei gasdotti queste tecnologie si trovano nel centro di controllo, nelle stazioni di pompaggio, nei depositi, nelle stazioni di rifornimento, nei porti marittimi, nei pozzi di accesso e negli elementi infrastrutturali associati, come esempio:</a:t>
            </a:r>
            <a:endParaRPr sz="1100">
              <a:latin typeface="Calibri"/>
              <a:ea typeface="Calibri"/>
              <a:cs typeface="Calibri"/>
              <a:sym typeface="Calibri"/>
            </a:endParaRPr>
          </a:p>
          <a:p>
            <a:pPr indent="0" lvl="0" marL="12700" rtl="0" algn="l">
              <a:lnSpc>
                <a:spcPct val="100000"/>
              </a:lnSpc>
              <a:spcBef>
                <a:spcPts val="894"/>
              </a:spcBef>
              <a:spcAft>
                <a:spcPts val="0"/>
              </a:spcAft>
              <a:buNone/>
            </a:pPr>
            <a:r>
              <a:rPr lang="en-US" sz="1100">
                <a:latin typeface="Calibri"/>
                <a:ea typeface="Calibri"/>
                <a:cs typeface="Calibri"/>
                <a:sym typeface="Calibri"/>
              </a:rPr>
              <a:t>Sistemi di monitoraggio e controllo</a:t>
            </a:r>
            <a:endParaRPr sz="1100">
              <a:latin typeface="Calibri"/>
              <a:ea typeface="Calibri"/>
              <a:cs typeface="Calibri"/>
              <a:sym typeface="Calibri"/>
            </a:endParaRPr>
          </a:p>
          <a:p>
            <a:pPr indent="-286385" lvl="0" marL="299085" rtl="0" algn="l">
              <a:lnSpc>
                <a:spcPct val="100000"/>
              </a:lnSpc>
              <a:spcBef>
                <a:spcPts val="1175"/>
              </a:spcBef>
              <a:spcAft>
                <a:spcPts val="0"/>
              </a:spcAft>
              <a:buSzPts val="1400"/>
              <a:buFont typeface="Arial"/>
              <a:buChar char="•"/>
            </a:pPr>
            <a:r>
              <a:rPr lang="en-US" sz="1100">
                <a:latin typeface="Calibri"/>
                <a:ea typeface="Calibri"/>
                <a:cs typeface="Calibri"/>
                <a:sym typeface="Calibri"/>
              </a:rPr>
              <a:t>DCS, SCADA, PLC</a:t>
            </a:r>
            <a:endParaRPr sz="1100">
              <a:latin typeface="Calibri"/>
              <a:ea typeface="Calibri"/>
              <a:cs typeface="Calibri"/>
              <a:sym typeface="Calibri"/>
            </a:endParaRPr>
          </a:p>
          <a:p>
            <a:pPr indent="-286385" lvl="0" marL="299085" rtl="0" algn="l">
              <a:lnSpc>
                <a:spcPct val="100000"/>
              </a:lnSpc>
              <a:spcBef>
                <a:spcPts val="1185"/>
              </a:spcBef>
              <a:spcAft>
                <a:spcPts val="0"/>
              </a:spcAft>
              <a:buSzPts val="1400"/>
              <a:buFont typeface="Arial"/>
              <a:buChar char="•"/>
            </a:pPr>
            <a:r>
              <a:rPr lang="en-US" sz="1100">
                <a:latin typeface="Calibri"/>
                <a:ea typeface="Calibri"/>
                <a:cs typeface="Calibri"/>
                <a:sym typeface="Calibri"/>
              </a:rPr>
              <a:t>Rilevamento e controllo in rete, sistemi diagnostici</a:t>
            </a:r>
            <a:endParaRPr sz="1100">
              <a:latin typeface="Calibri"/>
              <a:ea typeface="Calibri"/>
              <a:cs typeface="Calibri"/>
              <a:sym typeface="Calibri"/>
            </a:endParaRPr>
          </a:p>
          <a:p>
            <a:pPr indent="-286385" lvl="0" marL="299085" rtl="0" algn="l">
              <a:lnSpc>
                <a:spcPct val="100000"/>
              </a:lnSpc>
              <a:spcBef>
                <a:spcPts val="1170"/>
              </a:spcBef>
              <a:spcAft>
                <a:spcPts val="0"/>
              </a:spcAft>
              <a:buSzPts val="1400"/>
              <a:buFont typeface="Arial"/>
              <a:buChar char="•"/>
            </a:pPr>
            <a:r>
              <a:rPr lang="en-US" sz="1100">
                <a:latin typeface="Calibri"/>
                <a:ea typeface="Calibri"/>
                <a:cs typeface="Calibri"/>
                <a:sym typeface="Calibri"/>
              </a:rPr>
              <a:t>Sistema di rilevamento perdite</a:t>
            </a:r>
            <a:endParaRPr sz="1100">
              <a:latin typeface="Calibri"/>
              <a:ea typeface="Calibri"/>
              <a:cs typeface="Calibri"/>
              <a:sym typeface="Calibri"/>
            </a:endParaRPr>
          </a:p>
          <a:p>
            <a:pPr indent="-286385" lvl="0" marL="299085" rtl="0" algn="l">
              <a:lnSpc>
                <a:spcPct val="100000"/>
              </a:lnSpc>
              <a:spcBef>
                <a:spcPts val="1180"/>
              </a:spcBef>
              <a:spcAft>
                <a:spcPts val="0"/>
              </a:spcAft>
              <a:buSzPts val="1400"/>
              <a:buFont typeface="Arial"/>
              <a:buChar char="•"/>
            </a:pPr>
            <a:r>
              <a:rPr lang="en-US" sz="1100">
                <a:latin typeface="Calibri"/>
                <a:ea typeface="Calibri"/>
                <a:cs typeface="Calibri"/>
                <a:sym typeface="Calibri"/>
              </a:rPr>
              <a:t>Sensori di processo</a:t>
            </a:r>
            <a:endParaRPr sz="1100">
              <a:latin typeface="Calibri"/>
              <a:ea typeface="Calibri"/>
              <a:cs typeface="Calibri"/>
              <a:sym typeface="Calibri"/>
            </a:endParaRPr>
          </a:p>
          <a:p>
            <a:pPr indent="-286385" lvl="0" marL="299085" rtl="0" algn="l">
              <a:lnSpc>
                <a:spcPct val="100000"/>
              </a:lnSpc>
              <a:spcBef>
                <a:spcPts val="1175"/>
              </a:spcBef>
              <a:spcAft>
                <a:spcPts val="0"/>
              </a:spcAft>
              <a:buSzPts val="1400"/>
              <a:buFont typeface="Arial"/>
              <a:buChar char="•"/>
            </a:pPr>
            <a:r>
              <a:rPr lang="en-US" sz="1100">
                <a:latin typeface="Calibri"/>
                <a:ea typeface="Calibri"/>
                <a:cs typeface="Calibri"/>
                <a:sym typeface="Calibri"/>
              </a:rPr>
              <a:t>Controllo di processo di base, sistemi strumentati di sicurezza,</a:t>
            </a:r>
            <a:endParaRPr sz="1100">
              <a:latin typeface="Calibri"/>
              <a:ea typeface="Calibri"/>
              <a:cs typeface="Calibri"/>
              <a:sym typeface="Calibri"/>
            </a:endParaRPr>
          </a:p>
          <a:p>
            <a:pPr indent="-286385" lvl="0" marL="299085" rtl="0" algn="l">
              <a:lnSpc>
                <a:spcPct val="100000"/>
              </a:lnSpc>
              <a:spcBef>
                <a:spcPts val="1185"/>
              </a:spcBef>
              <a:spcAft>
                <a:spcPts val="0"/>
              </a:spcAft>
              <a:buSzPts val="1400"/>
              <a:buFont typeface="Arial"/>
              <a:buChar char="•"/>
            </a:pPr>
            <a:r>
              <a:rPr lang="en-US" sz="1100">
                <a:latin typeface="Calibri"/>
                <a:ea typeface="Calibri"/>
                <a:cs typeface="Calibri"/>
                <a:sym typeface="Calibri"/>
              </a:rPr>
              <a:t>Controllo avanzato/multivariabile, ottimizzatori online</a:t>
            </a:r>
            <a:endParaRPr sz="1100">
              <a:latin typeface="Calibri"/>
              <a:ea typeface="Calibri"/>
              <a:cs typeface="Calibri"/>
              <a:sym typeface="Calibri"/>
            </a:endParaRPr>
          </a:p>
          <a:p>
            <a:pPr indent="-286385" lvl="0" marL="299085" rtl="0" algn="l">
              <a:lnSpc>
                <a:spcPct val="100000"/>
              </a:lnSpc>
              <a:spcBef>
                <a:spcPts val="1170"/>
              </a:spcBef>
              <a:spcAft>
                <a:spcPts val="0"/>
              </a:spcAft>
              <a:buSzPts val="1400"/>
              <a:buFont typeface="Arial"/>
              <a:buChar char="•"/>
            </a:pPr>
            <a:r>
              <a:rPr lang="en-US" sz="1100">
                <a:latin typeface="Calibri"/>
                <a:ea typeface="Calibri"/>
                <a:cs typeface="Calibri"/>
                <a:sym typeface="Calibri"/>
              </a:rPr>
              <a:t>Monitoraggio delle apparecchiature dedicate</a:t>
            </a:r>
            <a:endParaRPr sz="1100">
              <a:latin typeface="Calibri"/>
              <a:ea typeface="Calibri"/>
              <a:cs typeface="Calibri"/>
              <a:sym typeface="Calibri"/>
            </a:endParaRPr>
          </a:p>
          <a:p>
            <a:pPr indent="-286385" lvl="0" marL="299085" rtl="0" algn="l">
              <a:lnSpc>
                <a:spcPct val="100000"/>
              </a:lnSpc>
              <a:spcBef>
                <a:spcPts val="1190"/>
              </a:spcBef>
              <a:spcAft>
                <a:spcPts val="0"/>
              </a:spcAft>
              <a:buSzPts val="1400"/>
              <a:buFont typeface="Arial"/>
              <a:buChar char="•"/>
            </a:pPr>
            <a:r>
              <a:rPr lang="en-US" sz="1100">
                <a:latin typeface="Calibri"/>
                <a:ea typeface="Calibri"/>
                <a:cs typeface="Calibri"/>
                <a:sym typeface="Calibri"/>
              </a:rPr>
              <a:t>Interfaccia uomo-macchina (HMI)</a:t>
            </a:r>
            <a:endParaRPr sz="1100">
              <a:latin typeface="Calibri"/>
              <a:ea typeface="Calibri"/>
              <a:cs typeface="Calibri"/>
              <a:sym typeface="Calibri"/>
            </a:endParaRPr>
          </a:p>
          <a:p>
            <a:pPr indent="-286385" lvl="0" marL="299085" rtl="0" algn="l">
              <a:lnSpc>
                <a:spcPct val="100000"/>
              </a:lnSpc>
              <a:spcBef>
                <a:spcPts val="1170"/>
              </a:spcBef>
              <a:spcAft>
                <a:spcPts val="0"/>
              </a:spcAft>
              <a:buSzPts val="1400"/>
              <a:buFont typeface="Arial"/>
              <a:buChar char="•"/>
            </a:pPr>
            <a:r>
              <a:rPr lang="en-US" sz="1100">
                <a:latin typeface="Calibri"/>
                <a:ea typeface="Calibri"/>
                <a:cs typeface="Calibri"/>
                <a:sym typeface="Calibri"/>
              </a:rPr>
              <a:t>Storici del processo</a:t>
            </a:r>
            <a:endParaRPr sz="1100">
              <a:latin typeface="Calibri"/>
              <a:ea typeface="Calibri"/>
              <a:cs typeface="Calibri"/>
              <a:sym typeface="Calibri"/>
            </a:endParaRPr>
          </a:p>
        </p:txBody>
      </p:sp>
      <p:grpSp>
        <p:nvGrpSpPr>
          <p:cNvPr id="382" name="Google Shape;382;p24"/>
          <p:cNvGrpSpPr/>
          <p:nvPr/>
        </p:nvGrpSpPr>
        <p:grpSpPr>
          <a:xfrm>
            <a:off x="6039611" y="1538135"/>
            <a:ext cx="3019043" cy="3154717"/>
            <a:chOff x="6039611" y="1538135"/>
            <a:chExt cx="3019043" cy="3154717"/>
          </a:xfrm>
        </p:grpSpPr>
        <p:pic>
          <p:nvPicPr>
            <p:cNvPr id="383" name="Google Shape;383;p24"/>
            <p:cNvPicPr preferRelativeResize="0"/>
            <p:nvPr/>
          </p:nvPicPr>
          <p:blipFill rotWithShape="1">
            <a:blip r:embed="rId3">
              <a:alphaModFix/>
            </a:blip>
            <a:srcRect b="0" l="0" r="0" t="0"/>
            <a:stretch/>
          </p:blipFill>
          <p:spPr>
            <a:xfrm>
              <a:off x="6039611" y="3296869"/>
              <a:ext cx="3019043" cy="1395983"/>
            </a:xfrm>
            <a:prstGeom prst="rect">
              <a:avLst/>
            </a:prstGeom>
            <a:noFill/>
            <a:ln>
              <a:noFill/>
            </a:ln>
          </p:spPr>
        </p:pic>
        <p:pic>
          <p:nvPicPr>
            <p:cNvPr id="384" name="Google Shape;384;p24"/>
            <p:cNvPicPr preferRelativeResize="0"/>
            <p:nvPr/>
          </p:nvPicPr>
          <p:blipFill rotWithShape="1">
            <a:blip r:embed="rId4">
              <a:alphaModFix/>
            </a:blip>
            <a:srcRect b="0" l="0" r="0" t="0"/>
            <a:stretch/>
          </p:blipFill>
          <p:spPr>
            <a:xfrm>
              <a:off x="6065520" y="1538135"/>
              <a:ext cx="2865120" cy="1741932"/>
            </a:xfrm>
            <a:prstGeom prst="rect">
              <a:avLst/>
            </a:prstGeom>
            <a:noFill/>
            <a:ln>
              <a:noFill/>
            </a:ln>
          </p:spPr>
        </p:pic>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25"/>
          <p:cNvSpPr txBox="1"/>
          <p:nvPr>
            <p:ph type="title"/>
          </p:nvPr>
        </p:nvSpPr>
        <p:spPr>
          <a:xfrm>
            <a:off x="426719" y="131241"/>
            <a:ext cx="1068705" cy="2692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600">
                <a:latin typeface="Calibri"/>
                <a:ea typeface="Calibri"/>
                <a:cs typeface="Calibri"/>
                <a:sym typeface="Calibri"/>
              </a:rPr>
              <a:t>Promemoria</a:t>
            </a:r>
            <a:endParaRPr sz="1600">
              <a:latin typeface="Calibri"/>
              <a:ea typeface="Calibri"/>
              <a:cs typeface="Calibri"/>
              <a:sym typeface="Calibri"/>
            </a:endParaRPr>
          </a:p>
        </p:txBody>
      </p:sp>
      <p:sp>
        <p:nvSpPr>
          <p:cNvPr id="390" name="Google Shape;390;p25"/>
          <p:cNvSpPr txBox="1"/>
          <p:nvPr/>
        </p:nvSpPr>
        <p:spPr>
          <a:xfrm>
            <a:off x="426719" y="462394"/>
            <a:ext cx="5810885" cy="2235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300">
                <a:latin typeface="Calibri"/>
                <a:ea typeface="Calibri"/>
                <a:cs typeface="Calibri"/>
                <a:sym typeface="Calibri"/>
              </a:rPr>
              <a:t>IT / OT - Quadro generale di un sistema di automazione e controllo industriale (IACS)</a:t>
            </a:r>
            <a:endParaRPr sz="1300">
              <a:latin typeface="Calibri"/>
              <a:ea typeface="Calibri"/>
              <a:cs typeface="Calibri"/>
              <a:sym typeface="Calibri"/>
            </a:endParaRPr>
          </a:p>
        </p:txBody>
      </p:sp>
      <p:sp>
        <p:nvSpPr>
          <p:cNvPr id="391" name="Google Shape;391;p25"/>
          <p:cNvSpPr txBox="1"/>
          <p:nvPr/>
        </p:nvSpPr>
        <p:spPr>
          <a:xfrm>
            <a:off x="8128000" y="40551"/>
            <a:ext cx="70485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850">
                <a:solidFill>
                  <a:srgbClr val="D7791A"/>
                </a:solidFill>
                <a:latin typeface="Calibri"/>
                <a:ea typeface="Calibri"/>
                <a:cs typeface="Calibri"/>
                <a:sym typeface="Calibri"/>
              </a:rPr>
              <a:t>CSP0011_C_E</a:t>
            </a:r>
            <a:endParaRPr sz="850">
              <a:latin typeface="Calibri"/>
              <a:ea typeface="Calibri"/>
              <a:cs typeface="Calibri"/>
              <a:sym typeface="Calibri"/>
            </a:endParaRPr>
          </a:p>
        </p:txBody>
      </p:sp>
      <p:pic>
        <p:nvPicPr>
          <p:cNvPr id="392" name="Google Shape;392;p25"/>
          <p:cNvPicPr preferRelativeResize="0"/>
          <p:nvPr/>
        </p:nvPicPr>
        <p:blipFill rotWithShape="1">
          <a:blip r:embed="rId3">
            <a:alphaModFix/>
          </a:blip>
          <a:srcRect b="0" l="0" r="0" t="0"/>
          <a:stretch/>
        </p:blipFill>
        <p:spPr>
          <a:xfrm>
            <a:off x="3000375" y="889723"/>
            <a:ext cx="5142414" cy="396049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pic>
        <p:nvPicPr>
          <p:cNvPr id="397" name="Google Shape;397;p26"/>
          <p:cNvPicPr preferRelativeResize="0"/>
          <p:nvPr/>
        </p:nvPicPr>
        <p:blipFill rotWithShape="1">
          <a:blip r:embed="rId3">
            <a:alphaModFix/>
          </a:blip>
          <a:srcRect b="0" l="0" r="0" t="0"/>
          <a:stretch/>
        </p:blipFill>
        <p:spPr>
          <a:xfrm>
            <a:off x="1495044" y="449581"/>
            <a:ext cx="6594347" cy="4477511"/>
          </a:xfrm>
          <a:prstGeom prst="rect">
            <a:avLst/>
          </a:prstGeom>
          <a:noFill/>
          <a:ln>
            <a:noFill/>
          </a:ln>
        </p:spPr>
      </p:pic>
      <p:sp>
        <p:nvSpPr>
          <p:cNvPr id="398" name="Google Shape;398;p26"/>
          <p:cNvSpPr txBox="1"/>
          <p:nvPr>
            <p:ph type="title"/>
          </p:nvPr>
        </p:nvSpPr>
        <p:spPr>
          <a:xfrm>
            <a:off x="391159" y="11929"/>
            <a:ext cx="5356860" cy="812800"/>
          </a:xfrm>
          <a:prstGeom prst="rect">
            <a:avLst/>
          </a:prstGeom>
          <a:noFill/>
          <a:ln>
            <a:noFill/>
          </a:ln>
        </p:spPr>
        <p:txBody>
          <a:bodyPr anchorCtr="0" anchor="t" bIns="0" lIns="0" spcFirstLastPara="1" rIns="0" wrap="square" tIns="83025">
            <a:spAutoFit/>
          </a:bodyPr>
          <a:lstStyle/>
          <a:p>
            <a:pPr indent="0" lvl="0" marL="84455" rtl="0" algn="l">
              <a:lnSpc>
                <a:spcPct val="100000"/>
              </a:lnSpc>
              <a:spcBef>
                <a:spcPts val="0"/>
              </a:spcBef>
              <a:spcAft>
                <a:spcPts val="0"/>
              </a:spcAft>
              <a:buNone/>
            </a:pPr>
            <a:r>
              <a:rPr b="1" lang="en-US" sz="1300">
                <a:latin typeface="Calibri"/>
                <a:ea typeface="Calibri"/>
                <a:cs typeface="Calibri"/>
                <a:sym typeface="Calibri"/>
              </a:rPr>
              <a:t>Architettura del sistema (IT e ICS /OT)</a:t>
            </a:r>
            <a:endParaRPr sz="1300">
              <a:latin typeface="Calibri"/>
              <a:ea typeface="Calibri"/>
              <a:cs typeface="Calibri"/>
              <a:sym typeface="Calibri"/>
            </a:endParaRPr>
          </a:p>
        </p:txBody>
      </p:sp>
      <p:sp>
        <p:nvSpPr>
          <p:cNvPr id="399" name="Google Shape;399;p26"/>
          <p:cNvSpPr txBox="1"/>
          <p:nvPr/>
        </p:nvSpPr>
        <p:spPr>
          <a:xfrm>
            <a:off x="8128000" y="40551"/>
            <a:ext cx="70485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850">
                <a:solidFill>
                  <a:srgbClr val="D7791A"/>
                </a:solidFill>
                <a:latin typeface="Calibri"/>
                <a:ea typeface="Calibri"/>
                <a:cs typeface="Calibri"/>
                <a:sym typeface="Calibri"/>
              </a:rPr>
              <a:t>CSP0011_C_E</a:t>
            </a:r>
            <a:endParaRPr sz="850">
              <a:latin typeface="Calibri"/>
              <a:ea typeface="Calibri"/>
              <a:cs typeface="Calibri"/>
              <a:sym typeface="Calibri"/>
            </a:endParaRPr>
          </a:p>
        </p:txBody>
      </p:sp>
      <p:sp>
        <p:nvSpPr>
          <p:cNvPr id="400" name="Google Shape;400;p26"/>
          <p:cNvSpPr txBox="1"/>
          <p:nvPr/>
        </p:nvSpPr>
        <p:spPr>
          <a:xfrm>
            <a:off x="73025" y="4894770"/>
            <a:ext cx="512953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850" u="sng">
                <a:solidFill>
                  <a:srgbClr val="0462C1"/>
                </a:solidFill>
                <a:latin typeface="Calibri"/>
                <a:ea typeface="Calibri"/>
                <a:cs typeface="Calibri"/>
                <a:sym typeface="Calibri"/>
                <a:hlinkClick r:id="rId4">
                  <a:extLst>
                    <a:ext uri="{A12FA001-AC4F-418D-AE19-62706E023703}">
                      <ahyp:hlinkClr val="tx"/>
                    </a:ext>
                  </a:extLst>
                </a:hlinkClick>
              </a:rPr>
              <a:t>https://www.cisco.com/c/en/us/td/docs/Technology/industrial-automation-security-design-guide/m-introduction.html</a:t>
            </a:r>
            <a:endParaRPr sz="850">
              <a:latin typeface="Calibri"/>
              <a:ea typeface="Calibri"/>
              <a:cs typeface="Calibri"/>
              <a:sym typeface="Calibri"/>
            </a:endParaRPr>
          </a:p>
        </p:txBody>
      </p:sp>
      <p:sp>
        <p:nvSpPr>
          <p:cNvPr id="401" name="Google Shape;401;p26"/>
          <p:cNvSpPr txBox="1"/>
          <p:nvPr/>
        </p:nvSpPr>
        <p:spPr>
          <a:xfrm>
            <a:off x="8433434" y="4821796"/>
            <a:ext cx="486409"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 CISCO</a:t>
            </a:r>
            <a:endParaRPr sz="1050">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05" name="Shape 405"/>
        <p:cNvGrpSpPr/>
        <p:nvPr/>
      </p:nvGrpSpPr>
      <p:grpSpPr>
        <a:xfrm>
          <a:off x="0" y="0"/>
          <a:ext cx="0" cy="0"/>
          <a:chOff x="0" y="0"/>
          <a:chExt cx="0" cy="0"/>
        </a:xfrm>
      </p:grpSpPr>
      <p:pic>
        <p:nvPicPr>
          <p:cNvPr id="406" name="Google Shape;406;p27"/>
          <p:cNvPicPr preferRelativeResize="0"/>
          <p:nvPr/>
        </p:nvPicPr>
        <p:blipFill rotWithShape="1">
          <a:blip r:embed="rId3">
            <a:alphaModFix/>
          </a:blip>
          <a:srcRect b="0" l="0" r="0" t="0"/>
          <a:stretch/>
        </p:blipFill>
        <p:spPr>
          <a:xfrm>
            <a:off x="3887723" y="701903"/>
            <a:ext cx="4583995" cy="3619500"/>
          </a:xfrm>
          <a:prstGeom prst="rect">
            <a:avLst/>
          </a:prstGeom>
          <a:noFill/>
          <a:ln>
            <a:noFill/>
          </a:ln>
        </p:spPr>
      </p:pic>
      <p:sp>
        <p:nvSpPr>
          <p:cNvPr id="407" name="Google Shape;407;p27"/>
          <p:cNvSpPr txBox="1"/>
          <p:nvPr/>
        </p:nvSpPr>
        <p:spPr>
          <a:xfrm>
            <a:off x="8350986" y="40551"/>
            <a:ext cx="70485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850">
                <a:solidFill>
                  <a:srgbClr val="D7791A"/>
                </a:solidFill>
                <a:latin typeface="Calibri"/>
                <a:ea typeface="Calibri"/>
                <a:cs typeface="Calibri"/>
                <a:sym typeface="Calibri"/>
              </a:rPr>
              <a:t>CSP0011_C_E</a:t>
            </a:r>
            <a:endParaRPr sz="850">
              <a:latin typeface="Calibri"/>
              <a:ea typeface="Calibri"/>
              <a:cs typeface="Calibri"/>
              <a:sym typeface="Calibri"/>
            </a:endParaRPr>
          </a:p>
        </p:txBody>
      </p:sp>
      <p:grpSp>
        <p:nvGrpSpPr>
          <p:cNvPr id="408" name="Google Shape;408;p27"/>
          <p:cNvGrpSpPr/>
          <p:nvPr/>
        </p:nvGrpSpPr>
        <p:grpSpPr>
          <a:xfrm>
            <a:off x="0" y="35052"/>
            <a:ext cx="3537203" cy="5065639"/>
            <a:chOff x="0" y="35052"/>
            <a:chExt cx="3537203" cy="5065639"/>
          </a:xfrm>
        </p:grpSpPr>
        <p:pic>
          <p:nvPicPr>
            <p:cNvPr id="409" name="Google Shape;409;p27"/>
            <p:cNvPicPr preferRelativeResize="0"/>
            <p:nvPr/>
          </p:nvPicPr>
          <p:blipFill rotWithShape="1">
            <a:blip r:embed="rId4">
              <a:alphaModFix/>
            </a:blip>
            <a:srcRect b="0" l="0" r="0" t="0"/>
            <a:stretch/>
          </p:blipFill>
          <p:spPr>
            <a:xfrm>
              <a:off x="0" y="35052"/>
              <a:ext cx="2456724" cy="5065639"/>
            </a:xfrm>
            <a:prstGeom prst="rect">
              <a:avLst/>
            </a:prstGeom>
            <a:noFill/>
            <a:ln>
              <a:noFill/>
            </a:ln>
          </p:spPr>
        </p:pic>
        <p:pic>
          <p:nvPicPr>
            <p:cNvPr id="410" name="Google Shape;410;p27"/>
            <p:cNvPicPr preferRelativeResize="0"/>
            <p:nvPr/>
          </p:nvPicPr>
          <p:blipFill rotWithShape="1">
            <a:blip r:embed="rId5">
              <a:alphaModFix/>
            </a:blip>
            <a:srcRect b="0" l="0" r="0" t="0"/>
            <a:stretch/>
          </p:blipFill>
          <p:spPr>
            <a:xfrm>
              <a:off x="86868" y="3703321"/>
              <a:ext cx="3450335" cy="873252"/>
            </a:xfrm>
            <a:prstGeom prst="rect">
              <a:avLst/>
            </a:prstGeom>
            <a:noFill/>
            <a:ln>
              <a:noFill/>
            </a:ln>
          </p:spPr>
        </p:pic>
      </p:grpSp>
      <p:sp>
        <p:nvSpPr>
          <p:cNvPr id="411" name="Google Shape;411;p27"/>
          <p:cNvSpPr txBox="1"/>
          <p:nvPr>
            <p:ph type="title"/>
          </p:nvPr>
        </p:nvSpPr>
        <p:spPr>
          <a:xfrm>
            <a:off x="391159" y="11929"/>
            <a:ext cx="5356860" cy="812800"/>
          </a:xfrm>
          <a:prstGeom prst="rect">
            <a:avLst/>
          </a:prstGeom>
          <a:noFill/>
          <a:ln>
            <a:noFill/>
          </a:ln>
        </p:spPr>
        <p:txBody>
          <a:bodyPr anchorCtr="0" anchor="t" bIns="0" lIns="0" spcFirstLastPara="1" rIns="0" wrap="square" tIns="238525">
            <a:spAutoFit/>
          </a:bodyPr>
          <a:lstStyle/>
          <a:p>
            <a:pPr indent="0" lvl="0" marL="287655" rtl="0" algn="l">
              <a:lnSpc>
                <a:spcPct val="100000"/>
              </a:lnSpc>
              <a:spcBef>
                <a:spcPts val="0"/>
              </a:spcBef>
              <a:spcAft>
                <a:spcPts val="0"/>
              </a:spcAft>
              <a:buNone/>
            </a:pPr>
            <a:r>
              <a:rPr lang="en-US" sz="1950"/>
              <a:t>Esempio: conduttura IACS</a:t>
            </a:r>
            <a:endParaRPr sz="1950"/>
          </a:p>
        </p:txBody>
      </p:sp>
      <p:sp>
        <p:nvSpPr>
          <p:cNvPr id="412" name="Google Shape;412;p27"/>
          <p:cNvSpPr txBox="1"/>
          <p:nvPr/>
        </p:nvSpPr>
        <p:spPr>
          <a:xfrm>
            <a:off x="666394" y="833532"/>
            <a:ext cx="1767205" cy="1532255"/>
          </a:xfrm>
          <a:prstGeom prst="rect">
            <a:avLst/>
          </a:prstGeom>
          <a:noFill/>
          <a:ln>
            <a:noFill/>
          </a:ln>
        </p:spPr>
        <p:txBody>
          <a:bodyPr anchorCtr="0" anchor="t" bIns="0" lIns="0" spcFirstLastPara="1" rIns="0" wrap="square" tIns="70475">
            <a:spAutoFit/>
          </a:bodyPr>
          <a:lstStyle/>
          <a:p>
            <a:pPr indent="0" lvl="0" marL="12700" rtl="0" algn="l">
              <a:lnSpc>
                <a:spcPct val="100000"/>
              </a:lnSpc>
              <a:spcBef>
                <a:spcPts val="0"/>
              </a:spcBef>
              <a:spcAft>
                <a:spcPts val="0"/>
              </a:spcAft>
              <a:buNone/>
            </a:pPr>
            <a:r>
              <a:rPr b="1" lang="en-US" sz="1300">
                <a:latin typeface="Calibri"/>
                <a:ea typeface="Calibri"/>
                <a:cs typeface="Calibri"/>
                <a:sym typeface="Calibri"/>
              </a:rPr>
              <a:t>Metodo di attacco - Fasi</a:t>
            </a:r>
            <a:endParaRPr sz="1300">
              <a:latin typeface="Calibri"/>
              <a:ea typeface="Calibri"/>
              <a:cs typeface="Calibri"/>
              <a:sym typeface="Calibri"/>
            </a:endParaRPr>
          </a:p>
          <a:p>
            <a:pPr indent="-341630" lvl="0" marL="354330" rtl="0" algn="l">
              <a:lnSpc>
                <a:spcPct val="100000"/>
              </a:lnSpc>
              <a:spcBef>
                <a:spcPts val="565"/>
              </a:spcBef>
              <a:spcAft>
                <a:spcPts val="0"/>
              </a:spcAft>
              <a:buSzPts val="1600"/>
              <a:buFont typeface="Calibri"/>
              <a:buAutoNum type="arabicPeriod"/>
            </a:pPr>
            <a:r>
              <a:rPr lang="en-US" sz="1300">
                <a:latin typeface="Calibri"/>
                <a:ea typeface="Calibri"/>
                <a:cs typeface="Calibri"/>
                <a:sym typeface="Calibri"/>
              </a:rPr>
              <a:t>Accesso iniziale</a:t>
            </a:r>
            <a:endParaRPr sz="1300">
              <a:latin typeface="Calibri"/>
              <a:ea typeface="Calibri"/>
              <a:cs typeface="Calibri"/>
              <a:sym typeface="Calibri"/>
            </a:endParaRPr>
          </a:p>
          <a:p>
            <a:pPr indent="-341630" lvl="0" marL="354330" rtl="0" algn="l">
              <a:lnSpc>
                <a:spcPct val="100000"/>
              </a:lnSpc>
              <a:spcBef>
                <a:spcPts val="520"/>
              </a:spcBef>
              <a:spcAft>
                <a:spcPts val="0"/>
              </a:spcAft>
              <a:buSzPts val="1600"/>
              <a:buFont typeface="Calibri"/>
              <a:buAutoNum type="arabicPeriod"/>
            </a:pPr>
            <a:r>
              <a:rPr lang="en-US" sz="1300">
                <a:latin typeface="Calibri"/>
                <a:ea typeface="Calibri"/>
                <a:cs typeface="Calibri"/>
                <a:sym typeface="Calibri"/>
              </a:rPr>
              <a:t>Scoperta</a:t>
            </a:r>
            <a:endParaRPr sz="1300">
              <a:latin typeface="Calibri"/>
              <a:ea typeface="Calibri"/>
              <a:cs typeface="Calibri"/>
              <a:sym typeface="Calibri"/>
            </a:endParaRPr>
          </a:p>
          <a:p>
            <a:pPr indent="-341630" lvl="0" marL="354330" rtl="0" algn="l">
              <a:lnSpc>
                <a:spcPct val="100000"/>
              </a:lnSpc>
              <a:spcBef>
                <a:spcPts val="535"/>
              </a:spcBef>
              <a:spcAft>
                <a:spcPts val="0"/>
              </a:spcAft>
              <a:buSzPts val="1600"/>
              <a:buFont typeface="Calibri"/>
              <a:buAutoNum type="arabicPeriod"/>
            </a:pPr>
            <a:r>
              <a:rPr lang="en-US" sz="1300">
                <a:latin typeface="Calibri"/>
                <a:ea typeface="Calibri"/>
                <a:cs typeface="Calibri"/>
                <a:sym typeface="Calibri"/>
              </a:rPr>
              <a:t>Movimento laterale</a:t>
            </a:r>
            <a:endParaRPr sz="1300">
              <a:latin typeface="Calibri"/>
              <a:ea typeface="Calibri"/>
              <a:cs typeface="Calibri"/>
              <a:sym typeface="Calibri"/>
            </a:endParaRPr>
          </a:p>
          <a:p>
            <a:pPr indent="-341630" lvl="0" marL="354330" rtl="0" algn="l">
              <a:lnSpc>
                <a:spcPct val="100000"/>
              </a:lnSpc>
              <a:spcBef>
                <a:spcPts val="545"/>
              </a:spcBef>
              <a:spcAft>
                <a:spcPts val="0"/>
              </a:spcAft>
              <a:buSzPts val="1600"/>
              <a:buFont typeface="Calibri"/>
              <a:buAutoNum type="arabicPeriod"/>
            </a:pPr>
            <a:r>
              <a:rPr lang="en-US" sz="1300">
                <a:latin typeface="Calibri"/>
                <a:ea typeface="Calibri"/>
                <a:cs typeface="Calibri"/>
                <a:sym typeface="Calibri"/>
              </a:rPr>
              <a:t>Comando e controllo</a:t>
            </a:r>
            <a:endParaRPr sz="1300">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28"/>
          <p:cNvSpPr txBox="1"/>
          <p:nvPr/>
        </p:nvSpPr>
        <p:spPr>
          <a:xfrm>
            <a:off x="8350986" y="34797"/>
            <a:ext cx="70485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850">
                <a:solidFill>
                  <a:srgbClr val="D7791A"/>
                </a:solidFill>
                <a:latin typeface="Calibri"/>
                <a:ea typeface="Calibri"/>
                <a:cs typeface="Calibri"/>
                <a:sym typeface="Calibri"/>
              </a:rPr>
              <a:t>CSP0011_C_E</a:t>
            </a:r>
            <a:endParaRPr sz="850">
              <a:latin typeface="Calibri"/>
              <a:ea typeface="Calibri"/>
              <a:cs typeface="Calibri"/>
              <a:sym typeface="Calibri"/>
            </a:endParaRPr>
          </a:p>
        </p:txBody>
      </p:sp>
      <p:sp>
        <p:nvSpPr>
          <p:cNvPr id="418" name="Google Shape;418;p28"/>
          <p:cNvSpPr txBox="1"/>
          <p:nvPr>
            <p:ph type="title"/>
          </p:nvPr>
        </p:nvSpPr>
        <p:spPr>
          <a:xfrm>
            <a:off x="231775" y="108585"/>
            <a:ext cx="3793490" cy="970280"/>
          </a:xfrm>
          <a:prstGeom prst="rect">
            <a:avLst/>
          </a:prstGeom>
          <a:noFill/>
          <a:ln>
            <a:noFill/>
          </a:ln>
        </p:spPr>
        <p:txBody>
          <a:bodyPr anchorCtr="0" anchor="t" bIns="0" lIns="0" spcFirstLastPara="1" rIns="0" wrap="square" tIns="80625">
            <a:spAutoFit/>
          </a:bodyPr>
          <a:lstStyle/>
          <a:p>
            <a:pPr indent="0" lvl="0" marL="12700" rtl="0" algn="l">
              <a:lnSpc>
                <a:spcPct val="100000"/>
              </a:lnSpc>
              <a:spcBef>
                <a:spcPts val="0"/>
              </a:spcBef>
              <a:spcAft>
                <a:spcPts val="0"/>
              </a:spcAft>
              <a:buNone/>
            </a:pPr>
            <a:r>
              <a:rPr lang="en-US"/>
              <a:t>Gasdotto IACS</a:t>
            </a:r>
            <a:endParaRPr/>
          </a:p>
          <a:p>
            <a:pPr indent="0" lvl="0" marL="12700" rtl="0" algn="l">
              <a:lnSpc>
                <a:spcPct val="100000"/>
              </a:lnSpc>
              <a:spcBef>
                <a:spcPts val="540"/>
              </a:spcBef>
              <a:spcAft>
                <a:spcPts val="0"/>
              </a:spcAft>
              <a:buNone/>
            </a:pPr>
            <a:r>
              <a:rPr lang="en-US"/>
              <a:t>Tentativo di accesso iniziale</a:t>
            </a:r>
            <a:endParaRPr/>
          </a:p>
        </p:txBody>
      </p:sp>
      <p:sp>
        <p:nvSpPr>
          <p:cNvPr id="419" name="Google Shape;419;p28"/>
          <p:cNvSpPr txBox="1"/>
          <p:nvPr>
            <p:ph idx="1" type="body"/>
          </p:nvPr>
        </p:nvSpPr>
        <p:spPr>
          <a:xfrm>
            <a:off x="477519" y="1525955"/>
            <a:ext cx="8188960" cy="2623185"/>
          </a:xfrm>
          <a:prstGeom prst="rect">
            <a:avLst/>
          </a:prstGeom>
          <a:noFill/>
          <a:ln>
            <a:noFill/>
          </a:ln>
        </p:spPr>
        <p:txBody>
          <a:bodyPr anchorCtr="0" anchor="t" bIns="0" lIns="0" spcFirstLastPara="1" rIns="0" wrap="square" tIns="12700">
            <a:spAutoFit/>
          </a:bodyPr>
          <a:lstStyle/>
          <a:p>
            <a:pPr indent="0" lvl="0" marL="13970" rtl="0" algn="l">
              <a:lnSpc>
                <a:spcPct val="100000"/>
              </a:lnSpc>
              <a:spcBef>
                <a:spcPts val="0"/>
              </a:spcBef>
              <a:spcAft>
                <a:spcPts val="0"/>
              </a:spcAft>
              <a:buNone/>
            </a:pPr>
            <a:r>
              <a:rPr lang="en-US"/>
              <a:t>L'</a:t>
            </a:r>
            <a:r>
              <a:rPr b="1" lang="en-US">
                <a:latin typeface="Calibri"/>
                <a:ea typeface="Calibri"/>
                <a:cs typeface="Calibri"/>
                <a:sym typeface="Calibri"/>
              </a:rPr>
              <a:t>accesso iniziale </a:t>
            </a:r>
            <a:r>
              <a:rPr lang="en-US"/>
              <a:t>è un tentativo da parte di un avversario di entrare nell'ambiente IACS.</a:t>
            </a:r>
            <a:endParaRPr/>
          </a:p>
          <a:p>
            <a:pPr indent="0" lvl="0" marL="13970" marR="603885" rtl="0" algn="l">
              <a:lnSpc>
                <a:spcPct val="174200"/>
              </a:lnSpc>
              <a:spcBef>
                <a:spcPts val="15"/>
              </a:spcBef>
              <a:spcAft>
                <a:spcPts val="0"/>
              </a:spcAft>
              <a:buNone/>
            </a:pPr>
            <a:r>
              <a:rPr lang="en-US"/>
              <a:t>Questo avviene tradizionalmente sfruttando applicazioni rivolte al pubblico o sfruttando servizi remoti. L'attacco Colonial Pipeline, ad esempio, pur non essendo un ingresso nella rete OT, è stato il risultato di una dimenticanza</a:t>
            </a:r>
            <a:endParaRPr/>
          </a:p>
          <a:p>
            <a:pPr indent="0" lvl="0" marL="13970" rtl="0" algn="l">
              <a:lnSpc>
                <a:spcPct val="100000"/>
              </a:lnSpc>
              <a:spcBef>
                <a:spcPts val="200"/>
              </a:spcBef>
              <a:spcAft>
                <a:spcPts val="0"/>
              </a:spcAft>
              <a:buNone/>
            </a:pPr>
            <a:r>
              <a:rPr lang="en-US"/>
              <a:t>Punto di terminazione della rete privata virtuale (VPN) con credenziali rubate e nessuna autenticazione a più fattori (MFA).</a:t>
            </a:r>
            <a:endParaRPr/>
          </a:p>
          <a:p>
            <a:pPr indent="0" lvl="0" marL="13970" marR="364490" rtl="0" algn="l">
              <a:lnSpc>
                <a:spcPct val="107272"/>
              </a:lnSpc>
              <a:spcBef>
                <a:spcPts val="815"/>
              </a:spcBef>
              <a:spcAft>
                <a:spcPts val="0"/>
              </a:spcAft>
              <a:buNone/>
            </a:pPr>
            <a:r>
              <a:rPr lang="en-US"/>
              <a:t>Nel caso in cui la sicurezza dell'accesso iniziale sia mal implementata o sia stato trovato un exploit, prima cosa che un avversario farà sulla rete è cercare di trovare informazioni per identificare e valutare gli obiettivi nel sistema IACS.</a:t>
            </a:r>
            <a:endParaRPr/>
          </a:p>
          <a:p>
            <a:pPr indent="0" lvl="0" marL="13970" marR="5080" rtl="0" algn="l">
              <a:lnSpc>
                <a:spcPct val="108181"/>
              </a:lnSpc>
              <a:spcBef>
                <a:spcPts val="815"/>
              </a:spcBef>
              <a:spcAft>
                <a:spcPts val="0"/>
              </a:spcAft>
              <a:buNone/>
            </a:pPr>
            <a:r>
              <a:rPr lang="en-US"/>
              <a:t>Il malware Triton è un esempio di script python eseguito in rete per scoprire i controllori di sicurezza Triconex distribuiti da Schneider Electric. Questi controllori utilizzano un protocollo proprietario sulla porta UDP 1502 e Triton ha utilizzato questa conoscenza per scansionare la rete alla ricerca dei dispositivi. Il malware può quindi leggere la versione del firmware e utilizzare queste informazioni nella fase successiva di un attacco.</a:t>
            </a:r>
            <a:endParaRPr/>
          </a:p>
          <a:p>
            <a:pPr indent="0" lvl="0" marL="1270" rtl="0" algn="l">
              <a:lnSpc>
                <a:spcPct val="100000"/>
              </a:lnSpc>
              <a:spcBef>
                <a:spcPts val="0"/>
              </a:spcBef>
              <a:spcAft>
                <a:spcPts val="0"/>
              </a:spcAft>
              <a:buNone/>
            </a:pPr>
            <a:r>
              <a:t/>
            </a:r>
            <a:endParaRPr/>
          </a:p>
          <a:p>
            <a:pPr indent="0" lvl="0" marL="1270" rtl="0" algn="l">
              <a:lnSpc>
                <a:spcPct val="100000"/>
              </a:lnSpc>
              <a:spcBef>
                <a:spcPts val="405"/>
              </a:spcBef>
              <a:spcAft>
                <a:spcPts val="0"/>
              </a:spcAft>
              <a:buNone/>
            </a:pPr>
            <a:r>
              <a:t/>
            </a:r>
            <a:endParaRPr/>
          </a:p>
          <a:p>
            <a:pPr indent="0" lvl="0" marL="13970" marR="502919" rtl="0" algn="l">
              <a:lnSpc>
                <a:spcPct val="107272"/>
              </a:lnSpc>
              <a:spcBef>
                <a:spcPts val="0"/>
              </a:spcBef>
              <a:spcAft>
                <a:spcPts val="0"/>
              </a:spcAft>
              <a:buNone/>
            </a:pPr>
            <a:r>
              <a:rPr lang="en-US" u="sng"/>
              <a:t>Takeway</a:t>
            </a:r>
            <a:r>
              <a:rPr lang="en-US"/>
              <a:t>: la segmentazione della rete è un ottimo modo per combattere questa minaccia, poiché se un aggressore riesce a sfruttare un computer della rete, la sua portata non dovrebbe essere in grado di estendersi oltre il segmento di rete.</a:t>
            </a:r>
            <a:endParaRPr/>
          </a:p>
        </p:txBody>
      </p:sp>
      <p:grpSp>
        <p:nvGrpSpPr>
          <p:cNvPr id="420" name="Google Shape;420;p28"/>
          <p:cNvGrpSpPr/>
          <p:nvPr/>
        </p:nvGrpSpPr>
        <p:grpSpPr>
          <a:xfrm>
            <a:off x="5238749" y="238379"/>
            <a:ext cx="3751326" cy="1096010"/>
            <a:chOff x="5238749" y="238379"/>
            <a:chExt cx="3751326" cy="1096010"/>
          </a:xfrm>
        </p:grpSpPr>
        <p:pic>
          <p:nvPicPr>
            <p:cNvPr id="421" name="Google Shape;421;p28"/>
            <p:cNvPicPr preferRelativeResize="0"/>
            <p:nvPr/>
          </p:nvPicPr>
          <p:blipFill rotWithShape="1">
            <a:blip r:embed="rId3">
              <a:alphaModFix/>
            </a:blip>
            <a:srcRect b="0" l="0" r="0" t="0"/>
            <a:stretch/>
          </p:blipFill>
          <p:spPr>
            <a:xfrm>
              <a:off x="5295899" y="362584"/>
              <a:ext cx="3694176" cy="935736"/>
            </a:xfrm>
            <a:prstGeom prst="rect">
              <a:avLst/>
            </a:prstGeom>
            <a:noFill/>
            <a:ln>
              <a:noFill/>
            </a:ln>
          </p:spPr>
        </p:pic>
        <p:sp>
          <p:nvSpPr>
            <p:cNvPr id="422" name="Google Shape;422;p28"/>
            <p:cNvSpPr/>
            <p:nvPr/>
          </p:nvSpPr>
          <p:spPr>
            <a:xfrm>
              <a:off x="5238749" y="238379"/>
              <a:ext cx="867410" cy="1096010"/>
            </a:xfrm>
            <a:custGeom>
              <a:rect b="b" l="l" r="r" t="t"/>
              <a:pathLst>
                <a:path extrusionOk="0" h="1096010" w="867410">
                  <a:moveTo>
                    <a:pt x="0" y="1095755"/>
                  </a:moveTo>
                  <a:lnTo>
                    <a:pt x="867155" y="1095755"/>
                  </a:lnTo>
                  <a:lnTo>
                    <a:pt x="867155" y="0"/>
                  </a:lnTo>
                  <a:lnTo>
                    <a:pt x="0" y="0"/>
                  </a:lnTo>
                  <a:lnTo>
                    <a:pt x="0" y="1095755"/>
                  </a:lnTo>
                  <a:close/>
                </a:path>
              </a:pathLst>
            </a:custGeom>
            <a:noFill/>
            <a:ln cap="flat" cmpd="sng" w="38075">
              <a:solidFill>
                <a:srgbClr val="FF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29"/>
          <p:cNvSpPr txBox="1"/>
          <p:nvPr/>
        </p:nvSpPr>
        <p:spPr>
          <a:xfrm>
            <a:off x="8350986" y="50546"/>
            <a:ext cx="70485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850">
                <a:solidFill>
                  <a:srgbClr val="D7791A"/>
                </a:solidFill>
                <a:latin typeface="Calibri"/>
                <a:ea typeface="Calibri"/>
                <a:cs typeface="Calibri"/>
                <a:sym typeface="Calibri"/>
              </a:rPr>
              <a:t>CSP0011_C_E</a:t>
            </a:r>
            <a:endParaRPr sz="850">
              <a:latin typeface="Calibri"/>
              <a:ea typeface="Calibri"/>
              <a:cs typeface="Calibri"/>
              <a:sym typeface="Calibri"/>
            </a:endParaRPr>
          </a:p>
        </p:txBody>
      </p:sp>
      <p:sp>
        <p:nvSpPr>
          <p:cNvPr id="428" name="Google Shape;428;p29"/>
          <p:cNvSpPr txBox="1"/>
          <p:nvPr>
            <p:ph type="title"/>
          </p:nvPr>
        </p:nvSpPr>
        <p:spPr>
          <a:xfrm>
            <a:off x="358140" y="196341"/>
            <a:ext cx="4568825" cy="2235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300">
                <a:latin typeface="Calibri"/>
                <a:ea typeface="Calibri"/>
                <a:cs typeface="Calibri"/>
                <a:sym typeface="Calibri"/>
              </a:rPr>
              <a:t>Architettura del sistema - Accessi di amministrazione/applicazione</a:t>
            </a:r>
            <a:endParaRPr sz="1300">
              <a:latin typeface="Calibri"/>
              <a:ea typeface="Calibri"/>
              <a:cs typeface="Calibri"/>
              <a:sym typeface="Calibri"/>
            </a:endParaRPr>
          </a:p>
        </p:txBody>
      </p:sp>
      <p:sp>
        <p:nvSpPr>
          <p:cNvPr id="429" name="Google Shape;429;p29"/>
          <p:cNvSpPr txBox="1"/>
          <p:nvPr/>
        </p:nvSpPr>
        <p:spPr>
          <a:xfrm>
            <a:off x="422909" y="645401"/>
            <a:ext cx="3190240" cy="2036445"/>
          </a:xfrm>
          <a:prstGeom prst="rect">
            <a:avLst/>
          </a:prstGeom>
          <a:noFill/>
          <a:ln>
            <a:noFill/>
          </a:ln>
        </p:spPr>
        <p:txBody>
          <a:bodyPr anchorCtr="0" anchor="t" bIns="0" lIns="0" spcFirstLastPara="1" rIns="0" wrap="square" tIns="12700">
            <a:spAutoFit/>
          </a:bodyPr>
          <a:lstStyle/>
          <a:p>
            <a:pPr indent="0" lvl="0" marL="12700" marR="111125" rtl="0" algn="l">
              <a:lnSpc>
                <a:spcPct val="100000"/>
              </a:lnSpc>
              <a:spcBef>
                <a:spcPts val="0"/>
              </a:spcBef>
              <a:spcAft>
                <a:spcPts val="0"/>
              </a:spcAft>
              <a:buNone/>
            </a:pPr>
            <a:r>
              <a:rPr lang="en-US" sz="1050">
                <a:latin typeface="Calibri"/>
                <a:ea typeface="Calibri"/>
                <a:cs typeface="Calibri"/>
                <a:sym typeface="Calibri"/>
              </a:rPr>
              <a:t>Un utente amministrativo (1) o le applicazioni all'interno del centro dati industriale (2) hanno requisiti di accesso specifici (una cella limitata) e/o possono richiedere l'accesso a tutte le zone della rete.</a:t>
            </a:r>
            <a:endParaRPr sz="1050">
              <a:latin typeface="Calibri"/>
              <a:ea typeface="Calibri"/>
              <a:cs typeface="Calibri"/>
              <a:sym typeface="Calibri"/>
            </a:endParaRPr>
          </a:p>
          <a:p>
            <a:pPr indent="0" lvl="0" marL="0" rtl="0" algn="l">
              <a:lnSpc>
                <a:spcPct val="100000"/>
              </a:lnSpc>
              <a:spcBef>
                <a:spcPts val="335"/>
              </a:spcBef>
              <a:spcAft>
                <a:spcPts val="0"/>
              </a:spcAft>
              <a:buNone/>
            </a:pPr>
            <a:r>
              <a:t/>
            </a:r>
            <a:endParaRPr sz="1050">
              <a:latin typeface="Calibri"/>
              <a:ea typeface="Calibri"/>
              <a:cs typeface="Calibri"/>
              <a:sym typeface="Calibri"/>
            </a:endParaRPr>
          </a:p>
          <a:p>
            <a:pPr indent="0" lvl="0" marL="12700" marR="5080" rtl="0" algn="just">
              <a:lnSpc>
                <a:spcPct val="100000"/>
              </a:lnSpc>
              <a:spcBef>
                <a:spcPts val="0"/>
              </a:spcBef>
              <a:spcAft>
                <a:spcPts val="0"/>
              </a:spcAft>
              <a:buNone/>
            </a:pPr>
            <a:r>
              <a:rPr lang="en-US" sz="1050">
                <a:latin typeface="Calibri"/>
                <a:ea typeface="Calibri"/>
                <a:cs typeface="Calibri"/>
                <a:sym typeface="Calibri"/>
              </a:rPr>
              <a:t>Possono  essere  responsabili  della  configurazione dell'infrastruttura di rete o dell'applicazione della logica di controllo.</a:t>
            </a:r>
            <a:endParaRPr sz="1050">
              <a:latin typeface="Calibri"/>
              <a:ea typeface="Calibri"/>
              <a:cs typeface="Calibri"/>
              <a:sym typeface="Calibri"/>
            </a:endParaRPr>
          </a:p>
          <a:p>
            <a:pPr indent="0" lvl="0" marL="0" rtl="0" algn="l">
              <a:lnSpc>
                <a:spcPct val="100000"/>
              </a:lnSpc>
              <a:spcBef>
                <a:spcPts val="345"/>
              </a:spcBef>
              <a:spcAft>
                <a:spcPts val="0"/>
              </a:spcAft>
              <a:buNone/>
            </a:pPr>
            <a:r>
              <a:t/>
            </a:r>
            <a:endParaRPr sz="1050">
              <a:latin typeface="Calibri"/>
              <a:ea typeface="Calibri"/>
              <a:cs typeface="Calibri"/>
              <a:sym typeface="Calibri"/>
            </a:endParaRPr>
          </a:p>
          <a:p>
            <a:pPr indent="0" lvl="0" marL="12700" marR="120650" rtl="0" algn="l">
              <a:lnSpc>
                <a:spcPct val="100000"/>
              </a:lnSpc>
              <a:spcBef>
                <a:spcPts val="0"/>
              </a:spcBef>
              <a:spcAft>
                <a:spcPts val="0"/>
              </a:spcAft>
              <a:buNone/>
            </a:pPr>
            <a:r>
              <a:rPr lang="en-US" sz="1050">
                <a:latin typeface="Calibri"/>
                <a:ea typeface="Calibri"/>
                <a:cs typeface="Calibri"/>
                <a:sym typeface="Calibri"/>
              </a:rPr>
              <a:t>Il loro accesso non deve essere limitato, ma i loro dati devono essere protetti. Gli utenti amministrativi devono accedere a tutte le zone</a:t>
            </a:r>
            <a:endParaRPr sz="1050">
              <a:latin typeface="Calibri"/>
              <a:ea typeface="Calibri"/>
              <a:cs typeface="Calibri"/>
              <a:sym typeface="Calibri"/>
            </a:endParaRPr>
          </a:p>
        </p:txBody>
      </p:sp>
      <p:grpSp>
        <p:nvGrpSpPr>
          <p:cNvPr id="430" name="Google Shape;430;p29"/>
          <p:cNvGrpSpPr/>
          <p:nvPr/>
        </p:nvGrpSpPr>
        <p:grpSpPr>
          <a:xfrm>
            <a:off x="4207764" y="440575"/>
            <a:ext cx="4649723" cy="4281028"/>
            <a:chOff x="4207764" y="440575"/>
            <a:chExt cx="4649723" cy="4281028"/>
          </a:xfrm>
        </p:grpSpPr>
        <p:pic>
          <p:nvPicPr>
            <p:cNvPr id="431" name="Google Shape;431;p29"/>
            <p:cNvPicPr preferRelativeResize="0"/>
            <p:nvPr/>
          </p:nvPicPr>
          <p:blipFill rotWithShape="1">
            <a:blip r:embed="rId3">
              <a:alphaModFix/>
            </a:blip>
            <a:srcRect b="0" l="0" r="0" t="0"/>
            <a:stretch/>
          </p:blipFill>
          <p:spPr>
            <a:xfrm>
              <a:off x="4207764" y="440575"/>
              <a:ext cx="4591811" cy="2261616"/>
            </a:xfrm>
            <a:prstGeom prst="rect">
              <a:avLst/>
            </a:prstGeom>
            <a:noFill/>
            <a:ln>
              <a:noFill/>
            </a:ln>
          </p:spPr>
        </p:pic>
        <p:pic>
          <p:nvPicPr>
            <p:cNvPr id="432" name="Google Shape;432;p29"/>
            <p:cNvPicPr preferRelativeResize="0"/>
            <p:nvPr/>
          </p:nvPicPr>
          <p:blipFill rotWithShape="1">
            <a:blip r:embed="rId4">
              <a:alphaModFix/>
            </a:blip>
            <a:srcRect b="0" l="0" r="0" t="0"/>
            <a:stretch/>
          </p:blipFill>
          <p:spPr>
            <a:xfrm>
              <a:off x="4210811" y="2459989"/>
              <a:ext cx="4646676" cy="2261614"/>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7" name="Shape 67"/>
        <p:cNvGrpSpPr/>
        <p:nvPr/>
      </p:nvGrpSpPr>
      <p:grpSpPr>
        <a:xfrm>
          <a:off x="0" y="0"/>
          <a:ext cx="0" cy="0"/>
          <a:chOff x="0" y="0"/>
          <a:chExt cx="0" cy="0"/>
        </a:xfrm>
      </p:grpSpPr>
      <p:sp>
        <p:nvSpPr>
          <p:cNvPr id="68" name="Google Shape;68;p3"/>
          <p:cNvSpPr/>
          <p:nvPr/>
        </p:nvSpPr>
        <p:spPr>
          <a:xfrm>
            <a:off x="0" y="0"/>
            <a:ext cx="9144000" cy="5143500"/>
          </a:xfrm>
          <a:custGeom>
            <a:rect b="b" l="l" r="r" t="t"/>
            <a:pathLst>
              <a:path extrusionOk="0" h="5143500" w="9144000">
                <a:moveTo>
                  <a:pt x="9144000" y="0"/>
                </a:moveTo>
                <a:lnTo>
                  <a:pt x="0" y="0"/>
                </a:lnTo>
                <a:lnTo>
                  <a:pt x="0" y="5143500"/>
                </a:lnTo>
                <a:lnTo>
                  <a:pt x="9144000" y="5143500"/>
                </a:lnTo>
                <a:lnTo>
                  <a:pt x="9144000" y="0"/>
                </a:lnTo>
                <a:close/>
              </a:path>
            </a:pathLst>
          </a:custGeom>
          <a:solidFill>
            <a:srgbClr val="0000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nvGrpSpPr>
          <p:cNvPr id="69" name="Google Shape;69;p3"/>
          <p:cNvGrpSpPr/>
          <p:nvPr/>
        </p:nvGrpSpPr>
        <p:grpSpPr>
          <a:xfrm>
            <a:off x="5997702" y="6759"/>
            <a:ext cx="2177224" cy="5128260"/>
            <a:chOff x="5997702" y="6759"/>
            <a:chExt cx="2177224" cy="5128260"/>
          </a:xfrm>
        </p:grpSpPr>
        <p:sp>
          <p:nvSpPr>
            <p:cNvPr id="70" name="Google Shape;70;p3"/>
            <p:cNvSpPr/>
            <p:nvPr/>
          </p:nvSpPr>
          <p:spPr>
            <a:xfrm>
              <a:off x="6269926" y="6759"/>
              <a:ext cx="1905000" cy="5128260"/>
            </a:xfrm>
            <a:custGeom>
              <a:rect b="b" l="l" r="r" t="t"/>
              <a:pathLst>
                <a:path extrusionOk="0" h="5128260" w="1905000">
                  <a:moveTo>
                    <a:pt x="978872" y="3396818"/>
                  </a:moveTo>
                  <a:lnTo>
                    <a:pt x="922832" y="3396818"/>
                  </a:lnTo>
                  <a:lnTo>
                    <a:pt x="961656" y="3386492"/>
                  </a:lnTo>
                  <a:lnTo>
                    <a:pt x="994791" y="3363569"/>
                  </a:lnTo>
                  <a:lnTo>
                    <a:pt x="1018881" y="3329533"/>
                  </a:lnTo>
                  <a:lnTo>
                    <a:pt x="1273377" y="2379179"/>
                  </a:lnTo>
                  <a:lnTo>
                    <a:pt x="1884514" y="0"/>
                  </a:lnTo>
                  <a:lnTo>
                    <a:pt x="1897761" y="0"/>
                  </a:lnTo>
                  <a:lnTo>
                    <a:pt x="1904376" y="952"/>
                  </a:lnTo>
                  <a:lnTo>
                    <a:pt x="1291348" y="2383917"/>
                  </a:lnTo>
                  <a:lnTo>
                    <a:pt x="1036865" y="3335209"/>
                  </a:lnTo>
                  <a:lnTo>
                    <a:pt x="1036865" y="3336163"/>
                  </a:lnTo>
                  <a:lnTo>
                    <a:pt x="1008951" y="3375836"/>
                  </a:lnTo>
                  <a:lnTo>
                    <a:pt x="978872" y="3396818"/>
                  </a:lnTo>
                  <a:close/>
                </a:path>
                <a:path extrusionOk="0" h="5128260" w="1905000">
                  <a:moveTo>
                    <a:pt x="19862" y="5127891"/>
                  </a:moveTo>
                  <a:lnTo>
                    <a:pt x="0" y="5127891"/>
                  </a:lnTo>
                  <a:lnTo>
                    <a:pt x="939" y="5125047"/>
                  </a:lnTo>
                  <a:lnTo>
                    <a:pt x="3784" y="5115572"/>
                  </a:lnTo>
                  <a:lnTo>
                    <a:pt x="434224" y="3546500"/>
                  </a:lnTo>
                  <a:lnTo>
                    <a:pt x="727506" y="2462568"/>
                  </a:lnTo>
                  <a:lnTo>
                    <a:pt x="745197" y="2422587"/>
                  </a:lnTo>
                  <a:lnTo>
                    <a:pt x="773645" y="2391295"/>
                  </a:lnTo>
                  <a:lnTo>
                    <a:pt x="809993" y="2370327"/>
                  </a:lnTo>
                  <a:lnTo>
                    <a:pt x="851382" y="2361323"/>
                  </a:lnTo>
                  <a:lnTo>
                    <a:pt x="894956" y="2365921"/>
                  </a:lnTo>
                  <a:lnTo>
                    <a:pt x="920597" y="2375446"/>
                  </a:lnTo>
                  <a:lnTo>
                    <a:pt x="930968" y="2381910"/>
                  </a:lnTo>
                  <a:lnTo>
                    <a:pt x="844612" y="2381910"/>
                  </a:lnTo>
                  <a:lnTo>
                    <a:pt x="801763" y="2396706"/>
                  </a:lnTo>
                  <a:lnTo>
                    <a:pt x="767448" y="2426436"/>
                  </a:lnTo>
                  <a:lnTo>
                    <a:pt x="746429" y="2468245"/>
                  </a:lnTo>
                  <a:lnTo>
                    <a:pt x="453148" y="3552190"/>
                  </a:lnTo>
                  <a:lnTo>
                    <a:pt x="19862" y="5127891"/>
                  </a:lnTo>
                  <a:close/>
                </a:path>
                <a:path extrusionOk="0" h="5128260" w="1905000">
                  <a:moveTo>
                    <a:pt x="657390" y="4513643"/>
                  </a:moveTo>
                  <a:lnTo>
                    <a:pt x="598170" y="4499330"/>
                  </a:lnTo>
                  <a:lnTo>
                    <a:pt x="557098" y="4467352"/>
                  </a:lnTo>
                  <a:lnTo>
                    <a:pt x="530758" y="4420818"/>
                  </a:lnTo>
                  <a:lnTo>
                    <a:pt x="524113" y="4369587"/>
                  </a:lnTo>
                  <a:lnTo>
                    <a:pt x="524077" y="4368381"/>
                  </a:lnTo>
                  <a:lnTo>
                    <a:pt x="528509" y="4341622"/>
                  </a:lnTo>
                  <a:lnTo>
                    <a:pt x="795527" y="3346920"/>
                  </a:lnTo>
                  <a:lnTo>
                    <a:pt x="784884" y="3328403"/>
                  </a:lnTo>
                  <a:lnTo>
                    <a:pt x="775892" y="3286936"/>
                  </a:lnTo>
                  <a:lnTo>
                    <a:pt x="780477" y="3243300"/>
                  </a:lnTo>
                  <a:lnTo>
                    <a:pt x="973480" y="2529839"/>
                  </a:lnTo>
                  <a:lnTo>
                    <a:pt x="977556" y="2506446"/>
                  </a:lnTo>
                  <a:lnTo>
                    <a:pt x="962126" y="2439822"/>
                  </a:lnTo>
                  <a:lnTo>
                    <a:pt x="932319" y="2405240"/>
                  </a:lnTo>
                  <a:lnTo>
                    <a:pt x="891170" y="2384868"/>
                  </a:lnTo>
                  <a:lnTo>
                    <a:pt x="844612" y="2381910"/>
                  </a:lnTo>
                  <a:lnTo>
                    <a:pt x="930968" y="2381910"/>
                  </a:lnTo>
                  <a:lnTo>
                    <a:pt x="962672" y="2408021"/>
                  </a:lnTo>
                  <a:lnTo>
                    <a:pt x="989190" y="2455291"/>
                  </a:lnTo>
                  <a:lnTo>
                    <a:pt x="995848" y="2506446"/>
                  </a:lnTo>
                  <a:lnTo>
                    <a:pt x="995895" y="2508034"/>
                  </a:lnTo>
                  <a:lnTo>
                    <a:pt x="991450" y="2534577"/>
                  </a:lnTo>
                  <a:lnTo>
                    <a:pt x="798461" y="3248037"/>
                  </a:lnTo>
                  <a:lnTo>
                    <a:pt x="795502" y="3294672"/>
                  </a:lnTo>
                  <a:lnTo>
                    <a:pt x="803402" y="3317607"/>
                  </a:lnTo>
                  <a:lnTo>
                    <a:pt x="823127" y="3317607"/>
                  </a:lnTo>
                  <a:lnTo>
                    <a:pt x="815975" y="3344188"/>
                  </a:lnTo>
                  <a:lnTo>
                    <a:pt x="836695" y="3368178"/>
                  </a:lnTo>
                  <a:lnTo>
                    <a:pt x="809523" y="3368178"/>
                  </a:lnTo>
                  <a:lnTo>
                    <a:pt x="546379" y="4346435"/>
                  </a:lnTo>
                  <a:lnTo>
                    <a:pt x="542455" y="4369587"/>
                  </a:lnTo>
                  <a:lnTo>
                    <a:pt x="543204" y="4392560"/>
                  </a:lnTo>
                  <a:lnTo>
                    <a:pt x="557669" y="4435805"/>
                  </a:lnTo>
                  <a:lnTo>
                    <a:pt x="586827" y="4470400"/>
                  </a:lnTo>
                  <a:lnTo>
                    <a:pt x="627291" y="4490580"/>
                  </a:lnTo>
                  <a:lnTo>
                    <a:pt x="672884" y="4493741"/>
                  </a:lnTo>
                  <a:lnTo>
                    <a:pt x="723594" y="4493741"/>
                  </a:lnTo>
                  <a:lnTo>
                    <a:pt x="700277" y="4506391"/>
                  </a:lnTo>
                  <a:lnTo>
                    <a:pt x="657390" y="4513643"/>
                  </a:lnTo>
                  <a:close/>
                </a:path>
                <a:path extrusionOk="0" h="5128260" w="1905000">
                  <a:moveTo>
                    <a:pt x="823127" y="3317607"/>
                  </a:moveTo>
                  <a:lnTo>
                    <a:pt x="803402" y="3317607"/>
                  </a:lnTo>
                  <a:lnTo>
                    <a:pt x="813561" y="3279762"/>
                  </a:lnTo>
                  <a:lnTo>
                    <a:pt x="833309" y="3279762"/>
                  </a:lnTo>
                  <a:lnTo>
                    <a:pt x="823127" y="3317607"/>
                  </a:lnTo>
                  <a:close/>
                </a:path>
                <a:path extrusionOk="0" h="5128260" w="1905000">
                  <a:moveTo>
                    <a:pt x="723594" y="4493741"/>
                  </a:moveTo>
                  <a:lnTo>
                    <a:pt x="672884" y="4493741"/>
                  </a:lnTo>
                  <a:lnTo>
                    <a:pt x="714781" y="4479163"/>
                  </a:lnTo>
                  <a:lnTo>
                    <a:pt x="748206" y="4449634"/>
                  </a:lnTo>
                  <a:lnTo>
                    <a:pt x="768399" y="4407928"/>
                  </a:lnTo>
                  <a:lnTo>
                    <a:pt x="1071333" y="3279762"/>
                  </a:lnTo>
                  <a:lnTo>
                    <a:pt x="1091082" y="3279762"/>
                  </a:lnTo>
                  <a:lnTo>
                    <a:pt x="786281" y="4412741"/>
                  </a:lnTo>
                  <a:lnTo>
                    <a:pt x="767727" y="4454042"/>
                  </a:lnTo>
                  <a:lnTo>
                    <a:pt x="738059" y="4485894"/>
                  </a:lnTo>
                  <a:lnTo>
                    <a:pt x="723594" y="4493741"/>
                  </a:lnTo>
                  <a:close/>
                </a:path>
                <a:path extrusionOk="0" h="5128260" w="1905000">
                  <a:moveTo>
                    <a:pt x="925106" y="3415041"/>
                  </a:moveTo>
                  <a:lnTo>
                    <a:pt x="876985" y="3411016"/>
                  </a:lnTo>
                  <a:lnTo>
                    <a:pt x="837068" y="3393300"/>
                  </a:lnTo>
                  <a:lnTo>
                    <a:pt x="809523" y="3368178"/>
                  </a:lnTo>
                  <a:lnTo>
                    <a:pt x="836695" y="3368178"/>
                  </a:lnTo>
                  <a:lnTo>
                    <a:pt x="839965" y="3371963"/>
                  </a:lnTo>
                  <a:lnTo>
                    <a:pt x="881710" y="3393008"/>
                  </a:lnTo>
                  <a:lnTo>
                    <a:pt x="922832" y="3396818"/>
                  </a:lnTo>
                  <a:lnTo>
                    <a:pt x="978872" y="3396818"/>
                  </a:lnTo>
                  <a:lnTo>
                    <a:pt x="970407" y="3402722"/>
                  </a:lnTo>
                  <a:lnTo>
                    <a:pt x="925106" y="3415041"/>
                  </a:lnTo>
                  <a:close/>
                </a:path>
              </a:pathLst>
            </a:custGeom>
            <a:solidFill>
              <a:srgbClr val="D7791A"/>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1" name="Google Shape;71;p3"/>
            <p:cNvSpPr/>
            <p:nvPr/>
          </p:nvSpPr>
          <p:spPr>
            <a:xfrm>
              <a:off x="5997702" y="1421133"/>
              <a:ext cx="2135505" cy="2543810"/>
            </a:xfrm>
            <a:custGeom>
              <a:rect b="b" l="l" r="r" t="t"/>
              <a:pathLst>
                <a:path extrusionOk="0" h="2543810" w="2135504">
                  <a:moveTo>
                    <a:pt x="1779270" y="2543555"/>
                  </a:moveTo>
                  <a:lnTo>
                    <a:pt x="355853" y="2543555"/>
                  </a:lnTo>
                  <a:lnTo>
                    <a:pt x="307580" y="2540305"/>
                  </a:lnTo>
                  <a:lnTo>
                    <a:pt x="261276" y="2530840"/>
                  </a:lnTo>
                  <a:lnTo>
                    <a:pt x="217365" y="2515582"/>
                  </a:lnTo>
                  <a:lnTo>
                    <a:pt x="176275" y="2494957"/>
                  </a:lnTo>
                  <a:lnTo>
                    <a:pt x="138429" y="2469388"/>
                  </a:lnTo>
                  <a:lnTo>
                    <a:pt x="104251" y="2439304"/>
                  </a:lnTo>
                  <a:lnTo>
                    <a:pt x="74166" y="2405126"/>
                  </a:lnTo>
                  <a:lnTo>
                    <a:pt x="48597" y="2367280"/>
                  </a:lnTo>
                  <a:lnTo>
                    <a:pt x="27973" y="2326189"/>
                  </a:lnTo>
                  <a:lnTo>
                    <a:pt x="12715" y="2282279"/>
                  </a:lnTo>
                  <a:lnTo>
                    <a:pt x="3248" y="2235974"/>
                  </a:lnTo>
                  <a:lnTo>
                    <a:pt x="0" y="2187702"/>
                  </a:lnTo>
                  <a:lnTo>
                    <a:pt x="0" y="355854"/>
                  </a:lnTo>
                  <a:lnTo>
                    <a:pt x="3248" y="307580"/>
                  </a:lnTo>
                  <a:lnTo>
                    <a:pt x="12715" y="261276"/>
                  </a:lnTo>
                  <a:lnTo>
                    <a:pt x="27973" y="217365"/>
                  </a:lnTo>
                  <a:lnTo>
                    <a:pt x="48597" y="176275"/>
                  </a:lnTo>
                  <a:lnTo>
                    <a:pt x="74166" y="138429"/>
                  </a:lnTo>
                  <a:lnTo>
                    <a:pt x="104251" y="104251"/>
                  </a:lnTo>
                  <a:lnTo>
                    <a:pt x="138429" y="74166"/>
                  </a:lnTo>
                  <a:lnTo>
                    <a:pt x="176276" y="48597"/>
                  </a:lnTo>
                  <a:lnTo>
                    <a:pt x="217365" y="27973"/>
                  </a:lnTo>
                  <a:lnTo>
                    <a:pt x="261276" y="12715"/>
                  </a:lnTo>
                  <a:lnTo>
                    <a:pt x="307580" y="3248"/>
                  </a:lnTo>
                  <a:lnTo>
                    <a:pt x="355853" y="0"/>
                  </a:lnTo>
                  <a:lnTo>
                    <a:pt x="1779270" y="0"/>
                  </a:lnTo>
                  <a:lnTo>
                    <a:pt x="1827543" y="3248"/>
                  </a:lnTo>
                  <a:lnTo>
                    <a:pt x="1873847" y="12715"/>
                  </a:lnTo>
                  <a:lnTo>
                    <a:pt x="1917756" y="27973"/>
                  </a:lnTo>
                  <a:lnTo>
                    <a:pt x="1958847" y="48597"/>
                  </a:lnTo>
                  <a:lnTo>
                    <a:pt x="1996694" y="74166"/>
                  </a:lnTo>
                  <a:lnTo>
                    <a:pt x="2030871" y="104251"/>
                  </a:lnTo>
                  <a:lnTo>
                    <a:pt x="2060956" y="138429"/>
                  </a:lnTo>
                  <a:lnTo>
                    <a:pt x="2086524" y="176275"/>
                  </a:lnTo>
                  <a:lnTo>
                    <a:pt x="2107150" y="217365"/>
                  </a:lnTo>
                  <a:lnTo>
                    <a:pt x="2122408" y="261276"/>
                  </a:lnTo>
                  <a:lnTo>
                    <a:pt x="2131873" y="307580"/>
                  </a:lnTo>
                  <a:lnTo>
                    <a:pt x="2135123" y="355854"/>
                  </a:lnTo>
                  <a:lnTo>
                    <a:pt x="2135123" y="2187702"/>
                  </a:lnTo>
                  <a:lnTo>
                    <a:pt x="2131873" y="2235974"/>
                  </a:lnTo>
                  <a:lnTo>
                    <a:pt x="2122408" y="2282279"/>
                  </a:lnTo>
                  <a:lnTo>
                    <a:pt x="2107150" y="2326189"/>
                  </a:lnTo>
                  <a:lnTo>
                    <a:pt x="2086524" y="2367280"/>
                  </a:lnTo>
                  <a:lnTo>
                    <a:pt x="2060956" y="2405126"/>
                  </a:lnTo>
                  <a:lnTo>
                    <a:pt x="2030871" y="2439304"/>
                  </a:lnTo>
                  <a:lnTo>
                    <a:pt x="1996694" y="2469388"/>
                  </a:lnTo>
                  <a:lnTo>
                    <a:pt x="1958848" y="2494957"/>
                  </a:lnTo>
                  <a:lnTo>
                    <a:pt x="1917756" y="2515582"/>
                  </a:lnTo>
                  <a:lnTo>
                    <a:pt x="1873847" y="2530840"/>
                  </a:lnTo>
                  <a:lnTo>
                    <a:pt x="1827543" y="2540305"/>
                  </a:lnTo>
                  <a:lnTo>
                    <a:pt x="1779270" y="2543555"/>
                  </a:lnTo>
                  <a:close/>
                </a:path>
              </a:pathLst>
            </a:custGeom>
            <a:solidFill>
              <a:srgbClr val="0000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2" name="Google Shape;72;p3"/>
            <p:cNvSpPr/>
            <p:nvPr/>
          </p:nvSpPr>
          <p:spPr>
            <a:xfrm>
              <a:off x="5997702" y="1421133"/>
              <a:ext cx="2135505" cy="2543810"/>
            </a:xfrm>
            <a:custGeom>
              <a:rect b="b" l="l" r="r" t="t"/>
              <a:pathLst>
                <a:path extrusionOk="0" h="2543810" w="2135504">
                  <a:moveTo>
                    <a:pt x="0" y="355854"/>
                  </a:moveTo>
                  <a:lnTo>
                    <a:pt x="0" y="355854"/>
                  </a:lnTo>
                  <a:lnTo>
                    <a:pt x="3248" y="307580"/>
                  </a:lnTo>
                  <a:lnTo>
                    <a:pt x="12715" y="261276"/>
                  </a:lnTo>
                  <a:lnTo>
                    <a:pt x="27973" y="217365"/>
                  </a:lnTo>
                  <a:lnTo>
                    <a:pt x="48597" y="176275"/>
                  </a:lnTo>
                  <a:lnTo>
                    <a:pt x="74166" y="138429"/>
                  </a:lnTo>
                  <a:lnTo>
                    <a:pt x="104251" y="104251"/>
                  </a:lnTo>
                  <a:lnTo>
                    <a:pt x="138429" y="74166"/>
                  </a:lnTo>
                  <a:lnTo>
                    <a:pt x="176276" y="48597"/>
                  </a:lnTo>
                  <a:lnTo>
                    <a:pt x="217365" y="27973"/>
                  </a:lnTo>
                  <a:lnTo>
                    <a:pt x="261276" y="12715"/>
                  </a:lnTo>
                  <a:lnTo>
                    <a:pt x="307580" y="3248"/>
                  </a:lnTo>
                  <a:lnTo>
                    <a:pt x="355853" y="0"/>
                  </a:lnTo>
                  <a:lnTo>
                    <a:pt x="1779270" y="0"/>
                  </a:lnTo>
                  <a:lnTo>
                    <a:pt x="1779270" y="0"/>
                  </a:lnTo>
                  <a:lnTo>
                    <a:pt x="1827543" y="3248"/>
                  </a:lnTo>
                  <a:lnTo>
                    <a:pt x="1873847" y="12715"/>
                  </a:lnTo>
                  <a:lnTo>
                    <a:pt x="1917756" y="27973"/>
                  </a:lnTo>
                  <a:lnTo>
                    <a:pt x="1958847" y="48597"/>
                  </a:lnTo>
                  <a:lnTo>
                    <a:pt x="1996694" y="74166"/>
                  </a:lnTo>
                  <a:lnTo>
                    <a:pt x="2030871" y="104251"/>
                  </a:lnTo>
                  <a:lnTo>
                    <a:pt x="2060956" y="138429"/>
                  </a:lnTo>
                  <a:lnTo>
                    <a:pt x="2086524" y="176276"/>
                  </a:lnTo>
                  <a:lnTo>
                    <a:pt x="2107150" y="217365"/>
                  </a:lnTo>
                  <a:lnTo>
                    <a:pt x="2122408" y="261276"/>
                  </a:lnTo>
                  <a:lnTo>
                    <a:pt x="2131873" y="307580"/>
                  </a:lnTo>
                  <a:lnTo>
                    <a:pt x="2135123" y="355854"/>
                  </a:lnTo>
                  <a:lnTo>
                    <a:pt x="2135123" y="2187702"/>
                  </a:lnTo>
                  <a:lnTo>
                    <a:pt x="2135123" y="2187702"/>
                  </a:lnTo>
                  <a:lnTo>
                    <a:pt x="1779270" y="2543555"/>
                  </a:lnTo>
                  <a:lnTo>
                    <a:pt x="355853" y="2543555"/>
                  </a:lnTo>
                  <a:lnTo>
                    <a:pt x="355853" y="2543555"/>
                  </a:lnTo>
                  <a:lnTo>
                    <a:pt x="0" y="2187702"/>
                  </a:lnTo>
                  <a:lnTo>
                    <a:pt x="0" y="355854"/>
                  </a:lnTo>
                  <a:close/>
                </a:path>
              </a:pathLst>
            </a:custGeom>
            <a:noFill/>
            <a:ln cap="flat" cmpd="sng" w="31750">
              <a:solidFill>
                <a:srgbClr val="FFB9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73" name="Google Shape;73;p3"/>
            <p:cNvPicPr preferRelativeResize="0"/>
            <p:nvPr/>
          </p:nvPicPr>
          <p:blipFill rotWithShape="1">
            <a:blip r:embed="rId3">
              <a:alphaModFix/>
            </a:blip>
            <a:srcRect b="0" l="0" r="0" t="0"/>
            <a:stretch/>
          </p:blipFill>
          <p:spPr>
            <a:xfrm>
              <a:off x="6807433" y="2478451"/>
              <a:ext cx="116228" cy="113841"/>
            </a:xfrm>
            <a:prstGeom prst="rect">
              <a:avLst/>
            </a:prstGeom>
            <a:noFill/>
            <a:ln>
              <a:noFill/>
            </a:ln>
          </p:spPr>
        </p:pic>
        <p:pic>
          <p:nvPicPr>
            <p:cNvPr id="74" name="Google Shape;74;p3"/>
            <p:cNvPicPr preferRelativeResize="0"/>
            <p:nvPr/>
          </p:nvPicPr>
          <p:blipFill rotWithShape="1">
            <a:blip r:embed="rId4">
              <a:alphaModFix/>
            </a:blip>
            <a:srcRect b="0" l="0" r="0" t="0"/>
            <a:stretch/>
          </p:blipFill>
          <p:spPr>
            <a:xfrm>
              <a:off x="7199417" y="2253042"/>
              <a:ext cx="113949" cy="116119"/>
            </a:xfrm>
            <a:prstGeom prst="rect">
              <a:avLst/>
            </a:prstGeom>
            <a:noFill/>
            <a:ln>
              <a:noFill/>
            </a:ln>
          </p:spPr>
        </p:pic>
        <p:pic>
          <p:nvPicPr>
            <p:cNvPr id="75" name="Google Shape;75;p3"/>
            <p:cNvPicPr preferRelativeResize="0"/>
            <p:nvPr/>
          </p:nvPicPr>
          <p:blipFill rotWithShape="1">
            <a:blip r:embed="rId5">
              <a:alphaModFix/>
            </a:blip>
            <a:srcRect b="0" l="0" r="0" t="0"/>
            <a:stretch/>
          </p:blipFill>
          <p:spPr>
            <a:xfrm>
              <a:off x="7003425" y="2585463"/>
              <a:ext cx="113949" cy="113839"/>
            </a:xfrm>
            <a:prstGeom prst="rect">
              <a:avLst/>
            </a:prstGeom>
            <a:noFill/>
            <a:ln>
              <a:noFill/>
            </a:ln>
          </p:spPr>
        </p:pic>
        <p:pic>
          <p:nvPicPr>
            <p:cNvPr id="76" name="Google Shape;76;p3"/>
            <p:cNvPicPr preferRelativeResize="0"/>
            <p:nvPr/>
          </p:nvPicPr>
          <p:blipFill rotWithShape="1">
            <a:blip r:embed="rId6">
              <a:alphaModFix/>
            </a:blip>
            <a:srcRect b="0" l="0" r="0" t="0"/>
            <a:stretch/>
          </p:blipFill>
          <p:spPr>
            <a:xfrm>
              <a:off x="6807432" y="2253042"/>
              <a:ext cx="116228" cy="116119"/>
            </a:xfrm>
            <a:prstGeom prst="rect">
              <a:avLst/>
            </a:prstGeom>
            <a:noFill/>
            <a:ln>
              <a:noFill/>
            </a:ln>
          </p:spPr>
        </p:pic>
        <p:pic>
          <p:nvPicPr>
            <p:cNvPr id="77" name="Google Shape;77;p3"/>
            <p:cNvPicPr preferRelativeResize="0"/>
            <p:nvPr/>
          </p:nvPicPr>
          <p:blipFill rotWithShape="1">
            <a:blip r:embed="rId7">
              <a:alphaModFix/>
            </a:blip>
            <a:srcRect b="0" l="0" r="0" t="0"/>
            <a:stretch/>
          </p:blipFill>
          <p:spPr>
            <a:xfrm>
              <a:off x="7003425" y="2146030"/>
              <a:ext cx="116228" cy="113841"/>
            </a:xfrm>
            <a:prstGeom prst="rect">
              <a:avLst/>
            </a:prstGeom>
            <a:noFill/>
            <a:ln>
              <a:noFill/>
            </a:ln>
          </p:spPr>
        </p:pic>
        <p:pic>
          <p:nvPicPr>
            <p:cNvPr id="78" name="Google Shape;78;p3"/>
            <p:cNvPicPr preferRelativeResize="0"/>
            <p:nvPr/>
          </p:nvPicPr>
          <p:blipFill rotWithShape="1">
            <a:blip r:embed="rId7">
              <a:alphaModFix/>
            </a:blip>
            <a:srcRect b="0" l="0" r="0" t="0"/>
            <a:stretch/>
          </p:blipFill>
          <p:spPr>
            <a:xfrm>
              <a:off x="7199417" y="2473897"/>
              <a:ext cx="113949" cy="113841"/>
            </a:xfrm>
            <a:prstGeom prst="rect">
              <a:avLst/>
            </a:prstGeom>
            <a:noFill/>
            <a:ln>
              <a:noFill/>
            </a:ln>
          </p:spPr>
        </p:pic>
        <p:pic>
          <p:nvPicPr>
            <p:cNvPr id="79" name="Google Shape;79;p3"/>
            <p:cNvPicPr preferRelativeResize="0"/>
            <p:nvPr/>
          </p:nvPicPr>
          <p:blipFill rotWithShape="1">
            <a:blip r:embed="rId8">
              <a:alphaModFix/>
            </a:blip>
            <a:srcRect b="0" l="0" r="0" t="0"/>
            <a:stretch/>
          </p:blipFill>
          <p:spPr>
            <a:xfrm>
              <a:off x="6915569" y="2574954"/>
              <a:ext cx="230898" cy="238761"/>
            </a:xfrm>
            <a:prstGeom prst="rect">
              <a:avLst/>
            </a:prstGeom>
            <a:noFill/>
            <a:ln>
              <a:noFill/>
            </a:ln>
          </p:spPr>
        </p:pic>
        <p:sp>
          <p:nvSpPr>
            <p:cNvPr id="80" name="Google Shape;80;p3"/>
            <p:cNvSpPr/>
            <p:nvPr/>
          </p:nvSpPr>
          <p:spPr>
            <a:xfrm>
              <a:off x="6715176" y="2235872"/>
              <a:ext cx="584200" cy="392430"/>
            </a:xfrm>
            <a:custGeom>
              <a:rect b="b" l="l" r="r" t="t"/>
              <a:pathLst>
                <a:path extrusionOk="0" h="392430" w="584200">
                  <a:moveTo>
                    <a:pt x="192519" y="121920"/>
                  </a:moveTo>
                  <a:lnTo>
                    <a:pt x="151930" y="121920"/>
                  </a:lnTo>
                  <a:lnTo>
                    <a:pt x="133654" y="118110"/>
                  </a:lnTo>
                  <a:lnTo>
                    <a:pt x="118719" y="107950"/>
                  </a:lnTo>
                  <a:lnTo>
                    <a:pt x="108635" y="93980"/>
                  </a:lnTo>
                  <a:lnTo>
                    <a:pt x="104914" y="74930"/>
                  </a:lnTo>
                  <a:lnTo>
                    <a:pt x="108610" y="57150"/>
                  </a:lnTo>
                  <a:lnTo>
                    <a:pt x="118694" y="41910"/>
                  </a:lnTo>
                  <a:lnTo>
                    <a:pt x="133642" y="31750"/>
                  </a:lnTo>
                  <a:lnTo>
                    <a:pt x="151930" y="27940"/>
                  </a:lnTo>
                  <a:lnTo>
                    <a:pt x="190779" y="27940"/>
                  </a:lnTo>
                  <a:lnTo>
                    <a:pt x="181165" y="20320"/>
                  </a:lnTo>
                  <a:lnTo>
                    <a:pt x="158165" y="12700"/>
                  </a:lnTo>
                  <a:lnTo>
                    <a:pt x="134239" y="15240"/>
                  </a:lnTo>
                  <a:lnTo>
                    <a:pt x="112217" y="26670"/>
                  </a:lnTo>
                  <a:lnTo>
                    <a:pt x="96418" y="45720"/>
                  </a:lnTo>
                  <a:lnTo>
                    <a:pt x="89458" y="68580"/>
                  </a:lnTo>
                  <a:lnTo>
                    <a:pt x="91630" y="92710"/>
                  </a:lnTo>
                  <a:lnTo>
                    <a:pt x="120662" y="129540"/>
                  </a:lnTo>
                  <a:lnTo>
                    <a:pt x="142290" y="137160"/>
                  </a:lnTo>
                  <a:lnTo>
                    <a:pt x="142290" y="237490"/>
                  </a:lnTo>
                  <a:lnTo>
                    <a:pt x="118999" y="246380"/>
                  </a:lnTo>
                  <a:lnTo>
                    <a:pt x="101384" y="261620"/>
                  </a:lnTo>
                  <a:lnTo>
                    <a:pt x="91135" y="283210"/>
                  </a:lnTo>
                  <a:lnTo>
                    <a:pt x="89954" y="308610"/>
                  </a:lnTo>
                  <a:lnTo>
                    <a:pt x="90843" y="313690"/>
                  </a:lnTo>
                  <a:lnTo>
                    <a:pt x="92494" y="320040"/>
                  </a:lnTo>
                  <a:lnTo>
                    <a:pt x="94919" y="325120"/>
                  </a:lnTo>
                  <a:lnTo>
                    <a:pt x="5080" y="377190"/>
                  </a:lnTo>
                  <a:lnTo>
                    <a:pt x="1320" y="378460"/>
                  </a:lnTo>
                  <a:lnTo>
                    <a:pt x="0" y="383540"/>
                  </a:lnTo>
                  <a:lnTo>
                    <a:pt x="4279" y="391160"/>
                  </a:lnTo>
                  <a:lnTo>
                    <a:pt x="9067" y="392430"/>
                  </a:lnTo>
                  <a:lnTo>
                    <a:pt x="12827" y="389890"/>
                  </a:lnTo>
                  <a:lnTo>
                    <a:pt x="103124" y="337820"/>
                  </a:lnTo>
                  <a:lnTo>
                    <a:pt x="127228" y="337820"/>
                  </a:lnTo>
                  <a:lnTo>
                    <a:pt x="118694" y="332740"/>
                  </a:lnTo>
                  <a:lnTo>
                    <a:pt x="108623" y="317500"/>
                  </a:lnTo>
                  <a:lnTo>
                    <a:pt x="104914" y="298450"/>
                  </a:lnTo>
                  <a:lnTo>
                    <a:pt x="108623" y="280670"/>
                  </a:lnTo>
                  <a:lnTo>
                    <a:pt x="118694" y="265430"/>
                  </a:lnTo>
                  <a:lnTo>
                    <a:pt x="133642" y="255270"/>
                  </a:lnTo>
                  <a:lnTo>
                    <a:pt x="151930" y="251460"/>
                  </a:lnTo>
                  <a:lnTo>
                    <a:pt x="191300" y="251460"/>
                  </a:lnTo>
                  <a:lnTo>
                    <a:pt x="178600" y="242570"/>
                  </a:lnTo>
                  <a:lnTo>
                    <a:pt x="172110" y="238760"/>
                  </a:lnTo>
                  <a:lnTo>
                    <a:pt x="157949" y="236220"/>
                  </a:lnTo>
                  <a:lnTo>
                    <a:pt x="157949" y="137160"/>
                  </a:lnTo>
                  <a:lnTo>
                    <a:pt x="181711" y="130810"/>
                  </a:lnTo>
                  <a:lnTo>
                    <a:pt x="192519" y="121920"/>
                  </a:lnTo>
                  <a:close/>
                </a:path>
                <a:path extrusionOk="0" h="392430" w="584200">
                  <a:moveTo>
                    <a:pt x="387184" y="359410"/>
                  </a:moveTo>
                  <a:lnTo>
                    <a:pt x="383844" y="355600"/>
                  </a:lnTo>
                  <a:lnTo>
                    <a:pt x="362178" y="345440"/>
                  </a:lnTo>
                  <a:lnTo>
                    <a:pt x="338264" y="344170"/>
                  </a:lnTo>
                  <a:lnTo>
                    <a:pt x="302679" y="361950"/>
                  </a:lnTo>
                  <a:lnTo>
                    <a:pt x="293217" y="374650"/>
                  </a:lnTo>
                  <a:lnTo>
                    <a:pt x="312788" y="374650"/>
                  </a:lnTo>
                  <a:lnTo>
                    <a:pt x="313626" y="373380"/>
                  </a:lnTo>
                  <a:lnTo>
                    <a:pt x="328561" y="363220"/>
                  </a:lnTo>
                  <a:lnTo>
                    <a:pt x="346849" y="359410"/>
                  </a:lnTo>
                  <a:lnTo>
                    <a:pt x="387184" y="359410"/>
                  </a:lnTo>
                  <a:close/>
                </a:path>
                <a:path extrusionOk="0" h="392430" w="584200">
                  <a:moveTo>
                    <a:pt x="583603" y="252730"/>
                  </a:moveTo>
                  <a:lnTo>
                    <a:pt x="582256" y="251460"/>
                  </a:lnTo>
                  <a:lnTo>
                    <a:pt x="572935" y="245110"/>
                  </a:lnTo>
                  <a:lnTo>
                    <a:pt x="562597" y="240030"/>
                  </a:lnTo>
                  <a:lnTo>
                    <a:pt x="551459" y="237490"/>
                  </a:lnTo>
                  <a:lnTo>
                    <a:pt x="551459" y="137160"/>
                  </a:lnTo>
                  <a:lnTo>
                    <a:pt x="574725" y="128270"/>
                  </a:lnTo>
                  <a:lnTo>
                    <a:pt x="581482" y="121920"/>
                  </a:lnTo>
                  <a:lnTo>
                    <a:pt x="541705" y="121920"/>
                  </a:lnTo>
                  <a:lnTo>
                    <a:pt x="523417" y="118110"/>
                  </a:lnTo>
                  <a:lnTo>
                    <a:pt x="508469" y="107950"/>
                  </a:lnTo>
                  <a:lnTo>
                    <a:pt x="498398" y="93980"/>
                  </a:lnTo>
                  <a:lnTo>
                    <a:pt x="494703" y="74930"/>
                  </a:lnTo>
                  <a:lnTo>
                    <a:pt x="498398" y="57150"/>
                  </a:lnTo>
                  <a:lnTo>
                    <a:pt x="508469" y="41910"/>
                  </a:lnTo>
                  <a:lnTo>
                    <a:pt x="517817" y="35560"/>
                  </a:lnTo>
                  <a:lnTo>
                    <a:pt x="493255" y="35560"/>
                  </a:lnTo>
                  <a:lnTo>
                    <a:pt x="431292" y="0"/>
                  </a:lnTo>
                  <a:lnTo>
                    <a:pt x="400519" y="0"/>
                  </a:lnTo>
                  <a:lnTo>
                    <a:pt x="484936" y="48260"/>
                  </a:lnTo>
                  <a:lnTo>
                    <a:pt x="479056" y="72390"/>
                  </a:lnTo>
                  <a:lnTo>
                    <a:pt x="495046" y="116840"/>
                  </a:lnTo>
                  <a:lnTo>
                    <a:pt x="528561" y="137160"/>
                  </a:lnTo>
                  <a:lnTo>
                    <a:pt x="535774" y="137160"/>
                  </a:lnTo>
                  <a:lnTo>
                    <a:pt x="535774" y="236220"/>
                  </a:lnTo>
                  <a:lnTo>
                    <a:pt x="512000" y="243840"/>
                  </a:lnTo>
                  <a:lnTo>
                    <a:pt x="493458" y="259080"/>
                  </a:lnTo>
                  <a:lnTo>
                    <a:pt x="481952" y="279400"/>
                  </a:lnTo>
                  <a:lnTo>
                    <a:pt x="479298" y="304800"/>
                  </a:lnTo>
                  <a:lnTo>
                    <a:pt x="479945" y="312420"/>
                  </a:lnTo>
                  <a:lnTo>
                    <a:pt x="481863" y="318770"/>
                  </a:lnTo>
                  <a:lnTo>
                    <a:pt x="484936" y="325120"/>
                  </a:lnTo>
                  <a:lnTo>
                    <a:pt x="400519" y="374650"/>
                  </a:lnTo>
                  <a:lnTo>
                    <a:pt x="431279" y="374650"/>
                  </a:lnTo>
                  <a:lnTo>
                    <a:pt x="493255" y="339090"/>
                  </a:lnTo>
                  <a:lnTo>
                    <a:pt x="512521" y="354330"/>
                  </a:lnTo>
                  <a:lnTo>
                    <a:pt x="535533" y="361950"/>
                  </a:lnTo>
                  <a:lnTo>
                    <a:pt x="559447" y="359410"/>
                  </a:lnTo>
                  <a:lnTo>
                    <a:pt x="581456" y="347980"/>
                  </a:lnTo>
                  <a:lnTo>
                    <a:pt x="583552" y="345440"/>
                  </a:lnTo>
                  <a:lnTo>
                    <a:pt x="541705" y="345440"/>
                  </a:lnTo>
                  <a:lnTo>
                    <a:pt x="523417" y="342900"/>
                  </a:lnTo>
                  <a:lnTo>
                    <a:pt x="517817" y="339090"/>
                  </a:lnTo>
                  <a:lnTo>
                    <a:pt x="508469" y="332740"/>
                  </a:lnTo>
                  <a:lnTo>
                    <a:pt x="498398" y="317500"/>
                  </a:lnTo>
                  <a:lnTo>
                    <a:pt x="494703" y="298450"/>
                  </a:lnTo>
                  <a:lnTo>
                    <a:pt x="498398" y="280670"/>
                  </a:lnTo>
                  <a:lnTo>
                    <a:pt x="508469" y="265430"/>
                  </a:lnTo>
                  <a:lnTo>
                    <a:pt x="523417" y="255270"/>
                  </a:lnTo>
                  <a:lnTo>
                    <a:pt x="541705" y="252730"/>
                  </a:lnTo>
                  <a:lnTo>
                    <a:pt x="583603" y="25273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81" name="Google Shape;81;p3"/>
            <p:cNvPicPr preferRelativeResize="0"/>
            <p:nvPr/>
          </p:nvPicPr>
          <p:blipFill rotWithShape="1">
            <a:blip r:embed="rId9">
              <a:alphaModFix/>
            </a:blip>
            <a:srcRect b="0" l="0" r="0" t="0"/>
            <a:stretch/>
          </p:blipFill>
          <p:spPr>
            <a:xfrm>
              <a:off x="6818302" y="2487324"/>
              <a:ext cx="129422" cy="109220"/>
            </a:xfrm>
            <a:prstGeom prst="rect">
              <a:avLst/>
            </a:prstGeom>
            <a:noFill/>
            <a:ln>
              <a:noFill/>
            </a:ln>
          </p:spPr>
        </p:pic>
        <p:sp>
          <p:nvSpPr>
            <p:cNvPr id="82" name="Google Shape;82;p3"/>
            <p:cNvSpPr/>
            <p:nvPr/>
          </p:nvSpPr>
          <p:spPr>
            <a:xfrm>
              <a:off x="6867106" y="2141892"/>
              <a:ext cx="541020" cy="439420"/>
            </a:xfrm>
            <a:custGeom>
              <a:rect b="b" l="l" r="r" t="t"/>
              <a:pathLst>
                <a:path extrusionOk="0" h="439419" w="541020">
                  <a:moveTo>
                    <a:pt x="279361" y="93980"/>
                  </a:moveTo>
                  <a:lnTo>
                    <a:pt x="255028" y="80010"/>
                  </a:lnTo>
                  <a:lnTo>
                    <a:pt x="257276" y="54610"/>
                  </a:lnTo>
                  <a:lnTo>
                    <a:pt x="250101" y="31750"/>
                  </a:lnTo>
                  <a:lnTo>
                    <a:pt x="241947" y="22250"/>
                  </a:lnTo>
                  <a:lnTo>
                    <a:pt x="241947" y="62230"/>
                  </a:lnTo>
                  <a:lnTo>
                    <a:pt x="238252" y="80010"/>
                  </a:lnTo>
                  <a:lnTo>
                    <a:pt x="228168" y="95250"/>
                  </a:lnTo>
                  <a:lnTo>
                    <a:pt x="213233" y="105410"/>
                  </a:lnTo>
                  <a:lnTo>
                    <a:pt x="194919" y="109220"/>
                  </a:lnTo>
                  <a:lnTo>
                    <a:pt x="176631" y="105410"/>
                  </a:lnTo>
                  <a:lnTo>
                    <a:pt x="161696" y="95250"/>
                  </a:lnTo>
                  <a:lnTo>
                    <a:pt x="160858" y="93980"/>
                  </a:lnTo>
                  <a:lnTo>
                    <a:pt x="151625" y="80010"/>
                  </a:lnTo>
                  <a:lnTo>
                    <a:pt x="161709" y="29210"/>
                  </a:lnTo>
                  <a:lnTo>
                    <a:pt x="194919" y="15240"/>
                  </a:lnTo>
                  <a:lnTo>
                    <a:pt x="213233" y="19050"/>
                  </a:lnTo>
                  <a:lnTo>
                    <a:pt x="228168" y="29210"/>
                  </a:lnTo>
                  <a:lnTo>
                    <a:pt x="238252" y="43180"/>
                  </a:lnTo>
                  <a:lnTo>
                    <a:pt x="241947" y="62230"/>
                  </a:lnTo>
                  <a:lnTo>
                    <a:pt x="241947" y="22250"/>
                  </a:lnTo>
                  <a:lnTo>
                    <a:pt x="235940" y="15240"/>
                  </a:lnTo>
                  <a:lnTo>
                    <a:pt x="234848" y="13970"/>
                  </a:lnTo>
                  <a:lnTo>
                    <a:pt x="212890" y="1270"/>
                  </a:lnTo>
                  <a:lnTo>
                    <a:pt x="188099" y="0"/>
                  </a:lnTo>
                  <a:lnTo>
                    <a:pt x="146608" y="21590"/>
                  </a:lnTo>
                  <a:lnTo>
                    <a:pt x="132308" y="62230"/>
                  </a:lnTo>
                  <a:lnTo>
                    <a:pt x="132956" y="71120"/>
                  </a:lnTo>
                  <a:lnTo>
                    <a:pt x="134924" y="80010"/>
                  </a:lnTo>
                  <a:lnTo>
                    <a:pt x="48463" y="129540"/>
                  </a:lnTo>
                  <a:lnTo>
                    <a:pt x="38849" y="121920"/>
                  </a:lnTo>
                  <a:lnTo>
                    <a:pt x="0" y="121920"/>
                  </a:lnTo>
                  <a:lnTo>
                    <a:pt x="18300" y="125730"/>
                  </a:lnTo>
                  <a:lnTo>
                    <a:pt x="33235" y="135890"/>
                  </a:lnTo>
                  <a:lnTo>
                    <a:pt x="43307" y="151130"/>
                  </a:lnTo>
                  <a:lnTo>
                    <a:pt x="46990" y="168910"/>
                  </a:lnTo>
                  <a:lnTo>
                    <a:pt x="43307" y="187960"/>
                  </a:lnTo>
                  <a:lnTo>
                    <a:pt x="33235" y="201930"/>
                  </a:lnTo>
                  <a:lnTo>
                    <a:pt x="18300" y="212090"/>
                  </a:lnTo>
                  <a:lnTo>
                    <a:pt x="0" y="215900"/>
                  </a:lnTo>
                  <a:lnTo>
                    <a:pt x="40589" y="215900"/>
                  </a:lnTo>
                  <a:lnTo>
                    <a:pt x="48310" y="209550"/>
                  </a:lnTo>
                  <a:lnTo>
                    <a:pt x="59791" y="187960"/>
                  </a:lnTo>
                  <a:lnTo>
                    <a:pt x="62395" y="163830"/>
                  </a:lnTo>
                  <a:lnTo>
                    <a:pt x="61709" y="156210"/>
                  </a:lnTo>
                  <a:lnTo>
                    <a:pt x="59829" y="149860"/>
                  </a:lnTo>
                  <a:lnTo>
                    <a:pt x="56769" y="143510"/>
                  </a:lnTo>
                  <a:lnTo>
                    <a:pt x="80606" y="129540"/>
                  </a:lnTo>
                  <a:lnTo>
                    <a:pt x="141287" y="93980"/>
                  </a:lnTo>
                  <a:lnTo>
                    <a:pt x="157962" y="113030"/>
                  </a:lnTo>
                  <a:lnTo>
                    <a:pt x="179641" y="123190"/>
                  </a:lnTo>
                  <a:lnTo>
                    <a:pt x="203555" y="124460"/>
                  </a:lnTo>
                  <a:lnTo>
                    <a:pt x="226974" y="115570"/>
                  </a:lnTo>
                  <a:lnTo>
                    <a:pt x="233362" y="111760"/>
                  </a:lnTo>
                  <a:lnTo>
                    <a:pt x="236245" y="109220"/>
                  </a:lnTo>
                  <a:lnTo>
                    <a:pt x="239128" y="106680"/>
                  </a:lnTo>
                  <a:lnTo>
                    <a:pt x="244221" y="100330"/>
                  </a:lnTo>
                  <a:lnTo>
                    <a:pt x="248589" y="93980"/>
                  </a:lnTo>
                  <a:lnTo>
                    <a:pt x="279361" y="93980"/>
                  </a:lnTo>
                  <a:close/>
                </a:path>
                <a:path extrusionOk="0" h="439419" w="541020">
                  <a:moveTo>
                    <a:pt x="452208" y="398780"/>
                  </a:moveTo>
                  <a:lnTo>
                    <a:pt x="449999" y="375920"/>
                  </a:lnTo>
                  <a:lnTo>
                    <a:pt x="438365" y="353060"/>
                  </a:lnTo>
                  <a:lnTo>
                    <a:pt x="431673" y="346710"/>
                  </a:lnTo>
                  <a:lnTo>
                    <a:pt x="389775" y="346710"/>
                  </a:lnTo>
                  <a:lnTo>
                    <a:pt x="408063" y="349250"/>
                  </a:lnTo>
                  <a:lnTo>
                    <a:pt x="422998" y="359410"/>
                  </a:lnTo>
                  <a:lnTo>
                    <a:pt x="433070" y="374650"/>
                  </a:lnTo>
                  <a:lnTo>
                    <a:pt x="436778" y="392430"/>
                  </a:lnTo>
                  <a:lnTo>
                    <a:pt x="433082" y="411480"/>
                  </a:lnTo>
                  <a:lnTo>
                    <a:pt x="423011" y="426720"/>
                  </a:lnTo>
                  <a:lnTo>
                    <a:pt x="408063" y="436880"/>
                  </a:lnTo>
                  <a:lnTo>
                    <a:pt x="389775" y="439420"/>
                  </a:lnTo>
                  <a:lnTo>
                    <a:pt x="431622" y="439420"/>
                  </a:lnTo>
                  <a:lnTo>
                    <a:pt x="445287" y="422910"/>
                  </a:lnTo>
                  <a:lnTo>
                    <a:pt x="452208" y="398780"/>
                  </a:lnTo>
                  <a:close/>
                </a:path>
                <a:path extrusionOk="0" h="439419" w="541020">
                  <a:moveTo>
                    <a:pt x="540588" y="88900"/>
                  </a:moveTo>
                  <a:lnTo>
                    <a:pt x="538441" y="85090"/>
                  </a:lnTo>
                  <a:lnTo>
                    <a:pt x="536257" y="81280"/>
                  </a:lnTo>
                  <a:lnTo>
                    <a:pt x="531469" y="80010"/>
                  </a:lnTo>
                  <a:lnTo>
                    <a:pt x="440651" y="133350"/>
                  </a:lnTo>
                  <a:lnTo>
                    <a:pt x="428993" y="121920"/>
                  </a:lnTo>
                  <a:lnTo>
                    <a:pt x="422516" y="115570"/>
                  </a:lnTo>
                  <a:lnTo>
                    <a:pt x="400050" y="107950"/>
                  </a:lnTo>
                  <a:lnTo>
                    <a:pt x="353428" y="118110"/>
                  </a:lnTo>
                  <a:lnTo>
                    <a:pt x="341325" y="129540"/>
                  </a:lnTo>
                  <a:lnTo>
                    <a:pt x="365887" y="129540"/>
                  </a:lnTo>
                  <a:lnTo>
                    <a:pt x="371487" y="125730"/>
                  </a:lnTo>
                  <a:lnTo>
                    <a:pt x="389775" y="121920"/>
                  </a:lnTo>
                  <a:lnTo>
                    <a:pt x="408063" y="125730"/>
                  </a:lnTo>
                  <a:lnTo>
                    <a:pt x="423011" y="135890"/>
                  </a:lnTo>
                  <a:lnTo>
                    <a:pt x="433082" y="151130"/>
                  </a:lnTo>
                  <a:lnTo>
                    <a:pt x="436778" y="168910"/>
                  </a:lnTo>
                  <a:lnTo>
                    <a:pt x="433057" y="187960"/>
                  </a:lnTo>
                  <a:lnTo>
                    <a:pt x="422986" y="201930"/>
                  </a:lnTo>
                  <a:lnTo>
                    <a:pt x="408051" y="212090"/>
                  </a:lnTo>
                  <a:lnTo>
                    <a:pt x="389775" y="215900"/>
                  </a:lnTo>
                  <a:lnTo>
                    <a:pt x="429552" y="215900"/>
                  </a:lnTo>
                  <a:lnTo>
                    <a:pt x="440359" y="205740"/>
                  </a:lnTo>
                  <a:lnTo>
                    <a:pt x="450545" y="184150"/>
                  </a:lnTo>
                  <a:lnTo>
                    <a:pt x="451688" y="160020"/>
                  </a:lnTo>
                  <a:lnTo>
                    <a:pt x="450964" y="154940"/>
                  </a:lnTo>
                  <a:lnTo>
                    <a:pt x="449770" y="151130"/>
                  </a:lnTo>
                  <a:lnTo>
                    <a:pt x="448094" y="146050"/>
                  </a:lnTo>
                  <a:lnTo>
                    <a:pt x="470509" y="133350"/>
                  </a:lnTo>
                  <a:lnTo>
                    <a:pt x="535495" y="96520"/>
                  </a:lnTo>
                  <a:lnTo>
                    <a:pt x="539254" y="93980"/>
                  </a:lnTo>
                  <a:lnTo>
                    <a:pt x="540588" y="8890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sp>
        <p:nvSpPr>
          <p:cNvPr id="83" name="Google Shape;83;p3"/>
          <p:cNvSpPr txBox="1"/>
          <p:nvPr>
            <p:ph type="title"/>
          </p:nvPr>
        </p:nvSpPr>
        <p:spPr>
          <a:xfrm>
            <a:off x="1297939" y="320827"/>
            <a:ext cx="6466840" cy="648970"/>
          </a:xfrm>
          <a:prstGeom prst="rect">
            <a:avLst/>
          </a:prstGeom>
          <a:noFill/>
          <a:ln>
            <a:noFill/>
          </a:ln>
        </p:spPr>
        <p:txBody>
          <a:bodyPr anchorCtr="0" anchor="t" bIns="0" lIns="0" spcFirstLastPara="1" rIns="0" wrap="square" tIns="12700">
            <a:spAutoFit/>
          </a:bodyPr>
          <a:lstStyle/>
          <a:p>
            <a:pPr indent="0" lvl="0" marL="12700" rtl="0" algn="l">
              <a:lnSpc>
                <a:spcPct val="114186"/>
              </a:lnSpc>
              <a:spcBef>
                <a:spcPts val="0"/>
              </a:spcBef>
              <a:spcAft>
                <a:spcPts val="0"/>
              </a:spcAft>
              <a:buNone/>
            </a:pPr>
            <a:r>
              <a:rPr lang="en-US" sz="2150">
                <a:solidFill>
                  <a:srgbClr val="FFB900"/>
                </a:solidFill>
                <a:latin typeface="Times New Roman"/>
                <a:ea typeface="Times New Roman"/>
                <a:cs typeface="Times New Roman"/>
                <a:sym typeface="Times New Roman"/>
              </a:rPr>
              <a:t>Obiettivi: </a:t>
            </a:r>
            <a:r>
              <a:rPr lang="en-US" sz="2150">
                <a:solidFill>
                  <a:srgbClr val="FFFFFF"/>
                </a:solidFill>
                <a:latin typeface="Arial"/>
                <a:ea typeface="Arial"/>
                <a:cs typeface="Arial"/>
                <a:sym typeface="Arial"/>
              </a:rPr>
              <a:t>Chi-Cosa-Perch</a:t>
            </a:r>
            <a:r>
              <a:rPr lang="en-US" sz="2150">
                <a:solidFill>
                  <a:srgbClr val="FFFFFF"/>
                </a:solidFill>
                <a:latin typeface="Times New Roman"/>
                <a:ea typeface="Times New Roman"/>
                <a:cs typeface="Times New Roman"/>
                <a:sym typeface="Times New Roman"/>
              </a:rPr>
              <a:t>é è </a:t>
            </a:r>
            <a:r>
              <a:rPr lang="en-US" sz="2150">
                <a:solidFill>
                  <a:srgbClr val="FFFFFF"/>
                </a:solidFill>
                <a:latin typeface="Arial"/>
                <a:ea typeface="Arial"/>
                <a:cs typeface="Arial"/>
                <a:sym typeface="Arial"/>
              </a:rPr>
              <a:t>necessario partecipare a</a:t>
            </a:r>
            <a:endParaRPr sz="2150">
              <a:latin typeface="Arial"/>
              <a:ea typeface="Arial"/>
              <a:cs typeface="Arial"/>
              <a:sym typeface="Arial"/>
            </a:endParaRPr>
          </a:p>
          <a:p>
            <a:pPr indent="0" lvl="0" marL="2751455" rtl="0" algn="l">
              <a:lnSpc>
                <a:spcPct val="114186"/>
              </a:lnSpc>
              <a:spcBef>
                <a:spcPts val="0"/>
              </a:spcBef>
              <a:spcAft>
                <a:spcPts val="0"/>
              </a:spcAft>
              <a:buNone/>
            </a:pPr>
            <a:r>
              <a:rPr lang="en-US" sz="2150">
                <a:solidFill>
                  <a:srgbClr val="FFFFFF"/>
                </a:solidFill>
                <a:latin typeface="Arial"/>
                <a:ea typeface="Arial"/>
                <a:cs typeface="Arial"/>
                <a:sym typeface="Arial"/>
              </a:rPr>
              <a:t>questa formazione</a:t>
            </a:r>
            <a:endParaRPr sz="2150">
              <a:latin typeface="Arial"/>
              <a:ea typeface="Arial"/>
              <a:cs typeface="Arial"/>
              <a:sym typeface="Arial"/>
            </a:endParaRPr>
          </a:p>
        </p:txBody>
      </p:sp>
      <p:sp>
        <p:nvSpPr>
          <p:cNvPr id="84" name="Google Shape;84;p3"/>
          <p:cNvSpPr txBox="1"/>
          <p:nvPr/>
        </p:nvSpPr>
        <p:spPr>
          <a:xfrm>
            <a:off x="6642658" y="1623733"/>
            <a:ext cx="727710" cy="24637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450">
                <a:solidFill>
                  <a:srgbClr val="FFB900"/>
                </a:solidFill>
                <a:latin typeface="Times New Roman"/>
                <a:ea typeface="Times New Roman"/>
                <a:cs typeface="Times New Roman"/>
                <a:sym typeface="Times New Roman"/>
              </a:rPr>
              <a:t>PERCH</a:t>
            </a:r>
            <a:r>
              <a:rPr lang="en-US" sz="1450">
                <a:solidFill>
                  <a:srgbClr val="FFB900"/>
                </a:solidFill>
                <a:latin typeface="Calibri"/>
                <a:ea typeface="Calibri"/>
                <a:cs typeface="Calibri"/>
                <a:sym typeface="Calibri"/>
              </a:rPr>
              <a:t>É</a:t>
            </a:r>
            <a:endParaRPr sz="1450">
              <a:latin typeface="Calibri"/>
              <a:ea typeface="Calibri"/>
              <a:cs typeface="Calibri"/>
              <a:sym typeface="Calibri"/>
            </a:endParaRPr>
          </a:p>
        </p:txBody>
      </p:sp>
      <p:sp>
        <p:nvSpPr>
          <p:cNvPr id="85" name="Google Shape;85;p3"/>
          <p:cNvSpPr txBox="1"/>
          <p:nvPr/>
        </p:nvSpPr>
        <p:spPr>
          <a:xfrm>
            <a:off x="6290436" y="2834195"/>
            <a:ext cx="1553210" cy="671195"/>
          </a:xfrm>
          <a:prstGeom prst="rect">
            <a:avLst/>
          </a:prstGeom>
          <a:noFill/>
          <a:ln>
            <a:noFill/>
          </a:ln>
        </p:spPr>
        <p:txBody>
          <a:bodyPr anchorCtr="0" anchor="t" bIns="0" lIns="0" spcFirstLastPara="1" rIns="0" wrap="square" tIns="12700">
            <a:spAutoFit/>
          </a:bodyPr>
          <a:lstStyle/>
          <a:p>
            <a:pPr indent="-635" lvl="0" marL="12700" marR="5080" rtl="0" algn="ctr">
              <a:lnSpc>
                <a:spcPct val="100000"/>
              </a:lnSpc>
              <a:spcBef>
                <a:spcPts val="0"/>
              </a:spcBef>
              <a:spcAft>
                <a:spcPts val="0"/>
              </a:spcAft>
              <a:buNone/>
            </a:pPr>
            <a:r>
              <a:rPr lang="en-US" sz="850">
                <a:solidFill>
                  <a:srgbClr val="FFFFFF"/>
                </a:solidFill>
                <a:latin typeface="Calibri"/>
                <a:ea typeface="Calibri"/>
                <a:cs typeface="Calibri"/>
                <a:sym typeface="Calibri"/>
              </a:rPr>
              <a:t>Fornire ai partecipanti le conoscenze e le competenze necessarie per elaborare una strategia di protezione dei sistemi e dei dati critici.</a:t>
            </a:r>
            <a:endParaRPr sz="850">
              <a:latin typeface="Calibri"/>
              <a:ea typeface="Calibri"/>
              <a:cs typeface="Calibri"/>
              <a:sym typeface="Calibri"/>
            </a:endParaRPr>
          </a:p>
        </p:txBody>
      </p:sp>
      <p:sp>
        <p:nvSpPr>
          <p:cNvPr id="86" name="Google Shape;86;p3"/>
          <p:cNvSpPr txBox="1"/>
          <p:nvPr/>
        </p:nvSpPr>
        <p:spPr>
          <a:xfrm>
            <a:off x="8395487" y="4416844"/>
            <a:ext cx="73660" cy="1244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650">
                <a:solidFill>
                  <a:srgbClr val="FFFFFF"/>
                </a:solidFill>
                <a:latin typeface="Calibri"/>
                <a:ea typeface="Calibri"/>
                <a:cs typeface="Calibri"/>
                <a:sym typeface="Calibri"/>
              </a:rPr>
              <a:t>3</a:t>
            </a:r>
            <a:endParaRPr sz="650">
              <a:latin typeface="Calibri"/>
              <a:ea typeface="Calibri"/>
              <a:cs typeface="Calibri"/>
              <a:sym typeface="Calibri"/>
            </a:endParaRPr>
          </a:p>
        </p:txBody>
      </p:sp>
      <p:sp>
        <p:nvSpPr>
          <p:cNvPr id="87" name="Google Shape;87;p3"/>
          <p:cNvSpPr txBox="1"/>
          <p:nvPr/>
        </p:nvSpPr>
        <p:spPr>
          <a:xfrm>
            <a:off x="696594" y="4522889"/>
            <a:ext cx="4069715" cy="1244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650">
                <a:solidFill>
                  <a:srgbClr val="FFFFFF"/>
                </a:solidFill>
                <a:latin typeface="Calibri"/>
                <a:ea typeface="Calibri"/>
                <a:cs typeface="Calibri"/>
                <a:sym typeface="Calibri"/>
              </a:rPr>
              <a:t>CSP0011_S_E_ CYBER RANGE E OPERAZIONI SU SCADA MODELLO DI PRESENTAZIONE CREATO DA PR</a:t>
            </a:r>
            <a:endParaRPr sz="650">
              <a:latin typeface="Calibri"/>
              <a:ea typeface="Calibri"/>
              <a:cs typeface="Calibri"/>
              <a:sym typeface="Calibri"/>
            </a:endParaRPr>
          </a:p>
        </p:txBody>
      </p:sp>
      <p:grpSp>
        <p:nvGrpSpPr>
          <p:cNvPr id="88" name="Google Shape;88;p3"/>
          <p:cNvGrpSpPr/>
          <p:nvPr/>
        </p:nvGrpSpPr>
        <p:grpSpPr>
          <a:xfrm>
            <a:off x="989838" y="1268260"/>
            <a:ext cx="2135505" cy="2543810"/>
            <a:chOff x="989838" y="1268260"/>
            <a:chExt cx="2135505" cy="2543810"/>
          </a:xfrm>
        </p:grpSpPr>
        <p:sp>
          <p:nvSpPr>
            <p:cNvPr id="89" name="Google Shape;89;p3"/>
            <p:cNvSpPr/>
            <p:nvPr/>
          </p:nvSpPr>
          <p:spPr>
            <a:xfrm>
              <a:off x="989838" y="1268260"/>
              <a:ext cx="2135505" cy="2543810"/>
            </a:xfrm>
            <a:custGeom>
              <a:rect b="b" l="l" r="r" t="t"/>
              <a:pathLst>
                <a:path extrusionOk="0" h="2543810" w="2135505">
                  <a:moveTo>
                    <a:pt x="1779270" y="2543555"/>
                  </a:moveTo>
                  <a:lnTo>
                    <a:pt x="355853" y="2543555"/>
                  </a:lnTo>
                  <a:lnTo>
                    <a:pt x="307566" y="2540305"/>
                  </a:lnTo>
                  <a:lnTo>
                    <a:pt x="261252" y="2530840"/>
                  </a:lnTo>
                  <a:lnTo>
                    <a:pt x="217339" y="2515582"/>
                  </a:lnTo>
                  <a:lnTo>
                    <a:pt x="176247" y="2494957"/>
                  </a:lnTo>
                  <a:lnTo>
                    <a:pt x="138402" y="2469388"/>
                  </a:lnTo>
                  <a:lnTo>
                    <a:pt x="104226" y="2439304"/>
                  </a:lnTo>
                  <a:lnTo>
                    <a:pt x="74146" y="2405126"/>
                  </a:lnTo>
                  <a:lnTo>
                    <a:pt x="48584" y="2367280"/>
                  </a:lnTo>
                  <a:lnTo>
                    <a:pt x="27963" y="2326189"/>
                  </a:lnTo>
                  <a:lnTo>
                    <a:pt x="12711" y="2282279"/>
                  </a:lnTo>
                  <a:lnTo>
                    <a:pt x="3247" y="2235974"/>
                  </a:lnTo>
                  <a:lnTo>
                    <a:pt x="0" y="2187702"/>
                  </a:lnTo>
                  <a:lnTo>
                    <a:pt x="0" y="355854"/>
                  </a:lnTo>
                  <a:lnTo>
                    <a:pt x="3247" y="307580"/>
                  </a:lnTo>
                  <a:lnTo>
                    <a:pt x="12711" y="261276"/>
                  </a:lnTo>
                  <a:lnTo>
                    <a:pt x="27963" y="217365"/>
                  </a:lnTo>
                  <a:lnTo>
                    <a:pt x="48584" y="176275"/>
                  </a:lnTo>
                  <a:lnTo>
                    <a:pt x="74146" y="138429"/>
                  </a:lnTo>
                  <a:lnTo>
                    <a:pt x="104226" y="104251"/>
                  </a:lnTo>
                  <a:lnTo>
                    <a:pt x="138402" y="74166"/>
                  </a:lnTo>
                  <a:lnTo>
                    <a:pt x="176247" y="48597"/>
                  </a:lnTo>
                  <a:lnTo>
                    <a:pt x="217339" y="27973"/>
                  </a:lnTo>
                  <a:lnTo>
                    <a:pt x="261252" y="12715"/>
                  </a:lnTo>
                  <a:lnTo>
                    <a:pt x="307566" y="3248"/>
                  </a:lnTo>
                  <a:lnTo>
                    <a:pt x="355853" y="0"/>
                  </a:lnTo>
                  <a:lnTo>
                    <a:pt x="1779270" y="0"/>
                  </a:lnTo>
                  <a:lnTo>
                    <a:pt x="1827543" y="3248"/>
                  </a:lnTo>
                  <a:lnTo>
                    <a:pt x="1873847" y="12715"/>
                  </a:lnTo>
                  <a:lnTo>
                    <a:pt x="1917756" y="27973"/>
                  </a:lnTo>
                  <a:lnTo>
                    <a:pt x="1958848" y="48597"/>
                  </a:lnTo>
                  <a:lnTo>
                    <a:pt x="1996694" y="74166"/>
                  </a:lnTo>
                  <a:lnTo>
                    <a:pt x="2030871" y="104251"/>
                  </a:lnTo>
                  <a:lnTo>
                    <a:pt x="2060956" y="138429"/>
                  </a:lnTo>
                  <a:lnTo>
                    <a:pt x="2086524" y="176275"/>
                  </a:lnTo>
                  <a:lnTo>
                    <a:pt x="2107150" y="217365"/>
                  </a:lnTo>
                  <a:lnTo>
                    <a:pt x="2122408" y="261276"/>
                  </a:lnTo>
                  <a:lnTo>
                    <a:pt x="2131873" y="307580"/>
                  </a:lnTo>
                  <a:lnTo>
                    <a:pt x="2135123" y="355854"/>
                  </a:lnTo>
                  <a:lnTo>
                    <a:pt x="2135123" y="2187702"/>
                  </a:lnTo>
                  <a:lnTo>
                    <a:pt x="2131873" y="2235974"/>
                  </a:lnTo>
                  <a:lnTo>
                    <a:pt x="2122408" y="2282279"/>
                  </a:lnTo>
                  <a:lnTo>
                    <a:pt x="2107150" y="2326189"/>
                  </a:lnTo>
                  <a:lnTo>
                    <a:pt x="2086524" y="2367280"/>
                  </a:lnTo>
                  <a:lnTo>
                    <a:pt x="2060956" y="2405126"/>
                  </a:lnTo>
                  <a:lnTo>
                    <a:pt x="2030871" y="2439304"/>
                  </a:lnTo>
                  <a:lnTo>
                    <a:pt x="1996694" y="2469388"/>
                  </a:lnTo>
                  <a:lnTo>
                    <a:pt x="1958847" y="2494957"/>
                  </a:lnTo>
                  <a:lnTo>
                    <a:pt x="1917756" y="2515582"/>
                  </a:lnTo>
                  <a:lnTo>
                    <a:pt x="1873847" y="2530840"/>
                  </a:lnTo>
                  <a:lnTo>
                    <a:pt x="1827543" y="2540305"/>
                  </a:lnTo>
                  <a:lnTo>
                    <a:pt x="1779270" y="2543555"/>
                  </a:lnTo>
                  <a:close/>
                </a:path>
              </a:pathLst>
            </a:custGeom>
            <a:solidFill>
              <a:srgbClr val="0000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0" name="Google Shape;90;p3"/>
            <p:cNvSpPr/>
            <p:nvPr/>
          </p:nvSpPr>
          <p:spPr>
            <a:xfrm>
              <a:off x="989838" y="1268260"/>
              <a:ext cx="2135505" cy="2543810"/>
            </a:xfrm>
            <a:custGeom>
              <a:rect b="b" l="l" r="r" t="t"/>
              <a:pathLst>
                <a:path extrusionOk="0" h="2543810" w="2135505">
                  <a:moveTo>
                    <a:pt x="0" y="355854"/>
                  </a:moveTo>
                  <a:lnTo>
                    <a:pt x="0" y="355854"/>
                  </a:lnTo>
                  <a:lnTo>
                    <a:pt x="3247" y="307580"/>
                  </a:lnTo>
                  <a:lnTo>
                    <a:pt x="12711" y="261276"/>
                  </a:lnTo>
                  <a:lnTo>
                    <a:pt x="27963" y="217365"/>
                  </a:lnTo>
                  <a:lnTo>
                    <a:pt x="48584" y="176275"/>
                  </a:lnTo>
                  <a:lnTo>
                    <a:pt x="74146" y="138429"/>
                  </a:lnTo>
                  <a:lnTo>
                    <a:pt x="104226" y="104251"/>
                  </a:lnTo>
                  <a:lnTo>
                    <a:pt x="138402" y="74166"/>
                  </a:lnTo>
                  <a:lnTo>
                    <a:pt x="176247" y="48597"/>
                  </a:lnTo>
                  <a:lnTo>
                    <a:pt x="217339" y="27973"/>
                  </a:lnTo>
                  <a:lnTo>
                    <a:pt x="261252" y="12715"/>
                  </a:lnTo>
                  <a:lnTo>
                    <a:pt x="307566" y="3248"/>
                  </a:lnTo>
                  <a:lnTo>
                    <a:pt x="355853" y="0"/>
                  </a:lnTo>
                  <a:lnTo>
                    <a:pt x="1779270" y="0"/>
                  </a:lnTo>
                  <a:lnTo>
                    <a:pt x="1779270" y="0"/>
                  </a:lnTo>
                  <a:lnTo>
                    <a:pt x="1827543" y="3248"/>
                  </a:lnTo>
                  <a:lnTo>
                    <a:pt x="1873847" y="12715"/>
                  </a:lnTo>
                  <a:lnTo>
                    <a:pt x="1917756" y="27973"/>
                  </a:lnTo>
                  <a:lnTo>
                    <a:pt x="1958848" y="48597"/>
                  </a:lnTo>
                  <a:lnTo>
                    <a:pt x="1996694" y="74166"/>
                  </a:lnTo>
                  <a:lnTo>
                    <a:pt x="2030871" y="104251"/>
                  </a:lnTo>
                  <a:lnTo>
                    <a:pt x="2060956" y="138429"/>
                  </a:lnTo>
                  <a:lnTo>
                    <a:pt x="2086524" y="176276"/>
                  </a:lnTo>
                  <a:lnTo>
                    <a:pt x="2107150" y="217365"/>
                  </a:lnTo>
                  <a:lnTo>
                    <a:pt x="2122408" y="261276"/>
                  </a:lnTo>
                  <a:lnTo>
                    <a:pt x="2131873" y="307580"/>
                  </a:lnTo>
                  <a:lnTo>
                    <a:pt x="2135123" y="355854"/>
                  </a:lnTo>
                  <a:lnTo>
                    <a:pt x="2135123" y="2187702"/>
                  </a:lnTo>
                  <a:lnTo>
                    <a:pt x="2135123" y="2187702"/>
                  </a:lnTo>
                  <a:lnTo>
                    <a:pt x="1779270" y="2543555"/>
                  </a:lnTo>
                  <a:lnTo>
                    <a:pt x="355853" y="2543555"/>
                  </a:lnTo>
                  <a:lnTo>
                    <a:pt x="355853" y="2543555"/>
                  </a:lnTo>
                  <a:lnTo>
                    <a:pt x="0" y="2187702"/>
                  </a:lnTo>
                  <a:lnTo>
                    <a:pt x="0" y="355854"/>
                  </a:lnTo>
                  <a:close/>
                </a:path>
              </a:pathLst>
            </a:custGeom>
            <a:noFill/>
            <a:ln cap="flat" cmpd="sng" w="31750">
              <a:solidFill>
                <a:srgbClr val="FFB9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1" name="Google Shape;91;p3"/>
            <p:cNvSpPr/>
            <p:nvPr/>
          </p:nvSpPr>
          <p:spPr>
            <a:xfrm>
              <a:off x="1963648" y="2366644"/>
              <a:ext cx="75565" cy="100965"/>
            </a:xfrm>
            <a:custGeom>
              <a:rect b="b" l="l" r="r" t="t"/>
              <a:pathLst>
                <a:path extrusionOk="0" h="100964" w="75564">
                  <a:moveTo>
                    <a:pt x="71804" y="100342"/>
                  </a:moveTo>
                  <a:lnTo>
                    <a:pt x="33032" y="100342"/>
                  </a:lnTo>
                  <a:lnTo>
                    <a:pt x="29628" y="96951"/>
                  </a:lnTo>
                  <a:lnTo>
                    <a:pt x="29628" y="86652"/>
                  </a:lnTo>
                  <a:lnTo>
                    <a:pt x="3567" y="86652"/>
                  </a:lnTo>
                  <a:lnTo>
                    <a:pt x="0" y="83083"/>
                  </a:lnTo>
                  <a:lnTo>
                    <a:pt x="0" y="3593"/>
                  </a:lnTo>
                  <a:lnTo>
                    <a:pt x="3567" y="0"/>
                  </a:lnTo>
                  <a:lnTo>
                    <a:pt x="44284" y="0"/>
                  </a:lnTo>
                  <a:lnTo>
                    <a:pt x="47853" y="3593"/>
                  </a:lnTo>
                  <a:lnTo>
                    <a:pt x="47853" y="18236"/>
                  </a:lnTo>
                  <a:lnTo>
                    <a:pt x="71804" y="18236"/>
                  </a:lnTo>
                  <a:lnTo>
                    <a:pt x="75208" y="21640"/>
                  </a:lnTo>
                  <a:lnTo>
                    <a:pt x="75208" y="96951"/>
                  </a:lnTo>
                  <a:lnTo>
                    <a:pt x="71804" y="100342"/>
                  </a:lnTo>
                  <a:close/>
                </a:path>
              </a:pathLst>
            </a:custGeom>
            <a:solidFill>
              <a:srgbClr val="FFB9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92" name="Google Shape;92;p3"/>
            <p:cNvPicPr preferRelativeResize="0"/>
            <p:nvPr/>
          </p:nvPicPr>
          <p:blipFill rotWithShape="1">
            <a:blip r:embed="rId10">
              <a:alphaModFix/>
            </a:blip>
            <a:srcRect b="0" l="0" r="0" t="0"/>
            <a:stretch/>
          </p:blipFill>
          <p:spPr>
            <a:xfrm>
              <a:off x="1755106" y="2270329"/>
              <a:ext cx="101208" cy="132510"/>
            </a:xfrm>
            <a:prstGeom prst="rect">
              <a:avLst/>
            </a:prstGeom>
            <a:noFill/>
            <a:ln>
              <a:noFill/>
            </a:ln>
          </p:spPr>
        </p:pic>
        <p:sp>
          <p:nvSpPr>
            <p:cNvPr id="93" name="Google Shape;93;p3"/>
            <p:cNvSpPr/>
            <p:nvPr/>
          </p:nvSpPr>
          <p:spPr>
            <a:xfrm>
              <a:off x="1704555" y="2094001"/>
              <a:ext cx="705485" cy="455930"/>
            </a:xfrm>
            <a:custGeom>
              <a:rect b="b" l="l" r="r" t="t"/>
              <a:pathLst>
                <a:path extrusionOk="0" h="455930" w="705485">
                  <a:moveTo>
                    <a:pt x="348945" y="321538"/>
                  </a:moveTo>
                  <a:lnTo>
                    <a:pt x="347637" y="310426"/>
                  </a:lnTo>
                  <a:lnTo>
                    <a:pt x="343979" y="300278"/>
                  </a:lnTo>
                  <a:lnTo>
                    <a:pt x="338582" y="292201"/>
                  </a:lnTo>
                  <a:lnTo>
                    <a:pt x="333603" y="288556"/>
                  </a:lnTo>
                  <a:lnTo>
                    <a:pt x="333603" y="314198"/>
                  </a:lnTo>
                  <a:lnTo>
                    <a:pt x="333260" y="321538"/>
                  </a:lnTo>
                  <a:lnTo>
                    <a:pt x="333159" y="362153"/>
                  </a:lnTo>
                  <a:lnTo>
                    <a:pt x="333121" y="372414"/>
                  </a:lnTo>
                  <a:lnTo>
                    <a:pt x="332917" y="373595"/>
                  </a:lnTo>
                  <a:lnTo>
                    <a:pt x="270840" y="347726"/>
                  </a:lnTo>
                  <a:lnTo>
                    <a:pt x="265760" y="342430"/>
                  </a:lnTo>
                  <a:lnTo>
                    <a:pt x="263067" y="335292"/>
                  </a:lnTo>
                  <a:lnTo>
                    <a:pt x="263410" y="327977"/>
                  </a:lnTo>
                  <a:lnTo>
                    <a:pt x="263448" y="310426"/>
                  </a:lnTo>
                  <a:lnTo>
                    <a:pt x="263563" y="277075"/>
                  </a:lnTo>
                  <a:lnTo>
                    <a:pt x="263753" y="275894"/>
                  </a:lnTo>
                  <a:lnTo>
                    <a:pt x="325831" y="301777"/>
                  </a:lnTo>
                  <a:lnTo>
                    <a:pt x="330911" y="307060"/>
                  </a:lnTo>
                  <a:lnTo>
                    <a:pt x="333603" y="314198"/>
                  </a:lnTo>
                  <a:lnTo>
                    <a:pt x="333603" y="288556"/>
                  </a:lnTo>
                  <a:lnTo>
                    <a:pt x="331927" y="287312"/>
                  </a:lnTo>
                  <a:lnTo>
                    <a:pt x="304533" y="275894"/>
                  </a:lnTo>
                  <a:lnTo>
                    <a:pt x="263537" y="258813"/>
                  </a:lnTo>
                  <a:lnTo>
                    <a:pt x="262064" y="258483"/>
                  </a:lnTo>
                  <a:lnTo>
                    <a:pt x="253276" y="258483"/>
                  </a:lnTo>
                  <a:lnTo>
                    <a:pt x="247840" y="266814"/>
                  </a:lnTo>
                  <a:lnTo>
                    <a:pt x="247726" y="327977"/>
                  </a:lnTo>
                  <a:lnTo>
                    <a:pt x="249047" y="339051"/>
                  </a:lnTo>
                  <a:lnTo>
                    <a:pt x="252691" y="349186"/>
                  </a:lnTo>
                  <a:lnTo>
                    <a:pt x="258102" y="357263"/>
                  </a:lnTo>
                  <a:lnTo>
                    <a:pt x="264744" y="362153"/>
                  </a:lnTo>
                  <a:lnTo>
                    <a:pt x="331762" y="390067"/>
                  </a:lnTo>
                  <a:lnTo>
                    <a:pt x="333133" y="390664"/>
                  </a:lnTo>
                  <a:lnTo>
                    <a:pt x="334721" y="391007"/>
                  </a:lnTo>
                  <a:lnTo>
                    <a:pt x="343408" y="391007"/>
                  </a:lnTo>
                  <a:lnTo>
                    <a:pt x="348830" y="382663"/>
                  </a:lnTo>
                  <a:lnTo>
                    <a:pt x="348856" y="373595"/>
                  </a:lnTo>
                  <a:lnTo>
                    <a:pt x="348945" y="321538"/>
                  </a:lnTo>
                  <a:close/>
                </a:path>
                <a:path extrusionOk="0" h="455930" w="705485">
                  <a:moveTo>
                    <a:pt x="704913" y="228422"/>
                  </a:moveTo>
                  <a:lnTo>
                    <a:pt x="689368" y="185864"/>
                  </a:lnTo>
                  <a:lnTo>
                    <a:pt x="689292" y="228384"/>
                  </a:lnTo>
                  <a:lnTo>
                    <a:pt x="689267" y="245503"/>
                  </a:lnTo>
                  <a:lnTo>
                    <a:pt x="676465" y="286677"/>
                  </a:lnTo>
                  <a:lnTo>
                    <a:pt x="642213" y="313982"/>
                  </a:lnTo>
                  <a:lnTo>
                    <a:pt x="629196" y="319049"/>
                  </a:lnTo>
                  <a:lnTo>
                    <a:pt x="623036" y="316369"/>
                  </a:lnTo>
                  <a:lnTo>
                    <a:pt x="620433" y="309676"/>
                  </a:lnTo>
                  <a:lnTo>
                    <a:pt x="620344" y="309181"/>
                  </a:lnTo>
                  <a:lnTo>
                    <a:pt x="620191" y="308368"/>
                  </a:lnTo>
                  <a:lnTo>
                    <a:pt x="620077" y="294284"/>
                  </a:lnTo>
                  <a:lnTo>
                    <a:pt x="622896" y="290169"/>
                  </a:lnTo>
                  <a:lnTo>
                    <a:pt x="645731" y="255181"/>
                  </a:lnTo>
                  <a:lnTo>
                    <a:pt x="645807" y="252209"/>
                  </a:lnTo>
                  <a:lnTo>
                    <a:pt x="637019" y="245922"/>
                  </a:lnTo>
                  <a:lnTo>
                    <a:pt x="617220" y="231762"/>
                  </a:lnTo>
                  <a:lnTo>
                    <a:pt x="609320" y="233692"/>
                  </a:lnTo>
                  <a:lnTo>
                    <a:pt x="513829" y="273291"/>
                  </a:lnTo>
                  <a:lnTo>
                    <a:pt x="513511" y="273519"/>
                  </a:lnTo>
                  <a:lnTo>
                    <a:pt x="511911" y="275412"/>
                  </a:lnTo>
                  <a:lnTo>
                    <a:pt x="511797" y="275945"/>
                  </a:lnTo>
                  <a:lnTo>
                    <a:pt x="486791" y="387019"/>
                  </a:lnTo>
                  <a:lnTo>
                    <a:pt x="399503" y="422516"/>
                  </a:lnTo>
                  <a:lnTo>
                    <a:pt x="399503" y="273291"/>
                  </a:lnTo>
                  <a:lnTo>
                    <a:pt x="437870" y="258013"/>
                  </a:lnTo>
                  <a:lnTo>
                    <a:pt x="625132" y="183438"/>
                  </a:lnTo>
                  <a:lnTo>
                    <a:pt x="636663" y="180416"/>
                  </a:lnTo>
                  <a:lnTo>
                    <a:pt x="648474" y="180416"/>
                  </a:lnTo>
                  <a:lnTo>
                    <a:pt x="684530" y="206730"/>
                  </a:lnTo>
                  <a:lnTo>
                    <a:pt x="689292" y="228384"/>
                  </a:lnTo>
                  <a:lnTo>
                    <a:pt x="689292" y="185775"/>
                  </a:lnTo>
                  <a:lnTo>
                    <a:pt x="655993" y="165887"/>
                  </a:lnTo>
                  <a:lnTo>
                    <a:pt x="637641" y="164604"/>
                  </a:lnTo>
                  <a:lnTo>
                    <a:pt x="619353" y="168871"/>
                  </a:lnTo>
                  <a:lnTo>
                    <a:pt x="395554" y="258013"/>
                  </a:lnTo>
                  <a:lnTo>
                    <a:pt x="395008" y="257644"/>
                  </a:lnTo>
                  <a:lnTo>
                    <a:pt x="394716" y="257479"/>
                  </a:lnTo>
                  <a:lnTo>
                    <a:pt x="383832" y="252958"/>
                  </a:lnTo>
                  <a:lnTo>
                    <a:pt x="383806" y="269963"/>
                  </a:lnTo>
                  <a:lnTo>
                    <a:pt x="383717" y="333451"/>
                  </a:lnTo>
                  <a:lnTo>
                    <a:pt x="383603" y="399034"/>
                  </a:lnTo>
                  <a:lnTo>
                    <a:pt x="383552" y="425526"/>
                  </a:lnTo>
                  <a:lnTo>
                    <a:pt x="368261" y="424053"/>
                  </a:lnTo>
                  <a:lnTo>
                    <a:pt x="365760" y="425069"/>
                  </a:lnTo>
                  <a:lnTo>
                    <a:pt x="364121" y="427012"/>
                  </a:lnTo>
                  <a:lnTo>
                    <a:pt x="355003" y="437680"/>
                  </a:lnTo>
                  <a:lnTo>
                    <a:pt x="260096" y="398145"/>
                  </a:lnTo>
                  <a:lnTo>
                    <a:pt x="234543" y="365340"/>
                  </a:lnTo>
                  <a:lnTo>
                    <a:pt x="234442" y="365099"/>
                  </a:lnTo>
                  <a:lnTo>
                    <a:pt x="220827" y="328129"/>
                  </a:lnTo>
                  <a:lnTo>
                    <a:pt x="217208" y="320624"/>
                  </a:lnTo>
                  <a:lnTo>
                    <a:pt x="216331" y="318820"/>
                  </a:lnTo>
                  <a:lnTo>
                    <a:pt x="210566" y="311619"/>
                  </a:lnTo>
                  <a:lnTo>
                    <a:pt x="203873" y="306844"/>
                  </a:lnTo>
                  <a:lnTo>
                    <a:pt x="196596" y="304838"/>
                  </a:lnTo>
                  <a:lnTo>
                    <a:pt x="193217" y="304838"/>
                  </a:lnTo>
                  <a:lnTo>
                    <a:pt x="188252" y="304965"/>
                  </a:lnTo>
                  <a:lnTo>
                    <a:pt x="181864" y="309181"/>
                  </a:lnTo>
                  <a:lnTo>
                    <a:pt x="178904" y="315607"/>
                  </a:lnTo>
                  <a:lnTo>
                    <a:pt x="165265" y="341223"/>
                  </a:lnTo>
                  <a:lnTo>
                    <a:pt x="162496" y="349135"/>
                  </a:lnTo>
                  <a:lnTo>
                    <a:pt x="153860" y="353326"/>
                  </a:lnTo>
                  <a:lnTo>
                    <a:pt x="145961" y="350570"/>
                  </a:lnTo>
                  <a:lnTo>
                    <a:pt x="47726" y="309676"/>
                  </a:lnTo>
                  <a:lnTo>
                    <a:pt x="47371" y="309181"/>
                  </a:lnTo>
                  <a:lnTo>
                    <a:pt x="35306" y="284899"/>
                  </a:lnTo>
                  <a:lnTo>
                    <a:pt x="33909" y="283552"/>
                  </a:lnTo>
                  <a:lnTo>
                    <a:pt x="15659" y="275945"/>
                  </a:lnTo>
                  <a:lnTo>
                    <a:pt x="15722" y="245922"/>
                  </a:lnTo>
                  <a:lnTo>
                    <a:pt x="15849" y="180416"/>
                  </a:lnTo>
                  <a:lnTo>
                    <a:pt x="15963" y="116776"/>
                  </a:lnTo>
                  <a:lnTo>
                    <a:pt x="383806" y="269963"/>
                  </a:lnTo>
                  <a:lnTo>
                    <a:pt x="383806" y="252958"/>
                  </a:lnTo>
                  <a:lnTo>
                    <a:pt x="134239" y="148983"/>
                  </a:lnTo>
                  <a:lnTo>
                    <a:pt x="135864" y="142887"/>
                  </a:lnTo>
                  <a:lnTo>
                    <a:pt x="141732" y="120764"/>
                  </a:lnTo>
                  <a:lnTo>
                    <a:pt x="236855" y="81305"/>
                  </a:lnTo>
                  <a:lnTo>
                    <a:pt x="243052" y="83870"/>
                  </a:lnTo>
                  <a:lnTo>
                    <a:pt x="245846" y="90551"/>
                  </a:lnTo>
                  <a:lnTo>
                    <a:pt x="246126" y="91960"/>
                  </a:lnTo>
                  <a:lnTo>
                    <a:pt x="246227" y="103263"/>
                  </a:lnTo>
                  <a:lnTo>
                    <a:pt x="243497" y="107238"/>
                  </a:lnTo>
                  <a:lnTo>
                    <a:pt x="243420" y="107391"/>
                  </a:lnTo>
                  <a:lnTo>
                    <a:pt x="220522" y="147320"/>
                  </a:lnTo>
                  <a:lnTo>
                    <a:pt x="222199" y="152920"/>
                  </a:lnTo>
                  <a:lnTo>
                    <a:pt x="225463" y="157632"/>
                  </a:lnTo>
                  <a:lnTo>
                    <a:pt x="231838" y="163944"/>
                  </a:lnTo>
                  <a:lnTo>
                    <a:pt x="239356" y="167614"/>
                  </a:lnTo>
                  <a:lnTo>
                    <a:pt x="247853" y="168706"/>
                  </a:lnTo>
                  <a:lnTo>
                    <a:pt x="256463" y="166928"/>
                  </a:lnTo>
                  <a:lnTo>
                    <a:pt x="305536" y="130911"/>
                  </a:lnTo>
                  <a:lnTo>
                    <a:pt x="321017" y="81305"/>
                  </a:lnTo>
                  <a:lnTo>
                    <a:pt x="321132" y="63830"/>
                  </a:lnTo>
                  <a:lnTo>
                    <a:pt x="320205" y="52108"/>
                  </a:lnTo>
                  <a:lnTo>
                    <a:pt x="316941" y="40246"/>
                  </a:lnTo>
                  <a:lnTo>
                    <a:pt x="311505" y="29210"/>
                  </a:lnTo>
                  <a:lnTo>
                    <a:pt x="305536" y="21348"/>
                  </a:lnTo>
                  <a:lnTo>
                    <a:pt x="305460" y="63792"/>
                  </a:lnTo>
                  <a:lnTo>
                    <a:pt x="305435" y="80860"/>
                  </a:lnTo>
                  <a:lnTo>
                    <a:pt x="292608" y="122059"/>
                  </a:lnTo>
                  <a:lnTo>
                    <a:pt x="258356" y="149352"/>
                  </a:lnTo>
                  <a:lnTo>
                    <a:pt x="245313" y="154444"/>
                  </a:lnTo>
                  <a:lnTo>
                    <a:pt x="239153" y="151739"/>
                  </a:lnTo>
                  <a:lnTo>
                    <a:pt x="236562" y="145059"/>
                  </a:lnTo>
                  <a:lnTo>
                    <a:pt x="236308" y="143764"/>
                  </a:lnTo>
                  <a:lnTo>
                    <a:pt x="236194" y="129667"/>
                  </a:lnTo>
                  <a:lnTo>
                    <a:pt x="239026" y="125539"/>
                  </a:lnTo>
                  <a:lnTo>
                    <a:pt x="243332" y="124015"/>
                  </a:lnTo>
                  <a:lnTo>
                    <a:pt x="250863" y="120281"/>
                  </a:lnTo>
                  <a:lnTo>
                    <a:pt x="261874" y="90551"/>
                  </a:lnTo>
                  <a:lnTo>
                    <a:pt x="261924" y="87566"/>
                  </a:lnTo>
                  <a:lnTo>
                    <a:pt x="253161" y="81305"/>
                  </a:lnTo>
                  <a:lnTo>
                    <a:pt x="233337" y="67157"/>
                  </a:lnTo>
                  <a:lnTo>
                    <a:pt x="225463" y="69062"/>
                  </a:lnTo>
                  <a:lnTo>
                    <a:pt x="129857" y="108724"/>
                  </a:lnTo>
                  <a:lnTo>
                    <a:pt x="128181" y="110655"/>
                  </a:lnTo>
                  <a:lnTo>
                    <a:pt x="119634" y="142887"/>
                  </a:lnTo>
                  <a:lnTo>
                    <a:pt x="56972" y="116776"/>
                  </a:lnTo>
                  <a:lnTo>
                    <a:pt x="28765" y="105029"/>
                  </a:lnTo>
                  <a:lnTo>
                    <a:pt x="28765" y="104902"/>
                  </a:lnTo>
                  <a:lnTo>
                    <a:pt x="241261" y="18821"/>
                  </a:lnTo>
                  <a:lnTo>
                    <a:pt x="252806" y="15798"/>
                  </a:lnTo>
                  <a:lnTo>
                    <a:pt x="264604" y="15798"/>
                  </a:lnTo>
                  <a:lnTo>
                    <a:pt x="300672" y="42125"/>
                  </a:lnTo>
                  <a:lnTo>
                    <a:pt x="305460" y="63792"/>
                  </a:lnTo>
                  <a:lnTo>
                    <a:pt x="305460" y="21310"/>
                  </a:lnTo>
                  <a:lnTo>
                    <a:pt x="296278" y="15798"/>
                  </a:lnTo>
                  <a:lnTo>
                    <a:pt x="272034" y="1270"/>
                  </a:lnTo>
                  <a:lnTo>
                    <a:pt x="253695" y="0"/>
                  </a:lnTo>
                  <a:lnTo>
                    <a:pt x="235419" y="4279"/>
                  </a:lnTo>
                  <a:lnTo>
                    <a:pt x="4546" y="98005"/>
                  </a:lnTo>
                  <a:lnTo>
                    <a:pt x="228" y="147320"/>
                  </a:lnTo>
                  <a:lnTo>
                    <a:pt x="127" y="206730"/>
                  </a:lnTo>
                  <a:lnTo>
                    <a:pt x="0" y="277266"/>
                  </a:lnTo>
                  <a:lnTo>
                    <a:pt x="0" y="284327"/>
                  </a:lnTo>
                  <a:lnTo>
                    <a:pt x="1879" y="287197"/>
                  </a:lnTo>
                  <a:lnTo>
                    <a:pt x="23406" y="296164"/>
                  </a:lnTo>
                  <a:lnTo>
                    <a:pt x="35699" y="320916"/>
                  </a:lnTo>
                  <a:lnTo>
                    <a:pt x="37134" y="322224"/>
                  </a:lnTo>
                  <a:lnTo>
                    <a:pt x="38950" y="322999"/>
                  </a:lnTo>
                  <a:lnTo>
                    <a:pt x="139065" y="364693"/>
                  </a:lnTo>
                  <a:lnTo>
                    <a:pt x="150749" y="367309"/>
                  </a:lnTo>
                  <a:lnTo>
                    <a:pt x="161709" y="365340"/>
                  </a:lnTo>
                  <a:lnTo>
                    <a:pt x="192747" y="322999"/>
                  </a:lnTo>
                  <a:lnTo>
                    <a:pt x="193370" y="321792"/>
                  </a:lnTo>
                  <a:lnTo>
                    <a:pt x="194437" y="320624"/>
                  </a:lnTo>
                  <a:lnTo>
                    <a:pt x="197815" y="320624"/>
                  </a:lnTo>
                  <a:lnTo>
                    <a:pt x="202768" y="324332"/>
                  </a:lnTo>
                  <a:lnTo>
                    <a:pt x="219710" y="370509"/>
                  </a:lnTo>
                  <a:lnTo>
                    <a:pt x="226314" y="385051"/>
                  </a:lnTo>
                  <a:lnTo>
                    <a:pt x="234442" y="397154"/>
                  </a:lnTo>
                  <a:lnTo>
                    <a:pt x="243801" y="406476"/>
                  </a:lnTo>
                  <a:lnTo>
                    <a:pt x="254063" y="412623"/>
                  </a:lnTo>
                  <a:lnTo>
                    <a:pt x="357378" y="455650"/>
                  </a:lnTo>
                  <a:lnTo>
                    <a:pt x="360984" y="454787"/>
                  </a:lnTo>
                  <a:lnTo>
                    <a:pt x="363220" y="452208"/>
                  </a:lnTo>
                  <a:lnTo>
                    <a:pt x="373380" y="440309"/>
                  </a:lnTo>
                  <a:lnTo>
                    <a:pt x="390613" y="441972"/>
                  </a:lnTo>
                  <a:lnTo>
                    <a:pt x="392557" y="441972"/>
                  </a:lnTo>
                  <a:lnTo>
                    <a:pt x="393573" y="441629"/>
                  </a:lnTo>
                  <a:lnTo>
                    <a:pt x="394131" y="441629"/>
                  </a:lnTo>
                  <a:lnTo>
                    <a:pt x="397383" y="440309"/>
                  </a:lnTo>
                  <a:lnTo>
                    <a:pt x="403847" y="437680"/>
                  </a:lnTo>
                  <a:lnTo>
                    <a:pt x="433717" y="425526"/>
                  </a:lnTo>
                  <a:lnTo>
                    <a:pt x="441121" y="422516"/>
                  </a:lnTo>
                  <a:lnTo>
                    <a:pt x="498856" y="399034"/>
                  </a:lnTo>
                  <a:lnTo>
                    <a:pt x="500634" y="396963"/>
                  </a:lnTo>
                  <a:lnTo>
                    <a:pt x="525741" y="285305"/>
                  </a:lnTo>
                  <a:lnTo>
                    <a:pt x="620737" y="245922"/>
                  </a:lnTo>
                  <a:lnTo>
                    <a:pt x="626922" y="248475"/>
                  </a:lnTo>
                  <a:lnTo>
                    <a:pt x="629716" y="255181"/>
                  </a:lnTo>
                  <a:lnTo>
                    <a:pt x="629983" y="256552"/>
                  </a:lnTo>
                  <a:lnTo>
                    <a:pt x="630097" y="267893"/>
                  </a:lnTo>
                  <a:lnTo>
                    <a:pt x="627265" y="271995"/>
                  </a:lnTo>
                  <a:lnTo>
                    <a:pt x="622973" y="273519"/>
                  </a:lnTo>
                  <a:lnTo>
                    <a:pt x="615442" y="277266"/>
                  </a:lnTo>
                  <a:lnTo>
                    <a:pt x="609612" y="283032"/>
                  </a:lnTo>
                  <a:lnTo>
                    <a:pt x="605840" y="290322"/>
                  </a:lnTo>
                  <a:lnTo>
                    <a:pt x="604494" y="298627"/>
                  </a:lnTo>
                  <a:lnTo>
                    <a:pt x="604532" y="306844"/>
                  </a:lnTo>
                  <a:lnTo>
                    <a:pt x="606361" y="316903"/>
                  </a:lnTo>
                  <a:lnTo>
                    <a:pt x="611822" y="325335"/>
                  </a:lnTo>
                  <a:lnTo>
                    <a:pt x="620026" y="331114"/>
                  </a:lnTo>
                  <a:lnTo>
                    <a:pt x="630516" y="333451"/>
                  </a:lnTo>
                  <a:lnTo>
                    <a:pt x="633653" y="333451"/>
                  </a:lnTo>
                  <a:lnTo>
                    <a:pt x="671385" y="315010"/>
                  </a:lnTo>
                  <a:lnTo>
                    <a:pt x="700976" y="271627"/>
                  </a:lnTo>
                  <a:lnTo>
                    <a:pt x="704888" y="245922"/>
                  </a:lnTo>
                  <a:lnTo>
                    <a:pt x="704913" y="228422"/>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sp>
        <p:nvSpPr>
          <p:cNvPr id="94" name="Google Shape;94;p3"/>
          <p:cNvSpPr txBox="1"/>
          <p:nvPr/>
        </p:nvSpPr>
        <p:spPr>
          <a:xfrm>
            <a:off x="1745107" y="1659391"/>
            <a:ext cx="458400" cy="2361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450">
                <a:solidFill>
                  <a:srgbClr val="FFB900"/>
                </a:solidFill>
                <a:latin typeface="Times New Roman"/>
                <a:ea typeface="Times New Roman"/>
                <a:cs typeface="Times New Roman"/>
                <a:sym typeface="Times New Roman"/>
              </a:rPr>
              <a:t>CHI</a:t>
            </a:r>
            <a:endParaRPr sz="1450">
              <a:latin typeface="Times New Roman"/>
              <a:ea typeface="Times New Roman"/>
              <a:cs typeface="Times New Roman"/>
              <a:sym typeface="Times New Roman"/>
            </a:endParaRPr>
          </a:p>
        </p:txBody>
      </p:sp>
      <p:sp>
        <p:nvSpPr>
          <p:cNvPr id="95" name="Google Shape;95;p3"/>
          <p:cNvSpPr txBox="1"/>
          <p:nvPr/>
        </p:nvSpPr>
        <p:spPr>
          <a:xfrm>
            <a:off x="1260042" y="2867925"/>
            <a:ext cx="1595755" cy="413384"/>
          </a:xfrm>
          <a:prstGeom prst="rect">
            <a:avLst/>
          </a:prstGeom>
          <a:noFill/>
          <a:ln>
            <a:noFill/>
          </a:ln>
        </p:spPr>
        <p:txBody>
          <a:bodyPr anchorCtr="0" anchor="t" bIns="0" lIns="0" spcFirstLastPara="1" rIns="0" wrap="square" tIns="12700">
            <a:spAutoFit/>
          </a:bodyPr>
          <a:lstStyle/>
          <a:p>
            <a:pPr indent="0" lvl="0" marL="12700" marR="5080" rtl="0" algn="ctr">
              <a:lnSpc>
                <a:spcPct val="100000"/>
              </a:lnSpc>
              <a:spcBef>
                <a:spcPts val="0"/>
              </a:spcBef>
              <a:spcAft>
                <a:spcPts val="0"/>
              </a:spcAft>
              <a:buNone/>
            </a:pPr>
            <a:r>
              <a:rPr lang="en-US" sz="850">
                <a:solidFill>
                  <a:srgbClr val="FFFFFF"/>
                </a:solidFill>
                <a:latin typeface="Calibri"/>
                <a:ea typeface="Calibri"/>
                <a:cs typeface="Calibri"/>
                <a:sym typeface="Calibri"/>
              </a:rPr>
              <a:t>CHI può partecipare ai moduli di formazione e i profili dei partecipanti</a:t>
            </a:r>
            <a:endParaRPr sz="850">
              <a:latin typeface="Calibri"/>
              <a:ea typeface="Calibri"/>
              <a:cs typeface="Calibri"/>
              <a:sym typeface="Calibri"/>
            </a:endParaRPr>
          </a:p>
        </p:txBody>
      </p:sp>
      <p:grpSp>
        <p:nvGrpSpPr>
          <p:cNvPr id="96" name="Google Shape;96;p3"/>
          <p:cNvGrpSpPr/>
          <p:nvPr/>
        </p:nvGrpSpPr>
        <p:grpSpPr>
          <a:xfrm>
            <a:off x="3489197" y="1268260"/>
            <a:ext cx="2135505" cy="2543810"/>
            <a:chOff x="3489197" y="1268260"/>
            <a:chExt cx="2135505" cy="2543810"/>
          </a:xfrm>
        </p:grpSpPr>
        <p:sp>
          <p:nvSpPr>
            <p:cNvPr id="97" name="Google Shape;97;p3"/>
            <p:cNvSpPr/>
            <p:nvPr/>
          </p:nvSpPr>
          <p:spPr>
            <a:xfrm>
              <a:off x="3489197" y="1268260"/>
              <a:ext cx="2135505" cy="2543810"/>
            </a:xfrm>
            <a:custGeom>
              <a:rect b="b" l="l" r="r" t="t"/>
              <a:pathLst>
                <a:path extrusionOk="0" h="2543810" w="2135504">
                  <a:moveTo>
                    <a:pt x="1779269" y="2543555"/>
                  </a:moveTo>
                  <a:lnTo>
                    <a:pt x="355853" y="2543555"/>
                  </a:lnTo>
                  <a:lnTo>
                    <a:pt x="307580" y="2540305"/>
                  </a:lnTo>
                  <a:lnTo>
                    <a:pt x="261276" y="2530840"/>
                  </a:lnTo>
                  <a:lnTo>
                    <a:pt x="217365" y="2515582"/>
                  </a:lnTo>
                  <a:lnTo>
                    <a:pt x="176275" y="2494957"/>
                  </a:lnTo>
                  <a:lnTo>
                    <a:pt x="138429" y="2469388"/>
                  </a:lnTo>
                  <a:lnTo>
                    <a:pt x="104251" y="2439304"/>
                  </a:lnTo>
                  <a:lnTo>
                    <a:pt x="74166" y="2405126"/>
                  </a:lnTo>
                  <a:lnTo>
                    <a:pt x="48597" y="2367280"/>
                  </a:lnTo>
                  <a:lnTo>
                    <a:pt x="27973" y="2326189"/>
                  </a:lnTo>
                  <a:lnTo>
                    <a:pt x="12715" y="2282279"/>
                  </a:lnTo>
                  <a:lnTo>
                    <a:pt x="3248" y="2235974"/>
                  </a:lnTo>
                  <a:lnTo>
                    <a:pt x="0" y="2187702"/>
                  </a:lnTo>
                  <a:lnTo>
                    <a:pt x="0" y="355854"/>
                  </a:lnTo>
                  <a:lnTo>
                    <a:pt x="3248" y="307580"/>
                  </a:lnTo>
                  <a:lnTo>
                    <a:pt x="12715" y="261276"/>
                  </a:lnTo>
                  <a:lnTo>
                    <a:pt x="27973" y="217365"/>
                  </a:lnTo>
                  <a:lnTo>
                    <a:pt x="48597" y="176275"/>
                  </a:lnTo>
                  <a:lnTo>
                    <a:pt x="74166" y="138429"/>
                  </a:lnTo>
                  <a:lnTo>
                    <a:pt x="104251" y="104251"/>
                  </a:lnTo>
                  <a:lnTo>
                    <a:pt x="138429" y="74166"/>
                  </a:lnTo>
                  <a:lnTo>
                    <a:pt x="176276" y="48597"/>
                  </a:lnTo>
                  <a:lnTo>
                    <a:pt x="217365" y="27973"/>
                  </a:lnTo>
                  <a:lnTo>
                    <a:pt x="261276" y="12715"/>
                  </a:lnTo>
                  <a:lnTo>
                    <a:pt x="307580" y="3248"/>
                  </a:lnTo>
                  <a:lnTo>
                    <a:pt x="355853" y="0"/>
                  </a:lnTo>
                  <a:lnTo>
                    <a:pt x="1779269" y="0"/>
                  </a:lnTo>
                  <a:lnTo>
                    <a:pt x="1827543" y="3248"/>
                  </a:lnTo>
                  <a:lnTo>
                    <a:pt x="1873847" y="12715"/>
                  </a:lnTo>
                  <a:lnTo>
                    <a:pt x="1917756" y="27973"/>
                  </a:lnTo>
                  <a:lnTo>
                    <a:pt x="1958848" y="48597"/>
                  </a:lnTo>
                  <a:lnTo>
                    <a:pt x="1996694" y="74166"/>
                  </a:lnTo>
                  <a:lnTo>
                    <a:pt x="2030871" y="104251"/>
                  </a:lnTo>
                  <a:lnTo>
                    <a:pt x="2060956" y="138429"/>
                  </a:lnTo>
                  <a:lnTo>
                    <a:pt x="2086524" y="176275"/>
                  </a:lnTo>
                  <a:lnTo>
                    <a:pt x="2107150" y="217365"/>
                  </a:lnTo>
                  <a:lnTo>
                    <a:pt x="2122408" y="261276"/>
                  </a:lnTo>
                  <a:lnTo>
                    <a:pt x="2131873" y="307580"/>
                  </a:lnTo>
                  <a:lnTo>
                    <a:pt x="2135123" y="355854"/>
                  </a:lnTo>
                  <a:lnTo>
                    <a:pt x="2135123" y="2187702"/>
                  </a:lnTo>
                  <a:lnTo>
                    <a:pt x="2131873" y="2235974"/>
                  </a:lnTo>
                  <a:lnTo>
                    <a:pt x="2122408" y="2282279"/>
                  </a:lnTo>
                  <a:lnTo>
                    <a:pt x="2107150" y="2326189"/>
                  </a:lnTo>
                  <a:lnTo>
                    <a:pt x="2086524" y="2367280"/>
                  </a:lnTo>
                  <a:lnTo>
                    <a:pt x="2060956" y="2405126"/>
                  </a:lnTo>
                  <a:lnTo>
                    <a:pt x="2030871" y="2439304"/>
                  </a:lnTo>
                  <a:lnTo>
                    <a:pt x="1996694" y="2469388"/>
                  </a:lnTo>
                  <a:lnTo>
                    <a:pt x="1958847" y="2494957"/>
                  </a:lnTo>
                  <a:lnTo>
                    <a:pt x="1917756" y="2515582"/>
                  </a:lnTo>
                  <a:lnTo>
                    <a:pt x="1873847" y="2530840"/>
                  </a:lnTo>
                  <a:lnTo>
                    <a:pt x="1827543" y="2540305"/>
                  </a:lnTo>
                  <a:lnTo>
                    <a:pt x="1779269" y="2543555"/>
                  </a:lnTo>
                  <a:close/>
                </a:path>
              </a:pathLst>
            </a:custGeom>
            <a:solidFill>
              <a:srgbClr val="0000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8" name="Google Shape;98;p3"/>
            <p:cNvSpPr/>
            <p:nvPr/>
          </p:nvSpPr>
          <p:spPr>
            <a:xfrm>
              <a:off x="3489197" y="1268260"/>
              <a:ext cx="2135505" cy="2543810"/>
            </a:xfrm>
            <a:custGeom>
              <a:rect b="b" l="l" r="r" t="t"/>
              <a:pathLst>
                <a:path extrusionOk="0" h="2543810" w="2135504">
                  <a:moveTo>
                    <a:pt x="0" y="355854"/>
                  </a:moveTo>
                  <a:lnTo>
                    <a:pt x="0" y="355854"/>
                  </a:lnTo>
                  <a:lnTo>
                    <a:pt x="3248" y="307580"/>
                  </a:lnTo>
                  <a:lnTo>
                    <a:pt x="12715" y="261276"/>
                  </a:lnTo>
                  <a:lnTo>
                    <a:pt x="27973" y="217365"/>
                  </a:lnTo>
                  <a:lnTo>
                    <a:pt x="48597" y="176275"/>
                  </a:lnTo>
                  <a:lnTo>
                    <a:pt x="74166" y="138429"/>
                  </a:lnTo>
                  <a:lnTo>
                    <a:pt x="104251" y="104251"/>
                  </a:lnTo>
                  <a:lnTo>
                    <a:pt x="138429" y="74166"/>
                  </a:lnTo>
                  <a:lnTo>
                    <a:pt x="176276" y="48597"/>
                  </a:lnTo>
                  <a:lnTo>
                    <a:pt x="217365" y="27973"/>
                  </a:lnTo>
                  <a:lnTo>
                    <a:pt x="261276" y="12715"/>
                  </a:lnTo>
                  <a:lnTo>
                    <a:pt x="307580" y="3248"/>
                  </a:lnTo>
                  <a:lnTo>
                    <a:pt x="355853" y="0"/>
                  </a:lnTo>
                  <a:lnTo>
                    <a:pt x="1779269" y="0"/>
                  </a:lnTo>
                  <a:lnTo>
                    <a:pt x="1779269" y="0"/>
                  </a:lnTo>
                  <a:lnTo>
                    <a:pt x="1827543" y="3248"/>
                  </a:lnTo>
                  <a:lnTo>
                    <a:pt x="1873847" y="12715"/>
                  </a:lnTo>
                  <a:lnTo>
                    <a:pt x="1917756" y="27973"/>
                  </a:lnTo>
                  <a:lnTo>
                    <a:pt x="1958848" y="48597"/>
                  </a:lnTo>
                  <a:lnTo>
                    <a:pt x="1996694" y="74166"/>
                  </a:lnTo>
                  <a:lnTo>
                    <a:pt x="2030871" y="104251"/>
                  </a:lnTo>
                  <a:lnTo>
                    <a:pt x="2060956" y="138429"/>
                  </a:lnTo>
                  <a:lnTo>
                    <a:pt x="2086524" y="176276"/>
                  </a:lnTo>
                  <a:lnTo>
                    <a:pt x="2107150" y="217365"/>
                  </a:lnTo>
                  <a:lnTo>
                    <a:pt x="2122408" y="261276"/>
                  </a:lnTo>
                  <a:lnTo>
                    <a:pt x="2131873" y="307580"/>
                  </a:lnTo>
                  <a:lnTo>
                    <a:pt x="2135123" y="355854"/>
                  </a:lnTo>
                  <a:lnTo>
                    <a:pt x="2135123" y="2187702"/>
                  </a:lnTo>
                  <a:lnTo>
                    <a:pt x="2135123" y="2187702"/>
                  </a:lnTo>
                  <a:lnTo>
                    <a:pt x="1779269" y="2543555"/>
                  </a:lnTo>
                  <a:lnTo>
                    <a:pt x="355853" y="2543555"/>
                  </a:lnTo>
                  <a:lnTo>
                    <a:pt x="355853" y="2543555"/>
                  </a:lnTo>
                  <a:lnTo>
                    <a:pt x="0" y="2187702"/>
                  </a:lnTo>
                  <a:lnTo>
                    <a:pt x="0" y="355854"/>
                  </a:lnTo>
                  <a:close/>
                </a:path>
              </a:pathLst>
            </a:custGeom>
            <a:noFill/>
            <a:ln cap="flat" cmpd="sng" w="31750">
              <a:solidFill>
                <a:srgbClr val="FFB9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9" name="Google Shape;99;p3"/>
            <p:cNvSpPr/>
            <p:nvPr/>
          </p:nvSpPr>
          <p:spPr>
            <a:xfrm>
              <a:off x="4330814" y="2168486"/>
              <a:ext cx="451484" cy="298450"/>
            </a:xfrm>
            <a:custGeom>
              <a:rect b="b" l="l" r="r" t="t"/>
              <a:pathLst>
                <a:path extrusionOk="0" h="298450" w="451485">
                  <a:moveTo>
                    <a:pt x="72923" y="252730"/>
                  </a:moveTo>
                  <a:lnTo>
                    <a:pt x="0" y="252730"/>
                  </a:lnTo>
                  <a:lnTo>
                    <a:pt x="0" y="298259"/>
                  </a:lnTo>
                  <a:lnTo>
                    <a:pt x="72923" y="298259"/>
                  </a:lnTo>
                  <a:lnTo>
                    <a:pt x="72923" y="252730"/>
                  </a:lnTo>
                  <a:close/>
                </a:path>
                <a:path extrusionOk="0" h="298450" w="451485">
                  <a:moveTo>
                    <a:pt x="72923" y="170764"/>
                  </a:moveTo>
                  <a:lnTo>
                    <a:pt x="2286" y="170764"/>
                  </a:lnTo>
                  <a:lnTo>
                    <a:pt x="2286" y="216293"/>
                  </a:lnTo>
                  <a:lnTo>
                    <a:pt x="72923" y="216293"/>
                  </a:lnTo>
                  <a:lnTo>
                    <a:pt x="72923" y="170764"/>
                  </a:lnTo>
                  <a:close/>
                </a:path>
                <a:path extrusionOk="0" h="298450" w="451485">
                  <a:moveTo>
                    <a:pt x="198272" y="250444"/>
                  </a:moveTo>
                  <a:lnTo>
                    <a:pt x="127622" y="250444"/>
                  </a:lnTo>
                  <a:lnTo>
                    <a:pt x="127622" y="295986"/>
                  </a:lnTo>
                  <a:lnTo>
                    <a:pt x="198272" y="295986"/>
                  </a:lnTo>
                  <a:lnTo>
                    <a:pt x="198272" y="250444"/>
                  </a:lnTo>
                  <a:close/>
                </a:path>
                <a:path extrusionOk="0" h="298450" w="451485">
                  <a:moveTo>
                    <a:pt x="198272" y="0"/>
                  </a:moveTo>
                  <a:lnTo>
                    <a:pt x="127622" y="0"/>
                  </a:lnTo>
                  <a:lnTo>
                    <a:pt x="127622" y="43256"/>
                  </a:lnTo>
                  <a:lnTo>
                    <a:pt x="198272" y="43256"/>
                  </a:lnTo>
                  <a:lnTo>
                    <a:pt x="198272" y="0"/>
                  </a:lnTo>
                  <a:close/>
                </a:path>
                <a:path extrusionOk="0" h="298450" w="451485">
                  <a:moveTo>
                    <a:pt x="323621" y="175310"/>
                  </a:moveTo>
                  <a:lnTo>
                    <a:pt x="252971" y="175310"/>
                  </a:lnTo>
                  <a:lnTo>
                    <a:pt x="252971" y="220853"/>
                  </a:lnTo>
                  <a:lnTo>
                    <a:pt x="323621" y="220853"/>
                  </a:lnTo>
                  <a:lnTo>
                    <a:pt x="323621" y="175310"/>
                  </a:lnTo>
                  <a:close/>
                </a:path>
                <a:path extrusionOk="0" h="298450" w="451485">
                  <a:moveTo>
                    <a:pt x="325894" y="93345"/>
                  </a:moveTo>
                  <a:lnTo>
                    <a:pt x="255244" y="93345"/>
                  </a:lnTo>
                  <a:lnTo>
                    <a:pt x="255244" y="138887"/>
                  </a:lnTo>
                  <a:lnTo>
                    <a:pt x="325894" y="138887"/>
                  </a:lnTo>
                  <a:lnTo>
                    <a:pt x="325894" y="93345"/>
                  </a:lnTo>
                  <a:close/>
                </a:path>
                <a:path extrusionOk="0" h="298450" w="451485">
                  <a:moveTo>
                    <a:pt x="448957" y="250444"/>
                  </a:moveTo>
                  <a:lnTo>
                    <a:pt x="378307" y="250444"/>
                  </a:lnTo>
                  <a:lnTo>
                    <a:pt x="378307" y="295986"/>
                  </a:lnTo>
                  <a:lnTo>
                    <a:pt x="448957" y="295986"/>
                  </a:lnTo>
                  <a:lnTo>
                    <a:pt x="448957" y="250444"/>
                  </a:lnTo>
                  <a:close/>
                </a:path>
                <a:path extrusionOk="0" h="298450" w="451485">
                  <a:moveTo>
                    <a:pt x="451243" y="168478"/>
                  </a:moveTo>
                  <a:lnTo>
                    <a:pt x="380593" y="168478"/>
                  </a:lnTo>
                  <a:lnTo>
                    <a:pt x="380593" y="214020"/>
                  </a:lnTo>
                  <a:lnTo>
                    <a:pt x="451243" y="214020"/>
                  </a:lnTo>
                  <a:lnTo>
                    <a:pt x="451243" y="168478"/>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00" name="Google Shape;100;p3"/>
            <p:cNvSpPr/>
            <p:nvPr/>
          </p:nvSpPr>
          <p:spPr>
            <a:xfrm>
              <a:off x="4333100" y="2163927"/>
              <a:ext cx="454025" cy="300990"/>
            </a:xfrm>
            <a:custGeom>
              <a:rect b="b" l="l" r="r" t="t"/>
              <a:pathLst>
                <a:path extrusionOk="0" h="300989" w="454025">
                  <a:moveTo>
                    <a:pt x="75196" y="0"/>
                  </a:moveTo>
                  <a:lnTo>
                    <a:pt x="0" y="0"/>
                  </a:lnTo>
                  <a:lnTo>
                    <a:pt x="0" y="45542"/>
                  </a:lnTo>
                  <a:lnTo>
                    <a:pt x="75196" y="45542"/>
                  </a:lnTo>
                  <a:lnTo>
                    <a:pt x="75196" y="0"/>
                  </a:lnTo>
                  <a:close/>
                </a:path>
                <a:path extrusionOk="0" h="300989" w="454025">
                  <a:moveTo>
                    <a:pt x="200545" y="79692"/>
                  </a:moveTo>
                  <a:lnTo>
                    <a:pt x="125336" y="79692"/>
                  </a:lnTo>
                  <a:lnTo>
                    <a:pt x="125336" y="125222"/>
                  </a:lnTo>
                  <a:lnTo>
                    <a:pt x="200545" y="125222"/>
                  </a:lnTo>
                  <a:lnTo>
                    <a:pt x="200545" y="79692"/>
                  </a:lnTo>
                  <a:close/>
                </a:path>
                <a:path extrusionOk="0" h="300989" w="454025">
                  <a:moveTo>
                    <a:pt x="321335" y="255003"/>
                  </a:moveTo>
                  <a:lnTo>
                    <a:pt x="246126" y="255003"/>
                  </a:lnTo>
                  <a:lnTo>
                    <a:pt x="246126" y="300545"/>
                  </a:lnTo>
                  <a:lnTo>
                    <a:pt x="321335" y="300545"/>
                  </a:lnTo>
                  <a:lnTo>
                    <a:pt x="321335" y="255003"/>
                  </a:lnTo>
                  <a:close/>
                </a:path>
                <a:path extrusionOk="0" h="300989" w="454025">
                  <a:moveTo>
                    <a:pt x="453517" y="0"/>
                  </a:moveTo>
                  <a:lnTo>
                    <a:pt x="380580" y="0"/>
                  </a:lnTo>
                  <a:lnTo>
                    <a:pt x="380580" y="45542"/>
                  </a:lnTo>
                  <a:lnTo>
                    <a:pt x="453517" y="45542"/>
                  </a:lnTo>
                  <a:lnTo>
                    <a:pt x="453517" y="0"/>
                  </a:lnTo>
                  <a:close/>
                </a:path>
              </a:pathLst>
            </a:custGeom>
            <a:solidFill>
              <a:srgbClr val="FFC0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01" name="Google Shape;101;p3"/>
            <p:cNvSpPr/>
            <p:nvPr/>
          </p:nvSpPr>
          <p:spPr>
            <a:xfrm>
              <a:off x="4243082" y="2073960"/>
              <a:ext cx="626745" cy="485140"/>
            </a:xfrm>
            <a:custGeom>
              <a:rect b="b" l="l" r="r" t="t"/>
              <a:pathLst>
                <a:path extrusionOk="0" h="485139" w="626745">
                  <a:moveTo>
                    <a:pt x="172351" y="289560"/>
                  </a:moveTo>
                  <a:lnTo>
                    <a:pt x="169887" y="278130"/>
                  </a:lnTo>
                  <a:lnTo>
                    <a:pt x="167373" y="274320"/>
                  </a:lnTo>
                  <a:lnTo>
                    <a:pt x="163169" y="267970"/>
                  </a:lnTo>
                  <a:lnTo>
                    <a:pt x="156679" y="263842"/>
                  </a:lnTo>
                  <a:lnTo>
                    <a:pt x="156679" y="281940"/>
                  </a:lnTo>
                  <a:lnTo>
                    <a:pt x="156679" y="298450"/>
                  </a:lnTo>
                  <a:lnTo>
                    <a:pt x="149682" y="306070"/>
                  </a:lnTo>
                  <a:lnTo>
                    <a:pt x="101028" y="306070"/>
                  </a:lnTo>
                  <a:lnTo>
                    <a:pt x="94018" y="298450"/>
                  </a:lnTo>
                  <a:lnTo>
                    <a:pt x="94018" y="281940"/>
                  </a:lnTo>
                  <a:lnTo>
                    <a:pt x="101028" y="274320"/>
                  </a:lnTo>
                  <a:lnTo>
                    <a:pt x="149682" y="274320"/>
                  </a:lnTo>
                  <a:lnTo>
                    <a:pt x="156679" y="281940"/>
                  </a:lnTo>
                  <a:lnTo>
                    <a:pt x="156679" y="263842"/>
                  </a:lnTo>
                  <a:lnTo>
                    <a:pt x="153212" y="261620"/>
                  </a:lnTo>
                  <a:lnTo>
                    <a:pt x="141020" y="259080"/>
                  </a:lnTo>
                  <a:lnTo>
                    <a:pt x="97485" y="261620"/>
                  </a:lnTo>
                  <a:lnTo>
                    <a:pt x="78346" y="289560"/>
                  </a:lnTo>
                  <a:lnTo>
                    <a:pt x="80810" y="302260"/>
                  </a:lnTo>
                  <a:lnTo>
                    <a:pt x="87515" y="312420"/>
                  </a:lnTo>
                  <a:lnTo>
                    <a:pt x="97485" y="318770"/>
                  </a:lnTo>
                  <a:lnTo>
                    <a:pt x="109677" y="321310"/>
                  </a:lnTo>
                  <a:lnTo>
                    <a:pt x="117513" y="321310"/>
                  </a:lnTo>
                  <a:lnTo>
                    <a:pt x="117513" y="336550"/>
                  </a:lnTo>
                  <a:lnTo>
                    <a:pt x="133184" y="336550"/>
                  </a:lnTo>
                  <a:lnTo>
                    <a:pt x="133184" y="321310"/>
                  </a:lnTo>
                  <a:lnTo>
                    <a:pt x="141020" y="321310"/>
                  </a:lnTo>
                  <a:lnTo>
                    <a:pt x="153212" y="318770"/>
                  </a:lnTo>
                  <a:lnTo>
                    <a:pt x="163169" y="312420"/>
                  </a:lnTo>
                  <a:lnTo>
                    <a:pt x="167373" y="306070"/>
                  </a:lnTo>
                  <a:lnTo>
                    <a:pt x="169887" y="302260"/>
                  </a:lnTo>
                  <a:lnTo>
                    <a:pt x="172351" y="289560"/>
                  </a:lnTo>
                  <a:close/>
                </a:path>
                <a:path extrusionOk="0" h="485139" w="626745">
                  <a:moveTo>
                    <a:pt x="172351" y="118110"/>
                  </a:moveTo>
                  <a:lnTo>
                    <a:pt x="169887" y="105410"/>
                  </a:lnTo>
                  <a:lnTo>
                    <a:pt x="168211" y="102870"/>
                  </a:lnTo>
                  <a:lnTo>
                    <a:pt x="163169" y="95250"/>
                  </a:lnTo>
                  <a:lnTo>
                    <a:pt x="156679" y="91122"/>
                  </a:lnTo>
                  <a:lnTo>
                    <a:pt x="156679" y="109220"/>
                  </a:lnTo>
                  <a:lnTo>
                    <a:pt x="156679" y="127000"/>
                  </a:lnTo>
                  <a:lnTo>
                    <a:pt x="149682" y="133350"/>
                  </a:lnTo>
                  <a:lnTo>
                    <a:pt x="101028" y="133350"/>
                  </a:lnTo>
                  <a:lnTo>
                    <a:pt x="94018" y="127000"/>
                  </a:lnTo>
                  <a:lnTo>
                    <a:pt x="94018" y="109220"/>
                  </a:lnTo>
                  <a:lnTo>
                    <a:pt x="101028" y="102870"/>
                  </a:lnTo>
                  <a:lnTo>
                    <a:pt x="149682" y="102870"/>
                  </a:lnTo>
                  <a:lnTo>
                    <a:pt x="156679" y="109220"/>
                  </a:lnTo>
                  <a:lnTo>
                    <a:pt x="156679" y="91122"/>
                  </a:lnTo>
                  <a:lnTo>
                    <a:pt x="153212" y="88900"/>
                  </a:lnTo>
                  <a:lnTo>
                    <a:pt x="141020" y="86360"/>
                  </a:lnTo>
                  <a:lnTo>
                    <a:pt x="97485" y="88900"/>
                  </a:lnTo>
                  <a:lnTo>
                    <a:pt x="78346" y="118110"/>
                  </a:lnTo>
                  <a:lnTo>
                    <a:pt x="80810" y="129540"/>
                  </a:lnTo>
                  <a:lnTo>
                    <a:pt x="87515" y="139700"/>
                  </a:lnTo>
                  <a:lnTo>
                    <a:pt x="97485" y="147320"/>
                  </a:lnTo>
                  <a:lnTo>
                    <a:pt x="109677" y="149860"/>
                  </a:lnTo>
                  <a:lnTo>
                    <a:pt x="117513" y="149860"/>
                  </a:lnTo>
                  <a:lnTo>
                    <a:pt x="117513" y="259080"/>
                  </a:lnTo>
                  <a:lnTo>
                    <a:pt x="133184" y="259080"/>
                  </a:lnTo>
                  <a:lnTo>
                    <a:pt x="133184" y="149860"/>
                  </a:lnTo>
                  <a:lnTo>
                    <a:pt x="141020" y="149860"/>
                  </a:lnTo>
                  <a:lnTo>
                    <a:pt x="153212" y="147320"/>
                  </a:lnTo>
                  <a:lnTo>
                    <a:pt x="163169" y="139700"/>
                  </a:lnTo>
                  <a:lnTo>
                    <a:pt x="167373" y="133350"/>
                  </a:lnTo>
                  <a:lnTo>
                    <a:pt x="169887" y="129540"/>
                  </a:lnTo>
                  <a:lnTo>
                    <a:pt x="172351" y="118110"/>
                  </a:lnTo>
                  <a:close/>
                </a:path>
                <a:path extrusionOk="0" h="485139" w="626745">
                  <a:moveTo>
                    <a:pt x="297700" y="195580"/>
                  </a:moveTo>
                  <a:lnTo>
                    <a:pt x="295236" y="184150"/>
                  </a:lnTo>
                  <a:lnTo>
                    <a:pt x="292709" y="180340"/>
                  </a:lnTo>
                  <a:lnTo>
                    <a:pt x="288518" y="173990"/>
                  </a:lnTo>
                  <a:lnTo>
                    <a:pt x="282028" y="169862"/>
                  </a:lnTo>
                  <a:lnTo>
                    <a:pt x="282028" y="187960"/>
                  </a:lnTo>
                  <a:lnTo>
                    <a:pt x="282028" y="204470"/>
                  </a:lnTo>
                  <a:lnTo>
                    <a:pt x="275018" y="212090"/>
                  </a:lnTo>
                  <a:lnTo>
                    <a:pt x="226364" y="212090"/>
                  </a:lnTo>
                  <a:lnTo>
                    <a:pt x="219354" y="204470"/>
                  </a:lnTo>
                  <a:lnTo>
                    <a:pt x="219354" y="187960"/>
                  </a:lnTo>
                  <a:lnTo>
                    <a:pt x="226364" y="180340"/>
                  </a:lnTo>
                  <a:lnTo>
                    <a:pt x="275018" y="180340"/>
                  </a:lnTo>
                  <a:lnTo>
                    <a:pt x="282028" y="187960"/>
                  </a:lnTo>
                  <a:lnTo>
                    <a:pt x="282028" y="169862"/>
                  </a:lnTo>
                  <a:lnTo>
                    <a:pt x="278549" y="167640"/>
                  </a:lnTo>
                  <a:lnTo>
                    <a:pt x="266357" y="165100"/>
                  </a:lnTo>
                  <a:lnTo>
                    <a:pt x="222821" y="167640"/>
                  </a:lnTo>
                  <a:lnTo>
                    <a:pt x="203682" y="195580"/>
                  </a:lnTo>
                  <a:lnTo>
                    <a:pt x="206146" y="208280"/>
                  </a:lnTo>
                  <a:lnTo>
                    <a:pt x="212864" y="218440"/>
                  </a:lnTo>
                  <a:lnTo>
                    <a:pt x="222821" y="224790"/>
                  </a:lnTo>
                  <a:lnTo>
                    <a:pt x="235026" y="227330"/>
                  </a:lnTo>
                  <a:lnTo>
                    <a:pt x="242862" y="227330"/>
                  </a:lnTo>
                  <a:lnTo>
                    <a:pt x="242862" y="336550"/>
                  </a:lnTo>
                  <a:lnTo>
                    <a:pt x="258533" y="336550"/>
                  </a:lnTo>
                  <a:lnTo>
                    <a:pt x="258533" y="227330"/>
                  </a:lnTo>
                  <a:lnTo>
                    <a:pt x="266357" y="227330"/>
                  </a:lnTo>
                  <a:lnTo>
                    <a:pt x="278549" y="224790"/>
                  </a:lnTo>
                  <a:lnTo>
                    <a:pt x="288518" y="218440"/>
                  </a:lnTo>
                  <a:lnTo>
                    <a:pt x="292709" y="212090"/>
                  </a:lnTo>
                  <a:lnTo>
                    <a:pt x="295236" y="208280"/>
                  </a:lnTo>
                  <a:lnTo>
                    <a:pt x="297700" y="195580"/>
                  </a:lnTo>
                  <a:close/>
                </a:path>
                <a:path extrusionOk="0" h="485139" w="626745">
                  <a:moveTo>
                    <a:pt x="297700" y="118110"/>
                  </a:moveTo>
                  <a:lnTo>
                    <a:pt x="295236" y="105410"/>
                  </a:lnTo>
                  <a:lnTo>
                    <a:pt x="293547" y="102870"/>
                  </a:lnTo>
                  <a:lnTo>
                    <a:pt x="288518" y="95250"/>
                  </a:lnTo>
                  <a:lnTo>
                    <a:pt x="282028" y="91122"/>
                  </a:lnTo>
                  <a:lnTo>
                    <a:pt x="282028" y="109220"/>
                  </a:lnTo>
                  <a:lnTo>
                    <a:pt x="282028" y="127000"/>
                  </a:lnTo>
                  <a:lnTo>
                    <a:pt x="275018" y="133350"/>
                  </a:lnTo>
                  <a:lnTo>
                    <a:pt x="226364" y="133350"/>
                  </a:lnTo>
                  <a:lnTo>
                    <a:pt x="219354" y="127000"/>
                  </a:lnTo>
                  <a:lnTo>
                    <a:pt x="219354" y="109220"/>
                  </a:lnTo>
                  <a:lnTo>
                    <a:pt x="226364" y="102870"/>
                  </a:lnTo>
                  <a:lnTo>
                    <a:pt x="275018" y="102870"/>
                  </a:lnTo>
                  <a:lnTo>
                    <a:pt x="282028" y="109220"/>
                  </a:lnTo>
                  <a:lnTo>
                    <a:pt x="282028" y="91122"/>
                  </a:lnTo>
                  <a:lnTo>
                    <a:pt x="278549" y="88900"/>
                  </a:lnTo>
                  <a:lnTo>
                    <a:pt x="266357" y="86360"/>
                  </a:lnTo>
                  <a:lnTo>
                    <a:pt x="222821" y="88900"/>
                  </a:lnTo>
                  <a:lnTo>
                    <a:pt x="203682" y="118110"/>
                  </a:lnTo>
                  <a:lnTo>
                    <a:pt x="206146" y="129540"/>
                  </a:lnTo>
                  <a:lnTo>
                    <a:pt x="212864" y="139700"/>
                  </a:lnTo>
                  <a:lnTo>
                    <a:pt x="222821" y="147320"/>
                  </a:lnTo>
                  <a:lnTo>
                    <a:pt x="235026" y="149860"/>
                  </a:lnTo>
                  <a:lnTo>
                    <a:pt x="242862" y="149860"/>
                  </a:lnTo>
                  <a:lnTo>
                    <a:pt x="242862" y="165100"/>
                  </a:lnTo>
                  <a:lnTo>
                    <a:pt x="258533" y="165100"/>
                  </a:lnTo>
                  <a:lnTo>
                    <a:pt x="258533" y="149860"/>
                  </a:lnTo>
                  <a:lnTo>
                    <a:pt x="266357" y="149860"/>
                  </a:lnTo>
                  <a:lnTo>
                    <a:pt x="278549" y="147320"/>
                  </a:lnTo>
                  <a:lnTo>
                    <a:pt x="288518" y="139700"/>
                  </a:lnTo>
                  <a:lnTo>
                    <a:pt x="292709" y="133350"/>
                  </a:lnTo>
                  <a:lnTo>
                    <a:pt x="295236" y="129540"/>
                  </a:lnTo>
                  <a:lnTo>
                    <a:pt x="297700" y="118110"/>
                  </a:lnTo>
                  <a:close/>
                </a:path>
                <a:path extrusionOk="0" h="485139" w="626745">
                  <a:moveTo>
                    <a:pt x="423062" y="289560"/>
                  </a:moveTo>
                  <a:lnTo>
                    <a:pt x="420598" y="278130"/>
                  </a:lnTo>
                  <a:lnTo>
                    <a:pt x="418071" y="274320"/>
                  </a:lnTo>
                  <a:lnTo>
                    <a:pt x="413867" y="267970"/>
                  </a:lnTo>
                  <a:lnTo>
                    <a:pt x="407377" y="263842"/>
                  </a:lnTo>
                  <a:lnTo>
                    <a:pt x="407377" y="281940"/>
                  </a:lnTo>
                  <a:lnTo>
                    <a:pt x="407377" y="298450"/>
                  </a:lnTo>
                  <a:lnTo>
                    <a:pt x="400342" y="306070"/>
                  </a:lnTo>
                  <a:lnTo>
                    <a:pt x="351713" y="306070"/>
                  </a:lnTo>
                  <a:lnTo>
                    <a:pt x="344703" y="298450"/>
                  </a:lnTo>
                  <a:lnTo>
                    <a:pt x="344703" y="281940"/>
                  </a:lnTo>
                  <a:lnTo>
                    <a:pt x="351713" y="274320"/>
                  </a:lnTo>
                  <a:lnTo>
                    <a:pt x="400342" y="274320"/>
                  </a:lnTo>
                  <a:lnTo>
                    <a:pt x="407377" y="281940"/>
                  </a:lnTo>
                  <a:lnTo>
                    <a:pt x="407377" y="263842"/>
                  </a:lnTo>
                  <a:lnTo>
                    <a:pt x="403910" y="261620"/>
                  </a:lnTo>
                  <a:lnTo>
                    <a:pt x="391718" y="259080"/>
                  </a:lnTo>
                  <a:lnTo>
                    <a:pt x="348183" y="261620"/>
                  </a:lnTo>
                  <a:lnTo>
                    <a:pt x="329031" y="289560"/>
                  </a:lnTo>
                  <a:lnTo>
                    <a:pt x="331495" y="302260"/>
                  </a:lnTo>
                  <a:lnTo>
                    <a:pt x="338213" y="312420"/>
                  </a:lnTo>
                  <a:lnTo>
                    <a:pt x="348183" y="318770"/>
                  </a:lnTo>
                  <a:lnTo>
                    <a:pt x="360387" y="321310"/>
                  </a:lnTo>
                  <a:lnTo>
                    <a:pt x="368185" y="321310"/>
                  </a:lnTo>
                  <a:lnTo>
                    <a:pt x="368185" y="336550"/>
                  </a:lnTo>
                  <a:lnTo>
                    <a:pt x="383882" y="336550"/>
                  </a:lnTo>
                  <a:lnTo>
                    <a:pt x="383882" y="321310"/>
                  </a:lnTo>
                  <a:lnTo>
                    <a:pt x="391718" y="321310"/>
                  </a:lnTo>
                  <a:lnTo>
                    <a:pt x="403910" y="318770"/>
                  </a:lnTo>
                  <a:lnTo>
                    <a:pt x="413867" y="312420"/>
                  </a:lnTo>
                  <a:lnTo>
                    <a:pt x="418071" y="306070"/>
                  </a:lnTo>
                  <a:lnTo>
                    <a:pt x="420598" y="302260"/>
                  </a:lnTo>
                  <a:lnTo>
                    <a:pt x="423062" y="289560"/>
                  </a:lnTo>
                  <a:close/>
                </a:path>
                <a:path extrusionOk="0" h="485139" w="626745">
                  <a:moveTo>
                    <a:pt x="423062" y="212090"/>
                  </a:moveTo>
                  <a:lnTo>
                    <a:pt x="420598" y="199390"/>
                  </a:lnTo>
                  <a:lnTo>
                    <a:pt x="418071" y="195580"/>
                  </a:lnTo>
                  <a:lnTo>
                    <a:pt x="413867" y="189230"/>
                  </a:lnTo>
                  <a:lnTo>
                    <a:pt x="407377" y="185102"/>
                  </a:lnTo>
                  <a:lnTo>
                    <a:pt x="407377" y="203200"/>
                  </a:lnTo>
                  <a:lnTo>
                    <a:pt x="407377" y="220980"/>
                  </a:lnTo>
                  <a:lnTo>
                    <a:pt x="400342" y="227330"/>
                  </a:lnTo>
                  <a:lnTo>
                    <a:pt x="351701" y="227330"/>
                  </a:lnTo>
                  <a:lnTo>
                    <a:pt x="344703" y="220980"/>
                  </a:lnTo>
                  <a:lnTo>
                    <a:pt x="344703" y="203200"/>
                  </a:lnTo>
                  <a:lnTo>
                    <a:pt x="351701" y="195580"/>
                  </a:lnTo>
                  <a:lnTo>
                    <a:pt x="400342" y="195580"/>
                  </a:lnTo>
                  <a:lnTo>
                    <a:pt x="407377" y="203200"/>
                  </a:lnTo>
                  <a:lnTo>
                    <a:pt x="407377" y="185102"/>
                  </a:lnTo>
                  <a:lnTo>
                    <a:pt x="403910" y="182880"/>
                  </a:lnTo>
                  <a:lnTo>
                    <a:pt x="391718" y="180340"/>
                  </a:lnTo>
                  <a:lnTo>
                    <a:pt x="348183" y="182880"/>
                  </a:lnTo>
                  <a:lnTo>
                    <a:pt x="329031" y="212090"/>
                  </a:lnTo>
                  <a:lnTo>
                    <a:pt x="331495" y="223520"/>
                  </a:lnTo>
                  <a:lnTo>
                    <a:pt x="338213" y="233680"/>
                  </a:lnTo>
                  <a:lnTo>
                    <a:pt x="348183" y="241300"/>
                  </a:lnTo>
                  <a:lnTo>
                    <a:pt x="360387" y="242570"/>
                  </a:lnTo>
                  <a:lnTo>
                    <a:pt x="368185" y="242570"/>
                  </a:lnTo>
                  <a:lnTo>
                    <a:pt x="368185" y="259080"/>
                  </a:lnTo>
                  <a:lnTo>
                    <a:pt x="383882" y="259080"/>
                  </a:lnTo>
                  <a:lnTo>
                    <a:pt x="383882" y="242570"/>
                  </a:lnTo>
                  <a:lnTo>
                    <a:pt x="391718" y="242570"/>
                  </a:lnTo>
                  <a:lnTo>
                    <a:pt x="403910" y="241300"/>
                  </a:lnTo>
                  <a:lnTo>
                    <a:pt x="413867" y="233680"/>
                  </a:lnTo>
                  <a:lnTo>
                    <a:pt x="418071" y="227330"/>
                  </a:lnTo>
                  <a:lnTo>
                    <a:pt x="420598" y="223520"/>
                  </a:lnTo>
                  <a:lnTo>
                    <a:pt x="423062" y="212090"/>
                  </a:lnTo>
                  <a:close/>
                </a:path>
                <a:path extrusionOk="0" h="485139" w="626745">
                  <a:moveTo>
                    <a:pt x="548398" y="289560"/>
                  </a:moveTo>
                  <a:lnTo>
                    <a:pt x="545934" y="278130"/>
                  </a:lnTo>
                  <a:lnTo>
                    <a:pt x="543420" y="274320"/>
                  </a:lnTo>
                  <a:lnTo>
                    <a:pt x="539216" y="267970"/>
                  </a:lnTo>
                  <a:lnTo>
                    <a:pt x="532714" y="263829"/>
                  </a:lnTo>
                  <a:lnTo>
                    <a:pt x="532714" y="281940"/>
                  </a:lnTo>
                  <a:lnTo>
                    <a:pt x="532714" y="298450"/>
                  </a:lnTo>
                  <a:lnTo>
                    <a:pt x="525691" y="306070"/>
                  </a:lnTo>
                  <a:lnTo>
                    <a:pt x="477075" y="306070"/>
                  </a:lnTo>
                  <a:lnTo>
                    <a:pt x="470039" y="298450"/>
                  </a:lnTo>
                  <a:lnTo>
                    <a:pt x="470039" y="281940"/>
                  </a:lnTo>
                  <a:lnTo>
                    <a:pt x="477075" y="274320"/>
                  </a:lnTo>
                  <a:lnTo>
                    <a:pt x="525691" y="274320"/>
                  </a:lnTo>
                  <a:lnTo>
                    <a:pt x="532714" y="281940"/>
                  </a:lnTo>
                  <a:lnTo>
                    <a:pt x="532714" y="263829"/>
                  </a:lnTo>
                  <a:lnTo>
                    <a:pt x="529259" y="261620"/>
                  </a:lnTo>
                  <a:lnTo>
                    <a:pt x="517067" y="259080"/>
                  </a:lnTo>
                  <a:lnTo>
                    <a:pt x="473532" y="261620"/>
                  </a:lnTo>
                  <a:lnTo>
                    <a:pt x="454393" y="289560"/>
                  </a:lnTo>
                  <a:lnTo>
                    <a:pt x="456857" y="302260"/>
                  </a:lnTo>
                  <a:lnTo>
                    <a:pt x="463562" y="312420"/>
                  </a:lnTo>
                  <a:lnTo>
                    <a:pt x="473532" y="318770"/>
                  </a:lnTo>
                  <a:lnTo>
                    <a:pt x="485736" y="321310"/>
                  </a:lnTo>
                  <a:lnTo>
                    <a:pt x="493534" y="321310"/>
                  </a:lnTo>
                  <a:lnTo>
                    <a:pt x="493534" y="336550"/>
                  </a:lnTo>
                  <a:lnTo>
                    <a:pt x="509219" y="336550"/>
                  </a:lnTo>
                  <a:lnTo>
                    <a:pt x="509219" y="321310"/>
                  </a:lnTo>
                  <a:lnTo>
                    <a:pt x="517067" y="321310"/>
                  </a:lnTo>
                  <a:lnTo>
                    <a:pt x="529259" y="318770"/>
                  </a:lnTo>
                  <a:lnTo>
                    <a:pt x="539216" y="312420"/>
                  </a:lnTo>
                  <a:lnTo>
                    <a:pt x="543420" y="306070"/>
                  </a:lnTo>
                  <a:lnTo>
                    <a:pt x="545934" y="302260"/>
                  </a:lnTo>
                  <a:lnTo>
                    <a:pt x="548398" y="289560"/>
                  </a:lnTo>
                  <a:close/>
                </a:path>
                <a:path extrusionOk="0" h="485139" w="626745">
                  <a:moveTo>
                    <a:pt x="548398" y="118110"/>
                  </a:moveTo>
                  <a:lnTo>
                    <a:pt x="545934" y="105410"/>
                  </a:lnTo>
                  <a:lnTo>
                    <a:pt x="544258" y="102870"/>
                  </a:lnTo>
                  <a:lnTo>
                    <a:pt x="539216" y="95250"/>
                  </a:lnTo>
                  <a:lnTo>
                    <a:pt x="532714" y="91109"/>
                  </a:lnTo>
                  <a:lnTo>
                    <a:pt x="532714" y="109220"/>
                  </a:lnTo>
                  <a:lnTo>
                    <a:pt x="532714" y="127000"/>
                  </a:lnTo>
                  <a:lnTo>
                    <a:pt x="525691" y="133350"/>
                  </a:lnTo>
                  <a:lnTo>
                    <a:pt x="477075" y="133350"/>
                  </a:lnTo>
                  <a:lnTo>
                    <a:pt x="470039" y="127000"/>
                  </a:lnTo>
                  <a:lnTo>
                    <a:pt x="470039" y="109220"/>
                  </a:lnTo>
                  <a:lnTo>
                    <a:pt x="477075" y="102870"/>
                  </a:lnTo>
                  <a:lnTo>
                    <a:pt x="525691" y="102870"/>
                  </a:lnTo>
                  <a:lnTo>
                    <a:pt x="532714" y="109220"/>
                  </a:lnTo>
                  <a:lnTo>
                    <a:pt x="532714" y="91109"/>
                  </a:lnTo>
                  <a:lnTo>
                    <a:pt x="529259" y="88900"/>
                  </a:lnTo>
                  <a:lnTo>
                    <a:pt x="517067" y="86360"/>
                  </a:lnTo>
                  <a:lnTo>
                    <a:pt x="473532" y="88900"/>
                  </a:lnTo>
                  <a:lnTo>
                    <a:pt x="454393" y="118110"/>
                  </a:lnTo>
                  <a:lnTo>
                    <a:pt x="456857" y="129540"/>
                  </a:lnTo>
                  <a:lnTo>
                    <a:pt x="463562" y="139700"/>
                  </a:lnTo>
                  <a:lnTo>
                    <a:pt x="473532" y="147320"/>
                  </a:lnTo>
                  <a:lnTo>
                    <a:pt x="485736" y="149860"/>
                  </a:lnTo>
                  <a:lnTo>
                    <a:pt x="493534" y="149860"/>
                  </a:lnTo>
                  <a:lnTo>
                    <a:pt x="493534" y="259080"/>
                  </a:lnTo>
                  <a:lnTo>
                    <a:pt x="509219" y="259080"/>
                  </a:lnTo>
                  <a:lnTo>
                    <a:pt x="509219" y="149860"/>
                  </a:lnTo>
                  <a:lnTo>
                    <a:pt x="517067" y="149860"/>
                  </a:lnTo>
                  <a:lnTo>
                    <a:pt x="529259" y="147320"/>
                  </a:lnTo>
                  <a:lnTo>
                    <a:pt x="539216" y="139700"/>
                  </a:lnTo>
                  <a:lnTo>
                    <a:pt x="543420" y="133350"/>
                  </a:lnTo>
                  <a:lnTo>
                    <a:pt x="545934" y="129540"/>
                  </a:lnTo>
                  <a:lnTo>
                    <a:pt x="548398" y="118110"/>
                  </a:lnTo>
                  <a:close/>
                </a:path>
                <a:path extrusionOk="0" h="485139" w="626745">
                  <a:moveTo>
                    <a:pt x="626719" y="39370"/>
                  </a:moveTo>
                  <a:lnTo>
                    <a:pt x="623633" y="24130"/>
                  </a:lnTo>
                  <a:lnTo>
                    <a:pt x="618591" y="16510"/>
                  </a:lnTo>
                  <a:lnTo>
                    <a:pt x="615238" y="11430"/>
                  </a:lnTo>
                  <a:lnTo>
                    <a:pt x="611073" y="8890"/>
                  </a:lnTo>
                  <a:lnTo>
                    <a:pt x="611073" y="39370"/>
                  </a:lnTo>
                  <a:lnTo>
                    <a:pt x="611073" y="447040"/>
                  </a:lnTo>
                  <a:lnTo>
                    <a:pt x="609219" y="455930"/>
                  </a:lnTo>
                  <a:lnTo>
                    <a:pt x="604177" y="463550"/>
                  </a:lnTo>
                  <a:lnTo>
                    <a:pt x="596696" y="468630"/>
                  </a:lnTo>
                  <a:lnTo>
                    <a:pt x="587540" y="469900"/>
                  </a:lnTo>
                  <a:lnTo>
                    <a:pt x="509219" y="469900"/>
                  </a:lnTo>
                  <a:lnTo>
                    <a:pt x="509219" y="400050"/>
                  </a:lnTo>
                  <a:lnTo>
                    <a:pt x="517067" y="400050"/>
                  </a:lnTo>
                  <a:lnTo>
                    <a:pt x="529259" y="397510"/>
                  </a:lnTo>
                  <a:lnTo>
                    <a:pt x="539216" y="389890"/>
                  </a:lnTo>
                  <a:lnTo>
                    <a:pt x="544017" y="383540"/>
                  </a:lnTo>
                  <a:lnTo>
                    <a:pt x="545934" y="381000"/>
                  </a:lnTo>
                  <a:lnTo>
                    <a:pt x="548398" y="368300"/>
                  </a:lnTo>
                  <a:lnTo>
                    <a:pt x="545934" y="355600"/>
                  </a:lnTo>
                  <a:lnTo>
                    <a:pt x="544017" y="353060"/>
                  </a:lnTo>
                  <a:lnTo>
                    <a:pt x="539216" y="346710"/>
                  </a:lnTo>
                  <a:lnTo>
                    <a:pt x="532714" y="341744"/>
                  </a:lnTo>
                  <a:lnTo>
                    <a:pt x="532714" y="359410"/>
                  </a:lnTo>
                  <a:lnTo>
                    <a:pt x="532714" y="377190"/>
                  </a:lnTo>
                  <a:lnTo>
                    <a:pt x="525691" y="383540"/>
                  </a:lnTo>
                  <a:lnTo>
                    <a:pt x="477075" y="383540"/>
                  </a:lnTo>
                  <a:lnTo>
                    <a:pt x="470039" y="377190"/>
                  </a:lnTo>
                  <a:lnTo>
                    <a:pt x="470039" y="359410"/>
                  </a:lnTo>
                  <a:lnTo>
                    <a:pt x="477075" y="353060"/>
                  </a:lnTo>
                  <a:lnTo>
                    <a:pt x="525691" y="353060"/>
                  </a:lnTo>
                  <a:lnTo>
                    <a:pt x="532714" y="359410"/>
                  </a:lnTo>
                  <a:lnTo>
                    <a:pt x="532714" y="341744"/>
                  </a:lnTo>
                  <a:lnTo>
                    <a:pt x="529259" y="339090"/>
                  </a:lnTo>
                  <a:lnTo>
                    <a:pt x="517067" y="336550"/>
                  </a:lnTo>
                  <a:lnTo>
                    <a:pt x="473532" y="339090"/>
                  </a:lnTo>
                  <a:lnTo>
                    <a:pt x="454393" y="368300"/>
                  </a:lnTo>
                  <a:lnTo>
                    <a:pt x="456857" y="381000"/>
                  </a:lnTo>
                  <a:lnTo>
                    <a:pt x="463562" y="389890"/>
                  </a:lnTo>
                  <a:lnTo>
                    <a:pt x="473532" y="397510"/>
                  </a:lnTo>
                  <a:lnTo>
                    <a:pt x="485736" y="400050"/>
                  </a:lnTo>
                  <a:lnTo>
                    <a:pt x="493534" y="400050"/>
                  </a:lnTo>
                  <a:lnTo>
                    <a:pt x="493534" y="469900"/>
                  </a:lnTo>
                  <a:lnTo>
                    <a:pt x="383882" y="469900"/>
                  </a:lnTo>
                  <a:lnTo>
                    <a:pt x="383882" y="400050"/>
                  </a:lnTo>
                  <a:lnTo>
                    <a:pt x="391718" y="400050"/>
                  </a:lnTo>
                  <a:lnTo>
                    <a:pt x="403910" y="397510"/>
                  </a:lnTo>
                  <a:lnTo>
                    <a:pt x="413867" y="389890"/>
                  </a:lnTo>
                  <a:lnTo>
                    <a:pt x="418668" y="383540"/>
                  </a:lnTo>
                  <a:lnTo>
                    <a:pt x="420598" y="381000"/>
                  </a:lnTo>
                  <a:lnTo>
                    <a:pt x="423062" y="368300"/>
                  </a:lnTo>
                  <a:lnTo>
                    <a:pt x="420598" y="355600"/>
                  </a:lnTo>
                  <a:lnTo>
                    <a:pt x="418668" y="353060"/>
                  </a:lnTo>
                  <a:lnTo>
                    <a:pt x="413867" y="346710"/>
                  </a:lnTo>
                  <a:lnTo>
                    <a:pt x="407377" y="341744"/>
                  </a:lnTo>
                  <a:lnTo>
                    <a:pt x="407377" y="359410"/>
                  </a:lnTo>
                  <a:lnTo>
                    <a:pt x="407377" y="377190"/>
                  </a:lnTo>
                  <a:lnTo>
                    <a:pt x="400342" y="383540"/>
                  </a:lnTo>
                  <a:lnTo>
                    <a:pt x="351713" y="383540"/>
                  </a:lnTo>
                  <a:lnTo>
                    <a:pt x="344703" y="377190"/>
                  </a:lnTo>
                  <a:lnTo>
                    <a:pt x="344703" y="359410"/>
                  </a:lnTo>
                  <a:lnTo>
                    <a:pt x="351713" y="353060"/>
                  </a:lnTo>
                  <a:lnTo>
                    <a:pt x="400342" y="353060"/>
                  </a:lnTo>
                  <a:lnTo>
                    <a:pt x="407377" y="359410"/>
                  </a:lnTo>
                  <a:lnTo>
                    <a:pt x="407377" y="341744"/>
                  </a:lnTo>
                  <a:lnTo>
                    <a:pt x="403910" y="339090"/>
                  </a:lnTo>
                  <a:lnTo>
                    <a:pt x="391718" y="336550"/>
                  </a:lnTo>
                  <a:lnTo>
                    <a:pt x="348183" y="339090"/>
                  </a:lnTo>
                  <a:lnTo>
                    <a:pt x="329031" y="368300"/>
                  </a:lnTo>
                  <a:lnTo>
                    <a:pt x="331495" y="381000"/>
                  </a:lnTo>
                  <a:lnTo>
                    <a:pt x="338213" y="389890"/>
                  </a:lnTo>
                  <a:lnTo>
                    <a:pt x="348183" y="397510"/>
                  </a:lnTo>
                  <a:lnTo>
                    <a:pt x="360387" y="400050"/>
                  </a:lnTo>
                  <a:lnTo>
                    <a:pt x="368185" y="400050"/>
                  </a:lnTo>
                  <a:lnTo>
                    <a:pt x="368185" y="469900"/>
                  </a:lnTo>
                  <a:lnTo>
                    <a:pt x="258533" y="469900"/>
                  </a:lnTo>
                  <a:lnTo>
                    <a:pt x="258533" y="400050"/>
                  </a:lnTo>
                  <a:lnTo>
                    <a:pt x="266357" y="400050"/>
                  </a:lnTo>
                  <a:lnTo>
                    <a:pt x="278549" y="397510"/>
                  </a:lnTo>
                  <a:lnTo>
                    <a:pt x="288518" y="389890"/>
                  </a:lnTo>
                  <a:lnTo>
                    <a:pt x="293319" y="383540"/>
                  </a:lnTo>
                  <a:lnTo>
                    <a:pt x="295236" y="381000"/>
                  </a:lnTo>
                  <a:lnTo>
                    <a:pt x="297700" y="368300"/>
                  </a:lnTo>
                  <a:lnTo>
                    <a:pt x="295236" y="355600"/>
                  </a:lnTo>
                  <a:lnTo>
                    <a:pt x="293319" y="353060"/>
                  </a:lnTo>
                  <a:lnTo>
                    <a:pt x="288518" y="346710"/>
                  </a:lnTo>
                  <a:lnTo>
                    <a:pt x="282028" y="341757"/>
                  </a:lnTo>
                  <a:lnTo>
                    <a:pt x="282028" y="359410"/>
                  </a:lnTo>
                  <a:lnTo>
                    <a:pt x="282028" y="377190"/>
                  </a:lnTo>
                  <a:lnTo>
                    <a:pt x="275018" y="383540"/>
                  </a:lnTo>
                  <a:lnTo>
                    <a:pt x="226364" y="383540"/>
                  </a:lnTo>
                  <a:lnTo>
                    <a:pt x="219354" y="377190"/>
                  </a:lnTo>
                  <a:lnTo>
                    <a:pt x="219354" y="359410"/>
                  </a:lnTo>
                  <a:lnTo>
                    <a:pt x="226364" y="353060"/>
                  </a:lnTo>
                  <a:lnTo>
                    <a:pt x="275018" y="353060"/>
                  </a:lnTo>
                  <a:lnTo>
                    <a:pt x="282028" y="359410"/>
                  </a:lnTo>
                  <a:lnTo>
                    <a:pt x="282028" y="341757"/>
                  </a:lnTo>
                  <a:lnTo>
                    <a:pt x="278549" y="339090"/>
                  </a:lnTo>
                  <a:lnTo>
                    <a:pt x="266357" y="336550"/>
                  </a:lnTo>
                  <a:lnTo>
                    <a:pt x="222821" y="339090"/>
                  </a:lnTo>
                  <a:lnTo>
                    <a:pt x="203682" y="368300"/>
                  </a:lnTo>
                  <a:lnTo>
                    <a:pt x="206146" y="381000"/>
                  </a:lnTo>
                  <a:lnTo>
                    <a:pt x="212864" y="389890"/>
                  </a:lnTo>
                  <a:lnTo>
                    <a:pt x="222821" y="397510"/>
                  </a:lnTo>
                  <a:lnTo>
                    <a:pt x="235026" y="400050"/>
                  </a:lnTo>
                  <a:lnTo>
                    <a:pt x="242862" y="400050"/>
                  </a:lnTo>
                  <a:lnTo>
                    <a:pt x="242862" y="469900"/>
                  </a:lnTo>
                  <a:lnTo>
                    <a:pt x="133184" y="469900"/>
                  </a:lnTo>
                  <a:lnTo>
                    <a:pt x="133184" y="400050"/>
                  </a:lnTo>
                  <a:lnTo>
                    <a:pt x="141020" y="400050"/>
                  </a:lnTo>
                  <a:lnTo>
                    <a:pt x="153212" y="397510"/>
                  </a:lnTo>
                  <a:lnTo>
                    <a:pt x="163169" y="389890"/>
                  </a:lnTo>
                  <a:lnTo>
                    <a:pt x="167970" y="383540"/>
                  </a:lnTo>
                  <a:lnTo>
                    <a:pt x="169887" y="381000"/>
                  </a:lnTo>
                  <a:lnTo>
                    <a:pt x="172351" y="368300"/>
                  </a:lnTo>
                  <a:lnTo>
                    <a:pt x="169887" y="355600"/>
                  </a:lnTo>
                  <a:lnTo>
                    <a:pt x="167970" y="353060"/>
                  </a:lnTo>
                  <a:lnTo>
                    <a:pt x="163169" y="346710"/>
                  </a:lnTo>
                  <a:lnTo>
                    <a:pt x="156679" y="341744"/>
                  </a:lnTo>
                  <a:lnTo>
                    <a:pt x="156679" y="359410"/>
                  </a:lnTo>
                  <a:lnTo>
                    <a:pt x="156679" y="377190"/>
                  </a:lnTo>
                  <a:lnTo>
                    <a:pt x="149682" y="383540"/>
                  </a:lnTo>
                  <a:lnTo>
                    <a:pt x="101028" y="383540"/>
                  </a:lnTo>
                  <a:lnTo>
                    <a:pt x="94018" y="377190"/>
                  </a:lnTo>
                  <a:lnTo>
                    <a:pt x="94018" y="359410"/>
                  </a:lnTo>
                  <a:lnTo>
                    <a:pt x="101028" y="353060"/>
                  </a:lnTo>
                  <a:lnTo>
                    <a:pt x="149682" y="353060"/>
                  </a:lnTo>
                  <a:lnTo>
                    <a:pt x="156679" y="359410"/>
                  </a:lnTo>
                  <a:lnTo>
                    <a:pt x="156679" y="341744"/>
                  </a:lnTo>
                  <a:lnTo>
                    <a:pt x="153212" y="339090"/>
                  </a:lnTo>
                  <a:lnTo>
                    <a:pt x="141020" y="336550"/>
                  </a:lnTo>
                  <a:lnTo>
                    <a:pt x="97485" y="339090"/>
                  </a:lnTo>
                  <a:lnTo>
                    <a:pt x="78346" y="368300"/>
                  </a:lnTo>
                  <a:lnTo>
                    <a:pt x="80810" y="381000"/>
                  </a:lnTo>
                  <a:lnTo>
                    <a:pt x="87515" y="389890"/>
                  </a:lnTo>
                  <a:lnTo>
                    <a:pt x="97485" y="397510"/>
                  </a:lnTo>
                  <a:lnTo>
                    <a:pt x="109677" y="400050"/>
                  </a:lnTo>
                  <a:lnTo>
                    <a:pt x="117513" y="400050"/>
                  </a:lnTo>
                  <a:lnTo>
                    <a:pt x="117513" y="469900"/>
                  </a:lnTo>
                  <a:lnTo>
                    <a:pt x="39179" y="469900"/>
                  </a:lnTo>
                  <a:lnTo>
                    <a:pt x="30022" y="468630"/>
                  </a:lnTo>
                  <a:lnTo>
                    <a:pt x="22555" y="463550"/>
                  </a:lnTo>
                  <a:lnTo>
                    <a:pt x="17513" y="455930"/>
                  </a:lnTo>
                  <a:lnTo>
                    <a:pt x="15671" y="447040"/>
                  </a:lnTo>
                  <a:lnTo>
                    <a:pt x="15671" y="39370"/>
                  </a:lnTo>
                  <a:lnTo>
                    <a:pt x="17513" y="30480"/>
                  </a:lnTo>
                  <a:lnTo>
                    <a:pt x="22555" y="22860"/>
                  </a:lnTo>
                  <a:lnTo>
                    <a:pt x="30022" y="17780"/>
                  </a:lnTo>
                  <a:lnTo>
                    <a:pt x="39179" y="16510"/>
                  </a:lnTo>
                  <a:lnTo>
                    <a:pt x="117513" y="16510"/>
                  </a:lnTo>
                  <a:lnTo>
                    <a:pt x="117513" y="86360"/>
                  </a:lnTo>
                  <a:lnTo>
                    <a:pt x="133184" y="86360"/>
                  </a:lnTo>
                  <a:lnTo>
                    <a:pt x="133184" y="16510"/>
                  </a:lnTo>
                  <a:lnTo>
                    <a:pt x="242862" y="16510"/>
                  </a:lnTo>
                  <a:lnTo>
                    <a:pt x="242862" y="86360"/>
                  </a:lnTo>
                  <a:lnTo>
                    <a:pt x="258533" y="86360"/>
                  </a:lnTo>
                  <a:lnTo>
                    <a:pt x="258533" y="16510"/>
                  </a:lnTo>
                  <a:lnTo>
                    <a:pt x="368185" y="16510"/>
                  </a:lnTo>
                  <a:lnTo>
                    <a:pt x="368185" y="180340"/>
                  </a:lnTo>
                  <a:lnTo>
                    <a:pt x="383882" y="180340"/>
                  </a:lnTo>
                  <a:lnTo>
                    <a:pt x="383882" y="16510"/>
                  </a:lnTo>
                  <a:lnTo>
                    <a:pt x="493534" y="16510"/>
                  </a:lnTo>
                  <a:lnTo>
                    <a:pt x="493534" y="86360"/>
                  </a:lnTo>
                  <a:lnTo>
                    <a:pt x="509219" y="86360"/>
                  </a:lnTo>
                  <a:lnTo>
                    <a:pt x="509219" y="16510"/>
                  </a:lnTo>
                  <a:lnTo>
                    <a:pt x="587540" y="16510"/>
                  </a:lnTo>
                  <a:lnTo>
                    <a:pt x="596696" y="17780"/>
                  </a:lnTo>
                  <a:lnTo>
                    <a:pt x="604177" y="22860"/>
                  </a:lnTo>
                  <a:lnTo>
                    <a:pt x="609219" y="30480"/>
                  </a:lnTo>
                  <a:lnTo>
                    <a:pt x="611073" y="39370"/>
                  </a:lnTo>
                  <a:lnTo>
                    <a:pt x="611073" y="8890"/>
                  </a:lnTo>
                  <a:lnTo>
                    <a:pt x="602792" y="3810"/>
                  </a:lnTo>
                  <a:lnTo>
                    <a:pt x="587540" y="0"/>
                  </a:lnTo>
                  <a:lnTo>
                    <a:pt x="39179" y="0"/>
                  </a:lnTo>
                  <a:lnTo>
                    <a:pt x="3098" y="24130"/>
                  </a:lnTo>
                  <a:lnTo>
                    <a:pt x="0" y="39370"/>
                  </a:lnTo>
                  <a:lnTo>
                    <a:pt x="0" y="447040"/>
                  </a:lnTo>
                  <a:lnTo>
                    <a:pt x="23939" y="482600"/>
                  </a:lnTo>
                  <a:lnTo>
                    <a:pt x="587540" y="485140"/>
                  </a:lnTo>
                  <a:lnTo>
                    <a:pt x="602792" y="482600"/>
                  </a:lnTo>
                  <a:lnTo>
                    <a:pt x="615238" y="473710"/>
                  </a:lnTo>
                  <a:lnTo>
                    <a:pt x="618032" y="469900"/>
                  </a:lnTo>
                  <a:lnTo>
                    <a:pt x="623633" y="462280"/>
                  </a:lnTo>
                  <a:lnTo>
                    <a:pt x="626719" y="447040"/>
                  </a:lnTo>
                  <a:lnTo>
                    <a:pt x="626719" y="3937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sp>
        <p:nvSpPr>
          <p:cNvPr id="102" name="Google Shape;102;p3"/>
          <p:cNvSpPr txBox="1"/>
          <p:nvPr/>
        </p:nvSpPr>
        <p:spPr>
          <a:xfrm>
            <a:off x="4174997" y="1659391"/>
            <a:ext cx="534035" cy="24637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450">
                <a:solidFill>
                  <a:srgbClr val="FFB900"/>
                </a:solidFill>
                <a:latin typeface="Times New Roman"/>
                <a:ea typeface="Times New Roman"/>
                <a:cs typeface="Times New Roman"/>
                <a:sym typeface="Times New Roman"/>
              </a:rPr>
              <a:t>COSA</a:t>
            </a:r>
            <a:endParaRPr sz="1450">
              <a:latin typeface="Times New Roman"/>
              <a:ea typeface="Times New Roman"/>
              <a:cs typeface="Times New Roman"/>
              <a:sym typeface="Times New Roman"/>
            </a:endParaRPr>
          </a:p>
        </p:txBody>
      </p:sp>
      <p:sp>
        <p:nvSpPr>
          <p:cNvPr id="103" name="Google Shape;103;p3"/>
          <p:cNvSpPr txBox="1"/>
          <p:nvPr/>
        </p:nvSpPr>
        <p:spPr>
          <a:xfrm>
            <a:off x="3813911" y="2868560"/>
            <a:ext cx="1489075" cy="542290"/>
          </a:xfrm>
          <a:prstGeom prst="rect">
            <a:avLst/>
          </a:prstGeom>
          <a:noFill/>
          <a:ln>
            <a:noFill/>
          </a:ln>
        </p:spPr>
        <p:txBody>
          <a:bodyPr anchorCtr="0" anchor="t" bIns="0" lIns="0" spcFirstLastPara="1" rIns="0" wrap="square" tIns="12700">
            <a:spAutoFit/>
          </a:bodyPr>
          <a:lstStyle/>
          <a:p>
            <a:pPr indent="0" lvl="0" marL="12065" marR="5080" rtl="0" algn="ctr">
              <a:lnSpc>
                <a:spcPct val="100000"/>
              </a:lnSpc>
              <a:spcBef>
                <a:spcPts val="0"/>
              </a:spcBef>
              <a:spcAft>
                <a:spcPts val="0"/>
              </a:spcAft>
              <a:buNone/>
            </a:pPr>
            <a:r>
              <a:rPr lang="en-US" sz="850">
                <a:solidFill>
                  <a:srgbClr val="FFFFFF"/>
                </a:solidFill>
                <a:latin typeface="Calibri"/>
                <a:ea typeface="Calibri"/>
                <a:cs typeface="Calibri"/>
                <a:sym typeface="Calibri"/>
              </a:rPr>
              <a:t>Fondamenti di cybersecurity essenziali e di gestione per manager, leader e professionisti.</a:t>
            </a:r>
            <a:endParaRPr sz="850">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30"/>
          <p:cNvSpPr txBox="1"/>
          <p:nvPr/>
        </p:nvSpPr>
        <p:spPr>
          <a:xfrm>
            <a:off x="8350986" y="34797"/>
            <a:ext cx="70485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850">
                <a:solidFill>
                  <a:srgbClr val="D7791A"/>
                </a:solidFill>
                <a:latin typeface="Calibri"/>
                <a:ea typeface="Calibri"/>
                <a:cs typeface="Calibri"/>
                <a:sym typeface="Calibri"/>
              </a:rPr>
              <a:t>CSP0011_C_E</a:t>
            </a:r>
            <a:endParaRPr sz="850">
              <a:latin typeface="Calibri"/>
              <a:ea typeface="Calibri"/>
              <a:cs typeface="Calibri"/>
              <a:sym typeface="Calibri"/>
            </a:endParaRPr>
          </a:p>
        </p:txBody>
      </p:sp>
      <p:sp>
        <p:nvSpPr>
          <p:cNvPr id="438" name="Google Shape;438;p30"/>
          <p:cNvSpPr txBox="1"/>
          <p:nvPr>
            <p:ph type="title"/>
          </p:nvPr>
        </p:nvSpPr>
        <p:spPr>
          <a:xfrm>
            <a:off x="231775" y="108585"/>
            <a:ext cx="2511425" cy="970280"/>
          </a:xfrm>
          <a:prstGeom prst="rect">
            <a:avLst/>
          </a:prstGeom>
          <a:noFill/>
          <a:ln>
            <a:noFill/>
          </a:ln>
        </p:spPr>
        <p:txBody>
          <a:bodyPr anchorCtr="0" anchor="t" bIns="0" lIns="0" spcFirstLastPara="1" rIns="0" wrap="square" tIns="12700">
            <a:spAutoFit/>
          </a:bodyPr>
          <a:lstStyle/>
          <a:p>
            <a:pPr indent="0" lvl="0" marL="12700" marR="5080" rtl="0" algn="l">
              <a:lnSpc>
                <a:spcPct val="116900"/>
              </a:lnSpc>
              <a:spcBef>
                <a:spcPts val="0"/>
              </a:spcBef>
              <a:spcAft>
                <a:spcPts val="0"/>
              </a:spcAft>
              <a:buNone/>
            </a:pPr>
            <a:r>
              <a:rPr lang="en-US"/>
              <a:t>Gasdotto IACS Movimenti laterali</a:t>
            </a:r>
            <a:endParaRPr/>
          </a:p>
        </p:txBody>
      </p:sp>
      <p:sp>
        <p:nvSpPr>
          <p:cNvPr id="439" name="Google Shape;439;p30"/>
          <p:cNvSpPr txBox="1"/>
          <p:nvPr/>
        </p:nvSpPr>
        <p:spPr>
          <a:xfrm>
            <a:off x="488315" y="1506397"/>
            <a:ext cx="8355330" cy="15316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100">
                <a:latin typeface="Calibri"/>
                <a:ea typeface="Calibri"/>
                <a:cs typeface="Calibri"/>
                <a:sym typeface="Calibri"/>
              </a:rPr>
              <a:t>Il </a:t>
            </a:r>
            <a:r>
              <a:rPr b="1" lang="en-US" sz="1100">
                <a:latin typeface="Calibri"/>
                <a:ea typeface="Calibri"/>
                <a:cs typeface="Calibri"/>
                <a:sym typeface="Calibri"/>
              </a:rPr>
              <a:t>movimento laterale </a:t>
            </a:r>
            <a:r>
              <a:rPr lang="en-US" sz="1100">
                <a:latin typeface="Calibri"/>
                <a:ea typeface="Calibri"/>
                <a:cs typeface="Calibri"/>
                <a:sym typeface="Calibri"/>
              </a:rPr>
              <a:t>si riferisce al tentativo dell'avversario di muoversi nell'ambiente IACS.</a:t>
            </a:r>
            <a:endParaRPr sz="1100">
              <a:latin typeface="Calibri"/>
              <a:ea typeface="Calibri"/>
              <a:cs typeface="Calibri"/>
              <a:sym typeface="Calibri"/>
            </a:endParaRPr>
          </a:p>
          <a:p>
            <a:pPr indent="0" lvl="0" marL="12700" marR="5080" rtl="0" algn="l">
              <a:lnSpc>
                <a:spcPct val="122000"/>
              </a:lnSpc>
              <a:spcBef>
                <a:spcPts val="580"/>
              </a:spcBef>
              <a:spcAft>
                <a:spcPts val="0"/>
              </a:spcAft>
              <a:buNone/>
            </a:pPr>
            <a:r>
              <a:rPr lang="en-US" sz="1100">
                <a:latin typeface="Calibri"/>
                <a:ea typeface="Calibri"/>
                <a:cs typeface="Calibri"/>
                <a:sym typeface="Calibri"/>
              </a:rPr>
              <a:t>Questo potrebbe comportare l'accesso a postazioni di lavoro di ingegneria utilizzando il protocollo RDP (Remote Desktop Protocol) con un livello di protezione debole o</a:t>
            </a:r>
            <a:endParaRPr sz="1100">
              <a:latin typeface="Calibri"/>
              <a:ea typeface="Calibri"/>
              <a:cs typeface="Calibri"/>
              <a:sym typeface="Calibri"/>
            </a:endParaRPr>
          </a:p>
          <a:p>
            <a:pPr indent="0" lvl="0" marL="12700" rtl="0" algn="l">
              <a:lnSpc>
                <a:spcPct val="100000"/>
              </a:lnSpc>
              <a:spcBef>
                <a:spcPts val="290"/>
              </a:spcBef>
              <a:spcAft>
                <a:spcPts val="0"/>
              </a:spcAft>
              <a:buNone/>
            </a:pPr>
            <a:r>
              <a:rPr lang="en-US" sz="1100">
                <a:latin typeface="Calibri"/>
                <a:ea typeface="Calibri"/>
                <a:cs typeface="Calibri"/>
                <a:sym typeface="Calibri"/>
              </a:rPr>
              <a:t>credenziali predefinite</a:t>
            </a:r>
            <a:endParaRPr sz="1100">
              <a:latin typeface="Calibri"/>
              <a:ea typeface="Calibri"/>
              <a:cs typeface="Calibri"/>
              <a:sym typeface="Calibri"/>
            </a:endParaRPr>
          </a:p>
          <a:p>
            <a:pPr indent="0" lvl="0" marL="12700" rtl="0" algn="l">
              <a:lnSpc>
                <a:spcPct val="100000"/>
              </a:lnSpc>
              <a:spcBef>
                <a:spcPts val="655"/>
              </a:spcBef>
              <a:spcAft>
                <a:spcPts val="0"/>
              </a:spcAft>
              <a:buNone/>
            </a:pPr>
            <a:r>
              <a:rPr lang="en-US" sz="1100">
                <a:latin typeface="Calibri"/>
                <a:ea typeface="Calibri"/>
                <a:cs typeface="Calibri"/>
                <a:sym typeface="Calibri"/>
              </a:rPr>
              <a:t>Nel caso della </a:t>
            </a:r>
            <a:r>
              <a:rPr b="1" lang="en-US" sz="1100">
                <a:latin typeface="Calibri"/>
                <a:ea typeface="Calibri"/>
                <a:cs typeface="Calibri"/>
                <a:sym typeface="Calibri"/>
              </a:rPr>
              <a:t>vulnerabilità di WannaCry, </a:t>
            </a:r>
            <a:r>
              <a:rPr lang="en-US" sz="1100">
                <a:latin typeface="Calibri"/>
                <a:ea typeface="Calibri"/>
                <a:cs typeface="Calibri"/>
                <a:sym typeface="Calibri"/>
              </a:rPr>
              <a:t>sono </a:t>
            </a:r>
            <a:r>
              <a:rPr b="1" lang="en-US" sz="1100">
                <a:latin typeface="Calibri"/>
                <a:ea typeface="Calibri"/>
                <a:cs typeface="Calibri"/>
                <a:sym typeface="Calibri"/>
              </a:rPr>
              <a:t>stati </a:t>
            </a:r>
            <a:r>
              <a:rPr lang="en-US" sz="1100">
                <a:latin typeface="Calibri"/>
                <a:ea typeface="Calibri"/>
                <a:cs typeface="Calibri"/>
                <a:sym typeface="Calibri"/>
              </a:rPr>
              <a:t>exploit di protocollo per passare da un computer all'altro della rete.</a:t>
            </a:r>
            <a:endParaRPr sz="1100">
              <a:latin typeface="Calibri"/>
              <a:ea typeface="Calibri"/>
              <a:cs typeface="Calibri"/>
              <a:sym typeface="Calibri"/>
            </a:endParaRPr>
          </a:p>
          <a:p>
            <a:pPr indent="0" lvl="0" marL="12700" marR="415290" rtl="0" algn="l">
              <a:lnSpc>
                <a:spcPct val="107272"/>
              </a:lnSpc>
              <a:spcBef>
                <a:spcPts val="810"/>
              </a:spcBef>
              <a:spcAft>
                <a:spcPts val="0"/>
              </a:spcAft>
              <a:buNone/>
            </a:pPr>
            <a:r>
              <a:rPr lang="en-US" sz="1100" u="sng">
                <a:latin typeface="Calibri"/>
                <a:ea typeface="Calibri"/>
                <a:cs typeface="Calibri"/>
                <a:sym typeface="Calibri"/>
              </a:rPr>
              <a:t>Da qui si può partire: </a:t>
            </a:r>
            <a:r>
              <a:rPr lang="en-US" sz="1100">
                <a:latin typeface="Calibri"/>
                <a:ea typeface="Calibri"/>
                <a:cs typeface="Calibri"/>
                <a:sym typeface="Calibri"/>
              </a:rPr>
              <a:t>Oltre ad assicurarsi che le credenziali predefinite non vengano utilizzate all'interno del sistema IACS, la segmentazione della rete aiuta a risolvere anche questo problema, contenendo l'avversario nella zona in cui si è verificato l'exploit iniziale.</a:t>
            </a:r>
            <a:endParaRPr sz="1100">
              <a:latin typeface="Calibri"/>
              <a:ea typeface="Calibri"/>
              <a:cs typeface="Calibri"/>
              <a:sym typeface="Calibri"/>
            </a:endParaRPr>
          </a:p>
        </p:txBody>
      </p:sp>
      <p:grpSp>
        <p:nvGrpSpPr>
          <p:cNvPr id="440" name="Google Shape;440;p30"/>
          <p:cNvGrpSpPr/>
          <p:nvPr/>
        </p:nvGrpSpPr>
        <p:grpSpPr>
          <a:xfrm>
            <a:off x="5295900" y="238379"/>
            <a:ext cx="3694176" cy="1096010"/>
            <a:chOff x="5295900" y="238379"/>
            <a:chExt cx="3694176" cy="1096010"/>
          </a:xfrm>
        </p:grpSpPr>
        <p:pic>
          <p:nvPicPr>
            <p:cNvPr id="441" name="Google Shape;441;p30"/>
            <p:cNvPicPr preferRelativeResize="0"/>
            <p:nvPr/>
          </p:nvPicPr>
          <p:blipFill rotWithShape="1">
            <a:blip r:embed="rId3">
              <a:alphaModFix/>
            </a:blip>
            <a:srcRect b="0" l="0" r="0" t="0"/>
            <a:stretch/>
          </p:blipFill>
          <p:spPr>
            <a:xfrm>
              <a:off x="5295900" y="362584"/>
              <a:ext cx="3694176" cy="935736"/>
            </a:xfrm>
            <a:prstGeom prst="rect">
              <a:avLst/>
            </a:prstGeom>
            <a:noFill/>
            <a:ln>
              <a:noFill/>
            </a:ln>
          </p:spPr>
        </p:pic>
        <p:sp>
          <p:nvSpPr>
            <p:cNvPr id="442" name="Google Shape;442;p30"/>
            <p:cNvSpPr/>
            <p:nvPr/>
          </p:nvSpPr>
          <p:spPr>
            <a:xfrm>
              <a:off x="7181850" y="238379"/>
              <a:ext cx="867410" cy="1096010"/>
            </a:xfrm>
            <a:custGeom>
              <a:rect b="b" l="l" r="r" t="t"/>
              <a:pathLst>
                <a:path extrusionOk="0" h="1096010" w="867409">
                  <a:moveTo>
                    <a:pt x="0" y="1095755"/>
                  </a:moveTo>
                  <a:lnTo>
                    <a:pt x="867155" y="1095755"/>
                  </a:lnTo>
                  <a:lnTo>
                    <a:pt x="867155" y="0"/>
                  </a:lnTo>
                  <a:lnTo>
                    <a:pt x="0" y="0"/>
                  </a:lnTo>
                  <a:lnTo>
                    <a:pt x="0" y="1095755"/>
                  </a:lnTo>
                  <a:close/>
                </a:path>
              </a:pathLst>
            </a:custGeom>
            <a:noFill/>
            <a:ln cap="flat" cmpd="sng" w="38075">
              <a:solidFill>
                <a:srgbClr val="FF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grpSp>
        <p:nvGrpSpPr>
          <p:cNvPr id="447" name="Google Shape;447;p31"/>
          <p:cNvGrpSpPr/>
          <p:nvPr/>
        </p:nvGrpSpPr>
        <p:grpSpPr>
          <a:xfrm>
            <a:off x="2048255" y="3505201"/>
            <a:ext cx="542925" cy="338455"/>
            <a:chOff x="2048255" y="3505201"/>
            <a:chExt cx="542925" cy="338455"/>
          </a:xfrm>
        </p:grpSpPr>
        <p:sp>
          <p:nvSpPr>
            <p:cNvPr id="448" name="Google Shape;448;p31"/>
            <p:cNvSpPr/>
            <p:nvPr/>
          </p:nvSpPr>
          <p:spPr>
            <a:xfrm>
              <a:off x="2048255" y="3505201"/>
              <a:ext cx="542925" cy="338455"/>
            </a:xfrm>
            <a:custGeom>
              <a:rect b="b" l="l" r="r" t="t"/>
              <a:pathLst>
                <a:path extrusionOk="0" h="338454" w="542925">
                  <a:moveTo>
                    <a:pt x="373379" y="338328"/>
                  </a:moveTo>
                  <a:lnTo>
                    <a:pt x="373379" y="253745"/>
                  </a:lnTo>
                  <a:lnTo>
                    <a:pt x="0" y="253745"/>
                  </a:lnTo>
                  <a:lnTo>
                    <a:pt x="0" y="84580"/>
                  </a:lnTo>
                  <a:lnTo>
                    <a:pt x="373379" y="84580"/>
                  </a:lnTo>
                  <a:lnTo>
                    <a:pt x="373379" y="0"/>
                  </a:lnTo>
                  <a:lnTo>
                    <a:pt x="542544" y="169163"/>
                  </a:lnTo>
                  <a:lnTo>
                    <a:pt x="373379" y="338328"/>
                  </a:lnTo>
                  <a:close/>
                </a:path>
              </a:pathLst>
            </a:custGeom>
            <a:solidFill>
              <a:srgbClr val="FFD966"/>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49" name="Google Shape;449;p31"/>
            <p:cNvSpPr/>
            <p:nvPr/>
          </p:nvSpPr>
          <p:spPr>
            <a:xfrm>
              <a:off x="2048255" y="3505201"/>
              <a:ext cx="542925" cy="338455"/>
            </a:xfrm>
            <a:custGeom>
              <a:rect b="b" l="l" r="r" t="t"/>
              <a:pathLst>
                <a:path extrusionOk="0" h="338454" w="542925">
                  <a:moveTo>
                    <a:pt x="0" y="84580"/>
                  </a:moveTo>
                  <a:lnTo>
                    <a:pt x="373379" y="84580"/>
                  </a:lnTo>
                  <a:lnTo>
                    <a:pt x="373379" y="0"/>
                  </a:lnTo>
                  <a:lnTo>
                    <a:pt x="542544" y="169163"/>
                  </a:lnTo>
                  <a:lnTo>
                    <a:pt x="373379" y="338328"/>
                  </a:lnTo>
                  <a:lnTo>
                    <a:pt x="373379" y="253745"/>
                  </a:lnTo>
                  <a:lnTo>
                    <a:pt x="0" y="253745"/>
                  </a:lnTo>
                  <a:lnTo>
                    <a:pt x="0" y="84580"/>
                  </a:lnTo>
                  <a:close/>
                </a:path>
              </a:pathLst>
            </a:custGeom>
            <a:noFill/>
            <a:ln cap="flat" cmpd="sng" w="12700">
              <a:solidFill>
                <a:srgbClr val="2E528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sp>
        <p:nvSpPr>
          <p:cNvPr id="450" name="Google Shape;450;p31"/>
          <p:cNvSpPr txBox="1"/>
          <p:nvPr/>
        </p:nvSpPr>
        <p:spPr>
          <a:xfrm>
            <a:off x="175260" y="2827756"/>
            <a:ext cx="1750060" cy="1149350"/>
          </a:xfrm>
          <a:prstGeom prst="rect">
            <a:avLst/>
          </a:prstGeom>
          <a:solidFill>
            <a:srgbClr val="A7E6E2"/>
          </a:solidFill>
          <a:ln cap="flat" cmpd="sng" w="9525">
            <a:solidFill>
              <a:srgbClr val="000000"/>
            </a:solidFill>
            <a:prstDash val="solid"/>
            <a:round/>
            <a:headEnd len="sm" w="sm" type="none"/>
            <a:tailEnd len="sm" w="sm" type="none"/>
          </a:ln>
        </p:spPr>
        <p:txBody>
          <a:bodyPr anchorCtr="0" anchor="t" bIns="0" lIns="0" spcFirstLastPara="1" rIns="0" wrap="square" tIns="37450">
            <a:spAutoFit/>
          </a:bodyPr>
          <a:lstStyle/>
          <a:p>
            <a:pPr indent="0" lvl="0" marL="89535" marR="260984" rtl="0" algn="l">
              <a:lnSpc>
                <a:spcPct val="100000"/>
              </a:lnSpc>
              <a:spcBef>
                <a:spcPts val="0"/>
              </a:spcBef>
              <a:spcAft>
                <a:spcPts val="0"/>
              </a:spcAft>
              <a:buNone/>
            </a:pPr>
            <a:r>
              <a:rPr lang="en-US" sz="1050">
                <a:latin typeface="Calibri"/>
                <a:ea typeface="Calibri"/>
                <a:cs typeface="Calibri"/>
                <a:sym typeface="Calibri"/>
              </a:rPr>
              <a:t>Zona cella/area a Zona cella/area negata per impostazione predefinita.</a:t>
            </a:r>
            <a:endParaRPr sz="1050">
              <a:latin typeface="Calibri"/>
              <a:ea typeface="Calibri"/>
              <a:cs typeface="Calibri"/>
              <a:sym typeface="Calibri"/>
            </a:endParaRPr>
          </a:p>
          <a:p>
            <a:pPr indent="0" lvl="0" marL="0" rtl="0" algn="l">
              <a:lnSpc>
                <a:spcPct val="100000"/>
              </a:lnSpc>
              <a:spcBef>
                <a:spcPts val="270"/>
              </a:spcBef>
              <a:spcAft>
                <a:spcPts val="0"/>
              </a:spcAft>
              <a:buNone/>
            </a:pPr>
            <a:r>
              <a:t/>
            </a:r>
            <a:endParaRPr sz="1050">
              <a:latin typeface="Calibri"/>
              <a:ea typeface="Calibri"/>
              <a:cs typeface="Calibri"/>
              <a:sym typeface="Calibri"/>
            </a:endParaRPr>
          </a:p>
          <a:p>
            <a:pPr indent="0" lvl="0" marL="89535" marR="353695" rtl="0" algn="l">
              <a:lnSpc>
                <a:spcPct val="129800"/>
              </a:lnSpc>
              <a:spcBef>
                <a:spcPts val="0"/>
              </a:spcBef>
              <a:spcAft>
                <a:spcPts val="0"/>
              </a:spcAft>
              <a:buNone/>
            </a:pPr>
            <a:r>
              <a:rPr lang="en-US" sz="1050">
                <a:latin typeface="Calibri"/>
                <a:ea typeface="Calibri"/>
                <a:cs typeface="Calibri"/>
                <a:sym typeface="Calibri"/>
              </a:rPr>
              <a:t>Nessuna segmentazione all'interno della zona.</a:t>
            </a:r>
            <a:endParaRPr sz="1050">
              <a:latin typeface="Calibri"/>
              <a:ea typeface="Calibri"/>
              <a:cs typeface="Calibri"/>
              <a:sym typeface="Calibri"/>
            </a:endParaRPr>
          </a:p>
        </p:txBody>
      </p:sp>
      <p:sp>
        <p:nvSpPr>
          <p:cNvPr id="451" name="Google Shape;451;p31"/>
          <p:cNvSpPr txBox="1"/>
          <p:nvPr>
            <p:ph type="title"/>
          </p:nvPr>
        </p:nvSpPr>
        <p:spPr>
          <a:xfrm>
            <a:off x="358140" y="148945"/>
            <a:ext cx="3485515" cy="2235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300">
                <a:latin typeface="Calibri"/>
                <a:ea typeface="Calibri"/>
                <a:cs typeface="Calibri"/>
                <a:sym typeface="Calibri"/>
              </a:rPr>
              <a:t>Architettura del sistema - Segmentazione della rete</a:t>
            </a:r>
            <a:endParaRPr sz="1300">
              <a:latin typeface="Calibri"/>
              <a:ea typeface="Calibri"/>
              <a:cs typeface="Calibri"/>
              <a:sym typeface="Calibri"/>
            </a:endParaRPr>
          </a:p>
        </p:txBody>
      </p:sp>
      <p:sp>
        <p:nvSpPr>
          <p:cNvPr id="452" name="Google Shape;452;p31"/>
          <p:cNvSpPr txBox="1"/>
          <p:nvPr/>
        </p:nvSpPr>
        <p:spPr>
          <a:xfrm>
            <a:off x="8128000" y="40551"/>
            <a:ext cx="70485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850">
                <a:solidFill>
                  <a:srgbClr val="D7791A"/>
                </a:solidFill>
                <a:latin typeface="Calibri"/>
                <a:ea typeface="Calibri"/>
                <a:cs typeface="Calibri"/>
                <a:sym typeface="Calibri"/>
              </a:rPr>
              <a:t>CSP0011_C_E</a:t>
            </a:r>
            <a:endParaRPr sz="850">
              <a:latin typeface="Calibri"/>
              <a:ea typeface="Calibri"/>
              <a:cs typeface="Calibri"/>
              <a:sym typeface="Calibri"/>
            </a:endParaRPr>
          </a:p>
        </p:txBody>
      </p:sp>
      <p:sp>
        <p:nvSpPr>
          <p:cNvPr id="453" name="Google Shape;453;p31"/>
          <p:cNvSpPr txBox="1"/>
          <p:nvPr/>
        </p:nvSpPr>
        <p:spPr>
          <a:xfrm>
            <a:off x="181610" y="697052"/>
            <a:ext cx="2441575" cy="1944370"/>
          </a:xfrm>
          <a:prstGeom prst="rect">
            <a:avLst/>
          </a:prstGeom>
          <a:noFill/>
          <a:ln>
            <a:noFill/>
          </a:ln>
        </p:spPr>
        <p:txBody>
          <a:bodyPr anchorCtr="0" anchor="t" bIns="0" lIns="0" spcFirstLastPara="1" rIns="0" wrap="square" tIns="12700">
            <a:spAutoFit/>
          </a:bodyPr>
          <a:lstStyle/>
          <a:p>
            <a:pPr indent="0" lvl="0" marL="12700" marR="13970" rtl="0" algn="l">
              <a:lnSpc>
                <a:spcPct val="100000"/>
              </a:lnSpc>
              <a:spcBef>
                <a:spcPts val="0"/>
              </a:spcBef>
              <a:spcAft>
                <a:spcPts val="0"/>
              </a:spcAft>
              <a:buNone/>
            </a:pPr>
            <a:r>
              <a:rPr lang="en-US" sz="1050">
                <a:latin typeface="Calibri"/>
                <a:ea typeface="Calibri"/>
                <a:cs typeface="Calibri"/>
                <a:sym typeface="Calibri"/>
              </a:rPr>
              <a:t>Il </a:t>
            </a:r>
            <a:r>
              <a:rPr b="1" lang="en-US" sz="1050">
                <a:latin typeface="Calibri"/>
                <a:ea typeface="Calibri"/>
                <a:cs typeface="Calibri"/>
                <a:sym typeface="Calibri"/>
              </a:rPr>
              <a:t>movimento laterale </a:t>
            </a:r>
            <a:r>
              <a:rPr lang="en-US" sz="1050">
                <a:latin typeface="Calibri"/>
                <a:ea typeface="Calibri"/>
                <a:cs typeface="Calibri"/>
                <a:sym typeface="Calibri"/>
              </a:rPr>
              <a:t>è un tentativo di spostarsi all'interno del sistema IACS utilizzando il Remote Desktop Protocol con credenziali deboli o sfruttando gli exploit del protocollo per passare da un computer all'altro della rete.</a:t>
            </a:r>
            <a:endParaRPr sz="1050">
              <a:latin typeface="Calibri"/>
              <a:ea typeface="Calibri"/>
              <a:cs typeface="Calibri"/>
              <a:sym typeface="Calibri"/>
            </a:endParaRPr>
          </a:p>
          <a:p>
            <a:pPr indent="0" lvl="0" marL="12700" marR="374015" rtl="0" algn="l">
              <a:lnSpc>
                <a:spcPct val="100000"/>
              </a:lnSpc>
              <a:spcBef>
                <a:spcPts val="5"/>
              </a:spcBef>
              <a:spcAft>
                <a:spcPts val="0"/>
              </a:spcAft>
              <a:buNone/>
            </a:pPr>
            <a:r>
              <a:rPr lang="en-US" sz="1050">
                <a:latin typeface="Calibri"/>
                <a:ea typeface="Calibri"/>
                <a:cs typeface="Calibri"/>
                <a:sym typeface="Calibri"/>
              </a:rPr>
              <a:t>Le credenziali predefinite non devono utilizzate all'interno del SIGC,</a:t>
            </a:r>
            <a:endParaRPr sz="1050">
              <a:latin typeface="Calibri"/>
              <a:ea typeface="Calibri"/>
              <a:cs typeface="Calibri"/>
              <a:sym typeface="Calibri"/>
            </a:endParaRPr>
          </a:p>
          <a:p>
            <a:pPr indent="0" lvl="0" marL="12700" marR="5080" rtl="0" algn="l">
              <a:lnSpc>
                <a:spcPct val="100000"/>
              </a:lnSpc>
              <a:spcBef>
                <a:spcPts val="0"/>
              </a:spcBef>
              <a:spcAft>
                <a:spcPts val="0"/>
              </a:spcAft>
              <a:buNone/>
            </a:pPr>
            <a:r>
              <a:rPr lang="en-US" sz="1050">
                <a:latin typeface="Calibri"/>
                <a:ea typeface="Calibri"/>
                <a:cs typeface="Calibri"/>
                <a:sym typeface="Calibri"/>
              </a:rPr>
              <a:t>La segmentazione della rete aiuta a risolvere anche questo problema, contenendo l'attacco alla zona in cui si è verificato l'exploit iniziale.</a:t>
            </a:r>
            <a:endParaRPr sz="1050">
              <a:latin typeface="Calibri"/>
              <a:ea typeface="Calibri"/>
              <a:cs typeface="Calibri"/>
              <a:sym typeface="Calibri"/>
            </a:endParaRPr>
          </a:p>
        </p:txBody>
      </p:sp>
      <p:pic>
        <p:nvPicPr>
          <p:cNvPr id="454" name="Google Shape;454;p31"/>
          <p:cNvPicPr preferRelativeResize="0"/>
          <p:nvPr/>
        </p:nvPicPr>
        <p:blipFill rotWithShape="1">
          <a:blip r:embed="rId3">
            <a:alphaModFix/>
          </a:blip>
          <a:srcRect b="0" l="0" r="0" t="0"/>
          <a:stretch/>
        </p:blipFill>
        <p:spPr>
          <a:xfrm>
            <a:off x="2752344" y="648423"/>
            <a:ext cx="6268211" cy="432206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32"/>
          <p:cNvSpPr txBox="1"/>
          <p:nvPr/>
        </p:nvSpPr>
        <p:spPr>
          <a:xfrm>
            <a:off x="8350986" y="34797"/>
            <a:ext cx="70485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850">
                <a:solidFill>
                  <a:srgbClr val="D7791A"/>
                </a:solidFill>
                <a:latin typeface="Calibri"/>
                <a:ea typeface="Calibri"/>
                <a:cs typeface="Calibri"/>
                <a:sym typeface="Calibri"/>
              </a:rPr>
              <a:t>CSP0011_C_E</a:t>
            </a:r>
            <a:endParaRPr sz="850">
              <a:latin typeface="Calibri"/>
              <a:ea typeface="Calibri"/>
              <a:cs typeface="Calibri"/>
              <a:sym typeface="Calibri"/>
            </a:endParaRPr>
          </a:p>
        </p:txBody>
      </p:sp>
      <p:sp>
        <p:nvSpPr>
          <p:cNvPr id="460" name="Google Shape;460;p32"/>
          <p:cNvSpPr txBox="1"/>
          <p:nvPr>
            <p:ph type="title"/>
          </p:nvPr>
        </p:nvSpPr>
        <p:spPr>
          <a:xfrm>
            <a:off x="231775" y="108585"/>
            <a:ext cx="3521710" cy="970280"/>
          </a:xfrm>
          <a:prstGeom prst="rect">
            <a:avLst/>
          </a:prstGeom>
          <a:noFill/>
          <a:ln>
            <a:noFill/>
          </a:ln>
        </p:spPr>
        <p:txBody>
          <a:bodyPr anchorCtr="0" anchor="t" bIns="0" lIns="0" spcFirstLastPara="1" rIns="0" wrap="square" tIns="80625">
            <a:spAutoFit/>
          </a:bodyPr>
          <a:lstStyle/>
          <a:p>
            <a:pPr indent="0" lvl="0" marL="12700" rtl="0" algn="l">
              <a:lnSpc>
                <a:spcPct val="100000"/>
              </a:lnSpc>
              <a:spcBef>
                <a:spcPts val="0"/>
              </a:spcBef>
              <a:spcAft>
                <a:spcPts val="0"/>
              </a:spcAft>
              <a:buNone/>
            </a:pPr>
            <a:r>
              <a:rPr lang="en-US"/>
              <a:t>Gasdotto IACS</a:t>
            </a:r>
            <a:endParaRPr/>
          </a:p>
          <a:p>
            <a:pPr indent="0" lvl="0" marL="12700" rtl="0" algn="l">
              <a:lnSpc>
                <a:spcPct val="100000"/>
              </a:lnSpc>
              <a:spcBef>
                <a:spcPts val="540"/>
              </a:spcBef>
              <a:spcAft>
                <a:spcPts val="0"/>
              </a:spcAft>
              <a:buNone/>
            </a:pPr>
            <a:r>
              <a:rPr lang="en-US"/>
              <a:t>Comando e controllo (C2)</a:t>
            </a:r>
            <a:endParaRPr/>
          </a:p>
        </p:txBody>
      </p:sp>
      <p:sp>
        <p:nvSpPr>
          <p:cNvPr id="461" name="Google Shape;461;p32"/>
          <p:cNvSpPr txBox="1"/>
          <p:nvPr/>
        </p:nvSpPr>
        <p:spPr>
          <a:xfrm>
            <a:off x="489584" y="1691131"/>
            <a:ext cx="5934075" cy="1296035"/>
          </a:xfrm>
          <a:prstGeom prst="rect">
            <a:avLst/>
          </a:prstGeom>
          <a:noFill/>
          <a:ln>
            <a:noFill/>
          </a:ln>
        </p:spPr>
        <p:txBody>
          <a:bodyPr anchorCtr="0" anchor="t" bIns="0" lIns="0" spcFirstLastPara="1" rIns="0" wrap="square" tIns="12700">
            <a:spAutoFit/>
          </a:bodyPr>
          <a:lstStyle/>
          <a:p>
            <a:pPr indent="0" lvl="0" marL="12700" marR="5080" rtl="0" algn="l">
              <a:lnSpc>
                <a:spcPct val="122000"/>
              </a:lnSpc>
              <a:spcBef>
                <a:spcPts val="0"/>
              </a:spcBef>
              <a:spcAft>
                <a:spcPts val="0"/>
              </a:spcAft>
              <a:buNone/>
            </a:pPr>
            <a:r>
              <a:rPr lang="en-US" sz="1100">
                <a:latin typeface="Calibri"/>
                <a:ea typeface="Calibri"/>
                <a:cs typeface="Calibri"/>
                <a:sym typeface="Calibri"/>
              </a:rPr>
              <a:t>Infine, l'avversario cercherà di comunicare e di controllare i sistemi, i controllori e i sistemi compromessi. applicazioni all'interno dell'ambiente IACS. Questo è noto come </a:t>
            </a:r>
            <a:r>
              <a:rPr b="1" lang="en-US" sz="1100">
                <a:latin typeface="Calibri"/>
                <a:ea typeface="Calibri"/>
                <a:cs typeface="Calibri"/>
                <a:sym typeface="Calibri"/>
              </a:rPr>
              <a:t>comando e controllo </a:t>
            </a:r>
            <a:r>
              <a:rPr lang="en-US" sz="1100">
                <a:latin typeface="Calibri"/>
                <a:ea typeface="Calibri"/>
                <a:cs typeface="Calibri"/>
                <a:sym typeface="Calibri"/>
              </a:rPr>
              <a:t>(C2).</a:t>
            </a:r>
            <a:endParaRPr sz="1100">
              <a:latin typeface="Calibri"/>
              <a:ea typeface="Calibri"/>
              <a:cs typeface="Calibri"/>
              <a:sym typeface="Calibri"/>
            </a:endParaRPr>
          </a:p>
          <a:p>
            <a:pPr indent="-169545" lvl="0" marL="182245" rtl="0" algn="l">
              <a:lnSpc>
                <a:spcPct val="100000"/>
              </a:lnSpc>
              <a:spcBef>
                <a:spcPts val="640"/>
              </a:spcBef>
              <a:spcAft>
                <a:spcPts val="0"/>
              </a:spcAft>
              <a:buSzPts val="1400"/>
              <a:buFont typeface="Calibri"/>
              <a:buChar char="-"/>
            </a:pPr>
            <a:r>
              <a:rPr lang="en-US" sz="1100">
                <a:latin typeface="Calibri"/>
                <a:ea typeface="Calibri"/>
                <a:cs typeface="Calibri"/>
                <a:sym typeface="Calibri"/>
              </a:rPr>
              <a:t>Accesso tramite workstation di controllo PLC</a:t>
            </a:r>
            <a:endParaRPr sz="1100">
              <a:latin typeface="Calibri"/>
              <a:ea typeface="Calibri"/>
              <a:cs typeface="Calibri"/>
              <a:sym typeface="Calibri"/>
            </a:endParaRPr>
          </a:p>
          <a:p>
            <a:pPr indent="-169545" lvl="0" marL="182245" rtl="0" algn="l">
              <a:lnSpc>
                <a:spcPct val="100000"/>
              </a:lnSpc>
              <a:spcBef>
                <a:spcPts val="555"/>
              </a:spcBef>
              <a:spcAft>
                <a:spcPts val="0"/>
              </a:spcAft>
              <a:buSzPts val="1400"/>
              <a:buFont typeface="Calibri"/>
              <a:buChar char="-"/>
            </a:pPr>
            <a:r>
              <a:rPr lang="en-US" sz="1100">
                <a:latin typeface="Calibri"/>
                <a:ea typeface="Calibri"/>
                <a:cs typeface="Calibri"/>
                <a:sym typeface="Calibri"/>
              </a:rPr>
              <a:t>Accesso sfruttando le connessioni PLC interbloccate</a:t>
            </a:r>
            <a:endParaRPr sz="1100">
              <a:latin typeface="Calibri"/>
              <a:ea typeface="Calibri"/>
              <a:cs typeface="Calibri"/>
              <a:sym typeface="Calibri"/>
            </a:endParaRPr>
          </a:p>
          <a:p>
            <a:pPr indent="-169545" lvl="0" marL="182245" rtl="0" algn="l">
              <a:lnSpc>
                <a:spcPct val="100000"/>
              </a:lnSpc>
              <a:spcBef>
                <a:spcPts val="545"/>
              </a:spcBef>
              <a:spcAft>
                <a:spcPts val="0"/>
              </a:spcAft>
              <a:buSzPts val="1400"/>
              <a:buFont typeface="Calibri"/>
              <a:buChar char="-"/>
            </a:pPr>
            <a:r>
              <a:rPr lang="en-US" sz="1100">
                <a:latin typeface="Calibri"/>
                <a:ea typeface="Calibri"/>
                <a:cs typeface="Calibri"/>
                <a:sym typeface="Calibri"/>
              </a:rPr>
              <a:t>Accesso remoto</a:t>
            </a:r>
            <a:endParaRPr sz="1100">
              <a:latin typeface="Calibri"/>
              <a:ea typeface="Calibri"/>
              <a:cs typeface="Calibri"/>
              <a:sym typeface="Calibri"/>
            </a:endParaRPr>
          </a:p>
        </p:txBody>
      </p:sp>
      <p:grpSp>
        <p:nvGrpSpPr>
          <p:cNvPr id="462" name="Google Shape;462;p32"/>
          <p:cNvGrpSpPr/>
          <p:nvPr/>
        </p:nvGrpSpPr>
        <p:grpSpPr>
          <a:xfrm>
            <a:off x="5295900" y="238379"/>
            <a:ext cx="3707638" cy="1096010"/>
            <a:chOff x="5295900" y="238379"/>
            <a:chExt cx="3707638" cy="1096010"/>
          </a:xfrm>
        </p:grpSpPr>
        <p:pic>
          <p:nvPicPr>
            <p:cNvPr id="463" name="Google Shape;463;p32"/>
            <p:cNvPicPr preferRelativeResize="0"/>
            <p:nvPr/>
          </p:nvPicPr>
          <p:blipFill rotWithShape="1">
            <a:blip r:embed="rId3">
              <a:alphaModFix/>
            </a:blip>
            <a:srcRect b="0" l="0" r="0" t="0"/>
            <a:stretch/>
          </p:blipFill>
          <p:spPr>
            <a:xfrm>
              <a:off x="5295900" y="362584"/>
              <a:ext cx="3694176" cy="935736"/>
            </a:xfrm>
            <a:prstGeom prst="rect">
              <a:avLst/>
            </a:prstGeom>
            <a:noFill/>
            <a:ln>
              <a:noFill/>
            </a:ln>
          </p:spPr>
        </p:pic>
        <p:sp>
          <p:nvSpPr>
            <p:cNvPr id="464" name="Google Shape;464;p32"/>
            <p:cNvSpPr/>
            <p:nvPr/>
          </p:nvSpPr>
          <p:spPr>
            <a:xfrm>
              <a:off x="8137398" y="238379"/>
              <a:ext cx="866140" cy="1096010"/>
            </a:xfrm>
            <a:custGeom>
              <a:rect b="b" l="l" r="r" t="t"/>
              <a:pathLst>
                <a:path extrusionOk="0" h="1096010" w="866140">
                  <a:moveTo>
                    <a:pt x="0" y="1095755"/>
                  </a:moveTo>
                  <a:lnTo>
                    <a:pt x="865630" y="1095755"/>
                  </a:lnTo>
                  <a:lnTo>
                    <a:pt x="865630" y="0"/>
                  </a:lnTo>
                  <a:lnTo>
                    <a:pt x="0" y="0"/>
                  </a:lnTo>
                  <a:lnTo>
                    <a:pt x="0" y="1095755"/>
                  </a:lnTo>
                  <a:close/>
                </a:path>
              </a:pathLst>
            </a:custGeom>
            <a:noFill/>
            <a:ln cap="flat" cmpd="sng" w="38100">
              <a:solidFill>
                <a:srgbClr val="FF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33"/>
          <p:cNvSpPr txBox="1"/>
          <p:nvPr/>
        </p:nvSpPr>
        <p:spPr>
          <a:xfrm>
            <a:off x="8350986" y="50546"/>
            <a:ext cx="70485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850">
                <a:solidFill>
                  <a:srgbClr val="D7791A"/>
                </a:solidFill>
                <a:latin typeface="Calibri"/>
                <a:ea typeface="Calibri"/>
                <a:cs typeface="Calibri"/>
                <a:sym typeface="Calibri"/>
              </a:rPr>
              <a:t>CSP0011_C_E</a:t>
            </a:r>
            <a:endParaRPr sz="850">
              <a:latin typeface="Calibri"/>
              <a:ea typeface="Calibri"/>
              <a:cs typeface="Calibri"/>
              <a:sym typeface="Calibri"/>
            </a:endParaRPr>
          </a:p>
        </p:txBody>
      </p:sp>
      <p:sp>
        <p:nvSpPr>
          <p:cNvPr id="470" name="Google Shape;470;p33"/>
          <p:cNvSpPr txBox="1"/>
          <p:nvPr>
            <p:ph type="title"/>
          </p:nvPr>
        </p:nvSpPr>
        <p:spPr>
          <a:xfrm>
            <a:off x="358140" y="196341"/>
            <a:ext cx="2781935" cy="2235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300">
                <a:latin typeface="Calibri"/>
                <a:ea typeface="Calibri"/>
                <a:cs typeface="Calibri"/>
                <a:sym typeface="Calibri"/>
              </a:rPr>
              <a:t>Stazione di controllo della manutenzione</a:t>
            </a:r>
            <a:endParaRPr sz="1300">
              <a:latin typeface="Calibri"/>
              <a:ea typeface="Calibri"/>
              <a:cs typeface="Calibri"/>
              <a:sym typeface="Calibri"/>
            </a:endParaRPr>
          </a:p>
        </p:txBody>
      </p:sp>
      <p:sp>
        <p:nvSpPr>
          <p:cNvPr id="471" name="Google Shape;471;p33"/>
          <p:cNvSpPr txBox="1"/>
          <p:nvPr/>
        </p:nvSpPr>
        <p:spPr>
          <a:xfrm>
            <a:off x="151129" y="732396"/>
            <a:ext cx="2415540" cy="2330450"/>
          </a:xfrm>
          <a:prstGeom prst="rect">
            <a:avLst/>
          </a:prstGeom>
          <a:noFill/>
          <a:ln>
            <a:noFill/>
          </a:ln>
        </p:spPr>
        <p:txBody>
          <a:bodyPr anchorCtr="0" anchor="t" bIns="0" lIns="0" spcFirstLastPara="1" rIns="0" wrap="square" tIns="12700">
            <a:spAutoFit/>
          </a:bodyPr>
          <a:lstStyle/>
          <a:p>
            <a:pPr indent="0" lvl="0" marL="13334" marR="410844" rtl="0" algn="l">
              <a:lnSpc>
                <a:spcPct val="100000"/>
              </a:lnSpc>
              <a:spcBef>
                <a:spcPts val="0"/>
              </a:spcBef>
              <a:spcAft>
                <a:spcPts val="0"/>
              </a:spcAft>
              <a:buNone/>
            </a:pPr>
            <a:r>
              <a:rPr b="1" lang="en-US" sz="1050">
                <a:latin typeface="Calibri"/>
                <a:ea typeface="Calibri"/>
                <a:cs typeface="Calibri"/>
                <a:sym typeface="Calibri"/>
              </a:rPr>
              <a:t>Postazioni di manutenzione</a:t>
            </a:r>
            <a:r>
              <a:rPr lang="en-US" sz="1050">
                <a:latin typeface="Calibri"/>
                <a:ea typeface="Calibri"/>
                <a:cs typeface="Calibri"/>
                <a:sym typeface="Calibri"/>
              </a:rPr>
              <a:t>: Le postazioni di manutenzione possono essere:</a:t>
            </a:r>
            <a:endParaRPr sz="1050">
              <a:latin typeface="Calibri"/>
              <a:ea typeface="Calibri"/>
              <a:cs typeface="Calibri"/>
              <a:sym typeface="Calibri"/>
            </a:endParaRPr>
          </a:p>
          <a:p>
            <a:pPr indent="-287020" lvl="0" marL="299720" marR="18415" rtl="0" algn="l">
              <a:lnSpc>
                <a:spcPct val="100000"/>
              </a:lnSpc>
              <a:spcBef>
                <a:spcPts val="265"/>
              </a:spcBef>
              <a:spcAft>
                <a:spcPts val="0"/>
              </a:spcAft>
              <a:buSzPts val="1350"/>
              <a:buFont typeface="Arial"/>
              <a:buChar char="•"/>
            </a:pPr>
            <a:r>
              <a:rPr lang="en-US" sz="1050">
                <a:latin typeface="Calibri"/>
                <a:ea typeface="Calibri"/>
                <a:cs typeface="Calibri"/>
                <a:sym typeface="Calibri"/>
              </a:rPr>
              <a:t>risiedono in una zona al di fuori cella/area e fungono da strumento di manutenzione per le zone selezionate, ma necessitano di operazioni importanti per ogni cella</a:t>
            </a:r>
            <a:endParaRPr sz="1050">
              <a:latin typeface="Calibri"/>
              <a:ea typeface="Calibri"/>
              <a:cs typeface="Calibri"/>
              <a:sym typeface="Calibri"/>
            </a:endParaRPr>
          </a:p>
          <a:p>
            <a:pPr indent="-287020" lvl="0" marL="299720" marR="5080" rtl="0" algn="l">
              <a:lnSpc>
                <a:spcPct val="100000"/>
              </a:lnSpc>
              <a:spcBef>
                <a:spcPts val="265"/>
              </a:spcBef>
              <a:spcAft>
                <a:spcPts val="0"/>
              </a:spcAft>
              <a:buSzPts val="1350"/>
              <a:buFont typeface="Arial"/>
              <a:buChar char="•"/>
            </a:pPr>
            <a:r>
              <a:rPr lang="en-US" sz="1050">
                <a:latin typeface="Calibri"/>
                <a:ea typeface="Calibri"/>
                <a:cs typeface="Calibri"/>
                <a:sym typeface="Calibri"/>
              </a:rPr>
              <a:t>oppure risiedere all'interno della zona della cella/area stessa e richiedere privilegi aggiuntivi quando si esce dalla zona. Questa soluzione facilita l'amministrazione, ma apre nuove prospettive per potenziali attacchi.</a:t>
            </a:r>
            <a:endParaRPr sz="1050">
              <a:latin typeface="Calibri"/>
              <a:ea typeface="Calibri"/>
              <a:cs typeface="Calibri"/>
              <a:sym typeface="Calibri"/>
            </a:endParaRPr>
          </a:p>
        </p:txBody>
      </p:sp>
      <p:pic>
        <p:nvPicPr>
          <p:cNvPr id="472" name="Google Shape;472;p33"/>
          <p:cNvPicPr preferRelativeResize="0"/>
          <p:nvPr/>
        </p:nvPicPr>
        <p:blipFill rotWithShape="1">
          <a:blip r:embed="rId3">
            <a:alphaModFix/>
          </a:blip>
          <a:srcRect b="0" l="0" r="0" t="0"/>
          <a:stretch/>
        </p:blipFill>
        <p:spPr>
          <a:xfrm>
            <a:off x="2982467" y="707377"/>
            <a:ext cx="5643372" cy="390906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34"/>
          <p:cNvSpPr txBox="1"/>
          <p:nvPr/>
        </p:nvSpPr>
        <p:spPr>
          <a:xfrm>
            <a:off x="8350986" y="50546"/>
            <a:ext cx="70485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850">
                <a:solidFill>
                  <a:srgbClr val="D7791A"/>
                </a:solidFill>
                <a:latin typeface="Calibri"/>
                <a:ea typeface="Calibri"/>
                <a:cs typeface="Calibri"/>
                <a:sym typeface="Calibri"/>
              </a:rPr>
              <a:t>CSP0011_C_E</a:t>
            </a:r>
            <a:endParaRPr sz="850">
              <a:latin typeface="Calibri"/>
              <a:ea typeface="Calibri"/>
              <a:cs typeface="Calibri"/>
              <a:sym typeface="Calibri"/>
            </a:endParaRPr>
          </a:p>
        </p:txBody>
      </p:sp>
      <p:sp>
        <p:nvSpPr>
          <p:cNvPr id="478" name="Google Shape;478;p34"/>
          <p:cNvSpPr txBox="1"/>
          <p:nvPr>
            <p:ph type="title"/>
          </p:nvPr>
        </p:nvSpPr>
        <p:spPr>
          <a:xfrm>
            <a:off x="358140" y="196341"/>
            <a:ext cx="2647315" cy="2235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300">
                <a:latin typeface="Calibri"/>
                <a:ea typeface="Calibri"/>
                <a:cs typeface="Calibri"/>
                <a:sym typeface="Calibri"/>
              </a:rPr>
              <a:t>Stazione di controllo PLC interbloccata</a:t>
            </a:r>
            <a:endParaRPr sz="1300">
              <a:latin typeface="Calibri"/>
              <a:ea typeface="Calibri"/>
              <a:cs typeface="Calibri"/>
              <a:sym typeface="Calibri"/>
            </a:endParaRPr>
          </a:p>
        </p:txBody>
      </p:sp>
      <p:sp>
        <p:nvSpPr>
          <p:cNvPr id="479" name="Google Shape;479;p34"/>
          <p:cNvSpPr txBox="1"/>
          <p:nvPr/>
        </p:nvSpPr>
        <p:spPr>
          <a:xfrm>
            <a:off x="263525" y="816851"/>
            <a:ext cx="2364740" cy="2631440"/>
          </a:xfrm>
          <a:prstGeom prst="rect">
            <a:avLst/>
          </a:prstGeom>
          <a:noFill/>
          <a:ln>
            <a:noFill/>
          </a:ln>
        </p:spPr>
        <p:txBody>
          <a:bodyPr anchorCtr="0" anchor="t" bIns="0" lIns="0" spcFirstLastPara="1" rIns="0" wrap="square" tIns="12700">
            <a:spAutoFit/>
          </a:bodyPr>
          <a:lstStyle/>
          <a:p>
            <a:pPr indent="0" lvl="0" marL="12700" marR="27305" rtl="0" algn="l">
              <a:lnSpc>
                <a:spcPct val="100000"/>
              </a:lnSpc>
              <a:spcBef>
                <a:spcPts val="0"/>
              </a:spcBef>
              <a:spcAft>
                <a:spcPts val="0"/>
              </a:spcAft>
              <a:buNone/>
            </a:pPr>
            <a:r>
              <a:rPr b="1" lang="en-US" sz="1050">
                <a:latin typeface="Calibri"/>
                <a:ea typeface="Calibri"/>
                <a:cs typeface="Calibri"/>
                <a:sym typeface="Calibri"/>
              </a:rPr>
              <a:t>Interlocking Controllori logici programmabili (PLC) / Comunicazione interzona: </a:t>
            </a:r>
            <a:r>
              <a:rPr lang="en-US" sz="1050">
                <a:latin typeface="Calibri"/>
                <a:ea typeface="Calibri"/>
                <a:cs typeface="Calibri"/>
                <a:sym typeface="Calibri"/>
              </a:rPr>
              <a:t>Mentre la maggior parte del traffico di controllo è contenuto all'interno di una cella/zona, le comunicazioni industriali possono dover attraversare le zone per le funzioni di automazione distribuite.</a:t>
            </a:r>
            <a:endParaRPr sz="1050">
              <a:latin typeface="Calibri"/>
              <a:ea typeface="Calibri"/>
              <a:cs typeface="Calibri"/>
              <a:sym typeface="Calibri"/>
            </a:endParaRPr>
          </a:p>
          <a:p>
            <a:pPr indent="0" lvl="0" marL="0" rtl="0" algn="l">
              <a:lnSpc>
                <a:spcPct val="100000"/>
              </a:lnSpc>
              <a:spcBef>
                <a:spcPts val="335"/>
              </a:spcBef>
              <a:spcAft>
                <a:spcPts val="0"/>
              </a:spcAft>
              <a:buNone/>
            </a:pPr>
            <a:r>
              <a:t/>
            </a:r>
            <a:endParaRPr sz="1050">
              <a:latin typeface="Calibri"/>
              <a:ea typeface="Calibri"/>
              <a:cs typeface="Calibri"/>
              <a:sym typeface="Calibri"/>
            </a:endParaRPr>
          </a:p>
          <a:p>
            <a:pPr indent="0" lvl="0" marL="12700" marR="105410" rtl="0" algn="l">
              <a:lnSpc>
                <a:spcPct val="100000"/>
              </a:lnSpc>
              <a:spcBef>
                <a:spcPts val="0"/>
              </a:spcBef>
              <a:spcAft>
                <a:spcPts val="0"/>
              </a:spcAft>
              <a:buNone/>
            </a:pPr>
            <a:r>
              <a:rPr lang="en-US" sz="1050">
                <a:latin typeface="Calibri"/>
                <a:ea typeface="Calibri"/>
                <a:cs typeface="Calibri"/>
                <a:sym typeface="Calibri"/>
              </a:rPr>
              <a:t>Un PLC in una zona non deve avere pieno accesso ai servizi di un'altra zona.</a:t>
            </a:r>
            <a:endParaRPr sz="1050">
              <a:latin typeface="Calibri"/>
              <a:ea typeface="Calibri"/>
              <a:cs typeface="Calibri"/>
              <a:sym typeface="Calibri"/>
            </a:endParaRPr>
          </a:p>
          <a:p>
            <a:pPr indent="0" lvl="0" marL="12700" marR="5080" rtl="0" algn="l">
              <a:lnSpc>
                <a:spcPct val="100000"/>
              </a:lnSpc>
              <a:spcBef>
                <a:spcPts val="10"/>
              </a:spcBef>
              <a:spcAft>
                <a:spcPts val="0"/>
              </a:spcAft>
              <a:buNone/>
            </a:pPr>
            <a:r>
              <a:rPr lang="en-US" sz="1050">
                <a:latin typeface="Calibri"/>
                <a:ea typeface="Calibri"/>
                <a:cs typeface="Calibri"/>
                <a:sym typeface="Calibri"/>
              </a:rPr>
              <a:t>È necessario applicare la politica dei minimi privilegi.</a:t>
            </a:r>
            <a:endParaRPr sz="1050">
              <a:latin typeface="Calibri"/>
              <a:ea typeface="Calibri"/>
              <a:cs typeface="Calibri"/>
              <a:sym typeface="Calibri"/>
            </a:endParaRPr>
          </a:p>
          <a:p>
            <a:pPr indent="0" lvl="0" marL="12700" marR="61594" rtl="0" algn="l">
              <a:lnSpc>
                <a:spcPct val="100000"/>
              </a:lnSpc>
              <a:spcBef>
                <a:spcPts val="0"/>
              </a:spcBef>
              <a:spcAft>
                <a:spcPts val="0"/>
              </a:spcAft>
              <a:buNone/>
            </a:pPr>
            <a:r>
              <a:rPr lang="en-US" sz="1050">
                <a:latin typeface="Calibri"/>
                <a:ea typeface="Calibri"/>
                <a:cs typeface="Calibri"/>
                <a:sym typeface="Calibri"/>
              </a:rPr>
              <a:t>È importante che un potenziale malware non abbia un meccanismo automatico per diffondersi in altre zone.</a:t>
            </a:r>
            <a:endParaRPr sz="1050">
              <a:latin typeface="Calibri"/>
              <a:ea typeface="Calibri"/>
              <a:cs typeface="Calibri"/>
              <a:sym typeface="Calibri"/>
            </a:endParaRPr>
          </a:p>
        </p:txBody>
      </p:sp>
      <p:pic>
        <p:nvPicPr>
          <p:cNvPr id="480" name="Google Shape;480;p34"/>
          <p:cNvPicPr preferRelativeResize="0"/>
          <p:nvPr/>
        </p:nvPicPr>
        <p:blipFill rotWithShape="1">
          <a:blip r:embed="rId3">
            <a:alphaModFix/>
          </a:blip>
          <a:srcRect b="0" l="0" r="0" t="0"/>
          <a:stretch/>
        </p:blipFill>
        <p:spPr>
          <a:xfrm>
            <a:off x="2886455" y="792721"/>
            <a:ext cx="6088379" cy="427177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84" name="Shape 484"/>
        <p:cNvGrpSpPr/>
        <p:nvPr/>
      </p:nvGrpSpPr>
      <p:grpSpPr>
        <a:xfrm>
          <a:off x="0" y="0"/>
          <a:ext cx="0" cy="0"/>
          <a:chOff x="0" y="0"/>
          <a:chExt cx="0" cy="0"/>
        </a:xfrm>
      </p:grpSpPr>
      <p:pic>
        <p:nvPicPr>
          <p:cNvPr id="485" name="Google Shape;485;p35"/>
          <p:cNvPicPr preferRelativeResize="0"/>
          <p:nvPr/>
        </p:nvPicPr>
        <p:blipFill rotWithShape="1">
          <a:blip r:embed="rId3">
            <a:alphaModFix/>
          </a:blip>
          <a:srcRect b="0" l="0" r="0" t="0"/>
          <a:stretch/>
        </p:blipFill>
        <p:spPr>
          <a:xfrm>
            <a:off x="2517648" y="425868"/>
            <a:ext cx="6528130" cy="4503420"/>
          </a:xfrm>
          <a:prstGeom prst="rect">
            <a:avLst/>
          </a:prstGeom>
          <a:noFill/>
          <a:ln>
            <a:noFill/>
          </a:ln>
        </p:spPr>
      </p:pic>
      <p:sp>
        <p:nvSpPr>
          <p:cNvPr id="486" name="Google Shape;486;p35"/>
          <p:cNvSpPr txBox="1"/>
          <p:nvPr/>
        </p:nvSpPr>
        <p:spPr>
          <a:xfrm>
            <a:off x="8350986" y="40551"/>
            <a:ext cx="70485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850">
                <a:solidFill>
                  <a:srgbClr val="D7791A"/>
                </a:solidFill>
                <a:latin typeface="Calibri"/>
                <a:ea typeface="Calibri"/>
                <a:cs typeface="Calibri"/>
                <a:sym typeface="Calibri"/>
              </a:rPr>
              <a:t>CSP0011_C_E</a:t>
            </a:r>
            <a:endParaRPr sz="850">
              <a:latin typeface="Calibri"/>
              <a:ea typeface="Calibri"/>
              <a:cs typeface="Calibri"/>
              <a:sym typeface="Calibri"/>
            </a:endParaRPr>
          </a:p>
        </p:txBody>
      </p:sp>
      <p:pic>
        <p:nvPicPr>
          <p:cNvPr id="487" name="Google Shape;487;p35"/>
          <p:cNvPicPr preferRelativeResize="0"/>
          <p:nvPr/>
        </p:nvPicPr>
        <p:blipFill rotWithShape="1">
          <a:blip r:embed="rId4">
            <a:alphaModFix/>
          </a:blip>
          <a:srcRect b="0" l="0" r="0" t="0"/>
          <a:stretch/>
        </p:blipFill>
        <p:spPr>
          <a:xfrm>
            <a:off x="0" y="35052"/>
            <a:ext cx="2456724" cy="5065639"/>
          </a:xfrm>
          <a:prstGeom prst="rect">
            <a:avLst/>
          </a:prstGeom>
          <a:noFill/>
          <a:ln>
            <a:noFill/>
          </a:ln>
        </p:spPr>
      </p:pic>
      <p:sp>
        <p:nvSpPr>
          <p:cNvPr id="488" name="Google Shape;488;p35"/>
          <p:cNvSpPr txBox="1"/>
          <p:nvPr>
            <p:ph type="title"/>
          </p:nvPr>
        </p:nvSpPr>
        <p:spPr>
          <a:xfrm>
            <a:off x="358240" y="195581"/>
            <a:ext cx="1099185" cy="2235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300">
                <a:latin typeface="Calibri"/>
                <a:ea typeface="Calibri"/>
                <a:cs typeface="Calibri"/>
                <a:sym typeface="Calibri"/>
              </a:rPr>
              <a:t>Accesso remoto</a:t>
            </a:r>
            <a:endParaRPr sz="1300">
              <a:latin typeface="Calibri"/>
              <a:ea typeface="Calibri"/>
              <a:cs typeface="Calibri"/>
              <a:sym typeface="Calibri"/>
            </a:endParaRPr>
          </a:p>
        </p:txBody>
      </p:sp>
      <p:sp>
        <p:nvSpPr>
          <p:cNvPr id="489" name="Google Shape;489;p35"/>
          <p:cNvSpPr txBox="1"/>
          <p:nvPr/>
        </p:nvSpPr>
        <p:spPr>
          <a:xfrm>
            <a:off x="174447" y="797941"/>
            <a:ext cx="1938020" cy="203581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050">
                <a:latin typeface="Calibri"/>
                <a:ea typeface="Calibri"/>
                <a:cs typeface="Calibri"/>
                <a:sym typeface="Calibri"/>
              </a:rPr>
              <a:t>Utenti remoti:</a:t>
            </a:r>
            <a:endParaRPr sz="1050">
              <a:latin typeface="Calibri"/>
              <a:ea typeface="Calibri"/>
              <a:cs typeface="Calibri"/>
              <a:sym typeface="Calibri"/>
            </a:endParaRPr>
          </a:p>
          <a:p>
            <a:pPr indent="0" lvl="0" marL="0" rtl="0" algn="l">
              <a:lnSpc>
                <a:spcPct val="100000"/>
              </a:lnSpc>
              <a:spcBef>
                <a:spcPts val="330"/>
              </a:spcBef>
              <a:spcAft>
                <a:spcPts val="0"/>
              </a:spcAft>
              <a:buNone/>
            </a:pPr>
            <a:r>
              <a:t/>
            </a:r>
            <a:endParaRPr sz="1050">
              <a:latin typeface="Calibri"/>
              <a:ea typeface="Calibri"/>
              <a:cs typeface="Calibri"/>
              <a:sym typeface="Calibri"/>
            </a:endParaRPr>
          </a:p>
          <a:p>
            <a:pPr indent="0" lvl="0" marL="12700" marR="5080" rtl="0" algn="l">
              <a:lnSpc>
                <a:spcPct val="100000"/>
              </a:lnSpc>
              <a:spcBef>
                <a:spcPts val="0"/>
              </a:spcBef>
              <a:spcAft>
                <a:spcPts val="0"/>
              </a:spcAft>
              <a:buNone/>
            </a:pPr>
            <a:r>
              <a:rPr lang="en-US" sz="1050">
                <a:latin typeface="Calibri"/>
                <a:ea typeface="Calibri"/>
                <a:cs typeface="Calibri"/>
                <a:sym typeface="Calibri"/>
              </a:rPr>
              <a:t>L'accesso remoto è comunemente concesso a figure dipendenti, partner e fornitori per scopi di manutenzione, ottimizzazione dei processi e risoluzione dei problemi.</a:t>
            </a:r>
            <a:endParaRPr sz="1050">
              <a:latin typeface="Calibri"/>
              <a:ea typeface="Calibri"/>
              <a:cs typeface="Calibri"/>
              <a:sym typeface="Calibri"/>
            </a:endParaRPr>
          </a:p>
          <a:p>
            <a:pPr indent="0" lvl="0" marL="0" rtl="0" algn="l">
              <a:lnSpc>
                <a:spcPct val="100000"/>
              </a:lnSpc>
              <a:spcBef>
                <a:spcPts val="345"/>
              </a:spcBef>
              <a:spcAft>
                <a:spcPts val="0"/>
              </a:spcAft>
              <a:buNone/>
            </a:pPr>
            <a:r>
              <a:t/>
            </a:r>
            <a:endParaRPr sz="1050">
              <a:latin typeface="Calibri"/>
              <a:ea typeface="Calibri"/>
              <a:cs typeface="Calibri"/>
              <a:sym typeface="Calibri"/>
            </a:endParaRPr>
          </a:p>
          <a:p>
            <a:pPr indent="0" lvl="0" marL="12700" marR="104775" rtl="0" algn="l">
              <a:lnSpc>
                <a:spcPct val="100000"/>
              </a:lnSpc>
              <a:spcBef>
                <a:spcPts val="5"/>
              </a:spcBef>
              <a:spcAft>
                <a:spcPts val="0"/>
              </a:spcAft>
              <a:buNone/>
            </a:pPr>
            <a:r>
              <a:rPr lang="en-US" sz="1050">
                <a:latin typeface="Calibri"/>
                <a:ea typeface="Calibri"/>
                <a:cs typeface="Calibri"/>
                <a:sym typeface="Calibri"/>
              </a:rPr>
              <a:t>L'accesso remoto deve essere controllato e limitato a dispositivi selezionati nell'impianto per un periodo di tempo limitato.</a:t>
            </a:r>
            <a:endParaRPr sz="1050">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93" name="Shape 493"/>
        <p:cNvGrpSpPr/>
        <p:nvPr/>
      </p:nvGrpSpPr>
      <p:grpSpPr>
        <a:xfrm>
          <a:off x="0" y="0"/>
          <a:ext cx="0" cy="0"/>
          <a:chOff x="0" y="0"/>
          <a:chExt cx="0" cy="0"/>
        </a:xfrm>
      </p:grpSpPr>
      <p:pic>
        <p:nvPicPr>
          <p:cNvPr id="494" name="Google Shape;494;p36"/>
          <p:cNvPicPr preferRelativeResize="0"/>
          <p:nvPr/>
        </p:nvPicPr>
        <p:blipFill rotWithShape="1">
          <a:blip r:embed="rId3">
            <a:alphaModFix/>
          </a:blip>
          <a:srcRect b="0" l="0" r="0" t="0"/>
          <a:stretch/>
        </p:blipFill>
        <p:spPr>
          <a:xfrm>
            <a:off x="1348739" y="3273158"/>
            <a:ext cx="3027426" cy="1514475"/>
          </a:xfrm>
          <a:prstGeom prst="rect">
            <a:avLst/>
          </a:prstGeom>
          <a:noFill/>
          <a:ln>
            <a:noFill/>
          </a:ln>
        </p:spPr>
      </p:pic>
      <p:sp>
        <p:nvSpPr>
          <p:cNvPr id="495" name="Google Shape;495;p36"/>
          <p:cNvSpPr txBox="1"/>
          <p:nvPr>
            <p:ph type="title"/>
          </p:nvPr>
        </p:nvSpPr>
        <p:spPr>
          <a:xfrm>
            <a:off x="502284" y="24206"/>
            <a:ext cx="3581400" cy="777875"/>
          </a:xfrm>
          <a:prstGeom prst="rect">
            <a:avLst/>
          </a:prstGeom>
          <a:noFill/>
          <a:ln>
            <a:noFill/>
          </a:ln>
        </p:spPr>
        <p:txBody>
          <a:bodyPr anchorCtr="0" anchor="t" bIns="0" lIns="0" spcFirstLastPara="1" rIns="0" wrap="square" tIns="58400">
            <a:spAutoFit/>
          </a:bodyPr>
          <a:lstStyle/>
          <a:p>
            <a:pPr indent="0" lvl="0" marL="12700" marR="5080" rtl="0" algn="l">
              <a:lnSpc>
                <a:spcPct val="107692"/>
              </a:lnSpc>
              <a:spcBef>
                <a:spcPts val="0"/>
              </a:spcBef>
              <a:spcAft>
                <a:spcPts val="0"/>
              </a:spcAft>
              <a:buNone/>
            </a:pPr>
            <a:r>
              <a:rPr lang="en-US" sz="2600">
                <a:latin typeface="Times New Roman"/>
                <a:ea typeface="Times New Roman"/>
                <a:cs typeface="Times New Roman"/>
                <a:sym typeface="Times New Roman"/>
              </a:rPr>
              <a:t>Gamma e operazioni informatiche su SCADA</a:t>
            </a:r>
            <a:endParaRPr sz="2600">
              <a:latin typeface="Times New Roman"/>
              <a:ea typeface="Times New Roman"/>
              <a:cs typeface="Times New Roman"/>
              <a:sym typeface="Times New Roman"/>
            </a:endParaRPr>
          </a:p>
        </p:txBody>
      </p:sp>
      <p:sp>
        <p:nvSpPr>
          <p:cNvPr id="496" name="Google Shape;496;p36"/>
          <p:cNvSpPr txBox="1"/>
          <p:nvPr/>
        </p:nvSpPr>
        <p:spPr>
          <a:xfrm>
            <a:off x="582294" y="1247051"/>
            <a:ext cx="2782570" cy="144335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700">
                <a:latin typeface="Calibri"/>
                <a:ea typeface="Calibri"/>
                <a:cs typeface="Calibri"/>
                <a:sym typeface="Calibri"/>
              </a:rPr>
              <a:t>Argomento 2 - Forense digitale</a:t>
            </a:r>
            <a:endParaRPr sz="1700">
              <a:latin typeface="Calibri"/>
              <a:ea typeface="Calibri"/>
              <a:cs typeface="Calibri"/>
              <a:sym typeface="Calibri"/>
            </a:endParaRPr>
          </a:p>
          <a:p>
            <a:pPr indent="0" lvl="0" marL="0" rtl="0" algn="l">
              <a:lnSpc>
                <a:spcPct val="100000"/>
              </a:lnSpc>
              <a:spcBef>
                <a:spcPts val="894"/>
              </a:spcBef>
              <a:spcAft>
                <a:spcPts val="0"/>
              </a:spcAft>
              <a:buNone/>
            </a:pPr>
            <a:r>
              <a:t/>
            </a:r>
            <a:endParaRPr sz="1700">
              <a:latin typeface="Calibri"/>
              <a:ea typeface="Calibri"/>
              <a:cs typeface="Calibri"/>
              <a:sym typeface="Calibri"/>
            </a:endParaRPr>
          </a:p>
          <a:p>
            <a:pPr indent="-286385" lvl="0" marL="299085" rtl="0" algn="l">
              <a:lnSpc>
                <a:spcPct val="100000"/>
              </a:lnSpc>
              <a:spcBef>
                <a:spcPts val="0"/>
              </a:spcBef>
              <a:spcAft>
                <a:spcPts val="0"/>
              </a:spcAft>
              <a:buSzPts val="1800"/>
              <a:buFont typeface="Arial"/>
              <a:buChar char="•"/>
            </a:pPr>
            <a:r>
              <a:rPr lang="en-US" sz="1450">
                <a:latin typeface="Calibri"/>
                <a:ea typeface="Calibri"/>
                <a:cs typeface="Calibri"/>
                <a:sym typeface="Calibri"/>
              </a:rPr>
              <a:t>Cosa?</a:t>
            </a:r>
            <a:endParaRPr sz="1450">
              <a:latin typeface="Calibri"/>
              <a:ea typeface="Calibri"/>
              <a:cs typeface="Calibri"/>
              <a:sym typeface="Calibri"/>
            </a:endParaRPr>
          </a:p>
          <a:p>
            <a:pPr indent="-286385" lvl="0" marL="299085" rtl="0" algn="l">
              <a:lnSpc>
                <a:spcPct val="100000"/>
              </a:lnSpc>
              <a:spcBef>
                <a:spcPts val="425"/>
              </a:spcBef>
              <a:spcAft>
                <a:spcPts val="0"/>
              </a:spcAft>
              <a:buSzPts val="1800"/>
              <a:buFont typeface="Arial"/>
              <a:buChar char="•"/>
            </a:pPr>
            <a:r>
              <a:rPr lang="en-US" sz="1450">
                <a:latin typeface="Calibri"/>
                <a:ea typeface="Calibri"/>
                <a:cs typeface="Calibri"/>
                <a:sym typeface="Calibri"/>
              </a:rPr>
              <a:t>Dove?</a:t>
            </a:r>
            <a:endParaRPr sz="1450">
              <a:latin typeface="Calibri"/>
              <a:ea typeface="Calibri"/>
              <a:cs typeface="Calibri"/>
              <a:sym typeface="Calibri"/>
            </a:endParaRPr>
          </a:p>
          <a:p>
            <a:pPr indent="-286385" lvl="0" marL="299085" rtl="0" algn="l">
              <a:lnSpc>
                <a:spcPct val="100000"/>
              </a:lnSpc>
              <a:spcBef>
                <a:spcPts val="434"/>
              </a:spcBef>
              <a:spcAft>
                <a:spcPts val="0"/>
              </a:spcAft>
              <a:buSzPts val="1800"/>
              <a:buFont typeface="Arial"/>
              <a:buChar char="•"/>
            </a:pPr>
            <a:r>
              <a:rPr lang="en-US" sz="1450">
                <a:latin typeface="Calibri"/>
                <a:ea typeface="Calibri"/>
                <a:cs typeface="Calibri"/>
                <a:sym typeface="Calibri"/>
              </a:rPr>
              <a:t>Come?</a:t>
            </a:r>
            <a:endParaRPr sz="1450">
              <a:latin typeface="Calibri"/>
              <a:ea typeface="Calibri"/>
              <a:cs typeface="Calibri"/>
              <a:sym typeface="Calibri"/>
            </a:endParaRPr>
          </a:p>
        </p:txBody>
      </p:sp>
      <p:pic>
        <p:nvPicPr>
          <p:cNvPr id="497" name="Google Shape;497;p36"/>
          <p:cNvPicPr preferRelativeResize="0"/>
          <p:nvPr/>
        </p:nvPicPr>
        <p:blipFill rotWithShape="1">
          <a:blip r:embed="rId4">
            <a:alphaModFix/>
          </a:blip>
          <a:srcRect b="0" l="0" r="0" t="0"/>
          <a:stretch/>
        </p:blipFill>
        <p:spPr>
          <a:xfrm>
            <a:off x="4672939" y="12700"/>
            <a:ext cx="4471054" cy="513074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grpSp>
        <p:nvGrpSpPr>
          <p:cNvPr id="502" name="Google Shape;502;p37"/>
          <p:cNvGrpSpPr/>
          <p:nvPr/>
        </p:nvGrpSpPr>
        <p:grpSpPr>
          <a:xfrm>
            <a:off x="2039111" y="640854"/>
            <a:ext cx="7026022" cy="4475480"/>
            <a:chOff x="2039111" y="640854"/>
            <a:chExt cx="7026022" cy="4475480"/>
          </a:xfrm>
        </p:grpSpPr>
        <p:pic>
          <p:nvPicPr>
            <p:cNvPr id="503" name="Google Shape;503;p37"/>
            <p:cNvPicPr preferRelativeResize="0"/>
            <p:nvPr/>
          </p:nvPicPr>
          <p:blipFill rotWithShape="1">
            <a:blip r:embed="rId3">
              <a:alphaModFix/>
            </a:blip>
            <a:srcRect b="0" l="0" r="0" t="0"/>
            <a:stretch/>
          </p:blipFill>
          <p:spPr>
            <a:xfrm>
              <a:off x="2039111" y="734569"/>
              <a:ext cx="6949440" cy="3482340"/>
            </a:xfrm>
            <a:prstGeom prst="rect">
              <a:avLst/>
            </a:prstGeom>
            <a:noFill/>
            <a:ln>
              <a:noFill/>
            </a:ln>
          </p:spPr>
        </p:pic>
        <p:sp>
          <p:nvSpPr>
            <p:cNvPr id="504" name="Google Shape;504;p37"/>
            <p:cNvSpPr/>
            <p:nvPr/>
          </p:nvSpPr>
          <p:spPr>
            <a:xfrm>
              <a:off x="3679063" y="640854"/>
              <a:ext cx="5386070" cy="4475480"/>
            </a:xfrm>
            <a:custGeom>
              <a:rect b="b" l="l" r="r" t="t"/>
              <a:pathLst>
                <a:path extrusionOk="0" h="4475480" w="5386070">
                  <a:moveTo>
                    <a:pt x="575945" y="2947924"/>
                  </a:moveTo>
                  <a:lnTo>
                    <a:pt x="328041" y="2778506"/>
                  </a:lnTo>
                  <a:lnTo>
                    <a:pt x="347599" y="2882773"/>
                  </a:lnTo>
                  <a:lnTo>
                    <a:pt x="0" y="2948178"/>
                  </a:lnTo>
                  <a:lnTo>
                    <a:pt x="39243" y="3156839"/>
                  </a:lnTo>
                  <a:lnTo>
                    <a:pt x="386842" y="3091434"/>
                  </a:lnTo>
                  <a:lnTo>
                    <a:pt x="406527" y="3195701"/>
                  </a:lnTo>
                  <a:lnTo>
                    <a:pt x="477812" y="3091434"/>
                  </a:lnTo>
                  <a:lnTo>
                    <a:pt x="575945" y="2947924"/>
                  </a:lnTo>
                  <a:close/>
                </a:path>
                <a:path extrusionOk="0" h="4475480" w="5386070">
                  <a:moveTo>
                    <a:pt x="1088136" y="1752600"/>
                  </a:moveTo>
                  <a:lnTo>
                    <a:pt x="812165" y="1634236"/>
                  </a:lnTo>
                  <a:lnTo>
                    <a:pt x="693928" y="1910080"/>
                  </a:lnTo>
                  <a:lnTo>
                    <a:pt x="792480" y="1870710"/>
                  </a:lnTo>
                  <a:lnTo>
                    <a:pt x="889127" y="2112772"/>
                  </a:lnTo>
                  <a:lnTo>
                    <a:pt x="1086231" y="2034032"/>
                  </a:lnTo>
                  <a:lnTo>
                    <a:pt x="1021016" y="1870710"/>
                  </a:lnTo>
                  <a:lnTo>
                    <a:pt x="989584" y="1791970"/>
                  </a:lnTo>
                  <a:lnTo>
                    <a:pt x="1088136" y="1752600"/>
                  </a:lnTo>
                  <a:close/>
                </a:path>
                <a:path extrusionOk="0" h="4475480" w="5386070">
                  <a:moveTo>
                    <a:pt x="3294748" y="4157472"/>
                  </a:moveTo>
                  <a:lnTo>
                    <a:pt x="2939643" y="4157472"/>
                  </a:lnTo>
                  <a:lnTo>
                    <a:pt x="2939643" y="4051554"/>
                  </a:lnTo>
                  <a:lnTo>
                    <a:pt x="2727833" y="4263390"/>
                  </a:lnTo>
                  <a:lnTo>
                    <a:pt x="2939643" y="4475226"/>
                  </a:lnTo>
                  <a:lnTo>
                    <a:pt x="2939643" y="4369308"/>
                  </a:lnTo>
                  <a:lnTo>
                    <a:pt x="3294748" y="4369308"/>
                  </a:lnTo>
                  <a:lnTo>
                    <a:pt x="3294748" y="4157472"/>
                  </a:lnTo>
                  <a:close/>
                </a:path>
                <a:path extrusionOk="0" h="4475480" w="5386070">
                  <a:moveTo>
                    <a:pt x="4221086" y="2186305"/>
                  </a:moveTo>
                  <a:lnTo>
                    <a:pt x="3906012" y="2025523"/>
                  </a:lnTo>
                  <a:lnTo>
                    <a:pt x="3954272" y="1931035"/>
                  </a:lnTo>
                  <a:lnTo>
                    <a:pt x="3668636" y="2023491"/>
                  </a:lnTo>
                  <a:lnTo>
                    <a:pt x="3761232" y="2309114"/>
                  </a:lnTo>
                  <a:lnTo>
                    <a:pt x="3809479" y="2214626"/>
                  </a:lnTo>
                  <a:lnTo>
                    <a:pt x="4124579" y="2375408"/>
                  </a:lnTo>
                  <a:lnTo>
                    <a:pt x="4206633" y="2214626"/>
                  </a:lnTo>
                  <a:lnTo>
                    <a:pt x="4221086" y="2186305"/>
                  </a:lnTo>
                  <a:close/>
                </a:path>
                <a:path extrusionOk="0" h="4475480" w="5386070">
                  <a:moveTo>
                    <a:pt x="4686554" y="196215"/>
                  </a:moveTo>
                  <a:lnTo>
                    <a:pt x="4661281" y="135128"/>
                  </a:lnTo>
                  <a:lnTo>
                    <a:pt x="4605401" y="0"/>
                  </a:lnTo>
                  <a:lnTo>
                    <a:pt x="4278503" y="135128"/>
                  </a:lnTo>
                  <a:lnTo>
                    <a:pt x="4237990" y="37084"/>
                  </a:lnTo>
                  <a:lnTo>
                    <a:pt x="4122801" y="314198"/>
                  </a:lnTo>
                  <a:lnTo>
                    <a:pt x="4400029" y="429387"/>
                  </a:lnTo>
                  <a:lnTo>
                    <a:pt x="4359529" y="331343"/>
                  </a:lnTo>
                  <a:lnTo>
                    <a:pt x="4686554" y="196215"/>
                  </a:lnTo>
                  <a:close/>
                </a:path>
                <a:path extrusionOk="0" h="4475480" w="5386070">
                  <a:moveTo>
                    <a:pt x="5385689" y="1262634"/>
                  </a:moveTo>
                  <a:lnTo>
                    <a:pt x="5279771" y="1262634"/>
                  </a:lnTo>
                  <a:lnTo>
                    <a:pt x="5279771" y="909066"/>
                  </a:lnTo>
                  <a:lnTo>
                    <a:pt x="5067935" y="909066"/>
                  </a:lnTo>
                  <a:lnTo>
                    <a:pt x="5067935" y="1262634"/>
                  </a:lnTo>
                  <a:lnTo>
                    <a:pt x="4962004" y="1262634"/>
                  </a:lnTo>
                  <a:lnTo>
                    <a:pt x="5173853" y="1474470"/>
                  </a:lnTo>
                  <a:lnTo>
                    <a:pt x="5385689" y="1262634"/>
                  </a:lnTo>
                  <a:close/>
                </a:path>
              </a:pathLst>
            </a:custGeom>
            <a:solidFill>
              <a:srgbClr val="FFD966"/>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sp>
        <p:nvSpPr>
          <p:cNvPr id="505" name="Google Shape;505;p37"/>
          <p:cNvSpPr txBox="1"/>
          <p:nvPr>
            <p:ph type="title"/>
          </p:nvPr>
        </p:nvSpPr>
        <p:spPr>
          <a:xfrm>
            <a:off x="325120" y="91160"/>
            <a:ext cx="3802379" cy="2235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300">
                <a:latin typeface="Calibri"/>
                <a:ea typeface="Calibri"/>
                <a:cs typeface="Calibri"/>
                <a:sym typeface="Calibri"/>
              </a:rPr>
              <a:t>tipico sistema SCADA per il controllo delle infrastrutture</a:t>
            </a:r>
            <a:endParaRPr sz="1300">
              <a:latin typeface="Calibri"/>
              <a:ea typeface="Calibri"/>
              <a:cs typeface="Calibri"/>
              <a:sym typeface="Calibri"/>
            </a:endParaRPr>
          </a:p>
        </p:txBody>
      </p:sp>
      <p:sp>
        <p:nvSpPr>
          <p:cNvPr id="506" name="Google Shape;506;p37"/>
          <p:cNvSpPr txBox="1"/>
          <p:nvPr/>
        </p:nvSpPr>
        <p:spPr>
          <a:xfrm>
            <a:off x="8128000" y="40551"/>
            <a:ext cx="70485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850">
                <a:solidFill>
                  <a:srgbClr val="D7791A"/>
                </a:solidFill>
                <a:latin typeface="Calibri"/>
                <a:ea typeface="Calibri"/>
                <a:cs typeface="Calibri"/>
                <a:sym typeface="Calibri"/>
              </a:rPr>
              <a:t>CSP0011_C_E</a:t>
            </a:r>
            <a:endParaRPr sz="850">
              <a:latin typeface="Calibri"/>
              <a:ea typeface="Calibri"/>
              <a:cs typeface="Calibri"/>
              <a:sym typeface="Calibri"/>
            </a:endParaRPr>
          </a:p>
        </p:txBody>
      </p:sp>
      <p:sp>
        <p:nvSpPr>
          <p:cNvPr id="507" name="Google Shape;507;p37"/>
          <p:cNvSpPr txBox="1"/>
          <p:nvPr/>
        </p:nvSpPr>
        <p:spPr>
          <a:xfrm>
            <a:off x="1518919" y="4804155"/>
            <a:ext cx="2172970" cy="13208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700">
                <a:solidFill>
                  <a:srgbClr val="888888"/>
                </a:solidFill>
                <a:latin typeface="Calibri"/>
                <a:ea typeface="Calibri"/>
                <a:cs typeface="Calibri"/>
                <a:sym typeface="Calibri"/>
              </a:rPr>
              <a:t>Le architetture dettagliate saranno presentate nella Parte 3</a:t>
            </a:r>
            <a:endParaRPr sz="700">
              <a:latin typeface="Calibri"/>
              <a:ea typeface="Calibri"/>
              <a:cs typeface="Calibri"/>
              <a:sym typeface="Calibri"/>
            </a:endParaRPr>
          </a:p>
        </p:txBody>
      </p:sp>
      <p:sp>
        <p:nvSpPr>
          <p:cNvPr id="508" name="Google Shape;508;p37"/>
          <p:cNvSpPr txBox="1"/>
          <p:nvPr/>
        </p:nvSpPr>
        <p:spPr>
          <a:xfrm>
            <a:off x="7122794" y="4745507"/>
            <a:ext cx="94996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Punto di ingresso</a:t>
            </a:r>
            <a:endParaRPr sz="1050">
              <a:latin typeface="Calibri"/>
              <a:ea typeface="Calibri"/>
              <a:cs typeface="Calibri"/>
              <a:sym typeface="Calibri"/>
            </a:endParaRPr>
          </a:p>
        </p:txBody>
      </p:sp>
      <p:sp>
        <p:nvSpPr>
          <p:cNvPr id="509" name="Google Shape;509;p37"/>
          <p:cNvSpPr txBox="1"/>
          <p:nvPr/>
        </p:nvSpPr>
        <p:spPr>
          <a:xfrm>
            <a:off x="8326805" y="4758207"/>
            <a:ext cx="112395" cy="13208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700">
                <a:solidFill>
                  <a:srgbClr val="888888"/>
                </a:solidFill>
                <a:latin typeface="Calibri"/>
                <a:ea typeface="Calibri"/>
                <a:cs typeface="Calibri"/>
                <a:sym typeface="Calibri"/>
              </a:rPr>
              <a:t>37</a:t>
            </a:r>
            <a:endParaRPr sz="700">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13" name="Shape 513"/>
        <p:cNvGrpSpPr/>
        <p:nvPr/>
      </p:nvGrpSpPr>
      <p:grpSpPr>
        <a:xfrm>
          <a:off x="0" y="0"/>
          <a:ext cx="0" cy="0"/>
          <a:chOff x="0" y="0"/>
          <a:chExt cx="0" cy="0"/>
        </a:xfrm>
      </p:grpSpPr>
      <p:sp>
        <p:nvSpPr>
          <p:cNvPr id="514" name="Google Shape;514;p38"/>
          <p:cNvSpPr txBox="1"/>
          <p:nvPr>
            <p:ph type="title"/>
          </p:nvPr>
        </p:nvSpPr>
        <p:spPr>
          <a:xfrm>
            <a:off x="2610497" y="168986"/>
            <a:ext cx="664845" cy="24637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450">
                <a:latin typeface="Calibri"/>
                <a:ea typeface="Calibri"/>
                <a:cs typeface="Calibri"/>
                <a:sym typeface="Calibri"/>
              </a:rPr>
              <a:t>/ SCADA</a:t>
            </a:r>
            <a:endParaRPr sz="1450">
              <a:latin typeface="Calibri"/>
              <a:ea typeface="Calibri"/>
              <a:cs typeface="Calibri"/>
              <a:sym typeface="Calibri"/>
            </a:endParaRPr>
          </a:p>
        </p:txBody>
      </p:sp>
      <p:sp>
        <p:nvSpPr>
          <p:cNvPr id="515" name="Google Shape;515;p38"/>
          <p:cNvSpPr txBox="1"/>
          <p:nvPr/>
        </p:nvSpPr>
        <p:spPr>
          <a:xfrm>
            <a:off x="8350986" y="40551"/>
            <a:ext cx="70485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850">
                <a:solidFill>
                  <a:srgbClr val="D7791A"/>
                </a:solidFill>
                <a:latin typeface="Calibri"/>
                <a:ea typeface="Calibri"/>
                <a:cs typeface="Calibri"/>
                <a:sym typeface="Calibri"/>
              </a:rPr>
              <a:t>CSP0011_C_E</a:t>
            </a:r>
            <a:endParaRPr sz="850">
              <a:latin typeface="Calibri"/>
              <a:ea typeface="Calibri"/>
              <a:cs typeface="Calibri"/>
              <a:sym typeface="Calibri"/>
            </a:endParaRPr>
          </a:p>
        </p:txBody>
      </p:sp>
      <p:sp>
        <p:nvSpPr>
          <p:cNvPr id="516" name="Google Shape;516;p38"/>
          <p:cNvSpPr txBox="1"/>
          <p:nvPr/>
        </p:nvSpPr>
        <p:spPr>
          <a:xfrm>
            <a:off x="8328710" y="4778971"/>
            <a:ext cx="112395" cy="13208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700">
                <a:solidFill>
                  <a:srgbClr val="888888"/>
                </a:solidFill>
                <a:latin typeface="Calibri"/>
                <a:ea typeface="Calibri"/>
                <a:cs typeface="Calibri"/>
                <a:sym typeface="Calibri"/>
              </a:rPr>
              <a:t>38</a:t>
            </a:r>
            <a:endParaRPr sz="700">
              <a:latin typeface="Calibri"/>
              <a:ea typeface="Calibri"/>
              <a:cs typeface="Calibri"/>
              <a:sym typeface="Calibri"/>
            </a:endParaRPr>
          </a:p>
        </p:txBody>
      </p:sp>
      <p:pic>
        <p:nvPicPr>
          <p:cNvPr id="517" name="Google Shape;517;p38"/>
          <p:cNvPicPr preferRelativeResize="0"/>
          <p:nvPr/>
        </p:nvPicPr>
        <p:blipFill rotWithShape="1">
          <a:blip r:embed="rId3">
            <a:alphaModFix/>
          </a:blip>
          <a:srcRect b="0" l="0" r="0" t="0"/>
          <a:stretch/>
        </p:blipFill>
        <p:spPr>
          <a:xfrm>
            <a:off x="0" y="35052"/>
            <a:ext cx="2456724" cy="5065639"/>
          </a:xfrm>
          <a:prstGeom prst="rect">
            <a:avLst/>
          </a:prstGeom>
          <a:noFill/>
          <a:ln>
            <a:noFill/>
          </a:ln>
        </p:spPr>
      </p:pic>
      <p:sp>
        <p:nvSpPr>
          <p:cNvPr id="518" name="Google Shape;518;p38"/>
          <p:cNvSpPr txBox="1"/>
          <p:nvPr/>
        </p:nvSpPr>
        <p:spPr>
          <a:xfrm>
            <a:off x="298195" y="222759"/>
            <a:ext cx="1807210" cy="24637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450">
                <a:latin typeface="Calibri"/>
                <a:ea typeface="Calibri"/>
                <a:cs typeface="Calibri"/>
                <a:sym typeface="Calibri"/>
              </a:rPr>
              <a:t>Forensica digitale e PLC</a:t>
            </a:r>
            <a:endParaRPr sz="1450">
              <a:latin typeface="Calibri"/>
              <a:ea typeface="Calibri"/>
              <a:cs typeface="Calibri"/>
              <a:sym typeface="Calibri"/>
            </a:endParaRPr>
          </a:p>
        </p:txBody>
      </p:sp>
      <p:sp>
        <p:nvSpPr>
          <p:cNvPr id="519" name="Google Shape;519;p38"/>
          <p:cNvSpPr txBox="1"/>
          <p:nvPr/>
        </p:nvSpPr>
        <p:spPr>
          <a:xfrm>
            <a:off x="484427" y="3851454"/>
            <a:ext cx="1226185" cy="561340"/>
          </a:xfrm>
          <a:prstGeom prst="rect">
            <a:avLst/>
          </a:prstGeom>
          <a:noFill/>
          <a:ln>
            <a:noFill/>
          </a:ln>
        </p:spPr>
        <p:txBody>
          <a:bodyPr anchorCtr="0" anchor="t" bIns="0" lIns="0" spcFirstLastPara="1" rIns="0" wrap="square" tIns="45075">
            <a:spAutoFit/>
          </a:bodyPr>
          <a:lstStyle/>
          <a:p>
            <a:pPr indent="0" lvl="0" marL="12700" rtl="0" algn="l">
              <a:lnSpc>
                <a:spcPct val="100000"/>
              </a:lnSpc>
              <a:spcBef>
                <a:spcPts val="0"/>
              </a:spcBef>
              <a:spcAft>
                <a:spcPts val="0"/>
              </a:spcAft>
              <a:buNone/>
            </a:pPr>
            <a:r>
              <a:rPr lang="en-US" sz="950">
                <a:latin typeface="Calibri"/>
                <a:ea typeface="Calibri"/>
                <a:cs typeface="Calibri"/>
                <a:sym typeface="Calibri"/>
              </a:rPr>
              <a:t>PLC / SCADA</a:t>
            </a:r>
            <a:endParaRPr sz="950">
              <a:latin typeface="Calibri"/>
              <a:ea typeface="Calibri"/>
              <a:cs typeface="Calibri"/>
              <a:sym typeface="Calibri"/>
            </a:endParaRPr>
          </a:p>
          <a:p>
            <a:pPr indent="0" lvl="0" marL="12700" rtl="0" algn="l">
              <a:lnSpc>
                <a:spcPct val="100000"/>
              </a:lnSpc>
              <a:spcBef>
                <a:spcPts val="250"/>
              </a:spcBef>
              <a:spcAft>
                <a:spcPts val="0"/>
              </a:spcAft>
              <a:buNone/>
            </a:pPr>
            <a:r>
              <a:rPr lang="en-US" sz="950">
                <a:latin typeface="Calibri"/>
                <a:ea typeface="Calibri"/>
                <a:cs typeface="Calibri"/>
                <a:sym typeface="Calibri"/>
              </a:rPr>
              <a:t>Modello OSI</a:t>
            </a:r>
            <a:endParaRPr sz="950">
              <a:latin typeface="Calibri"/>
              <a:ea typeface="Calibri"/>
              <a:cs typeface="Calibri"/>
              <a:sym typeface="Calibri"/>
            </a:endParaRPr>
          </a:p>
          <a:p>
            <a:pPr indent="0" lvl="0" marL="12700" rtl="0" algn="l">
              <a:lnSpc>
                <a:spcPct val="100000"/>
              </a:lnSpc>
              <a:spcBef>
                <a:spcPts val="295"/>
              </a:spcBef>
              <a:spcAft>
                <a:spcPts val="0"/>
              </a:spcAft>
              <a:buNone/>
            </a:pPr>
            <a:r>
              <a:rPr lang="en-US" sz="950">
                <a:latin typeface="Calibri"/>
                <a:ea typeface="Calibri"/>
                <a:cs typeface="Calibri"/>
                <a:sym typeface="Calibri"/>
              </a:rPr>
              <a:t>Livello operativo forense</a:t>
            </a:r>
            <a:endParaRPr sz="950">
              <a:latin typeface="Calibri"/>
              <a:ea typeface="Calibri"/>
              <a:cs typeface="Calibri"/>
              <a:sym typeface="Calibri"/>
            </a:endParaRPr>
          </a:p>
        </p:txBody>
      </p:sp>
      <p:pic>
        <p:nvPicPr>
          <p:cNvPr id="520" name="Google Shape;520;p38"/>
          <p:cNvPicPr preferRelativeResize="0"/>
          <p:nvPr/>
        </p:nvPicPr>
        <p:blipFill rotWithShape="1">
          <a:blip r:embed="rId4">
            <a:alphaModFix/>
          </a:blip>
          <a:srcRect b="0" l="0" r="0" t="0"/>
          <a:stretch/>
        </p:blipFill>
        <p:spPr>
          <a:xfrm>
            <a:off x="3773423" y="339280"/>
            <a:ext cx="4137660" cy="456133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39"/>
          <p:cNvSpPr txBox="1"/>
          <p:nvPr/>
        </p:nvSpPr>
        <p:spPr>
          <a:xfrm>
            <a:off x="8350986" y="58673"/>
            <a:ext cx="70485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850">
                <a:solidFill>
                  <a:srgbClr val="D7791A"/>
                </a:solidFill>
                <a:latin typeface="Calibri"/>
                <a:ea typeface="Calibri"/>
                <a:cs typeface="Calibri"/>
                <a:sym typeface="Calibri"/>
              </a:rPr>
              <a:t>CSP0011_C_E</a:t>
            </a:r>
            <a:endParaRPr sz="850">
              <a:latin typeface="Calibri"/>
              <a:ea typeface="Calibri"/>
              <a:cs typeface="Calibri"/>
              <a:sym typeface="Calibri"/>
            </a:endParaRPr>
          </a:p>
        </p:txBody>
      </p:sp>
      <p:sp>
        <p:nvSpPr>
          <p:cNvPr id="526" name="Google Shape;526;p39"/>
          <p:cNvSpPr txBox="1"/>
          <p:nvPr>
            <p:ph type="title"/>
          </p:nvPr>
        </p:nvSpPr>
        <p:spPr>
          <a:xfrm>
            <a:off x="297815" y="220471"/>
            <a:ext cx="1259205" cy="24637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450">
                <a:latin typeface="Calibri"/>
                <a:ea typeface="Calibri"/>
                <a:cs typeface="Calibri"/>
                <a:sym typeface="Calibri"/>
              </a:rPr>
              <a:t>Forense dal vivo</a:t>
            </a:r>
            <a:endParaRPr sz="1450">
              <a:latin typeface="Calibri"/>
              <a:ea typeface="Calibri"/>
              <a:cs typeface="Calibri"/>
              <a:sym typeface="Calibri"/>
            </a:endParaRPr>
          </a:p>
        </p:txBody>
      </p:sp>
      <p:sp>
        <p:nvSpPr>
          <p:cNvPr id="527" name="Google Shape;527;p39"/>
          <p:cNvSpPr txBox="1"/>
          <p:nvPr/>
        </p:nvSpPr>
        <p:spPr>
          <a:xfrm>
            <a:off x="261620" y="650722"/>
            <a:ext cx="8561705" cy="3749675"/>
          </a:xfrm>
          <a:prstGeom prst="rect">
            <a:avLst/>
          </a:prstGeom>
          <a:noFill/>
          <a:ln>
            <a:noFill/>
          </a:ln>
        </p:spPr>
        <p:txBody>
          <a:bodyPr anchorCtr="0" anchor="t" bIns="0" lIns="0" spcFirstLastPara="1" rIns="0" wrap="square" tIns="12700">
            <a:spAutoFit/>
          </a:bodyPr>
          <a:lstStyle/>
          <a:p>
            <a:pPr indent="0" lvl="0" marL="12700" marR="2608580" rtl="0" algn="l">
              <a:lnSpc>
                <a:spcPct val="100000"/>
              </a:lnSpc>
              <a:spcBef>
                <a:spcPts val="0"/>
              </a:spcBef>
              <a:spcAft>
                <a:spcPts val="0"/>
              </a:spcAft>
              <a:buNone/>
            </a:pPr>
            <a:r>
              <a:rPr lang="en-US" sz="1050">
                <a:latin typeface="Calibri"/>
                <a:ea typeface="Calibri"/>
                <a:cs typeface="Calibri"/>
                <a:sym typeface="Calibri"/>
              </a:rPr>
              <a:t>Poiché lo SCADA deve essere operativo 24 ore su 24, 7 giorni su 7, gli investigatori non possono spegnerlo per acquisire/analizzare i dati. In questo caso, la </a:t>
            </a:r>
            <a:r>
              <a:rPr b="1" lang="en-US" sz="1050">
                <a:latin typeface="Calibri"/>
                <a:ea typeface="Calibri"/>
                <a:cs typeface="Calibri"/>
                <a:sym typeface="Calibri"/>
              </a:rPr>
              <a:t>live forensics </a:t>
            </a:r>
            <a:r>
              <a:rPr lang="en-US" sz="1050">
                <a:latin typeface="Calibri"/>
                <a:ea typeface="Calibri"/>
                <a:cs typeface="Calibri"/>
                <a:sym typeface="Calibri"/>
              </a:rPr>
              <a:t>è una soluzione valida per un'indagine digitale.</a:t>
            </a:r>
            <a:endParaRPr sz="1050">
              <a:latin typeface="Calibri"/>
              <a:ea typeface="Calibri"/>
              <a:cs typeface="Calibri"/>
              <a:sym typeface="Calibri"/>
            </a:endParaRPr>
          </a:p>
          <a:p>
            <a:pPr indent="0" lvl="0" marL="0" rtl="0" algn="l">
              <a:lnSpc>
                <a:spcPct val="100000"/>
              </a:lnSpc>
              <a:spcBef>
                <a:spcPts val="640"/>
              </a:spcBef>
              <a:spcAft>
                <a:spcPts val="0"/>
              </a:spcAft>
              <a:buNone/>
            </a:pPr>
            <a:r>
              <a:t/>
            </a:r>
            <a:endParaRPr sz="1050">
              <a:latin typeface="Calibri"/>
              <a:ea typeface="Calibri"/>
              <a:cs typeface="Calibri"/>
              <a:sym typeface="Calibri"/>
            </a:endParaRPr>
          </a:p>
          <a:p>
            <a:pPr indent="0" lvl="0" marL="12700" rtl="0" algn="l">
              <a:lnSpc>
                <a:spcPct val="100000"/>
              </a:lnSpc>
              <a:spcBef>
                <a:spcPts val="0"/>
              </a:spcBef>
              <a:spcAft>
                <a:spcPts val="0"/>
              </a:spcAft>
              <a:buNone/>
            </a:pPr>
            <a:r>
              <a:rPr lang="en-US" sz="1050">
                <a:latin typeface="Calibri"/>
                <a:ea typeface="Calibri"/>
                <a:cs typeface="Calibri"/>
                <a:sym typeface="Calibri"/>
              </a:rPr>
              <a:t>La medicina legale dal vivo comporta</a:t>
            </a:r>
            <a:endParaRPr sz="1050">
              <a:latin typeface="Calibri"/>
              <a:ea typeface="Calibri"/>
              <a:cs typeface="Calibri"/>
              <a:sym typeface="Calibri"/>
            </a:endParaRPr>
          </a:p>
          <a:p>
            <a:pPr indent="-285750" lvl="0" marL="298450" rtl="0" algn="l">
              <a:lnSpc>
                <a:spcPct val="100000"/>
              </a:lnSpc>
              <a:spcBef>
                <a:spcPts val="65"/>
              </a:spcBef>
              <a:spcAft>
                <a:spcPts val="0"/>
              </a:spcAft>
              <a:buSzPts val="1350"/>
              <a:buFont typeface="Calibri"/>
              <a:buChar char="-"/>
            </a:pPr>
            <a:r>
              <a:rPr lang="en-US" sz="1050">
                <a:latin typeface="Calibri"/>
                <a:ea typeface="Calibri"/>
                <a:cs typeface="Calibri"/>
                <a:sym typeface="Calibri"/>
              </a:rPr>
              <a:t>Esecuzione dell'acquisizione dei dati</a:t>
            </a:r>
            <a:endParaRPr sz="1050">
              <a:latin typeface="Calibri"/>
              <a:ea typeface="Calibri"/>
              <a:cs typeface="Calibri"/>
              <a:sym typeface="Calibri"/>
            </a:endParaRPr>
          </a:p>
          <a:p>
            <a:pPr indent="-285750" lvl="0" marL="298450" rtl="0" algn="l">
              <a:lnSpc>
                <a:spcPct val="100000"/>
              </a:lnSpc>
              <a:spcBef>
                <a:spcPts val="0"/>
              </a:spcBef>
              <a:spcAft>
                <a:spcPts val="0"/>
              </a:spcAft>
              <a:buSzPts val="1350"/>
              <a:buFont typeface="Calibri"/>
              <a:buChar char="-"/>
            </a:pPr>
            <a:r>
              <a:rPr lang="en-US" sz="1050">
                <a:latin typeface="Calibri"/>
                <a:ea typeface="Calibri"/>
                <a:cs typeface="Calibri"/>
                <a:sym typeface="Calibri"/>
              </a:rPr>
              <a:t>Analisi su un sistema in funzione.</a:t>
            </a:r>
            <a:endParaRPr sz="1050">
              <a:latin typeface="Calibri"/>
              <a:ea typeface="Calibri"/>
              <a:cs typeface="Calibri"/>
              <a:sym typeface="Calibri"/>
            </a:endParaRPr>
          </a:p>
          <a:p>
            <a:pPr indent="0" lvl="0" marL="12700" marR="5080" rtl="0" algn="l">
              <a:lnSpc>
                <a:spcPct val="155238"/>
              </a:lnSpc>
              <a:spcBef>
                <a:spcPts val="45"/>
              </a:spcBef>
              <a:spcAft>
                <a:spcPts val="0"/>
              </a:spcAft>
              <a:buNone/>
            </a:pPr>
            <a:r>
              <a:rPr lang="en-US" sz="1050">
                <a:latin typeface="Calibri"/>
                <a:ea typeface="Calibri"/>
                <a:cs typeface="Calibri"/>
                <a:sym typeface="Calibri"/>
              </a:rPr>
              <a:t>Tuttavia, i requisiti di disponibilità 24 ore su 24, 7 giorni su 7, impongono che l'indagine forense trascorra il minor tempo possibile su un computer in funzione. Sistema SCADA.</a:t>
            </a:r>
            <a:endParaRPr sz="1050">
              <a:latin typeface="Calibri"/>
              <a:ea typeface="Calibri"/>
              <a:cs typeface="Calibri"/>
              <a:sym typeface="Calibri"/>
            </a:endParaRPr>
          </a:p>
          <a:p>
            <a:pPr indent="0" lvl="0" marL="0" rtl="0" algn="l">
              <a:lnSpc>
                <a:spcPct val="100000"/>
              </a:lnSpc>
              <a:spcBef>
                <a:spcPts val="270"/>
              </a:spcBef>
              <a:spcAft>
                <a:spcPts val="0"/>
              </a:spcAft>
              <a:buNone/>
            </a:pPr>
            <a:r>
              <a:t/>
            </a:r>
            <a:endParaRPr sz="1050">
              <a:latin typeface="Calibri"/>
              <a:ea typeface="Calibri"/>
              <a:cs typeface="Calibri"/>
              <a:sym typeface="Calibri"/>
            </a:endParaRPr>
          </a:p>
          <a:p>
            <a:pPr indent="0" lvl="0" marL="12700" marR="4562475" rtl="0" algn="l">
              <a:lnSpc>
                <a:spcPct val="100000"/>
              </a:lnSpc>
              <a:spcBef>
                <a:spcPts val="0"/>
              </a:spcBef>
              <a:spcAft>
                <a:spcPts val="0"/>
              </a:spcAft>
              <a:buNone/>
            </a:pPr>
            <a:r>
              <a:rPr lang="en-US" sz="1050">
                <a:latin typeface="Calibri"/>
                <a:ea typeface="Calibri"/>
                <a:cs typeface="Calibri"/>
                <a:sym typeface="Calibri"/>
              </a:rPr>
              <a:t>Di conseguenza, i dati in tempo reale vengono successivamente analizzati offline. L'acquisizione dei dati in tempo reale comprende</a:t>
            </a:r>
            <a:endParaRPr sz="1050">
              <a:latin typeface="Calibri"/>
              <a:ea typeface="Calibri"/>
              <a:cs typeface="Calibri"/>
              <a:sym typeface="Calibri"/>
            </a:endParaRPr>
          </a:p>
          <a:p>
            <a:pPr indent="-285750" lvl="0" marL="298450" rtl="0" algn="l">
              <a:lnSpc>
                <a:spcPct val="100000"/>
              </a:lnSpc>
              <a:spcBef>
                <a:spcPts val="5"/>
              </a:spcBef>
              <a:spcAft>
                <a:spcPts val="0"/>
              </a:spcAft>
              <a:buSzPts val="1350"/>
              <a:buFont typeface="Calibri"/>
              <a:buChar char="-"/>
            </a:pPr>
            <a:r>
              <a:rPr lang="en-US" sz="1050">
                <a:latin typeface="Calibri"/>
                <a:ea typeface="Calibri"/>
                <a:cs typeface="Calibri"/>
                <a:sym typeface="Calibri"/>
              </a:rPr>
              <a:t>dati volatili come il contenuto della memoria fisica</a:t>
            </a:r>
            <a:endParaRPr sz="1050">
              <a:latin typeface="Calibri"/>
              <a:ea typeface="Calibri"/>
              <a:cs typeface="Calibri"/>
              <a:sym typeface="Calibri"/>
            </a:endParaRPr>
          </a:p>
          <a:p>
            <a:pPr indent="-285750" lvl="0" marL="298450" rtl="0" algn="l">
              <a:lnSpc>
                <a:spcPct val="100000"/>
              </a:lnSpc>
              <a:spcBef>
                <a:spcPts val="0"/>
              </a:spcBef>
              <a:spcAft>
                <a:spcPts val="0"/>
              </a:spcAft>
              <a:buSzPts val="1350"/>
              <a:buFont typeface="Calibri"/>
              <a:buChar char="-"/>
            </a:pPr>
            <a:r>
              <a:rPr lang="en-US" sz="1050">
                <a:latin typeface="Calibri"/>
                <a:ea typeface="Calibri"/>
                <a:cs typeface="Calibri"/>
                <a:sym typeface="Calibri"/>
              </a:rPr>
              <a:t>Dati non volatili, come quelli memorizzati su un disco rigido.</a:t>
            </a:r>
            <a:endParaRPr sz="1050">
              <a:latin typeface="Calibri"/>
              <a:ea typeface="Calibri"/>
              <a:cs typeface="Calibri"/>
              <a:sym typeface="Calibri"/>
            </a:endParaRPr>
          </a:p>
          <a:p>
            <a:pPr indent="0" lvl="0" marL="12700" marR="79375" rtl="0" algn="l">
              <a:lnSpc>
                <a:spcPct val="155238"/>
              </a:lnSpc>
              <a:spcBef>
                <a:spcPts val="60"/>
              </a:spcBef>
              <a:spcAft>
                <a:spcPts val="0"/>
              </a:spcAft>
              <a:buNone/>
            </a:pPr>
            <a:r>
              <a:rPr lang="en-US" sz="1050">
                <a:latin typeface="Calibri"/>
                <a:ea typeface="Calibri"/>
                <a:cs typeface="Calibri"/>
                <a:sym typeface="Calibri"/>
              </a:rPr>
              <a:t>Si tratta di una soluzione diversa dalla tradizionale acquisizione di dati morti, che prevede la messa offline del sistema, con conseguente perdita di tutti i dati volatili.</a:t>
            </a:r>
            <a:endParaRPr sz="1050">
              <a:latin typeface="Calibri"/>
              <a:ea typeface="Calibri"/>
              <a:cs typeface="Calibri"/>
              <a:sym typeface="Calibri"/>
            </a:endParaRPr>
          </a:p>
          <a:p>
            <a:pPr indent="0" lvl="0" marL="0" rtl="0" algn="l">
              <a:lnSpc>
                <a:spcPct val="100000"/>
              </a:lnSpc>
              <a:spcBef>
                <a:spcPts val="575"/>
              </a:spcBef>
              <a:spcAft>
                <a:spcPts val="0"/>
              </a:spcAft>
              <a:buNone/>
            </a:pPr>
            <a:r>
              <a:t/>
            </a:r>
            <a:endParaRPr sz="1050">
              <a:latin typeface="Calibri"/>
              <a:ea typeface="Calibri"/>
              <a:cs typeface="Calibri"/>
              <a:sym typeface="Calibri"/>
            </a:endParaRPr>
          </a:p>
          <a:p>
            <a:pPr indent="0" lvl="0" marL="12700" rtl="0" algn="l">
              <a:lnSpc>
                <a:spcPct val="100000"/>
              </a:lnSpc>
              <a:spcBef>
                <a:spcPts val="0"/>
              </a:spcBef>
              <a:spcAft>
                <a:spcPts val="0"/>
              </a:spcAft>
              <a:buNone/>
            </a:pPr>
            <a:r>
              <a:rPr lang="en-US" sz="1050">
                <a:latin typeface="Calibri"/>
                <a:ea typeface="Calibri"/>
                <a:cs typeface="Calibri"/>
                <a:sym typeface="Calibri"/>
              </a:rPr>
              <a:t>Tuttavia, per l'indagine sono necessari dati volatili.</a:t>
            </a:r>
            <a:endParaRPr sz="1050">
              <a:latin typeface="Calibri"/>
              <a:ea typeface="Calibri"/>
              <a:cs typeface="Calibri"/>
              <a:sym typeface="Calibri"/>
            </a:endParaRPr>
          </a:p>
          <a:p>
            <a:pPr indent="-88265" lvl="0" marL="100965" marR="3096260" rtl="0" algn="l">
              <a:lnSpc>
                <a:spcPct val="155238"/>
              </a:lnSpc>
              <a:spcBef>
                <a:spcPts val="95"/>
              </a:spcBef>
              <a:spcAft>
                <a:spcPts val="0"/>
              </a:spcAft>
              <a:buSzPts val="1350"/>
              <a:buFont typeface="Calibri"/>
              <a:buChar char="-"/>
            </a:pPr>
            <a:r>
              <a:rPr lang="en-US" sz="1050">
                <a:latin typeface="Calibri"/>
                <a:ea typeface="Calibri"/>
                <a:cs typeface="Calibri"/>
                <a:sym typeface="Calibri"/>
              </a:rPr>
              <a:t>nella memoria fisica, contiene informazioni sullo attuale del sistema, come il numero di reti aperte connessioni, informazioni sui processi e chiavi di crittografia.</a:t>
            </a:r>
            <a:endParaRPr sz="1050">
              <a:latin typeface="Calibri"/>
              <a:ea typeface="Calibri"/>
              <a:cs typeface="Calibri"/>
              <a:sym typeface="Calibri"/>
            </a:endParaRPr>
          </a:p>
        </p:txBody>
      </p:sp>
      <p:sp>
        <p:nvSpPr>
          <p:cNvPr id="528" name="Google Shape;528;p39"/>
          <p:cNvSpPr txBox="1"/>
          <p:nvPr/>
        </p:nvSpPr>
        <p:spPr>
          <a:xfrm>
            <a:off x="8328711" y="4843436"/>
            <a:ext cx="112395" cy="13208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700">
                <a:solidFill>
                  <a:srgbClr val="888888"/>
                </a:solidFill>
                <a:latin typeface="Calibri"/>
                <a:ea typeface="Calibri"/>
                <a:cs typeface="Calibri"/>
                <a:sym typeface="Calibri"/>
              </a:rPr>
              <a:t>39</a:t>
            </a:r>
            <a:endParaRPr sz="700">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7" name="Shape 107"/>
        <p:cNvGrpSpPr/>
        <p:nvPr/>
      </p:nvGrpSpPr>
      <p:grpSpPr>
        <a:xfrm>
          <a:off x="0" y="0"/>
          <a:ext cx="0" cy="0"/>
          <a:chOff x="0" y="0"/>
          <a:chExt cx="0" cy="0"/>
        </a:xfrm>
      </p:grpSpPr>
      <p:grpSp>
        <p:nvGrpSpPr>
          <p:cNvPr id="108" name="Google Shape;108;p4"/>
          <p:cNvGrpSpPr/>
          <p:nvPr/>
        </p:nvGrpSpPr>
        <p:grpSpPr>
          <a:xfrm>
            <a:off x="5996940" y="6759"/>
            <a:ext cx="2177986" cy="5128260"/>
            <a:chOff x="5996940" y="6759"/>
            <a:chExt cx="2177986" cy="5128260"/>
          </a:xfrm>
        </p:grpSpPr>
        <p:sp>
          <p:nvSpPr>
            <p:cNvPr id="109" name="Google Shape;109;p4"/>
            <p:cNvSpPr/>
            <p:nvPr/>
          </p:nvSpPr>
          <p:spPr>
            <a:xfrm>
              <a:off x="6269926" y="6759"/>
              <a:ext cx="1905000" cy="5128260"/>
            </a:xfrm>
            <a:custGeom>
              <a:rect b="b" l="l" r="r" t="t"/>
              <a:pathLst>
                <a:path extrusionOk="0" h="5128260" w="1905000">
                  <a:moveTo>
                    <a:pt x="978872" y="3396818"/>
                  </a:moveTo>
                  <a:lnTo>
                    <a:pt x="922832" y="3396818"/>
                  </a:lnTo>
                  <a:lnTo>
                    <a:pt x="961656" y="3386492"/>
                  </a:lnTo>
                  <a:lnTo>
                    <a:pt x="994791" y="3363569"/>
                  </a:lnTo>
                  <a:lnTo>
                    <a:pt x="1018881" y="3329533"/>
                  </a:lnTo>
                  <a:lnTo>
                    <a:pt x="1273377" y="2379179"/>
                  </a:lnTo>
                  <a:lnTo>
                    <a:pt x="1884514" y="0"/>
                  </a:lnTo>
                  <a:lnTo>
                    <a:pt x="1897761" y="0"/>
                  </a:lnTo>
                  <a:lnTo>
                    <a:pt x="1904376" y="952"/>
                  </a:lnTo>
                  <a:lnTo>
                    <a:pt x="1291348" y="2383917"/>
                  </a:lnTo>
                  <a:lnTo>
                    <a:pt x="1036865" y="3335209"/>
                  </a:lnTo>
                  <a:lnTo>
                    <a:pt x="1036865" y="3336163"/>
                  </a:lnTo>
                  <a:lnTo>
                    <a:pt x="1008951" y="3375836"/>
                  </a:lnTo>
                  <a:lnTo>
                    <a:pt x="978872" y="3396818"/>
                  </a:lnTo>
                  <a:close/>
                </a:path>
                <a:path extrusionOk="0" h="5128260" w="1905000">
                  <a:moveTo>
                    <a:pt x="19862" y="5127891"/>
                  </a:moveTo>
                  <a:lnTo>
                    <a:pt x="0" y="5127891"/>
                  </a:lnTo>
                  <a:lnTo>
                    <a:pt x="939" y="5125047"/>
                  </a:lnTo>
                  <a:lnTo>
                    <a:pt x="3784" y="5115572"/>
                  </a:lnTo>
                  <a:lnTo>
                    <a:pt x="434224" y="3546500"/>
                  </a:lnTo>
                  <a:lnTo>
                    <a:pt x="727506" y="2462568"/>
                  </a:lnTo>
                  <a:lnTo>
                    <a:pt x="745197" y="2422587"/>
                  </a:lnTo>
                  <a:lnTo>
                    <a:pt x="773645" y="2391295"/>
                  </a:lnTo>
                  <a:lnTo>
                    <a:pt x="809993" y="2370327"/>
                  </a:lnTo>
                  <a:lnTo>
                    <a:pt x="851382" y="2361323"/>
                  </a:lnTo>
                  <a:lnTo>
                    <a:pt x="894956" y="2365921"/>
                  </a:lnTo>
                  <a:lnTo>
                    <a:pt x="920597" y="2375446"/>
                  </a:lnTo>
                  <a:lnTo>
                    <a:pt x="930968" y="2381910"/>
                  </a:lnTo>
                  <a:lnTo>
                    <a:pt x="844612" y="2381910"/>
                  </a:lnTo>
                  <a:lnTo>
                    <a:pt x="801763" y="2396706"/>
                  </a:lnTo>
                  <a:lnTo>
                    <a:pt x="767448" y="2426436"/>
                  </a:lnTo>
                  <a:lnTo>
                    <a:pt x="746429" y="2468245"/>
                  </a:lnTo>
                  <a:lnTo>
                    <a:pt x="453148" y="3552190"/>
                  </a:lnTo>
                  <a:lnTo>
                    <a:pt x="19862" y="5127891"/>
                  </a:lnTo>
                  <a:close/>
                </a:path>
                <a:path extrusionOk="0" h="5128260" w="1905000">
                  <a:moveTo>
                    <a:pt x="657390" y="4513643"/>
                  </a:moveTo>
                  <a:lnTo>
                    <a:pt x="598170" y="4499330"/>
                  </a:lnTo>
                  <a:lnTo>
                    <a:pt x="557098" y="4467352"/>
                  </a:lnTo>
                  <a:lnTo>
                    <a:pt x="530758" y="4420818"/>
                  </a:lnTo>
                  <a:lnTo>
                    <a:pt x="524113" y="4369587"/>
                  </a:lnTo>
                  <a:lnTo>
                    <a:pt x="524077" y="4368381"/>
                  </a:lnTo>
                  <a:lnTo>
                    <a:pt x="528509" y="4341622"/>
                  </a:lnTo>
                  <a:lnTo>
                    <a:pt x="795527" y="3346920"/>
                  </a:lnTo>
                  <a:lnTo>
                    <a:pt x="784884" y="3328403"/>
                  </a:lnTo>
                  <a:lnTo>
                    <a:pt x="775892" y="3286936"/>
                  </a:lnTo>
                  <a:lnTo>
                    <a:pt x="780477" y="3243300"/>
                  </a:lnTo>
                  <a:lnTo>
                    <a:pt x="973480" y="2529839"/>
                  </a:lnTo>
                  <a:lnTo>
                    <a:pt x="977556" y="2506446"/>
                  </a:lnTo>
                  <a:lnTo>
                    <a:pt x="962126" y="2439822"/>
                  </a:lnTo>
                  <a:lnTo>
                    <a:pt x="932319" y="2405240"/>
                  </a:lnTo>
                  <a:lnTo>
                    <a:pt x="891170" y="2384868"/>
                  </a:lnTo>
                  <a:lnTo>
                    <a:pt x="844612" y="2381910"/>
                  </a:lnTo>
                  <a:lnTo>
                    <a:pt x="930968" y="2381910"/>
                  </a:lnTo>
                  <a:lnTo>
                    <a:pt x="962672" y="2408021"/>
                  </a:lnTo>
                  <a:lnTo>
                    <a:pt x="989190" y="2455291"/>
                  </a:lnTo>
                  <a:lnTo>
                    <a:pt x="995848" y="2506446"/>
                  </a:lnTo>
                  <a:lnTo>
                    <a:pt x="995895" y="2508034"/>
                  </a:lnTo>
                  <a:lnTo>
                    <a:pt x="991450" y="2534577"/>
                  </a:lnTo>
                  <a:lnTo>
                    <a:pt x="798461" y="3248037"/>
                  </a:lnTo>
                  <a:lnTo>
                    <a:pt x="795502" y="3294672"/>
                  </a:lnTo>
                  <a:lnTo>
                    <a:pt x="803402" y="3317607"/>
                  </a:lnTo>
                  <a:lnTo>
                    <a:pt x="823127" y="3317607"/>
                  </a:lnTo>
                  <a:lnTo>
                    <a:pt x="815975" y="3344188"/>
                  </a:lnTo>
                  <a:lnTo>
                    <a:pt x="836695" y="3368178"/>
                  </a:lnTo>
                  <a:lnTo>
                    <a:pt x="809523" y="3368178"/>
                  </a:lnTo>
                  <a:lnTo>
                    <a:pt x="546379" y="4346435"/>
                  </a:lnTo>
                  <a:lnTo>
                    <a:pt x="542455" y="4369587"/>
                  </a:lnTo>
                  <a:lnTo>
                    <a:pt x="543204" y="4392560"/>
                  </a:lnTo>
                  <a:lnTo>
                    <a:pt x="557669" y="4435805"/>
                  </a:lnTo>
                  <a:lnTo>
                    <a:pt x="586827" y="4470400"/>
                  </a:lnTo>
                  <a:lnTo>
                    <a:pt x="627291" y="4490580"/>
                  </a:lnTo>
                  <a:lnTo>
                    <a:pt x="672884" y="4493741"/>
                  </a:lnTo>
                  <a:lnTo>
                    <a:pt x="723594" y="4493741"/>
                  </a:lnTo>
                  <a:lnTo>
                    <a:pt x="700277" y="4506391"/>
                  </a:lnTo>
                  <a:lnTo>
                    <a:pt x="657390" y="4513643"/>
                  </a:lnTo>
                  <a:close/>
                </a:path>
                <a:path extrusionOk="0" h="5128260" w="1905000">
                  <a:moveTo>
                    <a:pt x="823127" y="3317607"/>
                  </a:moveTo>
                  <a:lnTo>
                    <a:pt x="803402" y="3317607"/>
                  </a:lnTo>
                  <a:lnTo>
                    <a:pt x="813561" y="3279762"/>
                  </a:lnTo>
                  <a:lnTo>
                    <a:pt x="833309" y="3279762"/>
                  </a:lnTo>
                  <a:lnTo>
                    <a:pt x="823127" y="3317607"/>
                  </a:lnTo>
                  <a:close/>
                </a:path>
                <a:path extrusionOk="0" h="5128260" w="1905000">
                  <a:moveTo>
                    <a:pt x="723594" y="4493741"/>
                  </a:moveTo>
                  <a:lnTo>
                    <a:pt x="672884" y="4493741"/>
                  </a:lnTo>
                  <a:lnTo>
                    <a:pt x="714781" y="4479163"/>
                  </a:lnTo>
                  <a:lnTo>
                    <a:pt x="748206" y="4449634"/>
                  </a:lnTo>
                  <a:lnTo>
                    <a:pt x="768399" y="4407928"/>
                  </a:lnTo>
                  <a:lnTo>
                    <a:pt x="1071333" y="3279762"/>
                  </a:lnTo>
                  <a:lnTo>
                    <a:pt x="1091082" y="3279762"/>
                  </a:lnTo>
                  <a:lnTo>
                    <a:pt x="786281" y="4412741"/>
                  </a:lnTo>
                  <a:lnTo>
                    <a:pt x="767727" y="4454042"/>
                  </a:lnTo>
                  <a:lnTo>
                    <a:pt x="738059" y="4485894"/>
                  </a:lnTo>
                  <a:lnTo>
                    <a:pt x="723594" y="4493741"/>
                  </a:lnTo>
                  <a:close/>
                </a:path>
                <a:path extrusionOk="0" h="5128260" w="1905000">
                  <a:moveTo>
                    <a:pt x="925106" y="3415041"/>
                  </a:moveTo>
                  <a:lnTo>
                    <a:pt x="876985" y="3411016"/>
                  </a:lnTo>
                  <a:lnTo>
                    <a:pt x="837068" y="3393300"/>
                  </a:lnTo>
                  <a:lnTo>
                    <a:pt x="809523" y="3368178"/>
                  </a:lnTo>
                  <a:lnTo>
                    <a:pt x="836695" y="3368178"/>
                  </a:lnTo>
                  <a:lnTo>
                    <a:pt x="839965" y="3371963"/>
                  </a:lnTo>
                  <a:lnTo>
                    <a:pt x="881710" y="3393008"/>
                  </a:lnTo>
                  <a:lnTo>
                    <a:pt x="922832" y="3396818"/>
                  </a:lnTo>
                  <a:lnTo>
                    <a:pt x="978872" y="3396818"/>
                  </a:lnTo>
                  <a:lnTo>
                    <a:pt x="970407" y="3402722"/>
                  </a:lnTo>
                  <a:lnTo>
                    <a:pt x="925106" y="3415041"/>
                  </a:lnTo>
                  <a:close/>
                </a:path>
              </a:pathLst>
            </a:custGeom>
            <a:solidFill>
              <a:srgbClr val="D7791A"/>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0" name="Google Shape;110;p4"/>
            <p:cNvSpPr/>
            <p:nvPr/>
          </p:nvSpPr>
          <p:spPr>
            <a:xfrm>
              <a:off x="5996940" y="1420371"/>
              <a:ext cx="2135505" cy="2543810"/>
            </a:xfrm>
            <a:custGeom>
              <a:rect b="b" l="l" r="r" t="t"/>
              <a:pathLst>
                <a:path extrusionOk="0" h="2543810" w="2135504">
                  <a:moveTo>
                    <a:pt x="1779269" y="2543555"/>
                  </a:moveTo>
                  <a:lnTo>
                    <a:pt x="355854" y="2543555"/>
                  </a:lnTo>
                  <a:lnTo>
                    <a:pt x="307580" y="2540305"/>
                  </a:lnTo>
                  <a:lnTo>
                    <a:pt x="261276" y="2530840"/>
                  </a:lnTo>
                  <a:lnTo>
                    <a:pt x="217365" y="2515582"/>
                  </a:lnTo>
                  <a:lnTo>
                    <a:pt x="176275" y="2494957"/>
                  </a:lnTo>
                  <a:lnTo>
                    <a:pt x="138429" y="2469388"/>
                  </a:lnTo>
                  <a:lnTo>
                    <a:pt x="104251" y="2439304"/>
                  </a:lnTo>
                  <a:lnTo>
                    <a:pt x="74166" y="2405126"/>
                  </a:lnTo>
                  <a:lnTo>
                    <a:pt x="48597" y="2367280"/>
                  </a:lnTo>
                  <a:lnTo>
                    <a:pt x="27973" y="2326189"/>
                  </a:lnTo>
                  <a:lnTo>
                    <a:pt x="12715" y="2282279"/>
                  </a:lnTo>
                  <a:lnTo>
                    <a:pt x="3248" y="2235974"/>
                  </a:lnTo>
                  <a:lnTo>
                    <a:pt x="0" y="2187702"/>
                  </a:lnTo>
                  <a:lnTo>
                    <a:pt x="0" y="355854"/>
                  </a:lnTo>
                  <a:lnTo>
                    <a:pt x="3248" y="307580"/>
                  </a:lnTo>
                  <a:lnTo>
                    <a:pt x="12715" y="261276"/>
                  </a:lnTo>
                  <a:lnTo>
                    <a:pt x="27973" y="217365"/>
                  </a:lnTo>
                  <a:lnTo>
                    <a:pt x="48597" y="176275"/>
                  </a:lnTo>
                  <a:lnTo>
                    <a:pt x="74166" y="138429"/>
                  </a:lnTo>
                  <a:lnTo>
                    <a:pt x="104251" y="104251"/>
                  </a:lnTo>
                  <a:lnTo>
                    <a:pt x="138429" y="74166"/>
                  </a:lnTo>
                  <a:lnTo>
                    <a:pt x="176276" y="48597"/>
                  </a:lnTo>
                  <a:lnTo>
                    <a:pt x="217365" y="27973"/>
                  </a:lnTo>
                  <a:lnTo>
                    <a:pt x="261276" y="12715"/>
                  </a:lnTo>
                  <a:lnTo>
                    <a:pt x="307580" y="3248"/>
                  </a:lnTo>
                  <a:lnTo>
                    <a:pt x="355854" y="0"/>
                  </a:lnTo>
                  <a:lnTo>
                    <a:pt x="1779269" y="0"/>
                  </a:lnTo>
                  <a:lnTo>
                    <a:pt x="1827543" y="3248"/>
                  </a:lnTo>
                  <a:lnTo>
                    <a:pt x="1873847" y="12715"/>
                  </a:lnTo>
                  <a:lnTo>
                    <a:pt x="1917756" y="27973"/>
                  </a:lnTo>
                  <a:lnTo>
                    <a:pt x="1958847" y="48597"/>
                  </a:lnTo>
                  <a:lnTo>
                    <a:pt x="1996694" y="74166"/>
                  </a:lnTo>
                  <a:lnTo>
                    <a:pt x="2030871" y="104251"/>
                  </a:lnTo>
                  <a:lnTo>
                    <a:pt x="2060956" y="138429"/>
                  </a:lnTo>
                  <a:lnTo>
                    <a:pt x="2086524" y="176275"/>
                  </a:lnTo>
                  <a:lnTo>
                    <a:pt x="2107150" y="217365"/>
                  </a:lnTo>
                  <a:lnTo>
                    <a:pt x="2122408" y="261276"/>
                  </a:lnTo>
                  <a:lnTo>
                    <a:pt x="2131873" y="307580"/>
                  </a:lnTo>
                  <a:lnTo>
                    <a:pt x="2135123" y="355854"/>
                  </a:lnTo>
                  <a:lnTo>
                    <a:pt x="2135123" y="2187702"/>
                  </a:lnTo>
                  <a:lnTo>
                    <a:pt x="2131873" y="2235974"/>
                  </a:lnTo>
                  <a:lnTo>
                    <a:pt x="2122408" y="2282279"/>
                  </a:lnTo>
                  <a:lnTo>
                    <a:pt x="2107150" y="2326189"/>
                  </a:lnTo>
                  <a:lnTo>
                    <a:pt x="2086524" y="2367280"/>
                  </a:lnTo>
                  <a:lnTo>
                    <a:pt x="2060956" y="2405126"/>
                  </a:lnTo>
                  <a:lnTo>
                    <a:pt x="2030871" y="2439304"/>
                  </a:lnTo>
                  <a:lnTo>
                    <a:pt x="1996694" y="2469388"/>
                  </a:lnTo>
                  <a:lnTo>
                    <a:pt x="1958848" y="2494957"/>
                  </a:lnTo>
                  <a:lnTo>
                    <a:pt x="1917756" y="2515582"/>
                  </a:lnTo>
                  <a:lnTo>
                    <a:pt x="1873847" y="2530840"/>
                  </a:lnTo>
                  <a:lnTo>
                    <a:pt x="1827543" y="2540305"/>
                  </a:lnTo>
                  <a:lnTo>
                    <a:pt x="1779269" y="2543555"/>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1" name="Google Shape;111;p4"/>
            <p:cNvSpPr/>
            <p:nvPr/>
          </p:nvSpPr>
          <p:spPr>
            <a:xfrm>
              <a:off x="5997702" y="1421133"/>
              <a:ext cx="2135505" cy="2543810"/>
            </a:xfrm>
            <a:custGeom>
              <a:rect b="b" l="l" r="r" t="t"/>
              <a:pathLst>
                <a:path extrusionOk="0" h="2543810" w="2135504">
                  <a:moveTo>
                    <a:pt x="1779270" y="2543555"/>
                  </a:moveTo>
                  <a:lnTo>
                    <a:pt x="355853" y="2543555"/>
                  </a:lnTo>
                  <a:lnTo>
                    <a:pt x="307580" y="2540305"/>
                  </a:lnTo>
                  <a:lnTo>
                    <a:pt x="261276" y="2530840"/>
                  </a:lnTo>
                  <a:lnTo>
                    <a:pt x="217365" y="2515582"/>
                  </a:lnTo>
                  <a:lnTo>
                    <a:pt x="176275" y="2494957"/>
                  </a:lnTo>
                  <a:lnTo>
                    <a:pt x="138429" y="2469388"/>
                  </a:lnTo>
                  <a:lnTo>
                    <a:pt x="104251" y="2439304"/>
                  </a:lnTo>
                  <a:lnTo>
                    <a:pt x="74166" y="2405126"/>
                  </a:lnTo>
                  <a:lnTo>
                    <a:pt x="48597" y="2367280"/>
                  </a:lnTo>
                  <a:lnTo>
                    <a:pt x="27973" y="2326189"/>
                  </a:lnTo>
                  <a:lnTo>
                    <a:pt x="12715" y="2282279"/>
                  </a:lnTo>
                  <a:lnTo>
                    <a:pt x="3248" y="2235974"/>
                  </a:lnTo>
                  <a:lnTo>
                    <a:pt x="0" y="2187702"/>
                  </a:lnTo>
                  <a:lnTo>
                    <a:pt x="0" y="355854"/>
                  </a:lnTo>
                  <a:lnTo>
                    <a:pt x="3248" y="307580"/>
                  </a:lnTo>
                  <a:lnTo>
                    <a:pt x="12715" y="261276"/>
                  </a:lnTo>
                  <a:lnTo>
                    <a:pt x="27973" y="217365"/>
                  </a:lnTo>
                  <a:lnTo>
                    <a:pt x="48597" y="176275"/>
                  </a:lnTo>
                  <a:lnTo>
                    <a:pt x="74166" y="138429"/>
                  </a:lnTo>
                  <a:lnTo>
                    <a:pt x="104251" y="104251"/>
                  </a:lnTo>
                  <a:lnTo>
                    <a:pt x="138429" y="74166"/>
                  </a:lnTo>
                  <a:lnTo>
                    <a:pt x="176276" y="48597"/>
                  </a:lnTo>
                  <a:lnTo>
                    <a:pt x="217365" y="27973"/>
                  </a:lnTo>
                  <a:lnTo>
                    <a:pt x="261276" y="12715"/>
                  </a:lnTo>
                  <a:lnTo>
                    <a:pt x="307580" y="3248"/>
                  </a:lnTo>
                  <a:lnTo>
                    <a:pt x="355853" y="0"/>
                  </a:lnTo>
                  <a:lnTo>
                    <a:pt x="1779270" y="0"/>
                  </a:lnTo>
                  <a:lnTo>
                    <a:pt x="1827543" y="3248"/>
                  </a:lnTo>
                  <a:lnTo>
                    <a:pt x="1873847" y="12715"/>
                  </a:lnTo>
                  <a:lnTo>
                    <a:pt x="1917756" y="27973"/>
                  </a:lnTo>
                  <a:lnTo>
                    <a:pt x="1958847" y="48597"/>
                  </a:lnTo>
                  <a:lnTo>
                    <a:pt x="1996694" y="74166"/>
                  </a:lnTo>
                  <a:lnTo>
                    <a:pt x="2030871" y="104251"/>
                  </a:lnTo>
                  <a:lnTo>
                    <a:pt x="2060956" y="138429"/>
                  </a:lnTo>
                  <a:lnTo>
                    <a:pt x="2086524" y="176275"/>
                  </a:lnTo>
                  <a:lnTo>
                    <a:pt x="2107150" y="217365"/>
                  </a:lnTo>
                  <a:lnTo>
                    <a:pt x="2122408" y="261276"/>
                  </a:lnTo>
                  <a:lnTo>
                    <a:pt x="2131873" y="307580"/>
                  </a:lnTo>
                  <a:lnTo>
                    <a:pt x="2135123" y="355854"/>
                  </a:lnTo>
                  <a:lnTo>
                    <a:pt x="2135123" y="2187702"/>
                  </a:lnTo>
                  <a:lnTo>
                    <a:pt x="2131873" y="2235974"/>
                  </a:lnTo>
                  <a:lnTo>
                    <a:pt x="2122408" y="2282279"/>
                  </a:lnTo>
                  <a:lnTo>
                    <a:pt x="2107150" y="2326189"/>
                  </a:lnTo>
                  <a:lnTo>
                    <a:pt x="2086524" y="2367280"/>
                  </a:lnTo>
                  <a:lnTo>
                    <a:pt x="2060956" y="2405126"/>
                  </a:lnTo>
                  <a:lnTo>
                    <a:pt x="2030871" y="2439304"/>
                  </a:lnTo>
                  <a:lnTo>
                    <a:pt x="1996694" y="2469388"/>
                  </a:lnTo>
                  <a:lnTo>
                    <a:pt x="1958848" y="2494957"/>
                  </a:lnTo>
                  <a:lnTo>
                    <a:pt x="1917756" y="2515582"/>
                  </a:lnTo>
                  <a:lnTo>
                    <a:pt x="1873847" y="2530840"/>
                  </a:lnTo>
                  <a:lnTo>
                    <a:pt x="1827543" y="2540305"/>
                  </a:lnTo>
                  <a:lnTo>
                    <a:pt x="1779270" y="2543555"/>
                  </a:lnTo>
                  <a:close/>
                </a:path>
              </a:pathLst>
            </a:custGeom>
            <a:solidFill>
              <a:srgbClr val="FFB900">
                <a:alpha val="9803"/>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2" name="Google Shape;112;p4"/>
            <p:cNvSpPr/>
            <p:nvPr/>
          </p:nvSpPr>
          <p:spPr>
            <a:xfrm>
              <a:off x="5997702" y="1421133"/>
              <a:ext cx="2135505" cy="2543810"/>
            </a:xfrm>
            <a:custGeom>
              <a:rect b="b" l="l" r="r" t="t"/>
              <a:pathLst>
                <a:path extrusionOk="0" h="2543810" w="2135504">
                  <a:moveTo>
                    <a:pt x="0" y="355854"/>
                  </a:moveTo>
                  <a:lnTo>
                    <a:pt x="0" y="355854"/>
                  </a:lnTo>
                  <a:lnTo>
                    <a:pt x="3248" y="307580"/>
                  </a:lnTo>
                  <a:lnTo>
                    <a:pt x="12715" y="261276"/>
                  </a:lnTo>
                  <a:lnTo>
                    <a:pt x="27973" y="217365"/>
                  </a:lnTo>
                  <a:lnTo>
                    <a:pt x="48597" y="176275"/>
                  </a:lnTo>
                  <a:lnTo>
                    <a:pt x="74166" y="138429"/>
                  </a:lnTo>
                  <a:lnTo>
                    <a:pt x="104251" y="104251"/>
                  </a:lnTo>
                  <a:lnTo>
                    <a:pt x="138429" y="74166"/>
                  </a:lnTo>
                  <a:lnTo>
                    <a:pt x="176276" y="48597"/>
                  </a:lnTo>
                  <a:lnTo>
                    <a:pt x="217365" y="27973"/>
                  </a:lnTo>
                  <a:lnTo>
                    <a:pt x="261276" y="12715"/>
                  </a:lnTo>
                  <a:lnTo>
                    <a:pt x="307580" y="3248"/>
                  </a:lnTo>
                  <a:lnTo>
                    <a:pt x="355853" y="0"/>
                  </a:lnTo>
                  <a:lnTo>
                    <a:pt x="1779270" y="0"/>
                  </a:lnTo>
                  <a:lnTo>
                    <a:pt x="1779270" y="0"/>
                  </a:lnTo>
                  <a:lnTo>
                    <a:pt x="1827543" y="3248"/>
                  </a:lnTo>
                  <a:lnTo>
                    <a:pt x="1873847" y="12715"/>
                  </a:lnTo>
                  <a:lnTo>
                    <a:pt x="1917756" y="27973"/>
                  </a:lnTo>
                  <a:lnTo>
                    <a:pt x="1958847" y="48597"/>
                  </a:lnTo>
                  <a:lnTo>
                    <a:pt x="1996694" y="74166"/>
                  </a:lnTo>
                  <a:lnTo>
                    <a:pt x="2030871" y="104251"/>
                  </a:lnTo>
                  <a:lnTo>
                    <a:pt x="2060956" y="138429"/>
                  </a:lnTo>
                  <a:lnTo>
                    <a:pt x="2086524" y="176276"/>
                  </a:lnTo>
                  <a:lnTo>
                    <a:pt x="2107150" y="217365"/>
                  </a:lnTo>
                  <a:lnTo>
                    <a:pt x="2122408" y="261276"/>
                  </a:lnTo>
                  <a:lnTo>
                    <a:pt x="2131873" y="307580"/>
                  </a:lnTo>
                  <a:lnTo>
                    <a:pt x="2135123" y="355854"/>
                  </a:lnTo>
                  <a:lnTo>
                    <a:pt x="2135123" y="2187702"/>
                  </a:lnTo>
                  <a:lnTo>
                    <a:pt x="2135123" y="2187702"/>
                  </a:lnTo>
                  <a:lnTo>
                    <a:pt x="1779270" y="2543555"/>
                  </a:lnTo>
                  <a:lnTo>
                    <a:pt x="355853" y="2543555"/>
                  </a:lnTo>
                  <a:lnTo>
                    <a:pt x="355853" y="2543555"/>
                  </a:lnTo>
                  <a:lnTo>
                    <a:pt x="0" y="2187702"/>
                  </a:lnTo>
                  <a:lnTo>
                    <a:pt x="0" y="355854"/>
                  </a:lnTo>
                  <a:close/>
                </a:path>
              </a:pathLst>
            </a:custGeom>
            <a:noFill/>
            <a:ln cap="flat" cmpd="sng" w="31750">
              <a:solidFill>
                <a:srgbClr val="FFB9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13" name="Google Shape;113;p4"/>
            <p:cNvPicPr preferRelativeResize="0"/>
            <p:nvPr/>
          </p:nvPicPr>
          <p:blipFill rotWithShape="1">
            <a:blip r:embed="rId3">
              <a:alphaModFix/>
            </a:blip>
            <a:srcRect b="0" l="0" r="0" t="0"/>
            <a:stretch/>
          </p:blipFill>
          <p:spPr>
            <a:xfrm>
              <a:off x="6807433" y="2478451"/>
              <a:ext cx="116228" cy="113841"/>
            </a:xfrm>
            <a:prstGeom prst="rect">
              <a:avLst/>
            </a:prstGeom>
            <a:noFill/>
            <a:ln>
              <a:noFill/>
            </a:ln>
          </p:spPr>
        </p:pic>
        <p:pic>
          <p:nvPicPr>
            <p:cNvPr id="114" name="Google Shape;114;p4"/>
            <p:cNvPicPr preferRelativeResize="0"/>
            <p:nvPr/>
          </p:nvPicPr>
          <p:blipFill rotWithShape="1">
            <a:blip r:embed="rId4">
              <a:alphaModFix/>
            </a:blip>
            <a:srcRect b="0" l="0" r="0" t="0"/>
            <a:stretch/>
          </p:blipFill>
          <p:spPr>
            <a:xfrm>
              <a:off x="7199417" y="2253042"/>
              <a:ext cx="113949" cy="116119"/>
            </a:xfrm>
            <a:prstGeom prst="rect">
              <a:avLst/>
            </a:prstGeom>
            <a:noFill/>
            <a:ln>
              <a:noFill/>
            </a:ln>
          </p:spPr>
        </p:pic>
        <p:pic>
          <p:nvPicPr>
            <p:cNvPr id="115" name="Google Shape;115;p4"/>
            <p:cNvPicPr preferRelativeResize="0"/>
            <p:nvPr/>
          </p:nvPicPr>
          <p:blipFill rotWithShape="1">
            <a:blip r:embed="rId5">
              <a:alphaModFix/>
            </a:blip>
            <a:srcRect b="0" l="0" r="0" t="0"/>
            <a:stretch/>
          </p:blipFill>
          <p:spPr>
            <a:xfrm>
              <a:off x="7003425" y="2585463"/>
              <a:ext cx="113949" cy="113839"/>
            </a:xfrm>
            <a:prstGeom prst="rect">
              <a:avLst/>
            </a:prstGeom>
            <a:noFill/>
            <a:ln>
              <a:noFill/>
            </a:ln>
          </p:spPr>
        </p:pic>
        <p:pic>
          <p:nvPicPr>
            <p:cNvPr id="116" name="Google Shape;116;p4"/>
            <p:cNvPicPr preferRelativeResize="0"/>
            <p:nvPr/>
          </p:nvPicPr>
          <p:blipFill rotWithShape="1">
            <a:blip r:embed="rId6">
              <a:alphaModFix/>
            </a:blip>
            <a:srcRect b="0" l="0" r="0" t="0"/>
            <a:stretch/>
          </p:blipFill>
          <p:spPr>
            <a:xfrm>
              <a:off x="6807432" y="2253042"/>
              <a:ext cx="116228" cy="116119"/>
            </a:xfrm>
            <a:prstGeom prst="rect">
              <a:avLst/>
            </a:prstGeom>
            <a:noFill/>
            <a:ln>
              <a:noFill/>
            </a:ln>
          </p:spPr>
        </p:pic>
        <p:pic>
          <p:nvPicPr>
            <p:cNvPr id="117" name="Google Shape;117;p4"/>
            <p:cNvPicPr preferRelativeResize="0"/>
            <p:nvPr/>
          </p:nvPicPr>
          <p:blipFill rotWithShape="1">
            <a:blip r:embed="rId7">
              <a:alphaModFix/>
            </a:blip>
            <a:srcRect b="0" l="0" r="0" t="0"/>
            <a:stretch/>
          </p:blipFill>
          <p:spPr>
            <a:xfrm>
              <a:off x="7003425" y="2146030"/>
              <a:ext cx="116228" cy="113841"/>
            </a:xfrm>
            <a:prstGeom prst="rect">
              <a:avLst/>
            </a:prstGeom>
            <a:noFill/>
            <a:ln>
              <a:noFill/>
            </a:ln>
          </p:spPr>
        </p:pic>
        <p:pic>
          <p:nvPicPr>
            <p:cNvPr id="118" name="Google Shape;118;p4"/>
            <p:cNvPicPr preferRelativeResize="0"/>
            <p:nvPr/>
          </p:nvPicPr>
          <p:blipFill rotWithShape="1">
            <a:blip r:embed="rId7">
              <a:alphaModFix/>
            </a:blip>
            <a:srcRect b="0" l="0" r="0" t="0"/>
            <a:stretch/>
          </p:blipFill>
          <p:spPr>
            <a:xfrm>
              <a:off x="7199417" y="2473897"/>
              <a:ext cx="113949" cy="113841"/>
            </a:xfrm>
            <a:prstGeom prst="rect">
              <a:avLst/>
            </a:prstGeom>
            <a:noFill/>
            <a:ln>
              <a:noFill/>
            </a:ln>
          </p:spPr>
        </p:pic>
        <p:pic>
          <p:nvPicPr>
            <p:cNvPr id="119" name="Google Shape;119;p4"/>
            <p:cNvPicPr preferRelativeResize="0"/>
            <p:nvPr/>
          </p:nvPicPr>
          <p:blipFill rotWithShape="1">
            <a:blip r:embed="rId8">
              <a:alphaModFix/>
            </a:blip>
            <a:srcRect b="0" l="0" r="0" t="0"/>
            <a:stretch/>
          </p:blipFill>
          <p:spPr>
            <a:xfrm>
              <a:off x="6915569" y="2574954"/>
              <a:ext cx="230898" cy="238761"/>
            </a:xfrm>
            <a:prstGeom prst="rect">
              <a:avLst/>
            </a:prstGeom>
            <a:noFill/>
            <a:ln>
              <a:noFill/>
            </a:ln>
          </p:spPr>
        </p:pic>
        <p:sp>
          <p:nvSpPr>
            <p:cNvPr id="120" name="Google Shape;120;p4"/>
            <p:cNvSpPr/>
            <p:nvPr/>
          </p:nvSpPr>
          <p:spPr>
            <a:xfrm>
              <a:off x="6715176" y="2235872"/>
              <a:ext cx="584200" cy="392430"/>
            </a:xfrm>
            <a:custGeom>
              <a:rect b="b" l="l" r="r" t="t"/>
              <a:pathLst>
                <a:path extrusionOk="0" h="392430" w="584200">
                  <a:moveTo>
                    <a:pt x="192519" y="121920"/>
                  </a:moveTo>
                  <a:lnTo>
                    <a:pt x="151930" y="121920"/>
                  </a:lnTo>
                  <a:lnTo>
                    <a:pt x="133654" y="118110"/>
                  </a:lnTo>
                  <a:lnTo>
                    <a:pt x="118719" y="107950"/>
                  </a:lnTo>
                  <a:lnTo>
                    <a:pt x="108635" y="93980"/>
                  </a:lnTo>
                  <a:lnTo>
                    <a:pt x="104914" y="74930"/>
                  </a:lnTo>
                  <a:lnTo>
                    <a:pt x="108610" y="57150"/>
                  </a:lnTo>
                  <a:lnTo>
                    <a:pt x="118694" y="41910"/>
                  </a:lnTo>
                  <a:lnTo>
                    <a:pt x="133642" y="31750"/>
                  </a:lnTo>
                  <a:lnTo>
                    <a:pt x="151930" y="27940"/>
                  </a:lnTo>
                  <a:lnTo>
                    <a:pt x="190779" y="27940"/>
                  </a:lnTo>
                  <a:lnTo>
                    <a:pt x="181165" y="20320"/>
                  </a:lnTo>
                  <a:lnTo>
                    <a:pt x="158165" y="12700"/>
                  </a:lnTo>
                  <a:lnTo>
                    <a:pt x="134239" y="15240"/>
                  </a:lnTo>
                  <a:lnTo>
                    <a:pt x="112217" y="26670"/>
                  </a:lnTo>
                  <a:lnTo>
                    <a:pt x="96418" y="45720"/>
                  </a:lnTo>
                  <a:lnTo>
                    <a:pt x="89458" y="68580"/>
                  </a:lnTo>
                  <a:lnTo>
                    <a:pt x="91630" y="92710"/>
                  </a:lnTo>
                  <a:lnTo>
                    <a:pt x="120662" y="129540"/>
                  </a:lnTo>
                  <a:lnTo>
                    <a:pt x="142290" y="137160"/>
                  </a:lnTo>
                  <a:lnTo>
                    <a:pt x="142290" y="237490"/>
                  </a:lnTo>
                  <a:lnTo>
                    <a:pt x="118999" y="246380"/>
                  </a:lnTo>
                  <a:lnTo>
                    <a:pt x="101384" y="261620"/>
                  </a:lnTo>
                  <a:lnTo>
                    <a:pt x="91135" y="283210"/>
                  </a:lnTo>
                  <a:lnTo>
                    <a:pt x="89954" y="308610"/>
                  </a:lnTo>
                  <a:lnTo>
                    <a:pt x="90843" y="313690"/>
                  </a:lnTo>
                  <a:lnTo>
                    <a:pt x="92494" y="320040"/>
                  </a:lnTo>
                  <a:lnTo>
                    <a:pt x="94919" y="325120"/>
                  </a:lnTo>
                  <a:lnTo>
                    <a:pt x="5080" y="377190"/>
                  </a:lnTo>
                  <a:lnTo>
                    <a:pt x="1320" y="378460"/>
                  </a:lnTo>
                  <a:lnTo>
                    <a:pt x="0" y="383540"/>
                  </a:lnTo>
                  <a:lnTo>
                    <a:pt x="4279" y="391160"/>
                  </a:lnTo>
                  <a:lnTo>
                    <a:pt x="9067" y="392430"/>
                  </a:lnTo>
                  <a:lnTo>
                    <a:pt x="12827" y="389890"/>
                  </a:lnTo>
                  <a:lnTo>
                    <a:pt x="103124" y="337820"/>
                  </a:lnTo>
                  <a:lnTo>
                    <a:pt x="127228" y="337820"/>
                  </a:lnTo>
                  <a:lnTo>
                    <a:pt x="118694" y="332740"/>
                  </a:lnTo>
                  <a:lnTo>
                    <a:pt x="108623" y="317500"/>
                  </a:lnTo>
                  <a:lnTo>
                    <a:pt x="104914" y="298450"/>
                  </a:lnTo>
                  <a:lnTo>
                    <a:pt x="108623" y="280670"/>
                  </a:lnTo>
                  <a:lnTo>
                    <a:pt x="118694" y="265430"/>
                  </a:lnTo>
                  <a:lnTo>
                    <a:pt x="133642" y="255270"/>
                  </a:lnTo>
                  <a:lnTo>
                    <a:pt x="151930" y="251460"/>
                  </a:lnTo>
                  <a:lnTo>
                    <a:pt x="191300" y="251460"/>
                  </a:lnTo>
                  <a:lnTo>
                    <a:pt x="178600" y="242570"/>
                  </a:lnTo>
                  <a:lnTo>
                    <a:pt x="172110" y="238760"/>
                  </a:lnTo>
                  <a:lnTo>
                    <a:pt x="157949" y="236220"/>
                  </a:lnTo>
                  <a:lnTo>
                    <a:pt x="157949" y="137160"/>
                  </a:lnTo>
                  <a:lnTo>
                    <a:pt x="181711" y="130810"/>
                  </a:lnTo>
                  <a:lnTo>
                    <a:pt x="192519" y="121920"/>
                  </a:lnTo>
                  <a:close/>
                </a:path>
                <a:path extrusionOk="0" h="392430" w="584200">
                  <a:moveTo>
                    <a:pt x="387184" y="359410"/>
                  </a:moveTo>
                  <a:lnTo>
                    <a:pt x="383844" y="355600"/>
                  </a:lnTo>
                  <a:lnTo>
                    <a:pt x="362178" y="345440"/>
                  </a:lnTo>
                  <a:lnTo>
                    <a:pt x="338264" y="344170"/>
                  </a:lnTo>
                  <a:lnTo>
                    <a:pt x="302679" y="361950"/>
                  </a:lnTo>
                  <a:lnTo>
                    <a:pt x="293217" y="374650"/>
                  </a:lnTo>
                  <a:lnTo>
                    <a:pt x="312788" y="374650"/>
                  </a:lnTo>
                  <a:lnTo>
                    <a:pt x="313626" y="373380"/>
                  </a:lnTo>
                  <a:lnTo>
                    <a:pt x="328561" y="363220"/>
                  </a:lnTo>
                  <a:lnTo>
                    <a:pt x="346849" y="359410"/>
                  </a:lnTo>
                  <a:lnTo>
                    <a:pt x="387184" y="359410"/>
                  </a:lnTo>
                  <a:close/>
                </a:path>
                <a:path extrusionOk="0" h="392430" w="584200">
                  <a:moveTo>
                    <a:pt x="583603" y="252730"/>
                  </a:moveTo>
                  <a:lnTo>
                    <a:pt x="582256" y="251460"/>
                  </a:lnTo>
                  <a:lnTo>
                    <a:pt x="572935" y="245110"/>
                  </a:lnTo>
                  <a:lnTo>
                    <a:pt x="562597" y="240030"/>
                  </a:lnTo>
                  <a:lnTo>
                    <a:pt x="551459" y="237490"/>
                  </a:lnTo>
                  <a:lnTo>
                    <a:pt x="551459" y="137160"/>
                  </a:lnTo>
                  <a:lnTo>
                    <a:pt x="574725" y="128270"/>
                  </a:lnTo>
                  <a:lnTo>
                    <a:pt x="581482" y="121920"/>
                  </a:lnTo>
                  <a:lnTo>
                    <a:pt x="541705" y="121920"/>
                  </a:lnTo>
                  <a:lnTo>
                    <a:pt x="523417" y="118110"/>
                  </a:lnTo>
                  <a:lnTo>
                    <a:pt x="508469" y="107950"/>
                  </a:lnTo>
                  <a:lnTo>
                    <a:pt x="498398" y="93980"/>
                  </a:lnTo>
                  <a:lnTo>
                    <a:pt x="494703" y="74930"/>
                  </a:lnTo>
                  <a:lnTo>
                    <a:pt x="498398" y="57150"/>
                  </a:lnTo>
                  <a:lnTo>
                    <a:pt x="508469" y="41910"/>
                  </a:lnTo>
                  <a:lnTo>
                    <a:pt x="517817" y="35560"/>
                  </a:lnTo>
                  <a:lnTo>
                    <a:pt x="493255" y="35560"/>
                  </a:lnTo>
                  <a:lnTo>
                    <a:pt x="431292" y="0"/>
                  </a:lnTo>
                  <a:lnTo>
                    <a:pt x="400519" y="0"/>
                  </a:lnTo>
                  <a:lnTo>
                    <a:pt x="484936" y="48260"/>
                  </a:lnTo>
                  <a:lnTo>
                    <a:pt x="479056" y="72390"/>
                  </a:lnTo>
                  <a:lnTo>
                    <a:pt x="495046" y="116840"/>
                  </a:lnTo>
                  <a:lnTo>
                    <a:pt x="528561" y="137160"/>
                  </a:lnTo>
                  <a:lnTo>
                    <a:pt x="535774" y="137160"/>
                  </a:lnTo>
                  <a:lnTo>
                    <a:pt x="535774" y="236220"/>
                  </a:lnTo>
                  <a:lnTo>
                    <a:pt x="512000" y="243840"/>
                  </a:lnTo>
                  <a:lnTo>
                    <a:pt x="493458" y="259080"/>
                  </a:lnTo>
                  <a:lnTo>
                    <a:pt x="481952" y="279400"/>
                  </a:lnTo>
                  <a:lnTo>
                    <a:pt x="479298" y="304800"/>
                  </a:lnTo>
                  <a:lnTo>
                    <a:pt x="479945" y="312420"/>
                  </a:lnTo>
                  <a:lnTo>
                    <a:pt x="481863" y="318770"/>
                  </a:lnTo>
                  <a:lnTo>
                    <a:pt x="484936" y="325120"/>
                  </a:lnTo>
                  <a:lnTo>
                    <a:pt x="400519" y="374650"/>
                  </a:lnTo>
                  <a:lnTo>
                    <a:pt x="431279" y="374650"/>
                  </a:lnTo>
                  <a:lnTo>
                    <a:pt x="493255" y="339090"/>
                  </a:lnTo>
                  <a:lnTo>
                    <a:pt x="512521" y="354330"/>
                  </a:lnTo>
                  <a:lnTo>
                    <a:pt x="535533" y="361950"/>
                  </a:lnTo>
                  <a:lnTo>
                    <a:pt x="559447" y="359410"/>
                  </a:lnTo>
                  <a:lnTo>
                    <a:pt x="581456" y="347980"/>
                  </a:lnTo>
                  <a:lnTo>
                    <a:pt x="583552" y="345440"/>
                  </a:lnTo>
                  <a:lnTo>
                    <a:pt x="541705" y="345440"/>
                  </a:lnTo>
                  <a:lnTo>
                    <a:pt x="523417" y="342900"/>
                  </a:lnTo>
                  <a:lnTo>
                    <a:pt x="517817" y="339090"/>
                  </a:lnTo>
                  <a:lnTo>
                    <a:pt x="508469" y="332740"/>
                  </a:lnTo>
                  <a:lnTo>
                    <a:pt x="498398" y="317500"/>
                  </a:lnTo>
                  <a:lnTo>
                    <a:pt x="494703" y="298450"/>
                  </a:lnTo>
                  <a:lnTo>
                    <a:pt x="498398" y="280670"/>
                  </a:lnTo>
                  <a:lnTo>
                    <a:pt x="508469" y="265430"/>
                  </a:lnTo>
                  <a:lnTo>
                    <a:pt x="523417" y="255270"/>
                  </a:lnTo>
                  <a:lnTo>
                    <a:pt x="541705" y="252730"/>
                  </a:lnTo>
                  <a:lnTo>
                    <a:pt x="583603" y="252730"/>
                  </a:lnTo>
                  <a:close/>
                </a:path>
              </a:pathLst>
            </a:custGeom>
            <a:solidFill>
              <a:srgbClr val="0000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21" name="Google Shape;121;p4"/>
            <p:cNvPicPr preferRelativeResize="0"/>
            <p:nvPr/>
          </p:nvPicPr>
          <p:blipFill rotWithShape="1">
            <a:blip r:embed="rId9">
              <a:alphaModFix/>
            </a:blip>
            <a:srcRect b="0" l="0" r="0" t="0"/>
            <a:stretch/>
          </p:blipFill>
          <p:spPr>
            <a:xfrm>
              <a:off x="6818302" y="2487324"/>
              <a:ext cx="129422" cy="109220"/>
            </a:xfrm>
            <a:prstGeom prst="rect">
              <a:avLst/>
            </a:prstGeom>
            <a:noFill/>
            <a:ln>
              <a:noFill/>
            </a:ln>
          </p:spPr>
        </p:pic>
        <p:sp>
          <p:nvSpPr>
            <p:cNvPr id="122" name="Google Shape;122;p4"/>
            <p:cNvSpPr/>
            <p:nvPr/>
          </p:nvSpPr>
          <p:spPr>
            <a:xfrm>
              <a:off x="6867106" y="2141892"/>
              <a:ext cx="541020" cy="439420"/>
            </a:xfrm>
            <a:custGeom>
              <a:rect b="b" l="l" r="r" t="t"/>
              <a:pathLst>
                <a:path extrusionOk="0" h="439419" w="541020">
                  <a:moveTo>
                    <a:pt x="279361" y="93980"/>
                  </a:moveTo>
                  <a:lnTo>
                    <a:pt x="255028" y="80010"/>
                  </a:lnTo>
                  <a:lnTo>
                    <a:pt x="257276" y="54610"/>
                  </a:lnTo>
                  <a:lnTo>
                    <a:pt x="250101" y="31750"/>
                  </a:lnTo>
                  <a:lnTo>
                    <a:pt x="241947" y="22250"/>
                  </a:lnTo>
                  <a:lnTo>
                    <a:pt x="241947" y="62230"/>
                  </a:lnTo>
                  <a:lnTo>
                    <a:pt x="238252" y="80010"/>
                  </a:lnTo>
                  <a:lnTo>
                    <a:pt x="228168" y="95250"/>
                  </a:lnTo>
                  <a:lnTo>
                    <a:pt x="213233" y="105410"/>
                  </a:lnTo>
                  <a:lnTo>
                    <a:pt x="194919" y="109220"/>
                  </a:lnTo>
                  <a:lnTo>
                    <a:pt x="176631" y="105410"/>
                  </a:lnTo>
                  <a:lnTo>
                    <a:pt x="161696" y="95250"/>
                  </a:lnTo>
                  <a:lnTo>
                    <a:pt x="160858" y="93980"/>
                  </a:lnTo>
                  <a:lnTo>
                    <a:pt x="151625" y="80010"/>
                  </a:lnTo>
                  <a:lnTo>
                    <a:pt x="161709" y="29210"/>
                  </a:lnTo>
                  <a:lnTo>
                    <a:pt x="194919" y="15240"/>
                  </a:lnTo>
                  <a:lnTo>
                    <a:pt x="213233" y="19050"/>
                  </a:lnTo>
                  <a:lnTo>
                    <a:pt x="228168" y="29210"/>
                  </a:lnTo>
                  <a:lnTo>
                    <a:pt x="238252" y="43180"/>
                  </a:lnTo>
                  <a:lnTo>
                    <a:pt x="241947" y="62230"/>
                  </a:lnTo>
                  <a:lnTo>
                    <a:pt x="241947" y="22250"/>
                  </a:lnTo>
                  <a:lnTo>
                    <a:pt x="235940" y="15240"/>
                  </a:lnTo>
                  <a:lnTo>
                    <a:pt x="234848" y="13970"/>
                  </a:lnTo>
                  <a:lnTo>
                    <a:pt x="212890" y="1270"/>
                  </a:lnTo>
                  <a:lnTo>
                    <a:pt x="188099" y="0"/>
                  </a:lnTo>
                  <a:lnTo>
                    <a:pt x="146608" y="21590"/>
                  </a:lnTo>
                  <a:lnTo>
                    <a:pt x="132308" y="62230"/>
                  </a:lnTo>
                  <a:lnTo>
                    <a:pt x="132956" y="71120"/>
                  </a:lnTo>
                  <a:lnTo>
                    <a:pt x="134924" y="80010"/>
                  </a:lnTo>
                  <a:lnTo>
                    <a:pt x="48463" y="129540"/>
                  </a:lnTo>
                  <a:lnTo>
                    <a:pt x="38849" y="121920"/>
                  </a:lnTo>
                  <a:lnTo>
                    <a:pt x="0" y="121920"/>
                  </a:lnTo>
                  <a:lnTo>
                    <a:pt x="18300" y="125730"/>
                  </a:lnTo>
                  <a:lnTo>
                    <a:pt x="33235" y="135890"/>
                  </a:lnTo>
                  <a:lnTo>
                    <a:pt x="43307" y="151130"/>
                  </a:lnTo>
                  <a:lnTo>
                    <a:pt x="46990" y="168910"/>
                  </a:lnTo>
                  <a:lnTo>
                    <a:pt x="43307" y="187960"/>
                  </a:lnTo>
                  <a:lnTo>
                    <a:pt x="33235" y="201930"/>
                  </a:lnTo>
                  <a:lnTo>
                    <a:pt x="18300" y="212090"/>
                  </a:lnTo>
                  <a:lnTo>
                    <a:pt x="0" y="215900"/>
                  </a:lnTo>
                  <a:lnTo>
                    <a:pt x="40589" y="215900"/>
                  </a:lnTo>
                  <a:lnTo>
                    <a:pt x="48310" y="209550"/>
                  </a:lnTo>
                  <a:lnTo>
                    <a:pt x="59791" y="187960"/>
                  </a:lnTo>
                  <a:lnTo>
                    <a:pt x="62395" y="163830"/>
                  </a:lnTo>
                  <a:lnTo>
                    <a:pt x="61709" y="156210"/>
                  </a:lnTo>
                  <a:lnTo>
                    <a:pt x="59829" y="149860"/>
                  </a:lnTo>
                  <a:lnTo>
                    <a:pt x="56769" y="143510"/>
                  </a:lnTo>
                  <a:lnTo>
                    <a:pt x="80606" y="129540"/>
                  </a:lnTo>
                  <a:lnTo>
                    <a:pt x="141287" y="93980"/>
                  </a:lnTo>
                  <a:lnTo>
                    <a:pt x="157962" y="113030"/>
                  </a:lnTo>
                  <a:lnTo>
                    <a:pt x="179641" y="123190"/>
                  </a:lnTo>
                  <a:lnTo>
                    <a:pt x="203555" y="124460"/>
                  </a:lnTo>
                  <a:lnTo>
                    <a:pt x="226974" y="115570"/>
                  </a:lnTo>
                  <a:lnTo>
                    <a:pt x="233362" y="111760"/>
                  </a:lnTo>
                  <a:lnTo>
                    <a:pt x="236245" y="109220"/>
                  </a:lnTo>
                  <a:lnTo>
                    <a:pt x="239128" y="106680"/>
                  </a:lnTo>
                  <a:lnTo>
                    <a:pt x="244221" y="100330"/>
                  </a:lnTo>
                  <a:lnTo>
                    <a:pt x="248589" y="93980"/>
                  </a:lnTo>
                  <a:lnTo>
                    <a:pt x="279361" y="93980"/>
                  </a:lnTo>
                  <a:close/>
                </a:path>
                <a:path extrusionOk="0" h="439419" w="541020">
                  <a:moveTo>
                    <a:pt x="452208" y="398780"/>
                  </a:moveTo>
                  <a:lnTo>
                    <a:pt x="449999" y="375920"/>
                  </a:lnTo>
                  <a:lnTo>
                    <a:pt x="438365" y="353060"/>
                  </a:lnTo>
                  <a:lnTo>
                    <a:pt x="431673" y="346710"/>
                  </a:lnTo>
                  <a:lnTo>
                    <a:pt x="389775" y="346710"/>
                  </a:lnTo>
                  <a:lnTo>
                    <a:pt x="408063" y="349250"/>
                  </a:lnTo>
                  <a:lnTo>
                    <a:pt x="422998" y="359410"/>
                  </a:lnTo>
                  <a:lnTo>
                    <a:pt x="433070" y="374650"/>
                  </a:lnTo>
                  <a:lnTo>
                    <a:pt x="436778" y="392430"/>
                  </a:lnTo>
                  <a:lnTo>
                    <a:pt x="433082" y="411480"/>
                  </a:lnTo>
                  <a:lnTo>
                    <a:pt x="423011" y="426720"/>
                  </a:lnTo>
                  <a:lnTo>
                    <a:pt x="408063" y="436880"/>
                  </a:lnTo>
                  <a:lnTo>
                    <a:pt x="389775" y="439420"/>
                  </a:lnTo>
                  <a:lnTo>
                    <a:pt x="431622" y="439420"/>
                  </a:lnTo>
                  <a:lnTo>
                    <a:pt x="445287" y="422910"/>
                  </a:lnTo>
                  <a:lnTo>
                    <a:pt x="452208" y="398780"/>
                  </a:lnTo>
                  <a:close/>
                </a:path>
                <a:path extrusionOk="0" h="439419" w="541020">
                  <a:moveTo>
                    <a:pt x="540588" y="88900"/>
                  </a:moveTo>
                  <a:lnTo>
                    <a:pt x="538441" y="85090"/>
                  </a:lnTo>
                  <a:lnTo>
                    <a:pt x="536257" y="81280"/>
                  </a:lnTo>
                  <a:lnTo>
                    <a:pt x="531469" y="80010"/>
                  </a:lnTo>
                  <a:lnTo>
                    <a:pt x="440651" y="133350"/>
                  </a:lnTo>
                  <a:lnTo>
                    <a:pt x="428993" y="121920"/>
                  </a:lnTo>
                  <a:lnTo>
                    <a:pt x="422516" y="115570"/>
                  </a:lnTo>
                  <a:lnTo>
                    <a:pt x="400050" y="107950"/>
                  </a:lnTo>
                  <a:lnTo>
                    <a:pt x="353428" y="118110"/>
                  </a:lnTo>
                  <a:lnTo>
                    <a:pt x="341325" y="129540"/>
                  </a:lnTo>
                  <a:lnTo>
                    <a:pt x="365887" y="129540"/>
                  </a:lnTo>
                  <a:lnTo>
                    <a:pt x="371487" y="125730"/>
                  </a:lnTo>
                  <a:lnTo>
                    <a:pt x="389775" y="121920"/>
                  </a:lnTo>
                  <a:lnTo>
                    <a:pt x="408063" y="125730"/>
                  </a:lnTo>
                  <a:lnTo>
                    <a:pt x="423011" y="135890"/>
                  </a:lnTo>
                  <a:lnTo>
                    <a:pt x="433082" y="151130"/>
                  </a:lnTo>
                  <a:lnTo>
                    <a:pt x="436778" y="168910"/>
                  </a:lnTo>
                  <a:lnTo>
                    <a:pt x="433057" y="187960"/>
                  </a:lnTo>
                  <a:lnTo>
                    <a:pt x="422986" y="201930"/>
                  </a:lnTo>
                  <a:lnTo>
                    <a:pt x="408051" y="212090"/>
                  </a:lnTo>
                  <a:lnTo>
                    <a:pt x="389775" y="215900"/>
                  </a:lnTo>
                  <a:lnTo>
                    <a:pt x="429552" y="215900"/>
                  </a:lnTo>
                  <a:lnTo>
                    <a:pt x="440359" y="205740"/>
                  </a:lnTo>
                  <a:lnTo>
                    <a:pt x="450545" y="184150"/>
                  </a:lnTo>
                  <a:lnTo>
                    <a:pt x="451688" y="160020"/>
                  </a:lnTo>
                  <a:lnTo>
                    <a:pt x="450964" y="154940"/>
                  </a:lnTo>
                  <a:lnTo>
                    <a:pt x="449770" y="151130"/>
                  </a:lnTo>
                  <a:lnTo>
                    <a:pt x="448094" y="146050"/>
                  </a:lnTo>
                  <a:lnTo>
                    <a:pt x="470509" y="133350"/>
                  </a:lnTo>
                  <a:lnTo>
                    <a:pt x="535495" y="96520"/>
                  </a:lnTo>
                  <a:lnTo>
                    <a:pt x="539254" y="93980"/>
                  </a:lnTo>
                  <a:lnTo>
                    <a:pt x="540588" y="88900"/>
                  </a:lnTo>
                  <a:close/>
                </a:path>
              </a:pathLst>
            </a:custGeom>
            <a:solidFill>
              <a:srgbClr val="0000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sp>
        <p:nvSpPr>
          <p:cNvPr id="123" name="Google Shape;123;p4"/>
          <p:cNvSpPr txBox="1"/>
          <p:nvPr>
            <p:ph type="title"/>
          </p:nvPr>
        </p:nvSpPr>
        <p:spPr>
          <a:xfrm>
            <a:off x="1870075" y="209131"/>
            <a:ext cx="5441315" cy="589915"/>
          </a:xfrm>
          <a:prstGeom prst="rect">
            <a:avLst/>
          </a:prstGeom>
          <a:noFill/>
          <a:ln>
            <a:noFill/>
          </a:ln>
        </p:spPr>
        <p:txBody>
          <a:bodyPr anchorCtr="0" anchor="t" bIns="0" lIns="0" spcFirstLastPara="1" rIns="0" wrap="square" tIns="46975">
            <a:spAutoFit/>
          </a:bodyPr>
          <a:lstStyle/>
          <a:p>
            <a:pPr indent="73025" lvl="0" marL="12700" marR="5080" rtl="0" algn="l">
              <a:lnSpc>
                <a:spcPct val="107692"/>
              </a:lnSpc>
              <a:spcBef>
                <a:spcPts val="0"/>
              </a:spcBef>
              <a:spcAft>
                <a:spcPts val="0"/>
              </a:spcAft>
              <a:buNone/>
            </a:pPr>
            <a:r>
              <a:rPr lang="en-US" sz="1950">
                <a:latin typeface="Times New Roman"/>
                <a:ea typeface="Times New Roman"/>
                <a:cs typeface="Times New Roman"/>
                <a:sym typeface="Times New Roman"/>
              </a:rPr>
              <a:t>CSP Formazione Logistica: CSP0009_S_E	Cyber range e operazioni su SCADA</a:t>
            </a:r>
            <a:endParaRPr sz="1950">
              <a:latin typeface="Times New Roman"/>
              <a:ea typeface="Times New Roman"/>
              <a:cs typeface="Times New Roman"/>
              <a:sym typeface="Times New Roman"/>
            </a:endParaRPr>
          </a:p>
        </p:txBody>
      </p:sp>
      <p:sp>
        <p:nvSpPr>
          <p:cNvPr id="124" name="Google Shape;124;p4"/>
          <p:cNvSpPr txBox="1"/>
          <p:nvPr/>
        </p:nvSpPr>
        <p:spPr>
          <a:xfrm>
            <a:off x="6782028" y="1648155"/>
            <a:ext cx="601345" cy="24637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450">
                <a:solidFill>
                  <a:srgbClr val="D7791A"/>
                </a:solidFill>
                <a:latin typeface="Times New Roman"/>
                <a:ea typeface="Times New Roman"/>
                <a:cs typeface="Times New Roman"/>
                <a:sym typeface="Times New Roman"/>
              </a:rPr>
              <a:t>COME</a:t>
            </a:r>
            <a:endParaRPr sz="1450">
              <a:latin typeface="Times New Roman"/>
              <a:ea typeface="Times New Roman"/>
              <a:cs typeface="Times New Roman"/>
              <a:sym typeface="Times New Roman"/>
            </a:endParaRPr>
          </a:p>
        </p:txBody>
      </p:sp>
      <p:sp>
        <p:nvSpPr>
          <p:cNvPr id="125" name="Google Shape;125;p4"/>
          <p:cNvSpPr txBox="1"/>
          <p:nvPr/>
        </p:nvSpPr>
        <p:spPr>
          <a:xfrm>
            <a:off x="6570103" y="2848597"/>
            <a:ext cx="104521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850">
                <a:latin typeface="Calibri"/>
                <a:ea typeface="Calibri"/>
                <a:cs typeface="Calibri"/>
                <a:sym typeface="Calibri"/>
              </a:rPr>
              <a:t>Metodo di consegna</a:t>
            </a:r>
            <a:endParaRPr sz="850">
              <a:latin typeface="Calibri"/>
              <a:ea typeface="Calibri"/>
              <a:cs typeface="Calibri"/>
              <a:sym typeface="Calibri"/>
            </a:endParaRPr>
          </a:p>
        </p:txBody>
      </p:sp>
      <p:sp>
        <p:nvSpPr>
          <p:cNvPr id="126" name="Google Shape;126;p4"/>
          <p:cNvSpPr txBox="1"/>
          <p:nvPr/>
        </p:nvSpPr>
        <p:spPr>
          <a:xfrm>
            <a:off x="696594" y="4546765"/>
            <a:ext cx="4268470" cy="1244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650">
                <a:latin typeface="Calibri"/>
                <a:ea typeface="Calibri"/>
                <a:cs typeface="Calibri"/>
                <a:sym typeface="Calibri"/>
              </a:rPr>
              <a:t>CSP0011_S_E_CAMPO CIBERNETICO E OPERAZIONI SU SCADA: MODELLO DI PRESENTAZIONE CREATO DA PR</a:t>
            </a:r>
            <a:endParaRPr sz="650">
              <a:latin typeface="Calibri"/>
              <a:ea typeface="Calibri"/>
              <a:cs typeface="Calibri"/>
              <a:sym typeface="Calibri"/>
            </a:endParaRPr>
          </a:p>
        </p:txBody>
      </p:sp>
      <p:sp>
        <p:nvSpPr>
          <p:cNvPr id="127" name="Google Shape;127;p4"/>
          <p:cNvSpPr txBox="1"/>
          <p:nvPr/>
        </p:nvSpPr>
        <p:spPr>
          <a:xfrm>
            <a:off x="8391499" y="4546765"/>
            <a:ext cx="76200" cy="1244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650">
                <a:latin typeface="Calibri"/>
                <a:ea typeface="Calibri"/>
                <a:cs typeface="Calibri"/>
                <a:sym typeface="Calibri"/>
              </a:rPr>
              <a:t>4</a:t>
            </a:r>
            <a:endParaRPr sz="650">
              <a:latin typeface="Calibri"/>
              <a:ea typeface="Calibri"/>
              <a:cs typeface="Calibri"/>
              <a:sym typeface="Calibri"/>
            </a:endParaRPr>
          </a:p>
        </p:txBody>
      </p:sp>
      <p:grpSp>
        <p:nvGrpSpPr>
          <p:cNvPr id="128" name="Google Shape;128;p4"/>
          <p:cNvGrpSpPr/>
          <p:nvPr/>
        </p:nvGrpSpPr>
        <p:grpSpPr>
          <a:xfrm>
            <a:off x="989838" y="1296161"/>
            <a:ext cx="2135505" cy="2543810"/>
            <a:chOff x="989838" y="1296161"/>
            <a:chExt cx="2135505" cy="2543810"/>
          </a:xfrm>
        </p:grpSpPr>
        <p:sp>
          <p:nvSpPr>
            <p:cNvPr id="129" name="Google Shape;129;p4"/>
            <p:cNvSpPr/>
            <p:nvPr/>
          </p:nvSpPr>
          <p:spPr>
            <a:xfrm>
              <a:off x="989838" y="1296161"/>
              <a:ext cx="2135505" cy="2543810"/>
            </a:xfrm>
            <a:custGeom>
              <a:rect b="b" l="l" r="r" t="t"/>
              <a:pathLst>
                <a:path extrusionOk="0" h="2543810" w="2135505">
                  <a:moveTo>
                    <a:pt x="1779270" y="2543555"/>
                  </a:moveTo>
                  <a:lnTo>
                    <a:pt x="355853" y="2543555"/>
                  </a:lnTo>
                  <a:lnTo>
                    <a:pt x="307566" y="2540305"/>
                  </a:lnTo>
                  <a:lnTo>
                    <a:pt x="261252" y="2530840"/>
                  </a:lnTo>
                  <a:lnTo>
                    <a:pt x="217339" y="2515582"/>
                  </a:lnTo>
                  <a:lnTo>
                    <a:pt x="176247" y="2494957"/>
                  </a:lnTo>
                  <a:lnTo>
                    <a:pt x="138402" y="2469388"/>
                  </a:lnTo>
                  <a:lnTo>
                    <a:pt x="104226" y="2439304"/>
                  </a:lnTo>
                  <a:lnTo>
                    <a:pt x="74146" y="2405126"/>
                  </a:lnTo>
                  <a:lnTo>
                    <a:pt x="48584" y="2367280"/>
                  </a:lnTo>
                  <a:lnTo>
                    <a:pt x="27963" y="2326189"/>
                  </a:lnTo>
                  <a:lnTo>
                    <a:pt x="12711" y="2282279"/>
                  </a:lnTo>
                  <a:lnTo>
                    <a:pt x="3247" y="2235974"/>
                  </a:lnTo>
                  <a:lnTo>
                    <a:pt x="0" y="2187702"/>
                  </a:lnTo>
                  <a:lnTo>
                    <a:pt x="0" y="355854"/>
                  </a:lnTo>
                  <a:lnTo>
                    <a:pt x="3247" y="307580"/>
                  </a:lnTo>
                  <a:lnTo>
                    <a:pt x="12711" y="261276"/>
                  </a:lnTo>
                  <a:lnTo>
                    <a:pt x="27963" y="217365"/>
                  </a:lnTo>
                  <a:lnTo>
                    <a:pt x="48584" y="176275"/>
                  </a:lnTo>
                  <a:lnTo>
                    <a:pt x="74146" y="138429"/>
                  </a:lnTo>
                  <a:lnTo>
                    <a:pt x="104226" y="104251"/>
                  </a:lnTo>
                  <a:lnTo>
                    <a:pt x="138402" y="74166"/>
                  </a:lnTo>
                  <a:lnTo>
                    <a:pt x="176247" y="48597"/>
                  </a:lnTo>
                  <a:lnTo>
                    <a:pt x="217339" y="27973"/>
                  </a:lnTo>
                  <a:lnTo>
                    <a:pt x="261252" y="12715"/>
                  </a:lnTo>
                  <a:lnTo>
                    <a:pt x="307566" y="3248"/>
                  </a:lnTo>
                  <a:lnTo>
                    <a:pt x="355853" y="0"/>
                  </a:lnTo>
                  <a:lnTo>
                    <a:pt x="1779270" y="0"/>
                  </a:lnTo>
                  <a:lnTo>
                    <a:pt x="1827543" y="3248"/>
                  </a:lnTo>
                  <a:lnTo>
                    <a:pt x="1873847" y="12715"/>
                  </a:lnTo>
                  <a:lnTo>
                    <a:pt x="1917756" y="27973"/>
                  </a:lnTo>
                  <a:lnTo>
                    <a:pt x="1958848" y="48597"/>
                  </a:lnTo>
                  <a:lnTo>
                    <a:pt x="1996694" y="74166"/>
                  </a:lnTo>
                  <a:lnTo>
                    <a:pt x="2030871" y="104251"/>
                  </a:lnTo>
                  <a:lnTo>
                    <a:pt x="2060956" y="138429"/>
                  </a:lnTo>
                  <a:lnTo>
                    <a:pt x="2086524" y="176275"/>
                  </a:lnTo>
                  <a:lnTo>
                    <a:pt x="2107150" y="217365"/>
                  </a:lnTo>
                  <a:lnTo>
                    <a:pt x="2122408" y="261276"/>
                  </a:lnTo>
                  <a:lnTo>
                    <a:pt x="2131873" y="307580"/>
                  </a:lnTo>
                  <a:lnTo>
                    <a:pt x="2135123" y="355854"/>
                  </a:lnTo>
                  <a:lnTo>
                    <a:pt x="2135123" y="2187702"/>
                  </a:lnTo>
                  <a:lnTo>
                    <a:pt x="2131873" y="2235974"/>
                  </a:lnTo>
                  <a:lnTo>
                    <a:pt x="2122408" y="2282279"/>
                  </a:lnTo>
                  <a:lnTo>
                    <a:pt x="2107150" y="2326189"/>
                  </a:lnTo>
                  <a:lnTo>
                    <a:pt x="2086524" y="2367280"/>
                  </a:lnTo>
                  <a:lnTo>
                    <a:pt x="2060956" y="2405126"/>
                  </a:lnTo>
                  <a:lnTo>
                    <a:pt x="2030871" y="2439304"/>
                  </a:lnTo>
                  <a:lnTo>
                    <a:pt x="1996694" y="2469388"/>
                  </a:lnTo>
                  <a:lnTo>
                    <a:pt x="1958847" y="2494957"/>
                  </a:lnTo>
                  <a:lnTo>
                    <a:pt x="1917756" y="2515582"/>
                  </a:lnTo>
                  <a:lnTo>
                    <a:pt x="1873847" y="2530840"/>
                  </a:lnTo>
                  <a:lnTo>
                    <a:pt x="1827543" y="2540305"/>
                  </a:lnTo>
                  <a:lnTo>
                    <a:pt x="1779270" y="2543555"/>
                  </a:lnTo>
                  <a:close/>
                </a:path>
              </a:pathLst>
            </a:custGeom>
            <a:solidFill>
              <a:srgbClr val="FFB900">
                <a:alpha val="9803"/>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30" name="Google Shape;130;p4"/>
            <p:cNvSpPr/>
            <p:nvPr/>
          </p:nvSpPr>
          <p:spPr>
            <a:xfrm>
              <a:off x="989838" y="1296161"/>
              <a:ext cx="2135505" cy="2543810"/>
            </a:xfrm>
            <a:custGeom>
              <a:rect b="b" l="l" r="r" t="t"/>
              <a:pathLst>
                <a:path extrusionOk="0" h="2543810" w="2135505">
                  <a:moveTo>
                    <a:pt x="0" y="355854"/>
                  </a:moveTo>
                  <a:lnTo>
                    <a:pt x="0" y="355854"/>
                  </a:lnTo>
                  <a:lnTo>
                    <a:pt x="3247" y="307580"/>
                  </a:lnTo>
                  <a:lnTo>
                    <a:pt x="12711" y="261276"/>
                  </a:lnTo>
                  <a:lnTo>
                    <a:pt x="27963" y="217365"/>
                  </a:lnTo>
                  <a:lnTo>
                    <a:pt x="48584" y="176275"/>
                  </a:lnTo>
                  <a:lnTo>
                    <a:pt x="74146" y="138429"/>
                  </a:lnTo>
                  <a:lnTo>
                    <a:pt x="104226" y="104251"/>
                  </a:lnTo>
                  <a:lnTo>
                    <a:pt x="138402" y="74166"/>
                  </a:lnTo>
                  <a:lnTo>
                    <a:pt x="176247" y="48597"/>
                  </a:lnTo>
                  <a:lnTo>
                    <a:pt x="217339" y="27973"/>
                  </a:lnTo>
                  <a:lnTo>
                    <a:pt x="261252" y="12715"/>
                  </a:lnTo>
                  <a:lnTo>
                    <a:pt x="307566" y="3248"/>
                  </a:lnTo>
                  <a:lnTo>
                    <a:pt x="355853" y="0"/>
                  </a:lnTo>
                  <a:lnTo>
                    <a:pt x="1779270" y="0"/>
                  </a:lnTo>
                  <a:lnTo>
                    <a:pt x="1779270" y="0"/>
                  </a:lnTo>
                  <a:lnTo>
                    <a:pt x="1827543" y="3248"/>
                  </a:lnTo>
                  <a:lnTo>
                    <a:pt x="1873847" y="12715"/>
                  </a:lnTo>
                  <a:lnTo>
                    <a:pt x="1917756" y="27973"/>
                  </a:lnTo>
                  <a:lnTo>
                    <a:pt x="1958848" y="48597"/>
                  </a:lnTo>
                  <a:lnTo>
                    <a:pt x="1996694" y="74166"/>
                  </a:lnTo>
                  <a:lnTo>
                    <a:pt x="2030871" y="104251"/>
                  </a:lnTo>
                  <a:lnTo>
                    <a:pt x="2060956" y="138429"/>
                  </a:lnTo>
                  <a:lnTo>
                    <a:pt x="2086524" y="176276"/>
                  </a:lnTo>
                  <a:lnTo>
                    <a:pt x="2107150" y="217365"/>
                  </a:lnTo>
                  <a:lnTo>
                    <a:pt x="2122408" y="261276"/>
                  </a:lnTo>
                  <a:lnTo>
                    <a:pt x="2131873" y="307580"/>
                  </a:lnTo>
                  <a:lnTo>
                    <a:pt x="2135123" y="355854"/>
                  </a:lnTo>
                  <a:lnTo>
                    <a:pt x="2135123" y="2187702"/>
                  </a:lnTo>
                  <a:lnTo>
                    <a:pt x="2135123" y="2187702"/>
                  </a:lnTo>
                  <a:lnTo>
                    <a:pt x="1779270" y="2543555"/>
                  </a:lnTo>
                  <a:lnTo>
                    <a:pt x="355853" y="2543555"/>
                  </a:lnTo>
                  <a:lnTo>
                    <a:pt x="355853" y="2543555"/>
                  </a:lnTo>
                  <a:lnTo>
                    <a:pt x="0" y="2187702"/>
                  </a:lnTo>
                  <a:lnTo>
                    <a:pt x="0" y="355854"/>
                  </a:lnTo>
                  <a:close/>
                </a:path>
              </a:pathLst>
            </a:custGeom>
            <a:noFill/>
            <a:ln cap="flat" cmpd="sng" w="31750">
              <a:solidFill>
                <a:srgbClr val="FFB9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31" name="Google Shape;131;p4"/>
            <p:cNvSpPr/>
            <p:nvPr/>
          </p:nvSpPr>
          <p:spPr>
            <a:xfrm>
              <a:off x="1831467" y="2196388"/>
              <a:ext cx="451484" cy="298450"/>
            </a:xfrm>
            <a:custGeom>
              <a:rect b="b" l="l" r="r" t="t"/>
              <a:pathLst>
                <a:path extrusionOk="0" h="298450" w="451485">
                  <a:moveTo>
                    <a:pt x="72910" y="252730"/>
                  </a:moveTo>
                  <a:lnTo>
                    <a:pt x="0" y="252730"/>
                  </a:lnTo>
                  <a:lnTo>
                    <a:pt x="0" y="298259"/>
                  </a:lnTo>
                  <a:lnTo>
                    <a:pt x="72910" y="298259"/>
                  </a:lnTo>
                  <a:lnTo>
                    <a:pt x="72910" y="252730"/>
                  </a:lnTo>
                  <a:close/>
                </a:path>
                <a:path extrusionOk="0" h="298450" w="451485">
                  <a:moveTo>
                    <a:pt x="72910" y="170764"/>
                  </a:moveTo>
                  <a:lnTo>
                    <a:pt x="2286" y="170764"/>
                  </a:lnTo>
                  <a:lnTo>
                    <a:pt x="2286" y="216293"/>
                  </a:lnTo>
                  <a:lnTo>
                    <a:pt x="72910" y="216293"/>
                  </a:lnTo>
                  <a:lnTo>
                    <a:pt x="72910" y="170764"/>
                  </a:lnTo>
                  <a:close/>
                </a:path>
                <a:path extrusionOk="0" h="298450" w="451485">
                  <a:moveTo>
                    <a:pt x="198259" y="250444"/>
                  </a:moveTo>
                  <a:lnTo>
                    <a:pt x="127609" y="250444"/>
                  </a:lnTo>
                  <a:lnTo>
                    <a:pt x="127609" y="295986"/>
                  </a:lnTo>
                  <a:lnTo>
                    <a:pt x="198259" y="295986"/>
                  </a:lnTo>
                  <a:lnTo>
                    <a:pt x="198259" y="250444"/>
                  </a:lnTo>
                  <a:close/>
                </a:path>
                <a:path extrusionOk="0" h="298450" w="451485">
                  <a:moveTo>
                    <a:pt x="198259" y="0"/>
                  </a:moveTo>
                  <a:lnTo>
                    <a:pt x="127609" y="0"/>
                  </a:lnTo>
                  <a:lnTo>
                    <a:pt x="127609" y="43256"/>
                  </a:lnTo>
                  <a:lnTo>
                    <a:pt x="198259" y="43256"/>
                  </a:lnTo>
                  <a:lnTo>
                    <a:pt x="198259" y="0"/>
                  </a:lnTo>
                  <a:close/>
                </a:path>
                <a:path extrusionOk="0" h="298450" w="451485">
                  <a:moveTo>
                    <a:pt x="323608" y="175310"/>
                  </a:moveTo>
                  <a:lnTo>
                    <a:pt x="252958" y="175310"/>
                  </a:lnTo>
                  <a:lnTo>
                    <a:pt x="252958" y="220853"/>
                  </a:lnTo>
                  <a:lnTo>
                    <a:pt x="323608" y="220853"/>
                  </a:lnTo>
                  <a:lnTo>
                    <a:pt x="323608" y="175310"/>
                  </a:lnTo>
                  <a:close/>
                </a:path>
                <a:path extrusionOk="0" h="298450" w="451485">
                  <a:moveTo>
                    <a:pt x="325882" y="93345"/>
                  </a:moveTo>
                  <a:lnTo>
                    <a:pt x="255231" y="93345"/>
                  </a:lnTo>
                  <a:lnTo>
                    <a:pt x="255231" y="138887"/>
                  </a:lnTo>
                  <a:lnTo>
                    <a:pt x="325882" y="138887"/>
                  </a:lnTo>
                  <a:lnTo>
                    <a:pt x="325882" y="93345"/>
                  </a:lnTo>
                  <a:close/>
                </a:path>
                <a:path extrusionOk="0" h="298450" w="451485">
                  <a:moveTo>
                    <a:pt x="448945" y="250444"/>
                  </a:moveTo>
                  <a:lnTo>
                    <a:pt x="378294" y="250444"/>
                  </a:lnTo>
                  <a:lnTo>
                    <a:pt x="378294" y="295986"/>
                  </a:lnTo>
                  <a:lnTo>
                    <a:pt x="448945" y="295986"/>
                  </a:lnTo>
                  <a:lnTo>
                    <a:pt x="448945" y="250444"/>
                  </a:lnTo>
                  <a:close/>
                </a:path>
                <a:path extrusionOk="0" h="298450" w="451485">
                  <a:moveTo>
                    <a:pt x="451231" y="168478"/>
                  </a:moveTo>
                  <a:lnTo>
                    <a:pt x="380580" y="168478"/>
                  </a:lnTo>
                  <a:lnTo>
                    <a:pt x="380580" y="214020"/>
                  </a:lnTo>
                  <a:lnTo>
                    <a:pt x="451231" y="214020"/>
                  </a:lnTo>
                  <a:lnTo>
                    <a:pt x="451231" y="168478"/>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32" name="Google Shape;132;p4"/>
            <p:cNvSpPr/>
            <p:nvPr/>
          </p:nvSpPr>
          <p:spPr>
            <a:xfrm>
              <a:off x="1833753" y="2191829"/>
              <a:ext cx="454025" cy="300990"/>
            </a:xfrm>
            <a:custGeom>
              <a:rect b="b" l="l" r="r" t="t"/>
              <a:pathLst>
                <a:path extrusionOk="0" h="300989" w="454025">
                  <a:moveTo>
                    <a:pt x="75184" y="0"/>
                  </a:moveTo>
                  <a:lnTo>
                    <a:pt x="0" y="0"/>
                  </a:lnTo>
                  <a:lnTo>
                    <a:pt x="0" y="45542"/>
                  </a:lnTo>
                  <a:lnTo>
                    <a:pt x="75184" y="45542"/>
                  </a:lnTo>
                  <a:lnTo>
                    <a:pt x="75184" y="0"/>
                  </a:lnTo>
                  <a:close/>
                </a:path>
                <a:path extrusionOk="0" h="300989" w="454025">
                  <a:moveTo>
                    <a:pt x="200533" y="79692"/>
                  </a:moveTo>
                  <a:lnTo>
                    <a:pt x="125323" y="79692"/>
                  </a:lnTo>
                  <a:lnTo>
                    <a:pt x="125323" y="125222"/>
                  </a:lnTo>
                  <a:lnTo>
                    <a:pt x="200533" y="125222"/>
                  </a:lnTo>
                  <a:lnTo>
                    <a:pt x="200533" y="79692"/>
                  </a:lnTo>
                  <a:close/>
                </a:path>
                <a:path extrusionOk="0" h="300989" w="454025">
                  <a:moveTo>
                    <a:pt x="321322" y="255003"/>
                  </a:moveTo>
                  <a:lnTo>
                    <a:pt x="246126" y="255003"/>
                  </a:lnTo>
                  <a:lnTo>
                    <a:pt x="246126" y="300545"/>
                  </a:lnTo>
                  <a:lnTo>
                    <a:pt x="321322" y="300545"/>
                  </a:lnTo>
                  <a:lnTo>
                    <a:pt x="321322" y="255003"/>
                  </a:lnTo>
                  <a:close/>
                </a:path>
                <a:path extrusionOk="0" h="300989" w="454025">
                  <a:moveTo>
                    <a:pt x="453517" y="0"/>
                  </a:moveTo>
                  <a:lnTo>
                    <a:pt x="380568" y="0"/>
                  </a:lnTo>
                  <a:lnTo>
                    <a:pt x="380568" y="45542"/>
                  </a:lnTo>
                  <a:lnTo>
                    <a:pt x="453517" y="45542"/>
                  </a:lnTo>
                  <a:lnTo>
                    <a:pt x="453517" y="0"/>
                  </a:lnTo>
                  <a:close/>
                </a:path>
              </a:pathLst>
            </a:custGeom>
            <a:solidFill>
              <a:srgbClr val="FFC0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33" name="Google Shape;133;p4"/>
            <p:cNvSpPr/>
            <p:nvPr/>
          </p:nvSpPr>
          <p:spPr>
            <a:xfrm>
              <a:off x="1743722" y="2101862"/>
              <a:ext cx="626745" cy="485140"/>
            </a:xfrm>
            <a:custGeom>
              <a:rect b="b" l="l" r="r" t="t"/>
              <a:pathLst>
                <a:path extrusionOk="0" h="485139" w="626744">
                  <a:moveTo>
                    <a:pt x="172351" y="289560"/>
                  </a:moveTo>
                  <a:lnTo>
                    <a:pt x="169887" y="278130"/>
                  </a:lnTo>
                  <a:lnTo>
                    <a:pt x="167373" y="274320"/>
                  </a:lnTo>
                  <a:lnTo>
                    <a:pt x="163169" y="267970"/>
                  </a:lnTo>
                  <a:lnTo>
                    <a:pt x="156679" y="263842"/>
                  </a:lnTo>
                  <a:lnTo>
                    <a:pt x="156679" y="281940"/>
                  </a:lnTo>
                  <a:lnTo>
                    <a:pt x="156679" y="298450"/>
                  </a:lnTo>
                  <a:lnTo>
                    <a:pt x="149682" y="306070"/>
                  </a:lnTo>
                  <a:lnTo>
                    <a:pt x="101028" y="306070"/>
                  </a:lnTo>
                  <a:lnTo>
                    <a:pt x="94018" y="298450"/>
                  </a:lnTo>
                  <a:lnTo>
                    <a:pt x="94018" y="281940"/>
                  </a:lnTo>
                  <a:lnTo>
                    <a:pt x="101028" y="274320"/>
                  </a:lnTo>
                  <a:lnTo>
                    <a:pt x="149682" y="274320"/>
                  </a:lnTo>
                  <a:lnTo>
                    <a:pt x="156679" y="281940"/>
                  </a:lnTo>
                  <a:lnTo>
                    <a:pt x="156679" y="263842"/>
                  </a:lnTo>
                  <a:lnTo>
                    <a:pt x="153212" y="261620"/>
                  </a:lnTo>
                  <a:lnTo>
                    <a:pt x="141020" y="259080"/>
                  </a:lnTo>
                  <a:lnTo>
                    <a:pt x="97485" y="261620"/>
                  </a:lnTo>
                  <a:lnTo>
                    <a:pt x="78346" y="289560"/>
                  </a:lnTo>
                  <a:lnTo>
                    <a:pt x="80810" y="302260"/>
                  </a:lnTo>
                  <a:lnTo>
                    <a:pt x="87515" y="312420"/>
                  </a:lnTo>
                  <a:lnTo>
                    <a:pt x="97485" y="318770"/>
                  </a:lnTo>
                  <a:lnTo>
                    <a:pt x="109677" y="321310"/>
                  </a:lnTo>
                  <a:lnTo>
                    <a:pt x="117513" y="321310"/>
                  </a:lnTo>
                  <a:lnTo>
                    <a:pt x="117513" y="336550"/>
                  </a:lnTo>
                  <a:lnTo>
                    <a:pt x="133197" y="336550"/>
                  </a:lnTo>
                  <a:lnTo>
                    <a:pt x="133197" y="321310"/>
                  </a:lnTo>
                  <a:lnTo>
                    <a:pt x="141020" y="321310"/>
                  </a:lnTo>
                  <a:lnTo>
                    <a:pt x="153212" y="318770"/>
                  </a:lnTo>
                  <a:lnTo>
                    <a:pt x="163169" y="312420"/>
                  </a:lnTo>
                  <a:lnTo>
                    <a:pt x="167373" y="306070"/>
                  </a:lnTo>
                  <a:lnTo>
                    <a:pt x="169887" y="302260"/>
                  </a:lnTo>
                  <a:lnTo>
                    <a:pt x="172351" y="289560"/>
                  </a:lnTo>
                  <a:close/>
                </a:path>
                <a:path extrusionOk="0" h="485139" w="626744">
                  <a:moveTo>
                    <a:pt x="172351" y="118110"/>
                  </a:moveTo>
                  <a:lnTo>
                    <a:pt x="169887" y="105410"/>
                  </a:lnTo>
                  <a:lnTo>
                    <a:pt x="168211" y="102870"/>
                  </a:lnTo>
                  <a:lnTo>
                    <a:pt x="163169" y="95250"/>
                  </a:lnTo>
                  <a:lnTo>
                    <a:pt x="156679" y="91122"/>
                  </a:lnTo>
                  <a:lnTo>
                    <a:pt x="156679" y="109220"/>
                  </a:lnTo>
                  <a:lnTo>
                    <a:pt x="156679" y="127000"/>
                  </a:lnTo>
                  <a:lnTo>
                    <a:pt x="149682" y="133350"/>
                  </a:lnTo>
                  <a:lnTo>
                    <a:pt x="101028" y="133350"/>
                  </a:lnTo>
                  <a:lnTo>
                    <a:pt x="94018" y="127000"/>
                  </a:lnTo>
                  <a:lnTo>
                    <a:pt x="94018" y="109220"/>
                  </a:lnTo>
                  <a:lnTo>
                    <a:pt x="101028" y="102870"/>
                  </a:lnTo>
                  <a:lnTo>
                    <a:pt x="149682" y="102870"/>
                  </a:lnTo>
                  <a:lnTo>
                    <a:pt x="156679" y="109220"/>
                  </a:lnTo>
                  <a:lnTo>
                    <a:pt x="156679" y="91122"/>
                  </a:lnTo>
                  <a:lnTo>
                    <a:pt x="153212" y="88900"/>
                  </a:lnTo>
                  <a:lnTo>
                    <a:pt x="141020" y="86360"/>
                  </a:lnTo>
                  <a:lnTo>
                    <a:pt x="97485" y="88900"/>
                  </a:lnTo>
                  <a:lnTo>
                    <a:pt x="78346" y="118110"/>
                  </a:lnTo>
                  <a:lnTo>
                    <a:pt x="80810" y="129540"/>
                  </a:lnTo>
                  <a:lnTo>
                    <a:pt x="87515" y="139700"/>
                  </a:lnTo>
                  <a:lnTo>
                    <a:pt x="97485" y="147320"/>
                  </a:lnTo>
                  <a:lnTo>
                    <a:pt x="109677" y="149860"/>
                  </a:lnTo>
                  <a:lnTo>
                    <a:pt x="117513" y="149860"/>
                  </a:lnTo>
                  <a:lnTo>
                    <a:pt x="117513" y="259080"/>
                  </a:lnTo>
                  <a:lnTo>
                    <a:pt x="133197" y="259080"/>
                  </a:lnTo>
                  <a:lnTo>
                    <a:pt x="133197" y="149860"/>
                  </a:lnTo>
                  <a:lnTo>
                    <a:pt x="141020" y="149860"/>
                  </a:lnTo>
                  <a:lnTo>
                    <a:pt x="153212" y="147320"/>
                  </a:lnTo>
                  <a:lnTo>
                    <a:pt x="163169" y="139700"/>
                  </a:lnTo>
                  <a:lnTo>
                    <a:pt x="167373" y="133350"/>
                  </a:lnTo>
                  <a:lnTo>
                    <a:pt x="169887" y="129540"/>
                  </a:lnTo>
                  <a:lnTo>
                    <a:pt x="172351" y="118110"/>
                  </a:lnTo>
                  <a:close/>
                </a:path>
                <a:path extrusionOk="0" h="485139" w="626744">
                  <a:moveTo>
                    <a:pt x="297700" y="195580"/>
                  </a:moveTo>
                  <a:lnTo>
                    <a:pt x="295236" y="184150"/>
                  </a:lnTo>
                  <a:lnTo>
                    <a:pt x="292709" y="180340"/>
                  </a:lnTo>
                  <a:lnTo>
                    <a:pt x="288518" y="173990"/>
                  </a:lnTo>
                  <a:lnTo>
                    <a:pt x="282028" y="169862"/>
                  </a:lnTo>
                  <a:lnTo>
                    <a:pt x="282028" y="187960"/>
                  </a:lnTo>
                  <a:lnTo>
                    <a:pt x="282028" y="204470"/>
                  </a:lnTo>
                  <a:lnTo>
                    <a:pt x="275018" y="212090"/>
                  </a:lnTo>
                  <a:lnTo>
                    <a:pt x="226364" y="212090"/>
                  </a:lnTo>
                  <a:lnTo>
                    <a:pt x="219354" y="204470"/>
                  </a:lnTo>
                  <a:lnTo>
                    <a:pt x="219354" y="187960"/>
                  </a:lnTo>
                  <a:lnTo>
                    <a:pt x="226364" y="180340"/>
                  </a:lnTo>
                  <a:lnTo>
                    <a:pt x="275018" y="180340"/>
                  </a:lnTo>
                  <a:lnTo>
                    <a:pt x="282028" y="187960"/>
                  </a:lnTo>
                  <a:lnTo>
                    <a:pt x="282028" y="169862"/>
                  </a:lnTo>
                  <a:lnTo>
                    <a:pt x="278561" y="167640"/>
                  </a:lnTo>
                  <a:lnTo>
                    <a:pt x="266357" y="165100"/>
                  </a:lnTo>
                  <a:lnTo>
                    <a:pt x="222834" y="167640"/>
                  </a:lnTo>
                  <a:lnTo>
                    <a:pt x="203695" y="195580"/>
                  </a:lnTo>
                  <a:lnTo>
                    <a:pt x="206146" y="208280"/>
                  </a:lnTo>
                  <a:lnTo>
                    <a:pt x="212864" y="218440"/>
                  </a:lnTo>
                  <a:lnTo>
                    <a:pt x="222834" y="224790"/>
                  </a:lnTo>
                  <a:lnTo>
                    <a:pt x="235026" y="227330"/>
                  </a:lnTo>
                  <a:lnTo>
                    <a:pt x="242862" y="227330"/>
                  </a:lnTo>
                  <a:lnTo>
                    <a:pt x="242862" y="336550"/>
                  </a:lnTo>
                  <a:lnTo>
                    <a:pt x="258533" y="336550"/>
                  </a:lnTo>
                  <a:lnTo>
                    <a:pt x="258533" y="227330"/>
                  </a:lnTo>
                  <a:lnTo>
                    <a:pt x="266357" y="227330"/>
                  </a:lnTo>
                  <a:lnTo>
                    <a:pt x="278561" y="224790"/>
                  </a:lnTo>
                  <a:lnTo>
                    <a:pt x="288518" y="218440"/>
                  </a:lnTo>
                  <a:lnTo>
                    <a:pt x="292709" y="212090"/>
                  </a:lnTo>
                  <a:lnTo>
                    <a:pt x="295236" y="208280"/>
                  </a:lnTo>
                  <a:lnTo>
                    <a:pt x="297700" y="195580"/>
                  </a:lnTo>
                  <a:close/>
                </a:path>
                <a:path extrusionOk="0" h="485139" w="626744">
                  <a:moveTo>
                    <a:pt x="297700" y="118110"/>
                  </a:moveTo>
                  <a:lnTo>
                    <a:pt x="295236" y="105410"/>
                  </a:lnTo>
                  <a:lnTo>
                    <a:pt x="293547" y="102870"/>
                  </a:lnTo>
                  <a:lnTo>
                    <a:pt x="288518" y="95250"/>
                  </a:lnTo>
                  <a:lnTo>
                    <a:pt x="282028" y="91122"/>
                  </a:lnTo>
                  <a:lnTo>
                    <a:pt x="282028" y="109220"/>
                  </a:lnTo>
                  <a:lnTo>
                    <a:pt x="282028" y="127000"/>
                  </a:lnTo>
                  <a:lnTo>
                    <a:pt x="275018" y="133350"/>
                  </a:lnTo>
                  <a:lnTo>
                    <a:pt x="226364" y="133350"/>
                  </a:lnTo>
                  <a:lnTo>
                    <a:pt x="219354" y="127000"/>
                  </a:lnTo>
                  <a:lnTo>
                    <a:pt x="219354" y="109220"/>
                  </a:lnTo>
                  <a:lnTo>
                    <a:pt x="226364" y="102870"/>
                  </a:lnTo>
                  <a:lnTo>
                    <a:pt x="275018" y="102870"/>
                  </a:lnTo>
                  <a:lnTo>
                    <a:pt x="282028" y="109220"/>
                  </a:lnTo>
                  <a:lnTo>
                    <a:pt x="282028" y="91122"/>
                  </a:lnTo>
                  <a:lnTo>
                    <a:pt x="278561" y="88900"/>
                  </a:lnTo>
                  <a:lnTo>
                    <a:pt x="266357" y="86360"/>
                  </a:lnTo>
                  <a:lnTo>
                    <a:pt x="222834" y="88900"/>
                  </a:lnTo>
                  <a:lnTo>
                    <a:pt x="203695" y="118110"/>
                  </a:lnTo>
                  <a:lnTo>
                    <a:pt x="206146" y="129540"/>
                  </a:lnTo>
                  <a:lnTo>
                    <a:pt x="212864" y="139700"/>
                  </a:lnTo>
                  <a:lnTo>
                    <a:pt x="222834" y="147320"/>
                  </a:lnTo>
                  <a:lnTo>
                    <a:pt x="235026" y="149860"/>
                  </a:lnTo>
                  <a:lnTo>
                    <a:pt x="242862" y="149860"/>
                  </a:lnTo>
                  <a:lnTo>
                    <a:pt x="242862" y="165100"/>
                  </a:lnTo>
                  <a:lnTo>
                    <a:pt x="258533" y="165100"/>
                  </a:lnTo>
                  <a:lnTo>
                    <a:pt x="258533" y="149860"/>
                  </a:lnTo>
                  <a:lnTo>
                    <a:pt x="266357" y="149860"/>
                  </a:lnTo>
                  <a:lnTo>
                    <a:pt x="278561" y="147320"/>
                  </a:lnTo>
                  <a:lnTo>
                    <a:pt x="288518" y="139700"/>
                  </a:lnTo>
                  <a:lnTo>
                    <a:pt x="292709" y="133350"/>
                  </a:lnTo>
                  <a:lnTo>
                    <a:pt x="295236" y="129540"/>
                  </a:lnTo>
                  <a:lnTo>
                    <a:pt x="297700" y="118110"/>
                  </a:lnTo>
                  <a:close/>
                </a:path>
                <a:path extrusionOk="0" h="485139" w="626744">
                  <a:moveTo>
                    <a:pt x="423062" y="289560"/>
                  </a:moveTo>
                  <a:lnTo>
                    <a:pt x="420598" y="278130"/>
                  </a:lnTo>
                  <a:lnTo>
                    <a:pt x="418071" y="274320"/>
                  </a:lnTo>
                  <a:lnTo>
                    <a:pt x="413867" y="267970"/>
                  </a:lnTo>
                  <a:lnTo>
                    <a:pt x="407377" y="263842"/>
                  </a:lnTo>
                  <a:lnTo>
                    <a:pt x="407377" y="281940"/>
                  </a:lnTo>
                  <a:lnTo>
                    <a:pt x="407377" y="298450"/>
                  </a:lnTo>
                  <a:lnTo>
                    <a:pt x="400342" y="306070"/>
                  </a:lnTo>
                  <a:lnTo>
                    <a:pt x="351713" y="306070"/>
                  </a:lnTo>
                  <a:lnTo>
                    <a:pt x="344703" y="298450"/>
                  </a:lnTo>
                  <a:lnTo>
                    <a:pt x="344703" y="281940"/>
                  </a:lnTo>
                  <a:lnTo>
                    <a:pt x="351713" y="274320"/>
                  </a:lnTo>
                  <a:lnTo>
                    <a:pt x="400342" y="274320"/>
                  </a:lnTo>
                  <a:lnTo>
                    <a:pt x="407377" y="281940"/>
                  </a:lnTo>
                  <a:lnTo>
                    <a:pt x="407377" y="263842"/>
                  </a:lnTo>
                  <a:lnTo>
                    <a:pt x="403910" y="261620"/>
                  </a:lnTo>
                  <a:lnTo>
                    <a:pt x="391718" y="259080"/>
                  </a:lnTo>
                  <a:lnTo>
                    <a:pt x="348183" y="261620"/>
                  </a:lnTo>
                  <a:lnTo>
                    <a:pt x="329031" y="289560"/>
                  </a:lnTo>
                  <a:lnTo>
                    <a:pt x="331495" y="302260"/>
                  </a:lnTo>
                  <a:lnTo>
                    <a:pt x="338213" y="312420"/>
                  </a:lnTo>
                  <a:lnTo>
                    <a:pt x="348183" y="318770"/>
                  </a:lnTo>
                  <a:lnTo>
                    <a:pt x="360387" y="321310"/>
                  </a:lnTo>
                  <a:lnTo>
                    <a:pt x="368198" y="321310"/>
                  </a:lnTo>
                  <a:lnTo>
                    <a:pt x="368198" y="336550"/>
                  </a:lnTo>
                  <a:lnTo>
                    <a:pt x="383882" y="336550"/>
                  </a:lnTo>
                  <a:lnTo>
                    <a:pt x="383882" y="321310"/>
                  </a:lnTo>
                  <a:lnTo>
                    <a:pt x="391718" y="321310"/>
                  </a:lnTo>
                  <a:lnTo>
                    <a:pt x="403910" y="318770"/>
                  </a:lnTo>
                  <a:lnTo>
                    <a:pt x="413867" y="312420"/>
                  </a:lnTo>
                  <a:lnTo>
                    <a:pt x="418071" y="306070"/>
                  </a:lnTo>
                  <a:lnTo>
                    <a:pt x="420598" y="302260"/>
                  </a:lnTo>
                  <a:lnTo>
                    <a:pt x="423062" y="289560"/>
                  </a:lnTo>
                  <a:close/>
                </a:path>
                <a:path extrusionOk="0" h="485139" w="626744">
                  <a:moveTo>
                    <a:pt x="423062" y="212090"/>
                  </a:moveTo>
                  <a:lnTo>
                    <a:pt x="420598" y="199390"/>
                  </a:lnTo>
                  <a:lnTo>
                    <a:pt x="418071" y="195580"/>
                  </a:lnTo>
                  <a:lnTo>
                    <a:pt x="413867" y="189230"/>
                  </a:lnTo>
                  <a:lnTo>
                    <a:pt x="407377" y="185102"/>
                  </a:lnTo>
                  <a:lnTo>
                    <a:pt x="407377" y="203200"/>
                  </a:lnTo>
                  <a:lnTo>
                    <a:pt x="407377" y="220980"/>
                  </a:lnTo>
                  <a:lnTo>
                    <a:pt x="400342" y="227330"/>
                  </a:lnTo>
                  <a:lnTo>
                    <a:pt x="351713" y="227330"/>
                  </a:lnTo>
                  <a:lnTo>
                    <a:pt x="344703" y="220980"/>
                  </a:lnTo>
                  <a:lnTo>
                    <a:pt x="344703" y="203200"/>
                  </a:lnTo>
                  <a:lnTo>
                    <a:pt x="351713" y="195580"/>
                  </a:lnTo>
                  <a:lnTo>
                    <a:pt x="400342" y="195580"/>
                  </a:lnTo>
                  <a:lnTo>
                    <a:pt x="407377" y="203200"/>
                  </a:lnTo>
                  <a:lnTo>
                    <a:pt x="407377" y="185102"/>
                  </a:lnTo>
                  <a:lnTo>
                    <a:pt x="403910" y="182880"/>
                  </a:lnTo>
                  <a:lnTo>
                    <a:pt x="391718" y="180340"/>
                  </a:lnTo>
                  <a:lnTo>
                    <a:pt x="348183" y="182880"/>
                  </a:lnTo>
                  <a:lnTo>
                    <a:pt x="329031" y="212090"/>
                  </a:lnTo>
                  <a:lnTo>
                    <a:pt x="331495" y="223520"/>
                  </a:lnTo>
                  <a:lnTo>
                    <a:pt x="338213" y="233680"/>
                  </a:lnTo>
                  <a:lnTo>
                    <a:pt x="348183" y="241300"/>
                  </a:lnTo>
                  <a:lnTo>
                    <a:pt x="360387" y="242570"/>
                  </a:lnTo>
                  <a:lnTo>
                    <a:pt x="368198" y="242570"/>
                  </a:lnTo>
                  <a:lnTo>
                    <a:pt x="368198" y="259080"/>
                  </a:lnTo>
                  <a:lnTo>
                    <a:pt x="383882" y="259080"/>
                  </a:lnTo>
                  <a:lnTo>
                    <a:pt x="383882" y="242570"/>
                  </a:lnTo>
                  <a:lnTo>
                    <a:pt x="391718" y="242570"/>
                  </a:lnTo>
                  <a:lnTo>
                    <a:pt x="403910" y="241300"/>
                  </a:lnTo>
                  <a:lnTo>
                    <a:pt x="413867" y="233680"/>
                  </a:lnTo>
                  <a:lnTo>
                    <a:pt x="418071" y="227330"/>
                  </a:lnTo>
                  <a:lnTo>
                    <a:pt x="420598" y="223520"/>
                  </a:lnTo>
                  <a:lnTo>
                    <a:pt x="423062" y="212090"/>
                  </a:lnTo>
                  <a:close/>
                </a:path>
                <a:path extrusionOk="0" h="485139" w="626744">
                  <a:moveTo>
                    <a:pt x="548398" y="289560"/>
                  </a:moveTo>
                  <a:lnTo>
                    <a:pt x="545934" y="278130"/>
                  </a:lnTo>
                  <a:lnTo>
                    <a:pt x="543420" y="274320"/>
                  </a:lnTo>
                  <a:lnTo>
                    <a:pt x="539216" y="267970"/>
                  </a:lnTo>
                  <a:lnTo>
                    <a:pt x="532714" y="263829"/>
                  </a:lnTo>
                  <a:lnTo>
                    <a:pt x="532714" y="281940"/>
                  </a:lnTo>
                  <a:lnTo>
                    <a:pt x="532714" y="298450"/>
                  </a:lnTo>
                  <a:lnTo>
                    <a:pt x="525691" y="306070"/>
                  </a:lnTo>
                  <a:lnTo>
                    <a:pt x="477075" y="306070"/>
                  </a:lnTo>
                  <a:lnTo>
                    <a:pt x="470039" y="298450"/>
                  </a:lnTo>
                  <a:lnTo>
                    <a:pt x="470039" y="281940"/>
                  </a:lnTo>
                  <a:lnTo>
                    <a:pt x="477075" y="274320"/>
                  </a:lnTo>
                  <a:lnTo>
                    <a:pt x="525691" y="274320"/>
                  </a:lnTo>
                  <a:lnTo>
                    <a:pt x="532714" y="281940"/>
                  </a:lnTo>
                  <a:lnTo>
                    <a:pt x="532714" y="263829"/>
                  </a:lnTo>
                  <a:lnTo>
                    <a:pt x="529259" y="261620"/>
                  </a:lnTo>
                  <a:lnTo>
                    <a:pt x="517067" y="259080"/>
                  </a:lnTo>
                  <a:lnTo>
                    <a:pt x="473532" y="261620"/>
                  </a:lnTo>
                  <a:lnTo>
                    <a:pt x="454393" y="289560"/>
                  </a:lnTo>
                  <a:lnTo>
                    <a:pt x="456857" y="302260"/>
                  </a:lnTo>
                  <a:lnTo>
                    <a:pt x="463562" y="312420"/>
                  </a:lnTo>
                  <a:lnTo>
                    <a:pt x="473532" y="318770"/>
                  </a:lnTo>
                  <a:lnTo>
                    <a:pt x="485736" y="321310"/>
                  </a:lnTo>
                  <a:lnTo>
                    <a:pt x="493534" y="321310"/>
                  </a:lnTo>
                  <a:lnTo>
                    <a:pt x="493534" y="336550"/>
                  </a:lnTo>
                  <a:lnTo>
                    <a:pt x="509219" y="336550"/>
                  </a:lnTo>
                  <a:lnTo>
                    <a:pt x="509219" y="321310"/>
                  </a:lnTo>
                  <a:lnTo>
                    <a:pt x="517067" y="321310"/>
                  </a:lnTo>
                  <a:lnTo>
                    <a:pt x="529259" y="318770"/>
                  </a:lnTo>
                  <a:lnTo>
                    <a:pt x="539216" y="312420"/>
                  </a:lnTo>
                  <a:lnTo>
                    <a:pt x="543420" y="306070"/>
                  </a:lnTo>
                  <a:lnTo>
                    <a:pt x="545934" y="302260"/>
                  </a:lnTo>
                  <a:lnTo>
                    <a:pt x="548398" y="289560"/>
                  </a:lnTo>
                  <a:close/>
                </a:path>
                <a:path extrusionOk="0" h="485139" w="626744">
                  <a:moveTo>
                    <a:pt x="548398" y="118110"/>
                  </a:moveTo>
                  <a:lnTo>
                    <a:pt x="545934" y="105410"/>
                  </a:lnTo>
                  <a:lnTo>
                    <a:pt x="544258" y="102870"/>
                  </a:lnTo>
                  <a:lnTo>
                    <a:pt x="539216" y="95250"/>
                  </a:lnTo>
                  <a:lnTo>
                    <a:pt x="532714" y="91109"/>
                  </a:lnTo>
                  <a:lnTo>
                    <a:pt x="532714" y="109220"/>
                  </a:lnTo>
                  <a:lnTo>
                    <a:pt x="532714" y="127000"/>
                  </a:lnTo>
                  <a:lnTo>
                    <a:pt x="525691" y="133350"/>
                  </a:lnTo>
                  <a:lnTo>
                    <a:pt x="477075" y="133350"/>
                  </a:lnTo>
                  <a:lnTo>
                    <a:pt x="470039" y="127000"/>
                  </a:lnTo>
                  <a:lnTo>
                    <a:pt x="470039" y="109220"/>
                  </a:lnTo>
                  <a:lnTo>
                    <a:pt x="477075" y="102870"/>
                  </a:lnTo>
                  <a:lnTo>
                    <a:pt x="525691" y="102870"/>
                  </a:lnTo>
                  <a:lnTo>
                    <a:pt x="532714" y="109220"/>
                  </a:lnTo>
                  <a:lnTo>
                    <a:pt x="532714" y="91109"/>
                  </a:lnTo>
                  <a:lnTo>
                    <a:pt x="529259" y="88900"/>
                  </a:lnTo>
                  <a:lnTo>
                    <a:pt x="517067" y="86360"/>
                  </a:lnTo>
                  <a:lnTo>
                    <a:pt x="473532" y="88900"/>
                  </a:lnTo>
                  <a:lnTo>
                    <a:pt x="454393" y="118110"/>
                  </a:lnTo>
                  <a:lnTo>
                    <a:pt x="456857" y="129540"/>
                  </a:lnTo>
                  <a:lnTo>
                    <a:pt x="463562" y="139700"/>
                  </a:lnTo>
                  <a:lnTo>
                    <a:pt x="473532" y="147320"/>
                  </a:lnTo>
                  <a:lnTo>
                    <a:pt x="485736" y="149860"/>
                  </a:lnTo>
                  <a:lnTo>
                    <a:pt x="493534" y="149860"/>
                  </a:lnTo>
                  <a:lnTo>
                    <a:pt x="493534" y="259080"/>
                  </a:lnTo>
                  <a:lnTo>
                    <a:pt x="509219" y="259080"/>
                  </a:lnTo>
                  <a:lnTo>
                    <a:pt x="509219" y="149860"/>
                  </a:lnTo>
                  <a:lnTo>
                    <a:pt x="517067" y="149860"/>
                  </a:lnTo>
                  <a:lnTo>
                    <a:pt x="529259" y="147320"/>
                  </a:lnTo>
                  <a:lnTo>
                    <a:pt x="539216" y="139700"/>
                  </a:lnTo>
                  <a:lnTo>
                    <a:pt x="543420" y="133350"/>
                  </a:lnTo>
                  <a:lnTo>
                    <a:pt x="545934" y="129540"/>
                  </a:lnTo>
                  <a:lnTo>
                    <a:pt x="548398" y="118110"/>
                  </a:lnTo>
                  <a:close/>
                </a:path>
                <a:path extrusionOk="0" h="485139" w="626744">
                  <a:moveTo>
                    <a:pt x="626719" y="39370"/>
                  </a:moveTo>
                  <a:lnTo>
                    <a:pt x="623633" y="24130"/>
                  </a:lnTo>
                  <a:lnTo>
                    <a:pt x="618604" y="16510"/>
                  </a:lnTo>
                  <a:lnTo>
                    <a:pt x="615238" y="11430"/>
                  </a:lnTo>
                  <a:lnTo>
                    <a:pt x="611073" y="8890"/>
                  </a:lnTo>
                  <a:lnTo>
                    <a:pt x="611073" y="39370"/>
                  </a:lnTo>
                  <a:lnTo>
                    <a:pt x="611073" y="447040"/>
                  </a:lnTo>
                  <a:lnTo>
                    <a:pt x="609231" y="455930"/>
                  </a:lnTo>
                  <a:lnTo>
                    <a:pt x="604177" y="463550"/>
                  </a:lnTo>
                  <a:lnTo>
                    <a:pt x="596696" y="468630"/>
                  </a:lnTo>
                  <a:lnTo>
                    <a:pt x="587540" y="469900"/>
                  </a:lnTo>
                  <a:lnTo>
                    <a:pt x="509219" y="469900"/>
                  </a:lnTo>
                  <a:lnTo>
                    <a:pt x="509219" y="400050"/>
                  </a:lnTo>
                  <a:lnTo>
                    <a:pt x="517067" y="400050"/>
                  </a:lnTo>
                  <a:lnTo>
                    <a:pt x="529259" y="397510"/>
                  </a:lnTo>
                  <a:lnTo>
                    <a:pt x="539216" y="389890"/>
                  </a:lnTo>
                  <a:lnTo>
                    <a:pt x="544017" y="383540"/>
                  </a:lnTo>
                  <a:lnTo>
                    <a:pt x="545934" y="381000"/>
                  </a:lnTo>
                  <a:lnTo>
                    <a:pt x="548398" y="368300"/>
                  </a:lnTo>
                  <a:lnTo>
                    <a:pt x="545934" y="355600"/>
                  </a:lnTo>
                  <a:lnTo>
                    <a:pt x="544017" y="353060"/>
                  </a:lnTo>
                  <a:lnTo>
                    <a:pt x="539216" y="346710"/>
                  </a:lnTo>
                  <a:lnTo>
                    <a:pt x="532714" y="341744"/>
                  </a:lnTo>
                  <a:lnTo>
                    <a:pt x="532714" y="359410"/>
                  </a:lnTo>
                  <a:lnTo>
                    <a:pt x="532714" y="377190"/>
                  </a:lnTo>
                  <a:lnTo>
                    <a:pt x="525691" y="383540"/>
                  </a:lnTo>
                  <a:lnTo>
                    <a:pt x="477075" y="383540"/>
                  </a:lnTo>
                  <a:lnTo>
                    <a:pt x="470039" y="377190"/>
                  </a:lnTo>
                  <a:lnTo>
                    <a:pt x="470039" y="359410"/>
                  </a:lnTo>
                  <a:lnTo>
                    <a:pt x="477075" y="353060"/>
                  </a:lnTo>
                  <a:lnTo>
                    <a:pt x="525691" y="353060"/>
                  </a:lnTo>
                  <a:lnTo>
                    <a:pt x="532714" y="359410"/>
                  </a:lnTo>
                  <a:lnTo>
                    <a:pt x="532714" y="341744"/>
                  </a:lnTo>
                  <a:lnTo>
                    <a:pt x="529259" y="339090"/>
                  </a:lnTo>
                  <a:lnTo>
                    <a:pt x="517067" y="336550"/>
                  </a:lnTo>
                  <a:lnTo>
                    <a:pt x="473532" y="339090"/>
                  </a:lnTo>
                  <a:lnTo>
                    <a:pt x="454393" y="368300"/>
                  </a:lnTo>
                  <a:lnTo>
                    <a:pt x="456857" y="381000"/>
                  </a:lnTo>
                  <a:lnTo>
                    <a:pt x="463562" y="389890"/>
                  </a:lnTo>
                  <a:lnTo>
                    <a:pt x="473532" y="397510"/>
                  </a:lnTo>
                  <a:lnTo>
                    <a:pt x="485736" y="400050"/>
                  </a:lnTo>
                  <a:lnTo>
                    <a:pt x="493534" y="400050"/>
                  </a:lnTo>
                  <a:lnTo>
                    <a:pt x="493534" y="469900"/>
                  </a:lnTo>
                  <a:lnTo>
                    <a:pt x="383882" y="469900"/>
                  </a:lnTo>
                  <a:lnTo>
                    <a:pt x="383882" y="400050"/>
                  </a:lnTo>
                  <a:lnTo>
                    <a:pt x="391718" y="400050"/>
                  </a:lnTo>
                  <a:lnTo>
                    <a:pt x="403910" y="397510"/>
                  </a:lnTo>
                  <a:lnTo>
                    <a:pt x="413867" y="389890"/>
                  </a:lnTo>
                  <a:lnTo>
                    <a:pt x="418668" y="383540"/>
                  </a:lnTo>
                  <a:lnTo>
                    <a:pt x="420598" y="381000"/>
                  </a:lnTo>
                  <a:lnTo>
                    <a:pt x="423062" y="368300"/>
                  </a:lnTo>
                  <a:lnTo>
                    <a:pt x="420598" y="355600"/>
                  </a:lnTo>
                  <a:lnTo>
                    <a:pt x="418668" y="353060"/>
                  </a:lnTo>
                  <a:lnTo>
                    <a:pt x="413867" y="346710"/>
                  </a:lnTo>
                  <a:lnTo>
                    <a:pt x="407377" y="341744"/>
                  </a:lnTo>
                  <a:lnTo>
                    <a:pt x="407377" y="359410"/>
                  </a:lnTo>
                  <a:lnTo>
                    <a:pt x="407377" y="377190"/>
                  </a:lnTo>
                  <a:lnTo>
                    <a:pt x="400342" y="383540"/>
                  </a:lnTo>
                  <a:lnTo>
                    <a:pt x="351713" y="383540"/>
                  </a:lnTo>
                  <a:lnTo>
                    <a:pt x="344703" y="377190"/>
                  </a:lnTo>
                  <a:lnTo>
                    <a:pt x="344703" y="359410"/>
                  </a:lnTo>
                  <a:lnTo>
                    <a:pt x="351713" y="353060"/>
                  </a:lnTo>
                  <a:lnTo>
                    <a:pt x="400342" y="353060"/>
                  </a:lnTo>
                  <a:lnTo>
                    <a:pt x="407377" y="359410"/>
                  </a:lnTo>
                  <a:lnTo>
                    <a:pt x="407377" y="341744"/>
                  </a:lnTo>
                  <a:lnTo>
                    <a:pt x="403910" y="339090"/>
                  </a:lnTo>
                  <a:lnTo>
                    <a:pt x="391718" y="336550"/>
                  </a:lnTo>
                  <a:lnTo>
                    <a:pt x="348183" y="339090"/>
                  </a:lnTo>
                  <a:lnTo>
                    <a:pt x="329031" y="368300"/>
                  </a:lnTo>
                  <a:lnTo>
                    <a:pt x="331495" y="381000"/>
                  </a:lnTo>
                  <a:lnTo>
                    <a:pt x="338213" y="389890"/>
                  </a:lnTo>
                  <a:lnTo>
                    <a:pt x="348183" y="397510"/>
                  </a:lnTo>
                  <a:lnTo>
                    <a:pt x="360387" y="400050"/>
                  </a:lnTo>
                  <a:lnTo>
                    <a:pt x="368198" y="400050"/>
                  </a:lnTo>
                  <a:lnTo>
                    <a:pt x="368198" y="469900"/>
                  </a:lnTo>
                  <a:lnTo>
                    <a:pt x="258533" y="469900"/>
                  </a:lnTo>
                  <a:lnTo>
                    <a:pt x="258533" y="400050"/>
                  </a:lnTo>
                  <a:lnTo>
                    <a:pt x="266357" y="400050"/>
                  </a:lnTo>
                  <a:lnTo>
                    <a:pt x="278561" y="397510"/>
                  </a:lnTo>
                  <a:lnTo>
                    <a:pt x="288518" y="389890"/>
                  </a:lnTo>
                  <a:lnTo>
                    <a:pt x="293319" y="383540"/>
                  </a:lnTo>
                  <a:lnTo>
                    <a:pt x="295236" y="381000"/>
                  </a:lnTo>
                  <a:lnTo>
                    <a:pt x="297700" y="368300"/>
                  </a:lnTo>
                  <a:lnTo>
                    <a:pt x="295236" y="355600"/>
                  </a:lnTo>
                  <a:lnTo>
                    <a:pt x="293319" y="353060"/>
                  </a:lnTo>
                  <a:lnTo>
                    <a:pt x="288518" y="346710"/>
                  </a:lnTo>
                  <a:lnTo>
                    <a:pt x="282028" y="341744"/>
                  </a:lnTo>
                  <a:lnTo>
                    <a:pt x="282028" y="359410"/>
                  </a:lnTo>
                  <a:lnTo>
                    <a:pt x="282028" y="377190"/>
                  </a:lnTo>
                  <a:lnTo>
                    <a:pt x="275018" y="383540"/>
                  </a:lnTo>
                  <a:lnTo>
                    <a:pt x="226364" y="383540"/>
                  </a:lnTo>
                  <a:lnTo>
                    <a:pt x="219354" y="377190"/>
                  </a:lnTo>
                  <a:lnTo>
                    <a:pt x="219354" y="359410"/>
                  </a:lnTo>
                  <a:lnTo>
                    <a:pt x="226364" y="353060"/>
                  </a:lnTo>
                  <a:lnTo>
                    <a:pt x="275018" y="353060"/>
                  </a:lnTo>
                  <a:lnTo>
                    <a:pt x="282028" y="359410"/>
                  </a:lnTo>
                  <a:lnTo>
                    <a:pt x="282028" y="341744"/>
                  </a:lnTo>
                  <a:lnTo>
                    <a:pt x="278561" y="339090"/>
                  </a:lnTo>
                  <a:lnTo>
                    <a:pt x="266357" y="336550"/>
                  </a:lnTo>
                  <a:lnTo>
                    <a:pt x="222834" y="339090"/>
                  </a:lnTo>
                  <a:lnTo>
                    <a:pt x="203695" y="368300"/>
                  </a:lnTo>
                  <a:lnTo>
                    <a:pt x="206146" y="381000"/>
                  </a:lnTo>
                  <a:lnTo>
                    <a:pt x="212864" y="389890"/>
                  </a:lnTo>
                  <a:lnTo>
                    <a:pt x="222834" y="397510"/>
                  </a:lnTo>
                  <a:lnTo>
                    <a:pt x="235026" y="400050"/>
                  </a:lnTo>
                  <a:lnTo>
                    <a:pt x="242862" y="400050"/>
                  </a:lnTo>
                  <a:lnTo>
                    <a:pt x="242862" y="469900"/>
                  </a:lnTo>
                  <a:lnTo>
                    <a:pt x="133197" y="469900"/>
                  </a:lnTo>
                  <a:lnTo>
                    <a:pt x="133197" y="400050"/>
                  </a:lnTo>
                  <a:lnTo>
                    <a:pt x="141020" y="400050"/>
                  </a:lnTo>
                  <a:lnTo>
                    <a:pt x="153212" y="397510"/>
                  </a:lnTo>
                  <a:lnTo>
                    <a:pt x="163169" y="389890"/>
                  </a:lnTo>
                  <a:lnTo>
                    <a:pt x="167970" y="383540"/>
                  </a:lnTo>
                  <a:lnTo>
                    <a:pt x="169887" y="381000"/>
                  </a:lnTo>
                  <a:lnTo>
                    <a:pt x="172351" y="368300"/>
                  </a:lnTo>
                  <a:lnTo>
                    <a:pt x="169887" y="355600"/>
                  </a:lnTo>
                  <a:lnTo>
                    <a:pt x="167970" y="353060"/>
                  </a:lnTo>
                  <a:lnTo>
                    <a:pt x="163169" y="346710"/>
                  </a:lnTo>
                  <a:lnTo>
                    <a:pt x="156679" y="341744"/>
                  </a:lnTo>
                  <a:lnTo>
                    <a:pt x="156679" y="359410"/>
                  </a:lnTo>
                  <a:lnTo>
                    <a:pt x="156679" y="377190"/>
                  </a:lnTo>
                  <a:lnTo>
                    <a:pt x="149682" y="383540"/>
                  </a:lnTo>
                  <a:lnTo>
                    <a:pt x="101028" y="383540"/>
                  </a:lnTo>
                  <a:lnTo>
                    <a:pt x="94018" y="377190"/>
                  </a:lnTo>
                  <a:lnTo>
                    <a:pt x="94018" y="359410"/>
                  </a:lnTo>
                  <a:lnTo>
                    <a:pt x="101028" y="353060"/>
                  </a:lnTo>
                  <a:lnTo>
                    <a:pt x="149682" y="353060"/>
                  </a:lnTo>
                  <a:lnTo>
                    <a:pt x="156679" y="359410"/>
                  </a:lnTo>
                  <a:lnTo>
                    <a:pt x="156679" y="341744"/>
                  </a:lnTo>
                  <a:lnTo>
                    <a:pt x="153212" y="339090"/>
                  </a:lnTo>
                  <a:lnTo>
                    <a:pt x="141020" y="336550"/>
                  </a:lnTo>
                  <a:lnTo>
                    <a:pt x="97485" y="339090"/>
                  </a:lnTo>
                  <a:lnTo>
                    <a:pt x="78346" y="368300"/>
                  </a:lnTo>
                  <a:lnTo>
                    <a:pt x="80810" y="381000"/>
                  </a:lnTo>
                  <a:lnTo>
                    <a:pt x="87515" y="389890"/>
                  </a:lnTo>
                  <a:lnTo>
                    <a:pt x="97485" y="397510"/>
                  </a:lnTo>
                  <a:lnTo>
                    <a:pt x="109677" y="400050"/>
                  </a:lnTo>
                  <a:lnTo>
                    <a:pt x="117513" y="400050"/>
                  </a:lnTo>
                  <a:lnTo>
                    <a:pt x="117513" y="469900"/>
                  </a:lnTo>
                  <a:lnTo>
                    <a:pt x="39179" y="469900"/>
                  </a:lnTo>
                  <a:lnTo>
                    <a:pt x="30022" y="468630"/>
                  </a:lnTo>
                  <a:lnTo>
                    <a:pt x="22555" y="463550"/>
                  </a:lnTo>
                  <a:lnTo>
                    <a:pt x="17526" y="455930"/>
                  </a:lnTo>
                  <a:lnTo>
                    <a:pt x="15671" y="447040"/>
                  </a:lnTo>
                  <a:lnTo>
                    <a:pt x="15671" y="39370"/>
                  </a:lnTo>
                  <a:lnTo>
                    <a:pt x="17526" y="30480"/>
                  </a:lnTo>
                  <a:lnTo>
                    <a:pt x="22555" y="22860"/>
                  </a:lnTo>
                  <a:lnTo>
                    <a:pt x="30022" y="17780"/>
                  </a:lnTo>
                  <a:lnTo>
                    <a:pt x="39179" y="16510"/>
                  </a:lnTo>
                  <a:lnTo>
                    <a:pt x="117513" y="16510"/>
                  </a:lnTo>
                  <a:lnTo>
                    <a:pt x="117513" y="86360"/>
                  </a:lnTo>
                  <a:lnTo>
                    <a:pt x="133197" y="86360"/>
                  </a:lnTo>
                  <a:lnTo>
                    <a:pt x="133197" y="16510"/>
                  </a:lnTo>
                  <a:lnTo>
                    <a:pt x="242862" y="16510"/>
                  </a:lnTo>
                  <a:lnTo>
                    <a:pt x="242862" y="86360"/>
                  </a:lnTo>
                  <a:lnTo>
                    <a:pt x="258533" y="86360"/>
                  </a:lnTo>
                  <a:lnTo>
                    <a:pt x="258533" y="16510"/>
                  </a:lnTo>
                  <a:lnTo>
                    <a:pt x="368198" y="16510"/>
                  </a:lnTo>
                  <a:lnTo>
                    <a:pt x="368198" y="180340"/>
                  </a:lnTo>
                  <a:lnTo>
                    <a:pt x="383882" y="180340"/>
                  </a:lnTo>
                  <a:lnTo>
                    <a:pt x="383882" y="16510"/>
                  </a:lnTo>
                  <a:lnTo>
                    <a:pt x="493534" y="16510"/>
                  </a:lnTo>
                  <a:lnTo>
                    <a:pt x="493534" y="86360"/>
                  </a:lnTo>
                  <a:lnTo>
                    <a:pt x="509219" y="86360"/>
                  </a:lnTo>
                  <a:lnTo>
                    <a:pt x="509219" y="16510"/>
                  </a:lnTo>
                  <a:lnTo>
                    <a:pt x="587540" y="16510"/>
                  </a:lnTo>
                  <a:lnTo>
                    <a:pt x="596696" y="17780"/>
                  </a:lnTo>
                  <a:lnTo>
                    <a:pt x="604177" y="22860"/>
                  </a:lnTo>
                  <a:lnTo>
                    <a:pt x="609231" y="30480"/>
                  </a:lnTo>
                  <a:lnTo>
                    <a:pt x="611073" y="39370"/>
                  </a:lnTo>
                  <a:lnTo>
                    <a:pt x="611073" y="8890"/>
                  </a:lnTo>
                  <a:lnTo>
                    <a:pt x="602792" y="3810"/>
                  </a:lnTo>
                  <a:lnTo>
                    <a:pt x="587540" y="0"/>
                  </a:lnTo>
                  <a:lnTo>
                    <a:pt x="39179" y="0"/>
                  </a:lnTo>
                  <a:lnTo>
                    <a:pt x="3098" y="24130"/>
                  </a:lnTo>
                  <a:lnTo>
                    <a:pt x="0" y="39370"/>
                  </a:lnTo>
                  <a:lnTo>
                    <a:pt x="0" y="447040"/>
                  </a:lnTo>
                  <a:lnTo>
                    <a:pt x="23939" y="482600"/>
                  </a:lnTo>
                  <a:lnTo>
                    <a:pt x="587540" y="485140"/>
                  </a:lnTo>
                  <a:lnTo>
                    <a:pt x="602792" y="482600"/>
                  </a:lnTo>
                  <a:lnTo>
                    <a:pt x="615238" y="473710"/>
                  </a:lnTo>
                  <a:lnTo>
                    <a:pt x="618032" y="469900"/>
                  </a:lnTo>
                  <a:lnTo>
                    <a:pt x="623633" y="462280"/>
                  </a:lnTo>
                  <a:lnTo>
                    <a:pt x="626719" y="447040"/>
                  </a:lnTo>
                  <a:lnTo>
                    <a:pt x="626719" y="39370"/>
                  </a:lnTo>
                  <a:close/>
                </a:path>
              </a:pathLst>
            </a:custGeom>
            <a:solidFill>
              <a:srgbClr val="0000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sp>
        <p:nvSpPr>
          <p:cNvPr id="134" name="Google Shape;134;p4"/>
          <p:cNvSpPr txBox="1"/>
          <p:nvPr/>
        </p:nvSpPr>
        <p:spPr>
          <a:xfrm>
            <a:off x="1668907" y="1687293"/>
            <a:ext cx="746760" cy="24637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450">
                <a:solidFill>
                  <a:srgbClr val="D7791A"/>
                </a:solidFill>
                <a:latin typeface="Times New Roman"/>
                <a:ea typeface="Times New Roman"/>
                <a:cs typeface="Times New Roman"/>
                <a:sym typeface="Times New Roman"/>
              </a:rPr>
              <a:t>QUAND</a:t>
            </a:r>
            <a:endParaRPr sz="1450">
              <a:latin typeface="Times New Roman"/>
              <a:ea typeface="Times New Roman"/>
              <a:cs typeface="Times New Roman"/>
              <a:sym typeface="Times New Roman"/>
            </a:endParaRPr>
          </a:p>
        </p:txBody>
      </p:sp>
      <p:sp>
        <p:nvSpPr>
          <p:cNvPr id="135" name="Google Shape;135;p4"/>
          <p:cNvSpPr txBox="1"/>
          <p:nvPr/>
        </p:nvSpPr>
        <p:spPr>
          <a:xfrm>
            <a:off x="1668907" y="1948277"/>
            <a:ext cx="172085" cy="24637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450">
                <a:solidFill>
                  <a:srgbClr val="D7791A"/>
                </a:solidFill>
                <a:latin typeface="Times New Roman"/>
                <a:ea typeface="Times New Roman"/>
                <a:cs typeface="Times New Roman"/>
                <a:sym typeface="Times New Roman"/>
              </a:rPr>
              <a:t>O</a:t>
            </a:r>
            <a:endParaRPr sz="1450">
              <a:latin typeface="Times New Roman"/>
              <a:ea typeface="Times New Roman"/>
              <a:cs typeface="Times New Roman"/>
              <a:sym typeface="Times New Roman"/>
            </a:endParaRPr>
          </a:p>
        </p:txBody>
      </p:sp>
      <p:sp>
        <p:nvSpPr>
          <p:cNvPr id="136" name="Google Shape;136;p4"/>
          <p:cNvSpPr txBox="1"/>
          <p:nvPr/>
        </p:nvSpPr>
        <p:spPr>
          <a:xfrm>
            <a:off x="1527466" y="2899459"/>
            <a:ext cx="1062355" cy="337820"/>
          </a:xfrm>
          <a:prstGeom prst="rect">
            <a:avLst/>
          </a:prstGeom>
          <a:noFill/>
          <a:ln>
            <a:noFill/>
          </a:ln>
        </p:spPr>
        <p:txBody>
          <a:bodyPr anchorCtr="0" anchor="t" bIns="0" lIns="0" spcFirstLastPara="1" rIns="0" wrap="square" tIns="12700">
            <a:spAutoFit/>
          </a:bodyPr>
          <a:lstStyle/>
          <a:p>
            <a:pPr indent="-403860" lvl="0" marL="415925" marR="5080" rtl="0" algn="l">
              <a:lnSpc>
                <a:spcPct val="120600"/>
              </a:lnSpc>
              <a:spcBef>
                <a:spcPts val="0"/>
              </a:spcBef>
              <a:spcAft>
                <a:spcPts val="0"/>
              </a:spcAft>
              <a:buNone/>
            </a:pPr>
            <a:r>
              <a:rPr lang="en-US" sz="850">
                <a:latin typeface="Calibri"/>
                <a:ea typeface="Calibri"/>
                <a:cs typeface="Calibri"/>
                <a:sym typeface="Calibri"/>
              </a:rPr>
              <a:t>Calendario: Autunno 2024</a:t>
            </a:r>
            <a:endParaRPr sz="850">
              <a:latin typeface="Calibri"/>
              <a:ea typeface="Calibri"/>
              <a:cs typeface="Calibri"/>
              <a:sym typeface="Calibri"/>
            </a:endParaRPr>
          </a:p>
        </p:txBody>
      </p:sp>
      <p:grpSp>
        <p:nvGrpSpPr>
          <p:cNvPr id="137" name="Google Shape;137;p4"/>
          <p:cNvGrpSpPr/>
          <p:nvPr/>
        </p:nvGrpSpPr>
        <p:grpSpPr>
          <a:xfrm>
            <a:off x="3489197" y="1296161"/>
            <a:ext cx="2135505" cy="2543810"/>
            <a:chOff x="3489197" y="1296161"/>
            <a:chExt cx="2135505" cy="2543810"/>
          </a:xfrm>
        </p:grpSpPr>
        <p:sp>
          <p:nvSpPr>
            <p:cNvPr id="138" name="Google Shape;138;p4"/>
            <p:cNvSpPr/>
            <p:nvPr/>
          </p:nvSpPr>
          <p:spPr>
            <a:xfrm>
              <a:off x="3489197" y="1296161"/>
              <a:ext cx="2135505" cy="2543810"/>
            </a:xfrm>
            <a:custGeom>
              <a:rect b="b" l="l" r="r" t="t"/>
              <a:pathLst>
                <a:path extrusionOk="0" h="2543810" w="2135504">
                  <a:moveTo>
                    <a:pt x="1779269" y="2543555"/>
                  </a:moveTo>
                  <a:lnTo>
                    <a:pt x="355853" y="2543555"/>
                  </a:lnTo>
                  <a:lnTo>
                    <a:pt x="307580" y="2540305"/>
                  </a:lnTo>
                  <a:lnTo>
                    <a:pt x="261276" y="2530840"/>
                  </a:lnTo>
                  <a:lnTo>
                    <a:pt x="217365" y="2515582"/>
                  </a:lnTo>
                  <a:lnTo>
                    <a:pt x="176275" y="2494957"/>
                  </a:lnTo>
                  <a:lnTo>
                    <a:pt x="138429" y="2469388"/>
                  </a:lnTo>
                  <a:lnTo>
                    <a:pt x="104251" y="2439304"/>
                  </a:lnTo>
                  <a:lnTo>
                    <a:pt x="74166" y="2405126"/>
                  </a:lnTo>
                  <a:lnTo>
                    <a:pt x="48597" y="2367280"/>
                  </a:lnTo>
                  <a:lnTo>
                    <a:pt x="27973" y="2326189"/>
                  </a:lnTo>
                  <a:lnTo>
                    <a:pt x="12715" y="2282279"/>
                  </a:lnTo>
                  <a:lnTo>
                    <a:pt x="3248" y="2235974"/>
                  </a:lnTo>
                  <a:lnTo>
                    <a:pt x="0" y="2187702"/>
                  </a:lnTo>
                  <a:lnTo>
                    <a:pt x="0" y="355854"/>
                  </a:lnTo>
                  <a:lnTo>
                    <a:pt x="3248" y="307580"/>
                  </a:lnTo>
                  <a:lnTo>
                    <a:pt x="12715" y="261276"/>
                  </a:lnTo>
                  <a:lnTo>
                    <a:pt x="27973" y="217365"/>
                  </a:lnTo>
                  <a:lnTo>
                    <a:pt x="48597" y="176275"/>
                  </a:lnTo>
                  <a:lnTo>
                    <a:pt x="74166" y="138429"/>
                  </a:lnTo>
                  <a:lnTo>
                    <a:pt x="104251" y="104251"/>
                  </a:lnTo>
                  <a:lnTo>
                    <a:pt x="138429" y="74166"/>
                  </a:lnTo>
                  <a:lnTo>
                    <a:pt x="176276" y="48597"/>
                  </a:lnTo>
                  <a:lnTo>
                    <a:pt x="217365" y="27973"/>
                  </a:lnTo>
                  <a:lnTo>
                    <a:pt x="261276" y="12715"/>
                  </a:lnTo>
                  <a:lnTo>
                    <a:pt x="307580" y="3248"/>
                  </a:lnTo>
                  <a:lnTo>
                    <a:pt x="355853" y="0"/>
                  </a:lnTo>
                  <a:lnTo>
                    <a:pt x="1779269" y="0"/>
                  </a:lnTo>
                  <a:lnTo>
                    <a:pt x="1827543" y="3248"/>
                  </a:lnTo>
                  <a:lnTo>
                    <a:pt x="1873847" y="12715"/>
                  </a:lnTo>
                  <a:lnTo>
                    <a:pt x="1917756" y="27973"/>
                  </a:lnTo>
                  <a:lnTo>
                    <a:pt x="1958848" y="48597"/>
                  </a:lnTo>
                  <a:lnTo>
                    <a:pt x="1996694" y="74166"/>
                  </a:lnTo>
                  <a:lnTo>
                    <a:pt x="2030871" y="104251"/>
                  </a:lnTo>
                  <a:lnTo>
                    <a:pt x="2060956" y="138429"/>
                  </a:lnTo>
                  <a:lnTo>
                    <a:pt x="2086524" y="176275"/>
                  </a:lnTo>
                  <a:lnTo>
                    <a:pt x="2107150" y="217365"/>
                  </a:lnTo>
                  <a:lnTo>
                    <a:pt x="2122408" y="261276"/>
                  </a:lnTo>
                  <a:lnTo>
                    <a:pt x="2131873" y="307580"/>
                  </a:lnTo>
                  <a:lnTo>
                    <a:pt x="2135123" y="355854"/>
                  </a:lnTo>
                  <a:lnTo>
                    <a:pt x="2135123" y="2187702"/>
                  </a:lnTo>
                  <a:lnTo>
                    <a:pt x="2131873" y="2235974"/>
                  </a:lnTo>
                  <a:lnTo>
                    <a:pt x="2122408" y="2282279"/>
                  </a:lnTo>
                  <a:lnTo>
                    <a:pt x="2107150" y="2326189"/>
                  </a:lnTo>
                  <a:lnTo>
                    <a:pt x="2086524" y="2367280"/>
                  </a:lnTo>
                  <a:lnTo>
                    <a:pt x="2060956" y="2405126"/>
                  </a:lnTo>
                  <a:lnTo>
                    <a:pt x="2030871" y="2439304"/>
                  </a:lnTo>
                  <a:lnTo>
                    <a:pt x="1996694" y="2469388"/>
                  </a:lnTo>
                  <a:lnTo>
                    <a:pt x="1958847" y="2494957"/>
                  </a:lnTo>
                  <a:lnTo>
                    <a:pt x="1917756" y="2515582"/>
                  </a:lnTo>
                  <a:lnTo>
                    <a:pt x="1873847" y="2530840"/>
                  </a:lnTo>
                  <a:lnTo>
                    <a:pt x="1827543" y="2540305"/>
                  </a:lnTo>
                  <a:lnTo>
                    <a:pt x="1779269" y="2543555"/>
                  </a:lnTo>
                  <a:close/>
                </a:path>
              </a:pathLst>
            </a:custGeom>
            <a:solidFill>
              <a:srgbClr val="FFB900">
                <a:alpha val="9803"/>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39" name="Google Shape;139;p4"/>
            <p:cNvSpPr/>
            <p:nvPr/>
          </p:nvSpPr>
          <p:spPr>
            <a:xfrm>
              <a:off x="3489197" y="1296161"/>
              <a:ext cx="2135505" cy="2543810"/>
            </a:xfrm>
            <a:custGeom>
              <a:rect b="b" l="l" r="r" t="t"/>
              <a:pathLst>
                <a:path extrusionOk="0" h="2543810" w="2135504">
                  <a:moveTo>
                    <a:pt x="0" y="355854"/>
                  </a:moveTo>
                  <a:lnTo>
                    <a:pt x="0" y="355854"/>
                  </a:lnTo>
                  <a:lnTo>
                    <a:pt x="3248" y="307580"/>
                  </a:lnTo>
                  <a:lnTo>
                    <a:pt x="12715" y="261276"/>
                  </a:lnTo>
                  <a:lnTo>
                    <a:pt x="27973" y="217365"/>
                  </a:lnTo>
                  <a:lnTo>
                    <a:pt x="48597" y="176275"/>
                  </a:lnTo>
                  <a:lnTo>
                    <a:pt x="74166" y="138429"/>
                  </a:lnTo>
                  <a:lnTo>
                    <a:pt x="104251" y="104251"/>
                  </a:lnTo>
                  <a:lnTo>
                    <a:pt x="138429" y="74166"/>
                  </a:lnTo>
                  <a:lnTo>
                    <a:pt x="176276" y="48597"/>
                  </a:lnTo>
                  <a:lnTo>
                    <a:pt x="217365" y="27973"/>
                  </a:lnTo>
                  <a:lnTo>
                    <a:pt x="261276" y="12715"/>
                  </a:lnTo>
                  <a:lnTo>
                    <a:pt x="307580" y="3248"/>
                  </a:lnTo>
                  <a:lnTo>
                    <a:pt x="355853" y="0"/>
                  </a:lnTo>
                  <a:lnTo>
                    <a:pt x="1779269" y="0"/>
                  </a:lnTo>
                  <a:lnTo>
                    <a:pt x="1779269" y="0"/>
                  </a:lnTo>
                  <a:lnTo>
                    <a:pt x="1827543" y="3248"/>
                  </a:lnTo>
                  <a:lnTo>
                    <a:pt x="1873847" y="12715"/>
                  </a:lnTo>
                  <a:lnTo>
                    <a:pt x="1917756" y="27973"/>
                  </a:lnTo>
                  <a:lnTo>
                    <a:pt x="1958848" y="48597"/>
                  </a:lnTo>
                  <a:lnTo>
                    <a:pt x="1996694" y="74166"/>
                  </a:lnTo>
                  <a:lnTo>
                    <a:pt x="2030871" y="104251"/>
                  </a:lnTo>
                  <a:lnTo>
                    <a:pt x="2060956" y="138429"/>
                  </a:lnTo>
                  <a:lnTo>
                    <a:pt x="2086524" y="176276"/>
                  </a:lnTo>
                  <a:lnTo>
                    <a:pt x="2107150" y="217365"/>
                  </a:lnTo>
                  <a:lnTo>
                    <a:pt x="2122408" y="261276"/>
                  </a:lnTo>
                  <a:lnTo>
                    <a:pt x="2131873" y="307580"/>
                  </a:lnTo>
                  <a:lnTo>
                    <a:pt x="2135123" y="355854"/>
                  </a:lnTo>
                  <a:lnTo>
                    <a:pt x="2135123" y="2187702"/>
                  </a:lnTo>
                  <a:lnTo>
                    <a:pt x="2135123" y="2187702"/>
                  </a:lnTo>
                  <a:lnTo>
                    <a:pt x="1779269" y="2543555"/>
                  </a:lnTo>
                  <a:lnTo>
                    <a:pt x="355853" y="2543555"/>
                  </a:lnTo>
                  <a:lnTo>
                    <a:pt x="355853" y="2543555"/>
                  </a:lnTo>
                  <a:lnTo>
                    <a:pt x="0" y="2187702"/>
                  </a:lnTo>
                  <a:lnTo>
                    <a:pt x="0" y="355854"/>
                  </a:lnTo>
                  <a:close/>
                </a:path>
              </a:pathLst>
            </a:custGeom>
            <a:noFill/>
            <a:ln cap="flat" cmpd="sng" w="31750">
              <a:solidFill>
                <a:srgbClr val="FFB9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40" name="Google Shape;140;p4"/>
            <p:cNvPicPr preferRelativeResize="0"/>
            <p:nvPr/>
          </p:nvPicPr>
          <p:blipFill rotWithShape="1">
            <a:blip r:embed="rId10">
              <a:alphaModFix/>
            </a:blip>
            <a:srcRect b="0" l="0" r="0" t="0"/>
            <a:stretch/>
          </p:blipFill>
          <p:spPr>
            <a:xfrm>
              <a:off x="4216884" y="2320267"/>
              <a:ext cx="382793" cy="329230"/>
            </a:xfrm>
            <a:prstGeom prst="rect">
              <a:avLst/>
            </a:prstGeom>
            <a:noFill/>
            <a:ln>
              <a:noFill/>
            </a:ln>
          </p:spPr>
        </p:pic>
        <p:pic>
          <p:nvPicPr>
            <p:cNvPr id="141" name="Google Shape;141;p4"/>
            <p:cNvPicPr preferRelativeResize="0"/>
            <p:nvPr/>
          </p:nvPicPr>
          <p:blipFill rotWithShape="1">
            <a:blip r:embed="rId11">
              <a:alphaModFix/>
            </a:blip>
            <a:srcRect b="0" l="0" r="0" t="0"/>
            <a:stretch/>
          </p:blipFill>
          <p:spPr>
            <a:xfrm>
              <a:off x="4401747" y="2532438"/>
              <a:ext cx="235898" cy="135028"/>
            </a:xfrm>
            <a:prstGeom prst="rect">
              <a:avLst/>
            </a:prstGeom>
            <a:noFill/>
            <a:ln>
              <a:noFill/>
            </a:ln>
          </p:spPr>
        </p:pic>
        <p:sp>
          <p:nvSpPr>
            <p:cNvPr id="142" name="Google Shape;142;p4"/>
            <p:cNvSpPr/>
            <p:nvPr/>
          </p:nvSpPr>
          <p:spPr>
            <a:xfrm>
              <a:off x="4219892" y="2328590"/>
              <a:ext cx="425450" cy="309245"/>
            </a:xfrm>
            <a:custGeom>
              <a:rect b="b" l="l" r="r" t="t"/>
              <a:pathLst>
                <a:path extrusionOk="0" h="309244" w="425450">
                  <a:moveTo>
                    <a:pt x="417754" y="308751"/>
                  </a:moveTo>
                  <a:lnTo>
                    <a:pt x="367591" y="308751"/>
                  </a:lnTo>
                  <a:lnTo>
                    <a:pt x="367714" y="242260"/>
                  </a:lnTo>
                  <a:lnTo>
                    <a:pt x="367840" y="173386"/>
                  </a:lnTo>
                  <a:lnTo>
                    <a:pt x="367877" y="153185"/>
                  </a:lnTo>
                  <a:lnTo>
                    <a:pt x="0" y="0"/>
                  </a:lnTo>
                  <a:lnTo>
                    <a:pt x="40997" y="0"/>
                  </a:lnTo>
                  <a:lnTo>
                    <a:pt x="103671" y="26110"/>
                  </a:lnTo>
                  <a:lnTo>
                    <a:pt x="119895" y="26110"/>
                  </a:lnTo>
                  <a:lnTo>
                    <a:pt x="118279" y="32210"/>
                  </a:lnTo>
                  <a:lnTo>
                    <a:pt x="378740" y="140700"/>
                  </a:lnTo>
                  <a:lnTo>
                    <a:pt x="379044" y="140871"/>
                  </a:lnTo>
                  <a:lnTo>
                    <a:pt x="379595" y="141232"/>
                  </a:lnTo>
                  <a:lnTo>
                    <a:pt x="421911" y="141232"/>
                  </a:lnTo>
                  <a:lnTo>
                    <a:pt x="383545" y="156510"/>
                  </a:lnTo>
                  <a:lnTo>
                    <a:pt x="383545" y="305741"/>
                  </a:lnTo>
                  <a:lnTo>
                    <a:pt x="425153" y="305741"/>
                  </a:lnTo>
                  <a:lnTo>
                    <a:pt x="417754" y="308751"/>
                  </a:lnTo>
                  <a:close/>
                </a:path>
              </a:pathLst>
            </a:custGeom>
            <a:solidFill>
              <a:srgbClr val="0000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43" name="Google Shape;143;p4"/>
            <p:cNvPicPr preferRelativeResize="0"/>
            <p:nvPr/>
          </p:nvPicPr>
          <p:blipFill rotWithShape="1">
            <a:blip r:embed="rId12">
              <a:alphaModFix/>
            </a:blip>
            <a:srcRect b="0" l="0" r="0" t="0"/>
            <a:stretch/>
          </p:blipFill>
          <p:spPr>
            <a:xfrm>
              <a:off x="4603437" y="2443574"/>
              <a:ext cx="244039" cy="190758"/>
            </a:xfrm>
            <a:prstGeom prst="rect">
              <a:avLst/>
            </a:prstGeom>
            <a:noFill/>
            <a:ln>
              <a:noFill/>
            </a:ln>
          </p:spPr>
        </p:pic>
        <p:sp>
          <p:nvSpPr>
            <p:cNvPr id="144" name="Google Shape;144;p4"/>
            <p:cNvSpPr/>
            <p:nvPr/>
          </p:nvSpPr>
          <p:spPr>
            <a:xfrm>
              <a:off x="4203916" y="2211819"/>
              <a:ext cx="299720" cy="367665"/>
            </a:xfrm>
            <a:custGeom>
              <a:rect b="b" l="l" r="r" t="t"/>
              <a:pathLst>
                <a:path extrusionOk="0" h="367664" w="299720">
                  <a:moveTo>
                    <a:pt x="299491" y="15798"/>
                  </a:moveTo>
                  <a:lnTo>
                    <a:pt x="289217" y="7797"/>
                  </a:lnTo>
                  <a:lnTo>
                    <a:pt x="272046" y="1270"/>
                  </a:lnTo>
                  <a:lnTo>
                    <a:pt x="253707" y="0"/>
                  </a:lnTo>
                  <a:lnTo>
                    <a:pt x="4546" y="98005"/>
                  </a:lnTo>
                  <a:lnTo>
                    <a:pt x="228" y="147320"/>
                  </a:lnTo>
                  <a:lnTo>
                    <a:pt x="114" y="216763"/>
                  </a:lnTo>
                  <a:lnTo>
                    <a:pt x="0" y="284327"/>
                  </a:lnTo>
                  <a:lnTo>
                    <a:pt x="1892" y="287197"/>
                  </a:lnTo>
                  <a:lnTo>
                    <a:pt x="23418" y="296164"/>
                  </a:lnTo>
                  <a:lnTo>
                    <a:pt x="35712" y="320916"/>
                  </a:lnTo>
                  <a:lnTo>
                    <a:pt x="37147" y="322224"/>
                  </a:lnTo>
                  <a:lnTo>
                    <a:pt x="38963" y="322999"/>
                  </a:lnTo>
                  <a:lnTo>
                    <a:pt x="139052" y="364693"/>
                  </a:lnTo>
                  <a:lnTo>
                    <a:pt x="150761" y="367309"/>
                  </a:lnTo>
                  <a:lnTo>
                    <a:pt x="161709" y="365340"/>
                  </a:lnTo>
                  <a:lnTo>
                    <a:pt x="171335" y="359041"/>
                  </a:lnTo>
                  <a:lnTo>
                    <a:pt x="175577" y="353326"/>
                  </a:lnTo>
                  <a:lnTo>
                    <a:pt x="179082" y="348615"/>
                  </a:lnTo>
                  <a:lnTo>
                    <a:pt x="192760" y="322999"/>
                  </a:lnTo>
                  <a:lnTo>
                    <a:pt x="193382" y="321779"/>
                  </a:lnTo>
                  <a:lnTo>
                    <a:pt x="194449" y="320624"/>
                  </a:lnTo>
                  <a:lnTo>
                    <a:pt x="217208" y="320624"/>
                  </a:lnTo>
                  <a:lnTo>
                    <a:pt x="216344" y="318820"/>
                  </a:lnTo>
                  <a:lnTo>
                    <a:pt x="210566" y="311619"/>
                  </a:lnTo>
                  <a:lnTo>
                    <a:pt x="203885" y="306844"/>
                  </a:lnTo>
                  <a:lnTo>
                    <a:pt x="196608" y="304838"/>
                  </a:lnTo>
                  <a:lnTo>
                    <a:pt x="193230" y="304838"/>
                  </a:lnTo>
                  <a:lnTo>
                    <a:pt x="188252" y="304965"/>
                  </a:lnTo>
                  <a:lnTo>
                    <a:pt x="181876" y="309181"/>
                  </a:lnTo>
                  <a:lnTo>
                    <a:pt x="178904" y="315607"/>
                  </a:lnTo>
                  <a:lnTo>
                    <a:pt x="165277" y="341223"/>
                  </a:lnTo>
                  <a:lnTo>
                    <a:pt x="162509" y="349135"/>
                  </a:lnTo>
                  <a:lnTo>
                    <a:pt x="153873" y="353326"/>
                  </a:lnTo>
                  <a:lnTo>
                    <a:pt x="145961" y="350570"/>
                  </a:lnTo>
                  <a:lnTo>
                    <a:pt x="47739" y="309676"/>
                  </a:lnTo>
                  <a:lnTo>
                    <a:pt x="47383" y="309181"/>
                  </a:lnTo>
                  <a:lnTo>
                    <a:pt x="35318" y="284899"/>
                  </a:lnTo>
                  <a:lnTo>
                    <a:pt x="33909" y="283552"/>
                  </a:lnTo>
                  <a:lnTo>
                    <a:pt x="15671" y="275945"/>
                  </a:lnTo>
                  <a:lnTo>
                    <a:pt x="15786" y="216763"/>
                  </a:lnTo>
                  <a:lnTo>
                    <a:pt x="15913" y="148983"/>
                  </a:lnTo>
                  <a:lnTo>
                    <a:pt x="15976" y="116776"/>
                  </a:lnTo>
                  <a:lnTo>
                    <a:pt x="56972" y="116776"/>
                  </a:lnTo>
                  <a:lnTo>
                    <a:pt x="28778" y="105029"/>
                  </a:lnTo>
                  <a:lnTo>
                    <a:pt x="28778" y="104902"/>
                  </a:lnTo>
                  <a:lnTo>
                    <a:pt x="241274" y="18808"/>
                  </a:lnTo>
                  <a:lnTo>
                    <a:pt x="252818" y="15798"/>
                  </a:lnTo>
                  <a:lnTo>
                    <a:pt x="299491" y="15798"/>
                  </a:lnTo>
                  <a:close/>
                </a:path>
              </a:pathLst>
            </a:custGeom>
            <a:solidFill>
              <a:srgbClr val="0000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45" name="Google Shape;145;p4"/>
            <p:cNvPicPr preferRelativeResize="0"/>
            <p:nvPr/>
          </p:nvPicPr>
          <p:blipFill rotWithShape="1">
            <a:blip r:embed="rId13">
              <a:alphaModFix/>
            </a:blip>
            <a:srcRect b="0" l="0" r="0" t="0"/>
            <a:stretch/>
          </p:blipFill>
          <p:spPr>
            <a:xfrm>
              <a:off x="4808432" y="2392225"/>
              <a:ext cx="100530" cy="153041"/>
            </a:xfrm>
            <a:prstGeom prst="rect">
              <a:avLst/>
            </a:prstGeom>
            <a:noFill/>
            <a:ln>
              <a:noFill/>
            </a:ln>
          </p:spPr>
        </p:pic>
        <p:sp>
          <p:nvSpPr>
            <p:cNvPr id="146" name="Google Shape;146;p4"/>
            <p:cNvSpPr/>
            <p:nvPr/>
          </p:nvSpPr>
          <p:spPr>
            <a:xfrm>
              <a:off x="4599487" y="2376417"/>
              <a:ext cx="288290" cy="93980"/>
            </a:xfrm>
            <a:custGeom>
              <a:rect b="b" l="l" r="r" t="t"/>
              <a:pathLst>
                <a:path extrusionOk="0" h="93980" w="288289">
                  <a:moveTo>
                    <a:pt x="42316" y="93404"/>
                  </a:moveTo>
                  <a:lnTo>
                    <a:pt x="0" y="93404"/>
                  </a:lnTo>
                  <a:lnTo>
                    <a:pt x="223796" y="4260"/>
                  </a:lnTo>
                  <a:lnTo>
                    <a:pt x="242085" y="0"/>
                  </a:lnTo>
                  <a:lnTo>
                    <a:pt x="260425" y="1286"/>
                  </a:lnTo>
                  <a:lnTo>
                    <a:pt x="277604" y="7846"/>
                  </a:lnTo>
                  <a:lnTo>
                    <a:pt x="287801" y="15807"/>
                  </a:lnTo>
                  <a:lnTo>
                    <a:pt x="241107" y="15807"/>
                  </a:lnTo>
                  <a:lnTo>
                    <a:pt x="229569" y="18835"/>
                  </a:lnTo>
                  <a:lnTo>
                    <a:pt x="42316" y="93404"/>
                  </a:lnTo>
                  <a:close/>
                </a:path>
              </a:pathLst>
            </a:custGeom>
            <a:solidFill>
              <a:srgbClr val="0000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47" name="Google Shape;147;p4"/>
            <p:cNvPicPr preferRelativeResize="0"/>
            <p:nvPr/>
          </p:nvPicPr>
          <p:blipFill rotWithShape="1">
            <a:blip r:embed="rId14">
              <a:alphaModFix/>
            </a:blip>
            <a:srcRect b="0" l="0" r="0" t="0"/>
            <a:stretch/>
          </p:blipFill>
          <p:spPr>
            <a:xfrm>
              <a:off x="4323563" y="2227613"/>
              <a:ext cx="201527" cy="152911"/>
            </a:xfrm>
            <a:prstGeom prst="rect">
              <a:avLst/>
            </a:prstGeom>
            <a:noFill/>
            <a:ln>
              <a:noFill/>
            </a:ln>
          </p:spPr>
        </p:pic>
      </p:grpSp>
      <p:sp>
        <p:nvSpPr>
          <p:cNvPr id="148" name="Google Shape;148;p4"/>
          <p:cNvSpPr txBox="1"/>
          <p:nvPr/>
        </p:nvSpPr>
        <p:spPr>
          <a:xfrm>
            <a:off x="4118609" y="1687293"/>
            <a:ext cx="558800" cy="24637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450">
                <a:solidFill>
                  <a:srgbClr val="D7791A"/>
                </a:solidFill>
                <a:latin typeface="Times New Roman"/>
                <a:ea typeface="Times New Roman"/>
                <a:cs typeface="Times New Roman"/>
                <a:sym typeface="Times New Roman"/>
              </a:rPr>
              <a:t>DOVE</a:t>
            </a:r>
            <a:endParaRPr sz="1450">
              <a:latin typeface="Times New Roman"/>
              <a:ea typeface="Times New Roman"/>
              <a:cs typeface="Times New Roman"/>
              <a:sym typeface="Times New Roman"/>
            </a:endParaRPr>
          </a:p>
        </p:txBody>
      </p:sp>
      <p:sp>
        <p:nvSpPr>
          <p:cNvPr id="149" name="Google Shape;149;p4"/>
          <p:cNvSpPr txBox="1"/>
          <p:nvPr/>
        </p:nvSpPr>
        <p:spPr>
          <a:xfrm>
            <a:off x="4235766" y="2899459"/>
            <a:ext cx="646430" cy="337820"/>
          </a:xfrm>
          <a:prstGeom prst="rect">
            <a:avLst/>
          </a:prstGeom>
          <a:noFill/>
          <a:ln>
            <a:noFill/>
          </a:ln>
        </p:spPr>
        <p:txBody>
          <a:bodyPr anchorCtr="0" anchor="t" bIns="0" lIns="0" spcFirstLastPara="1" rIns="0" wrap="square" tIns="12700">
            <a:spAutoFit/>
          </a:bodyPr>
          <a:lstStyle/>
          <a:p>
            <a:pPr indent="-12700" lvl="0" marL="24765" marR="5080" rtl="0" algn="l">
              <a:lnSpc>
                <a:spcPct val="120600"/>
              </a:lnSpc>
              <a:spcBef>
                <a:spcPts val="0"/>
              </a:spcBef>
              <a:spcAft>
                <a:spcPts val="0"/>
              </a:spcAft>
              <a:buNone/>
            </a:pPr>
            <a:r>
              <a:rPr lang="en-US" sz="850">
                <a:latin typeface="Calibri"/>
                <a:ea typeface="Calibri"/>
                <a:cs typeface="Calibri"/>
                <a:sym typeface="Calibri"/>
              </a:rPr>
              <a:t>Sede ONSITE Informazioni</a:t>
            </a:r>
            <a:endParaRPr sz="850">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pic>
        <p:nvPicPr>
          <p:cNvPr id="533" name="Google Shape;533;p40"/>
          <p:cNvPicPr preferRelativeResize="0"/>
          <p:nvPr/>
        </p:nvPicPr>
        <p:blipFill rotWithShape="1">
          <a:blip r:embed="rId3">
            <a:alphaModFix/>
          </a:blip>
          <a:srcRect b="0" l="0" r="0" t="0"/>
          <a:stretch/>
        </p:blipFill>
        <p:spPr>
          <a:xfrm>
            <a:off x="5038344" y="517499"/>
            <a:ext cx="3811523" cy="3962400"/>
          </a:xfrm>
          <a:prstGeom prst="rect">
            <a:avLst/>
          </a:prstGeom>
          <a:noFill/>
          <a:ln>
            <a:noFill/>
          </a:ln>
        </p:spPr>
      </p:pic>
      <p:sp>
        <p:nvSpPr>
          <p:cNvPr id="534" name="Google Shape;534;p40"/>
          <p:cNvSpPr txBox="1"/>
          <p:nvPr/>
        </p:nvSpPr>
        <p:spPr>
          <a:xfrm>
            <a:off x="164464" y="139420"/>
            <a:ext cx="2884170" cy="2235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300">
                <a:latin typeface="Calibri"/>
                <a:ea typeface="Calibri"/>
                <a:cs typeface="Calibri"/>
                <a:sym typeface="Calibri"/>
              </a:rPr>
              <a:t>Sfide di acquisizione dati live PLC / SCADA</a:t>
            </a:r>
            <a:endParaRPr sz="1300">
              <a:latin typeface="Calibri"/>
              <a:ea typeface="Calibri"/>
              <a:cs typeface="Calibri"/>
              <a:sym typeface="Calibri"/>
            </a:endParaRPr>
          </a:p>
        </p:txBody>
      </p:sp>
      <p:sp>
        <p:nvSpPr>
          <p:cNvPr id="535" name="Google Shape;535;p40"/>
          <p:cNvSpPr txBox="1"/>
          <p:nvPr/>
        </p:nvSpPr>
        <p:spPr>
          <a:xfrm>
            <a:off x="508000" y="977379"/>
            <a:ext cx="3839210" cy="229806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300">
                <a:latin typeface="Calibri"/>
                <a:ea typeface="Calibri"/>
                <a:cs typeface="Calibri"/>
                <a:sym typeface="Calibri"/>
              </a:rPr>
              <a:t>Acquisizione tempestiva di dati dopo un incidente</a:t>
            </a:r>
            <a:endParaRPr sz="1300">
              <a:latin typeface="Calibri"/>
              <a:ea typeface="Calibri"/>
              <a:cs typeface="Calibri"/>
              <a:sym typeface="Calibri"/>
            </a:endParaRPr>
          </a:p>
          <a:p>
            <a:pPr indent="0" lvl="0" marL="0" rtl="0" algn="l">
              <a:lnSpc>
                <a:spcPct val="100000"/>
              </a:lnSpc>
              <a:spcBef>
                <a:spcPts val="350"/>
              </a:spcBef>
              <a:spcAft>
                <a:spcPts val="0"/>
              </a:spcAft>
              <a:buNone/>
            </a:pPr>
            <a:r>
              <a:t/>
            </a:r>
            <a:endParaRPr sz="1300">
              <a:latin typeface="Calibri"/>
              <a:ea typeface="Calibri"/>
              <a:cs typeface="Calibri"/>
              <a:sym typeface="Calibri"/>
            </a:endParaRPr>
          </a:p>
          <a:p>
            <a:pPr indent="-286385" lvl="0" marL="299085" rtl="0" algn="l">
              <a:lnSpc>
                <a:spcPct val="100000"/>
              </a:lnSpc>
              <a:spcBef>
                <a:spcPts val="0"/>
              </a:spcBef>
              <a:spcAft>
                <a:spcPts val="0"/>
              </a:spcAft>
              <a:buSzPts val="1350"/>
              <a:buFont typeface="Calibri"/>
              <a:buChar char="-"/>
            </a:pPr>
            <a:r>
              <a:rPr lang="en-US" sz="1050">
                <a:latin typeface="Calibri"/>
                <a:ea typeface="Calibri"/>
                <a:cs typeface="Calibri"/>
                <a:sym typeface="Calibri"/>
              </a:rPr>
              <a:t>Acquisizione delle tracce degli incidenti prima della sovrascrittura</a:t>
            </a:r>
            <a:endParaRPr sz="1050">
              <a:latin typeface="Calibri"/>
              <a:ea typeface="Calibri"/>
              <a:cs typeface="Calibri"/>
              <a:sym typeface="Calibri"/>
            </a:endParaRPr>
          </a:p>
          <a:p>
            <a:pPr indent="-286385" lvl="0" marL="299085" rtl="0" algn="l">
              <a:lnSpc>
                <a:spcPct val="100000"/>
              </a:lnSpc>
              <a:spcBef>
                <a:spcPts val="15"/>
              </a:spcBef>
              <a:spcAft>
                <a:spcPts val="0"/>
              </a:spcAft>
              <a:buSzPts val="1350"/>
              <a:buFont typeface="Calibri"/>
              <a:buChar char="-"/>
            </a:pPr>
            <a:r>
              <a:rPr lang="en-US" sz="1050">
                <a:latin typeface="Calibri"/>
                <a:ea typeface="Calibri"/>
                <a:cs typeface="Calibri"/>
                <a:sym typeface="Calibri"/>
              </a:rPr>
              <a:t>Processo di consumo delle risorse</a:t>
            </a:r>
            <a:endParaRPr sz="1050">
              <a:latin typeface="Calibri"/>
              <a:ea typeface="Calibri"/>
              <a:cs typeface="Calibri"/>
              <a:sym typeface="Calibri"/>
            </a:endParaRPr>
          </a:p>
          <a:p>
            <a:pPr indent="0" lvl="0" marL="0" rtl="0" algn="l">
              <a:lnSpc>
                <a:spcPct val="100000"/>
              </a:lnSpc>
              <a:spcBef>
                <a:spcPts val="305"/>
              </a:spcBef>
              <a:spcAft>
                <a:spcPts val="0"/>
              </a:spcAft>
              <a:buSzPts val="1050"/>
              <a:buFont typeface="Calibri"/>
              <a:buNone/>
            </a:pPr>
            <a:r>
              <a:t/>
            </a:r>
            <a:endParaRPr sz="1050">
              <a:latin typeface="Calibri"/>
              <a:ea typeface="Calibri"/>
              <a:cs typeface="Calibri"/>
              <a:sym typeface="Calibri"/>
            </a:endParaRPr>
          </a:p>
          <a:p>
            <a:pPr indent="0" lvl="0" marL="12700" rtl="0" algn="l">
              <a:lnSpc>
                <a:spcPct val="100000"/>
              </a:lnSpc>
              <a:spcBef>
                <a:spcPts val="0"/>
              </a:spcBef>
              <a:spcAft>
                <a:spcPts val="0"/>
              </a:spcAft>
              <a:buNone/>
            </a:pPr>
            <a:r>
              <a:rPr b="1" lang="en-US" sz="1300">
                <a:latin typeface="Calibri"/>
                <a:ea typeface="Calibri"/>
                <a:cs typeface="Calibri"/>
                <a:sym typeface="Calibri"/>
              </a:rPr>
              <a:t>Validità delle prove digitali</a:t>
            </a:r>
            <a:endParaRPr sz="1300">
              <a:latin typeface="Calibri"/>
              <a:ea typeface="Calibri"/>
              <a:cs typeface="Calibri"/>
              <a:sym typeface="Calibri"/>
            </a:endParaRPr>
          </a:p>
          <a:p>
            <a:pPr indent="0" lvl="0" marL="0" rtl="0" algn="l">
              <a:lnSpc>
                <a:spcPct val="100000"/>
              </a:lnSpc>
              <a:spcBef>
                <a:spcPts val="405"/>
              </a:spcBef>
              <a:spcAft>
                <a:spcPts val="0"/>
              </a:spcAft>
              <a:buNone/>
            </a:pPr>
            <a:r>
              <a:t/>
            </a:r>
            <a:endParaRPr sz="1300">
              <a:latin typeface="Calibri"/>
              <a:ea typeface="Calibri"/>
              <a:cs typeface="Calibri"/>
              <a:sym typeface="Calibri"/>
            </a:endParaRPr>
          </a:p>
          <a:p>
            <a:pPr indent="-287020" lvl="0" marL="299720" marR="156210" rtl="0" algn="l">
              <a:lnSpc>
                <a:spcPct val="95100"/>
              </a:lnSpc>
              <a:spcBef>
                <a:spcPts val="5"/>
              </a:spcBef>
              <a:spcAft>
                <a:spcPts val="0"/>
              </a:spcAft>
              <a:buSzPts val="1350"/>
              <a:buFont typeface="Calibri"/>
              <a:buChar char="-"/>
            </a:pPr>
            <a:r>
              <a:rPr lang="en-US" sz="1050">
                <a:latin typeface="Calibri"/>
                <a:ea typeface="Calibri"/>
                <a:cs typeface="Calibri"/>
                <a:sym typeface="Calibri"/>
              </a:rPr>
              <a:t>I dati digitali potrebbero non essere ammissibili in tribunale se la loro integrità viene violata</a:t>
            </a:r>
            <a:endParaRPr sz="1050">
              <a:latin typeface="Calibri"/>
              <a:ea typeface="Calibri"/>
              <a:cs typeface="Calibri"/>
              <a:sym typeface="Calibri"/>
            </a:endParaRPr>
          </a:p>
          <a:p>
            <a:pPr indent="-286385" lvl="0" marL="299085" rtl="0" algn="l">
              <a:lnSpc>
                <a:spcPct val="100000"/>
              </a:lnSpc>
              <a:spcBef>
                <a:spcPts val="10"/>
              </a:spcBef>
              <a:spcAft>
                <a:spcPts val="0"/>
              </a:spcAft>
              <a:buSzPts val="1350"/>
              <a:buFont typeface="Calibri"/>
              <a:buChar char="-"/>
            </a:pPr>
            <a:r>
              <a:rPr lang="en-US" sz="1050">
                <a:latin typeface="Calibri"/>
                <a:ea typeface="Calibri"/>
                <a:cs typeface="Calibri"/>
                <a:sym typeface="Calibri"/>
              </a:rPr>
              <a:t>Intento= Impedire la produzione dolosa di prove</a:t>
            </a:r>
            <a:endParaRPr sz="1050">
              <a:latin typeface="Calibri"/>
              <a:ea typeface="Calibri"/>
              <a:cs typeface="Calibri"/>
              <a:sym typeface="Calibri"/>
            </a:endParaRPr>
          </a:p>
          <a:p>
            <a:pPr indent="-286385" lvl="0" marL="299085" rtl="0" algn="l">
              <a:lnSpc>
                <a:spcPct val="100000"/>
              </a:lnSpc>
              <a:spcBef>
                <a:spcPts val="10"/>
              </a:spcBef>
              <a:spcAft>
                <a:spcPts val="0"/>
              </a:spcAft>
              <a:buSzPts val="1350"/>
              <a:buFont typeface="Calibri"/>
              <a:buChar char="-"/>
            </a:pPr>
            <a:r>
              <a:rPr lang="en-US" sz="1050">
                <a:latin typeface="Calibri"/>
                <a:ea typeface="Calibri"/>
                <a:cs typeface="Calibri"/>
                <a:sym typeface="Calibri"/>
              </a:rPr>
              <a:t>Evitare errori nella gestione delle prove durante le indagini</a:t>
            </a:r>
            <a:endParaRPr sz="1050">
              <a:latin typeface="Calibri"/>
              <a:ea typeface="Calibri"/>
              <a:cs typeface="Calibri"/>
              <a:sym typeface="Calibri"/>
            </a:endParaRPr>
          </a:p>
        </p:txBody>
      </p:sp>
      <p:sp>
        <p:nvSpPr>
          <p:cNvPr id="536" name="Google Shape;536;p40"/>
          <p:cNvSpPr txBox="1"/>
          <p:nvPr/>
        </p:nvSpPr>
        <p:spPr>
          <a:xfrm>
            <a:off x="8350987" y="40551"/>
            <a:ext cx="70485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850">
                <a:solidFill>
                  <a:srgbClr val="D7791A"/>
                </a:solidFill>
                <a:latin typeface="Calibri"/>
                <a:ea typeface="Calibri"/>
                <a:cs typeface="Calibri"/>
                <a:sym typeface="Calibri"/>
              </a:rPr>
              <a:t>CSP0011_C_E</a:t>
            </a:r>
            <a:endParaRPr sz="850">
              <a:latin typeface="Calibri"/>
              <a:ea typeface="Calibri"/>
              <a:cs typeface="Calibri"/>
              <a:sym typeface="Calibri"/>
            </a:endParaRPr>
          </a:p>
        </p:txBody>
      </p:sp>
      <p:sp>
        <p:nvSpPr>
          <p:cNvPr id="537" name="Google Shape;537;p40"/>
          <p:cNvSpPr txBox="1"/>
          <p:nvPr/>
        </p:nvSpPr>
        <p:spPr>
          <a:xfrm>
            <a:off x="8328711" y="4778895"/>
            <a:ext cx="112395" cy="13208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700">
                <a:solidFill>
                  <a:srgbClr val="888888"/>
                </a:solidFill>
                <a:latin typeface="Calibri"/>
                <a:ea typeface="Calibri"/>
                <a:cs typeface="Calibri"/>
                <a:sym typeface="Calibri"/>
              </a:rPr>
              <a:t>40</a:t>
            </a:r>
            <a:endParaRPr sz="700">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41" name="Shape 541"/>
        <p:cNvGrpSpPr/>
        <p:nvPr/>
      </p:nvGrpSpPr>
      <p:grpSpPr>
        <a:xfrm>
          <a:off x="0" y="0"/>
          <a:ext cx="0" cy="0"/>
          <a:chOff x="0" y="0"/>
          <a:chExt cx="0" cy="0"/>
        </a:xfrm>
      </p:grpSpPr>
      <p:sp>
        <p:nvSpPr>
          <p:cNvPr id="542" name="Google Shape;542;p41"/>
          <p:cNvSpPr txBox="1"/>
          <p:nvPr/>
        </p:nvSpPr>
        <p:spPr>
          <a:xfrm>
            <a:off x="8128507" y="69100"/>
            <a:ext cx="70485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850">
                <a:solidFill>
                  <a:srgbClr val="D7791A"/>
                </a:solidFill>
                <a:latin typeface="Calibri"/>
                <a:ea typeface="Calibri"/>
                <a:cs typeface="Calibri"/>
                <a:sym typeface="Calibri"/>
              </a:rPr>
              <a:t>CSP0011_C_E</a:t>
            </a:r>
            <a:endParaRPr sz="850">
              <a:latin typeface="Calibri"/>
              <a:ea typeface="Calibri"/>
              <a:cs typeface="Calibri"/>
              <a:sym typeface="Calibri"/>
            </a:endParaRPr>
          </a:p>
        </p:txBody>
      </p:sp>
      <p:grpSp>
        <p:nvGrpSpPr>
          <p:cNvPr id="543" name="Google Shape;543;p41"/>
          <p:cNvGrpSpPr/>
          <p:nvPr/>
        </p:nvGrpSpPr>
        <p:grpSpPr>
          <a:xfrm>
            <a:off x="0" y="35052"/>
            <a:ext cx="4376926" cy="5065639"/>
            <a:chOff x="0" y="35052"/>
            <a:chExt cx="4376926" cy="5065639"/>
          </a:xfrm>
        </p:grpSpPr>
        <p:pic>
          <p:nvPicPr>
            <p:cNvPr id="544" name="Google Shape;544;p41"/>
            <p:cNvPicPr preferRelativeResize="0"/>
            <p:nvPr/>
          </p:nvPicPr>
          <p:blipFill rotWithShape="1">
            <a:blip r:embed="rId3">
              <a:alphaModFix/>
            </a:blip>
            <a:srcRect b="0" l="0" r="0" t="0"/>
            <a:stretch/>
          </p:blipFill>
          <p:spPr>
            <a:xfrm>
              <a:off x="0" y="35052"/>
              <a:ext cx="2456724" cy="5065639"/>
            </a:xfrm>
            <a:prstGeom prst="rect">
              <a:avLst/>
            </a:prstGeom>
            <a:noFill/>
            <a:ln>
              <a:noFill/>
            </a:ln>
          </p:spPr>
        </p:pic>
        <p:pic>
          <p:nvPicPr>
            <p:cNvPr id="545" name="Google Shape;545;p41"/>
            <p:cNvPicPr preferRelativeResize="0"/>
            <p:nvPr/>
          </p:nvPicPr>
          <p:blipFill rotWithShape="1">
            <a:blip r:embed="rId4">
              <a:alphaModFix/>
            </a:blip>
            <a:srcRect b="0" l="0" r="0" t="0"/>
            <a:stretch/>
          </p:blipFill>
          <p:spPr>
            <a:xfrm>
              <a:off x="1930906" y="3793237"/>
              <a:ext cx="2446020" cy="1223769"/>
            </a:xfrm>
            <a:prstGeom prst="rect">
              <a:avLst/>
            </a:prstGeom>
            <a:noFill/>
            <a:ln>
              <a:noFill/>
            </a:ln>
          </p:spPr>
        </p:pic>
      </p:grpSp>
      <p:sp>
        <p:nvSpPr>
          <p:cNvPr id="546" name="Google Shape;546;p41"/>
          <p:cNvSpPr txBox="1"/>
          <p:nvPr>
            <p:ph type="title"/>
          </p:nvPr>
        </p:nvSpPr>
        <p:spPr>
          <a:xfrm>
            <a:off x="502284" y="24206"/>
            <a:ext cx="3581400" cy="777875"/>
          </a:xfrm>
          <a:prstGeom prst="rect">
            <a:avLst/>
          </a:prstGeom>
          <a:noFill/>
          <a:ln>
            <a:noFill/>
          </a:ln>
        </p:spPr>
        <p:txBody>
          <a:bodyPr anchorCtr="0" anchor="t" bIns="0" lIns="0" spcFirstLastPara="1" rIns="0" wrap="square" tIns="58400">
            <a:spAutoFit/>
          </a:bodyPr>
          <a:lstStyle/>
          <a:p>
            <a:pPr indent="0" lvl="0" marL="12700" marR="5080" rtl="0" algn="l">
              <a:lnSpc>
                <a:spcPct val="107692"/>
              </a:lnSpc>
              <a:spcBef>
                <a:spcPts val="0"/>
              </a:spcBef>
              <a:spcAft>
                <a:spcPts val="0"/>
              </a:spcAft>
              <a:buNone/>
            </a:pPr>
            <a:r>
              <a:rPr lang="en-US" sz="2600">
                <a:latin typeface="Times New Roman"/>
                <a:ea typeface="Times New Roman"/>
                <a:cs typeface="Times New Roman"/>
                <a:sym typeface="Times New Roman"/>
              </a:rPr>
              <a:t>Gamma e operazioni informatiche su SCADA</a:t>
            </a:r>
            <a:endParaRPr sz="2600">
              <a:latin typeface="Times New Roman"/>
              <a:ea typeface="Times New Roman"/>
              <a:cs typeface="Times New Roman"/>
              <a:sym typeface="Times New Roman"/>
            </a:endParaRPr>
          </a:p>
        </p:txBody>
      </p:sp>
      <p:sp>
        <p:nvSpPr>
          <p:cNvPr id="547" name="Google Shape;547;p41"/>
          <p:cNvSpPr txBox="1"/>
          <p:nvPr/>
        </p:nvSpPr>
        <p:spPr>
          <a:xfrm>
            <a:off x="582294" y="1247051"/>
            <a:ext cx="3477895" cy="170688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700">
                <a:latin typeface="Calibri"/>
                <a:ea typeface="Calibri"/>
                <a:cs typeface="Calibri"/>
                <a:sym typeface="Calibri"/>
              </a:rPr>
              <a:t>Argomento 3 - Architetture dettagliate</a:t>
            </a:r>
            <a:endParaRPr sz="1700">
              <a:latin typeface="Calibri"/>
              <a:ea typeface="Calibri"/>
              <a:cs typeface="Calibri"/>
              <a:sym typeface="Calibri"/>
            </a:endParaRPr>
          </a:p>
          <a:p>
            <a:pPr indent="0" lvl="0" marL="0" rtl="0" algn="l">
              <a:lnSpc>
                <a:spcPct val="100000"/>
              </a:lnSpc>
              <a:spcBef>
                <a:spcPts val="810"/>
              </a:spcBef>
              <a:spcAft>
                <a:spcPts val="0"/>
              </a:spcAft>
              <a:buNone/>
            </a:pPr>
            <a:r>
              <a:t/>
            </a:r>
            <a:endParaRPr sz="1700">
              <a:latin typeface="Calibri"/>
              <a:ea typeface="Calibri"/>
              <a:cs typeface="Calibri"/>
              <a:sym typeface="Calibri"/>
            </a:endParaRPr>
          </a:p>
          <a:p>
            <a:pPr indent="-257809" lvl="0" marL="270510" rtl="0" algn="l">
              <a:lnSpc>
                <a:spcPct val="100000"/>
              </a:lnSpc>
              <a:spcBef>
                <a:spcPts val="0"/>
              </a:spcBef>
              <a:spcAft>
                <a:spcPts val="0"/>
              </a:spcAft>
              <a:buSzPts val="1800"/>
              <a:buFont typeface="Arial"/>
              <a:buChar char="•"/>
            </a:pPr>
            <a:r>
              <a:rPr lang="en-US" sz="1450">
                <a:latin typeface="Calibri"/>
                <a:ea typeface="Calibri"/>
                <a:cs typeface="Calibri"/>
                <a:sym typeface="Calibri"/>
              </a:rPr>
              <a:t>Architettura di base</a:t>
            </a:r>
            <a:endParaRPr sz="1450">
              <a:latin typeface="Calibri"/>
              <a:ea typeface="Calibri"/>
              <a:cs typeface="Calibri"/>
              <a:sym typeface="Calibri"/>
            </a:endParaRPr>
          </a:p>
          <a:p>
            <a:pPr indent="-257809" lvl="0" marL="270510" rtl="0" algn="l">
              <a:lnSpc>
                <a:spcPct val="100000"/>
              </a:lnSpc>
              <a:spcBef>
                <a:spcPts val="425"/>
              </a:spcBef>
              <a:spcAft>
                <a:spcPts val="0"/>
              </a:spcAft>
              <a:buSzPts val="1800"/>
              <a:buFont typeface="Arial"/>
              <a:buChar char="•"/>
            </a:pPr>
            <a:r>
              <a:rPr lang="en-US" sz="1450">
                <a:latin typeface="Calibri"/>
                <a:ea typeface="Calibri"/>
                <a:cs typeface="Calibri"/>
                <a:sym typeface="Calibri"/>
              </a:rPr>
              <a:t>Architettura complessa</a:t>
            </a:r>
            <a:endParaRPr sz="1450">
              <a:latin typeface="Calibri"/>
              <a:ea typeface="Calibri"/>
              <a:cs typeface="Calibri"/>
              <a:sym typeface="Calibri"/>
            </a:endParaRPr>
          </a:p>
          <a:p>
            <a:pPr indent="-257809" lvl="0" marL="270510" rtl="0" algn="l">
              <a:lnSpc>
                <a:spcPct val="100000"/>
              </a:lnSpc>
              <a:spcBef>
                <a:spcPts val="420"/>
              </a:spcBef>
              <a:spcAft>
                <a:spcPts val="0"/>
              </a:spcAft>
              <a:buSzPts val="1800"/>
              <a:buFont typeface="Arial"/>
              <a:buChar char="•"/>
            </a:pPr>
            <a:r>
              <a:rPr lang="en-US" sz="1450">
                <a:latin typeface="Calibri"/>
                <a:ea typeface="Calibri"/>
                <a:cs typeface="Calibri"/>
                <a:sym typeface="Calibri"/>
              </a:rPr>
              <a:t>Internet industriale degli oggetti (IIoT)</a:t>
            </a:r>
            <a:endParaRPr sz="1450">
              <a:latin typeface="Calibri"/>
              <a:ea typeface="Calibri"/>
              <a:cs typeface="Calibri"/>
              <a:sym typeface="Calibri"/>
            </a:endParaRPr>
          </a:p>
          <a:p>
            <a:pPr indent="-257809" lvl="0" marL="270510" rtl="0" algn="l">
              <a:lnSpc>
                <a:spcPct val="100000"/>
              </a:lnSpc>
              <a:spcBef>
                <a:spcPts val="434"/>
              </a:spcBef>
              <a:spcAft>
                <a:spcPts val="0"/>
              </a:spcAft>
              <a:buSzPts val="1800"/>
              <a:buFont typeface="Arial"/>
              <a:buChar char="•"/>
            </a:pPr>
            <a:r>
              <a:rPr lang="en-US" sz="1450">
                <a:latin typeface="Calibri"/>
                <a:ea typeface="Calibri"/>
                <a:cs typeface="Calibri"/>
                <a:sym typeface="Calibri"/>
              </a:rPr>
              <a:t>Architettura ibrida del cloud</a:t>
            </a:r>
            <a:endParaRPr sz="1450">
              <a:latin typeface="Calibri"/>
              <a:ea typeface="Calibri"/>
              <a:cs typeface="Calibri"/>
              <a:sym typeface="Calibri"/>
            </a:endParaRPr>
          </a:p>
        </p:txBody>
      </p:sp>
      <p:pic>
        <p:nvPicPr>
          <p:cNvPr id="548" name="Google Shape;548;p41"/>
          <p:cNvPicPr preferRelativeResize="0"/>
          <p:nvPr/>
        </p:nvPicPr>
        <p:blipFill rotWithShape="1">
          <a:blip r:embed="rId5">
            <a:alphaModFix/>
          </a:blip>
          <a:srcRect b="0" l="0" r="0" t="0"/>
          <a:stretch/>
        </p:blipFill>
        <p:spPr>
          <a:xfrm>
            <a:off x="4672939" y="12700"/>
            <a:ext cx="4471054" cy="513074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pic>
        <p:nvPicPr>
          <p:cNvPr id="553" name="Google Shape;553;p42"/>
          <p:cNvPicPr preferRelativeResize="0"/>
          <p:nvPr/>
        </p:nvPicPr>
        <p:blipFill rotWithShape="1">
          <a:blip r:embed="rId3">
            <a:alphaModFix/>
          </a:blip>
          <a:srcRect b="0" l="0" r="0" t="0"/>
          <a:stretch/>
        </p:blipFill>
        <p:spPr>
          <a:xfrm>
            <a:off x="1615438" y="295656"/>
            <a:ext cx="7431023" cy="4840222"/>
          </a:xfrm>
          <a:prstGeom prst="rect">
            <a:avLst/>
          </a:prstGeom>
          <a:noFill/>
          <a:ln>
            <a:noFill/>
          </a:ln>
        </p:spPr>
      </p:pic>
      <p:sp>
        <p:nvSpPr>
          <p:cNvPr id="554" name="Google Shape;554;p42"/>
          <p:cNvSpPr txBox="1"/>
          <p:nvPr>
            <p:ph type="title"/>
          </p:nvPr>
        </p:nvSpPr>
        <p:spPr>
          <a:xfrm>
            <a:off x="128904" y="29565"/>
            <a:ext cx="1858645" cy="2235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300">
                <a:latin typeface="Calibri"/>
                <a:ea typeface="Calibri"/>
                <a:cs typeface="Calibri"/>
                <a:sym typeface="Calibri"/>
              </a:rPr>
              <a:t>Architettura di rete di base</a:t>
            </a:r>
            <a:endParaRPr sz="1300">
              <a:latin typeface="Calibri"/>
              <a:ea typeface="Calibri"/>
              <a:cs typeface="Calibri"/>
              <a:sym typeface="Calibri"/>
            </a:endParaRPr>
          </a:p>
        </p:txBody>
      </p:sp>
      <p:sp>
        <p:nvSpPr>
          <p:cNvPr id="555" name="Google Shape;555;p42"/>
          <p:cNvSpPr txBox="1"/>
          <p:nvPr/>
        </p:nvSpPr>
        <p:spPr>
          <a:xfrm>
            <a:off x="8128635" y="40551"/>
            <a:ext cx="70485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850">
                <a:solidFill>
                  <a:srgbClr val="D7791A"/>
                </a:solidFill>
                <a:latin typeface="Calibri"/>
                <a:ea typeface="Calibri"/>
                <a:cs typeface="Calibri"/>
                <a:sym typeface="Calibri"/>
              </a:rPr>
              <a:t>CSP0011_C_E</a:t>
            </a:r>
            <a:endParaRPr sz="850">
              <a:latin typeface="Calibri"/>
              <a:ea typeface="Calibri"/>
              <a:cs typeface="Calibri"/>
              <a:sym typeface="Calibri"/>
            </a:endParaRPr>
          </a:p>
        </p:txBody>
      </p:sp>
      <p:sp>
        <p:nvSpPr>
          <p:cNvPr id="556" name="Google Shape;556;p42"/>
          <p:cNvSpPr txBox="1"/>
          <p:nvPr/>
        </p:nvSpPr>
        <p:spPr>
          <a:xfrm>
            <a:off x="2171700" y="614121"/>
            <a:ext cx="483870" cy="13208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700">
                <a:latin typeface="Calibri"/>
                <a:ea typeface="Calibri"/>
                <a:cs typeface="Calibri"/>
                <a:sym typeface="Calibri"/>
              </a:rPr>
              <a:t>PLC / SCADA</a:t>
            </a:r>
            <a:endParaRPr sz="700">
              <a:latin typeface="Calibri"/>
              <a:ea typeface="Calibri"/>
              <a:cs typeface="Calibri"/>
              <a:sym typeface="Calibri"/>
            </a:endParaRPr>
          </a:p>
        </p:txBody>
      </p:sp>
      <p:sp>
        <p:nvSpPr>
          <p:cNvPr id="557" name="Google Shape;557;p42"/>
          <p:cNvSpPr txBox="1"/>
          <p:nvPr/>
        </p:nvSpPr>
        <p:spPr>
          <a:xfrm>
            <a:off x="128904" y="4371555"/>
            <a:ext cx="2426335" cy="61341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850" u="sng">
                <a:solidFill>
                  <a:srgbClr val="0462C1"/>
                </a:solidFill>
                <a:latin typeface="Calibri"/>
                <a:ea typeface="Calibri"/>
                <a:cs typeface="Calibri"/>
                <a:sym typeface="Calibri"/>
                <a:hlinkClick r:id="rId4">
                  <a:extLst>
                    <a:ext uri="{A12FA001-AC4F-418D-AE19-62706E023703}">
                      <ahyp:hlinkClr val="tx"/>
                    </a:ext>
                  </a:extLst>
                </a:hlinkClick>
              </a:rPr>
              <a:t>https://inductiveautomation.com/ignition/architectures</a:t>
            </a:r>
            <a:endParaRPr sz="850">
              <a:latin typeface="Calibri"/>
              <a:ea typeface="Calibri"/>
              <a:cs typeface="Calibri"/>
              <a:sym typeface="Calibri"/>
            </a:endParaRPr>
          </a:p>
          <a:p>
            <a:pPr indent="0" lvl="0" marL="0" rtl="0" algn="l">
              <a:lnSpc>
                <a:spcPct val="100000"/>
              </a:lnSpc>
              <a:spcBef>
                <a:spcPts val="210"/>
              </a:spcBef>
              <a:spcAft>
                <a:spcPts val="0"/>
              </a:spcAft>
              <a:buNone/>
            </a:pPr>
            <a:r>
              <a:t/>
            </a:r>
            <a:endParaRPr sz="850">
              <a:latin typeface="Calibri"/>
              <a:ea typeface="Calibri"/>
              <a:cs typeface="Calibri"/>
              <a:sym typeface="Calibri"/>
            </a:endParaRPr>
          </a:p>
          <a:p>
            <a:pPr indent="0" lvl="0" marL="12700" rtl="0" algn="l">
              <a:lnSpc>
                <a:spcPct val="100000"/>
              </a:lnSpc>
              <a:spcBef>
                <a:spcPts val="0"/>
              </a:spcBef>
              <a:spcAft>
                <a:spcPts val="0"/>
              </a:spcAft>
              <a:buNone/>
            </a:pPr>
            <a:r>
              <a:rPr lang="en-US" sz="850">
                <a:latin typeface="Calibri"/>
                <a:ea typeface="Calibri"/>
                <a:cs typeface="Calibri"/>
                <a:sym typeface="Calibri"/>
              </a:rPr>
              <a:t>PLC: Controllore logico programmabile</a:t>
            </a:r>
            <a:endParaRPr sz="850">
              <a:latin typeface="Calibri"/>
              <a:ea typeface="Calibri"/>
              <a:cs typeface="Calibri"/>
              <a:sym typeface="Calibri"/>
            </a:endParaRPr>
          </a:p>
          <a:p>
            <a:pPr indent="0" lvl="0" marL="12700" rtl="0" algn="l">
              <a:lnSpc>
                <a:spcPct val="100000"/>
              </a:lnSpc>
              <a:spcBef>
                <a:spcPts val="315"/>
              </a:spcBef>
              <a:spcAft>
                <a:spcPts val="0"/>
              </a:spcAft>
              <a:buNone/>
            </a:pPr>
            <a:r>
              <a:rPr lang="en-US" sz="850">
                <a:latin typeface="Calibri"/>
                <a:ea typeface="Calibri"/>
                <a:cs typeface="Calibri"/>
                <a:sym typeface="Calibri"/>
              </a:rPr>
              <a:t>SCADA: Controllo di supervisione e acquisizione dati</a:t>
            </a:r>
            <a:endParaRPr sz="850">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61" name="Shape 561"/>
        <p:cNvGrpSpPr/>
        <p:nvPr/>
      </p:nvGrpSpPr>
      <p:grpSpPr>
        <a:xfrm>
          <a:off x="0" y="0"/>
          <a:ext cx="0" cy="0"/>
          <a:chOff x="0" y="0"/>
          <a:chExt cx="0" cy="0"/>
        </a:xfrm>
      </p:grpSpPr>
      <p:pic>
        <p:nvPicPr>
          <p:cNvPr id="562" name="Google Shape;562;p43"/>
          <p:cNvPicPr preferRelativeResize="0"/>
          <p:nvPr/>
        </p:nvPicPr>
        <p:blipFill rotWithShape="1">
          <a:blip r:embed="rId3">
            <a:alphaModFix/>
          </a:blip>
          <a:srcRect b="0" l="0" r="0" t="0"/>
          <a:stretch/>
        </p:blipFill>
        <p:spPr>
          <a:xfrm>
            <a:off x="1551520" y="52616"/>
            <a:ext cx="7320802" cy="5044838"/>
          </a:xfrm>
          <a:prstGeom prst="rect">
            <a:avLst/>
          </a:prstGeom>
          <a:noFill/>
          <a:ln>
            <a:noFill/>
          </a:ln>
        </p:spPr>
      </p:pic>
      <p:sp>
        <p:nvSpPr>
          <p:cNvPr id="563" name="Google Shape;563;p43"/>
          <p:cNvSpPr txBox="1"/>
          <p:nvPr>
            <p:ph type="title"/>
          </p:nvPr>
        </p:nvSpPr>
        <p:spPr>
          <a:xfrm>
            <a:off x="199390" y="131317"/>
            <a:ext cx="1270000" cy="513080"/>
          </a:xfrm>
          <a:prstGeom prst="rect">
            <a:avLst/>
          </a:prstGeom>
          <a:noFill/>
          <a:ln>
            <a:noFill/>
          </a:ln>
        </p:spPr>
        <p:txBody>
          <a:bodyPr anchorCtr="0" anchor="t" bIns="0" lIns="0" spcFirstLastPara="1" rIns="0" wrap="square" tIns="12700">
            <a:spAutoFit/>
          </a:bodyPr>
          <a:lstStyle/>
          <a:p>
            <a:pPr indent="0" lvl="0" marL="12700" marR="5080" rtl="0" algn="l">
              <a:lnSpc>
                <a:spcPct val="123000"/>
              </a:lnSpc>
              <a:spcBef>
                <a:spcPts val="0"/>
              </a:spcBef>
              <a:spcAft>
                <a:spcPts val="0"/>
              </a:spcAft>
              <a:buNone/>
            </a:pPr>
            <a:r>
              <a:rPr b="1" lang="en-US" sz="1300">
                <a:solidFill>
                  <a:srgbClr val="252525"/>
                </a:solidFill>
                <a:latin typeface="Calibri"/>
                <a:ea typeface="Calibri"/>
                <a:cs typeface="Calibri"/>
                <a:sym typeface="Calibri"/>
              </a:rPr>
              <a:t>Rete complessa Architettura</a:t>
            </a:r>
            <a:endParaRPr sz="1300">
              <a:latin typeface="Calibri"/>
              <a:ea typeface="Calibri"/>
              <a:cs typeface="Calibri"/>
              <a:sym typeface="Calibri"/>
            </a:endParaRPr>
          </a:p>
        </p:txBody>
      </p:sp>
      <p:sp>
        <p:nvSpPr>
          <p:cNvPr id="564" name="Google Shape;564;p43"/>
          <p:cNvSpPr txBox="1"/>
          <p:nvPr/>
        </p:nvSpPr>
        <p:spPr>
          <a:xfrm>
            <a:off x="199390" y="660527"/>
            <a:ext cx="589915"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850">
                <a:solidFill>
                  <a:srgbClr val="252525"/>
                </a:solidFill>
                <a:latin typeface="Calibri"/>
                <a:ea typeface="Calibri"/>
                <a:cs typeface="Calibri"/>
                <a:sym typeface="Calibri"/>
              </a:rPr>
              <a:t>WAN / LAN</a:t>
            </a:r>
            <a:endParaRPr sz="850">
              <a:latin typeface="Calibri"/>
              <a:ea typeface="Calibri"/>
              <a:cs typeface="Calibri"/>
              <a:sym typeface="Calibri"/>
            </a:endParaRPr>
          </a:p>
        </p:txBody>
      </p:sp>
      <p:sp>
        <p:nvSpPr>
          <p:cNvPr id="565" name="Google Shape;565;p43"/>
          <p:cNvSpPr txBox="1"/>
          <p:nvPr/>
        </p:nvSpPr>
        <p:spPr>
          <a:xfrm>
            <a:off x="8051165" y="431774"/>
            <a:ext cx="736600" cy="238760"/>
          </a:xfrm>
          <a:prstGeom prst="rect">
            <a:avLst/>
          </a:prstGeom>
          <a:noFill/>
          <a:ln>
            <a:noFill/>
          </a:ln>
        </p:spPr>
        <p:txBody>
          <a:bodyPr anchorCtr="0" anchor="t" bIns="0" lIns="0" spcFirstLastPara="1" rIns="0" wrap="square" tIns="12700">
            <a:spAutoFit/>
          </a:bodyPr>
          <a:lstStyle/>
          <a:p>
            <a:pPr indent="0" lvl="0" marL="111125" rtl="0" algn="l">
              <a:lnSpc>
                <a:spcPct val="120000"/>
              </a:lnSpc>
              <a:spcBef>
                <a:spcPts val="0"/>
              </a:spcBef>
              <a:spcAft>
                <a:spcPts val="0"/>
              </a:spcAft>
              <a:buNone/>
            </a:pPr>
            <a:r>
              <a:rPr b="1" lang="en-US" sz="700">
                <a:solidFill>
                  <a:srgbClr val="252525"/>
                </a:solidFill>
                <a:latin typeface="Calibri"/>
                <a:ea typeface="Calibri"/>
                <a:cs typeface="Calibri"/>
                <a:sym typeface="Calibri"/>
              </a:rPr>
              <a:t>Sito locale PLC</a:t>
            </a:r>
            <a:endParaRPr sz="700">
              <a:latin typeface="Calibri"/>
              <a:ea typeface="Calibri"/>
              <a:cs typeface="Calibri"/>
              <a:sym typeface="Calibri"/>
            </a:endParaRPr>
          </a:p>
          <a:p>
            <a:pPr indent="0" lvl="0" marL="12700" rtl="0" algn="l">
              <a:lnSpc>
                <a:spcPct val="120000"/>
              </a:lnSpc>
              <a:spcBef>
                <a:spcPts val="0"/>
              </a:spcBef>
              <a:spcAft>
                <a:spcPts val="0"/>
              </a:spcAft>
              <a:buNone/>
            </a:pPr>
            <a:r>
              <a:rPr b="1" lang="en-US" sz="700">
                <a:solidFill>
                  <a:srgbClr val="252525"/>
                </a:solidFill>
                <a:latin typeface="Calibri"/>
                <a:ea typeface="Calibri"/>
                <a:cs typeface="Calibri"/>
                <a:sym typeface="Calibri"/>
              </a:rPr>
              <a:t>/ SCADA</a:t>
            </a:r>
            <a:endParaRPr sz="700">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69" name="Shape 569"/>
        <p:cNvGrpSpPr/>
        <p:nvPr/>
      </p:nvGrpSpPr>
      <p:grpSpPr>
        <a:xfrm>
          <a:off x="0" y="0"/>
          <a:ext cx="0" cy="0"/>
          <a:chOff x="0" y="0"/>
          <a:chExt cx="0" cy="0"/>
        </a:xfrm>
      </p:grpSpPr>
      <p:pic>
        <p:nvPicPr>
          <p:cNvPr id="570" name="Google Shape;570;p44"/>
          <p:cNvPicPr preferRelativeResize="0"/>
          <p:nvPr/>
        </p:nvPicPr>
        <p:blipFill rotWithShape="1">
          <a:blip r:embed="rId3">
            <a:alphaModFix/>
          </a:blip>
          <a:srcRect b="0" l="0" r="0" t="0"/>
          <a:stretch/>
        </p:blipFill>
        <p:spPr>
          <a:xfrm>
            <a:off x="645617" y="120396"/>
            <a:ext cx="7434991" cy="4961785"/>
          </a:xfrm>
          <a:prstGeom prst="rect">
            <a:avLst/>
          </a:prstGeom>
          <a:noFill/>
          <a:ln>
            <a:noFill/>
          </a:ln>
        </p:spPr>
      </p:pic>
      <p:sp>
        <p:nvSpPr>
          <p:cNvPr id="571" name="Google Shape;571;p44"/>
          <p:cNvSpPr txBox="1"/>
          <p:nvPr/>
        </p:nvSpPr>
        <p:spPr>
          <a:xfrm>
            <a:off x="6931532" y="89890"/>
            <a:ext cx="2058670" cy="2235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300">
                <a:solidFill>
                  <a:srgbClr val="252525"/>
                </a:solidFill>
                <a:latin typeface="Calibri"/>
                <a:ea typeface="Calibri"/>
                <a:cs typeface="Calibri"/>
                <a:sym typeface="Calibri"/>
              </a:rPr>
              <a:t>Architettura IoT industriale</a:t>
            </a:r>
            <a:endParaRPr sz="1300">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75" name="Shape 575"/>
        <p:cNvGrpSpPr/>
        <p:nvPr/>
      </p:nvGrpSpPr>
      <p:grpSpPr>
        <a:xfrm>
          <a:off x="0" y="0"/>
          <a:ext cx="0" cy="0"/>
          <a:chOff x="0" y="0"/>
          <a:chExt cx="0" cy="0"/>
        </a:xfrm>
      </p:grpSpPr>
      <p:pic>
        <p:nvPicPr>
          <p:cNvPr id="576" name="Google Shape;576;p45"/>
          <p:cNvPicPr preferRelativeResize="0"/>
          <p:nvPr/>
        </p:nvPicPr>
        <p:blipFill rotWithShape="1">
          <a:blip r:embed="rId3">
            <a:alphaModFix/>
          </a:blip>
          <a:srcRect b="0" l="0" r="0" t="0"/>
          <a:stretch/>
        </p:blipFill>
        <p:spPr>
          <a:xfrm>
            <a:off x="1026299" y="220332"/>
            <a:ext cx="7160255" cy="4895620"/>
          </a:xfrm>
          <a:prstGeom prst="rect">
            <a:avLst/>
          </a:prstGeom>
          <a:noFill/>
          <a:ln>
            <a:noFill/>
          </a:ln>
        </p:spPr>
      </p:pic>
      <p:sp>
        <p:nvSpPr>
          <p:cNvPr id="577" name="Google Shape;577;p45"/>
          <p:cNvSpPr txBox="1"/>
          <p:nvPr/>
        </p:nvSpPr>
        <p:spPr>
          <a:xfrm>
            <a:off x="5939154" y="212445"/>
            <a:ext cx="2239010" cy="2235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300">
                <a:solidFill>
                  <a:srgbClr val="252525"/>
                </a:solidFill>
                <a:latin typeface="Calibri"/>
                <a:ea typeface="Calibri"/>
                <a:cs typeface="Calibri"/>
                <a:sym typeface="Calibri"/>
              </a:rPr>
              <a:t>Architettura ibrida del cloud</a:t>
            </a:r>
            <a:endParaRPr sz="1300">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81" name="Shape 581"/>
        <p:cNvGrpSpPr/>
        <p:nvPr/>
      </p:nvGrpSpPr>
      <p:grpSpPr>
        <a:xfrm>
          <a:off x="0" y="0"/>
          <a:ext cx="0" cy="0"/>
          <a:chOff x="0" y="0"/>
          <a:chExt cx="0" cy="0"/>
        </a:xfrm>
      </p:grpSpPr>
      <p:pic>
        <p:nvPicPr>
          <p:cNvPr id="582" name="Google Shape;582;p46"/>
          <p:cNvPicPr preferRelativeResize="0"/>
          <p:nvPr/>
        </p:nvPicPr>
        <p:blipFill rotWithShape="1">
          <a:blip r:embed="rId3">
            <a:alphaModFix/>
          </a:blip>
          <a:srcRect b="0" l="0" r="0" t="0"/>
          <a:stretch/>
        </p:blipFill>
        <p:spPr>
          <a:xfrm>
            <a:off x="1930907" y="3564750"/>
            <a:ext cx="2421652" cy="1211580"/>
          </a:xfrm>
          <a:prstGeom prst="rect">
            <a:avLst/>
          </a:prstGeom>
          <a:noFill/>
          <a:ln>
            <a:noFill/>
          </a:ln>
        </p:spPr>
      </p:pic>
      <p:sp>
        <p:nvSpPr>
          <p:cNvPr id="583" name="Google Shape;583;p46"/>
          <p:cNvSpPr txBox="1"/>
          <p:nvPr/>
        </p:nvSpPr>
        <p:spPr>
          <a:xfrm>
            <a:off x="502284" y="24257"/>
            <a:ext cx="3581400" cy="782955"/>
          </a:xfrm>
          <a:prstGeom prst="rect">
            <a:avLst/>
          </a:prstGeom>
          <a:noFill/>
          <a:ln>
            <a:noFill/>
          </a:ln>
        </p:spPr>
        <p:txBody>
          <a:bodyPr anchorCtr="0" anchor="t" bIns="0" lIns="0" spcFirstLastPara="1" rIns="0" wrap="square" tIns="53975">
            <a:spAutoFit/>
          </a:bodyPr>
          <a:lstStyle/>
          <a:p>
            <a:pPr indent="0" lvl="0" marL="12700" marR="5080" rtl="0" algn="l">
              <a:lnSpc>
                <a:spcPct val="109230"/>
              </a:lnSpc>
              <a:spcBef>
                <a:spcPts val="0"/>
              </a:spcBef>
              <a:spcAft>
                <a:spcPts val="0"/>
              </a:spcAft>
              <a:buNone/>
            </a:pPr>
            <a:r>
              <a:rPr lang="en-US" sz="2600">
                <a:latin typeface="Times New Roman"/>
                <a:ea typeface="Times New Roman"/>
                <a:cs typeface="Times New Roman"/>
                <a:sym typeface="Times New Roman"/>
              </a:rPr>
              <a:t>Gamma e operazioni informatiche su SCADA</a:t>
            </a:r>
            <a:endParaRPr sz="2600">
              <a:latin typeface="Times New Roman"/>
              <a:ea typeface="Times New Roman"/>
              <a:cs typeface="Times New Roman"/>
              <a:sym typeface="Times New Roman"/>
            </a:endParaRPr>
          </a:p>
        </p:txBody>
      </p:sp>
      <p:sp>
        <p:nvSpPr>
          <p:cNvPr id="584" name="Google Shape;584;p46"/>
          <p:cNvSpPr txBox="1"/>
          <p:nvPr/>
        </p:nvSpPr>
        <p:spPr>
          <a:xfrm>
            <a:off x="582294" y="1247025"/>
            <a:ext cx="2510155" cy="28448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700">
                <a:latin typeface="Calibri"/>
                <a:ea typeface="Calibri"/>
                <a:cs typeface="Calibri"/>
                <a:sym typeface="Calibri"/>
              </a:rPr>
              <a:t>Argomento 4 - Vulnerabilità</a:t>
            </a:r>
            <a:endParaRPr sz="1700">
              <a:latin typeface="Calibri"/>
              <a:ea typeface="Calibri"/>
              <a:cs typeface="Calibri"/>
              <a:sym typeface="Calibri"/>
            </a:endParaRPr>
          </a:p>
        </p:txBody>
      </p:sp>
      <p:pic>
        <p:nvPicPr>
          <p:cNvPr id="585" name="Google Shape;585;p46"/>
          <p:cNvPicPr preferRelativeResize="0"/>
          <p:nvPr/>
        </p:nvPicPr>
        <p:blipFill rotWithShape="1">
          <a:blip r:embed="rId4">
            <a:alphaModFix/>
          </a:blip>
          <a:srcRect b="0" l="0" r="0" t="0"/>
          <a:stretch/>
        </p:blipFill>
        <p:spPr>
          <a:xfrm>
            <a:off x="4672939" y="12700"/>
            <a:ext cx="4471054" cy="513074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pic>
        <p:nvPicPr>
          <p:cNvPr id="590" name="Google Shape;590;p47"/>
          <p:cNvPicPr preferRelativeResize="0"/>
          <p:nvPr/>
        </p:nvPicPr>
        <p:blipFill rotWithShape="1">
          <a:blip r:embed="rId3">
            <a:alphaModFix/>
          </a:blip>
          <a:srcRect b="0" l="0" r="0" t="0"/>
          <a:stretch/>
        </p:blipFill>
        <p:spPr>
          <a:xfrm>
            <a:off x="2497835" y="1350265"/>
            <a:ext cx="6347460" cy="1222247"/>
          </a:xfrm>
          <a:prstGeom prst="rect">
            <a:avLst/>
          </a:prstGeom>
          <a:noFill/>
          <a:ln>
            <a:noFill/>
          </a:ln>
        </p:spPr>
      </p:pic>
      <p:sp>
        <p:nvSpPr>
          <p:cNvPr id="591" name="Google Shape;591;p47"/>
          <p:cNvSpPr txBox="1"/>
          <p:nvPr>
            <p:ph type="title"/>
          </p:nvPr>
        </p:nvSpPr>
        <p:spPr>
          <a:xfrm>
            <a:off x="926617" y="458241"/>
            <a:ext cx="2846070" cy="42925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Sfide per la sicurezza</a:t>
            </a:r>
            <a:endParaRPr/>
          </a:p>
        </p:txBody>
      </p:sp>
      <p:sp>
        <p:nvSpPr>
          <p:cNvPr id="592" name="Google Shape;592;p47"/>
          <p:cNvSpPr txBox="1"/>
          <p:nvPr/>
        </p:nvSpPr>
        <p:spPr>
          <a:xfrm>
            <a:off x="8128000" y="40551"/>
            <a:ext cx="70485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850">
                <a:solidFill>
                  <a:srgbClr val="D7791A"/>
                </a:solidFill>
                <a:latin typeface="Calibri"/>
                <a:ea typeface="Calibri"/>
                <a:cs typeface="Calibri"/>
                <a:sym typeface="Calibri"/>
              </a:rPr>
              <a:t>CSP0011_C_E</a:t>
            </a:r>
            <a:endParaRPr sz="850">
              <a:latin typeface="Calibri"/>
              <a:ea typeface="Calibri"/>
              <a:cs typeface="Calibri"/>
              <a:sym typeface="Calibri"/>
            </a:endParaRPr>
          </a:p>
        </p:txBody>
      </p:sp>
      <p:sp>
        <p:nvSpPr>
          <p:cNvPr id="593" name="Google Shape;593;p47"/>
          <p:cNvSpPr txBox="1"/>
          <p:nvPr/>
        </p:nvSpPr>
        <p:spPr>
          <a:xfrm>
            <a:off x="2065654" y="2440711"/>
            <a:ext cx="1393190" cy="421005"/>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1300">
                <a:latin typeface="Calibri"/>
                <a:ea typeface="Calibri"/>
                <a:cs typeface="Calibri"/>
                <a:sym typeface="Calibri"/>
              </a:rPr>
              <a:t>Flusso di lavoro inefficace tra IT e OT</a:t>
            </a:r>
            <a:endParaRPr sz="1300">
              <a:latin typeface="Calibri"/>
              <a:ea typeface="Calibri"/>
              <a:cs typeface="Calibri"/>
              <a:sym typeface="Calibri"/>
            </a:endParaRPr>
          </a:p>
        </p:txBody>
      </p:sp>
      <p:sp>
        <p:nvSpPr>
          <p:cNvPr id="594" name="Google Shape;594;p47"/>
          <p:cNvSpPr txBox="1"/>
          <p:nvPr/>
        </p:nvSpPr>
        <p:spPr>
          <a:xfrm>
            <a:off x="4037965" y="2440711"/>
            <a:ext cx="1506220" cy="421005"/>
          </a:xfrm>
          <a:prstGeom prst="rect">
            <a:avLst/>
          </a:prstGeom>
          <a:noFill/>
          <a:ln>
            <a:noFill/>
          </a:ln>
        </p:spPr>
        <p:txBody>
          <a:bodyPr anchorCtr="0" anchor="t" bIns="0" lIns="0" spcFirstLastPara="1" rIns="0" wrap="square" tIns="12700">
            <a:spAutoFit/>
          </a:bodyPr>
          <a:lstStyle/>
          <a:p>
            <a:pPr indent="-21590" lvl="0" marL="34290" marR="5080" rtl="0" algn="l">
              <a:lnSpc>
                <a:spcPct val="100000"/>
              </a:lnSpc>
              <a:spcBef>
                <a:spcPts val="0"/>
              </a:spcBef>
              <a:spcAft>
                <a:spcPts val="0"/>
              </a:spcAft>
              <a:buNone/>
            </a:pPr>
            <a:r>
              <a:rPr lang="en-US" sz="1300">
                <a:latin typeface="Calibri"/>
                <a:ea typeface="Calibri"/>
                <a:cs typeface="Calibri"/>
                <a:sym typeface="Calibri"/>
              </a:rPr>
              <a:t>Visibilità limitata degli asset OT / Legacy</a:t>
            </a:r>
            <a:endParaRPr sz="1300">
              <a:latin typeface="Calibri"/>
              <a:ea typeface="Calibri"/>
              <a:cs typeface="Calibri"/>
              <a:sym typeface="Calibri"/>
            </a:endParaRPr>
          </a:p>
        </p:txBody>
      </p:sp>
      <p:sp>
        <p:nvSpPr>
          <p:cNvPr id="595" name="Google Shape;595;p47"/>
          <p:cNvSpPr txBox="1"/>
          <p:nvPr/>
        </p:nvSpPr>
        <p:spPr>
          <a:xfrm>
            <a:off x="5993765" y="2440711"/>
            <a:ext cx="1153160" cy="421005"/>
          </a:xfrm>
          <a:prstGeom prst="rect">
            <a:avLst/>
          </a:prstGeom>
          <a:noFill/>
          <a:ln>
            <a:noFill/>
          </a:ln>
        </p:spPr>
        <p:txBody>
          <a:bodyPr anchorCtr="0" anchor="t" bIns="0" lIns="0" spcFirstLastPara="1" rIns="0" wrap="square" tIns="12700">
            <a:spAutoFit/>
          </a:bodyPr>
          <a:lstStyle/>
          <a:p>
            <a:pPr indent="278765" lvl="0" marL="12700" marR="5080" rtl="0" algn="l">
              <a:lnSpc>
                <a:spcPct val="100000"/>
              </a:lnSpc>
              <a:spcBef>
                <a:spcPts val="0"/>
              </a:spcBef>
              <a:spcAft>
                <a:spcPts val="0"/>
              </a:spcAft>
              <a:buNone/>
            </a:pPr>
            <a:r>
              <a:rPr lang="en-US" sz="1300">
                <a:latin typeface="Calibri"/>
                <a:ea typeface="Calibri"/>
                <a:cs typeface="Calibri"/>
                <a:sym typeface="Calibri"/>
              </a:rPr>
              <a:t>Mancanza di segmentazione</a:t>
            </a:r>
            <a:endParaRPr sz="1300">
              <a:latin typeface="Calibri"/>
              <a:ea typeface="Calibri"/>
              <a:cs typeface="Calibri"/>
              <a:sym typeface="Calibri"/>
            </a:endParaRPr>
          </a:p>
        </p:txBody>
      </p:sp>
      <p:sp>
        <p:nvSpPr>
          <p:cNvPr id="596" name="Google Shape;596;p47"/>
          <p:cNvSpPr txBox="1"/>
          <p:nvPr/>
        </p:nvSpPr>
        <p:spPr>
          <a:xfrm>
            <a:off x="7606029" y="2440711"/>
            <a:ext cx="1372235" cy="421005"/>
          </a:xfrm>
          <a:prstGeom prst="rect">
            <a:avLst/>
          </a:prstGeom>
          <a:noFill/>
          <a:ln>
            <a:noFill/>
          </a:ln>
        </p:spPr>
        <p:txBody>
          <a:bodyPr anchorCtr="0" anchor="t" bIns="0" lIns="0" spcFirstLastPara="1" rIns="0" wrap="square" tIns="12700">
            <a:spAutoFit/>
          </a:bodyPr>
          <a:lstStyle/>
          <a:p>
            <a:pPr indent="154940" lvl="0" marL="12700" marR="5080" rtl="0" algn="l">
              <a:lnSpc>
                <a:spcPct val="100000"/>
              </a:lnSpc>
              <a:spcBef>
                <a:spcPts val="0"/>
              </a:spcBef>
              <a:spcAft>
                <a:spcPts val="0"/>
              </a:spcAft>
              <a:buNone/>
            </a:pPr>
            <a:r>
              <a:rPr lang="en-US" sz="1300">
                <a:latin typeface="Calibri"/>
                <a:ea typeface="Calibri"/>
                <a:cs typeface="Calibri"/>
                <a:sym typeface="Calibri"/>
              </a:rPr>
              <a:t>Prevenzione delle azioni dannose</a:t>
            </a:r>
            <a:endParaRPr sz="1300">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00" name="Shape 600"/>
        <p:cNvGrpSpPr/>
        <p:nvPr/>
      </p:nvGrpSpPr>
      <p:grpSpPr>
        <a:xfrm>
          <a:off x="0" y="0"/>
          <a:ext cx="0" cy="0"/>
          <a:chOff x="0" y="0"/>
          <a:chExt cx="0" cy="0"/>
        </a:xfrm>
      </p:grpSpPr>
      <p:pic>
        <p:nvPicPr>
          <p:cNvPr id="601" name="Google Shape;601;p48"/>
          <p:cNvPicPr preferRelativeResize="0"/>
          <p:nvPr/>
        </p:nvPicPr>
        <p:blipFill rotWithShape="1">
          <a:blip r:embed="rId3">
            <a:alphaModFix/>
          </a:blip>
          <a:srcRect b="0" l="0" r="0" t="0"/>
          <a:stretch/>
        </p:blipFill>
        <p:spPr>
          <a:xfrm>
            <a:off x="3011423" y="707999"/>
            <a:ext cx="5179205" cy="3975925"/>
          </a:xfrm>
          <a:prstGeom prst="rect">
            <a:avLst/>
          </a:prstGeom>
          <a:noFill/>
          <a:ln>
            <a:noFill/>
          </a:ln>
        </p:spPr>
      </p:pic>
      <p:sp>
        <p:nvSpPr>
          <p:cNvPr id="602" name="Google Shape;602;p48"/>
          <p:cNvSpPr txBox="1"/>
          <p:nvPr/>
        </p:nvSpPr>
        <p:spPr>
          <a:xfrm>
            <a:off x="8350986" y="40551"/>
            <a:ext cx="70485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850">
                <a:solidFill>
                  <a:srgbClr val="D7791A"/>
                </a:solidFill>
                <a:latin typeface="Calibri"/>
                <a:ea typeface="Calibri"/>
                <a:cs typeface="Calibri"/>
                <a:sym typeface="Calibri"/>
              </a:rPr>
              <a:t>CSP0011_C_E</a:t>
            </a:r>
            <a:endParaRPr sz="850">
              <a:latin typeface="Calibri"/>
              <a:ea typeface="Calibri"/>
              <a:cs typeface="Calibri"/>
              <a:sym typeface="Calibri"/>
            </a:endParaRPr>
          </a:p>
        </p:txBody>
      </p:sp>
      <p:pic>
        <p:nvPicPr>
          <p:cNvPr id="603" name="Google Shape;603;p48"/>
          <p:cNvPicPr preferRelativeResize="0"/>
          <p:nvPr/>
        </p:nvPicPr>
        <p:blipFill rotWithShape="1">
          <a:blip r:embed="rId4">
            <a:alphaModFix/>
          </a:blip>
          <a:srcRect b="0" l="0" r="0" t="0"/>
          <a:stretch/>
        </p:blipFill>
        <p:spPr>
          <a:xfrm>
            <a:off x="0" y="35052"/>
            <a:ext cx="2456724" cy="5065639"/>
          </a:xfrm>
          <a:prstGeom prst="rect">
            <a:avLst/>
          </a:prstGeom>
          <a:noFill/>
          <a:ln>
            <a:noFill/>
          </a:ln>
        </p:spPr>
      </p:pic>
      <p:sp>
        <p:nvSpPr>
          <p:cNvPr id="604" name="Google Shape;604;p48"/>
          <p:cNvSpPr txBox="1"/>
          <p:nvPr>
            <p:ph type="title"/>
          </p:nvPr>
        </p:nvSpPr>
        <p:spPr>
          <a:xfrm>
            <a:off x="601472" y="166625"/>
            <a:ext cx="1235075" cy="2235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300">
                <a:latin typeface="Calibri"/>
                <a:ea typeface="Calibri"/>
                <a:cs typeface="Calibri"/>
                <a:sym typeface="Calibri"/>
              </a:rPr>
              <a:t>Attacchi osservati</a:t>
            </a:r>
            <a:endParaRPr sz="1300">
              <a:latin typeface="Calibri"/>
              <a:ea typeface="Calibri"/>
              <a:cs typeface="Calibri"/>
              <a:sym typeface="Calibri"/>
            </a:endParaRPr>
          </a:p>
        </p:txBody>
      </p:sp>
      <p:sp>
        <p:nvSpPr>
          <p:cNvPr id="605" name="Google Shape;605;p48"/>
          <p:cNvSpPr txBox="1"/>
          <p:nvPr/>
        </p:nvSpPr>
        <p:spPr>
          <a:xfrm>
            <a:off x="140308" y="823596"/>
            <a:ext cx="2487295" cy="2357120"/>
          </a:xfrm>
          <a:prstGeom prst="rect">
            <a:avLst/>
          </a:prstGeom>
          <a:noFill/>
          <a:ln>
            <a:noFill/>
          </a:ln>
        </p:spPr>
        <p:txBody>
          <a:bodyPr anchorCtr="0" anchor="t" bIns="0" lIns="0" spcFirstLastPara="1" rIns="0" wrap="square" tIns="12700">
            <a:spAutoFit/>
          </a:bodyPr>
          <a:lstStyle/>
          <a:p>
            <a:pPr indent="0" lvl="0" marL="12700" marR="352425" rtl="0" algn="just">
              <a:lnSpc>
                <a:spcPct val="100000"/>
              </a:lnSpc>
              <a:spcBef>
                <a:spcPts val="0"/>
              </a:spcBef>
              <a:spcAft>
                <a:spcPts val="0"/>
              </a:spcAft>
              <a:buNone/>
            </a:pPr>
            <a:r>
              <a:rPr lang="en-US" sz="1050">
                <a:latin typeface="Calibri"/>
                <a:ea typeface="Calibri"/>
                <a:cs typeface="Calibri"/>
                <a:sym typeface="Calibri"/>
              </a:rPr>
              <a:t>Momento effettivo in cui un operatore si è reso conto di aver perso la vista e il</a:t>
            </a:r>
            <a:endParaRPr sz="1050">
              <a:latin typeface="Calibri"/>
              <a:ea typeface="Calibri"/>
              <a:cs typeface="Calibri"/>
              <a:sym typeface="Calibri"/>
            </a:endParaRPr>
          </a:p>
          <a:p>
            <a:pPr indent="0" lvl="0" marL="12700" marR="214629" rtl="0" algn="just">
              <a:lnSpc>
                <a:spcPct val="120000"/>
              </a:lnSpc>
              <a:spcBef>
                <a:spcPts val="35"/>
              </a:spcBef>
              <a:spcAft>
                <a:spcPts val="0"/>
              </a:spcAft>
              <a:buNone/>
            </a:pPr>
            <a:r>
              <a:rPr lang="en-US" sz="1050">
                <a:latin typeface="Calibri"/>
                <a:ea typeface="Calibri"/>
                <a:cs typeface="Calibri"/>
                <a:sym typeface="Calibri"/>
              </a:rPr>
              <a:t>controllo di una rete elettrica durante un attacco informatico a un'azienda elettrica regionale in Ucraina il 23 dicembre 2015.</a:t>
            </a:r>
            <a:endParaRPr sz="1050">
              <a:latin typeface="Calibri"/>
              <a:ea typeface="Calibri"/>
              <a:cs typeface="Calibri"/>
              <a:sym typeface="Calibri"/>
            </a:endParaRPr>
          </a:p>
          <a:p>
            <a:pPr indent="0" lvl="0" marL="0" rtl="0" algn="l">
              <a:lnSpc>
                <a:spcPct val="100000"/>
              </a:lnSpc>
              <a:spcBef>
                <a:spcPts val="305"/>
              </a:spcBef>
              <a:spcAft>
                <a:spcPts val="0"/>
              </a:spcAft>
              <a:buNone/>
            </a:pPr>
            <a:r>
              <a:t/>
            </a:r>
            <a:endParaRPr sz="1050">
              <a:latin typeface="Calibri"/>
              <a:ea typeface="Calibri"/>
              <a:cs typeface="Calibri"/>
              <a:sym typeface="Calibri"/>
            </a:endParaRPr>
          </a:p>
          <a:p>
            <a:pPr indent="0" lvl="0" marL="12700" marR="5080" rtl="0" algn="l">
              <a:lnSpc>
                <a:spcPct val="100000"/>
              </a:lnSpc>
              <a:spcBef>
                <a:spcPts val="0"/>
              </a:spcBef>
              <a:spcAft>
                <a:spcPts val="0"/>
              </a:spcAft>
              <a:buNone/>
            </a:pPr>
            <a:r>
              <a:rPr lang="en-US" sz="1050">
                <a:latin typeface="Calibri"/>
                <a:ea typeface="Calibri"/>
                <a:cs typeface="Calibri"/>
                <a:sym typeface="Calibri"/>
              </a:rPr>
              <a:t>Per un po' pensò che si trattasse di uno scherzo divertente, mentre osservava come il mouse si muoveva da solo e apriva gli interruttori di 30 sottostazioni.</a:t>
            </a:r>
            <a:endParaRPr sz="1050">
              <a:latin typeface="Calibri"/>
              <a:ea typeface="Calibri"/>
              <a:cs typeface="Calibri"/>
              <a:sym typeface="Calibri"/>
            </a:endParaRPr>
          </a:p>
          <a:p>
            <a:pPr indent="0" lvl="0" marL="0" rtl="0" algn="l">
              <a:lnSpc>
                <a:spcPct val="100000"/>
              </a:lnSpc>
              <a:spcBef>
                <a:spcPts val="345"/>
              </a:spcBef>
              <a:spcAft>
                <a:spcPts val="0"/>
              </a:spcAft>
              <a:buNone/>
            </a:pPr>
            <a:r>
              <a:t/>
            </a:r>
            <a:endParaRPr sz="1050">
              <a:latin typeface="Calibri"/>
              <a:ea typeface="Calibri"/>
              <a:cs typeface="Calibri"/>
              <a:sym typeface="Calibri"/>
            </a:endParaRPr>
          </a:p>
          <a:p>
            <a:pPr indent="0" lvl="0" marL="12700" marR="110489" rtl="0" algn="l">
              <a:lnSpc>
                <a:spcPct val="100000"/>
              </a:lnSpc>
              <a:spcBef>
                <a:spcPts val="0"/>
              </a:spcBef>
              <a:spcAft>
                <a:spcPts val="0"/>
              </a:spcAft>
              <a:buNone/>
            </a:pPr>
            <a:r>
              <a:rPr lang="en-US" sz="1050">
                <a:latin typeface="Calibri"/>
                <a:ea typeface="Calibri"/>
                <a:cs typeface="Calibri"/>
                <a:sym typeface="Calibri"/>
              </a:rPr>
              <a:t>Le indagini successive all'attacco hanno rivelato che il sistema era stato penetrato e compromesso mesi prima.</a:t>
            </a:r>
            <a:endParaRPr sz="1050">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09" name="Shape 609"/>
        <p:cNvGrpSpPr/>
        <p:nvPr/>
      </p:nvGrpSpPr>
      <p:grpSpPr>
        <a:xfrm>
          <a:off x="0" y="0"/>
          <a:ext cx="0" cy="0"/>
          <a:chOff x="0" y="0"/>
          <a:chExt cx="0" cy="0"/>
        </a:xfrm>
      </p:grpSpPr>
      <p:grpSp>
        <p:nvGrpSpPr>
          <p:cNvPr id="610" name="Google Shape;610;p49"/>
          <p:cNvGrpSpPr/>
          <p:nvPr/>
        </p:nvGrpSpPr>
        <p:grpSpPr>
          <a:xfrm>
            <a:off x="71437" y="642759"/>
            <a:ext cx="9072561" cy="4360659"/>
            <a:chOff x="71437" y="642759"/>
            <a:chExt cx="9072561" cy="4360659"/>
          </a:xfrm>
        </p:grpSpPr>
        <p:pic>
          <p:nvPicPr>
            <p:cNvPr id="611" name="Google Shape;611;p49"/>
            <p:cNvPicPr preferRelativeResize="0"/>
            <p:nvPr/>
          </p:nvPicPr>
          <p:blipFill rotWithShape="1">
            <a:blip r:embed="rId3">
              <a:alphaModFix/>
            </a:blip>
            <a:srcRect b="0" l="0" r="0" t="0"/>
            <a:stretch/>
          </p:blipFill>
          <p:spPr>
            <a:xfrm>
              <a:off x="71437" y="642759"/>
              <a:ext cx="9072561" cy="4000867"/>
            </a:xfrm>
            <a:prstGeom prst="rect">
              <a:avLst/>
            </a:prstGeom>
            <a:noFill/>
            <a:ln>
              <a:noFill/>
            </a:ln>
          </p:spPr>
        </p:pic>
        <p:sp>
          <p:nvSpPr>
            <p:cNvPr id="612" name="Google Shape;612;p49"/>
            <p:cNvSpPr/>
            <p:nvPr/>
          </p:nvSpPr>
          <p:spPr>
            <a:xfrm>
              <a:off x="126491" y="1438654"/>
              <a:ext cx="361315" cy="361315"/>
            </a:xfrm>
            <a:custGeom>
              <a:rect b="b" l="l" r="r" t="t"/>
              <a:pathLst>
                <a:path extrusionOk="0" h="361314" w="361315">
                  <a:moveTo>
                    <a:pt x="180594" y="361188"/>
                  </a:moveTo>
                  <a:lnTo>
                    <a:pt x="132587" y="354732"/>
                  </a:lnTo>
                  <a:lnTo>
                    <a:pt x="89446" y="336521"/>
                  </a:lnTo>
                  <a:lnTo>
                    <a:pt x="52897" y="308275"/>
                  </a:lnTo>
                  <a:lnTo>
                    <a:pt x="24657" y="271722"/>
                  </a:lnTo>
                  <a:lnTo>
                    <a:pt x="6450" y="228586"/>
                  </a:lnTo>
                  <a:lnTo>
                    <a:pt x="0" y="180594"/>
                  </a:lnTo>
                  <a:lnTo>
                    <a:pt x="6450" y="132599"/>
                  </a:lnTo>
                  <a:lnTo>
                    <a:pt x="24657" y="89464"/>
                  </a:lnTo>
                  <a:lnTo>
                    <a:pt x="52897" y="52911"/>
                  </a:lnTo>
                  <a:lnTo>
                    <a:pt x="89446" y="24665"/>
                  </a:lnTo>
                  <a:lnTo>
                    <a:pt x="132587" y="6453"/>
                  </a:lnTo>
                  <a:lnTo>
                    <a:pt x="180594" y="0"/>
                  </a:lnTo>
                  <a:lnTo>
                    <a:pt x="228600" y="6453"/>
                  </a:lnTo>
                  <a:lnTo>
                    <a:pt x="271740" y="24665"/>
                  </a:lnTo>
                  <a:lnTo>
                    <a:pt x="308290" y="52911"/>
                  </a:lnTo>
                  <a:lnTo>
                    <a:pt x="336530" y="89464"/>
                  </a:lnTo>
                  <a:lnTo>
                    <a:pt x="354736" y="132599"/>
                  </a:lnTo>
                  <a:lnTo>
                    <a:pt x="361188" y="180594"/>
                  </a:lnTo>
                  <a:lnTo>
                    <a:pt x="354736" y="228586"/>
                  </a:lnTo>
                  <a:lnTo>
                    <a:pt x="336530" y="271722"/>
                  </a:lnTo>
                  <a:lnTo>
                    <a:pt x="308290" y="308275"/>
                  </a:lnTo>
                  <a:lnTo>
                    <a:pt x="271740" y="336521"/>
                  </a:lnTo>
                  <a:lnTo>
                    <a:pt x="228600" y="354732"/>
                  </a:lnTo>
                  <a:lnTo>
                    <a:pt x="180594" y="361188"/>
                  </a:lnTo>
                  <a:close/>
                </a:path>
              </a:pathLst>
            </a:custGeom>
            <a:solidFill>
              <a:srgbClr val="0095A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13" name="Google Shape;613;p49"/>
            <p:cNvSpPr/>
            <p:nvPr/>
          </p:nvSpPr>
          <p:spPr>
            <a:xfrm>
              <a:off x="126491" y="1438654"/>
              <a:ext cx="361315" cy="361315"/>
            </a:xfrm>
            <a:custGeom>
              <a:rect b="b" l="l" r="r" t="t"/>
              <a:pathLst>
                <a:path extrusionOk="0" h="361314" w="361315">
                  <a:moveTo>
                    <a:pt x="0" y="180594"/>
                  </a:moveTo>
                  <a:lnTo>
                    <a:pt x="0" y="180594"/>
                  </a:lnTo>
                  <a:lnTo>
                    <a:pt x="6450" y="132599"/>
                  </a:lnTo>
                  <a:lnTo>
                    <a:pt x="24657" y="89464"/>
                  </a:lnTo>
                  <a:lnTo>
                    <a:pt x="52897" y="52911"/>
                  </a:lnTo>
                  <a:lnTo>
                    <a:pt x="89446" y="24665"/>
                  </a:lnTo>
                  <a:lnTo>
                    <a:pt x="132587" y="6453"/>
                  </a:lnTo>
                  <a:lnTo>
                    <a:pt x="180594" y="0"/>
                  </a:lnTo>
                  <a:lnTo>
                    <a:pt x="180594" y="0"/>
                  </a:lnTo>
                  <a:lnTo>
                    <a:pt x="228600" y="6453"/>
                  </a:lnTo>
                  <a:lnTo>
                    <a:pt x="271740" y="24665"/>
                  </a:lnTo>
                  <a:lnTo>
                    <a:pt x="308290" y="52911"/>
                  </a:lnTo>
                  <a:lnTo>
                    <a:pt x="336530" y="89464"/>
                  </a:lnTo>
                  <a:lnTo>
                    <a:pt x="354736" y="132599"/>
                  </a:lnTo>
                  <a:lnTo>
                    <a:pt x="361188" y="180594"/>
                  </a:lnTo>
                  <a:lnTo>
                    <a:pt x="361188" y="180594"/>
                  </a:lnTo>
                  <a:lnTo>
                    <a:pt x="180594" y="361188"/>
                  </a:lnTo>
                  <a:lnTo>
                    <a:pt x="180594" y="361188"/>
                  </a:lnTo>
                  <a:lnTo>
                    <a:pt x="0" y="180594"/>
                  </a:lnTo>
                  <a:close/>
                </a:path>
              </a:pathLst>
            </a:custGeom>
            <a:noFill/>
            <a:ln cap="flat" cmpd="sng" w="12700">
              <a:solidFill>
                <a:srgbClr val="006C79"/>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14" name="Google Shape;614;p49"/>
            <p:cNvSpPr/>
            <p:nvPr/>
          </p:nvSpPr>
          <p:spPr>
            <a:xfrm>
              <a:off x="2455163" y="1258822"/>
              <a:ext cx="360045" cy="361315"/>
            </a:xfrm>
            <a:custGeom>
              <a:rect b="b" l="l" r="r" t="t"/>
              <a:pathLst>
                <a:path extrusionOk="0" h="361315" w="360044">
                  <a:moveTo>
                    <a:pt x="179831" y="361188"/>
                  </a:moveTo>
                  <a:lnTo>
                    <a:pt x="132027" y="354732"/>
                  </a:lnTo>
                  <a:lnTo>
                    <a:pt x="89069" y="336521"/>
                  </a:lnTo>
                  <a:lnTo>
                    <a:pt x="52673" y="308275"/>
                  </a:lnTo>
                  <a:lnTo>
                    <a:pt x="24553" y="271722"/>
                  </a:lnTo>
                  <a:lnTo>
                    <a:pt x="6423" y="228586"/>
                  </a:lnTo>
                  <a:lnTo>
                    <a:pt x="0" y="180592"/>
                  </a:lnTo>
                  <a:lnTo>
                    <a:pt x="6423" y="132599"/>
                  </a:lnTo>
                  <a:lnTo>
                    <a:pt x="24553" y="89464"/>
                  </a:lnTo>
                  <a:lnTo>
                    <a:pt x="52673" y="52911"/>
                  </a:lnTo>
                  <a:lnTo>
                    <a:pt x="89069" y="24665"/>
                  </a:lnTo>
                  <a:lnTo>
                    <a:pt x="132027" y="6453"/>
                  </a:lnTo>
                  <a:lnTo>
                    <a:pt x="179831" y="0"/>
                  </a:lnTo>
                  <a:lnTo>
                    <a:pt x="227636" y="6453"/>
                  </a:lnTo>
                  <a:lnTo>
                    <a:pt x="270593" y="24665"/>
                  </a:lnTo>
                  <a:lnTo>
                    <a:pt x="306990" y="52911"/>
                  </a:lnTo>
                  <a:lnTo>
                    <a:pt x="335109" y="89464"/>
                  </a:lnTo>
                  <a:lnTo>
                    <a:pt x="353239" y="132599"/>
                  </a:lnTo>
                  <a:lnTo>
                    <a:pt x="359663" y="180592"/>
                  </a:lnTo>
                  <a:lnTo>
                    <a:pt x="353239" y="228586"/>
                  </a:lnTo>
                  <a:lnTo>
                    <a:pt x="335109" y="271722"/>
                  </a:lnTo>
                  <a:lnTo>
                    <a:pt x="306990" y="308275"/>
                  </a:lnTo>
                  <a:lnTo>
                    <a:pt x="270593" y="336521"/>
                  </a:lnTo>
                  <a:lnTo>
                    <a:pt x="227636" y="354732"/>
                  </a:lnTo>
                  <a:lnTo>
                    <a:pt x="179831" y="361188"/>
                  </a:lnTo>
                  <a:close/>
                </a:path>
              </a:pathLst>
            </a:custGeom>
            <a:solidFill>
              <a:srgbClr val="0095A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15" name="Google Shape;615;p49"/>
            <p:cNvSpPr/>
            <p:nvPr/>
          </p:nvSpPr>
          <p:spPr>
            <a:xfrm>
              <a:off x="2455163" y="1258822"/>
              <a:ext cx="360045" cy="361315"/>
            </a:xfrm>
            <a:custGeom>
              <a:rect b="b" l="l" r="r" t="t"/>
              <a:pathLst>
                <a:path extrusionOk="0" h="361315" w="360044">
                  <a:moveTo>
                    <a:pt x="0" y="180592"/>
                  </a:moveTo>
                  <a:lnTo>
                    <a:pt x="0" y="180592"/>
                  </a:lnTo>
                  <a:lnTo>
                    <a:pt x="6423" y="132599"/>
                  </a:lnTo>
                  <a:lnTo>
                    <a:pt x="24553" y="89464"/>
                  </a:lnTo>
                  <a:lnTo>
                    <a:pt x="52673" y="52911"/>
                  </a:lnTo>
                  <a:lnTo>
                    <a:pt x="89069" y="24665"/>
                  </a:lnTo>
                  <a:lnTo>
                    <a:pt x="132027" y="6453"/>
                  </a:lnTo>
                  <a:lnTo>
                    <a:pt x="179831" y="0"/>
                  </a:lnTo>
                  <a:lnTo>
                    <a:pt x="179831" y="0"/>
                  </a:lnTo>
                  <a:lnTo>
                    <a:pt x="227636" y="6453"/>
                  </a:lnTo>
                  <a:lnTo>
                    <a:pt x="270593" y="24665"/>
                  </a:lnTo>
                  <a:lnTo>
                    <a:pt x="306990" y="52911"/>
                  </a:lnTo>
                  <a:lnTo>
                    <a:pt x="335109" y="89464"/>
                  </a:lnTo>
                  <a:lnTo>
                    <a:pt x="353239" y="132599"/>
                  </a:lnTo>
                  <a:lnTo>
                    <a:pt x="359663" y="180592"/>
                  </a:lnTo>
                  <a:lnTo>
                    <a:pt x="359663" y="180592"/>
                  </a:lnTo>
                  <a:lnTo>
                    <a:pt x="179831" y="361188"/>
                  </a:lnTo>
                  <a:lnTo>
                    <a:pt x="179831" y="361188"/>
                  </a:lnTo>
                  <a:lnTo>
                    <a:pt x="0" y="180592"/>
                  </a:lnTo>
                  <a:close/>
                </a:path>
              </a:pathLst>
            </a:custGeom>
            <a:noFill/>
            <a:ln cap="flat" cmpd="sng" w="12700">
              <a:solidFill>
                <a:srgbClr val="006C79"/>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16" name="Google Shape;616;p49"/>
            <p:cNvSpPr/>
            <p:nvPr/>
          </p:nvSpPr>
          <p:spPr>
            <a:xfrm>
              <a:off x="2459735" y="1953766"/>
              <a:ext cx="360045" cy="360045"/>
            </a:xfrm>
            <a:custGeom>
              <a:rect b="b" l="l" r="r" t="t"/>
              <a:pathLst>
                <a:path extrusionOk="0" h="360044" w="360044">
                  <a:moveTo>
                    <a:pt x="179831" y="359663"/>
                  </a:moveTo>
                  <a:lnTo>
                    <a:pt x="132027" y="353239"/>
                  </a:lnTo>
                  <a:lnTo>
                    <a:pt x="89069" y="335109"/>
                  </a:lnTo>
                  <a:lnTo>
                    <a:pt x="52673" y="306990"/>
                  </a:lnTo>
                  <a:lnTo>
                    <a:pt x="24553" y="270593"/>
                  </a:lnTo>
                  <a:lnTo>
                    <a:pt x="6423" y="227636"/>
                  </a:lnTo>
                  <a:lnTo>
                    <a:pt x="0" y="179831"/>
                  </a:lnTo>
                  <a:lnTo>
                    <a:pt x="6423" y="132027"/>
                  </a:lnTo>
                  <a:lnTo>
                    <a:pt x="24553" y="89069"/>
                  </a:lnTo>
                  <a:lnTo>
                    <a:pt x="52673" y="52673"/>
                  </a:lnTo>
                  <a:lnTo>
                    <a:pt x="89069" y="24553"/>
                  </a:lnTo>
                  <a:lnTo>
                    <a:pt x="132027" y="6423"/>
                  </a:lnTo>
                  <a:lnTo>
                    <a:pt x="179831" y="0"/>
                  </a:lnTo>
                  <a:lnTo>
                    <a:pt x="227636" y="6423"/>
                  </a:lnTo>
                  <a:lnTo>
                    <a:pt x="270593" y="24553"/>
                  </a:lnTo>
                  <a:lnTo>
                    <a:pt x="306990" y="52673"/>
                  </a:lnTo>
                  <a:lnTo>
                    <a:pt x="335109" y="89069"/>
                  </a:lnTo>
                  <a:lnTo>
                    <a:pt x="353239" y="132027"/>
                  </a:lnTo>
                  <a:lnTo>
                    <a:pt x="359663" y="179831"/>
                  </a:lnTo>
                  <a:lnTo>
                    <a:pt x="353239" y="227636"/>
                  </a:lnTo>
                  <a:lnTo>
                    <a:pt x="335109" y="270593"/>
                  </a:lnTo>
                  <a:lnTo>
                    <a:pt x="306990" y="306990"/>
                  </a:lnTo>
                  <a:lnTo>
                    <a:pt x="270593" y="335109"/>
                  </a:lnTo>
                  <a:lnTo>
                    <a:pt x="227636" y="353239"/>
                  </a:lnTo>
                  <a:lnTo>
                    <a:pt x="179831" y="359663"/>
                  </a:lnTo>
                  <a:close/>
                </a:path>
              </a:pathLst>
            </a:custGeom>
            <a:solidFill>
              <a:srgbClr val="0095A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17" name="Google Shape;617;p49"/>
            <p:cNvSpPr/>
            <p:nvPr/>
          </p:nvSpPr>
          <p:spPr>
            <a:xfrm>
              <a:off x="2459735" y="1953766"/>
              <a:ext cx="360045" cy="360045"/>
            </a:xfrm>
            <a:custGeom>
              <a:rect b="b" l="l" r="r" t="t"/>
              <a:pathLst>
                <a:path extrusionOk="0" h="360044" w="360044">
                  <a:moveTo>
                    <a:pt x="0" y="179831"/>
                  </a:moveTo>
                  <a:lnTo>
                    <a:pt x="0" y="179831"/>
                  </a:lnTo>
                  <a:lnTo>
                    <a:pt x="6423" y="132027"/>
                  </a:lnTo>
                  <a:lnTo>
                    <a:pt x="24553" y="89069"/>
                  </a:lnTo>
                  <a:lnTo>
                    <a:pt x="52673" y="52673"/>
                  </a:lnTo>
                  <a:lnTo>
                    <a:pt x="89069" y="24553"/>
                  </a:lnTo>
                  <a:lnTo>
                    <a:pt x="132027" y="6423"/>
                  </a:lnTo>
                  <a:lnTo>
                    <a:pt x="179831" y="0"/>
                  </a:lnTo>
                  <a:lnTo>
                    <a:pt x="179831" y="0"/>
                  </a:lnTo>
                  <a:lnTo>
                    <a:pt x="227636" y="6423"/>
                  </a:lnTo>
                  <a:lnTo>
                    <a:pt x="270593" y="24553"/>
                  </a:lnTo>
                  <a:lnTo>
                    <a:pt x="306990" y="52673"/>
                  </a:lnTo>
                  <a:lnTo>
                    <a:pt x="335109" y="89069"/>
                  </a:lnTo>
                  <a:lnTo>
                    <a:pt x="353239" y="132027"/>
                  </a:lnTo>
                  <a:lnTo>
                    <a:pt x="359663" y="179831"/>
                  </a:lnTo>
                  <a:lnTo>
                    <a:pt x="359663" y="179831"/>
                  </a:lnTo>
                  <a:lnTo>
                    <a:pt x="179831" y="359663"/>
                  </a:lnTo>
                  <a:lnTo>
                    <a:pt x="179831" y="359663"/>
                  </a:lnTo>
                  <a:lnTo>
                    <a:pt x="0" y="179831"/>
                  </a:lnTo>
                  <a:close/>
                </a:path>
              </a:pathLst>
            </a:custGeom>
            <a:noFill/>
            <a:ln cap="flat" cmpd="sng" w="12700">
              <a:solidFill>
                <a:srgbClr val="006C79"/>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18" name="Google Shape;618;p49"/>
            <p:cNvSpPr/>
            <p:nvPr/>
          </p:nvSpPr>
          <p:spPr>
            <a:xfrm>
              <a:off x="2468878" y="2830066"/>
              <a:ext cx="360045" cy="360045"/>
            </a:xfrm>
            <a:custGeom>
              <a:rect b="b" l="l" r="r" t="t"/>
              <a:pathLst>
                <a:path extrusionOk="0" h="360044" w="360044">
                  <a:moveTo>
                    <a:pt x="179831" y="359663"/>
                  </a:moveTo>
                  <a:lnTo>
                    <a:pt x="132027" y="353239"/>
                  </a:lnTo>
                  <a:lnTo>
                    <a:pt x="89069" y="335109"/>
                  </a:lnTo>
                  <a:lnTo>
                    <a:pt x="52673" y="306990"/>
                  </a:lnTo>
                  <a:lnTo>
                    <a:pt x="24553" y="270593"/>
                  </a:lnTo>
                  <a:lnTo>
                    <a:pt x="6423" y="227636"/>
                  </a:lnTo>
                  <a:lnTo>
                    <a:pt x="0" y="179831"/>
                  </a:lnTo>
                  <a:lnTo>
                    <a:pt x="6423" y="132027"/>
                  </a:lnTo>
                  <a:lnTo>
                    <a:pt x="24553" y="89069"/>
                  </a:lnTo>
                  <a:lnTo>
                    <a:pt x="52673" y="52673"/>
                  </a:lnTo>
                  <a:lnTo>
                    <a:pt x="89069" y="24553"/>
                  </a:lnTo>
                  <a:lnTo>
                    <a:pt x="132027" y="6423"/>
                  </a:lnTo>
                  <a:lnTo>
                    <a:pt x="179831" y="0"/>
                  </a:lnTo>
                  <a:lnTo>
                    <a:pt x="227636" y="6423"/>
                  </a:lnTo>
                  <a:lnTo>
                    <a:pt x="270593" y="24553"/>
                  </a:lnTo>
                  <a:lnTo>
                    <a:pt x="306990" y="52673"/>
                  </a:lnTo>
                  <a:lnTo>
                    <a:pt x="335109" y="89069"/>
                  </a:lnTo>
                  <a:lnTo>
                    <a:pt x="353239" y="132027"/>
                  </a:lnTo>
                  <a:lnTo>
                    <a:pt x="359663" y="179831"/>
                  </a:lnTo>
                  <a:lnTo>
                    <a:pt x="353239" y="227636"/>
                  </a:lnTo>
                  <a:lnTo>
                    <a:pt x="335109" y="270593"/>
                  </a:lnTo>
                  <a:lnTo>
                    <a:pt x="306990" y="306990"/>
                  </a:lnTo>
                  <a:lnTo>
                    <a:pt x="270593" y="335109"/>
                  </a:lnTo>
                  <a:lnTo>
                    <a:pt x="227636" y="353239"/>
                  </a:lnTo>
                  <a:lnTo>
                    <a:pt x="179831" y="359663"/>
                  </a:lnTo>
                  <a:close/>
                </a:path>
              </a:pathLst>
            </a:custGeom>
            <a:solidFill>
              <a:srgbClr val="0095A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19" name="Google Shape;619;p49"/>
            <p:cNvSpPr/>
            <p:nvPr/>
          </p:nvSpPr>
          <p:spPr>
            <a:xfrm>
              <a:off x="2468878" y="2830066"/>
              <a:ext cx="360045" cy="360045"/>
            </a:xfrm>
            <a:custGeom>
              <a:rect b="b" l="l" r="r" t="t"/>
              <a:pathLst>
                <a:path extrusionOk="0" h="360044" w="360044">
                  <a:moveTo>
                    <a:pt x="0" y="179831"/>
                  </a:moveTo>
                  <a:lnTo>
                    <a:pt x="0" y="179831"/>
                  </a:lnTo>
                  <a:lnTo>
                    <a:pt x="6423" y="132027"/>
                  </a:lnTo>
                  <a:lnTo>
                    <a:pt x="24553" y="89069"/>
                  </a:lnTo>
                  <a:lnTo>
                    <a:pt x="52673" y="52673"/>
                  </a:lnTo>
                  <a:lnTo>
                    <a:pt x="89069" y="24553"/>
                  </a:lnTo>
                  <a:lnTo>
                    <a:pt x="132027" y="6423"/>
                  </a:lnTo>
                  <a:lnTo>
                    <a:pt x="179831" y="0"/>
                  </a:lnTo>
                  <a:lnTo>
                    <a:pt x="179831" y="0"/>
                  </a:lnTo>
                  <a:lnTo>
                    <a:pt x="227636" y="6423"/>
                  </a:lnTo>
                  <a:lnTo>
                    <a:pt x="270593" y="24553"/>
                  </a:lnTo>
                  <a:lnTo>
                    <a:pt x="306990" y="52673"/>
                  </a:lnTo>
                  <a:lnTo>
                    <a:pt x="335109" y="89069"/>
                  </a:lnTo>
                  <a:lnTo>
                    <a:pt x="353239" y="132027"/>
                  </a:lnTo>
                  <a:lnTo>
                    <a:pt x="359663" y="179831"/>
                  </a:lnTo>
                  <a:lnTo>
                    <a:pt x="359663" y="179831"/>
                  </a:lnTo>
                  <a:lnTo>
                    <a:pt x="179831" y="359663"/>
                  </a:lnTo>
                  <a:lnTo>
                    <a:pt x="179831" y="359663"/>
                  </a:lnTo>
                  <a:lnTo>
                    <a:pt x="0" y="179831"/>
                  </a:lnTo>
                  <a:close/>
                </a:path>
              </a:pathLst>
            </a:custGeom>
            <a:noFill/>
            <a:ln cap="flat" cmpd="sng" w="12700">
              <a:solidFill>
                <a:srgbClr val="006C79"/>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20" name="Google Shape;620;p49"/>
            <p:cNvSpPr/>
            <p:nvPr/>
          </p:nvSpPr>
          <p:spPr>
            <a:xfrm>
              <a:off x="5346191" y="1438654"/>
              <a:ext cx="361315" cy="361315"/>
            </a:xfrm>
            <a:custGeom>
              <a:rect b="b" l="l" r="r" t="t"/>
              <a:pathLst>
                <a:path extrusionOk="0" h="361314" w="361314">
                  <a:moveTo>
                    <a:pt x="180594" y="361188"/>
                  </a:moveTo>
                  <a:lnTo>
                    <a:pt x="132599" y="354732"/>
                  </a:lnTo>
                  <a:lnTo>
                    <a:pt x="89464" y="336521"/>
                  </a:lnTo>
                  <a:lnTo>
                    <a:pt x="52911" y="308275"/>
                  </a:lnTo>
                  <a:lnTo>
                    <a:pt x="24665" y="271722"/>
                  </a:lnTo>
                  <a:lnTo>
                    <a:pt x="6453" y="228586"/>
                  </a:lnTo>
                  <a:lnTo>
                    <a:pt x="0" y="180594"/>
                  </a:lnTo>
                  <a:lnTo>
                    <a:pt x="6453" y="132599"/>
                  </a:lnTo>
                  <a:lnTo>
                    <a:pt x="24665" y="89464"/>
                  </a:lnTo>
                  <a:lnTo>
                    <a:pt x="52911" y="52911"/>
                  </a:lnTo>
                  <a:lnTo>
                    <a:pt x="89464" y="24665"/>
                  </a:lnTo>
                  <a:lnTo>
                    <a:pt x="132599" y="6453"/>
                  </a:lnTo>
                  <a:lnTo>
                    <a:pt x="180594" y="0"/>
                  </a:lnTo>
                  <a:lnTo>
                    <a:pt x="228586" y="6453"/>
                  </a:lnTo>
                  <a:lnTo>
                    <a:pt x="271722" y="24665"/>
                  </a:lnTo>
                  <a:lnTo>
                    <a:pt x="308275" y="52911"/>
                  </a:lnTo>
                  <a:lnTo>
                    <a:pt x="336521" y="89464"/>
                  </a:lnTo>
                  <a:lnTo>
                    <a:pt x="354732" y="132599"/>
                  </a:lnTo>
                  <a:lnTo>
                    <a:pt x="361188" y="180594"/>
                  </a:lnTo>
                  <a:lnTo>
                    <a:pt x="354732" y="228586"/>
                  </a:lnTo>
                  <a:lnTo>
                    <a:pt x="336521" y="271722"/>
                  </a:lnTo>
                  <a:lnTo>
                    <a:pt x="308275" y="308275"/>
                  </a:lnTo>
                  <a:lnTo>
                    <a:pt x="271722" y="336521"/>
                  </a:lnTo>
                  <a:lnTo>
                    <a:pt x="228586" y="354732"/>
                  </a:lnTo>
                  <a:lnTo>
                    <a:pt x="180594" y="361188"/>
                  </a:lnTo>
                  <a:close/>
                </a:path>
              </a:pathLst>
            </a:custGeom>
            <a:solidFill>
              <a:srgbClr val="0095A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21" name="Google Shape;621;p49"/>
            <p:cNvSpPr/>
            <p:nvPr/>
          </p:nvSpPr>
          <p:spPr>
            <a:xfrm>
              <a:off x="5346191" y="1438654"/>
              <a:ext cx="361315" cy="361315"/>
            </a:xfrm>
            <a:custGeom>
              <a:rect b="b" l="l" r="r" t="t"/>
              <a:pathLst>
                <a:path extrusionOk="0" h="361314" w="361314">
                  <a:moveTo>
                    <a:pt x="0" y="180594"/>
                  </a:moveTo>
                  <a:lnTo>
                    <a:pt x="0" y="180594"/>
                  </a:lnTo>
                  <a:lnTo>
                    <a:pt x="6453" y="132599"/>
                  </a:lnTo>
                  <a:lnTo>
                    <a:pt x="24665" y="89464"/>
                  </a:lnTo>
                  <a:lnTo>
                    <a:pt x="52911" y="52911"/>
                  </a:lnTo>
                  <a:lnTo>
                    <a:pt x="89464" y="24665"/>
                  </a:lnTo>
                  <a:lnTo>
                    <a:pt x="132599" y="6453"/>
                  </a:lnTo>
                  <a:lnTo>
                    <a:pt x="180594" y="0"/>
                  </a:lnTo>
                  <a:lnTo>
                    <a:pt x="180594" y="0"/>
                  </a:lnTo>
                  <a:lnTo>
                    <a:pt x="228586" y="6453"/>
                  </a:lnTo>
                  <a:lnTo>
                    <a:pt x="271722" y="24665"/>
                  </a:lnTo>
                  <a:lnTo>
                    <a:pt x="308275" y="52911"/>
                  </a:lnTo>
                  <a:lnTo>
                    <a:pt x="336521" y="89464"/>
                  </a:lnTo>
                  <a:lnTo>
                    <a:pt x="354732" y="132599"/>
                  </a:lnTo>
                  <a:lnTo>
                    <a:pt x="361188" y="180594"/>
                  </a:lnTo>
                  <a:lnTo>
                    <a:pt x="361188" y="180594"/>
                  </a:lnTo>
                  <a:lnTo>
                    <a:pt x="180594" y="361188"/>
                  </a:lnTo>
                  <a:lnTo>
                    <a:pt x="180594" y="361188"/>
                  </a:lnTo>
                  <a:lnTo>
                    <a:pt x="0" y="180594"/>
                  </a:lnTo>
                  <a:close/>
                </a:path>
              </a:pathLst>
            </a:custGeom>
            <a:noFill/>
            <a:ln cap="flat" cmpd="sng" w="12700">
              <a:solidFill>
                <a:srgbClr val="006C79"/>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22" name="Google Shape;622;p49"/>
            <p:cNvSpPr/>
            <p:nvPr/>
          </p:nvSpPr>
          <p:spPr>
            <a:xfrm>
              <a:off x="5279135" y="2650234"/>
              <a:ext cx="361315" cy="360045"/>
            </a:xfrm>
            <a:custGeom>
              <a:rect b="b" l="l" r="r" t="t"/>
              <a:pathLst>
                <a:path extrusionOk="0" h="360044" w="361314">
                  <a:moveTo>
                    <a:pt x="180592" y="359663"/>
                  </a:moveTo>
                  <a:lnTo>
                    <a:pt x="132599" y="353239"/>
                  </a:lnTo>
                  <a:lnTo>
                    <a:pt x="89464" y="335109"/>
                  </a:lnTo>
                  <a:lnTo>
                    <a:pt x="52911" y="306990"/>
                  </a:lnTo>
                  <a:lnTo>
                    <a:pt x="24665" y="270593"/>
                  </a:lnTo>
                  <a:lnTo>
                    <a:pt x="6453" y="227636"/>
                  </a:lnTo>
                  <a:lnTo>
                    <a:pt x="0" y="179831"/>
                  </a:lnTo>
                  <a:lnTo>
                    <a:pt x="6453" y="132027"/>
                  </a:lnTo>
                  <a:lnTo>
                    <a:pt x="24665" y="89069"/>
                  </a:lnTo>
                  <a:lnTo>
                    <a:pt x="52911" y="52673"/>
                  </a:lnTo>
                  <a:lnTo>
                    <a:pt x="89464" y="24553"/>
                  </a:lnTo>
                  <a:lnTo>
                    <a:pt x="132599" y="6423"/>
                  </a:lnTo>
                  <a:lnTo>
                    <a:pt x="180592" y="0"/>
                  </a:lnTo>
                  <a:lnTo>
                    <a:pt x="228586" y="6423"/>
                  </a:lnTo>
                  <a:lnTo>
                    <a:pt x="271722" y="24553"/>
                  </a:lnTo>
                  <a:lnTo>
                    <a:pt x="308275" y="52673"/>
                  </a:lnTo>
                  <a:lnTo>
                    <a:pt x="336521" y="89069"/>
                  </a:lnTo>
                  <a:lnTo>
                    <a:pt x="354732" y="132027"/>
                  </a:lnTo>
                  <a:lnTo>
                    <a:pt x="361188" y="179831"/>
                  </a:lnTo>
                  <a:lnTo>
                    <a:pt x="354732" y="227636"/>
                  </a:lnTo>
                  <a:lnTo>
                    <a:pt x="336521" y="270593"/>
                  </a:lnTo>
                  <a:lnTo>
                    <a:pt x="308275" y="306990"/>
                  </a:lnTo>
                  <a:lnTo>
                    <a:pt x="271722" y="335109"/>
                  </a:lnTo>
                  <a:lnTo>
                    <a:pt x="228586" y="353239"/>
                  </a:lnTo>
                  <a:lnTo>
                    <a:pt x="180592" y="359663"/>
                  </a:lnTo>
                  <a:close/>
                </a:path>
              </a:pathLst>
            </a:custGeom>
            <a:solidFill>
              <a:srgbClr val="0095A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23" name="Google Shape;623;p49"/>
            <p:cNvSpPr/>
            <p:nvPr/>
          </p:nvSpPr>
          <p:spPr>
            <a:xfrm>
              <a:off x="5279135" y="2650234"/>
              <a:ext cx="361315" cy="360045"/>
            </a:xfrm>
            <a:custGeom>
              <a:rect b="b" l="l" r="r" t="t"/>
              <a:pathLst>
                <a:path extrusionOk="0" h="360044" w="361314">
                  <a:moveTo>
                    <a:pt x="0" y="179831"/>
                  </a:moveTo>
                  <a:lnTo>
                    <a:pt x="0" y="179831"/>
                  </a:lnTo>
                  <a:lnTo>
                    <a:pt x="6453" y="132027"/>
                  </a:lnTo>
                  <a:lnTo>
                    <a:pt x="24665" y="89069"/>
                  </a:lnTo>
                  <a:lnTo>
                    <a:pt x="52911" y="52673"/>
                  </a:lnTo>
                  <a:lnTo>
                    <a:pt x="89464" y="24553"/>
                  </a:lnTo>
                  <a:lnTo>
                    <a:pt x="132599" y="6423"/>
                  </a:lnTo>
                  <a:lnTo>
                    <a:pt x="180592" y="0"/>
                  </a:lnTo>
                  <a:lnTo>
                    <a:pt x="180592" y="0"/>
                  </a:lnTo>
                  <a:lnTo>
                    <a:pt x="228586" y="6423"/>
                  </a:lnTo>
                  <a:lnTo>
                    <a:pt x="271722" y="24553"/>
                  </a:lnTo>
                  <a:lnTo>
                    <a:pt x="308275" y="52673"/>
                  </a:lnTo>
                  <a:lnTo>
                    <a:pt x="336521" y="89069"/>
                  </a:lnTo>
                  <a:lnTo>
                    <a:pt x="354732" y="132027"/>
                  </a:lnTo>
                  <a:lnTo>
                    <a:pt x="361188" y="179831"/>
                  </a:lnTo>
                  <a:lnTo>
                    <a:pt x="361188" y="179831"/>
                  </a:lnTo>
                  <a:lnTo>
                    <a:pt x="180592" y="359663"/>
                  </a:lnTo>
                  <a:lnTo>
                    <a:pt x="180592" y="359663"/>
                  </a:lnTo>
                  <a:lnTo>
                    <a:pt x="0" y="179831"/>
                  </a:lnTo>
                  <a:close/>
                </a:path>
              </a:pathLst>
            </a:custGeom>
            <a:noFill/>
            <a:ln cap="flat" cmpd="sng" w="12700">
              <a:solidFill>
                <a:srgbClr val="006C79"/>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24" name="Google Shape;624;p49"/>
            <p:cNvSpPr/>
            <p:nvPr/>
          </p:nvSpPr>
          <p:spPr>
            <a:xfrm>
              <a:off x="8133588" y="1514854"/>
              <a:ext cx="360045" cy="361315"/>
            </a:xfrm>
            <a:custGeom>
              <a:rect b="b" l="l" r="r" t="t"/>
              <a:pathLst>
                <a:path extrusionOk="0" h="361314" w="360045">
                  <a:moveTo>
                    <a:pt x="179831" y="361188"/>
                  </a:moveTo>
                  <a:lnTo>
                    <a:pt x="132027" y="354732"/>
                  </a:lnTo>
                  <a:lnTo>
                    <a:pt x="89069" y="336521"/>
                  </a:lnTo>
                  <a:lnTo>
                    <a:pt x="52673" y="308275"/>
                  </a:lnTo>
                  <a:lnTo>
                    <a:pt x="24553" y="271722"/>
                  </a:lnTo>
                  <a:lnTo>
                    <a:pt x="6423" y="228586"/>
                  </a:lnTo>
                  <a:lnTo>
                    <a:pt x="0" y="180594"/>
                  </a:lnTo>
                  <a:lnTo>
                    <a:pt x="6423" y="132599"/>
                  </a:lnTo>
                  <a:lnTo>
                    <a:pt x="24553" y="89464"/>
                  </a:lnTo>
                  <a:lnTo>
                    <a:pt x="52673" y="52911"/>
                  </a:lnTo>
                  <a:lnTo>
                    <a:pt x="89069" y="24665"/>
                  </a:lnTo>
                  <a:lnTo>
                    <a:pt x="132027" y="6453"/>
                  </a:lnTo>
                  <a:lnTo>
                    <a:pt x="179831" y="0"/>
                  </a:lnTo>
                  <a:lnTo>
                    <a:pt x="227636" y="6453"/>
                  </a:lnTo>
                  <a:lnTo>
                    <a:pt x="270593" y="24665"/>
                  </a:lnTo>
                  <a:lnTo>
                    <a:pt x="306990" y="52911"/>
                  </a:lnTo>
                  <a:lnTo>
                    <a:pt x="335109" y="89464"/>
                  </a:lnTo>
                  <a:lnTo>
                    <a:pt x="353239" y="132599"/>
                  </a:lnTo>
                  <a:lnTo>
                    <a:pt x="359663" y="180594"/>
                  </a:lnTo>
                  <a:lnTo>
                    <a:pt x="353239" y="228586"/>
                  </a:lnTo>
                  <a:lnTo>
                    <a:pt x="335109" y="271722"/>
                  </a:lnTo>
                  <a:lnTo>
                    <a:pt x="306990" y="308275"/>
                  </a:lnTo>
                  <a:lnTo>
                    <a:pt x="270593" y="336521"/>
                  </a:lnTo>
                  <a:lnTo>
                    <a:pt x="227636" y="354732"/>
                  </a:lnTo>
                  <a:lnTo>
                    <a:pt x="179831" y="361188"/>
                  </a:lnTo>
                  <a:close/>
                </a:path>
              </a:pathLst>
            </a:custGeom>
            <a:solidFill>
              <a:srgbClr val="0095A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25" name="Google Shape;625;p49"/>
            <p:cNvSpPr/>
            <p:nvPr/>
          </p:nvSpPr>
          <p:spPr>
            <a:xfrm>
              <a:off x="8133588" y="1514854"/>
              <a:ext cx="360045" cy="361315"/>
            </a:xfrm>
            <a:custGeom>
              <a:rect b="b" l="l" r="r" t="t"/>
              <a:pathLst>
                <a:path extrusionOk="0" h="361314" w="360045">
                  <a:moveTo>
                    <a:pt x="0" y="180594"/>
                  </a:moveTo>
                  <a:lnTo>
                    <a:pt x="0" y="180594"/>
                  </a:lnTo>
                  <a:lnTo>
                    <a:pt x="6423" y="132599"/>
                  </a:lnTo>
                  <a:lnTo>
                    <a:pt x="24553" y="89464"/>
                  </a:lnTo>
                  <a:lnTo>
                    <a:pt x="52673" y="52911"/>
                  </a:lnTo>
                  <a:lnTo>
                    <a:pt x="89069" y="24665"/>
                  </a:lnTo>
                  <a:lnTo>
                    <a:pt x="132027" y="6453"/>
                  </a:lnTo>
                  <a:lnTo>
                    <a:pt x="179831" y="0"/>
                  </a:lnTo>
                  <a:lnTo>
                    <a:pt x="179831" y="0"/>
                  </a:lnTo>
                  <a:lnTo>
                    <a:pt x="227636" y="6453"/>
                  </a:lnTo>
                  <a:lnTo>
                    <a:pt x="270593" y="24665"/>
                  </a:lnTo>
                  <a:lnTo>
                    <a:pt x="306990" y="52911"/>
                  </a:lnTo>
                  <a:lnTo>
                    <a:pt x="335109" y="89464"/>
                  </a:lnTo>
                  <a:lnTo>
                    <a:pt x="353239" y="132599"/>
                  </a:lnTo>
                  <a:lnTo>
                    <a:pt x="359663" y="180594"/>
                  </a:lnTo>
                  <a:lnTo>
                    <a:pt x="359663" y="180594"/>
                  </a:lnTo>
                  <a:lnTo>
                    <a:pt x="179831" y="361188"/>
                  </a:lnTo>
                  <a:lnTo>
                    <a:pt x="179831" y="361188"/>
                  </a:lnTo>
                  <a:lnTo>
                    <a:pt x="0" y="180594"/>
                  </a:lnTo>
                  <a:close/>
                </a:path>
              </a:pathLst>
            </a:custGeom>
            <a:noFill/>
            <a:ln cap="flat" cmpd="sng" w="12700">
              <a:solidFill>
                <a:srgbClr val="006C79"/>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26" name="Google Shape;626;p49"/>
            <p:cNvSpPr/>
            <p:nvPr/>
          </p:nvSpPr>
          <p:spPr>
            <a:xfrm>
              <a:off x="8133588" y="2531362"/>
              <a:ext cx="360045" cy="360045"/>
            </a:xfrm>
            <a:custGeom>
              <a:rect b="b" l="l" r="r" t="t"/>
              <a:pathLst>
                <a:path extrusionOk="0" h="360044" w="360045">
                  <a:moveTo>
                    <a:pt x="179831" y="359663"/>
                  </a:moveTo>
                  <a:lnTo>
                    <a:pt x="132027" y="353239"/>
                  </a:lnTo>
                  <a:lnTo>
                    <a:pt x="89069" y="335109"/>
                  </a:lnTo>
                  <a:lnTo>
                    <a:pt x="52673" y="306990"/>
                  </a:lnTo>
                  <a:lnTo>
                    <a:pt x="24553" y="270593"/>
                  </a:lnTo>
                  <a:lnTo>
                    <a:pt x="6423" y="227636"/>
                  </a:lnTo>
                  <a:lnTo>
                    <a:pt x="0" y="179831"/>
                  </a:lnTo>
                  <a:lnTo>
                    <a:pt x="6423" y="132027"/>
                  </a:lnTo>
                  <a:lnTo>
                    <a:pt x="24553" y="89069"/>
                  </a:lnTo>
                  <a:lnTo>
                    <a:pt x="52673" y="52673"/>
                  </a:lnTo>
                  <a:lnTo>
                    <a:pt x="89069" y="24553"/>
                  </a:lnTo>
                  <a:lnTo>
                    <a:pt x="132027" y="6423"/>
                  </a:lnTo>
                  <a:lnTo>
                    <a:pt x="179831" y="0"/>
                  </a:lnTo>
                  <a:lnTo>
                    <a:pt x="227636" y="6423"/>
                  </a:lnTo>
                  <a:lnTo>
                    <a:pt x="270593" y="24553"/>
                  </a:lnTo>
                  <a:lnTo>
                    <a:pt x="306990" y="52673"/>
                  </a:lnTo>
                  <a:lnTo>
                    <a:pt x="335109" y="89069"/>
                  </a:lnTo>
                  <a:lnTo>
                    <a:pt x="353239" y="132027"/>
                  </a:lnTo>
                  <a:lnTo>
                    <a:pt x="359663" y="179831"/>
                  </a:lnTo>
                  <a:lnTo>
                    <a:pt x="353239" y="227636"/>
                  </a:lnTo>
                  <a:lnTo>
                    <a:pt x="335109" y="270593"/>
                  </a:lnTo>
                  <a:lnTo>
                    <a:pt x="306990" y="306990"/>
                  </a:lnTo>
                  <a:lnTo>
                    <a:pt x="270593" y="335109"/>
                  </a:lnTo>
                  <a:lnTo>
                    <a:pt x="227636" y="353239"/>
                  </a:lnTo>
                  <a:lnTo>
                    <a:pt x="179831" y="359663"/>
                  </a:lnTo>
                  <a:close/>
                </a:path>
              </a:pathLst>
            </a:custGeom>
            <a:solidFill>
              <a:srgbClr val="0095A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27" name="Google Shape;627;p49"/>
            <p:cNvSpPr/>
            <p:nvPr/>
          </p:nvSpPr>
          <p:spPr>
            <a:xfrm>
              <a:off x="8133588" y="2531362"/>
              <a:ext cx="360045" cy="360045"/>
            </a:xfrm>
            <a:custGeom>
              <a:rect b="b" l="l" r="r" t="t"/>
              <a:pathLst>
                <a:path extrusionOk="0" h="360044" w="360045">
                  <a:moveTo>
                    <a:pt x="0" y="179831"/>
                  </a:moveTo>
                  <a:lnTo>
                    <a:pt x="0" y="179831"/>
                  </a:lnTo>
                  <a:lnTo>
                    <a:pt x="6423" y="132027"/>
                  </a:lnTo>
                  <a:lnTo>
                    <a:pt x="24553" y="89069"/>
                  </a:lnTo>
                  <a:lnTo>
                    <a:pt x="52673" y="52673"/>
                  </a:lnTo>
                  <a:lnTo>
                    <a:pt x="89069" y="24553"/>
                  </a:lnTo>
                  <a:lnTo>
                    <a:pt x="132027" y="6423"/>
                  </a:lnTo>
                  <a:lnTo>
                    <a:pt x="179831" y="0"/>
                  </a:lnTo>
                  <a:lnTo>
                    <a:pt x="179831" y="0"/>
                  </a:lnTo>
                  <a:lnTo>
                    <a:pt x="227636" y="6423"/>
                  </a:lnTo>
                  <a:lnTo>
                    <a:pt x="270593" y="24553"/>
                  </a:lnTo>
                  <a:lnTo>
                    <a:pt x="306990" y="52673"/>
                  </a:lnTo>
                  <a:lnTo>
                    <a:pt x="335109" y="89069"/>
                  </a:lnTo>
                  <a:lnTo>
                    <a:pt x="353239" y="132027"/>
                  </a:lnTo>
                  <a:lnTo>
                    <a:pt x="359663" y="179831"/>
                  </a:lnTo>
                  <a:lnTo>
                    <a:pt x="359663" y="179831"/>
                  </a:lnTo>
                  <a:lnTo>
                    <a:pt x="179831" y="359663"/>
                  </a:lnTo>
                  <a:lnTo>
                    <a:pt x="179831" y="359663"/>
                  </a:lnTo>
                  <a:lnTo>
                    <a:pt x="0" y="179831"/>
                  </a:lnTo>
                  <a:close/>
                </a:path>
              </a:pathLst>
            </a:custGeom>
            <a:noFill/>
            <a:ln cap="flat" cmpd="sng" w="12700">
              <a:solidFill>
                <a:srgbClr val="006C79"/>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28" name="Google Shape;628;p49"/>
            <p:cNvSpPr/>
            <p:nvPr/>
          </p:nvSpPr>
          <p:spPr>
            <a:xfrm>
              <a:off x="8133588" y="3817618"/>
              <a:ext cx="360045" cy="360045"/>
            </a:xfrm>
            <a:custGeom>
              <a:rect b="b" l="l" r="r" t="t"/>
              <a:pathLst>
                <a:path extrusionOk="0" h="360045" w="360045">
                  <a:moveTo>
                    <a:pt x="179831" y="359663"/>
                  </a:moveTo>
                  <a:lnTo>
                    <a:pt x="132027" y="353239"/>
                  </a:lnTo>
                  <a:lnTo>
                    <a:pt x="89069" y="335109"/>
                  </a:lnTo>
                  <a:lnTo>
                    <a:pt x="52673" y="306990"/>
                  </a:lnTo>
                  <a:lnTo>
                    <a:pt x="24553" y="270593"/>
                  </a:lnTo>
                  <a:lnTo>
                    <a:pt x="6423" y="227636"/>
                  </a:lnTo>
                  <a:lnTo>
                    <a:pt x="0" y="179831"/>
                  </a:lnTo>
                  <a:lnTo>
                    <a:pt x="6423" y="132027"/>
                  </a:lnTo>
                  <a:lnTo>
                    <a:pt x="24553" y="89069"/>
                  </a:lnTo>
                  <a:lnTo>
                    <a:pt x="52673" y="52673"/>
                  </a:lnTo>
                  <a:lnTo>
                    <a:pt x="89069" y="24553"/>
                  </a:lnTo>
                  <a:lnTo>
                    <a:pt x="132027" y="6423"/>
                  </a:lnTo>
                  <a:lnTo>
                    <a:pt x="179831" y="0"/>
                  </a:lnTo>
                  <a:lnTo>
                    <a:pt x="227636" y="6423"/>
                  </a:lnTo>
                  <a:lnTo>
                    <a:pt x="270593" y="24553"/>
                  </a:lnTo>
                  <a:lnTo>
                    <a:pt x="306990" y="52673"/>
                  </a:lnTo>
                  <a:lnTo>
                    <a:pt x="335109" y="89069"/>
                  </a:lnTo>
                  <a:lnTo>
                    <a:pt x="353239" y="132027"/>
                  </a:lnTo>
                  <a:lnTo>
                    <a:pt x="359663" y="179831"/>
                  </a:lnTo>
                  <a:lnTo>
                    <a:pt x="353239" y="227636"/>
                  </a:lnTo>
                  <a:lnTo>
                    <a:pt x="335109" y="270593"/>
                  </a:lnTo>
                  <a:lnTo>
                    <a:pt x="306990" y="306990"/>
                  </a:lnTo>
                  <a:lnTo>
                    <a:pt x="270593" y="335109"/>
                  </a:lnTo>
                  <a:lnTo>
                    <a:pt x="227636" y="353239"/>
                  </a:lnTo>
                  <a:lnTo>
                    <a:pt x="179831" y="359663"/>
                  </a:lnTo>
                  <a:close/>
                </a:path>
              </a:pathLst>
            </a:custGeom>
            <a:solidFill>
              <a:srgbClr val="0095A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29" name="Google Shape;629;p49"/>
            <p:cNvSpPr/>
            <p:nvPr/>
          </p:nvSpPr>
          <p:spPr>
            <a:xfrm>
              <a:off x="8133588" y="3817618"/>
              <a:ext cx="360045" cy="360045"/>
            </a:xfrm>
            <a:custGeom>
              <a:rect b="b" l="l" r="r" t="t"/>
              <a:pathLst>
                <a:path extrusionOk="0" h="360045" w="360045">
                  <a:moveTo>
                    <a:pt x="0" y="179831"/>
                  </a:moveTo>
                  <a:lnTo>
                    <a:pt x="0" y="179831"/>
                  </a:lnTo>
                  <a:lnTo>
                    <a:pt x="6423" y="132027"/>
                  </a:lnTo>
                  <a:lnTo>
                    <a:pt x="24553" y="89069"/>
                  </a:lnTo>
                  <a:lnTo>
                    <a:pt x="52673" y="52673"/>
                  </a:lnTo>
                  <a:lnTo>
                    <a:pt x="89069" y="24553"/>
                  </a:lnTo>
                  <a:lnTo>
                    <a:pt x="132027" y="6423"/>
                  </a:lnTo>
                  <a:lnTo>
                    <a:pt x="179831" y="0"/>
                  </a:lnTo>
                  <a:lnTo>
                    <a:pt x="179831" y="0"/>
                  </a:lnTo>
                  <a:lnTo>
                    <a:pt x="227636" y="6423"/>
                  </a:lnTo>
                  <a:lnTo>
                    <a:pt x="270593" y="24553"/>
                  </a:lnTo>
                  <a:lnTo>
                    <a:pt x="306990" y="52673"/>
                  </a:lnTo>
                  <a:lnTo>
                    <a:pt x="335109" y="89069"/>
                  </a:lnTo>
                  <a:lnTo>
                    <a:pt x="353239" y="132027"/>
                  </a:lnTo>
                  <a:lnTo>
                    <a:pt x="359663" y="179831"/>
                  </a:lnTo>
                  <a:lnTo>
                    <a:pt x="359663" y="179831"/>
                  </a:lnTo>
                  <a:lnTo>
                    <a:pt x="179831" y="359663"/>
                  </a:lnTo>
                  <a:lnTo>
                    <a:pt x="179831" y="359663"/>
                  </a:lnTo>
                  <a:lnTo>
                    <a:pt x="0" y="179831"/>
                  </a:lnTo>
                  <a:close/>
                </a:path>
              </a:pathLst>
            </a:custGeom>
            <a:noFill/>
            <a:ln cap="flat" cmpd="sng" w="12700">
              <a:solidFill>
                <a:srgbClr val="006C79"/>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30" name="Google Shape;630;p49"/>
            <p:cNvSpPr/>
            <p:nvPr/>
          </p:nvSpPr>
          <p:spPr>
            <a:xfrm>
              <a:off x="126491" y="4581143"/>
              <a:ext cx="5153025" cy="422275"/>
            </a:xfrm>
            <a:custGeom>
              <a:rect b="b" l="l" r="r" t="t"/>
              <a:pathLst>
                <a:path extrusionOk="0" h="422275" w="5153025">
                  <a:moveTo>
                    <a:pt x="5082285" y="422147"/>
                  </a:moveTo>
                  <a:lnTo>
                    <a:pt x="70357" y="422147"/>
                  </a:lnTo>
                  <a:lnTo>
                    <a:pt x="42969" y="416618"/>
                  </a:lnTo>
                  <a:lnTo>
                    <a:pt x="20604" y="401542"/>
                  </a:lnTo>
                  <a:lnTo>
                    <a:pt x="5527" y="379177"/>
                  </a:lnTo>
                  <a:lnTo>
                    <a:pt x="0" y="351789"/>
                  </a:lnTo>
                  <a:lnTo>
                    <a:pt x="0" y="70357"/>
                  </a:lnTo>
                  <a:lnTo>
                    <a:pt x="5527" y="42969"/>
                  </a:lnTo>
                  <a:lnTo>
                    <a:pt x="20604" y="20604"/>
                  </a:lnTo>
                  <a:lnTo>
                    <a:pt x="42969" y="5527"/>
                  </a:lnTo>
                  <a:lnTo>
                    <a:pt x="70357" y="0"/>
                  </a:lnTo>
                  <a:lnTo>
                    <a:pt x="5082285" y="0"/>
                  </a:lnTo>
                  <a:lnTo>
                    <a:pt x="5109674" y="5527"/>
                  </a:lnTo>
                  <a:lnTo>
                    <a:pt x="5132037" y="20604"/>
                  </a:lnTo>
                  <a:lnTo>
                    <a:pt x="5147114" y="42969"/>
                  </a:lnTo>
                  <a:lnTo>
                    <a:pt x="5152644" y="70357"/>
                  </a:lnTo>
                  <a:lnTo>
                    <a:pt x="5152644" y="351789"/>
                  </a:lnTo>
                  <a:lnTo>
                    <a:pt x="5147114" y="379177"/>
                  </a:lnTo>
                  <a:lnTo>
                    <a:pt x="5132037" y="401542"/>
                  </a:lnTo>
                  <a:lnTo>
                    <a:pt x="5109674" y="416618"/>
                  </a:lnTo>
                  <a:lnTo>
                    <a:pt x="5082285" y="422147"/>
                  </a:lnTo>
                  <a:close/>
                </a:path>
              </a:pathLst>
            </a:custGeom>
            <a:solidFill>
              <a:srgbClr val="47A89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31" name="Google Shape;631;p49"/>
            <p:cNvSpPr/>
            <p:nvPr/>
          </p:nvSpPr>
          <p:spPr>
            <a:xfrm>
              <a:off x="126491" y="4581143"/>
              <a:ext cx="5153025" cy="422275"/>
            </a:xfrm>
            <a:custGeom>
              <a:rect b="b" l="l" r="r" t="t"/>
              <a:pathLst>
                <a:path extrusionOk="0" h="422275" w="5153025">
                  <a:moveTo>
                    <a:pt x="0" y="70357"/>
                  </a:moveTo>
                  <a:lnTo>
                    <a:pt x="0" y="70357"/>
                  </a:lnTo>
                  <a:lnTo>
                    <a:pt x="5527" y="42969"/>
                  </a:lnTo>
                  <a:lnTo>
                    <a:pt x="20604" y="20604"/>
                  </a:lnTo>
                  <a:lnTo>
                    <a:pt x="42969" y="5527"/>
                  </a:lnTo>
                  <a:lnTo>
                    <a:pt x="70357" y="0"/>
                  </a:lnTo>
                  <a:lnTo>
                    <a:pt x="5082285" y="0"/>
                  </a:lnTo>
                  <a:lnTo>
                    <a:pt x="5082285" y="0"/>
                  </a:lnTo>
                  <a:lnTo>
                    <a:pt x="5109674" y="5527"/>
                  </a:lnTo>
                  <a:lnTo>
                    <a:pt x="5132037" y="20604"/>
                  </a:lnTo>
                  <a:lnTo>
                    <a:pt x="5147114" y="42969"/>
                  </a:lnTo>
                  <a:lnTo>
                    <a:pt x="5152644" y="70357"/>
                  </a:lnTo>
                  <a:lnTo>
                    <a:pt x="5152644" y="351789"/>
                  </a:lnTo>
                  <a:lnTo>
                    <a:pt x="5152644" y="351789"/>
                  </a:lnTo>
                  <a:lnTo>
                    <a:pt x="5082285" y="422147"/>
                  </a:lnTo>
                  <a:lnTo>
                    <a:pt x="70357" y="422147"/>
                  </a:lnTo>
                  <a:lnTo>
                    <a:pt x="70357" y="422147"/>
                  </a:lnTo>
                  <a:lnTo>
                    <a:pt x="0" y="351789"/>
                  </a:lnTo>
                  <a:lnTo>
                    <a:pt x="0" y="70357"/>
                  </a:lnTo>
                  <a:close/>
                </a:path>
              </a:pathLst>
            </a:custGeom>
            <a:noFill/>
            <a:ln cap="flat" cmpd="sng" w="12675">
              <a:solidFill>
                <a:srgbClr val="006C79"/>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32" name="Google Shape;632;p49"/>
            <p:cNvSpPr/>
            <p:nvPr/>
          </p:nvSpPr>
          <p:spPr>
            <a:xfrm>
              <a:off x="5385815" y="4561331"/>
              <a:ext cx="3520440" cy="422275"/>
            </a:xfrm>
            <a:custGeom>
              <a:rect b="b" l="l" r="r" t="t"/>
              <a:pathLst>
                <a:path extrusionOk="0" h="422275" w="3520440">
                  <a:moveTo>
                    <a:pt x="3450082" y="422148"/>
                  </a:moveTo>
                  <a:lnTo>
                    <a:pt x="70357" y="422148"/>
                  </a:lnTo>
                  <a:lnTo>
                    <a:pt x="42969" y="416618"/>
                  </a:lnTo>
                  <a:lnTo>
                    <a:pt x="20604" y="401542"/>
                  </a:lnTo>
                  <a:lnTo>
                    <a:pt x="5527" y="379177"/>
                  </a:lnTo>
                  <a:lnTo>
                    <a:pt x="0" y="351790"/>
                  </a:lnTo>
                  <a:lnTo>
                    <a:pt x="0" y="70357"/>
                  </a:lnTo>
                  <a:lnTo>
                    <a:pt x="5527" y="42969"/>
                  </a:lnTo>
                  <a:lnTo>
                    <a:pt x="20604" y="20604"/>
                  </a:lnTo>
                  <a:lnTo>
                    <a:pt x="42969" y="5527"/>
                  </a:lnTo>
                  <a:lnTo>
                    <a:pt x="70357" y="0"/>
                  </a:lnTo>
                  <a:lnTo>
                    <a:pt x="3450082" y="0"/>
                  </a:lnTo>
                  <a:lnTo>
                    <a:pt x="3477469" y="5527"/>
                  </a:lnTo>
                  <a:lnTo>
                    <a:pt x="3499834" y="20604"/>
                  </a:lnTo>
                  <a:lnTo>
                    <a:pt x="3514911" y="42969"/>
                  </a:lnTo>
                  <a:lnTo>
                    <a:pt x="3520440" y="70357"/>
                  </a:lnTo>
                  <a:lnTo>
                    <a:pt x="3520440" y="351790"/>
                  </a:lnTo>
                  <a:lnTo>
                    <a:pt x="3514911" y="379177"/>
                  </a:lnTo>
                  <a:lnTo>
                    <a:pt x="3499834" y="401542"/>
                  </a:lnTo>
                  <a:lnTo>
                    <a:pt x="3477469" y="416618"/>
                  </a:lnTo>
                  <a:lnTo>
                    <a:pt x="3450082" y="422148"/>
                  </a:lnTo>
                  <a:close/>
                </a:path>
              </a:pathLst>
            </a:custGeom>
            <a:solidFill>
              <a:srgbClr val="47A89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33" name="Google Shape;633;p49"/>
            <p:cNvSpPr/>
            <p:nvPr/>
          </p:nvSpPr>
          <p:spPr>
            <a:xfrm>
              <a:off x="5385815" y="4561331"/>
              <a:ext cx="3520440" cy="422275"/>
            </a:xfrm>
            <a:custGeom>
              <a:rect b="b" l="l" r="r" t="t"/>
              <a:pathLst>
                <a:path extrusionOk="0" h="422275" w="3520440">
                  <a:moveTo>
                    <a:pt x="0" y="70357"/>
                  </a:moveTo>
                  <a:lnTo>
                    <a:pt x="0" y="70357"/>
                  </a:lnTo>
                  <a:lnTo>
                    <a:pt x="5527" y="42969"/>
                  </a:lnTo>
                  <a:lnTo>
                    <a:pt x="20604" y="20604"/>
                  </a:lnTo>
                  <a:lnTo>
                    <a:pt x="42969" y="5527"/>
                  </a:lnTo>
                  <a:lnTo>
                    <a:pt x="70357" y="0"/>
                  </a:lnTo>
                  <a:lnTo>
                    <a:pt x="3450082" y="0"/>
                  </a:lnTo>
                  <a:lnTo>
                    <a:pt x="3450082" y="0"/>
                  </a:lnTo>
                  <a:lnTo>
                    <a:pt x="3477469" y="5527"/>
                  </a:lnTo>
                  <a:lnTo>
                    <a:pt x="3499834" y="20604"/>
                  </a:lnTo>
                  <a:lnTo>
                    <a:pt x="3514911" y="42969"/>
                  </a:lnTo>
                  <a:lnTo>
                    <a:pt x="3520440" y="70357"/>
                  </a:lnTo>
                  <a:lnTo>
                    <a:pt x="3520440" y="351790"/>
                  </a:lnTo>
                  <a:lnTo>
                    <a:pt x="3520440" y="351790"/>
                  </a:lnTo>
                  <a:lnTo>
                    <a:pt x="3450082" y="422148"/>
                  </a:lnTo>
                  <a:lnTo>
                    <a:pt x="70357" y="422148"/>
                  </a:lnTo>
                  <a:lnTo>
                    <a:pt x="70357" y="422148"/>
                  </a:lnTo>
                  <a:lnTo>
                    <a:pt x="0" y="351790"/>
                  </a:lnTo>
                  <a:lnTo>
                    <a:pt x="0" y="70357"/>
                  </a:lnTo>
                  <a:close/>
                </a:path>
              </a:pathLst>
            </a:custGeom>
            <a:noFill/>
            <a:ln cap="flat" cmpd="sng" w="12700">
              <a:solidFill>
                <a:srgbClr val="006C79"/>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sp>
        <p:nvSpPr>
          <p:cNvPr id="634" name="Google Shape;634;p49"/>
          <p:cNvSpPr txBox="1"/>
          <p:nvPr/>
        </p:nvSpPr>
        <p:spPr>
          <a:xfrm>
            <a:off x="5109971" y="1003528"/>
            <a:ext cx="1390015" cy="148590"/>
          </a:xfrm>
          <a:prstGeom prst="rect">
            <a:avLst/>
          </a:prstGeom>
          <a:solidFill>
            <a:srgbClr val="A2DDD7"/>
          </a:solidFill>
          <a:ln>
            <a:noFill/>
          </a:ln>
        </p:spPr>
        <p:txBody>
          <a:bodyPr anchorCtr="0" anchor="t" bIns="0" lIns="0" spcFirstLastPara="1" rIns="0" wrap="square" tIns="43175">
            <a:spAutoFit/>
          </a:bodyPr>
          <a:lstStyle/>
          <a:p>
            <a:pPr indent="0" lvl="0" marL="99060" rtl="0" algn="l">
              <a:lnSpc>
                <a:spcPct val="100000"/>
              </a:lnSpc>
              <a:spcBef>
                <a:spcPts val="0"/>
              </a:spcBef>
              <a:spcAft>
                <a:spcPts val="0"/>
              </a:spcAft>
              <a:buNone/>
            </a:pPr>
            <a:r>
              <a:rPr lang="en-US" sz="650">
                <a:solidFill>
                  <a:srgbClr val="252525"/>
                </a:solidFill>
                <a:latin typeface="Calibri"/>
                <a:ea typeface="Calibri"/>
                <a:cs typeface="Calibri"/>
                <a:sym typeface="Calibri"/>
              </a:rPr>
              <a:t>Sistema di controllo industriale</a:t>
            </a:r>
            <a:endParaRPr sz="650">
              <a:latin typeface="Calibri"/>
              <a:ea typeface="Calibri"/>
              <a:cs typeface="Calibri"/>
              <a:sym typeface="Calibri"/>
            </a:endParaRPr>
          </a:p>
        </p:txBody>
      </p:sp>
      <p:sp>
        <p:nvSpPr>
          <p:cNvPr id="635" name="Google Shape;635;p49"/>
          <p:cNvSpPr txBox="1"/>
          <p:nvPr/>
        </p:nvSpPr>
        <p:spPr>
          <a:xfrm>
            <a:off x="6254318" y="192760"/>
            <a:ext cx="1912620" cy="2235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300">
                <a:solidFill>
                  <a:srgbClr val="252525"/>
                </a:solidFill>
                <a:latin typeface="Calibri"/>
                <a:ea typeface="Calibri"/>
                <a:cs typeface="Calibri"/>
                <a:sym typeface="Calibri"/>
              </a:rPr>
              <a:t>Elenco delle vulnerabilità</a:t>
            </a:r>
            <a:endParaRPr sz="1300">
              <a:latin typeface="Calibri"/>
              <a:ea typeface="Calibri"/>
              <a:cs typeface="Calibri"/>
              <a:sym typeface="Calibri"/>
            </a:endParaRPr>
          </a:p>
        </p:txBody>
      </p:sp>
      <p:sp>
        <p:nvSpPr>
          <p:cNvPr id="636" name="Google Shape;636;p49"/>
          <p:cNvSpPr txBox="1"/>
          <p:nvPr/>
        </p:nvSpPr>
        <p:spPr>
          <a:xfrm>
            <a:off x="2572385" y="1232318"/>
            <a:ext cx="103505" cy="1930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100">
                <a:solidFill>
                  <a:srgbClr val="FFFFFF"/>
                </a:solidFill>
                <a:latin typeface="Calibri"/>
                <a:ea typeface="Calibri"/>
                <a:cs typeface="Calibri"/>
                <a:sym typeface="Calibri"/>
              </a:rPr>
              <a:t>2</a:t>
            </a:r>
            <a:endParaRPr sz="1100">
              <a:latin typeface="Calibri"/>
              <a:ea typeface="Calibri"/>
              <a:cs typeface="Calibri"/>
              <a:sym typeface="Calibri"/>
            </a:endParaRPr>
          </a:p>
        </p:txBody>
      </p:sp>
      <p:sp>
        <p:nvSpPr>
          <p:cNvPr id="637" name="Google Shape;637;p49"/>
          <p:cNvSpPr txBox="1"/>
          <p:nvPr/>
        </p:nvSpPr>
        <p:spPr>
          <a:xfrm>
            <a:off x="243840" y="1397863"/>
            <a:ext cx="103505" cy="1930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100">
                <a:solidFill>
                  <a:srgbClr val="FFFFFF"/>
                </a:solidFill>
                <a:latin typeface="Calibri"/>
                <a:ea typeface="Calibri"/>
                <a:cs typeface="Calibri"/>
                <a:sym typeface="Calibri"/>
              </a:rPr>
              <a:t>1</a:t>
            </a:r>
            <a:endParaRPr sz="1100">
              <a:latin typeface="Calibri"/>
              <a:ea typeface="Calibri"/>
              <a:cs typeface="Calibri"/>
              <a:sym typeface="Calibri"/>
            </a:endParaRPr>
          </a:p>
        </p:txBody>
      </p:sp>
      <p:sp>
        <p:nvSpPr>
          <p:cNvPr id="638" name="Google Shape;638;p49"/>
          <p:cNvSpPr txBox="1"/>
          <p:nvPr/>
        </p:nvSpPr>
        <p:spPr>
          <a:xfrm>
            <a:off x="5464809" y="1397863"/>
            <a:ext cx="103505" cy="1930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100">
                <a:solidFill>
                  <a:srgbClr val="FFFFFF"/>
                </a:solidFill>
                <a:latin typeface="Calibri"/>
                <a:ea typeface="Calibri"/>
                <a:cs typeface="Calibri"/>
                <a:sym typeface="Calibri"/>
              </a:rPr>
              <a:t>5</a:t>
            </a:r>
            <a:endParaRPr sz="1100">
              <a:latin typeface="Calibri"/>
              <a:ea typeface="Calibri"/>
              <a:cs typeface="Calibri"/>
              <a:sym typeface="Calibri"/>
            </a:endParaRPr>
          </a:p>
        </p:txBody>
      </p:sp>
      <p:sp>
        <p:nvSpPr>
          <p:cNvPr id="639" name="Google Shape;639;p49"/>
          <p:cNvSpPr txBox="1"/>
          <p:nvPr/>
        </p:nvSpPr>
        <p:spPr>
          <a:xfrm>
            <a:off x="8251190" y="1467713"/>
            <a:ext cx="103505" cy="1930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100">
                <a:solidFill>
                  <a:srgbClr val="FFFFFF"/>
                </a:solidFill>
                <a:latin typeface="Calibri"/>
                <a:ea typeface="Calibri"/>
                <a:cs typeface="Calibri"/>
                <a:sym typeface="Calibri"/>
              </a:rPr>
              <a:t>7</a:t>
            </a:r>
            <a:endParaRPr sz="1100">
              <a:latin typeface="Calibri"/>
              <a:ea typeface="Calibri"/>
              <a:cs typeface="Calibri"/>
              <a:sym typeface="Calibri"/>
            </a:endParaRPr>
          </a:p>
        </p:txBody>
      </p:sp>
      <p:sp>
        <p:nvSpPr>
          <p:cNvPr id="640" name="Google Shape;640;p49"/>
          <p:cNvSpPr txBox="1"/>
          <p:nvPr/>
        </p:nvSpPr>
        <p:spPr>
          <a:xfrm>
            <a:off x="2577464" y="1852739"/>
            <a:ext cx="103505" cy="1930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100">
                <a:solidFill>
                  <a:srgbClr val="FFFFFF"/>
                </a:solidFill>
                <a:latin typeface="Calibri"/>
                <a:ea typeface="Calibri"/>
                <a:cs typeface="Calibri"/>
                <a:sym typeface="Calibri"/>
              </a:rPr>
              <a:t>3</a:t>
            </a:r>
            <a:endParaRPr sz="1100">
              <a:latin typeface="Calibri"/>
              <a:ea typeface="Calibri"/>
              <a:cs typeface="Calibri"/>
              <a:sym typeface="Calibri"/>
            </a:endParaRPr>
          </a:p>
        </p:txBody>
      </p:sp>
      <p:sp>
        <p:nvSpPr>
          <p:cNvPr id="641" name="Google Shape;641;p49"/>
          <p:cNvSpPr txBox="1"/>
          <p:nvPr/>
        </p:nvSpPr>
        <p:spPr>
          <a:xfrm>
            <a:off x="5398134" y="2500312"/>
            <a:ext cx="103505" cy="1930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100">
                <a:solidFill>
                  <a:srgbClr val="FFFFFF"/>
                </a:solidFill>
                <a:latin typeface="Calibri"/>
                <a:ea typeface="Calibri"/>
                <a:cs typeface="Calibri"/>
                <a:sym typeface="Calibri"/>
              </a:rPr>
              <a:t>6</a:t>
            </a:r>
            <a:endParaRPr sz="1100">
              <a:latin typeface="Calibri"/>
              <a:ea typeface="Calibri"/>
              <a:cs typeface="Calibri"/>
              <a:sym typeface="Calibri"/>
            </a:endParaRPr>
          </a:p>
        </p:txBody>
      </p:sp>
      <p:sp>
        <p:nvSpPr>
          <p:cNvPr id="642" name="Google Shape;642;p49"/>
          <p:cNvSpPr txBox="1"/>
          <p:nvPr/>
        </p:nvSpPr>
        <p:spPr>
          <a:xfrm>
            <a:off x="8251189" y="2386012"/>
            <a:ext cx="103505" cy="1930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100">
                <a:solidFill>
                  <a:srgbClr val="FFFFFF"/>
                </a:solidFill>
                <a:latin typeface="Calibri"/>
                <a:ea typeface="Calibri"/>
                <a:cs typeface="Calibri"/>
                <a:sym typeface="Calibri"/>
              </a:rPr>
              <a:t>8</a:t>
            </a:r>
            <a:endParaRPr sz="1100">
              <a:latin typeface="Calibri"/>
              <a:ea typeface="Calibri"/>
              <a:cs typeface="Calibri"/>
              <a:sym typeface="Calibri"/>
            </a:endParaRPr>
          </a:p>
        </p:txBody>
      </p:sp>
      <p:sp>
        <p:nvSpPr>
          <p:cNvPr id="643" name="Google Shape;643;p49"/>
          <p:cNvSpPr txBox="1"/>
          <p:nvPr/>
        </p:nvSpPr>
        <p:spPr>
          <a:xfrm>
            <a:off x="2585720" y="2677477"/>
            <a:ext cx="103505" cy="1930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100">
                <a:solidFill>
                  <a:srgbClr val="FFFFFF"/>
                </a:solidFill>
                <a:latin typeface="Calibri"/>
                <a:ea typeface="Calibri"/>
                <a:cs typeface="Calibri"/>
                <a:sym typeface="Calibri"/>
              </a:rPr>
              <a:t>4</a:t>
            </a:r>
            <a:endParaRPr sz="1100">
              <a:latin typeface="Calibri"/>
              <a:ea typeface="Calibri"/>
              <a:cs typeface="Calibri"/>
              <a:sym typeface="Calibri"/>
            </a:endParaRPr>
          </a:p>
        </p:txBody>
      </p:sp>
      <p:sp>
        <p:nvSpPr>
          <p:cNvPr id="644" name="Google Shape;644;p49"/>
          <p:cNvSpPr txBox="1"/>
          <p:nvPr/>
        </p:nvSpPr>
        <p:spPr>
          <a:xfrm>
            <a:off x="6939280" y="4303153"/>
            <a:ext cx="318770" cy="2692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600">
                <a:solidFill>
                  <a:srgbClr val="FFFFFF"/>
                </a:solidFill>
                <a:latin typeface="Calibri"/>
                <a:ea typeface="Calibri"/>
                <a:cs typeface="Calibri"/>
                <a:sym typeface="Calibri"/>
              </a:rPr>
              <a:t>O T</a:t>
            </a:r>
            <a:endParaRPr sz="1600">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53" name="Shape 153"/>
        <p:cNvGrpSpPr/>
        <p:nvPr/>
      </p:nvGrpSpPr>
      <p:grpSpPr>
        <a:xfrm>
          <a:off x="0" y="0"/>
          <a:ext cx="0" cy="0"/>
          <a:chOff x="0" y="0"/>
          <a:chExt cx="0" cy="0"/>
        </a:xfrm>
      </p:grpSpPr>
      <p:sp>
        <p:nvSpPr>
          <p:cNvPr id="154" name="Google Shape;154;p5"/>
          <p:cNvSpPr/>
          <p:nvPr/>
        </p:nvSpPr>
        <p:spPr>
          <a:xfrm>
            <a:off x="0" y="0"/>
            <a:ext cx="9144000" cy="5143500"/>
          </a:xfrm>
          <a:custGeom>
            <a:rect b="b" l="l" r="r" t="t"/>
            <a:pathLst>
              <a:path extrusionOk="0" h="5143500" w="9144000">
                <a:moveTo>
                  <a:pt x="9144000" y="0"/>
                </a:moveTo>
                <a:lnTo>
                  <a:pt x="0" y="0"/>
                </a:lnTo>
                <a:lnTo>
                  <a:pt x="0" y="5143500"/>
                </a:lnTo>
                <a:lnTo>
                  <a:pt x="9144000" y="5143500"/>
                </a:lnTo>
                <a:lnTo>
                  <a:pt x="9144000" y="0"/>
                </a:lnTo>
                <a:close/>
              </a:path>
            </a:pathLst>
          </a:custGeom>
          <a:solidFill>
            <a:srgbClr val="0000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55" name="Google Shape;155;p5"/>
          <p:cNvSpPr txBox="1"/>
          <p:nvPr>
            <p:ph type="title"/>
          </p:nvPr>
        </p:nvSpPr>
        <p:spPr>
          <a:xfrm>
            <a:off x="4959984" y="156489"/>
            <a:ext cx="2319020" cy="3530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2150">
                <a:solidFill>
                  <a:srgbClr val="FFFFFF"/>
                </a:solidFill>
                <a:latin typeface="Times New Roman"/>
                <a:ea typeface="Times New Roman"/>
                <a:cs typeface="Times New Roman"/>
                <a:sym typeface="Times New Roman"/>
              </a:rPr>
              <a:t>Proposte di valore</a:t>
            </a:r>
            <a:endParaRPr sz="2150">
              <a:latin typeface="Times New Roman"/>
              <a:ea typeface="Times New Roman"/>
              <a:cs typeface="Times New Roman"/>
              <a:sym typeface="Times New Roman"/>
            </a:endParaRPr>
          </a:p>
        </p:txBody>
      </p:sp>
      <p:sp>
        <p:nvSpPr>
          <p:cNvPr id="156" name="Google Shape;156;p5"/>
          <p:cNvSpPr txBox="1"/>
          <p:nvPr/>
        </p:nvSpPr>
        <p:spPr>
          <a:xfrm>
            <a:off x="4953000" y="790943"/>
            <a:ext cx="2192655" cy="24637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450">
                <a:solidFill>
                  <a:srgbClr val="FFB900"/>
                </a:solidFill>
                <a:latin typeface="Calibri"/>
                <a:ea typeface="Calibri"/>
                <a:cs typeface="Calibri"/>
                <a:sym typeface="Calibri"/>
              </a:rPr>
              <a:t>Vantaggi per i partecipanti</a:t>
            </a:r>
            <a:endParaRPr sz="1450">
              <a:latin typeface="Calibri"/>
              <a:ea typeface="Calibri"/>
              <a:cs typeface="Calibri"/>
              <a:sym typeface="Calibri"/>
            </a:endParaRPr>
          </a:p>
        </p:txBody>
      </p:sp>
      <p:sp>
        <p:nvSpPr>
          <p:cNvPr id="157" name="Google Shape;157;p5"/>
          <p:cNvSpPr txBox="1"/>
          <p:nvPr/>
        </p:nvSpPr>
        <p:spPr>
          <a:xfrm>
            <a:off x="4953000" y="1344142"/>
            <a:ext cx="3906520" cy="1578610"/>
          </a:xfrm>
          <a:prstGeom prst="rect">
            <a:avLst/>
          </a:prstGeom>
          <a:noFill/>
          <a:ln>
            <a:noFill/>
          </a:ln>
        </p:spPr>
        <p:txBody>
          <a:bodyPr anchorCtr="0" anchor="t" bIns="0" lIns="0" spcFirstLastPara="1" rIns="0" wrap="square" tIns="0">
            <a:spAutoFit/>
          </a:bodyPr>
          <a:lstStyle/>
          <a:p>
            <a:pPr indent="-204470" lvl="0" marL="217170" rtl="0" algn="l">
              <a:lnSpc>
                <a:spcPct val="140000"/>
              </a:lnSpc>
              <a:spcBef>
                <a:spcPts val="0"/>
              </a:spcBef>
              <a:spcAft>
                <a:spcPts val="0"/>
              </a:spcAft>
              <a:buClr>
                <a:srgbClr val="FFB900"/>
              </a:buClr>
              <a:buSzPts val="900"/>
              <a:buFont typeface="Courier New"/>
              <a:buChar char="o"/>
            </a:pPr>
            <a:r>
              <a:rPr lang="en-US" sz="700">
                <a:solidFill>
                  <a:srgbClr val="FFFFFF"/>
                </a:solidFill>
                <a:latin typeface="Calibri"/>
                <a:ea typeface="Calibri"/>
                <a:cs typeface="Calibri"/>
                <a:sym typeface="Calibri"/>
              </a:rPr>
              <a:t>Livello del modulo di formazione: Base / Avanzato</a:t>
            </a:r>
            <a:endParaRPr sz="700">
              <a:latin typeface="Calibri"/>
              <a:ea typeface="Calibri"/>
              <a:cs typeface="Calibri"/>
              <a:sym typeface="Calibri"/>
            </a:endParaRPr>
          </a:p>
          <a:p>
            <a:pPr indent="-204470" lvl="0" marL="217170" rtl="0" algn="l">
              <a:lnSpc>
                <a:spcPct val="100000"/>
              </a:lnSpc>
              <a:spcBef>
                <a:spcPts val="815"/>
              </a:spcBef>
              <a:spcAft>
                <a:spcPts val="0"/>
              </a:spcAft>
              <a:buClr>
                <a:srgbClr val="FFB900"/>
              </a:buClr>
              <a:buSzPts val="900"/>
              <a:buFont typeface="Courier New"/>
              <a:buChar char="o"/>
            </a:pPr>
            <a:r>
              <a:rPr lang="en-US" sz="700">
                <a:solidFill>
                  <a:srgbClr val="FFFFFF"/>
                </a:solidFill>
                <a:latin typeface="Calibri"/>
                <a:ea typeface="Calibri"/>
                <a:cs typeface="Calibri"/>
                <a:sym typeface="Calibri"/>
              </a:rPr>
              <a:t>Formazione professionale sulla sicurezza informatica</a:t>
            </a:r>
            <a:endParaRPr sz="700">
              <a:latin typeface="Calibri"/>
              <a:ea typeface="Calibri"/>
              <a:cs typeface="Calibri"/>
              <a:sym typeface="Calibri"/>
            </a:endParaRPr>
          </a:p>
          <a:p>
            <a:pPr indent="-204470" lvl="0" marL="217170" rtl="0" algn="l">
              <a:lnSpc>
                <a:spcPct val="100000"/>
              </a:lnSpc>
              <a:spcBef>
                <a:spcPts val="815"/>
              </a:spcBef>
              <a:spcAft>
                <a:spcPts val="0"/>
              </a:spcAft>
              <a:buClr>
                <a:srgbClr val="FFB900"/>
              </a:buClr>
              <a:buSzPts val="900"/>
              <a:buFont typeface="Courier New"/>
              <a:buChar char="o"/>
            </a:pPr>
            <a:r>
              <a:rPr lang="en-US" sz="700">
                <a:solidFill>
                  <a:srgbClr val="FFFFFF"/>
                </a:solidFill>
                <a:latin typeface="Calibri"/>
                <a:ea typeface="Calibri"/>
                <a:cs typeface="Calibri"/>
                <a:sym typeface="Calibri"/>
              </a:rPr>
              <a:t>Sviluppo di competenze pratiche e pratiche</a:t>
            </a:r>
            <a:endParaRPr sz="700">
              <a:latin typeface="Calibri"/>
              <a:ea typeface="Calibri"/>
              <a:cs typeface="Calibri"/>
              <a:sym typeface="Calibri"/>
            </a:endParaRPr>
          </a:p>
          <a:p>
            <a:pPr indent="-204470" lvl="0" marL="217170" rtl="0" algn="l">
              <a:lnSpc>
                <a:spcPct val="100000"/>
              </a:lnSpc>
              <a:spcBef>
                <a:spcPts val="805"/>
              </a:spcBef>
              <a:spcAft>
                <a:spcPts val="0"/>
              </a:spcAft>
              <a:buClr>
                <a:srgbClr val="FFB900"/>
              </a:buClr>
              <a:buSzPts val="900"/>
              <a:buFont typeface="Courier New"/>
              <a:buChar char="o"/>
            </a:pPr>
            <a:r>
              <a:rPr lang="en-US" sz="700">
                <a:solidFill>
                  <a:srgbClr val="FFFFFF"/>
                </a:solidFill>
                <a:latin typeface="Calibri"/>
                <a:ea typeface="Calibri"/>
                <a:cs typeface="Calibri"/>
                <a:sym typeface="Calibri"/>
              </a:rPr>
              <a:t>Radicati con il Quadro europeo delle competenze di cybersecurity</a:t>
            </a:r>
            <a:endParaRPr sz="700">
              <a:latin typeface="Calibri"/>
              <a:ea typeface="Calibri"/>
              <a:cs typeface="Calibri"/>
              <a:sym typeface="Calibri"/>
            </a:endParaRPr>
          </a:p>
          <a:p>
            <a:pPr indent="-204470" lvl="0" marL="217170" rtl="0" algn="l">
              <a:lnSpc>
                <a:spcPct val="100000"/>
              </a:lnSpc>
              <a:spcBef>
                <a:spcPts val="815"/>
              </a:spcBef>
              <a:spcAft>
                <a:spcPts val="0"/>
              </a:spcAft>
              <a:buClr>
                <a:srgbClr val="FFB900"/>
              </a:buClr>
              <a:buSzPts val="900"/>
              <a:buFont typeface="Courier New"/>
              <a:buChar char="o"/>
            </a:pPr>
            <a:r>
              <a:rPr lang="en-US" sz="700">
                <a:solidFill>
                  <a:srgbClr val="FFFFFF"/>
                </a:solidFill>
                <a:latin typeface="Calibri"/>
                <a:ea typeface="Calibri"/>
                <a:cs typeface="Calibri"/>
                <a:sym typeface="Calibri"/>
              </a:rPr>
              <a:t>Approfondimenti all'avanguardia da parte di esperti del settore e del mondo accademico</a:t>
            </a:r>
            <a:endParaRPr sz="700">
              <a:latin typeface="Calibri"/>
              <a:ea typeface="Calibri"/>
              <a:cs typeface="Calibri"/>
              <a:sym typeface="Calibri"/>
            </a:endParaRPr>
          </a:p>
          <a:p>
            <a:pPr indent="-204470" lvl="0" marL="217170" rtl="0" algn="l">
              <a:lnSpc>
                <a:spcPct val="100000"/>
              </a:lnSpc>
              <a:spcBef>
                <a:spcPts val="805"/>
              </a:spcBef>
              <a:spcAft>
                <a:spcPts val="0"/>
              </a:spcAft>
              <a:buClr>
                <a:srgbClr val="FFB900"/>
              </a:buClr>
              <a:buSzPts val="900"/>
              <a:buFont typeface="Courier New"/>
              <a:buChar char="o"/>
            </a:pPr>
            <a:r>
              <a:rPr lang="en-US" sz="700">
                <a:solidFill>
                  <a:srgbClr val="FFFFFF"/>
                </a:solidFill>
                <a:latin typeface="Calibri"/>
                <a:ea typeface="Calibri"/>
                <a:cs typeface="Calibri"/>
                <a:sym typeface="Calibri"/>
              </a:rPr>
              <a:t>Certificato di completamento</a:t>
            </a:r>
            <a:endParaRPr sz="700">
              <a:latin typeface="Calibri"/>
              <a:ea typeface="Calibri"/>
              <a:cs typeface="Calibri"/>
              <a:sym typeface="Calibri"/>
            </a:endParaRPr>
          </a:p>
          <a:p>
            <a:pPr indent="-204470" lvl="0" marL="217170" rtl="0" algn="l">
              <a:lnSpc>
                <a:spcPct val="100000"/>
              </a:lnSpc>
              <a:spcBef>
                <a:spcPts val="810"/>
              </a:spcBef>
              <a:spcAft>
                <a:spcPts val="0"/>
              </a:spcAft>
              <a:buClr>
                <a:srgbClr val="FFB900"/>
              </a:buClr>
              <a:buSzPts val="900"/>
              <a:buFont typeface="Courier New"/>
              <a:buChar char="o"/>
            </a:pPr>
            <a:r>
              <a:rPr lang="en-US" sz="700">
                <a:solidFill>
                  <a:srgbClr val="FFFFFF"/>
                </a:solidFill>
                <a:latin typeface="Calibri"/>
                <a:ea typeface="Calibri"/>
                <a:cs typeface="Calibri"/>
                <a:sym typeface="Calibri"/>
              </a:rPr>
              <a:t>Contribuisce allo sviluppo delle competenze e all'avanzamento di carriera</a:t>
            </a:r>
            <a:endParaRPr sz="700">
              <a:latin typeface="Calibri"/>
              <a:ea typeface="Calibri"/>
              <a:cs typeface="Calibri"/>
              <a:sym typeface="Calibri"/>
            </a:endParaRPr>
          </a:p>
        </p:txBody>
      </p:sp>
      <p:grpSp>
        <p:nvGrpSpPr>
          <p:cNvPr id="158" name="Google Shape;158;p5"/>
          <p:cNvGrpSpPr/>
          <p:nvPr/>
        </p:nvGrpSpPr>
        <p:grpSpPr>
          <a:xfrm>
            <a:off x="0" y="0"/>
            <a:ext cx="4532490" cy="5143626"/>
            <a:chOff x="0" y="0"/>
            <a:chExt cx="4532490" cy="5143626"/>
          </a:xfrm>
        </p:grpSpPr>
        <p:sp>
          <p:nvSpPr>
            <p:cNvPr id="159" name="Google Shape;159;p5"/>
            <p:cNvSpPr/>
            <p:nvPr/>
          </p:nvSpPr>
          <p:spPr>
            <a:xfrm>
              <a:off x="3370753" y="3834821"/>
              <a:ext cx="600075" cy="1304925"/>
            </a:xfrm>
            <a:custGeom>
              <a:rect b="b" l="l" r="r" t="t"/>
              <a:pathLst>
                <a:path extrusionOk="0" h="1304925" w="600075">
                  <a:moveTo>
                    <a:pt x="20898" y="1304474"/>
                  </a:moveTo>
                  <a:lnTo>
                    <a:pt x="0" y="1304474"/>
                  </a:lnTo>
                  <a:lnTo>
                    <a:pt x="322451" y="106675"/>
                  </a:lnTo>
                  <a:lnTo>
                    <a:pt x="342075" y="63005"/>
                  </a:lnTo>
                  <a:lnTo>
                    <a:pt x="373457" y="29335"/>
                  </a:lnTo>
                  <a:lnTo>
                    <a:pt x="413420" y="7667"/>
                  </a:lnTo>
                  <a:lnTo>
                    <a:pt x="458796" y="0"/>
                  </a:lnTo>
                  <a:lnTo>
                    <a:pt x="495619" y="5079"/>
                  </a:lnTo>
                  <a:lnTo>
                    <a:pt x="527276" y="21033"/>
                  </a:lnTo>
                  <a:lnTo>
                    <a:pt x="442407" y="21033"/>
                  </a:lnTo>
                  <a:lnTo>
                    <a:pt x="398088" y="36447"/>
                  </a:lnTo>
                  <a:lnTo>
                    <a:pt x="362727" y="67673"/>
                  </a:lnTo>
                  <a:lnTo>
                    <a:pt x="341360" y="111756"/>
                  </a:lnTo>
                  <a:lnTo>
                    <a:pt x="20898" y="1304474"/>
                  </a:lnTo>
                  <a:close/>
                </a:path>
                <a:path extrusionOk="0" h="1304925" w="600075">
                  <a:moveTo>
                    <a:pt x="293590" y="1304474"/>
                  </a:moveTo>
                  <a:lnTo>
                    <a:pt x="272689" y="1304474"/>
                  </a:lnTo>
                  <a:lnTo>
                    <a:pt x="576229" y="176777"/>
                  </a:lnTo>
                  <a:lnTo>
                    <a:pt x="580380" y="152299"/>
                  </a:lnTo>
                  <a:lnTo>
                    <a:pt x="564286" y="82293"/>
                  </a:lnTo>
                  <a:lnTo>
                    <a:pt x="533438" y="45718"/>
                  </a:lnTo>
                  <a:lnTo>
                    <a:pt x="490643" y="24382"/>
                  </a:lnTo>
                  <a:lnTo>
                    <a:pt x="442407" y="21033"/>
                  </a:lnTo>
                  <a:lnTo>
                    <a:pt x="527276" y="21033"/>
                  </a:lnTo>
                  <a:lnTo>
                    <a:pt x="544757" y="29843"/>
                  </a:lnTo>
                  <a:lnTo>
                    <a:pt x="581205" y="72133"/>
                  </a:lnTo>
                  <a:lnTo>
                    <a:pt x="598995" y="125470"/>
                  </a:lnTo>
                  <a:lnTo>
                    <a:pt x="599781" y="152299"/>
                  </a:lnTo>
                  <a:lnTo>
                    <a:pt x="599819" y="153569"/>
                  </a:lnTo>
                  <a:lnTo>
                    <a:pt x="595137" y="181857"/>
                  </a:lnTo>
                  <a:lnTo>
                    <a:pt x="293590" y="1304474"/>
                  </a:lnTo>
                  <a:close/>
                </a:path>
              </a:pathLst>
            </a:custGeom>
            <a:solidFill>
              <a:srgbClr val="D7791A"/>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60" name="Google Shape;160;p5"/>
            <p:cNvSpPr/>
            <p:nvPr/>
          </p:nvSpPr>
          <p:spPr>
            <a:xfrm>
              <a:off x="2199722" y="761"/>
              <a:ext cx="1363980" cy="5142865"/>
            </a:xfrm>
            <a:custGeom>
              <a:rect b="b" l="l" r="r" t="t"/>
              <a:pathLst>
                <a:path extrusionOk="0" h="5142865" w="1363979">
                  <a:moveTo>
                    <a:pt x="1363770" y="0"/>
                  </a:moveTo>
                  <a:lnTo>
                    <a:pt x="0" y="5142737"/>
                  </a:lnTo>
                </a:path>
              </a:pathLst>
            </a:custGeom>
            <a:noFill/>
            <a:ln cap="flat" cmpd="sng" w="22225">
              <a:solidFill>
                <a:srgbClr val="D7791A"/>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61" name="Google Shape;161;p5"/>
            <p:cNvSpPr/>
            <p:nvPr/>
          </p:nvSpPr>
          <p:spPr>
            <a:xfrm>
              <a:off x="2624315" y="13715"/>
              <a:ext cx="1908175" cy="5126990"/>
            </a:xfrm>
            <a:custGeom>
              <a:rect b="b" l="l" r="r" t="t"/>
              <a:pathLst>
                <a:path extrusionOk="0" h="5126990" w="1908175">
                  <a:moveTo>
                    <a:pt x="1908048" y="0"/>
                  </a:moveTo>
                  <a:lnTo>
                    <a:pt x="1888109" y="0"/>
                  </a:lnTo>
                  <a:lnTo>
                    <a:pt x="1454023" y="1575308"/>
                  </a:lnTo>
                  <a:lnTo>
                    <a:pt x="1160145" y="2658999"/>
                  </a:lnTo>
                  <a:lnTo>
                    <a:pt x="1139113" y="2700845"/>
                  </a:lnTo>
                  <a:lnTo>
                    <a:pt x="1104734" y="2730589"/>
                  </a:lnTo>
                  <a:lnTo>
                    <a:pt x="1061796" y="2745384"/>
                  </a:lnTo>
                  <a:lnTo>
                    <a:pt x="1015111" y="2742438"/>
                  </a:lnTo>
                  <a:lnTo>
                    <a:pt x="973950" y="2722041"/>
                  </a:lnTo>
                  <a:lnTo>
                    <a:pt x="944118" y="2687447"/>
                  </a:lnTo>
                  <a:lnTo>
                    <a:pt x="929170" y="2643924"/>
                  </a:lnTo>
                  <a:lnTo>
                    <a:pt x="928624" y="2620911"/>
                  </a:lnTo>
                  <a:lnTo>
                    <a:pt x="932688" y="2597531"/>
                  </a:lnTo>
                  <a:lnTo>
                    <a:pt x="1126109" y="1884172"/>
                  </a:lnTo>
                  <a:lnTo>
                    <a:pt x="1130668" y="1840572"/>
                  </a:lnTo>
                  <a:lnTo>
                    <a:pt x="1121638" y="1799120"/>
                  </a:lnTo>
                  <a:lnTo>
                    <a:pt x="1100658" y="1762721"/>
                  </a:lnTo>
                  <a:lnTo>
                    <a:pt x="1069352" y="1734235"/>
                  </a:lnTo>
                  <a:lnTo>
                    <a:pt x="1061275" y="1730667"/>
                  </a:lnTo>
                  <a:lnTo>
                    <a:pt x="1029335" y="1716532"/>
                  </a:lnTo>
                  <a:lnTo>
                    <a:pt x="981151" y="1712468"/>
                  </a:lnTo>
                  <a:lnTo>
                    <a:pt x="935786" y="1724787"/>
                  </a:lnTo>
                  <a:lnTo>
                    <a:pt x="897166" y="1751685"/>
                  </a:lnTo>
                  <a:lnTo>
                    <a:pt x="869188" y="1791335"/>
                  </a:lnTo>
                  <a:lnTo>
                    <a:pt x="869188" y="1792224"/>
                  </a:lnTo>
                  <a:lnTo>
                    <a:pt x="614172" y="2743327"/>
                  </a:lnTo>
                  <a:lnTo>
                    <a:pt x="0" y="5125796"/>
                  </a:lnTo>
                  <a:lnTo>
                    <a:pt x="6604" y="5126736"/>
                  </a:lnTo>
                  <a:lnTo>
                    <a:pt x="19939" y="5126736"/>
                  </a:lnTo>
                  <a:lnTo>
                    <a:pt x="632206" y="2748026"/>
                  </a:lnTo>
                  <a:lnTo>
                    <a:pt x="887222" y="1797939"/>
                  </a:lnTo>
                  <a:lnTo>
                    <a:pt x="911364" y="1763928"/>
                  </a:lnTo>
                  <a:lnTo>
                    <a:pt x="944549" y="1741004"/>
                  </a:lnTo>
                  <a:lnTo>
                    <a:pt x="983437" y="1730667"/>
                  </a:lnTo>
                  <a:lnTo>
                    <a:pt x="1024636" y="1734439"/>
                  </a:lnTo>
                  <a:lnTo>
                    <a:pt x="1066482" y="1755533"/>
                  </a:lnTo>
                  <a:lnTo>
                    <a:pt x="1096225" y="1789912"/>
                  </a:lnTo>
                  <a:lnTo>
                    <a:pt x="1111021" y="1832813"/>
                  </a:lnTo>
                  <a:lnTo>
                    <a:pt x="1108075" y="1879473"/>
                  </a:lnTo>
                  <a:lnTo>
                    <a:pt x="914654" y="2592705"/>
                  </a:lnTo>
                  <a:lnTo>
                    <a:pt x="910247" y="2619248"/>
                  </a:lnTo>
                  <a:lnTo>
                    <a:pt x="916978" y="2672003"/>
                  </a:lnTo>
                  <a:lnTo>
                    <a:pt x="943571" y="2719247"/>
                  </a:lnTo>
                  <a:lnTo>
                    <a:pt x="985710" y="2751810"/>
                  </a:lnTo>
                  <a:lnTo>
                    <a:pt x="1055039" y="2765971"/>
                  </a:lnTo>
                  <a:lnTo>
                    <a:pt x="1096492" y="2756954"/>
                  </a:lnTo>
                  <a:lnTo>
                    <a:pt x="1116571" y="2745384"/>
                  </a:lnTo>
                  <a:lnTo>
                    <a:pt x="1132916" y="2735973"/>
                  </a:lnTo>
                  <a:lnTo>
                    <a:pt x="1161440" y="2704681"/>
                  </a:lnTo>
                  <a:lnTo>
                    <a:pt x="1179195" y="2664714"/>
                  </a:lnTo>
                  <a:lnTo>
                    <a:pt x="1472946" y="1581023"/>
                  </a:lnTo>
                  <a:lnTo>
                    <a:pt x="1904238" y="12319"/>
                  </a:lnTo>
                  <a:lnTo>
                    <a:pt x="1907159" y="2794"/>
                  </a:lnTo>
                  <a:lnTo>
                    <a:pt x="1908048" y="0"/>
                  </a:lnTo>
                  <a:close/>
                </a:path>
              </a:pathLst>
            </a:custGeom>
            <a:solidFill>
              <a:srgbClr val="FFB9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62" name="Google Shape;162;p5"/>
            <p:cNvPicPr preferRelativeResize="0"/>
            <p:nvPr/>
          </p:nvPicPr>
          <p:blipFill rotWithShape="1">
            <a:blip r:embed="rId3">
              <a:alphaModFix/>
            </a:blip>
            <a:srcRect b="0" l="0" r="0" t="0"/>
            <a:stretch/>
          </p:blipFill>
          <p:spPr>
            <a:xfrm>
              <a:off x="0" y="0"/>
              <a:ext cx="4379976" cy="5143500"/>
            </a:xfrm>
            <a:prstGeom prst="rect">
              <a:avLst/>
            </a:prstGeom>
            <a:noFill/>
            <a:ln>
              <a:noFill/>
            </a:ln>
          </p:spPr>
        </p:pic>
      </p:gr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grpSp>
        <p:nvGrpSpPr>
          <p:cNvPr id="649" name="Google Shape;649;p50"/>
          <p:cNvGrpSpPr/>
          <p:nvPr/>
        </p:nvGrpSpPr>
        <p:grpSpPr>
          <a:xfrm>
            <a:off x="6291071" y="3733800"/>
            <a:ext cx="2793492" cy="1409699"/>
            <a:chOff x="6291071" y="3733800"/>
            <a:chExt cx="2793492" cy="1409699"/>
          </a:xfrm>
        </p:grpSpPr>
        <p:pic>
          <p:nvPicPr>
            <p:cNvPr id="650" name="Google Shape;650;p50"/>
            <p:cNvPicPr preferRelativeResize="0"/>
            <p:nvPr/>
          </p:nvPicPr>
          <p:blipFill rotWithShape="1">
            <a:blip r:embed="rId3">
              <a:alphaModFix/>
            </a:blip>
            <a:srcRect b="0" l="0" r="0" t="0"/>
            <a:stretch/>
          </p:blipFill>
          <p:spPr>
            <a:xfrm>
              <a:off x="6291071" y="3733800"/>
              <a:ext cx="2793492" cy="1409699"/>
            </a:xfrm>
            <a:prstGeom prst="rect">
              <a:avLst/>
            </a:prstGeom>
            <a:noFill/>
            <a:ln>
              <a:noFill/>
            </a:ln>
          </p:spPr>
        </p:pic>
        <p:pic>
          <p:nvPicPr>
            <p:cNvPr id="651" name="Google Shape;651;p50"/>
            <p:cNvPicPr preferRelativeResize="0"/>
            <p:nvPr/>
          </p:nvPicPr>
          <p:blipFill rotWithShape="1">
            <a:blip r:embed="rId4">
              <a:alphaModFix/>
            </a:blip>
            <a:srcRect b="0" l="0" r="0" t="0"/>
            <a:stretch/>
          </p:blipFill>
          <p:spPr>
            <a:xfrm>
              <a:off x="6322821" y="4047491"/>
              <a:ext cx="122426" cy="134618"/>
            </a:xfrm>
            <a:prstGeom prst="rect">
              <a:avLst/>
            </a:prstGeom>
            <a:noFill/>
            <a:ln>
              <a:noFill/>
            </a:ln>
          </p:spPr>
        </p:pic>
        <p:pic>
          <p:nvPicPr>
            <p:cNvPr id="652" name="Google Shape;652;p50"/>
            <p:cNvPicPr preferRelativeResize="0"/>
            <p:nvPr/>
          </p:nvPicPr>
          <p:blipFill rotWithShape="1">
            <a:blip r:embed="rId5">
              <a:alphaModFix/>
            </a:blip>
            <a:srcRect b="0" l="0" r="0" t="0"/>
            <a:stretch/>
          </p:blipFill>
          <p:spPr>
            <a:xfrm>
              <a:off x="7034530" y="3986531"/>
              <a:ext cx="122426" cy="134618"/>
            </a:xfrm>
            <a:prstGeom prst="rect">
              <a:avLst/>
            </a:prstGeom>
            <a:noFill/>
            <a:ln>
              <a:noFill/>
            </a:ln>
          </p:spPr>
        </p:pic>
        <p:pic>
          <p:nvPicPr>
            <p:cNvPr id="653" name="Google Shape;653;p50"/>
            <p:cNvPicPr preferRelativeResize="0"/>
            <p:nvPr/>
          </p:nvPicPr>
          <p:blipFill rotWithShape="1">
            <a:blip r:embed="rId5">
              <a:alphaModFix/>
            </a:blip>
            <a:srcRect b="0" l="0" r="0" t="0"/>
            <a:stretch/>
          </p:blipFill>
          <p:spPr>
            <a:xfrm>
              <a:off x="7036054" y="4222751"/>
              <a:ext cx="122426" cy="134620"/>
            </a:xfrm>
            <a:prstGeom prst="rect">
              <a:avLst/>
            </a:prstGeom>
            <a:noFill/>
            <a:ln>
              <a:noFill/>
            </a:ln>
          </p:spPr>
        </p:pic>
        <p:pic>
          <p:nvPicPr>
            <p:cNvPr id="654" name="Google Shape;654;p50"/>
            <p:cNvPicPr preferRelativeResize="0"/>
            <p:nvPr/>
          </p:nvPicPr>
          <p:blipFill rotWithShape="1">
            <a:blip r:embed="rId6">
              <a:alphaModFix/>
            </a:blip>
            <a:srcRect b="0" l="0" r="0" t="0"/>
            <a:stretch/>
          </p:blipFill>
          <p:spPr>
            <a:xfrm>
              <a:off x="7039102" y="4519931"/>
              <a:ext cx="122426" cy="136144"/>
            </a:xfrm>
            <a:prstGeom prst="rect">
              <a:avLst/>
            </a:prstGeom>
            <a:noFill/>
            <a:ln>
              <a:noFill/>
            </a:ln>
          </p:spPr>
        </p:pic>
        <p:pic>
          <p:nvPicPr>
            <p:cNvPr id="655" name="Google Shape;655;p50"/>
            <p:cNvPicPr preferRelativeResize="0"/>
            <p:nvPr/>
          </p:nvPicPr>
          <p:blipFill rotWithShape="1">
            <a:blip r:embed="rId4">
              <a:alphaModFix/>
            </a:blip>
            <a:srcRect b="0" l="0" r="0" t="0"/>
            <a:stretch/>
          </p:blipFill>
          <p:spPr>
            <a:xfrm>
              <a:off x="7918450" y="4047491"/>
              <a:ext cx="122426" cy="134618"/>
            </a:xfrm>
            <a:prstGeom prst="rect">
              <a:avLst/>
            </a:prstGeom>
            <a:noFill/>
            <a:ln>
              <a:noFill/>
            </a:ln>
          </p:spPr>
        </p:pic>
        <p:pic>
          <p:nvPicPr>
            <p:cNvPr id="656" name="Google Shape;656;p50"/>
            <p:cNvPicPr preferRelativeResize="0"/>
            <p:nvPr/>
          </p:nvPicPr>
          <p:blipFill rotWithShape="1">
            <a:blip r:embed="rId7">
              <a:alphaModFix/>
            </a:blip>
            <a:srcRect b="0" l="0" r="0" t="0"/>
            <a:stretch/>
          </p:blipFill>
          <p:spPr>
            <a:xfrm>
              <a:off x="7897114" y="4458971"/>
              <a:ext cx="123950" cy="134620"/>
            </a:xfrm>
            <a:prstGeom prst="rect">
              <a:avLst/>
            </a:prstGeom>
            <a:noFill/>
            <a:ln>
              <a:noFill/>
            </a:ln>
          </p:spPr>
        </p:pic>
        <p:pic>
          <p:nvPicPr>
            <p:cNvPr id="657" name="Google Shape;657;p50"/>
            <p:cNvPicPr preferRelativeResize="0"/>
            <p:nvPr/>
          </p:nvPicPr>
          <p:blipFill rotWithShape="1">
            <a:blip r:embed="rId7">
              <a:alphaModFix/>
            </a:blip>
            <a:srcRect b="0" l="0" r="0" t="0"/>
            <a:stretch/>
          </p:blipFill>
          <p:spPr>
            <a:xfrm>
              <a:off x="8768842" y="4073399"/>
              <a:ext cx="123950" cy="134620"/>
            </a:xfrm>
            <a:prstGeom prst="rect">
              <a:avLst/>
            </a:prstGeom>
            <a:noFill/>
            <a:ln>
              <a:noFill/>
            </a:ln>
          </p:spPr>
        </p:pic>
        <p:pic>
          <p:nvPicPr>
            <p:cNvPr id="658" name="Google Shape;658;p50"/>
            <p:cNvPicPr preferRelativeResize="0"/>
            <p:nvPr/>
          </p:nvPicPr>
          <p:blipFill rotWithShape="1">
            <a:blip r:embed="rId8">
              <a:alphaModFix/>
            </a:blip>
            <a:srcRect b="0" l="0" r="0" t="0"/>
            <a:stretch/>
          </p:blipFill>
          <p:spPr>
            <a:xfrm>
              <a:off x="8768842" y="4419347"/>
              <a:ext cx="123950" cy="134620"/>
            </a:xfrm>
            <a:prstGeom prst="rect">
              <a:avLst/>
            </a:prstGeom>
            <a:noFill/>
            <a:ln>
              <a:noFill/>
            </a:ln>
          </p:spPr>
        </p:pic>
        <p:pic>
          <p:nvPicPr>
            <p:cNvPr id="659" name="Google Shape;659;p50"/>
            <p:cNvPicPr preferRelativeResize="0"/>
            <p:nvPr/>
          </p:nvPicPr>
          <p:blipFill rotWithShape="1">
            <a:blip r:embed="rId8">
              <a:alphaModFix/>
            </a:blip>
            <a:srcRect b="0" l="0" r="0" t="0"/>
            <a:stretch/>
          </p:blipFill>
          <p:spPr>
            <a:xfrm>
              <a:off x="8768842" y="4856735"/>
              <a:ext cx="123950" cy="134618"/>
            </a:xfrm>
            <a:prstGeom prst="rect">
              <a:avLst/>
            </a:prstGeom>
            <a:noFill/>
            <a:ln>
              <a:noFill/>
            </a:ln>
          </p:spPr>
        </p:pic>
      </p:grpSp>
      <p:sp>
        <p:nvSpPr>
          <p:cNvPr id="660" name="Google Shape;660;p50"/>
          <p:cNvSpPr txBox="1"/>
          <p:nvPr/>
        </p:nvSpPr>
        <p:spPr>
          <a:xfrm>
            <a:off x="6350634" y="4068547"/>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1</a:t>
            </a:r>
            <a:endParaRPr sz="550">
              <a:latin typeface="Calibri"/>
              <a:ea typeface="Calibri"/>
              <a:cs typeface="Calibri"/>
              <a:sym typeface="Calibri"/>
            </a:endParaRPr>
          </a:p>
        </p:txBody>
      </p:sp>
      <p:sp>
        <p:nvSpPr>
          <p:cNvPr id="661" name="Google Shape;661;p50"/>
          <p:cNvSpPr txBox="1"/>
          <p:nvPr/>
        </p:nvSpPr>
        <p:spPr>
          <a:xfrm>
            <a:off x="7062343" y="4007308"/>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2</a:t>
            </a:r>
            <a:endParaRPr sz="550">
              <a:latin typeface="Calibri"/>
              <a:ea typeface="Calibri"/>
              <a:cs typeface="Calibri"/>
              <a:sym typeface="Calibri"/>
            </a:endParaRPr>
          </a:p>
        </p:txBody>
      </p:sp>
      <p:sp>
        <p:nvSpPr>
          <p:cNvPr id="662" name="Google Shape;662;p50"/>
          <p:cNvSpPr txBox="1"/>
          <p:nvPr/>
        </p:nvSpPr>
        <p:spPr>
          <a:xfrm>
            <a:off x="7945880" y="4068547"/>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5</a:t>
            </a:r>
            <a:endParaRPr sz="550">
              <a:latin typeface="Calibri"/>
              <a:ea typeface="Calibri"/>
              <a:cs typeface="Calibri"/>
              <a:sym typeface="Calibri"/>
            </a:endParaRPr>
          </a:p>
        </p:txBody>
      </p:sp>
      <p:sp>
        <p:nvSpPr>
          <p:cNvPr id="663" name="Google Shape;663;p50"/>
          <p:cNvSpPr txBox="1"/>
          <p:nvPr/>
        </p:nvSpPr>
        <p:spPr>
          <a:xfrm>
            <a:off x="8797290" y="4094176"/>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7</a:t>
            </a:r>
            <a:endParaRPr sz="550">
              <a:latin typeface="Calibri"/>
              <a:ea typeface="Calibri"/>
              <a:cs typeface="Calibri"/>
              <a:sym typeface="Calibri"/>
            </a:endParaRPr>
          </a:p>
        </p:txBody>
      </p:sp>
      <p:sp>
        <p:nvSpPr>
          <p:cNvPr id="664" name="Google Shape;664;p50"/>
          <p:cNvSpPr txBox="1"/>
          <p:nvPr/>
        </p:nvSpPr>
        <p:spPr>
          <a:xfrm>
            <a:off x="7063485" y="4243503"/>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3</a:t>
            </a:r>
            <a:endParaRPr sz="550">
              <a:latin typeface="Calibri"/>
              <a:ea typeface="Calibri"/>
              <a:cs typeface="Calibri"/>
              <a:sym typeface="Calibri"/>
            </a:endParaRPr>
          </a:p>
        </p:txBody>
      </p:sp>
      <p:sp>
        <p:nvSpPr>
          <p:cNvPr id="665" name="Google Shape;665;p50"/>
          <p:cNvSpPr txBox="1"/>
          <p:nvPr/>
        </p:nvSpPr>
        <p:spPr>
          <a:xfrm>
            <a:off x="8797290" y="4439819"/>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8</a:t>
            </a:r>
            <a:endParaRPr sz="550">
              <a:latin typeface="Calibri"/>
              <a:ea typeface="Calibri"/>
              <a:cs typeface="Calibri"/>
              <a:sym typeface="Calibri"/>
            </a:endParaRPr>
          </a:p>
        </p:txBody>
      </p:sp>
      <p:sp>
        <p:nvSpPr>
          <p:cNvPr id="666" name="Google Shape;666;p50"/>
          <p:cNvSpPr txBox="1"/>
          <p:nvPr/>
        </p:nvSpPr>
        <p:spPr>
          <a:xfrm>
            <a:off x="7066280" y="4541622"/>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4</a:t>
            </a:r>
            <a:endParaRPr sz="550">
              <a:latin typeface="Calibri"/>
              <a:ea typeface="Calibri"/>
              <a:cs typeface="Calibri"/>
              <a:sym typeface="Calibri"/>
            </a:endParaRPr>
          </a:p>
        </p:txBody>
      </p:sp>
      <p:sp>
        <p:nvSpPr>
          <p:cNvPr id="667" name="Google Shape;667;p50"/>
          <p:cNvSpPr txBox="1"/>
          <p:nvPr/>
        </p:nvSpPr>
        <p:spPr>
          <a:xfrm>
            <a:off x="7925561" y="4480358"/>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6</a:t>
            </a:r>
            <a:endParaRPr sz="550">
              <a:latin typeface="Calibri"/>
              <a:ea typeface="Calibri"/>
              <a:cs typeface="Calibri"/>
              <a:sym typeface="Calibri"/>
            </a:endParaRPr>
          </a:p>
        </p:txBody>
      </p:sp>
      <p:sp>
        <p:nvSpPr>
          <p:cNvPr id="668" name="Google Shape;668;p50"/>
          <p:cNvSpPr txBox="1"/>
          <p:nvPr/>
        </p:nvSpPr>
        <p:spPr>
          <a:xfrm>
            <a:off x="8797290" y="4877511"/>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9</a:t>
            </a:r>
            <a:endParaRPr sz="550">
              <a:latin typeface="Calibri"/>
              <a:ea typeface="Calibri"/>
              <a:cs typeface="Calibri"/>
              <a:sym typeface="Calibri"/>
            </a:endParaRPr>
          </a:p>
        </p:txBody>
      </p:sp>
      <p:sp>
        <p:nvSpPr>
          <p:cNvPr id="669" name="Google Shape;669;p50"/>
          <p:cNvSpPr txBox="1"/>
          <p:nvPr/>
        </p:nvSpPr>
        <p:spPr>
          <a:xfrm>
            <a:off x="2058161" y="1177291"/>
            <a:ext cx="4272280" cy="2004060"/>
          </a:xfrm>
          <a:prstGeom prst="rect">
            <a:avLst/>
          </a:prstGeom>
          <a:noFill/>
          <a:ln cap="flat" cmpd="sng" w="38100">
            <a:solidFill>
              <a:srgbClr val="2EB6BB"/>
            </a:solidFill>
            <a:prstDash val="solid"/>
            <a:round/>
            <a:headEnd len="sm" w="sm" type="none"/>
            <a:tailEnd len="sm" w="sm" type="none"/>
          </a:ln>
        </p:spPr>
        <p:txBody>
          <a:bodyPr anchorCtr="0" anchor="t" bIns="0" lIns="0" spcFirstLastPara="1" rIns="0" wrap="square" tIns="36175">
            <a:spAutoFit/>
          </a:bodyPr>
          <a:lstStyle/>
          <a:p>
            <a:pPr indent="0" lvl="0" marL="120014" rtl="0" algn="l">
              <a:lnSpc>
                <a:spcPct val="100000"/>
              </a:lnSpc>
              <a:spcBef>
                <a:spcPts val="0"/>
              </a:spcBef>
              <a:spcAft>
                <a:spcPts val="0"/>
              </a:spcAft>
              <a:buNone/>
            </a:pPr>
            <a:r>
              <a:rPr lang="en-US" sz="1050">
                <a:latin typeface="Calibri"/>
                <a:ea typeface="Calibri"/>
                <a:cs typeface="Calibri"/>
                <a:sym typeface="Calibri"/>
              </a:rPr>
              <a:t>Pepetrator / potenziale fonte dell'incidente Potenziale punto di</a:t>
            </a:r>
            <a:endParaRPr sz="1050">
              <a:latin typeface="Calibri"/>
              <a:ea typeface="Calibri"/>
              <a:cs typeface="Calibri"/>
              <a:sym typeface="Calibri"/>
            </a:endParaRPr>
          </a:p>
          <a:p>
            <a:pPr indent="0" lvl="0" marL="81280" marR="734695" rtl="0" algn="l">
              <a:lnSpc>
                <a:spcPct val="268571"/>
              </a:lnSpc>
              <a:spcBef>
                <a:spcPts val="55"/>
              </a:spcBef>
              <a:spcAft>
                <a:spcPts val="0"/>
              </a:spcAft>
              <a:buNone/>
            </a:pPr>
            <a:r>
              <a:rPr lang="en-US" sz="1050">
                <a:latin typeface="Calibri"/>
                <a:ea typeface="Calibri"/>
                <a:cs typeface="Calibri"/>
                <a:sym typeface="Calibri"/>
              </a:rPr>
              <a:t>debolezza all'interno dell'architettura Descrizione dell'incidente Tempistica preferita per un attacco</a:t>
            </a:r>
            <a:endParaRPr sz="1050">
              <a:latin typeface="Calibri"/>
              <a:ea typeface="Calibri"/>
              <a:cs typeface="Calibri"/>
              <a:sym typeface="Calibri"/>
            </a:endParaRPr>
          </a:p>
          <a:p>
            <a:pPr indent="0" lvl="0" marL="81280" marR="1349375" rtl="0" algn="l">
              <a:lnSpc>
                <a:spcPct val="274285"/>
              </a:lnSpc>
              <a:spcBef>
                <a:spcPts val="50"/>
              </a:spcBef>
              <a:spcAft>
                <a:spcPts val="0"/>
              </a:spcAft>
              <a:buNone/>
            </a:pPr>
            <a:r>
              <a:rPr lang="en-US" sz="1050">
                <a:latin typeface="Calibri"/>
                <a:ea typeface="Calibri"/>
                <a:cs typeface="Calibri"/>
                <a:sym typeface="Calibri"/>
              </a:rPr>
              <a:t>Impatto / effetto sull'infrastruttura / capacità mirata Modalità di accadimento dell'incidente</a:t>
            </a:r>
            <a:endParaRPr sz="1050">
              <a:latin typeface="Calibri"/>
              <a:ea typeface="Calibri"/>
              <a:cs typeface="Calibri"/>
              <a:sym typeface="Calibri"/>
            </a:endParaRPr>
          </a:p>
          <a:p>
            <a:pPr indent="0" lvl="0" marL="81280" rtl="0" algn="l">
              <a:lnSpc>
                <a:spcPct val="100000"/>
              </a:lnSpc>
              <a:spcBef>
                <a:spcPts val="1245"/>
              </a:spcBef>
              <a:spcAft>
                <a:spcPts val="0"/>
              </a:spcAft>
              <a:buNone/>
            </a:pPr>
            <a:r>
              <a:rPr lang="en-US" sz="1050">
                <a:latin typeface="Calibri"/>
                <a:ea typeface="Calibri"/>
                <a:cs typeface="Calibri"/>
                <a:sym typeface="Calibri"/>
              </a:rPr>
              <a:t>Provent indident del tipo nell'ultimo decennio</a:t>
            </a:r>
            <a:endParaRPr sz="1050">
              <a:latin typeface="Calibri"/>
              <a:ea typeface="Calibri"/>
              <a:cs typeface="Calibri"/>
              <a:sym typeface="Calibri"/>
            </a:endParaRPr>
          </a:p>
        </p:txBody>
      </p:sp>
      <p:sp>
        <p:nvSpPr>
          <p:cNvPr id="670" name="Google Shape;670;p50"/>
          <p:cNvSpPr txBox="1"/>
          <p:nvPr/>
        </p:nvSpPr>
        <p:spPr>
          <a:xfrm>
            <a:off x="8350986" y="40551"/>
            <a:ext cx="70485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850">
                <a:solidFill>
                  <a:srgbClr val="D7791A"/>
                </a:solidFill>
                <a:latin typeface="Calibri"/>
                <a:ea typeface="Calibri"/>
                <a:cs typeface="Calibri"/>
                <a:sym typeface="Calibri"/>
              </a:rPr>
              <a:t>CSP0011_C_E</a:t>
            </a:r>
            <a:endParaRPr sz="850">
              <a:latin typeface="Calibri"/>
              <a:ea typeface="Calibri"/>
              <a:cs typeface="Calibri"/>
              <a:sym typeface="Calibri"/>
            </a:endParaRPr>
          </a:p>
        </p:txBody>
      </p:sp>
      <p:sp>
        <p:nvSpPr>
          <p:cNvPr id="671" name="Google Shape;671;p50"/>
          <p:cNvSpPr txBox="1"/>
          <p:nvPr>
            <p:ph type="title"/>
          </p:nvPr>
        </p:nvSpPr>
        <p:spPr>
          <a:xfrm>
            <a:off x="391159" y="11929"/>
            <a:ext cx="5356860" cy="812800"/>
          </a:xfrm>
          <a:prstGeom prst="rect">
            <a:avLst/>
          </a:prstGeom>
          <a:noFill/>
          <a:ln>
            <a:noFill/>
          </a:ln>
        </p:spPr>
        <p:txBody>
          <a:bodyPr anchorCtr="0" anchor="t" bIns="0" lIns="0" spcFirstLastPara="1" rIns="0" wrap="square" tIns="465575">
            <a:spAutoFit/>
          </a:bodyPr>
          <a:lstStyle/>
          <a:p>
            <a:pPr indent="0" lvl="0" marL="328930" rtl="0" algn="l">
              <a:lnSpc>
                <a:spcPct val="100000"/>
              </a:lnSpc>
              <a:spcBef>
                <a:spcPts val="0"/>
              </a:spcBef>
              <a:spcAft>
                <a:spcPts val="0"/>
              </a:spcAft>
              <a:buNone/>
            </a:pPr>
            <a:r>
              <a:rPr lang="en-US" sz="2250"/>
              <a:t>Analisi dei 9 casi d'uso - Metodologia</a:t>
            </a:r>
            <a:endParaRPr sz="2250"/>
          </a:p>
        </p:txBody>
      </p:sp>
      <p:sp>
        <p:nvSpPr>
          <p:cNvPr id="672" name="Google Shape;672;p50"/>
          <p:cNvSpPr txBox="1"/>
          <p:nvPr/>
        </p:nvSpPr>
        <p:spPr>
          <a:xfrm>
            <a:off x="756284" y="1076553"/>
            <a:ext cx="26352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Chi :</a:t>
            </a:r>
            <a:endParaRPr sz="1050">
              <a:latin typeface="Calibri"/>
              <a:ea typeface="Calibri"/>
              <a:cs typeface="Calibri"/>
              <a:sym typeface="Calibri"/>
            </a:endParaRPr>
          </a:p>
        </p:txBody>
      </p:sp>
      <p:sp>
        <p:nvSpPr>
          <p:cNvPr id="673" name="Google Shape;673;p50"/>
          <p:cNvSpPr txBox="1"/>
          <p:nvPr/>
        </p:nvSpPr>
        <p:spPr>
          <a:xfrm>
            <a:off x="756284" y="1441259"/>
            <a:ext cx="37020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Dove :</a:t>
            </a:r>
            <a:endParaRPr sz="1050">
              <a:latin typeface="Calibri"/>
              <a:ea typeface="Calibri"/>
              <a:cs typeface="Calibri"/>
              <a:sym typeface="Calibri"/>
            </a:endParaRPr>
          </a:p>
        </p:txBody>
      </p:sp>
      <p:sp>
        <p:nvSpPr>
          <p:cNvPr id="674" name="Google Shape;674;p50"/>
          <p:cNvSpPr txBox="1"/>
          <p:nvPr/>
        </p:nvSpPr>
        <p:spPr>
          <a:xfrm>
            <a:off x="756284" y="1806600"/>
            <a:ext cx="34925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Cosa :</a:t>
            </a:r>
            <a:endParaRPr sz="1050">
              <a:latin typeface="Calibri"/>
              <a:ea typeface="Calibri"/>
              <a:cs typeface="Calibri"/>
              <a:sym typeface="Calibri"/>
            </a:endParaRPr>
          </a:p>
        </p:txBody>
      </p:sp>
      <p:sp>
        <p:nvSpPr>
          <p:cNvPr id="675" name="Google Shape;675;p50"/>
          <p:cNvSpPr txBox="1"/>
          <p:nvPr/>
        </p:nvSpPr>
        <p:spPr>
          <a:xfrm>
            <a:off x="756284" y="2171941"/>
            <a:ext cx="52578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Quando :</a:t>
            </a:r>
            <a:endParaRPr sz="1050">
              <a:latin typeface="Calibri"/>
              <a:ea typeface="Calibri"/>
              <a:cs typeface="Calibri"/>
              <a:sym typeface="Calibri"/>
            </a:endParaRPr>
          </a:p>
        </p:txBody>
      </p:sp>
      <p:sp>
        <p:nvSpPr>
          <p:cNvPr id="676" name="Google Shape;676;p50"/>
          <p:cNvSpPr txBox="1"/>
          <p:nvPr/>
        </p:nvSpPr>
        <p:spPr>
          <a:xfrm>
            <a:off x="756284" y="2536647"/>
            <a:ext cx="80962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Cosa fare per :</a:t>
            </a:r>
            <a:endParaRPr sz="1050">
              <a:latin typeface="Calibri"/>
              <a:ea typeface="Calibri"/>
              <a:cs typeface="Calibri"/>
              <a:sym typeface="Calibri"/>
            </a:endParaRPr>
          </a:p>
        </p:txBody>
      </p:sp>
      <p:sp>
        <p:nvSpPr>
          <p:cNvPr id="677" name="Google Shape;677;p50"/>
          <p:cNvSpPr txBox="1"/>
          <p:nvPr/>
        </p:nvSpPr>
        <p:spPr>
          <a:xfrm>
            <a:off x="756284" y="2901988"/>
            <a:ext cx="40576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Come :</a:t>
            </a:r>
            <a:endParaRPr sz="1050">
              <a:latin typeface="Calibri"/>
              <a:ea typeface="Calibri"/>
              <a:cs typeface="Calibri"/>
              <a:sym typeface="Calibri"/>
            </a:endParaRPr>
          </a:p>
        </p:txBody>
      </p:sp>
      <p:sp>
        <p:nvSpPr>
          <p:cNvPr id="678" name="Google Shape;678;p50"/>
          <p:cNvSpPr txBox="1"/>
          <p:nvPr/>
        </p:nvSpPr>
        <p:spPr>
          <a:xfrm>
            <a:off x="756284" y="3267329"/>
            <a:ext cx="47942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Esempio</a:t>
            </a:r>
            <a:endParaRPr sz="1050">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grpSp>
        <p:nvGrpSpPr>
          <p:cNvPr id="683" name="Google Shape;683;p51"/>
          <p:cNvGrpSpPr/>
          <p:nvPr/>
        </p:nvGrpSpPr>
        <p:grpSpPr>
          <a:xfrm>
            <a:off x="169163" y="559309"/>
            <a:ext cx="360045" cy="360045"/>
            <a:chOff x="169163" y="559309"/>
            <a:chExt cx="360045" cy="360045"/>
          </a:xfrm>
        </p:grpSpPr>
        <p:sp>
          <p:nvSpPr>
            <p:cNvPr id="684" name="Google Shape;684;p51"/>
            <p:cNvSpPr/>
            <p:nvPr/>
          </p:nvSpPr>
          <p:spPr>
            <a:xfrm>
              <a:off x="169163" y="559309"/>
              <a:ext cx="360045" cy="360045"/>
            </a:xfrm>
            <a:custGeom>
              <a:rect b="b" l="l" r="r" t="t"/>
              <a:pathLst>
                <a:path extrusionOk="0" h="360044" w="360045">
                  <a:moveTo>
                    <a:pt x="179831" y="359663"/>
                  </a:moveTo>
                  <a:lnTo>
                    <a:pt x="132027" y="353239"/>
                  </a:lnTo>
                  <a:lnTo>
                    <a:pt x="89069" y="335109"/>
                  </a:lnTo>
                  <a:lnTo>
                    <a:pt x="52673" y="306990"/>
                  </a:lnTo>
                  <a:lnTo>
                    <a:pt x="24553" y="270593"/>
                  </a:lnTo>
                  <a:lnTo>
                    <a:pt x="6423" y="227636"/>
                  </a:lnTo>
                  <a:lnTo>
                    <a:pt x="0" y="179831"/>
                  </a:lnTo>
                  <a:lnTo>
                    <a:pt x="6423" y="132027"/>
                  </a:lnTo>
                  <a:lnTo>
                    <a:pt x="24553" y="89069"/>
                  </a:lnTo>
                  <a:lnTo>
                    <a:pt x="52673" y="52673"/>
                  </a:lnTo>
                  <a:lnTo>
                    <a:pt x="89069" y="24553"/>
                  </a:lnTo>
                  <a:lnTo>
                    <a:pt x="132027" y="6423"/>
                  </a:lnTo>
                  <a:lnTo>
                    <a:pt x="179831" y="0"/>
                  </a:lnTo>
                  <a:lnTo>
                    <a:pt x="227636" y="6423"/>
                  </a:lnTo>
                  <a:lnTo>
                    <a:pt x="270593" y="24553"/>
                  </a:lnTo>
                  <a:lnTo>
                    <a:pt x="306990" y="52673"/>
                  </a:lnTo>
                  <a:lnTo>
                    <a:pt x="335109" y="89069"/>
                  </a:lnTo>
                  <a:lnTo>
                    <a:pt x="353239" y="132027"/>
                  </a:lnTo>
                  <a:lnTo>
                    <a:pt x="359663" y="179831"/>
                  </a:lnTo>
                  <a:lnTo>
                    <a:pt x="353239" y="227636"/>
                  </a:lnTo>
                  <a:lnTo>
                    <a:pt x="335109" y="270593"/>
                  </a:lnTo>
                  <a:lnTo>
                    <a:pt x="306990" y="306990"/>
                  </a:lnTo>
                  <a:lnTo>
                    <a:pt x="270593" y="335109"/>
                  </a:lnTo>
                  <a:lnTo>
                    <a:pt x="227636" y="353239"/>
                  </a:lnTo>
                  <a:lnTo>
                    <a:pt x="179831" y="359663"/>
                  </a:lnTo>
                  <a:close/>
                </a:path>
              </a:pathLst>
            </a:custGeom>
            <a:solidFill>
              <a:srgbClr val="0095A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85" name="Google Shape;685;p51"/>
            <p:cNvSpPr/>
            <p:nvPr/>
          </p:nvSpPr>
          <p:spPr>
            <a:xfrm>
              <a:off x="169163" y="559309"/>
              <a:ext cx="360045" cy="360045"/>
            </a:xfrm>
            <a:custGeom>
              <a:rect b="b" l="l" r="r" t="t"/>
              <a:pathLst>
                <a:path extrusionOk="0" h="360044" w="360045">
                  <a:moveTo>
                    <a:pt x="0" y="179831"/>
                  </a:moveTo>
                  <a:lnTo>
                    <a:pt x="0" y="179831"/>
                  </a:lnTo>
                  <a:lnTo>
                    <a:pt x="6423" y="132027"/>
                  </a:lnTo>
                  <a:lnTo>
                    <a:pt x="24553" y="89069"/>
                  </a:lnTo>
                  <a:lnTo>
                    <a:pt x="52673" y="52673"/>
                  </a:lnTo>
                  <a:lnTo>
                    <a:pt x="89069" y="24553"/>
                  </a:lnTo>
                  <a:lnTo>
                    <a:pt x="132027" y="6423"/>
                  </a:lnTo>
                  <a:lnTo>
                    <a:pt x="179831" y="0"/>
                  </a:lnTo>
                  <a:lnTo>
                    <a:pt x="179831" y="0"/>
                  </a:lnTo>
                  <a:lnTo>
                    <a:pt x="227636" y="6423"/>
                  </a:lnTo>
                  <a:lnTo>
                    <a:pt x="270593" y="24553"/>
                  </a:lnTo>
                  <a:lnTo>
                    <a:pt x="306990" y="52673"/>
                  </a:lnTo>
                  <a:lnTo>
                    <a:pt x="335109" y="89069"/>
                  </a:lnTo>
                  <a:lnTo>
                    <a:pt x="353239" y="132027"/>
                  </a:lnTo>
                  <a:lnTo>
                    <a:pt x="359663" y="179831"/>
                  </a:lnTo>
                  <a:lnTo>
                    <a:pt x="359663" y="179831"/>
                  </a:lnTo>
                  <a:lnTo>
                    <a:pt x="179831" y="359663"/>
                  </a:lnTo>
                  <a:lnTo>
                    <a:pt x="179831" y="359663"/>
                  </a:lnTo>
                  <a:lnTo>
                    <a:pt x="0" y="179831"/>
                  </a:lnTo>
                  <a:close/>
                </a:path>
              </a:pathLst>
            </a:custGeom>
            <a:noFill/>
            <a:ln cap="flat" cmpd="sng" w="12700">
              <a:solidFill>
                <a:srgbClr val="006C79"/>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sp>
        <p:nvSpPr>
          <p:cNvPr id="686" name="Google Shape;686;p51"/>
          <p:cNvSpPr txBox="1"/>
          <p:nvPr/>
        </p:nvSpPr>
        <p:spPr>
          <a:xfrm>
            <a:off x="286384" y="565759"/>
            <a:ext cx="125095" cy="2387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400">
                <a:solidFill>
                  <a:srgbClr val="FFFFFF"/>
                </a:solidFill>
                <a:latin typeface="Calibri"/>
                <a:ea typeface="Calibri"/>
                <a:cs typeface="Calibri"/>
                <a:sym typeface="Calibri"/>
              </a:rPr>
              <a:t>1</a:t>
            </a:r>
            <a:endParaRPr sz="1400">
              <a:latin typeface="Calibri"/>
              <a:ea typeface="Calibri"/>
              <a:cs typeface="Calibri"/>
              <a:sym typeface="Calibri"/>
            </a:endParaRPr>
          </a:p>
        </p:txBody>
      </p:sp>
      <p:sp>
        <p:nvSpPr>
          <p:cNvPr id="687" name="Google Shape;687;p51"/>
          <p:cNvSpPr txBox="1"/>
          <p:nvPr/>
        </p:nvSpPr>
        <p:spPr>
          <a:xfrm>
            <a:off x="755650" y="546709"/>
            <a:ext cx="1145540" cy="2692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600">
                <a:latin typeface="Calibri"/>
                <a:ea typeface="Calibri"/>
                <a:cs typeface="Calibri"/>
                <a:sym typeface="Calibri"/>
              </a:rPr>
              <a:t>Attacco virale</a:t>
            </a:r>
            <a:endParaRPr sz="1600">
              <a:latin typeface="Calibri"/>
              <a:ea typeface="Calibri"/>
              <a:cs typeface="Calibri"/>
              <a:sym typeface="Calibri"/>
            </a:endParaRPr>
          </a:p>
        </p:txBody>
      </p:sp>
      <p:sp>
        <p:nvSpPr>
          <p:cNvPr id="688" name="Google Shape;688;p51"/>
          <p:cNvSpPr txBox="1"/>
          <p:nvPr/>
        </p:nvSpPr>
        <p:spPr>
          <a:xfrm>
            <a:off x="756284" y="1138631"/>
            <a:ext cx="26352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Chi :</a:t>
            </a:r>
            <a:endParaRPr sz="1050">
              <a:latin typeface="Calibri"/>
              <a:ea typeface="Calibri"/>
              <a:cs typeface="Calibri"/>
              <a:sym typeface="Calibri"/>
            </a:endParaRPr>
          </a:p>
        </p:txBody>
      </p:sp>
      <p:sp>
        <p:nvSpPr>
          <p:cNvPr id="689" name="Google Shape;689;p51"/>
          <p:cNvSpPr txBox="1"/>
          <p:nvPr/>
        </p:nvSpPr>
        <p:spPr>
          <a:xfrm>
            <a:off x="2165369" y="1138631"/>
            <a:ext cx="1771014"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Operatore abituato all'ambiente</a:t>
            </a:r>
            <a:endParaRPr sz="1050">
              <a:latin typeface="Calibri"/>
              <a:ea typeface="Calibri"/>
              <a:cs typeface="Calibri"/>
              <a:sym typeface="Calibri"/>
            </a:endParaRPr>
          </a:p>
        </p:txBody>
      </p:sp>
      <p:sp>
        <p:nvSpPr>
          <p:cNvPr id="690" name="Google Shape;690;p51"/>
          <p:cNvSpPr txBox="1"/>
          <p:nvPr/>
        </p:nvSpPr>
        <p:spPr>
          <a:xfrm>
            <a:off x="756284" y="1503336"/>
            <a:ext cx="37020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Dove :</a:t>
            </a:r>
            <a:endParaRPr sz="1050">
              <a:latin typeface="Calibri"/>
              <a:ea typeface="Calibri"/>
              <a:cs typeface="Calibri"/>
              <a:sym typeface="Calibri"/>
            </a:endParaRPr>
          </a:p>
        </p:txBody>
      </p:sp>
      <p:sp>
        <p:nvSpPr>
          <p:cNvPr id="691" name="Google Shape;691;p51"/>
          <p:cNvSpPr txBox="1"/>
          <p:nvPr/>
        </p:nvSpPr>
        <p:spPr>
          <a:xfrm>
            <a:off x="2165379" y="1503336"/>
            <a:ext cx="286639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Localmente, all'interno del centro di controllo/stanza</a:t>
            </a:r>
            <a:endParaRPr sz="1050">
              <a:latin typeface="Calibri"/>
              <a:ea typeface="Calibri"/>
              <a:cs typeface="Calibri"/>
              <a:sym typeface="Calibri"/>
            </a:endParaRPr>
          </a:p>
        </p:txBody>
      </p:sp>
      <p:sp>
        <p:nvSpPr>
          <p:cNvPr id="692" name="Google Shape;692;p51"/>
          <p:cNvSpPr txBox="1"/>
          <p:nvPr/>
        </p:nvSpPr>
        <p:spPr>
          <a:xfrm>
            <a:off x="756284" y="1868677"/>
            <a:ext cx="34925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Cosa :</a:t>
            </a:r>
            <a:endParaRPr sz="1050">
              <a:latin typeface="Calibri"/>
              <a:ea typeface="Calibri"/>
              <a:cs typeface="Calibri"/>
              <a:sym typeface="Calibri"/>
            </a:endParaRPr>
          </a:p>
        </p:txBody>
      </p:sp>
      <p:sp>
        <p:nvSpPr>
          <p:cNvPr id="693" name="Google Shape;693;p51"/>
          <p:cNvSpPr txBox="1"/>
          <p:nvPr/>
        </p:nvSpPr>
        <p:spPr>
          <a:xfrm>
            <a:off x="2127252" y="1868677"/>
            <a:ext cx="304863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Attacco virale alla rete OT che controlla una funzionalità</a:t>
            </a:r>
            <a:endParaRPr sz="1050">
              <a:latin typeface="Calibri"/>
              <a:ea typeface="Calibri"/>
              <a:cs typeface="Calibri"/>
              <a:sym typeface="Calibri"/>
            </a:endParaRPr>
          </a:p>
        </p:txBody>
      </p:sp>
      <p:sp>
        <p:nvSpPr>
          <p:cNvPr id="694" name="Google Shape;694;p51"/>
          <p:cNvSpPr txBox="1"/>
          <p:nvPr/>
        </p:nvSpPr>
        <p:spPr>
          <a:xfrm>
            <a:off x="756284" y="2234019"/>
            <a:ext cx="52578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Quando :</a:t>
            </a:r>
            <a:endParaRPr sz="1050">
              <a:latin typeface="Calibri"/>
              <a:ea typeface="Calibri"/>
              <a:cs typeface="Calibri"/>
              <a:sym typeface="Calibri"/>
            </a:endParaRPr>
          </a:p>
        </p:txBody>
      </p:sp>
      <p:sp>
        <p:nvSpPr>
          <p:cNvPr id="695" name="Google Shape;695;p51"/>
          <p:cNvSpPr txBox="1"/>
          <p:nvPr/>
        </p:nvSpPr>
        <p:spPr>
          <a:xfrm>
            <a:off x="2127139" y="2234019"/>
            <a:ext cx="117284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In qualsiasi momento</a:t>
            </a:r>
            <a:endParaRPr sz="1050">
              <a:latin typeface="Calibri"/>
              <a:ea typeface="Calibri"/>
              <a:cs typeface="Calibri"/>
              <a:sym typeface="Calibri"/>
            </a:endParaRPr>
          </a:p>
        </p:txBody>
      </p:sp>
      <p:sp>
        <p:nvSpPr>
          <p:cNvPr id="696" name="Google Shape;696;p51"/>
          <p:cNvSpPr txBox="1"/>
          <p:nvPr/>
        </p:nvSpPr>
        <p:spPr>
          <a:xfrm>
            <a:off x="756284" y="2598724"/>
            <a:ext cx="76327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A cosa serve :</a:t>
            </a:r>
            <a:endParaRPr sz="1050">
              <a:latin typeface="Calibri"/>
              <a:ea typeface="Calibri"/>
              <a:cs typeface="Calibri"/>
              <a:sym typeface="Calibri"/>
            </a:endParaRPr>
          </a:p>
        </p:txBody>
      </p:sp>
      <p:sp>
        <p:nvSpPr>
          <p:cNvPr id="697" name="Google Shape;697;p51"/>
          <p:cNvSpPr txBox="1"/>
          <p:nvPr/>
        </p:nvSpPr>
        <p:spPr>
          <a:xfrm>
            <a:off x="2127363" y="2598724"/>
            <a:ext cx="351218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Disattivare un sistema (ad esempio, una capacità di produzione).</a:t>
            </a:r>
            <a:endParaRPr sz="1050">
              <a:latin typeface="Calibri"/>
              <a:ea typeface="Calibri"/>
              <a:cs typeface="Calibri"/>
              <a:sym typeface="Calibri"/>
            </a:endParaRPr>
          </a:p>
        </p:txBody>
      </p:sp>
      <p:sp>
        <p:nvSpPr>
          <p:cNvPr id="698" name="Google Shape;698;p51"/>
          <p:cNvSpPr txBox="1"/>
          <p:nvPr/>
        </p:nvSpPr>
        <p:spPr>
          <a:xfrm>
            <a:off x="756284" y="2964065"/>
            <a:ext cx="40576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Come :</a:t>
            </a:r>
            <a:endParaRPr sz="1050">
              <a:latin typeface="Calibri"/>
              <a:ea typeface="Calibri"/>
              <a:cs typeface="Calibri"/>
              <a:sym typeface="Calibri"/>
            </a:endParaRPr>
          </a:p>
        </p:txBody>
      </p:sp>
      <p:sp>
        <p:nvSpPr>
          <p:cNvPr id="699" name="Google Shape;699;p51"/>
          <p:cNvSpPr txBox="1"/>
          <p:nvPr/>
        </p:nvSpPr>
        <p:spPr>
          <a:xfrm>
            <a:off x="2127237" y="2964065"/>
            <a:ext cx="296545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Introdurre un virus in un controllore "non aggiornato".</a:t>
            </a:r>
            <a:endParaRPr sz="1050">
              <a:latin typeface="Calibri"/>
              <a:ea typeface="Calibri"/>
              <a:cs typeface="Calibri"/>
              <a:sym typeface="Calibri"/>
            </a:endParaRPr>
          </a:p>
        </p:txBody>
      </p:sp>
      <p:sp>
        <p:nvSpPr>
          <p:cNvPr id="700" name="Google Shape;700;p51"/>
          <p:cNvSpPr txBox="1"/>
          <p:nvPr/>
        </p:nvSpPr>
        <p:spPr>
          <a:xfrm>
            <a:off x="756284" y="3328771"/>
            <a:ext cx="47942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Esempio</a:t>
            </a:r>
            <a:endParaRPr sz="1050">
              <a:latin typeface="Calibri"/>
              <a:ea typeface="Calibri"/>
              <a:cs typeface="Calibri"/>
              <a:sym typeface="Calibri"/>
            </a:endParaRPr>
          </a:p>
        </p:txBody>
      </p:sp>
      <p:sp>
        <p:nvSpPr>
          <p:cNvPr id="701" name="Google Shape;701;p51"/>
          <p:cNvSpPr txBox="1"/>
          <p:nvPr/>
        </p:nvSpPr>
        <p:spPr>
          <a:xfrm>
            <a:off x="2127256" y="3328771"/>
            <a:ext cx="514984"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STUXNET</a:t>
            </a:r>
            <a:endParaRPr sz="1050">
              <a:latin typeface="Calibri"/>
              <a:ea typeface="Calibri"/>
              <a:cs typeface="Calibri"/>
              <a:sym typeface="Calibri"/>
            </a:endParaRPr>
          </a:p>
        </p:txBody>
      </p:sp>
      <p:sp>
        <p:nvSpPr>
          <p:cNvPr id="702" name="Google Shape;702;p51"/>
          <p:cNvSpPr txBox="1"/>
          <p:nvPr/>
        </p:nvSpPr>
        <p:spPr>
          <a:xfrm>
            <a:off x="8350986" y="40551"/>
            <a:ext cx="70485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850">
                <a:solidFill>
                  <a:srgbClr val="D7791A"/>
                </a:solidFill>
                <a:latin typeface="Calibri"/>
                <a:ea typeface="Calibri"/>
                <a:cs typeface="Calibri"/>
                <a:sym typeface="Calibri"/>
              </a:rPr>
              <a:t>CSP0011_C_E</a:t>
            </a:r>
            <a:endParaRPr sz="850">
              <a:latin typeface="Calibri"/>
              <a:ea typeface="Calibri"/>
              <a:cs typeface="Calibri"/>
              <a:sym typeface="Calibri"/>
            </a:endParaRPr>
          </a:p>
        </p:txBody>
      </p:sp>
      <p:sp>
        <p:nvSpPr>
          <p:cNvPr id="703" name="Google Shape;703;p51"/>
          <p:cNvSpPr txBox="1"/>
          <p:nvPr/>
        </p:nvSpPr>
        <p:spPr>
          <a:xfrm>
            <a:off x="6097904" y="203250"/>
            <a:ext cx="1687195" cy="2235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300">
                <a:latin typeface="Calibri"/>
                <a:ea typeface="Calibri"/>
                <a:cs typeface="Calibri"/>
                <a:sym typeface="Calibri"/>
              </a:rPr>
              <a:t>Casi d'uso - vulnerabilità</a:t>
            </a:r>
            <a:endParaRPr sz="1300">
              <a:latin typeface="Calibri"/>
              <a:ea typeface="Calibri"/>
              <a:cs typeface="Calibri"/>
              <a:sym typeface="Calibri"/>
            </a:endParaRPr>
          </a:p>
        </p:txBody>
      </p:sp>
      <p:grpSp>
        <p:nvGrpSpPr>
          <p:cNvPr id="704" name="Google Shape;704;p51"/>
          <p:cNvGrpSpPr/>
          <p:nvPr/>
        </p:nvGrpSpPr>
        <p:grpSpPr>
          <a:xfrm>
            <a:off x="6291071" y="3733800"/>
            <a:ext cx="2793492" cy="1409699"/>
            <a:chOff x="6291071" y="3733800"/>
            <a:chExt cx="2793492" cy="1409699"/>
          </a:xfrm>
        </p:grpSpPr>
        <p:pic>
          <p:nvPicPr>
            <p:cNvPr id="705" name="Google Shape;705;p51"/>
            <p:cNvPicPr preferRelativeResize="0"/>
            <p:nvPr/>
          </p:nvPicPr>
          <p:blipFill rotWithShape="1">
            <a:blip r:embed="rId3">
              <a:alphaModFix/>
            </a:blip>
            <a:srcRect b="0" l="0" r="0" t="0"/>
            <a:stretch/>
          </p:blipFill>
          <p:spPr>
            <a:xfrm>
              <a:off x="6291071" y="3733800"/>
              <a:ext cx="2793492" cy="1409699"/>
            </a:xfrm>
            <a:prstGeom prst="rect">
              <a:avLst/>
            </a:prstGeom>
            <a:noFill/>
            <a:ln>
              <a:noFill/>
            </a:ln>
          </p:spPr>
        </p:pic>
        <p:pic>
          <p:nvPicPr>
            <p:cNvPr id="706" name="Google Shape;706;p51"/>
            <p:cNvPicPr preferRelativeResize="0"/>
            <p:nvPr/>
          </p:nvPicPr>
          <p:blipFill rotWithShape="1">
            <a:blip r:embed="rId4">
              <a:alphaModFix/>
            </a:blip>
            <a:srcRect b="0" l="0" r="0" t="0"/>
            <a:stretch/>
          </p:blipFill>
          <p:spPr>
            <a:xfrm>
              <a:off x="6322821" y="4047490"/>
              <a:ext cx="122426" cy="134618"/>
            </a:xfrm>
            <a:prstGeom prst="rect">
              <a:avLst/>
            </a:prstGeom>
            <a:noFill/>
            <a:ln>
              <a:noFill/>
            </a:ln>
          </p:spPr>
        </p:pic>
        <p:pic>
          <p:nvPicPr>
            <p:cNvPr id="707" name="Google Shape;707;p51"/>
            <p:cNvPicPr preferRelativeResize="0"/>
            <p:nvPr/>
          </p:nvPicPr>
          <p:blipFill rotWithShape="1">
            <a:blip r:embed="rId5">
              <a:alphaModFix/>
            </a:blip>
            <a:srcRect b="0" l="0" r="0" t="0"/>
            <a:stretch/>
          </p:blipFill>
          <p:spPr>
            <a:xfrm>
              <a:off x="7034529" y="3986529"/>
              <a:ext cx="122426" cy="134618"/>
            </a:xfrm>
            <a:prstGeom prst="rect">
              <a:avLst/>
            </a:prstGeom>
            <a:noFill/>
            <a:ln>
              <a:noFill/>
            </a:ln>
          </p:spPr>
        </p:pic>
        <p:pic>
          <p:nvPicPr>
            <p:cNvPr id="708" name="Google Shape;708;p51"/>
            <p:cNvPicPr preferRelativeResize="0"/>
            <p:nvPr/>
          </p:nvPicPr>
          <p:blipFill rotWithShape="1">
            <a:blip r:embed="rId5">
              <a:alphaModFix/>
            </a:blip>
            <a:srcRect b="0" l="0" r="0" t="0"/>
            <a:stretch/>
          </p:blipFill>
          <p:spPr>
            <a:xfrm>
              <a:off x="7036052" y="4222750"/>
              <a:ext cx="122426" cy="134620"/>
            </a:xfrm>
            <a:prstGeom prst="rect">
              <a:avLst/>
            </a:prstGeom>
            <a:noFill/>
            <a:ln>
              <a:noFill/>
            </a:ln>
          </p:spPr>
        </p:pic>
        <p:pic>
          <p:nvPicPr>
            <p:cNvPr id="709" name="Google Shape;709;p51"/>
            <p:cNvPicPr preferRelativeResize="0"/>
            <p:nvPr/>
          </p:nvPicPr>
          <p:blipFill rotWithShape="1">
            <a:blip r:embed="rId6">
              <a:alphaModFix/>
            </a:blip>
            <a:srcRect b="0" l="0" r="0" t="0"/>
            <a:stretch/>
          </p:blipFill>
          <p:spPr>
            <a:xfrm>
              <a:off x="7039101" y="4519930"/>
              <a:ext cx="122426" cy="136144"/>
            </a:xfrm>
            <a:prstGeom prst="rect">
              <a:avLst/>
            </a:prstGeom>
            <a:noFill/>
            <a:ln>
              <a:noFill/>
            </a:ln>
          </p:spPr>
        </p:pic>
        <p:pic>
          <p:nvPicPr>
            <p:cNvPr id="710" name="Google Shape;710;p51"/>
            <p:cNvPicPr preferRelativeResize="0"/>
            <p:nvPr/>
          </p:nvPicPr>
          <p:blipFill rotWithShape="1">
            <a:blip r:embed="rId4">
              <a:alphaModFix/>
            </a:blip>
            <a:srcRect b="0" l="0" r="0" t="0"/>
            <a:stretch/>
          </p:blipFill>
          <p:spPr>
            <a:xfrm>
              <a:off x="7918448" y="4047490"/>
              <a:ext cx="122426" cy="134618"/>
            </a:xfrm>
            <a:prstGeom prst="rect">
              <a:avLst/>
            </a:prstGeom>
            <a:noFill/>
            <a:ln>
              <a:noFill/>
            </a:ln>
          </p:spPr>
        </p:pic>
        <p:pic>
          <p:nvPicPr>
            <p:cNvPr id="711" name="Google Shape;711;p51"/>
            <p:cNvPicPr preferRelativeResize="0"/>
            <p:nvPr/>
          </p:nvPicPr>
          <p:blipFill rotWithShape="1">
            <a:blip r:embed="rId7">
              <a:alphaModFix/>
            </a:blip>
            <a:srcRect b="0" l="0" r="0" t="0"/>
            <a:stretch/>
          </p:blipFill>
          <p:spPr>
            <a:xfrm>
              <a:off x="7897112" y="4458970"/>
              <a:ext cx="123950" cy="134620"/>
            </a:xfrm>
            <a:prstGeom prst="rect">
              <a:avLst/>
            </a:prstGeom>
            <a:noFill/>
            <a:ln>
              <a:noFill/>
            </a:ln>
          </p:spPr>
        </p:pic>
        <p:pic>
          <p:nvPicPr>
            <p:cNvPr id="712" name="Google Shape;712;p51"/>
            <p:cNvPicPr preferRelativeResize="0"/>
            <p:nvPr/>
          </p:nvPicPr>
          <p:blipFill rotWithShape="1">
            <a:blip r:embed="rId7">
              <a:alphaModFix/>
            </a:blip>
            <a:srcRect b="0" l="0" r="0" t="0"/>
            <a:stretch/>
          </p:blipFill>
          <p:spPr>
            <a:xfrm>
              <a:off x="8768841" y="4073397"/>
              <a:ext cx="123950" cy="134620"/>
            </a:xfrm>
            <a:prstGeom prst="rect">
              <a:avLst/>
            </a:prstGeom>
            <a:noFill/>
            <a:ln>
              <a:noFill/>
            </a:ln>
          </p:spPr>
        </p:pic>
        <p:pic>
          <p:nvPicPr>
            <p:cNvPr id="713" name="Google Shape;713;p51"/>
            <p:cNvPicPr preferRelativeResize="0"/>
            <p:nvPr/>
          </p:nvPicPr>
          <p:blipFill rotWithShape="1">
            <a:blip r:embed="rId8">
              <a:alphaModFix/>
            </a:blip>
            <a:srcRect b="0" l="0" r="0" t="0"/>
            <a:stretch/>
          </p:blipFill>
          <p:spPr>
            <a:xfrm>
              <a:off x="8768841" y="4419345"/>
              <a:ext cx="123950" cy="134620"/>
            </a:xfrm>
            <a:prstGeom prst="rect">
              <a:avLst/>
            </a:prstGeom>
            <a:noFill/>
            <a:ln>
              <a:noFill/>
            </a:ln>
          </p:spPr>
        </p:pic>
        <p:pic>
          <p:nvPicPr>
            <p:cNvPr id="714" name="Google Shape;714;p51"/>
            <p:cNvPicPr preferRelativeResize="0"/>
            <p:nvPr/>
          </p:nvPicPr>
          <p:blipFill rotWithShape="1">
            <a:blip r:embed="rId8">
              <a:alphaModFix/>
            </a:blip>
            <a:srcRect b="0" l="0" r="0" t="0"/>
            <a:stretch/>
          </p:blipFill>
          <p:spPr>
            <a:xfrm>
              <a:off x="8768841" y="4856733"/>
              <a:ext cx="123950" cy="134618"/>
            </a:xfrm>
            <a:prstGeom prst="rect">
              <a:avLst/>
            </a:prstGeom>
            <a:noFill/>
            <a:ln>
              <a:noFill/>
            </a:ln>
          </p:spPr>
        </p:pic>
      </p:grpSp>
      <p:sp>
        <p:nvSpPr>
          <p:cNvPr id="715" name="Google Shape;715;p51"/>
          <p:cNvSpPr txBox="1"/>
          <p:nvPr/>
        </p:nvSpPr>
        <p:spPr>
          <a:xfrm>
            <a:off x="6350634" y="4068547"/>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1</a:t>
            </a:r>
            <a:endParaRPr sz="550">
              <a:latin typeface="Calibri"/>
              <a:ea typeface="Calibri"/>
              <a:cs typeface="Calibri"/>
              <a:sym typeface="Calibri"/>
            </a:endParaRPr>
          </a:p>
        </p:txBody>
      </p:sp>
      <p:sp>
        <p:nvSpPr>
          <p:cNvPr id="716" name="Google Shape;716;p51"/>
          <p:cNvSpPr txBox="1"/>
          <p:nvPr/>
        </p:nvSpPr>
        <p:spPr>
          <a:xfrm>
            <a:off x="7062341" y="4007306"/>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2</a:t>
            </a:r>
            <a:endParaRPr sz="550">
              <a:latin typeface="Calibri"/>
              <a:ea typeface="Calibri"/>
              <a:cs typeface="Calibri"/>
              <a:sym typeface="Calibri"/>
            </a:endParaRPr>
          </a:p>
        </p:txBody>
      </p:sp>
      <p:sp>
        <p:nvSpPr>
          <p:cNvPr id="717" name="Google Shape;717;p51"/>
          <p:cNvSpPr txBox="1"/>
          <p:nvPr/>
        </p:nvSpPr>
        <p:spPr>
          <a:xfrm>
            <a:off x="7945881" y="4068547"/>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5</a:t>
            </a:r>
            <a:endParaRPr sz="550">
              <a:latin typeface="Calibri"/>
              <a:ea typeface="Calibri"/>
              <a:cs typeface="Calibri"/>
              <a:sym typeface="Calibri"/>
            </a:endParaRPr>
          </a:p>
        </p:txBody>
      </p:sp>
      <p:sp>
        <p:nvSpPr>
          <p:cNvPr id="718" name="Google Shape;718;p51"/>
          <p:cNvSpPr txBox="1"/>
          <p:nvPr/>
        </p:nvSpPr>
        <p:spPr>
          <a:xfrm>
            <a:off x="8797288" y="4094174"/>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7</a:t>
            </a:r>
            <a:endParaRPr sz="550">
              <a:latin typeface="Calibri"/>
              <a:ea typeface="Calibri"/>
              <a:cs typeface="Calibri"/>
              <a:sym typeface="Calibri"/>
            </a:endParaRPr>
          </a:p>
        </p:txBody>
      </p:sp>
      <p:sp>
        <p:nvSpPr>
          <p:cNvPr id="719" name="Google Shape;719;p51"/>
          <p:cNvSpPr txBox="1"/>
          <p:nvPr/>
        </p:nvSpPr>
        <p:spPr>
          <a:xfrm>
            <a:off x="7063485" y="4243502"/>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3</a:t>
            </a:r>
            <a:endParaRPr sz="550">
              <a:latin typeface="Calibri"/>
              <a:ea typeface="Calibri"/>
              <a:cs typeface="Calibri"/>
              <a:sym typeface="Calibri"/>
            </a:endParaRPr>
          </a:p>
        </p:txBody>
      </p:sp>
      <p:sp>
        <p:nvSpPr>
          <p:cNvPr id="720" name="Google Shape;720;p51"/>
          <p:cNvSpPr txBox="1"/>
          <p:nvPr/>
        </p:nvSpPr>
        <p:spPr>
          <a:xfrm>
            <a:off x="8797288" y="4439818"/>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8</a:t>
            </a:r>
            <a:endParaRPr sz="550">
              <a:latin typeface="Calibri"/>
              <a:ea typeface="Calibri"/>
              <a:cs typeface="Calibri"/>
              <a:sym typeface="Calibri"/>
            </a:endParaRPr>
          </a:p>
        </p:txBody>
      </p:sp>
      <p:sp>
        <p:nvSpPr>
          <p:cNvPr id="721" name="Google Shape;721;p51"/>
          <p:cNvSpPr txBox="1"/>
          <p:nvPr/>
        </p:nvSpPr>
        <p:spPr>
          <a:xfrm>
            <a:off x="7066279" y="4541622"/>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4</a:t>
            </a:r>
            <a:endParaRPr sz="550">
              <a:latin typeface="Calibri"/>
              <a:ea typeface="Calibri"/>
              <a:cs typeface="Calibri"/>
              <a:sym typeface="Calibri"/>
            </a:endParaRPr>
          </a:p>
        </p:txBody>
      </p:sp>
      <p:sp>
        <p:nvSpPr>
          <p:cNvPr id="722" name="Google Shape;722;p51"/>
          <p:cNvSpPr txBox="1"/>
          <p:nvPr/>
        </p:nvSpPr>
        <p:spPr>
          <a:xfrm>
            <a:off x="7925560" y="4480357"/>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6</a:t>
            </a:r>
            <a:endParaRPr sz="550">
              <a:latin typeface="Calibri"/>
              <a:ea typeface="Calibri"/>
              <a:cs typeface="Calibri"/>
              <a:sym typeface="Calibri"/>
            </a:endParaRPr>
          </a:p>
        </p:txBody>
      </p:sp>
      <p:sp>
        <p:nvSpPr>
          <p:cNvPr id="723" name="Google Shape;723;p51"/>
          <p:cNvSpPr txBox="1"/>
          <p:nvPr/>
        </p:nvSpPr>
        <p:spPr>
          <a:xfrm>
            <a:off x="8797288" y="4877511"/>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9</a:t>
            </a:r>
            <a:endParaRPr sz="550">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grpSp>
        <p:nvGrpSpPr>
          <p:cNvPr id="728" name="Google Shape;728;p52"/>
          <p:cNvGrpSpPr/>
          <p:nvPr/>
        </p:nvGrpSpPr>
        <p:grpSpPr>
          <a:xfrm>
            <a:off x="169163" y="559309"/>
            <a:ext cx="360045" cy="360045"/>
            <a:chOff x="169163" y="559309"/>
            <a:chExt cx="360045" cy="360045"/>
          </a:xfrm>
        </p:grpSpPr>
        <p:sp>
          <p:nvSpPr>
            <p:cNvPr id="729" name="Google Shape;729;p52"/>
            <p:cNvSpPr/>
            <p:nvPr/>
          </p:nvSpPr>
          <p:spPr>
            <a:xfrm>
              <a:off x="169163" y="559309"/>
              <a:ext cx="360045" cy="360045"/>
            </a:xfrm>
            <a:custGeom>
              <a:rect b="b" l="l" r="r" t="t"/>
              <a:pathLst>
                <a:path extrusionOk="0" h="360044" w="360045">
                  <a:moveTo>
                    <a:pt x="179831" y="359663"/>
                  </a:moveTo>
                  <a:lnTo>
                    <a:pt x="132027" y="353239"/>
                  </a:lnTo>
                  <a:lnTo>
                    <a:pt x="89069" y="335109"/>
                  </a:lnTo>
                  <a:lnTo>
                    <a:pt x="52673" y="306990"/>
                  </a:lnTo>
                  <a:lnTo>
                    <a:pt x="24553" y="270593"/>
                  </a:lnTo>
                  <a:lnTo>
                    <a:pt x="6423" y="227636"/>
                  </a:lnTo>
                  <a:lnTo>
                    <a:pt x="0" y="179831"/>
                  </a:lnTo>
                  <a:lnTo>
                    <a:pt x="6423" y="132027"/>
                  </a:lnTo>
                  <a:lnTo>
                    <a:pt x="24553" y="89069"/>
                  </a:lnTo>
                  <a:lnTo>
                    <a:pt x="52673" y="52673"/>
                  </a:lnTo>
                  <a:lnTo>
                    <a:pt x="89069" y="24553"/>
                  </a:lnTo>
                  <a:lnTo>
                    <a:pt x="132027" y="6423"/>
                  </a:lnTo>
                  <a:lnTo>
                    <a:pt x="179831" y="0"/>
                  </a:lnTo>
                  <a:lnTo>
                    <a:pt x="227636" y="6423"/>
                  </a:lnTo>
                  <a:lnTo>
                    <a:pt x="270593" y="24553"/>
                  </a:lnTo>
                  <a:lnTo>
                    <a:pt x="306990" y="52673"/>
                  </a:lnTo>
                  <a:lnTo>
                    <a:pt x="335109" y="89069"/>
                  </a:lnTo>
                  <a:lnTo>
                    <a:pt x="353239" y="132027"/>
                  </a:lnTo>
                  <a:lnTo>
                    <a:pt x="359663" y="179831"/>
                  </a:lnTo>
                  <a:lnTo>
                    <a:pt x="353239" y="227636"/>
                  </a:lnTo>
                  <a:lnTo>
                    <a:pt x="335109" y="270593"/>
                  </a:lnTo>
                  <a:lnTo>
                    <a:pt x="306990" y="306990"/>
                  </a:lnTo>
                  <a:lnTo>
                    <a:pt x="270593" y="335109"/>
                  </a:lnTo>
                  <a:lnTo>
                    <a:pt x="227636" y="353239"/>
                  </a:lnTo>
                  <a:lnTo>
                    <a:pt x="179831" y="359663"/>
                  </a:lnTo>
                  <a:close/>
                </a:path>
              </a:pathLst>
            </a:custGeom>
            <a:solidFill>
              <a:srgbClr val="0095A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30" name="Google Shape;730;p52"/>
            <p:cNvSpPr/>
            <p:nvPr/>
          </p:nvSpPr>
          <p:spPr>
            <a:xfrm>
              <a:off x="169163" y="559309"/>
              <a:ext cx="360045" cy="360045"/>
            </a:xfrm>
            <a:custGeom>
              <a:rect b="b" l="l" r="r" t="t"/>
              <a:pathLst>
                <a:path extrusionOk="0" h="360044" w="360045">
                  <a:moveTo>
                    <a:pt x="0" y="179831"/>
                  </a:moveTo>
                  <a:lnTo>
                    <a:pt x="0" y="179831"/>
                  </a:lnTo>
                  <a:lnTo>
                    <a:pt x="6423" y="132027"/>
                  </a:lnTo>
                  <a:lnTo>
                    <a:pt x="24553" y="89069"/>
                  </a:lnTo>
                  <a:lnTo>
                    <a:pt x="52673" y="52673"/>
                  </a:lnTo>
                  <a:lnTo>
                    <a:pt x="89069" y="24553"/>
                  </a:lnTo>
                  <a:lnTo>
                    <a:pt x="132027" y="6423"/>
                  </a:lnTo>
                  <a:lnTo>
                    <a:pt x="179831" y="0"/>
                  </a:lnTo>
                  <a:lnTo>
                    <a:pt x="179831" y="0"/>
                  </a:lnTo>
                  <a:lnTo>
                    <a:pt x="227636" y="6423"/>
                  </a:lnTo>
                  <a:lnTo>
                    <a:pt x="270593" y="24553"/>
                  </a:lnTo>
                  <a:lnTo>
                    <a:pt x="306990" y="52673"/>
                  </a:lnTo>
                  <a:lnTo>
                    <a:pt x="335109" y="89069"/>
                  </a:lnTo>
                  <a:lnTo>
                    <a:pt x="353239" y="132027"/>
                  </a:lnTo>
                  <a:lnTo>
                    <a:pt x="359663" y="179831"/>
                  </a:lnTo>
                  <a:lnTo>
                    <a:pt x="359663" y="179831"/>
                  </a:lnTo>
                  <a:lnTo>
                    <a:pt x="179831" y="359663"/>
                  </a:lnTo>
                  <a:lnTo>
                    <a:pt x="179831" y="359663"/>
                  </a:lnTo>
                  <a:lnTo>
                    <a:pt x="0" y="179831"/>
                  </a:lnTo>
                  <a:close/>
                </a:path>
              </a:pathLst>
            </a:custGeom>
            <a:noFill/>
            <a:ln cap="flat" cmpd="sng" w="12700">
              <a:solidFill>
                <a:srgbClr val="006C79"/>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sp>
        <p:nvSpPr>
          <p:cNvPr id="731" name="Google Shape;731;p52"/>
          <p:cNvSpPr txBox="1"/>
          <p:nvPr/>
        </p:nvSpPr>
        <p:spPr>
          <a:xfrm>
            <a:off x="286384" y="565759"/>
            <a:ext cx="125095" cy="2387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400">
                <a:solidFill>
                  <a:srgbClr val="FFFFFF"/>
                </a:solidFill>
                <a:latin typeface="Calibri"/>
                <a:ea typeface="Calibri"/>
                <a:cs typeface="Calibri"/>
                <a:sym typeface="Calibri"/>
              </a:rPr>
              <a:t>2</a:t>
            </a:r>
            <a:endParaRPr sz="1400">
              <a:latin typeface="Calibri"/>
              <a:ea typeface="Calibri"/>
              <a:cs typeface="Calibri"/>
              <a:sym typeface="Calibri"/>
            </a:endParaRPr>
          </a:p>
        </p:txBody>
      </p:sp>
      <p:sp>
        <p:nvSpPr>
          <p:cNvPr id="732" name="Google Shape;732;p52"/>
          <p:cNvSpPr txBox="1"/>
          <p:nvPr/>
        </p:nvSpPr>
        <p:spPr>
          <a:xfrm>
            <a:off x="755650" y="546709"/>
            <a:ext cx="1788795" cy="2692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600">
                <a:latin typeface="Calibri"/>
                <a:ea typeface="Calibri"/>
                <a:cs typeface="Calibri"/>
                <a:sym typeface="Calibri"/>
              </a:rPr>
              <a:t>Resilienza predefinita</a:t>
            </a:r>
            <a:endParaRPr sz="1600">
              <a:latin typeface="Calibri"/>
              <a:ea typeface="Calibri"/>
              <a:cs typeface="Calibri"/>
              <a:sym typeface="Calibri"/>
            </a:endParaRPr>
          </a:p>
        </p:txBody>
      </p:sp>
      <p:sp>
        <p:nvSpPr>
          <p:cNvPr id="733" name="Google Shape;733;p52"/>
          <p:cNvSpPr txBox="1"/>
          <p:nvPr/>
        </p:nvSpPr>
        <p:spPr>
          <a:xfrm>
            <a:off x="2127231" y="1138631"/>
            <a:ext cx="848994"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Amministratore</a:t>
            </a:r>
            <a:endParaRPr sz="1050">
              <a:latin typeface="Calibri"/>
              <a:ea typeface="Calibri"/>
              <a:cs typeface="Calibri"/>
              <a:sym typeface="Calibri"/>
            </a:endParaRPr>
          </a:p>
        </p:txBody>
      </p:sp>
      <p:sp>
        <p:nvSpPr>
          <p:cNvPr id="734" name="Google Shape;734;p52"/>
          <p:cNvSpPr txBox="1"/>
          <p:nvPr/>
        </p:nvSpPr>
        <p:spPr>
          <a:xfrm>
            <a:off x="756284" y="1138631"/>
            <a:ext cx="572770" cy="348615"/>
          </a:xfrm>
          <a:prstGeom prst="rect">
            <a:avLst/>
          </a:prstGeom>
          <a:noFill/>
          <a:ln>
            <a:noFill/>
          </a:ln>
        </p:spPr>
        <p:txBody>
          <a:bodyPr anchorCtr="0" anchor="t" bIns="0" lIns="0" spcFirstLastPara="1" rIns="0" wrap="square" tIns="9525">
            <a:spAutoFit/>
          </a:bodyPr>
          <a:lstStyle/>
          <a:p>
            <a:pPr indent="0" lvl="0" marL="12700" marR="5080" rtl="0" algn="l">
              <a:lnSpc>
                <a:spcPct val="101699"/>
              </a:lnSpc>
              <a:spcBef>
                <a:spcPts val="0"/>
              </a:spcBef>
              <a:spcAft>
                <a:spcPts val="0"/>
              </a:spcAft>
              <a:buNone/>
            </a:pPr>
            <a:r>
              <a:rPr lang="en-US" sz="1050">
                <a:latin typeface="Calibri"/>
                <a:ea typeface="Calibri"/>
                <a:cs typeface="Calibri"/>
                <a:sym typeface="Calibri"/>
              </a:rPr>
              <a:t>Chi : dell'entità</a:t>
            </a:r>
            <a:endParaRPr sz="1050">
              <a:latin typeface="Calibri"/>
              <a:ea typeface="Calibri"/>
              <a:cs typeface="Calibri"/>
              <a:sym typeface="Calibri"/>
            </a:endParaRPr>
          </a:p>
        </p:txBody>
      </p:sp>
      <p:sp>
        <p:nvSpPr>
          <p:cNvPr id="735" name="Google Shape;735;p52"/>
          <p:cNvSpPr txBox="1"/>
          <p:nvPr/>
        </p:nvSpPr>
        <p:spPr>
          <a:xfrm>
            <a:off x="8350986" y="40551"/>
            <a:ext cx="70485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850">
                <a:solidFill>
                  <a:srgbClr val="D7791A"/>
                </a:solidFill>
                <a:latin typeface="Calibri"/>
                <a:ea typeface="Calibri"/>
                <a:cs typeface="Calibri"/>
                <a:sym typeface="Calibri"/>
              </a:rPr>
              <a:t>CSP0011_C_E</a:t>
            </a:r>
            <a:endParaRPr sz="850">
              <a:latin typeface="Calibri"/>
              <a:ea typeface="Calibri"/>
              <a:cs typeface="Calibri"/>
              <a:sym typeface="Calibri"/>
            </a:endParaRPr>
          </a:p>
        </p:txBody>
      </p:sp>
      <p:sp>
        <p:nvSpPr>
          <p:cNvPr id="736" name="Google Shape;736;p52"/>
          <p:cNvSpPr txBox="1"/>
          <p:nvPr/>
        </p:nvSpPr>
        <p:spPr>
          <a:xfrm>
            <a:off x="6097904" y="203250"/>
            <a:ext cx="1687195" cy="2235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300">
                <a:latin typeface="Calibri"/>
                <a:ea typeface="Calibri"/>
                <a:cs typeface="Calibri"/>
                <a:sym typeface="Calibri"/>
              </a:rPr>
              <a:t>Casi d'uso - vulnerabilità</a:t>
            </a:r>
            <a:endParaRPr sz="1300">
              <a:latin typeface="Calibri"/>
              <a:ea typeface="Calibri"/>
              <a:cs typeface="Calibri"/>
              <a:sym typeface="Calibri"/>
            </a:endParaRPr>
          </a:p>
        </p:txBody>
      </p:sp>
      <p:sp>
        <p:nvSpPr>
          <p:cNvPr id="737" name="Google Shape;737;p52"/>
          <p:cNvSpPr txBox="1"/>
          <p:nvPr/>
        </p:nvSpPr>
        <p:spPr>
          <a:xfrm>
            <a:off x="756284" y="1666113"/>
            <a:ext cx="37020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Dove :</a:t>
            </a:r>
            <a:endParaRPr sz="1050">
              <a:latin typeface="Calibri"/>
              <a:ea typeface="Calibri"/>
              <a:cs typeface="Calibri"/>
              <a:sym typeface="Calibri"/>
            </a:endParaRPr>
          </a:p>
        </p:txBody>
      </p:sp>
      <p:sp>
        <p:nvSpPr>
          <p:cNvPr id="738" name="Google Shape;738;p52"/>
          <p:cNvSpPr txBox="1"/>
          <p:nvPr/>
        </p:nvSpPr>
        <p:spPr>
          <a:xfrm>
            <a:off x="2165379" y="1666113"/>
            <a:ext cx="325247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Sul magazzino di sorveglianza dell'ente/impianto industriale</a:t>
            </a:r>
            <a:endParaRPr sz="1050">
              <a:latin typeface="Calibri"/>
              <a:ea typeface="Calibri"/>
              <a:cs typeface="Calibri"/>
              <a:sym typeface="Calibri"/>
            </a:endParaRPr>
          </a:p>
        </p:txBody>
      </p:sp>
      <p:sp>
        <p:nvSpPr>
          <p:cNvPr id="739" name="Google Shape;739;p52"/>
          <p:cNvSpPr txBox="1"/>
          <p:nvPr/>
        </p:nvSpPr>
        <p:spPr>
          <a:xfrm>
            <a:off x="756284" y="2031453"/>
            <a:ext cx="34925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Cosa :</a:t>
            </a:r>
            <a:endParaRPr sz="1050">
              <a:latin typeface="Calibri"/>
              <a:ea typeface="Calibri"/>
              <a:cs typeface="Calibri"/>
              <a:sym typeface="Calibri"/>
            </a:endParaRPr>
          </a:p>
        </p:txBody>
      </p:sp>
      <p:sp>
        <p:nvSpPr>
          <p:cNvPr id="740" name="Google Shape;740;p52"/>
          <p:cNvSpPr txBox="1"/>
          <p:nvPr/>
        </p:nvSpPr>
        <p:spPr>
          <a:xfrm>
            <a:off x="2127252" y="2031453"/>
            <a:ext cx="356298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Incidente esterno che causa la perdita del servizio amministrativo</a:t>
            </a:r>
            <a:endParaRPr sz="1050">
              <a:latin typeface="Calibri"/>
              <a:ea typeface="Calibri"/>
              <a:cs typeface="Calibri"/>
              <a:sym typeface="Calibri"/>
            </a:endParaRPr>
          </a:p>
        </p:txBody>
      </p:sp>
      <p:sp>
        <p:nvSpPr>
          <p:cNvPr id="741" name="Google Shape;741;p52"/>
          <p:cNvSpPr txBox="1"/>
          <p:nvPr/>
        </p:nvSpPr>
        <p:spPr>
          <a:xfrm>
            <a:off x="756284" y="2396794"/>
            <a:ext cx="52578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Quando :</a:t>
            </a:r>
            <a:endParaRPr sz="1050">
              <a:latin typeface="Calibri"/>
              <a:ea typeface="Calibri"/>
              <a:cs typeface="Calibri"/>
              <a:sym typeface="Calibri"/>
            </a:endParaRPr>
          </a:p>
        </p:txBody>
      </p:sp>
      <p:sp>
        <p:nvSpPr>
          <p:cNvPr id="742" name="Google Shape;742;p52"/>
          <p:cNvSpPr txBox="1"/>
          <p:nvPr/>
        </p:nvSpPr>
        <p:spPr>
          <a:xfrm>
            <a:off x="2127139" y="2396794"/>
            <a:ext cx="544322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In particolare quando l'impianto subisce altri problemi/incidenti (perdita di elettricità) A cosa serve :</a:t>
            </a:r>
            <a:endParaRPr sz="1050">
              <a:latin typeface="Calibri"/>
              <a:ea typeface="Calibri"/>
              <a:cs typeface="Calibri"/>
              <a:sym typeface="Calibri"/>
            </a:endParaRPr>
          </a:p>
        </p:txBody>
      </p:sp>
      <p:sp>
        <p:nvSpPr>
          <p:cNvPr id="743" name="Google Shape;743;p52"/>
          <p:cNvSpPr txBox="1"/>
          <p:nvPr/>
        </p:nvSpPr>
        <p:spPr>
          <a:xfrm>
            <a:off x="2127250" y="2716911"/>
            <a:ext cx="252158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Disattivare il sistema per un periodo più lungo</a:t>
            </a:r>
            <a:endParaRPr sz="1050">
              <a:latin typeface="Calibri"/>
              <a:ea typeface="Calibri"/>
              <a:cs typeface="Calibri"/>
              <a:sym typeface="Calibri"/>
            </a:endParaRPr>
          </a:p>
        </p:txBody>
      </p:sp>
      <p:sp>
        <p:nvSpPr>
          <p:cNvPr id="744" name="Google Shape;744;p52"/>
          <p:cNvSpPr txBox="1"/>
          <p:nvPr/>
        </p:nvSpPr>
        <p:spPr>
          <a:xfrm>
            <a:off x="756284" y="3076181"/>
            <a:ext cx="40576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Come :</a:t>
            </a:r>
            <a:endParaRPr sz="1050">
              <a:latin typeface="Calibri"/>
              <a:ea typeface="Calibri"/>
              <a:cs typeface="Calibri"/>
              <a:sym typeface="Calibri"/>
            </a:endParaRPr>
          </a:p>
        </p:txBody>
      </p:sp>
      <p:sp>
        <p:nvSpPr>
          <p:cNvPr id="745" name="Google Shape;745;p52"/>
          <p:cNvSpPr txBox="1"/>
          <p:nvPr/>
        </p:nvSpPr>
        <p:spPr>
          <a:xfrm>
            <a:off x="2127237" y="3076181"/>
            <a:ext cx="445706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A causa di procedure operative di sicurezza insufficienti o non adeguate (SECOPS).</a:t>
            </a:r>
            <a:endParaRPr sz="1050">
              <a:latin typeface="Calibri"/>
              <a:ea typeface="Calibri"/>
              <a:cs typeface="Calibri"/>
              <a:sym typeface="Calibri"/>
            </a:endParaRPr>
          </a:p>
        </p:txBody>
      </p:sp>
      <p:sp>
        <p:nvSpPr>
          <p:cNvPr id="746" name="Google Shape;746;p52"/>
          <p:cNvSpPr txBox="1"/>
          <p:nvPr/>
        </p:nvSpPr>
        <p:spPr>
          <a:xfrm>
            <a:off x="756284" y="3447237"/>
            <a:ext cx="47942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Esempio</a:t>
            </a:r>
            <a:endParaRPr sz="1050">
              <a:latin typeface="Calibri"/>
              <a:ea typeface="Calibri"/>
              <a:cs typeface="Calibri"/>
              <a:sym typeface="Calibri"/>
            </a:endParaRPr>
          </a:p>
        </p:txBody>
      </p:sp>
      <p:sp>
        <p:nvSpPr>
          <p:cNvPr id="747" name="Google Shape;747;p52"/>
          <p:cNvSpPr txBox="1"/>
          <p:nvPr/>
        </p:nvSpPr>
        <p:spPr>
          <a:xfrm>
            <a:off x="2127256" y="3447237"/>
            <a:ext cx="47879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MAERSK</a:t>
            </a:r>
            <a:endParaRPr sz="1050">
              <a:latin typeface="Calibri"/>
              <a:ea typeface="Calibri"/>
              <a:cs typeface="Calibri"/>
              <a:sym typeface="Calibri"/>
            </a:endParaRPr>
          </a:p>
        </p:txBody>
      </p:sp>
      <p:grpSp>
        <p:nvGrpSpPr>
          <p:cNvPr id="748" name="Google Shape;748;p52"/>
          <p:cNvGrpSpPr/>
          <p:nvPr/>
        </p:nvGrpSpPr>
        <p:grpSpPr>
          <a:xfrm>
            <a:off x="6291071" y="3510648"/>
            <a:ext cx="2793492" cy="1409699"/>
            <a:chOff x="6291071" y="3510648"/>
            <a:chExt cx="2793492" cy="1409699"/>
          </a:xfrm>
        </p:grpSpPr>
        <p:pic>
          <p:nvPicPr>
            <p:cNvPr id="749" name="Google Shape;749;p52"/>
            <p:cNvPicPr preferRelativeResize="0"/>
            <p:nvPr/>
          </p:nvPicPr>
          <p:blipFill rotWithShape="1">
            <a:blip r:embed="rId3">
              <a:alphaModFix/>
            </a:blip>
            <a:srcRect b="0" l="0" r="0" t="0"/>
            <a:stretch/>
          </p:blipFill>
          <p:spPr>
            <a:xfrm>
              <a:off x="6291071" y="3510648"/>
              <a:ext cx="2793492" cy="1409699"/>
            </a:xfrm>
            <a:prstGeom prst="rect">
              <a:avLst/>
            </a:prstGeom>
            <a:noFill/>
            <a:ln>
              <a:noFill/>
            </a:ln>
          </p:spPr>
        </p:pic>
        <p:pic>
          <p:nvPicPr>
            <p:cNvPr id="750" name="Google Shape;750;p52"/>
            <p:cNvPicPr preferRelativeResize="0"/>
            <p:nvPr/>
          </p:nvPicPr>
          <p:blipFill rotWithShape="1">
            <a:blip r:embed="rId4">
              <a:alphaModFix/>
            </a:blip>
            <a:srcRect b="0" l="0" r="0" t="0"/>
            <a:stretch/>
          </p:blipFill>
          <p:spPr>
            <a:xfrm>
              <a:off x="6322821" y="3824338"/>
              <a:ext cx="122426" cy="134618"/>
            </a:xfrm>
            <a:prstGeom prst="rect">
              <a:avLst/>
            </a:prstGeom>
            <a:noFill/>
            <a:ln>
              <a:noFill/>
            </a:ln>
          </p:spPr>
        </p:pic>
        <p:pic>
          <p:nvPicPr>
            <p:cNvPr id="751" name="Google Shape;751;p52"/>
            <p:cNvPicPr preferRelativeResize="0"/>
            <p:nvPr/>
          </p:nvPicPr>
          <p:blipFill rotWithShape="1">
            <a:blip r:embed="rId5">
              <a:alphaModFix/>
            </a:blip>
            <a:srcRect b="0" l="0" r="0" t="0"/>
            <a:stretch/>
          </p:blipFill>
          <p:spPr>
            <a:xfrm>
              <a:off x="7034529" y="3763378"/>
              <a:ext cx="122426" cy="134618"/>
            </a:xfrm>
            <a:prstGeom prst="rect">
              <a:avLst/>
            </a:prstGeom>
            <a:noFill/>
            <a:ln>
              <a:noFill/>
            </a:ln>
          </p:spPr>
        </p:pic>
        <p:pic>
          <p:nvPicPr>
            <p:cNvPr id="752" name="Google Shape;752;p52"/>
            <p:cNvPicPr preferRelativeResize="0"/>
            <p:nvPr/>
          </p:nvPicPr>
          <p:blipFill rotWithShape="1">
            <a:blip r:embed="rId5">
              <a:alphaModFix/>
            </a:blip>
            <a:srcRect b="0" l="0" r="0" t="0"/>
            <a:stretch/>
          </p:blipFill>
          <p:spPr>
            <a:xfrm>
              <a:off x="7036052" y="3999598"/>
              <a:ext cx="122426" cy="134620"/>
            </a:xfrm>
            <a:prstGeom prst="rect">
              <a:avLst/>
            </a:prstGeom>
            <a:noFill/>
            <a:ln>
              <a:noFill/>
            </a:ln>
          </p:spPr>
        </p:pic>
        <p:pic>
          <p:nvPicPr>
            <p:cNvPr id="753" name="Google Shape;753;p52"/>
            <p:cNvPicPr preferRelativeResize="0"/>
            <p:nvPr/>
          </p:nvPicPr>
          <p:blipFill rotWithShape="1">
            <a:blip r:embed="rId6">
              <a:alphaModFix/>
            </a:blip>
            <a:srcRect b="0" l="0" r="0" t="0"/>
            <a:stretch/>
          </p:blipFill>
          <p:spPr>
            <a:xfrm>
              <a:off x="7039101" y="4296778"/>
              <a:ext cx="122426" cy="136144"/>
            </a:xfrm>
            <a:prstGeom prst="rect">
              <a:avLst/>
            </a:prstGeom>
            <a:noFill/>
            <a:ln>
              <a:noFill/>
            </a:ln>
          </p:spPr>
        </p:pic>
        <p:pic>
          <p:nvPicPr>
            <p:cNvPr id="754" name="Google Shape;754;p52"/>
            <p:cNvPicPr preferRelativeResize="0"/>
            <p:nvPr/>
          </p:nvPicPr>
          <p:blipFill rotWithShape="1">
            <a:blip r:embed="rId4">
              <a:alphaModFix/>
            </a:blip>
            <a:srcRect b="0" l="0" r="0" t="0"/>
            <a:stretch/>
          </p:blipFill>
          <p:spPr>
            <a:xfrm>
              <a:off x="7918448" y="3824338"/>
              <a:ext cx="122426" cy="134618"/>
            </a:xfrm>
            <a:prstGeom prst="rect">
              <a:avLst/>
            </a:prstGeom>
            <a:noFill/>
            <a:ln>
              <a:noFill/>
            </a:ln>
          </p:spPr>
        </p:pic>
        <p:pic>
          <p:nvPicPr>
            <p:cNvPr id="755" name="Google Shape;755;p52"/>
            <p:cNvPicPr preferRelativeResize="0"/>
            <p:nvPr/>
          </p:nvPicPr>
          <p:blipFill rotWithShape="1">
            <a:blip r:embed="rId7">
              <a:alphaModFix/>
            </a:blip>
            <a:srcRect b="0" l="0" r="0" t="0"/>
            <a:stretch/>
          </p:blipFill>
          <p:spPr>
            <a:xfrm>
              <a:off x="7897112" y="4235818"/>
              <a:ext cx="123950" cy="134620"/>
            </a:xfrm>
            <a:prstGeom prst="rect">
              <a:avLst/>
            </a:prstGeom>
            <a:noFill/>
            <a:ln>
              <a:noFill/>
            </a:ln>
          </p:spPr>
        </p:pic>
        <p:pic>
          <p:nvPicPr>
            <p:cNvPr id="756" name="Google Shape;756;p52"/>
            <p:cNvPicPr preferRelativeResize="0"/>
            <p:nvPr/>
          </p:nvPicPr>
          <p:blipFill rotWithShape="1">
            <a:blip r:embed="rId7">
              <a:alphaModFix/>
            </a:blip>
            <a:srcRect b="0" l="0" r="0" t="0"/>
            <a:stretch/>
          </p:blipFill>
          <p:spPr>
            <a:xfrm>
              <a:off x="8768841" y="3850246"/>
              <a:ext cx="123950" cy="134620"/>
            </a:xfrm>
            <a:prstGeom prst="rect">
              <a:avLst/>
            </a:prstGeom>
            <a:noFill/>
            <a:ln>
              <a:noFill/>
            </a:ln>
          </p:spPr>
        </p:pic>
        <p:pic>
          <p:nvPicPr>
            <p:cNvPr id="757" name="Google Shape;757;p52"/>
            <p:cNvPicPr preferRelativeResize="0"/>
            <p:nvPr/>
          </p:nvPicPr>
          <p:blipFill rotWithShape="1">
            <a:blip r:embed="rId8">
              <a:alphaModFix/>
            </a:blip>
            <a:srcRect b="0" l="0" r="0" t="0"/>
            <a:stretch/>
          </p:blipFill>
          <p:spPr>
            <a:xfrm>
              <a:off x="8768841" y="4196194"/>
              <a:ext cx="123950" cy="134620"/>
            </a:xfrm>
            <a:prstGeom prst="rect">
              <a:avLst/>
            </a:prstGeom>
            <a:noFill/>
            <a:ln>
              <a:noFill/>
            </a:ln>
          </p:spPr>
        </p:pic>
        <p:pic>
          <p:nvPicPr>
            <p:cNvPr id="758" name="Google Shape;758;p52"/>
            <p:cNvPicPr preferRelativeResize="0"/>
            <p:nvPr/>
          </p:nvPicPr>
          <p:blipFill rotWithShape="1">
            <a:blip r:embed="rId8">
              <a:alphaModFix/>
            </a:blip>
            <a:srcRect b="0" l="0" r="0" t="0"/>
            <a:stretch/>
          </p:blipFill>
          <p:spPr>
            <a:xfrm>
              <a:off x="8768841" y="4633582"/>
              <a:ext cx="123950" cy="134618"/>
            </a:xfrm>
            <a:prstGeom prst="rect">
              <a:avLst/>
            </a:prstGeom>
            <a:noFill/>
            <a:ln>
              <a:noFill/>
            </a:ln>
          </p:spPr>
        </p:pic>
      </p:grpSp>
      <p:sp>
        <p:nvSpPr>
          <p:cNvPr id="759" name="Google Shape;759;p52"/>
          <p:cNvSpPr txBox="1"/>
          <p:nvPr/>
        </p:nvSpPr>
        <p:spPr>
          <a:xfrm>
            <a:off x="6350634" y="3845395"/>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1</a:t>
            </a:r>
            <a:endParaRPr sz="550">
              <a:latin typeface="Calibri"/>
              <a:ea typeface="Calibri"/>
              <a:cs typeface="Calibri"/>
              <a:sym typeface="Calibri"/>
            </a:endParaRPr>
          </a:p>
        </p:txBody>
      </p:sp>
      <p:sp>
        <p:nvSpPr>
          <p:cNvPr id="760" name="Google Shape;760;p52"/>
          <p:cNvSpPr txBox="1"/>
          <p:nvPr/>
        </p:nvSpPr>
        <p:spPr>
          <a:xfrm>
            <a:off x="7062341" y="3784155"/>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2</a:t>
            </a:r>
            <a:endParaRPr sz="550">
              <a:latin typeface="Calibri"/>
              <a:ea typeface="Calibri"/>
              <a:cs typeface="Calibri"/>
              <a:sym typeface="Calibri"/>
            </a:endParaRPr>
          </a:p>
        </p:txBody>
      </p:sp>
      <p:sp>
        <p:nvSpPr>
          <p:cNvPr id="761" name="Google Shape;761;p52"/>
          <p:cNvSpPr txBox="1"/>
          <p:nvPr/>
        </p:nvSpPr>
        <p:spPr>
          <a:xfrm>
            <a:off x="7945881" y="3845395"/>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5</a:t>
            </a:r>
            <a:endParaRPr sz="550">
              <a:latin typeface="Calibri"/>
              <a:ea typeface="Calibri"/>
              <a:cs typeface="Calibri"/>
              <a:sym typeface="Calibri"/>
            </a:endParaRPr>
          </a:p>
        </p:txBody>
      </p:sp>
      <p:sp>
        <p:nvSpPr>
          <p:cNvPr id="762" name="Google Shape;762;p52"/>
          <p:cNvSpPr txBox="1"/>
          <p:nvPr/>
        </p:nvSpPr>
        <p:spPr>
          <a:xfrm>
            <a:off x="8797288" y="3871023"/>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7</a:t>
            </a:r>
            <a:endParaRPr sz="550">
              <a:latin typeface="Calibri"/>
              <a:ea typeface="Calibri"/>
              <a:cs typeface="Calibri"/>
              <a:sym typeface="Calibri"/>
            </a:endParaRPr>
          </a:p>
        </p:txBody>
      </p:sp>
      <p:sp>
        <p:nvSpPr>
          <p:cNvPr id="763" name="Google Shape;763;p52"/>
          <p:cNvSpPr txBox="1"/>
          <p:nvPr/>
        </p:nvSpPr>
        <p:spPr>
          <a:xfrm>
            <a:off x="7063485" y="4020349"/>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3</a:t>
            </a:r>
            <a:endParaRPr sz="550">
              <a:latin typeface="Calibri"/>
              <a:ea typeface="Calibri"/>
              <a:cs typeface="Calibri"/>
              <a:sym typeface="Calibri"/>
            </a:endParaRPr>
          </a:p>
        </p:txBody>
      </p:sp>
      <p:sp>
        <p:nvSpPr>
          <p:cNvPr id="764" name="Google Shape;764;p52"/>
          <p:cNvSpPr txBox="1"/>
          <p:nvPr/>
        </p:nvSpPr>
        <p:spPr>
          <a:xfrm>
            <a:off x="8797288" y="4216667"/>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8</a:t>
            </a:r>
            <a:endParaRPr sz="550">
              <a:latin typeface="Calibri"/>
              <a:ea typeface="Calibri"/>
              <a:cs typeface="Calibri"/>
              <a:sym typeface="Calibri"/>
            </a:endParaRPr>
          </a:p>
        </p:txBody>
      </p:sp>
      <p:sp>
        <p:nvSpPr>
          <p:cNvPr id="765" name="Google Shape;765;p52"/>
          <p:cNvSpPr txBox="1"/>
          <p:nvPr/>
        </p:nvSpPr>
        <p:spPr>
          <a:xfrm>
            <a:off x="7066279" y="4318470"/>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4</a:t>
            </a:r>
            <a:endParaRPr sz="550">
              <a:latin typeface="Calibri"/>
              <a:ea typeface="Calibri"/>
              <a:cs typeface="Calibri"/>
              <a:sym typeface="Calibri"/>
            </a:endParaRPr>
          </a:p>
        </p:txBody>
      </p:sp>
      <p:sp>
        <p:nvSpPr>
          <p:cNvPr id="766" name="Google Shape;766;p52"/>
          <p:cNvSpPr txBox="1"/>
          <p:nvPr/>
        </p:nvSpPr>
        <p:spPr>
          <a:xfrm>
            <a:off x="7925560" y="4257205"/>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6</a:t>
            </a:r>
            <a:endParaRPr sz="550">
              <a:latin typeface="Calibri"/>
              <a:ea typeface="Calibri"/>
              <a:cs typeface="Calibri"/>
              <a:sym typeface="Calibri"/>
            </a:endParaRPr>
          </a:p>
        </p:txBody>
      </p:sp>
      <p:sp>
        <p:nvSpPr>
          <p:cNvPr id="767" name="Google Shape;767;p52"/>
          <p:cNvSpPr txBox="1"/>
          <p:nvPr/>
        </p:nvSpPr>
        <p:spPr>
          <a:xfrm>
            <a:off x="8797288" y="4654360"/>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9</a:t>
            </a:r>
            <a:endParaRPr sz="550">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grpSp>
        <p:nvGrpSpPr>
          <p:cNvPr id="772" name="Google Shape;772;p53"/>
          <p:cNvGrpSpPr/>
          <p:nvPr/>
        </p:nvGrpSpPr>
        <p:grpSpPr>
          <a:xfrm>
            <a:off x="169163" y="559309"/>
            <a:ext cx="360045" cy="360045"/>
            <a:chOff x="169163" y="559309"/>
            <a:chExt cx="360045" cy="360045"/>
          </a:xfrm>
        </p:grpSpPr>
        <p:sp>
          <p:nvSpPr>
            <p:cNvPr id="773" name="Google Shape;773;p53"/>
            <p:cNvSpPr/>
            <p:nvPr/>
          </p:nvSpPr>
          <p:spPr>
            <a:xfrm>
              <a:off x="169163" y="559309"/>
              <a:ext cx="360045" cy="360045"/>
            </a:xfrm>
            <a:custGeom>
              <a:rect b="b" l="l" r="r" t="t"/>
              <a:pathLst>
                <a:path extrusionOk="0" h="360044" w="360045">
                  <a:moveTo>
                    <a:pt x="179831" y="359663"/>
                  </a:moveTo>
                  <a:lnTo>
                    <a:pt x="132027" y="353239"/>
                  </a:lnTo>
                  <a:lnTo>
                    <a:pt x="89069" y="335109"/>
                  </a:lnTo>
                  <a:lnTo>
                    <a:pt x="52673" y="306990"/>
                  </a:lnTo>
                  <a:lnTo>
                    <a:pt x="24553" y="270593"/>
                  </a:lnTo>
                  <a:lnTo>
                    <a:pt x="6423" y="227636"/>
                  </a:lnTo>
                  <a:lnTo>
                    <a:pt x="0" y="179831"/>
                  </a:lnTo>
                  <a:lnTo>
                    <a:pt x="6423" y="132027"/>
                  </a:lnTo>
                  <a:lnTo>
                    <a:pt x="24553" y="89069"/>
                  </a:lnTo>
                  <a:lnTo>
                    <a:pt x="52673" y="52673"/>
                  </a:lnTo>
                  <a:lnTo>
                    <a:pt x="89069" y="24553"/>
                  </a:lnTo>
                  <a:lnTo>
                    <a:pt x="132027" y="6423"/>
                  </a:lnTo>
                  <a:lnTo>
                    <a:pt x="179831" y="0"/>
                  </a:lnTo>
                  <a:lnTo>
                    <a:pt x="227636" y="6423"/>
                  </a:lnTo>
                  <a:lnTo>
                    <a:pt x="270593" y="24553"/>
                  </a:lnTo>
                  <a:lnTo>
                    <a:pt x="306990" y="52673"/>
                  </a:lnTo>
                  <a:lnTo>
                    <a:pt x="335109" y="89069"/>
                  </a:lnTo>
                  <a:lnTo>
                    <a:pt x="353239" y="132027"/>
                  </a:lnTo>
                  <a:lnTo>
                    <a:pt x="359663" y="179831"/>
                  </a:lnTo>
                  <a:lnTo>
                    <a:pt x="353239" y="227636"/>
                  </a:lnTo>
                  <a:lnTo>
                    <a:pt x="335109" y="270593"/>
                  </a:lnTo>
                  <a:lnTo>
                    <a:pt x="306990" y="306990"/>
                  </a:lnTo>
                  <a:lnTo>
                    <a:pt x="270593" y="335109"/>
                  </a:lnTo>
                  <a:lnTo>
                    <a:pt x="227636" y="353239"/>
                  </a:lnTo>
                  <a:lnTo>
                    <a:pt x="179831" y="359663"/>
                  </a:lnTo>
                  <a:close/>
                </a:path>
              </a:pathLst>
            </a:custGeom>
            <a:solidFill>
              <a:srgbClr val="0095A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74" name="Google Shape;774;p53"/>
            <p:cNvSpPr/>
            <p:nvPr/>
          </p:nvSpPr>
          <p:spPr>
            <a:xfrm>
              <a:off x="169163" y="559309"/>
              <a:ext cx="360045" cy="360045"/>
            </a:xfrm>
            <a:custGeom>
              <a:rect b="b" l="l" r="r" t="t"/>
              <a:pathLst>
                <a:path extrusionOk="0" h="360044" w="360045">
                  <a:moveTo>
                    <a:pt x="0" y="179831"/>
                  </a:moveTo>
                  <a:lnTo>
                    <a:pt x="0" y="179831"/>
                  </a:lnTo>
                  <a:lnTo>
                    <a:pt x="6423" y="132027"/>
                  </a:lnTo>
                  <a:lnTo>
                    <a:pt x="24553" y="89069"/>
                  </a:lnTo>
                  <a:lnTo>
                    <a:pt x="52673" y="52673"/>
                  </a:lnTo>
                  <a:lnTo>
                    <a:pt x="89069" y="24553"/>
                  </a:lnTo>
                  <a:lnTo>
                    <a:pt x="132027" y="6423"/>
                  </a:lnTo>
                  <a:lnTo>
                    <a:pt x="179831" y="0"/>
                  </a:lnTo>
                  <a:lnTo>
                    <a:pt x="179831" y="0"/>
                  </a:lnTo>
                  <a:lnTo>
                    <a:pt x="227636" y="6423"/>
                  </a:lnTo>
                  <a:lnTo>
                    <a:pt x="270593" y="24553"/>
                  </a:lnTo>
                  <a:lnTo>
                    <a:pt x="306990" y="52673"/>
                  </a:lnTo>
                  <a:lnTo>
                    <a:pt x="335109" y="89069"/>
                  </a:lnTo>
                  <a:lnTo>
                    <a:pt x="353239" y="132027"/>
                  </a:lnTo>
                  <a:lnTo>
                    <a:pt x="359663" y="179831"/>
                  </a:lnTo>
                  <a:lnTo>
                    <a:pt x="359663" y="179831"/>
                  </a:lnTo>
                  <a:lnTo>
                    <a:pt x="179831" y="359663"/>
                  </a:lnTo>
                  <a:lnTo>
                    <a:pt x="179831" y="359663"/>
                  </a:lnTo>
                  <a:lnTo>
                    <a:pt x="0" y="179831"/>
                  </a:lnTo>
                  <a:close/>
                </a:path>
              </a:pathLst>
            </a:custGeom>
            <a:noFill/>
            <a:ln cap="flat" cmpd="sng" w="12700">
              <a:solidFill>
                <a:srgbClr val="006C79"/>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sp>
        <p:nvSpPr>
          <p:cNvPr id="775" name="Google Shape;775;p53"/>
          <p:cNvSpPr txBox="1"/>
          <p:nvPr/>
        </p:nvSpPr>
        <p:spPr>
          <a:xfrm>
            <a:off x="286384" y="565759"/>
            <a:ext cx="125095" cy="2387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400">
                <a:solidFill>
                  <a:srgbClr val="FFFFFF"/>
                </a:solidFill>
                <a:latin typeface="Calibri"/>
                <a:ea typeface="Calibri"/>
                <a:cs typeface="Calibri"/>
                <a:sym typeface="Calibri"/>
              </a:rPr>
              <a:t>3</a:t>
            </a:r>
            <a:endParaRPr sz="1400">
              <a:latin typeface="Calibri"/>
              <a:ea typeface="Calibri"/>
              <a:cs typeface="Calibri"/>
              <a:sym typeface="Calibri"/>
            </a:endParaRPr>
          </a:p>
        </p:txBody>
      </p:sp>
      <p:sp>
        <p:nvSpPr>
          <p:cNvPr id="776" name="Google Shape;776;p53"/>
          <p:cNvSpPr txBox="1"/>
          <p:nvPr/>
        </p:nvSpPr>
        <p:spPr>
          <a:xfrm>
            <a:off x="755650" y="546709"/>
            <a:ext cx="1984375" cy="2692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600">
                <a:latin typeface="Calibri"/>
                <a:ea typeface="Calibri"/>
                <a:cs typeface="Calibri"/>
                <a:sym typeface="Calibri"/>
              </a:rPr>
              <a:t>Interruzione del firewall</a:t>
            </a:r>
            <a:endParaRPr sz="1600">
              <a:latin typeface="Calibri"/>
              <a:ea typeface="Calibri"/>
              <a:cs typeface="Calibri"/>
              <a:sym typeface="Calibri"/>
            </a:endParaRPr>
          </a:p>
        </p:txBody>
      </p:sp>
      <p:sp>
        <p:nvSpPr>
          <p:cNvPr id="777" name="Google Shape;777;p53"/>
          <p:cNvSpPr txBox="1"/>
          <p:nvPr/>
        </p:nvSpPr>
        <p:spPr>
          <a:xfrm>
            <a:off x="756284" y="1138631"/>
            <a:ext cx="26352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Chi :</a:t>
            </a:r>
            <a:endParaRPr sz="1050">
              <a:latin typeface="Calibri"/>
              <a:ea typeface="Calibri"/>
              <a:cs typeface="Calibri"/>
              <a:sym typeface="Calibri"/>
            </a:endParaRPr>
          </a:p>
        </p:txBody>
      </p:sp>
      <p:sp>
        <p:nvSpPr>
          <p:cNvPr id="778" name="Google Shape;778;p53"/>
          <p:cNvSpPr txBox="1"/>
          <p:nvPr/>
        </p:nvSpPr>
        <p:spPr>
          <a:xfrm>
            <a:off x="2127231" y="1138631"/>
            <a:ext cx="75565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Collaboratore</a:t>
            </a:r>
            <a:endParaRPr sz="1050">
              <a:latin typeface="Calibri"/>
              <a:ea typeface="Calibri"/>
              <a:cs typeface="Calibri"/>
              <a:sym typeface="Calibri"/>
            </a:endParaRPr>
          </a:p>
        </p:txBody>
      </p:sp>
      <p:sp>
        <p:nvSpPr>
          <p:cNvPr id="779" name="Google Shape;779;p53"/>
          <p:cNvSpPr txBox="1"/>
          <p:nvPr/>
        </p:nvSpPr>
        <p:spPr>
          <a:xfrm>
            <a:off x="8350986" y="40551"/>
            <a:ext cx="70485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850">
                <a:solidFill>
                  <a:srgbClr val="D7791A"/>
                </a:solidFill>
                <a:latin typeface="Calibri"/>
                <a:ea typeface="Calibri"/>
                <a:cs typeface="Calibri"/>
                <a:sym typeface="Calibri"/>
              </a:rPr>
              <a:t>CSP0011_C_E</a:t>
            </a:r>
            <a:endParaRPr sz="850">
              <a:latin typeface="Calibri"/>
              <a:ea typeface="Calibri"/>
              <a:cs typeface="Calibri"/>
              <a:sym typeface="Calibri"/>
            </a:endParaRPr>
          </a:p>
        </p:txBody>
      </p:sp>
      <p:sp>
        <p:nvSpPr>
          <p:cNvPr id="780" name="Google Shape;780;p53"/>
          <p:cNvSpPr txBox="1"/>
          <p:nvPr/>
        </p:nvSpPr>
        <p:spPr>
          <a:xfrm>
            <a:off x="6097904" y="203250"/>
            <a:ext cx="1687195" cy="2235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300">
                <a:latin typeface="Calibri"/>
                <a:ea typeface="Calibri"/>
                <a:cs typeface="Calibri"/>
                <a:sym typeface="Calibri"/>
              </a:rPr>
              <a:t>Casi d'uso - vulnerabilità</a:t>
            </a:r>
            <a:endParaRPr sz="1300">
              <a:latin typeface="Calibri"/>
              <a:ea typeface="Calibri"/>
              <a:cs typeface="Calibri"/>
              <a:sym typeface="Calibri"/>
            </a:endParaRPr>
          </a:p>
        </p:txBody>
      </p:sp>
      <p:sp>
        <p:nvSpPr>
          <p:cNvPr id="781" name="Google Shape;781;p53"/>
          <p:cNvSpPr txBox="1"/>
          <p:nvPr/>
        </p:nvSpPr>
        <p:spPr>
          <a:xfrm>
            <a:off x="756284" y="1503336"/>
            <a:ext cx="37020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Dove :</a:t>
            </a:r>
            <a:endParaRPr sz="1050">
              <a:latin typeface="Calibri"/>
              <a:ea typeface="Calibri"/>
              <a:cs typeface="Calibri"/>
              <a:sym typeface="Calibri"/>
            </a:endParaRPr>
          </a:p>
        </p:txBody>
      </p:sp>
      <p:sp>
        <p:nvSpPr>
          <p:cNvPr id="782" name="Google Shape;782;p53"/>
          <p:cNvSpPr txBox="1"/>
          <p:nvPr/>
        </p:nvSpPr>
        <p:spPr>
          <a:xfrm>
            <a:off x="2165379" y="1503336"/>
            <a:ext cx="639254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Localmente all'interno del centro di controllo / della sala - in remoto se l'amministrazione è stata distribuita a distanza</a:t>
            </a:r>
            <a:endParaRPr sz="1050">
              <a:latin typeface="Calibri"/>
              <a:ea typeface="Calibri"/>
              <a:cs typeface="Calibri"/>
              <a:sym typeface="Calibri"/>
            </a:endParaRPr>
          </a:p>
        </p:txBody>
      </p:sp>
      <p:sp>
        <p:nvSpPr>
          <p:cNvPr id="783" name="Google Shape;783;p53"/>
          <p:cNvSpPr txBox="1"/>
          <p:nvPr/>
        </p:nvSpPr>
        <p:spPr>
          <a:xfrm>
            <a:off x="756284" y="1868677"/>
            <a:ext cx="34925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Cosa :</a:t>
            </a:r>
            <a:endParaRPr sz="1050">
              <a:latin typeface="Calibri"/>
              <a:ea typeface="Calibri"/>
              <a:cs typeface="Calibri"/>
              <a:sym typeface="Calibri"/>
            </a:endParaRPr>
          </a:p>
        </p:txBody>
      </p:sp>
      <p:sp>
        <p:nvSpPr>
          <p:cNvPr id="784" name="Google Shape;784;p53"/>
          <p:cNvSpPr txBox="1"/>
          <p:nvPr/>
        </p:nvSpPr>
        <p:spPr>
          <a:xfrm>
            <a:off x="2127252" y="1868677"/>
            <a:ext cx="371157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Attacco a un firewall non esistente o non correttamente configurato</a:t>
            </a:r>
            <a:endParaRPr sz="1050">
              <a:latin typeface="Calibri"/>
              <a:ea typeface="Calibri"/>
              <a:cs typeface="Calibri"/>
              <a:sym typeface="Calibri"/>
            </a:endParaRPr>
          </a:p>
        </p:txBody>
      </p:sp>
      <p:sp>
        <p:nvSpPr>
          <p:cNvPr id="785" name="Google Shape;785;p53"/>
          <p:cNvSpPr txBox="1"/>
          <p:nvPr/>
        </p:nvSpPr>
        <p:spPr>
          <a:xfrm>
            <a:off x="756284" y="2234018"/>
            <a:ext cx="52578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Quando :</a:t>
            </a:r>
            <a:endParaRPr sz="1050">
              <a:latin typeface="Calibri"/>
              <a:ea typeface="Calibri"/>
              <a:cs typeface="Calibri"/>
              <a:sym typeface="Calibri"/>
            </a:endParaRPr>
          </a:p>
        </p:txBody>
      </p:sp>
      <p:sp>
        <p:nvSpPr>
          <p:cNvPr id="786" name="Google Shape;786;p53"/>
          <p:cNvSpPr txBox="1"/>
          <p:nvPr/>
        </p:nvSpPr>
        <p:spPr>
          <a:xfrm>
            <a:off x="2127139" y="2234018"/>
            <a:ext cx="117284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In qualsiasi momento</a:t>
            </a:r>
            <a:endParaRPr sz="1050">
              <a:latin typeface="Calibri"/>
              <a:ea typeface="Calibri"/>
              <a:cs typeface="Calibri"/>
              <a:sym typeface="Calibri"/>
            </a:endParaRPr>
          </a:p>
        </p:txBody>
      </p:sp>
      <p:sp>
        <p:nvSpPr>
          <p:cNvPr id="787" name="Google Shape;787;p53"/>
          <p:cNvSpPr txBox="1"/>
          <p:nvPr/>
        </p:nvSpPr>
        <p:spPr>
          <a:xfrm>
            <a:off x="756284" y="2598724"/>
            <a:ext cx="76327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A cosa serve :</a:t>
            </a:r>
            <a:endParaRPr sz="1050">
              <a:latin typeface="Calibri"/>
              <a:ea typeface="Calibri"/>
              <a:cs typeface="Calibri"/>
              <a:sym typeface="Calibri"/>
            </a:endParaRPr>
          </a:p>
        </p:txBody>
      </p:sp>
      <p:sp>
        <p:nvSpPr>
          <p:cNvPr id="788" name="Google Shape;788;p53"/>
          <p:cNvSpPr txBox="1"/>
          <p:nvPr/>
        </p:nvSpPr>
        <p:spPr>
          <a:xfrm>
            <a:off x="2127363" y="2598724"/>
            <a:ext cx="420497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Assumere il controllo di un sistema (ad esempio, una capacità di produzione).</a:t>
            </a:r>
            <a:endParaRPr sz="1050">
              <a:latin typeface="Calibri"/>
              <a:ea typeface="Calibri"/>
              <a:cs typeface="Calibri"/>
              <a:sym typeface="Calibri"/>
            </a:endParaRPr>
          </a:p>
        </p:txBody>
      </p:sp>
      <p:sp>
        <p:nvSpPr>
          <p:cNvPr id="789" name="Google Shape;789;p53"/>
          <p:cNvSpPr txBox="1"/>
          <p:nvPr/>
        </p:nvSpPr>
        <p:spPr>
          <a:xfrm>
            <a:off x="756284" y="2964065"/>
            <a:ext cx="40576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Come :</a:t>
            </a:r>
            <a:endParaRPr sz="1050">
              <a:latin typeface="Calibri"/>
              <a:ea typeface="Calibri"/>
              <a:cs typeface="Calibri"/>
              <a:sym typeface="Calibri"/>
            </a:endParaRPr>
          </a:p>
        </p:txBody>
      </p:sp>
      <p:sp>
        <p:nvSpPr>
          <p:cNvPr id="790" name="Google Shape;790;p53"/>
          <p:cNvSpPr txBox="1"/>
          <p:nvPr/>
        </p:nvSpPr>
        <p:spPr>
          <a:xfrm>
            <a:off x="2127237" y="2964065"/>
            <a:ext cx="109029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Escalation dei diritti</a:t>
            </a:r>
            <a:endParaRPr sz="1050">
              <a:latin typeface="Calibri"/>
              <a:ea typeface="Calibri"/>
              <a:cs typeface="Calibri"/>
              <a:sym typeface="Calibri"/>
            </a:endParaRPr>
          </a:p>
        </p:txBody>
      </p:sp>
      <p:sp>
        <p:nvSpPr>
          <p:cNvPr id="791" name="Google Shape;791;p53"/>
          <p:cNvSpPr txBox="1"/>
          <p:nvPr/>
        </p:nvSpPr>
        <p:spPr>
          <a:xfrm>
            <a:off x="756284" y="3328771"/>
            <a:ext cx="47942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Esempio</a:t>
            </a:r>
            <a:endParaRPr sz="1050">
              <a:latin typeface="Calibri"/>
              <a:ea typeface="Calibri"/>
              <a:cs typeface="Calibri"/>
              <a:sym typeface="Calibri"/>
            </a:endParaRPr>
          </a:p>
        </p:txBody>
      </p:sp>
      <p:sp>
        <p:nvSpPr>
          <p:cNvPr id="792" name="Google Shape;792;p53"/>
          <p:cNvSpPr txBox="1"/>
          <p:nvPr/>
        </p:nvSpPr>
        <p:spPr>
          <a:xfrm>
            <a:off x="2127256" y="3328771"/>
            <a:ext cx="871219"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Attacco classico</a:t>
            </a:r>
            <a:endParaRPr sz="1050">
              <a:latin typeface="Calibri"/>
              <a:ea typeface="Calibri"/>
              <a:cs typeface="Calibri"/>
              <a:sym typeface="Calibri"/>
            </a:endParaRPr>
          </a:p>
        </p:txBody>
      </p:sp>
      <p:grpSp>
        <p:nvGrpSpPr>
          <p:cNvPr id="793" name="Google Shape;793;p53"/>
          <p:cNvGrpSpPr/>
          <p:nvPr/>
        </p:nvGrpSpPr>
        <p:grpSpPr>
          <a:xfrm>
            <a:off x="6291071" y="3392703"/>
            <a:ext cx="2793492" cy="1409699"/>
            <a:chOff x="6291071" y="3392703"/>
            <a:chExt cx="2793492" cy="1409699"/>
          </a:xfrm>
        </p:grpSpPr>
        <p:pic>
          <p:nvPicPr>
            <p:cNvPr id="794" name="Google Shape;794;p53"/>
            <p:cNvPicPr preferRelativeResize="0"/>
            <p:nvPr/>
          </p:nvPicPr>
          <p:blipFill rotWithShape="1">
            <a:blip r:embed="rId3">
              <a:alphaModFix/>
            </a:blip>
            <a:srcRect b="0" l="0" r="0" t="0"/>
            <a:stretch/>
          </p:blipFill>
          <p:spPr>
            <a:xfrm>
              <a:off x="6291071" y="3392703"/>
              <a:ext cx="2793492" cy="1409699"/>
            </a:xfrm>
            <a:prstGeom prst="rect">
              <a:avLst/>
            </a:prstGeom>
            <a:noFill/>
            <a:ln>
              <a:noFill/>
            </a:ln>
          </p:spPr>
        </p:pic>
        <p:pic>
          <p:nvPicPr>
            <p:cNvPr id="795" name="Google Shape;795;p53"/>
            <p:cNvPicPr preferRelativeResize="0"/>
            <p:nvPr/>
          </p:nvPicPr>
          <p:blipFill rotWithShape="1">
            <a:blip r:embed="rId4">
              <a:alphaModFix/>
            </a:blip>
            <a:srcRect b="0" l="0" r="0" t="0"/>
            <a:stretch/>
          </p:blipFill>
          <p:spPr>
            <a:xfrm>
              <a:off x="6322821" y="3706393"/>
              <a:ext cx="122426" cy="134618"/>
            </a:xfrm>
            <a:prstGeom prst="rect">
              <a:avLst/>
            </a:prstGeom>
            <a:noFill/>
            <a:ln>
              <a:noFill/>
            </a:ln>
          </p:spPr>
        </p:pic>
        <p:pic>
          <p:nvPicPr>
            <p:cNvPr id="796" name="Google Shape;796;p53"/>
            <p:cNvPicPr preferRelativeResize="0"/>
            <p:nvPr/>
          </p:nvPicPr>
          <p:blipFill rotWithShape="1">
            <a:blip r:embed="rId5">
              <a:alphaModFix/>
            </a:blip>
            <a:srcRect b="0" l="0" r="0" t="0"/>
            <a:stretch/>
          </p:blipFill>
          <p:spPr>
            <a:xfrm>
              <a:off x="7034529" y="3645433"/>
              <a:ext cx="122426" cy="134618"/>
            </a:xfrm>
            <a:prstGeom prst="rect">
              <a:avLst/>
            </a:prstGeom>
            <a:noFill/>
            <a:ln>
              <a:noFill/>
            </a:ln>
          </p:spPr>
        </p:pic>
        <p:pic>
          <p:nvPicPr>
            <p:cNvPr id="797" name="Google Shape;797;p53"/>
            <p:cNvPicPr preferRelativeResize="0"/>
            <p:nvPr/>
          </p:nvPicPr>
          <p:blipFill rotWithShape="1">
            <a:blip r:embed="rId5">
              <a:alphaModFix/>
            </a:blip>
            <a:srcRect b="0" l="0" r="0" t="0"/>
            <a:stretch/>
          </p:blipFill>
          <p:spPr>
            <a:xfrm>
              <a:off x="7036052" y="3881653"/>
              <a:ext cx="122426" cy="134620"/>
            </a:xfrm>
            <a:prstGeom prst="rect">
              <a:avLst/>
            </a:prstGeom>
            <a:noFill/>
            <a:ln>
              <a:noFill/>
            </a:ln>
          </p:spPr>
        </p:pic>
        <p:pic>
          <p:nvPicPr>
            <p:cNvPr id="798" name="Google Shape;798;p53"/>
            <p:cNvPicPr preferRelativeResize="0"/>
            <p:nvPr/>
          </p:nvPicPr>
          <p:blipFill rotWithShape="1">
            <a:blip r:embed="rId6">
              <a:alphaModFix/>
            </a:blip>
            <a:srcRect b="0" l="0" r="0" t="0"/>
            <a:stretch/>
          </p:blipFill>
          <p:spPr>
            <a:xfrm>
              <a:off x="7039101" y="4178833"/>
              <a:ext cx="122426" cy="136144"/>
            </a:xfrm>
            <a:prstGeom prst="rect">
              <a:avLst/>
            </a:prstGeom>
            <a:noFill/>
            <a:ln>
              <a:noFill/>
            </a:ln>
          </p:spPr>
        </p:pic>
        <p:pic>
          <p:nvPicPr>
            <p:cNvPr id="799" name="Google Shape;799;p53"/>
            <p:cNvPicPr preferRelativeResize="0"/>
            <p:nvPr/>
          </p:nvPicPr>
          <p:blipFill rotWithShape="1">
            <a:blip r:embed="rId4">
              <a:alphaModFix/>
            </a:blip>
            <a:srcRect b="0" l="0" r="0" t="0"/>
            <a:stretch/>
          </p:blipFill>
          <p:spPr>
            <a:xfrm>
              <a:off x="7918448" y="3706393"/>
              <a:ext cx="122426" cy="134618"/>
            </a:xfrm>
            <a:prstGeom prst="rect">
              <a:avLst/>
            </a:prstGeom>
            <a:noFill/>
            <a:ln>
              <a:noFill/>
            </a:ln>
          </p:spPr>
        </p:pic>
        <p:pic>
          <p:nvPicPr>
            <p:cNvPr id="800" name="Google Shape;800;p53"/>
            <p:cNvPicPr preferRelativeResize="0"/>
            <p:nvPr/>
          </p:nvPicPr>
          <p:blipFill rotWithShape="1">
            <a:blip r:embed="rId7">
              <a:alphaModFix/>
            </a:blip>
            <a:srcRect b="0" l="0" r="0" t="0"/>
            <a:stretch/>
          </p:blipFill>
          <p:spPr>
            <a:xfrm>
              <a:off x="7897112" y="4117873"/>
              <a:ext cx="123950" cy="134620"/>
            </a:xfrm>
            <a:prstGeom prst="rect">
              <a:avLst/>
            </a:prstGeom>
            <a:noFill/>
            <a:ln>
              <a:noFill/>
            </a:ln>
          </p:spPr>
        </p:pic>
        <p:pic>
          <p:nvPicPr>
            <p:cNvPr id="801" name="Google Shape;801;p53"/>
            <p:cNvPicPr preferRelativeResize="0"/>
            <p:nvPr/>
          </p:nvPicPr>
          <p:blipFill rotWithShape="1">
            <a:blip r:embed="rId7">
              <a:alphaModFix/>
            </a:blip>
            <a:srcRect b="0" l="0" r="0" t="0"/>
            <a:stretch/>
          </p:blipFill>
          <p:spPr>
            <a:xfrm>
              <a:off x="8768841" y="3732301"/>
              <a:ext cx="123950" cy="134620"/>
            </a:xfrm>
            <a:prstGeom prst="rect">
              <a:avLst/>
            </a:prstGeom>
            <a:noFill/>
            <a:ln>
              <a:noFill/>
            </a:ln>
          </p:spPr>
        </p:pic>
        <p:pic>
          <p:nvPicPr>
            <p:cNvPr id="802" name="Google Shape;802;p53"/>
            <p:cNvPicPr preferRelativeResize="0"/>
            <p:nvPr/>
          </p:nvPicPr>
          <p:blipFill rotWithShape="1">
            <a:blip r:embed="rId8">
              <a:alphaModFix/>
            </a:blip>
            <a:srcRect b="0" l="0" r="0" t="0"/>
            <a:stretch/>
          </p:blipFill>
          <p:spPr>
            <a:xfrm>
              <a:off x="8768841" y="4078249"/>
              <a:ext cx="123950" cy="134620"/>
            </a:xfrm>
            <a:prstGeom prst="rect">
              <a:avLst/>
            </a:prstGeom>
            <a:noFill/>
            <a:ln>
              <a:noFill/>
            </a:ln>
          </p:spPr>
        </p:pic>
        <p:pic>
          <p:nvPicPr>
            <p:cNvPr id="803" name="Google Shape;803;p53"/>
            <p:cNvPicPr preferRelativeResize="0"/>
            <p:nvPr/>
          </p:nvPicPr>
          <p:blipFill rotWithShape="1">
            <a:blip r:embed="rId8">
              <a:alphaModFix/>
            </a:blip>
            <a:srcRect b="0" l="0" r="0" t="0"/>
            <a:stretch/>
          </p:blipFill>
          <p:spPr>
            <a:xfrm>
              <a:off x="8768841" y="4515637"/>
              <a:ext cx="123950" cy="134618"/>
            </a:xfrm>
            <a:prstGeom prst="rect">
              <a:avLst/>
            </a:prstGeom>
            <a:noFill/>
            <a:ln>
              <a:noFill/>
            </a:ln>
          </p:spPr>
        </p:pic>
      </p:grpSp>
      <p:sp>
        <p:nvSpPr>
          <p:cNvPr id="804" name="Google Shape;804;p53"/>
          <p:cNvSpPr txBox="1"/>
          <p:nvPr/>
        </p:nvSpPr>
        <p:spPr>
          <a:xfrm>
            <a:off x="6350634" y="3727450"/>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1</a:t>
            </a:r>
            <a:endParaRPr sz="550">
              <a:latin typeface="Calibri"/>
              <a:ea typeface="Calibri"/>
              <a:cs typeface="Calibri"/>
              <a:sym typeface="Calibri"/>
            </a:endParaRPr>
          </a:p>
        </p:txBody>
      </p:sp>
      <p:sp>
        <p:nvSpPr>
          <p:cNvPr id="805" name="Google Shape;805;p53"/>
          <p:cNvSpPr txBox="1"/>
          <p:nvPr/>
        </p:nvSpPr>
        <p:spPr>
          <a:xfrm>
            <a:off x="7062341" y="3666210"/>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2</a:t>
            </a:r>
            <a:endParaRPr sz="550">
              <a:latin typeface="Calibri"/>
              <a:ea typeface="Calibri"/>
              <a:cs typeface="Calibri"/>
              <a:sym typeface="Calibri"/>
            </a:endParaRPr>
          </a:p>
        </p:txBody>
      </p:sp>
      <p:sp>
        <p:nvSpPr>
          <p:cNvPr id="806" name="Google Shape;806;p53"/>
          <p:cNvSpPr txBox="1"/>
          <p:nvPr/>
        </p:nvSpPr>
        <p:spPr>
          <a:xfrm>
            <a:off x="7945881" y="3727450"/>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5</a:t>
            </a:r>
            <a:endParaRPr sz="550">
              <a:latin typeface="Calibri"/>
              <a:ea typeface="Calibri"/>
              <a:cs typeface="Calibri"/>
              <a:sym typeface="Calibri"/>
            </a:endParaRPr>
          </a:p>
        </p:txBody>
      </p:sp>
      <p:sp>
        <p:nvSpPr>
          <p:cNvPr id="807" name="Google Shape;807;p53"/>
          <p:cNvSpPr txBox="1"/>
          <p:nvPr/>
        </p:nvSpPr>
        <p:spPr>
          <a:xfrm>
            <a:off x="8797288" y="3753078"/>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7</a:t>
            </a:r>
            <a:endParaRPr sz="550">
              <a:latin typeface="Calibri"/>
              <a:ea typeface="Calibri"/>
              <a:cs typeface="Calibri"/>
              <a:sym typeface="Calibri"/>
            </a:endParaRPr>
          </a:p>
        </p:txBody>
      </p:sp>
      <p:sp>
        <p:nvSpPr>
          <p:cNvPr id="808" name="Google Shape;808;p53"/>
          <p:cNvSpPr txBox="1"/>
          <p:nvPr/>
        </p:nvSpPr>
        <p:spPr>
          <a:xfrm>
            <a:off x="7063485" y="3902405"/>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3</a:t>
            </a:r>
            <a:endParaRPr sz="550">
              <a:latin typeface="Calibri"/>
              <a:ea typeface="Calibri"/>
              <a:cs typeface="Calibri"/>
              <a:sym typeface="Calibri"/>
            </a:endParaRPr>
          </a:p>
        </p:txBody>
      </p:sp>
      <p:sp>
        <p:nvSpPr>
          <p:cNvPr id="809" name="Google Shape;809;p53"/>
          <p:cNvSpPr txBox="1"/>
          <p:nvPr/>
        </p:nvSpPr>
        <p:spPr>
          <a:xfrm>
            <a:off x="8797288" y="4098722"/>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8</a:t>
            </a:r>
            <a:endParaRPr sz="550">
              <a:latin typeface="Calibri"/>
              <a:ea typeface="Calibri"/>
              <a:cs typeface="Calibri"/>
              <a:sym typeface="Calibri"/>
            </a:endParaRPr>
          </a:p>
        </p:txBody>
      </p:sp>
      <p:sp>
        <p:nvSpPr>
          <p:cNvPr id="810" name="Google Shape;810;p53"/>
          <p:cNvSpPr txBox="1"/>
          <p:nvPr/>
        </p:nvSpPr>
        <p:spPr>
          <a:xfrm>
            <a:off x="7066279" y="4200525"/>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4</a:t>
            </a:r>
            <a:endParaRPr sz="550">
              <a:latin typeface="Calibri"/>
              <a:ea typeface="Calibri"/>
              <a:cs typeface="Calibri"/>
              <a:sym typeface="Calibri"/>
            </a:endParaRPr>
          </a:p>
        </p:txBody>
      </p:sp>
      <p:sp>
        <p:nvSpPr>
          <p:cNvPr id="811" name="Google Shape;811;p53"/>
          <p:cNvSpPr txBox="1"/>
          <p:nvPr/>
        </p:nvSpPr>
        <p:spPr>
          <a:xfrm>
            <a:off x="7925560" y="4139260"/>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6</a:t>
            </a:r>
            <a:endParaRPr sz="550">
              <a:latin typeface="Calibri"/>
              <a:ea typeface="Calibri"/>
              <a:cs typeface="Calibri"/>
              <a:sym typeface="Calibri"/>
            </a:endParaRPr>
          </a:p>
        </p:txBody>
      </p:sp>
      <p:sp>
        <p:nvSpPr>
          <p:cNvPr id="812" name="Google Shape;812;p53"/>
          <p:cNvSpPr txBox="1"/>
          <p:nvPr/>
        </p:nvSpPr>
        <p:spPr>
          <a:xfrm>
            <a:off x="8797288" y="4536415"/>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9</a:t>
            </a:r>
            <a:endParaRPr sz="550">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grpSp>
        <p:nvGrpSpPr>
          <p:cNvPr id="817" name="Google Shape;817;p54"/>
          <p:cNvGrpSpPr/>
          <p:nvPr/>
        </p:nvGrpSpPr>
        <p:grpSpPr>
          <a:xfrm>
            <a:off x="169163" y="559309"/>
            <a:ext cx="360045" cy="360045"/>
            <a:chOff x="169163" y="559309"/>
            <a:chExt cx="360045" cy="360045"/>
          </a:xfrm>
        </p:grpSpPr>
        <p:sp>
          <p:nvSpPr>
            <p:cNvPr id="818" name="Google Shape;818;p54"/>
            <p:cNvSpPr/>
            <p:nvPr/>
          </p:nvSpPr>
          <p:spPr>
            <a:xfrm>
              <a:off x="169163" y="559309"/>
              <a:ext cx="360045" cy="360045"/>
            </a:xfrm>
            <a:custGeom>
              <a:rect b="b" l="l" r="r" t="t"/>
              <a:pathLst>
                <a:path extrusionOk="0" h="360044" w="360045">
                  <a:moveTo>
                    <a:pt x="179831" y="359663"/>
                  </a:moveTo>
                  <a:lnTo>
                    <a:pt x="132027" y="353239"/>
                  </a:lnTo>
                  <a:lnTo>
                    <a:pt x="89069" y="335109"/>
                  </a:lnTo>
                  <a:lnTo>
                    <a:pt x="52673" y="306990"/>
                  </a:lnTo>
                  <a:lnTo>
                    <a:pt x="24553" y="270593"/>
                  </a:lnTo>
                  <a:lnTo>
                    <a:pt x="6423" y="227636"/>
                  </a:lnTo>
                  <a:lnTo>
                    <a:pt x="0" y="179831"/>
                  </a:lnTo>
                  <a:lnTo>
                    <a:pt x="6423" y="132027"/>
                  </a:lnTo>
                  <a:lnTo>
                    <a:pt x="24553" y="89069"/>
                  </a:lnTo>
                  <a:lnTo>
                    <a:pt x="52673" y="52673"/>
                  </a:lnTo>
                  <a:lnTo>
                    <a:pt x="89069" y="24553"/>
                  </a:lnTo>
                  <a:lnTo>
                    <a:pt x="132027" y="6423"/>
                  </a:lnTo>
                  <a:lnTo>
                    <a:pt x="179831" y="0"/>
                  </a:lnTo>
                  <a:lnTo>
                    <a:pt x="227636" y="6423"/>
                  </a:lnTo>
                  <a:lnTo>
                    <a:pt x="270593" y="24553"/>
                  </a:lnTo>
                  <a:lnTo>
                    <a:pt x="306990" y="52673"/>
                  </a:lnTo>
                  <a:lnTo>
                    <a:pt x="335109" y="89069"/>
                  </a:lnTo>
                  <a:lnTo>
                    <a:pt x="353239" y="132027"/>
                  </a:lnTo>
                  <a:lnTo>
                    <a:pt x="359663" y="179831"/>
                  </a:lnTo>
                  <a:lnTo>
                    <a:pt x="353239" y="227636"/>
                  </a:lnTo>
                  <a:lnTo>
                    <a:pt x="335109" y="270593"/>
                  </a:lnTo>
                  <a:lnTo>
                    <a:pt x="306990" y="306990"/>
                  </a:lnTo>
                  <a:lnTo>
                    <a:pt x="270593" y="335109"/>
                  </a:lnTo>
                  <a:lnTo>
                    <a:pt x="227636" y="353239"/>
                  </a:lnTo>
                  <a:lnTo>
                    <a:pt x="179831" y="359663"/>
                  </a:lnTo>
                  <a:close/>
                </a:path>
              </a:pathLst>
            </a:custGeom>
            <a:solidFill>
              <a:srgbClr val="0095A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19" name="Google Shape;819;p54"/>
            <p:cNvSpPr/>
            <p:nvPr/>
          </p:nvSpPr>
          <p:spPr>
            <a:xfrm>
              <a:off x="169163" y="559309"/>
              <a:ext cx="360045" cy="360045"/>
            </a:xfrm>
            <a:custGeom>
              <a:rect b="b" l="l" r="r" t="t"/>
              <a:pathLst>
                <a:path extrusionOk="0" h="360044" w="360045">
                  <a:moveTo>
                    <a:pt x="0" y="179831"/>
                  </a:moveTo>
                  <a:lnTo>
                    <a:pt x="0" y="179831"/>
                  </a:lnTo>
                  <a:lnTo>
                    <a:pt x="6423" y="132027"/>
                  </a:lnTo>
                  <a:lnTo>
                    <a:pt x="24553" y="89069"/>
                  </a:lnTo>
                  <a:lnTo>
                    <a:pt x="52673" y="52673"/>
                  </a:lnTo>
                  <a:lnTo>
                    <a:pt x="89069" y="24553"/>
                  </a:lnTo>
                  <a:lnTo>
                    <a:pt x="132027" y="6423"/>
                  </a:lnTo>
                  <a:lnTo>
                    <a:pt x="179831" y="0"/>
                  </a:lnTo>
                  <a:lnTo>
                    <a:pt x="179831" y="0"/>
                  </a:lnTo>
                  <a:lnTo>
                    <a:pt x="227636" y="6423"/>
                  </a:lnTo>
                  <a:lnTo>
                    <a:pt x="270593" y="24553"/>
                  </a:lnTo>
                  <a:lnTo>
                    <a:pt x="306990" y="52673"/>
                  </a:lnTo>
                  <a:lnTo>
                    <a:pt x="335109" y="89069"/>
                  </a:lnTo>
                  <a:lnTo>
                    <a:pt x="353239" y="132027"/>
                  </a:lnTo>
                  <a:lnTo>
                    <a:pt x="359663" y="179831"/>
                  </a:lnTo>
                  <a:lnTo>
                    <a:pt x="359663" y="179831"/>
                  </a:lnTo>
                  <a:lnTo>
                    <a:pt x="179831" y="359663"/>
                  </a:lnTo>
                  <a:lnTo>
                    <a:pt x="179831" y="359663"/>
                  </a:lnTo>
                  <a:lnTo>
                    <a:pt x="0" y="179831"/>
                  </a:lnTo>
                  <a:close/>
                </a:path>
              </a:pathLst>
            </a:custGeom>
            <a:noFill/>
            <a:ln cap="flat" cmpd="sng" w="12700">
              <a:solidFill>
                <a:srgbClr val="006C79"/>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sp>
        <p:nvSpPr>
          <p:cNvPr id="820" name="Google Shape;820;p54"/>
          <p:cNvSpPr txBox="1"/>
          <p:nvPr/>
        </p:nvSpPr>
        <p:spPr>
          <a:xfrm>
            <a:off x="286384" y="565759"/>
            <a:ext cx="125095" cy="2387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400">
                <a:solidFill>
                  <a:srgbClr val="FFFFFF"/>
                </a:solidFill>
                <a:latin typeface="Calibri"/>
                <a:ea typeface="Calibri"/>
                <a:cs typeface="Calibri"/>
                <a:sym typeface="Calibri"/>
              </a:rPr>
              <a:t>4</a:t>
            </a:r>
            <a:endParaRPr sz="1400">
              <a:latin typeface="Calibri"/>
              <a:ea typeface="Calibri"/>
              <a:cs typeface="Calibri"/>
              <a:sym typeface="Calibri"/>
            </a:endParaRPr>
          </a:p>
        </p:txBody>
      </p:sp>
      <p:sp>
        <p:nvSpPr>
          <p:cNvPr id="821" name="Google Shape;821;p54"/>
          <p:cNvSpPr txBox="1"/>
          <p:nvPr/>
        </p:nvSpPr>
        <p:spPr>
          <a:xfrm>
            <a:off x="755650" y="546709"/>
            <a:ext cx="1690370" cy="2692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600">
                <a:latin typeface="Calibri"/>
                <a:ea typeface="Calibri"/>
                <a:cs typeface="Calibri"/>
                <a:sym typeface="Calibri"/>
              </a:rPr>
              <a:t>Debolezza della rete</a:t>
            </a:r>
            <a:endParaRPr sz="1600">
              <a:latin typeface="Calibri"/>
              <a:ea typeface="Calibri"/>
              <a:cs typeface="Calibri"/>
              <a:sym typeface="Calibri"/>
            </a:endParaRPr>
          </a:p>
        </p:txBody>
      </p:sp>
      <p:sp>
        <p:nvSpPr>
          <p:cNvPr id="822" name="Google Shape;822;p54"/>
          <p:cNvSpPr txBox="1"/>
          <p:nvPr/>
        </p:nvSpPr>
        <p:spPr>
          <a:xfrm>
            <a:off x="756284" y="1138631"/>
            <a:ext cx="26352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Chi :</a:t>
            </a:r>
            <a:endParaRPr sz="1050">
              <a:latin typeface="Calibri"/>
              <a:ea typeface="Calibri"/>
              <a:cs typeface="Calibri"/>
              <a:sym typeface="Calibri"/>
            </a:endParaRPr>
          </a:p>
        </p:txBody>
      </p:sp>
      <p:sp>
        <p:nvSpPr>
          <p:cNvPr id="823" name="Google Shape;823;p54"/>
          <p:cNvSpPr txBox="1"/>
          <p:nvPr/>
        </p:nvSpPr>
        <p:spPr>
          <a:xfrm>
            <a:off x="2127231" y="1138631"/>
            <a:ext cx="94297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Ingegnere di rete</a:t>
            </a:r>
            <a:endParaRPr sz="1050">
              <a:latin typeface="Calibri"/>
              <a:ea typeface="Calibri"/>
              <a:cs typeface="Calibri"/>
              <a:sym typeface="Calibri"/>
            </a:endParaRPr>
          </a:p>
        </p:txBody>
      </p:sp>
      <p:sp>
        <p:nvSpPr>
          <p:cNvPr id="824" name="Google Shape;824;p54"/>
          <p:cNvSpPr txBox="1"/>
          <p:nvPr/>
        </p:nvSpPr>
        <p:spPr>
          <a:xfrm>
            <a:off x="756284" y="1503336"/>
            <a:ext cx="37020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Dove :</a:t>
            </a:r>
            <a:endParaRPr sz="1050">
              <a:latin typeface="Calibri"/>
              <a:ea typeface="Calibri"/>
              <a:cs typeface="Calibri"/>
              <a:sym typeface="Calibri"/>
            </a:endParaRPr>
          </a:p>
        </p:txBody>
      </p:sp>
      <p:sp>
        <p:nvSpPr>
          <p:cNvPr id="825" name="Google Shape;825;p54"/>
          <p:cNvSpPr txBox="1"/>
          <p:nvPr/>
        </p:nvSpPr>
        <p:spPr>
          <a:xfrm>
            <a:off x="2165379" y="1503336"/>
            <a:ext cx="116268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Rete locale aziendale</a:t>
            </a:r>
            <a:endParaRPr sz="1050">
              <a:latin typeface="Calibri"/>
              <a:ea typeface="Calibri"/>
              <a:cs typeface="Calibri"/>
              <a:sym typeface="Calibri"/>
            </a:endParaRPr>
          </a:p>
        </p:txBody>
      </p:sp>
      <p:sp>
        <p:nvSpPr>
          <p:cNvPr id="826" name="Google Shape;826;p54"/>
          <p:cNvSpPr txBox="1"/>
          <p:nvPr/>
        </p:nvSpPr>
        <p:spPr>
          <a:xfrm>
            <a:off x="756284" y="1868677"/>
            <a:ext cx="34925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Cosa :</a:t>
            </a:r>
            <a:endParaRPr sz="1050">
              <a:latin typeface="Calibri"/>
              <a:ea typeface="Calibri"/>
              <a:cs typeface="Calibri"/>
              <a:sym typeface="Calibri"/>
            </a:endParaRPr>
          </a:p>
        </p:txBody>
      </p:sp>
      <p:sp>
        <p:nvSpPr>
          <p:cNvPr id="827" name="Google Shape;827;p54"/>
          <p:cNvSpPr txBox="1"/>
          <p:nvPr/>
        </p:nvSpPr>
        <p:spPr>
          <a:xfrm>
            <a:off x="2127252" y="1868677"/>
            <a:ext cx="145923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Architettura di rete debole</a:t>
            </a:r>
            <a:endParaRPr sz="1050">
              <a:latin typeface="Calibri"/>
              <a:ea typeface="Calibri"/>
              <a:cs typeface="Calibri"/>
              <a:sym typeface="Calibri"/>
            </a:endParaRPr>
          </a:p>
        </p:txBody>
      </p:sp>
      <p:sp>
        <p:nvSpPr>
          <p:cNvPr id="828" name="Google Shape;828;p54"/>
          <p:cNvSpPr txBox="1"/>
          <p:nvPr/>
        </p:nvSpPr>
        <p:spPr>
          <a:xfrm>
            <a:off x="756284" y="2234019"/>
            <a:ext cx="52578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Quando :</a:t>
            </a:r>
            <a:endParaRPr sz="1050">
              <a:latin typeface="Calibri"/>
              <a:ea typeface="Calibri"/>
              <a:cs typeface="Calibri"/>
              <a:sym typeface="Calibri"/>
            </a:endParaRPr>
          </a:p>
        </p:txBody>
      </p:sp>
      <p:sp>
        <p:nvSpPr>
          <p:cNvPr id="829" name="Google Shape;829;p54"/>
          <p:cNvSpPr txBox="1"/>
          <p:nvPr/>
        </p:nvSpPr>
        <p:spPr>
          <a:xfrm>
            <a:off x="2127139" y="2234019"/>
            <a:ext cx="117284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In qualsiasi momento</a:t>
            </a:r>
            <a:endParaRPr sz="1050">
              <a:latin typeface="Calibri"/>
              <a:ea typeface="Calibri"/>
              <a:cs typeface="Calibri"/>
              <a:sym typeface="Calibri"/>
            </a:endParaRPr>
          </a:p>
        </p:txBody>
      </p:sp>
      <p:sp>
        <p:nvSpPr>
          <p:cNvPr id="830" name="Google Shape;830;p54"/>
          <p:cNvSpPr txBox="1"/>
          <p:nvPr/>
        </p:nvSpPr>
        <p:spPr>
          <a:xfrm>
            <a:off x="8350986" y="40551"/>
            <a:ext cx="70485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850">
                <a:solidFill>
                  <a:srgbClr val="D7791A"/>
                </a:solidFill>
                <a:latin typeface="Calibri"/>
                <a:ea typeface="Calibri"/>
                <a:cs typeface="Calibri"/>
                <a:sym typeface="Calibri"/>
              </a:rPr>
              <a:t>CSP0011_C_E</a:t>
            </a:r>
            <a:endParaRPr sz="850">
              <a:latin typeface="Calibri"/>
              <a:ea typeface="Calibri"/>
              <a:cs typeface="Calibri"/>
              <a:sym typeface="Calibri"/>
            </a:endParaRPr>
          </a:p>
        </p:txBody>
      </p:sp>
      <p:sp>
        <p:nvSpPr>
          <p:cNvPr id="831" name="Google Shape;831;p54"/>
          <p:cNvSpPr txBox="1"/>
          <p:nvPr/>
        </p:nvSpPr>
        <p:spPr>
          <a:xfrm>
            <a:off x="6097269" y="203250"/>
            <a:ext cx="1687195" cy="2235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300">
                <a:latin typeface="Calibri"/>
                <a:ea typeface="Calibri"/>
                <a:cs typeface="Calibri"/>
                <a:sym typeface="Calibri"/>
              </a:rPr>
              <a:t>Casi d'uso - vulnerabilità</a:t>
            </a:r>
            <a:endParaRPr sz="1300">
              <a:latin typeface="Calibri"/>
              <a:ea typeface="Calibri"/>
              <a:cs typeface="Calibri"/>
              <a:sym typeface="Calibri"/>
            </a:endParaRPr>
          </a:p>
        </p:txBody>
      </p:sp>
      <p:sp>
        <p:nvSpPr>
          <p:cNvPr id="832" name="Google Shape;832;p54"/>
          <p:cNvSpPr txBox="1"/>
          <p:nvPr/>
        </p:nvSpPr>
        <p:spPr>
          <a:xfrm>
            <a:off x="756284" y="2598724"/>
            <a:ext cx="5631180" cy="82613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A cosa serve :	Individuare gli elementi identificati/deboli della rete per Come :	Accesso</a:t>
            </a:r>
            <a:endParaRPr sz="1050">
              <a:latin typeface="Calibri"/>
              <a:ea typeface="Calibri"/>
              <a:cs typeface="Calibri"/>
              <a:sym typeface="Calibri"/>
            </a:endParaRPr>
          </a:p>
          <a:p>
            <a:pPr indent="0" lvl="0" marL="12700" marR="74295" rtl="0" algn="l">
              <a:lnSpc>
                <a:spcPct val="200000"/>
              </a:lnSpc>
              <a:spcBef>
                <a:spcPts val="0"/>
              </a:spcBef>
              <a:spcAft>
                <a:spcPts val="0"/>
              </a:spcAft>
              <a:buNone/>
            </a:pPr>
            <a:r>
              <a:rPr lang="en-US" sz="1050">
                <a:latin typeface="Calibri"/>
                <a:ea typeface="Calibri"/>
                <a:cs typeface="Calibri"/>
                <a:sym typeface="Calibri"/>
              </a:rPr>
              <a:t>all'architettura OT attraverso la rete IT (senza segregazione) Esempio Acquisizione di informazioni per pianificare un attacco futuro</a:t>
            </a:r>
            <a:endParaRPr sz="1050">
              <a:latin typeface="Calibri"/>
              <a:ea typeface="Calibri"/>
              <a:cs typeface="Calibri"/>
              <a:sym typeface="Calibri"/>
            </a:endParaRPr>
          </a:p>
        </p:txBody>
      </p:sp>
      <p:grpSp>
        <p:nvGrpSpPr>
          <p:cNvPr id="833" name="Google Shape;833;p54"/>
          <p:cNvGrpSpPr/>
          <p:nvPr/>
        </p:nvGrpSpPr>
        <p:grpSpPr>
          <a:xfrm>
            <a:off x="6291071" y="3485731"/>
            <a:ext cx="2793492" cy="1409699"/>
            <a:chOff x="6291071" y="3485731"/>
            <a:chExt cx="2793492" cy="1409699"/>
          </a:xfrm>
        </p:grpSpPr>
        <p:pic>
          <p:nvPicPr>
            <p:cNvPr id="834" name="Google Shape;834;p54"/>
            <p:cNvPicPr preferRelativeResize="0"/>
            <p:nvPr/>
          </p:nvPicPr>
          <p:blipFill rotWithShape="1">
            <a:blip r:embed="rId3">
              <a:alphaModFix/>
            </a:blip>
            <a:srcRect b="0" l="0" r="0" t="0"/>
            <a:stretch/>
          </p:blipFill>
          <p:spPr>
            <a:xfrm>
              <a:off x="6291071" y="3485731"/>
              <a:ext cx="2793492" cy="1409699"/>
            </a:xfrm>
            <a:prstGeom prst="rect">
              <a:avLst/>
            </a:prstGeom>
            <a:noFill/>
            <a:ln>
              <a:noFill/>
            </a:ln>
          </p:spPr>
        </p:pic>
        <p:pic>
          <p:nvPicPr>
            <p:cNvPr id="835" name="Google Shape;835;p54"/>
            <p:cNvPicPr preferRelativeResize="0"/>
            <p:nvPr/>
          </p:nvPicPr>
          <p:blipFill rotWithShape="1">
            <a:blip r:embed="rId4">
              <a:alphaModFix/>
            </a:blip>
            <a:srcRect b="0" l="0" r="0" t="0"/>
            <a:stretch/>
          </p:blipFill>
          <p:spPr>
            <a:xfrm>
              <a:off x="6322821" y="3799421"/>
              <a:ext cx="122426" cy="134618"/>
            </a:xfrm>
            <a:prstGeom prst="rect">
              <a:avLst/>
            </a:prstGeom>
            <a:noFill/>
            <a:ln>
              <a:noFill/>
            </a:ln>
          </p:spPr>
        </p:pic>
        <p:pic>
          <p:nvPicPr>
            <p:cNvPr id="836" name="Google Shape;836;p54"/>
            <p:cNvPicPr preferRelativeResize="0"/>
            <p:nvPr/>
          </p:nvPicPr>
          <p:blipFill rotWithShape="1">
            <a:blip r:embed="rId5">
              <a:alphaModFix/>
            </a:blip>
            <a:srcRect b="0" l="0" r="0" t="0"/>
            <a:stretch/>
          </p:blipFill>
          <p:spPr>
            <a:xfrm>
              <a:off x="7034529" y="3738461"/>
              <a:ext cx="122426" cy="134618"/>
            </a:xfrm>
            <a:prstGeom prst="rect">
              <a:avLst/>
            </a:prstGeom>
            <a:noFill/>
            <a:ln>
              <a:noFill/>
            </a:ln>
          </p:spPr>
        </p:pic>
        <p:pic>
          <p:nvPicPr>
            <p:cNvPr id="837" name="Google Shape;837;p54"/>
            <p:cNvPicPr preferRelativeResize="0"/>
            <p:nvPr/>
          </p:nvPicPr>
          <p:blipFill rotWithShape="1">
            <a:blip r:embed="rId5">
              <a:alphaModFix/>
            </a:blip>
            <a:srcRect b="0" l="0" r="0" t="0"/>
            <a:stretch/>
          </p:blipFill>
          <p:spPr>
            <a:xfrm>
              <a:off x="7036052" y="3974681"/>
              <a:ext cx="122426" cy="134620"/>
            </a:xfrm>
            <a:prstGeom prst="rect">
              <a:avLst/>
            </a:prstGeom>
            <a:noFill/>
            <a:ln>
              <a:noFill/>
            </a:ln>
          </p:spPr>
        </p:pic>
        <p:pic>
          <p:nvPicPr>
            <p:cNvPr id="838" name="Google Shape;838;p54"/>
            <p:cNvPicPr preferRelativeResize="0"/>
            <p:nvPr/>
          </p:nvPicPr>
          <p:blipFill rotWithShape="1">
            <a:blip r:embed="rId6">
              <a:alphaModFix/>
            </a:blip>
            <a:srcRect b="0" l="0" r="0" t="0"/>
            <a:stretch/>
          </p:blipFill>
          <p:spPr>
            <a:xfrm>
              <a:off x="7039101" y="4271861"/>
              <a:ext cx="122426" cy="136144"/>
            </a:xfrm>
            <a:prstGeom prst="rect">
              <a:avLst/>
            </a:prstGeom>
            <a:noFill/>
            <a:ln>
              <a:noFill/>
            </a:ln>
          </p:spPr>
        </p:pic>
        <p:pic>
          <p:nvPicPr>
            <p:cNvPr id="839" name="Google Shape;839;p54"/>
            <p:cNvPicPr preferRelativeResize="0"/>
            <p:nvPr/>
          </p:nvPicPr>
          <p:blipFill rotWithShape="1">
            <a:blip r:embed="rId4">
              <a:alphaModFix/>
            </a:blip>
            <a:srcRect b="0" l="0" r="0" t="0"/>
            <a:stretch/>
          </p:blipFill>
          <p:spPr>
            <a:xfrm>
              <a:off x="7918448" y="3799421"/>
              <a:ext cx="122426" cy="134618"/>
            </a:xfrm>
            <a:prstGeom prst="rect">
              <a:avLst/>
            </a:prstGeom>
            <a:noFill/>
            <a:ln>
              <a:noFill/>
            </a:ln>
          </p:spPr>
        </p:pic>
        <p:pic>
          <p:nvPicPr>
            <p:cNvPr id="840" name="Google Shape;840;p54"/>
            <p:cNvPicPr preferRelativeResize="0"/>
            <p:nvPr/>
          </p:nvPicPr>
          <p:blipFill rotWithShape="1">
            <a:blip r:embed="rId7">
              <a:alphaModFix/>
            </a:blip>
            <a:srcRect b="0" l="0" r="0" t="0"/>
            <a:stretch/>
          </p:blipFill>
          <p:spPr>
            <a:xfrm>
              <a:off x="7897112" y="4210901"/>
              <a:ext cx="123950" cy="134620"/>
            </a:xfrm>
            <a:prstGeom prst="rect">
              <a:avLst/>
            </a:prstGeom>
            <a:noFill/>
            <a:ln>
              <a:noFill/>
            </a:ln>
          </p:spPr>
        </p:pic>
        <p:pic>
          <p:nvPicPr>
            <p:cNvPr id="841" name="Google Shape;841;p54"/>
            <p:cNvPicPr preferRelativeResize="0"/>
            <p:nvPr/>
          </p:nvPicPr>
          <p:blipFill rotWithShape="1">
            <a:blip r:embed="rId7">
              <a:alphaModFix/>
            </a:blip>
            <a:srcRect b="0" l="0" r="0" t="0"/>
            <a:stretch/>
          </p:blipFill>
          <p:spPr>
            <a:xfrm>
              <a:off x="8768841" y="3825329"/>
              <a:ext cx="123950" cy="134620"/>
            </a:xfrm>
            <a:prstGeom prst="rect">
              <a:avLst/>
            </a:prstGeom>
            <a:noFill/>
            <a:ln>
              <a:noFill/>
            </a:ln>
          </p:spPr>
        </p:pic>
        <p:pic>
          <p:nvPicPr>
            <p:cNvPr id="842" name="Google Shape;842;p54"/>
            <p:cNvPicPr preferRelativeResize="0"/>
            <p:nvPr/>
          </p:nvPicPr>
          <p:blipFill rotWithShape="1">
            <a:blip r:embed="rId8">
              <a:alphaModFix/>
            </a:blip>
            <a:srcRect b="0" l="0" r="0" t="0"/>
            <a:stretch/>
          </p:blipFill>
          <p:spPr>
            <a:xfrm>
              <a:off x="8768841" y="4171277"/>
              <a:ext cx="123950" cy="134620"/>
            </a:xfrm>
            <a:prstGeom prst="rect">
              <a:avLst/>
            </a:prstGeom>
            <a:noFill/>
            <a:ln>
              <a:noFill/>
            </a:ln>
          </p:spPr>
        </p:pic>
        <p:pic>
          <p:nvPicPr>
            <p:cNvPr id="843" name="Google Shape;843;p54"/>
            <p:cNvPicPr preferRelativeResize="0"/>
            <p:nvPr/>
          </p:nvPicPr>
          <p:blipFill rotWithShape="1">
            <a:blip r:embed="rId8">
              <a:alphaModFix/>
            </a:blip>
            <a:srcRect b="0" l="0" r="0" t="0"/>
            <a:stretch/>
          </p:blipFill>
          <p:spPr>
            <a:xfrm>
              <a:off x="8768841" y="4608665"/>
              <a:ext cx="123950" cy="134618"/>
            </a:xfrm>
            <a:prstGeom prst="rect">
              <a:avLst/>
            </a:prstGeom>
            <a:noFill/>
            <a:ln>
              <a:noFill/>
            </a:ln>
          </p:spPr>
        </p:pic>
      </p:grpSp>
      <p:sp>
        <p:nvSpPr>
          <p:cNvPr id="844" name="Google Shape;844;p54"/>
          <p:cNvSpPr txBox="1"/>
          <p:nvPr/>
        </p:nvSpPr>
        <p:spPr>
          <a:xfrm>
            <a:off x="6350634" y="3820478"/>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1</a:t>
            </a:r>
            <a:endParaRPr sz="550">
              <a:latin typeface="Calibri"/>
              <a:ea typeface="Calibri"/>
              <a:cs typeface="Calibri"/>
              <a:sym typeface="Calibri"/>
            </a:endParaRPr>
          </a:p>
        </p:txBody>
      </p:sp>
      <p:sp>
        <p:nvSpPr>
          <p:cNvPr id="845" name="Google Shape;845;p54"/>
          <p:cNvSpPr txBox="1"/>
          <p:nvPr/>
        </p:nvSpPr>
        <p:spPr>
          <a:xfrm>
            <a:off x="7062341" y="3759237"/>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2</a:t>
            </a:r>
            <a:endParaRPr sz="550">
              <a:latin typeface="Calibri"/>
              <a:ea typeface="Calibri"/>
              <a:cs typeface="Calibri"/>
              <a:sym typeface="Calibri"/>
            </a:endParaRPr>
          </a:p>
        </p:txBody>
      </p:sp>
      <p:sp>
        <p:nvSpPr>
          <p:cNvPr id="846" name="Google Shape;846;p54"/>
          <p:cNvSpPr txBox="1"/>
          <p:nvPr/>
        </p:nvSpPr>
        <p:spPr>
          <a:xfrm>
            <a:off x="7945881" y="3820478"/>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5</a:t>
            </a:r>
            <a:endParaRPr sz="550">
              <a:latin typeface="Calibri"/>
              <a:ea typeface="Calibri"/>
              <a:cs typeface="Calibri"/>
              <a:sym typeface="Calibri"/>
            </a:endParaRPr>
          </a:p>
        </p:txBody>
      </p:sp>
      <p:sp>
        <p:nvSpPr>
          <p:cNvPr id="847" name="Google Shape;847;p54"/>
          <p:cNvSpPr txBox="1"/>
          <p:nvPr/>
        </p:nvSpPr>
        <p:spPr>
          <a:xfrm>
            <a:off x="8797288" y="3846105"/>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7</a:t>
            </a:r>
            <a:endParaRPr sz="550">
              <a:latin typeface="Calibri"/>
              <a:ea typeface="Calibri"/>
              <a:cs typeface="Calibri"/>
              <a:sym typeface="Calibri"/>
            </a:endParaRPr>
          </a:p>
        </p:txBody>
      </p:sp>
      <p:sp>
        <p:nvSpPr>
          <p:cNvPr id="848" name="Google Shape;848;p54"/>
          <p:cNvSpPr txBox="1"/>
          <p:nvPr/>
        </p:nvSpPr>
        <p:spPr>
          <a:xfrm>
            <a:off x="7063485" y="3995432"/>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3</a:t>
            </a:r>
            <a:endParaRPr sz="550">
              <a:latin typeface="Calibri"/>
              <a:ea typeface="Calibri"/>
              <a:cs typeface="Calibri"/>
              <a:sym typeface="Calibri"/>
            </a:endParaRPr>
          </a:p>
        </p:txBody>
      </p:sp>
      <p:sp>
        <p:nvSpPr>
          <p:cNvPr id="849" name="Google Shape;849;p54"/>
          <p:cNvSpPr txBox="1"/>
          <p:nvPr/>
        </p:nvSpPr>
        <p:spPr>
          <a:xfrm>
            <a:off x="8797288" y="4191749"/>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8</a:t>
            </a:r>
            <a:endParaRPr sz="550">
              <a:latin typeface="Calibri"/>
              <a:ea typeface="Calibri"/>
              <a:cs typeface="Calibri"/>
              <a:sym typeface="Calibri"/>
            </a:endParaRPr>
          </a:p>
        </p:txBody>
      </p:sp>
      <p:sp>
        <p:nvSpPr>
          <p:cNvPr id="850" name="Google Shape;850;p54"/>
          <p:cNvSpPr txBox="1"/>
          <p:nvPr/>
        </p:nvSpPr>
        <p:spPr>
          <a:xfrm>
            <a:off x="7066279" y="4293553"/>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4</a:t>
            </a:r>
            <a:endParaRPr sz="550">
              <a:latin typeface="Calibri"/>
              <a:ea typeface="Calibri"/>
              <a:cs typeface="Calibri"/>
              <a:sym typeface="Calibri"/>
            </a:endParaRPr>
          </a:p>
        </p:txBody>
      </p:sp>
      <p:sp>
        <p:nvSpPr>
          <p:cNvPr id="851" name="Google Shape;851;p54"/>
          <p:cNvSpPr txBox="1"/>
          <p:nvPr/>
        </p:nvSpPr>
        <p:spPr>
          <a:xfrm>
            <a:off x="7925560" y="4232288"/>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6</a:t>
            </a:r>
            <a:endParaRPr sz="550">
              <a:latin typeface="Calibri"/>
              <a:ea typeface="Calibri"/>
              <a:cs typeface="Calibri"/>
              <a:sym typeface="Calibri"/>
            </a:endParaRPr>
          </a:p>
        </p:txBody>
      </p:sp>
      <p:sp>
        <p:nvSpPr>
          <p:cNvPr id="852" name="Google Shape;852;p54"/>
          <p:cNvSpPr txBox="1"/>
          <p:nvPr/>
        </p:nvSpPr>
        <p:spPr>
          <a:xfrm>
            <a:off x="8797288" y="4629443"/>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9</a:t>
            </a:r>
            <a:endParaRPr sz="550">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grpSp>
        <p:nvGrpSpPr>
          <p:cNvPr id="857" name="Google Shape;857;p55"/>
          <p:cNvGrpSpPr/>
          <p:nvPr/>
        </p:nvGrpSpPr>
        <p:grpSpPr>
          <a:xfrm>
            <a:off x="169163" y="559309"/>
            <a:ext cx="360045" cy="360045"/>
            <a:chOff x="169163" y="559309"/>
            <a:chExt cx="360045" cy="360045"/>
          </a:xfrm>
        </p:grpSpPr>
        <p:sp>
          <p:nvSpPr>
            <p:cNvPr id="858" name="Google Shape;858;p55"/>
            <p:cNvSpPr/>
            <p:nvPr/>
          </p:nvSpPr>
          <p:spPr>
            <a:xfrm>
              <a:off x="169163" y="559309"/>
              <a:ext cx="360045" cy="360045"/>
            </a:xfrm>
            <a:custGeom>
              <a:rect b="b" l="l" r="r" t="t"/>
              <a:pathLst>
                <a:path extrusionOk="0" h="360044" w="360045">
                  <a:moveTo>
                    <a:pt x="179831" y="359663"/>
                  </a:moveTo>
                  <a:lnTo>
                    <a:pt x="132027" y="353239"/>
                  </a:lnTo>
                  <a:lnTo>
                    <a:pt x="89069" y="335109"/>
                  </a:lnTo>
                  <a:lnTo>
                    <a:pt x="52673" y="306990"/>
                  </a:lnTo>
                  <a:lnTo>
                    <a:pt x="24553" y="270593"/>
                  </a:lnTo>
                  <a:lnTo>
                    <a:pt x="6423" y="227636"/>
                  </a:lnTo>
                  <a:lnTo>
                    <a:pt x="0" y="179831"/>
                  </a:lnTo>
                  <a:lnTo>
                    <a:pt x="6423" y="132027"/>
                  </a:lnTo>
                  <a:lnTo>
                    <a:pt x="24553" y="89069"/>
                  </a:lnTo>
                  <a:lnTo>
                    <a:pt x="52673" y="52673"/>
                  </a:lnTo>
                  <a:lnTo>
                    <a:pt x="89069" y="24553"/>
                  </a:lnTo>
                  <a:lnTo>
                    <a:pt x="132027" y="6423"/>
                  </a:lnTo>
                  <a:lnTo>
                    <a:pt x="179831" y="0"/>
                  </a:lnTo>
                  <a:lnTo>
                    <a:pt x="227636" y="6423"/>
                  </a:lnTo>
                  <a:lnTo>
                    <a:pt x="270593" y="24553"/>
                  </a:lnTo>
                  <a:lnTo>
                    <a:pt x="306990" y="52673"/>
                  </a:lnTo>
                  <a:lnTo>
                    <a:pt x="335109" y="89069"/>
                  </a:lnTo>
                  <a:lnTo>
                    <a:pt x="353239" y="132027"/>
                  </a:lnTo>
                  <a:lnTo>
                    <a:pt x="359663" y="179831"/>
                  </a:lnTo>
                  <a:lnTo>
                    <a:pt x="353239" y="227636"/>
                  </a:lnTo>
                  <a:lnTo>
                    <a:pt x="335109" y="270593"/>
                  </a:lnTo>
                  <a:lnTo>
                    <a:pt x="306990" y="306990"/>
                  </a:lnTo>
                  <a:lnTo>
                    <a:pt x="270593" y="335109"/>
                  </a:lnTo>
                  <a:lnTo>
                    <a:pt x="227636" y="353239"/>
                  </a:lnTo>
                  <a:lnTo>
                    <a:pt x="179831" y="359663"/>
                  </a:lnTo>
                  <a:close/>
                </a:path>
              </a:pathLst>
            </a:custGeom>
            <a:solidFill>
              <a:srgbClr val="0095A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59" name="Google Shape;859;p55"/>
            <p:cNvSpPr/>
            <p:nvPr/>
          </p:nvSpPr>
          <p:spPr>
            <a:xfrm>
              <a:off x="169163" y="559309"/>
              <a:ext cx="360045" cy="360045"/>
            </a:xfrm>
            <a:custGeom>
              <a:rect b="b" l="l" r="r" t="t"/>
              <a:pathLst>
                <a:path extrusionOk="0" h="360044" w="360045">
                  <a:moveTo>
                    <a:pt x="0" y="179831"/>
                  </a:moveTo>
                  <a:lnTo>
                    <a:pt x="0" y="179831"/>
                  </a:lnTo>
                  <a:lnTo>
                    <a:pt x="6423" y="132027"/>
                  </a:lnTo>
                  <a:lnTo>
                    <a:pt x="24553" y="89069"/>
                  </a:lnTo>
                  <a:lnTo>
                    <a:pt x="52673" y="52673"/>
                  </a:lnTo>
                  <a:lnTo>
                    <a:pt x="89069" y="24553"/>
                  </a:lnTo>
                  <a:lnTo>
                    <a:pt x="132027" y="6423"/>
                  </a:lnTo>
                  <a:lnTo>
                    <a:pt x="179831" y="0"/>
                  </a:lnTo>
                  <a:lnTo>
                    <a:pt x="179831" y="0"/>
                  </a:lnTo>
                  <a:lnTo>
                    <a:pt x="227636" y="6423"/>
                  </a:lnTo>
                  <a:lnTo>
                    <a:pt x="270593" y="24553"/>
                  </a:lnTo>
                  <a:lnTo>
                    <a:pt x="306990" y="52673"/>
                  </a:lnTo>
                  <a:lnTo>
                    <a:pt x="335109" y="89069"/>
                  </a:lnTo>
                  <a:lnTo>
                    <a:pt x="353239" y="132027"/>
                  </a:lnTo>
                  <a:lnTo>
                    <a:pt x="359663" y="179831"/>
                  </a:lnTo>
                  <a:lnTo>
                    <a:pt x="359663" y="179831"/>
                  </a:lnTo>
                  <a:lnTo>
                    <a:pt x="179831" y="359663"/>
                  </a:lnTo>
                  <a:lnTo>
                    <a:pt x="179831" y="359663"/>
                  </a:lnTo>
                  <a:lnTo>
                    <a:pt x="0" y="179831"/>
                  </a:lnTo>
                  <a:close/>
                </a:path>
              </a:pathLst>
            </a:custGeom>
            <a:noFill/>
            <a:ln cap="flat" cmpd="sng" w="12700">
              <a:solidFill>
                <a:srgbClr val="006C79"/>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sp>
        <p:nvSpPr>
          <p:cNvPr id="860" name="Google Shape;860;p55"/>
          <p:cNvSpPr txBox="1"/>
          <p:nvPr/>
        </p:nvSpPr>
        <p:spPr>
          <a:xfrm>
            <a:off x="286384" y="565759"/>
            <a:ext cx="125095" cy="2387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400">
                <a:solidFill>
                  <a:srgbClr val="FFFFFF"/>
                </a:solidFill>
                <a:latin typeface="Calibri"/>
                <a:ea typeface="Calibri"/>
                <a:cs typeface="Calibri"/>
                <a:sym typeface="Calibri"/>
              </a:rPr>
              <a:t>5</a:t>
            </a:r>
            <a:endParaRPr sz="1400">
              <a:latin typeface="Calibri"/>
              <a:ea typeface="Calibri"/>
              <a:cs typeface="Calibri"/>
              <a:sym typeface="Calibri"/>
            </a:endParaRPr>
          </a:p>
        </p:txBody>
      </p:sp>
      <p:sp>
        <p:nvSpPr>
          <p:cNvPr id="861" name="Google Shape;861;p55"/>
          <p:cNvSpPr txBox="1"/>
          <p:nvPr/>
        </p:nvSpPr>
        <p:spPr>
          <a:xfrm>
            <a:off x="755650" y="546709"/>
            <a:ext cx="3773170" cy="2692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600">
                <a:latin typeface="Calibri"/>
                <a:ea typeface="Calibri"/>
                <a:cs typeface="Calibri"/>
                <a:sym typeface="Calibri"/>
              </a:rPr>
              <a:t>Sfruttamento dei servizi del sistema operativo</a:t>
            </a:r>
            <a:endParaRPr sz="1600">
              <a:latin typeface="Calibri"/>
              <a:ea typeface="Calibri"/>
              <a:cs typeface="Calibri"/>
              <a:sym typeface="Calibri"/>
            </a:endParaRPr>
          </a:p>
        </p:txBody>
      </p:sp>
      <p:sp>
        <p:nvSpPr>
          <p:cNvPr id="862" name="Google Shape;862;p55"/>
          <p:cNvSpPr txBox="1"/>
          <p:nvPr/>
        </p:nvSpPr>
        <p:spPr>
          <a:xfrm>
            <a:off x="756284" y="1138631"/>
            <a:ext cx="26352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Chi :</a:t>
            </a:r>
            <a:endParaRPr sz="1050">
              <a:latin typeface="Calibri"/>
              <a:ea typeface="Calibri"/>
              <a:cs typeface="Calibri"/>
              <a:sym typeface="Calibri"/>
            </a:endParaRPr>
          </a:p>
        </p:txBody>
      </p:sp>
      <p:sp>
        <p:nvSpPr>
          <p:cNvPr id="863" name="Google Shape;863;p55"/>
          <p:cNvSpPr txBox="1"/>
          <p:nvPr/>
        </p:nvSpPr>
        <p:spPr>
          <a:xfrm>
            <a:off x="2127231" y="1138631"/>
            <a:ext cx="150050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Ingegnere di manutenzione</a:t>
            </a:r>
            <a:endParaRPr sz="1050">
              <a:latin typeface="Calibri"/>
              <a:ea typeface="Calibri"/>
              <a:cs typeface="Calibri"/>
              <a:sym typeface="Calibri"/>
            </a:endParaRPr>
          </a:p>
        </p:txBody>
      </p:sp>
      <p:sp>
        <p:nvSpPr>
          <p:cNvPr id="864" name="Google Shape;864;p55"/>
          <p:cNvSpPr txBox="1"/>
          <p:nvPr/>
        </p:nvSpPr>
        <p:spPr>
          <a:xfrm>
            <a:off x="2165379" y="1503336"/>
            <a:ext cx="392811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SCADA Manutenzione Localizzazione del computer portatile (può essere</a:t>
            </a:r>
            <a:endParaRPr sz="1050">
              <a:latin typeface="Calibri"/>
              <a:ea typeface="Calibri"/>
              <a:cs typeface="Calibri"/>
              <a:sym typeface="Calibri"/>
            </a:endParaRPr>
          </a:p>
        </p:txBody>
      </p:sp>
      <p:sp>
        <p:nvSpPr>
          <p:cNvPr id="865" name="Google Shape;865;p55"/>
          <p:cNvSpPr txBox="1"/>
          <p:nvPr/>
        </p:nvSpPr>
        <p:spPr>
          <a:xfrm>
            <a:off x="756284" y="1503336"/>
            <a:ext cx="456565" cy="348615"/>
          </a:xfrm>
          <a:prstGeom prst="rect">
            <a:avLst/>
          </a:prstGeom>
          <a:noFill/>
          <a:ln>
            <a:noFill/>
          </a:ln>
        </p:spPr>
        <p:txBody>
          <a:bodyPr anchorCtr="0" anchor="t" bIns="0" lIns="0" spcFirstLastPara="1" rIns="0" wrap="square" tIns="9525">
            <a:spAutoFit/>
          </a:bodyPr>
          <a:lstStyle/>
          <a:p>
            <a:pPr indent="0" lvl="0" marL="12700" marR="5080" rtl="0" algn="l">
              <a:lnSpc>
                <a:spcPct val="101699"/>
              </a:lnSpc>
              <a:spcBef>
                <a:spcPts val="0"/>
              </a:spcBef>
              <a:spcAft>
                <a:spcPts val="0"/>
              </a:spcAft>
              <a:buNone/>
            </a:pPr>
            <a:r>
              <a:rPr lang="en-US" sz="1050">
                <a:latin typeface="Calibri"/>
                <a:ea typeface="Calibri"/>
                <a:cs typeface="Calibri"/>
                <a:sym typeface="Calibri"/>
              </a:rPr>
              <a:t>Dove : remota)</a:t>
            </a:r>
            <a:endParaRPr sz="1050">
              <a:latin typeface="Calibri"/>
              <a:ea typeface="Calibri"/>
              <a:cs typeface="Calibri"/>
              <a:sym typeface="Calibri"/>
            </a:endParaRPr>
          </a:p>
        </p:txBody>
      </p:sp>
      <p:sp>
        <p:nvSpPr>
          <p:cNvPr id="866" name="Google Shape;866;p55"/>
          <p:cNvSpPr txBox="1"/>
          <p:nvPr/>
        </p:nvSpPr>
        <p:spPr>
          <a:xfrm>
            <a:off x="756284" y="2031453"/>
            <a:ext cx="34925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Cosa :</a:t>
            </a:r>
            <a:endParaRPr sz="1050">
              <a:latin typeface="Calibri"/>
              <a:ea typeface="Calibri"/>
              <a:cs typeface="Calibri"/>
              <a:sym typeface="Calibri"/>
            </a:endParaRPr>
          </a:p>
        </p:txBody>
      </p:sp>
      <p:sp>
        <p:nvSpPr>
          <p:cNvPr id="867" name="Google Shape;867;p55"/>
          <p:cNvSpPr txBox="1"/>
          <p:nvPr/>
        </p:nvSpPr>
        <p:spPr>
          <a:xfrm>
            <a:off x="2127252" y="2031453"/>
            <a:ext cx="368554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I servizi non necessari non vengono disattivati nel sistema operativo.</a:t>
            </a:r>
            <a:endParaRPr sz="1050">
              <a:latin typeface="Calibri"/>
              <a:ea typeface="Calibri"/>
              <a:cs typeface="Calibri"/>
              <a:sym typeface="Calibri"/>
            </a:endParaRPr>
          </a:p>
        </p:txBody>
      </p:sp>
      <p:sp>
        <p:nvSpPr>
          <p:cNvPr id="868" name="Google Shape;868;p55"/>
          <p:cNvSpPr txBox="1"/>
          <p:nvPr/>
        </p:nvSpPr>
        <p:spPr>
          <a:xfrm>
            <a:off x="756284" y="2396794"/>
            <a:ext cx="52578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Quando :</a:t>
            </a:r>
            <a:endParaRPr sz="1050">
              <a:latin typeface="Calibri"/>
              <a:ea typeface="Calibri"/>
              <a:cs typeface="Calibri"/>
              <a:sym typeface="Calibri"/>
            </a:endParaRPr>
          </a:p>
        </p:txBody>
      </p:sp>
      <p:sp>
        <p:nvSpPr>
          <p:cNvPr id="869" name="Google Shape;869;p55"/>
          <p:cNvSpPr txBox="1"/>
          <p:nvPr/>
        </p:nvSpPr>
        <p:spPr>
          <a:xfrm>
            <a:off x="2127139" y="2396794"/>
            <a:ext cx="212661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Durante le operazioni di manutenzione</a:t>
            </a:r>
            <a:endParaRPr sz="1050">
              <a:latin typeface="Calibri"/>
              <a:ea typeface="Calibri"/>
              <a:cs typeface="Calibri"/>
              <a:sym typeface="Calibri"/>
            </a:endParaRPr>
          </a:p>
        </p:txBody>
      </p:sp>
      <p:sp>
        <p:nvSpPr>
          <p:cNvPr id="870" name="Google Shape;870;p55"/>
          <p:cNvSpPr txBox="1"/>
          <p:nvPr/>
        </p:nvSpPr>
        <p:spPr>
          <a:xfrm>
            <a:off x="756284" y="2761500"/>
            <a:ext cx="76327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A cosa serve :</a:t>
            </a:r>
            <a:endParaRPr sz="1050">
              <a:latin typeface="Calibri"/>
              <a:ea typeface="Calibri"/>
              <a:cs typeface="Calibri"/>
              <a:sym typeface="Calibri"/>
            </a:endParaRPr>
          </a:p>
        </p:txBody>
      </p:sp>
      <p:sp>
        <p:nvSpPr>
          <p:cNvPr id="871" name="Google Shape;871;p55"/>
          <p:cNvSpPr txBox="1"/>
          <p:nvPr/>
        </p:nvSpPr>
        <p:spPr>
          <a:xfrm>
            <a:off x="2127363" y="2761500"/>
            <a:ext cx="141732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Introdurre codice maligno</a:t>
            </a:r>
            <a:endParaRPr sz="1050">
              <a:latin typeface="Calibri"/>
              <a:ea typeface="Calibri"/>
              <a:cs typeface="Calibri"/>
              <a:sym typeface="Calibri"/>
            </a:endParaRPr>
          </a:p>
        </p:txBody>
      </p:sp>
      <p:sp>
        <p:nvSpPr>
          <p:cNvPr id="872" name="Google Shape;872;p55"/>
          <p:cNvSpPr txBox="1"/>
          <p:nvPr/>
        </p:nvSpPr>
        <p:spPr>
          <a:xfrm>
            <a:off x="756284" y="3126841"/>
            <a:ext cx="40576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Come :</a:t>
            </a:r>
            <a:endParaRPr sz="1050">
              <a:latin typeface="Calibri"/>
              <a:ea typeface="Calibri"/>
              <a:cs typeface="Calibri"/>
              <a:sym typeface="Calibri"/>
            </a:endParaRPr>
          </a:p>
        </p:txBody>
      </p:sp>
      <p:sp>
        <p:nvSpPr>
          <p:cNvPr id="873" name="Google Shape;873;p55"/>
          <p:cNvSpPr txBox="1"/>
          <p:nvPr/>
        </p:nvSpPr>
        <p:spPr>
          <a:xfrm>
            <a:off x="2127237" y="3126841"/>
            <a:ext cx="359156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Accesso tramite servizi per non disabili (scrittura, cancellazione,...)</a:t>
            </a:r>
            <a:endParaRPr sz="1050">
              <a:latin typeface="Calibri"/>
              <a:ea typeface="Calibri"/>
              <a:cs typeface="Calibri"/>
              <a:sym typeface="Calibri"/>
            </a:endParaRPr>
          </a:p>
        </p:txBody>
      </p:sp>
      <p:sp>
        <p:nvSpPr>
          <p:cNvPr id="874" name="Google Shape;874;p55"/>
          <p:cNvSpPr txBox="1"/>
          <p:nvPr/>
        </p:nvSpPr>
        <p:spPr>
          <a:xfrm>
            <a:off x="756284" y="3491547"/>
            <a:ext cx="55245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Esempio :</a:t>
            </a:r>
            <a:endParaRPr sz="1050">
              <a:latin typeface="Calibri"/>
              <a:ea typeface="Calibri"/>
              <a:cs typeface="Calibri"/>
              <a:sym typeface="Calibri"/>
            </a:endParaRPr>
          </a:p>
        </p:txBody>
      </p:sp>
      <p:sp>
        <p:nvSpPr>
          <p:cNvPr id="875" name="Google Shape;875;p55"/>
          <p:cNvSpPr txBox="1"/>
          <p:nvPr/>
        </p:nvSpPr>
        <p:spPr>
          <a:xfrm>
            <a:off x="2126951" y="3491547"/>
            <a:ext cx="133477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Estrazione del set di dati</a:t>
            </a:r>
            <a:endParaRPr sz="1050">
              <a:latin typeface="Calibri"/>
              <a:ea typeface="Calibri"/>
              <a:cs typeface="Calibri"/>
              <a:sym typeface="Calibri"/>
            </a:endParaRPr>
          </a:p>
        </p:txBody>
      </p:sp>
      <p:sp>
        <p:nvSpPr>
          <p:cNvPr id="876" name="Google Shape;876;p55"/>
          <p:cNvSpPr txBox="1"/>
          <p:nvPr/>
        </p:nvSpPr>
        <p:spPr>
          <a:xfrm>
            <a:off x="8350986" y="40551"/>
            <a:ext cx="70485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850">
                <a:solidFill>
                  <a:srgbClr val="D7791A"/>
                </a:solidFill>
                <a:latin typeface="Calibri"/>
                <a:ea typeface="Calibri"/>
                <a:cs typeface="Calibri"/>
                <a:sym typeface="Calibri"/>
              </a:rPr>
              <a:t>CSP0011_C_E</a:t>
            </a:r>
            <a:endParaRPr sz="850">
              <a:latin typeface="Calibri"/>
              <a:ea typeface="Calibri"/>
              <a:cs typeface="Calibri"/>
              <a:sym typeface="Calibri"/>
            </a:endParaRPr>
          </a:p>
        </p:txBody>
      </p:sp>
      <p:sp>
        <p:nvSpPr>
          <p:cNvPr id="877" name="Google Shape;877;p55"/>
          <p:cNvSpPr txBox="1"/>
          <p:nvPr/>
        </p:nvSpPr>
        <p:spPr>
          <a:xfrm>
            <a:off x="6097904" y="203250"/>
            <a:ext cx="1687195" cy="2235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300">
                <a:latin typeface="Calibri"/>
                <a:ea typeface="Calibri"/>
                <a:cs typeface="Calibri"/>
                <a:sym typeface="Calibri"/>
              </a:rPr>
              <a:t>Casi d'uso - vulnerabilità</a:t>
            </a:r>
            <a:endParaRPr sz="1300">
              <a:latin typeface="Calibri"/>
              <a:ea typeface="Calibri"/>
              <a:cs typeface="Calibri"/>
              <a:sym typeface="Calibri"/>
            </a:endParaRPr>
          </a:p>
        </p:txBody>
      </p:sp>
      <p:grpSp>
        <p:nvGrpSpPr>
          <p:cNvPr id="878" name="Google Shape;878;p55"/>
          <p:cNvGrpSpPr/>
          <p:nvPr/>
        </p:nvGrpSpPr>
        <p:grpSpPr>
          <a:xfrm>
            <a:off x="6291071" y="3733800"/>
            <a:ext cx="2793492" cy="1409699"/>
            <a:chOff x="6291071" y="3733800"/>
            <a:chExt cx="2793492" cy="1409699"/>
          </a:xfrm>
        </p:grpSpPr>
        <p:pic>
          <p:nvPicPr>
            <p:cNvPr id="879" name="Google Shape;879;p55"/>
            <p:cNvPicPr preferRelativeResize="0"/>
            <p:nvPr/>
          </p:nvPicPr>
          <p:blipFill rotWithShape="1">
            <a:blip r:embed="rId3">
              <a:alphaModFix/>
            </a:blip>
            <a:srcRect b="0" l="0" r="0" t="0"/>
            <a:stretch/>
          </p:blipFill>
          <p:spPr>
            <a:xfrm>
              <a:off x="6291071" y="3733800"/>
              <a:ext cx="2793492" cy="1409699"/>
            </a:xfrm>
            <a:prstGeom prst="rect">
              <a:avLst/>
            </a:prstGeom>
            <a:noFill/>
            <a:ln>
              <a:noFill/>
            </a:ln>
          </p:spPr>
        </p:pic>
        <p:pic>
          <p:nvPicPr>
            <p:cNvPr id="880" name="Google Shape;880;p55"/>
            <p:cNvPicPr preferRelativeResize="0"/>
            <p:nvPr/>
          </p:nvPicPr>
          <p:blipFill rotWithShape="1">
            <a:blip r:embed="rId4">
              <a:alphaModFix/>
            </a:blip>
            <a:srcRect b="0" l="0" r="0" t="0"/>
            <a:stretch/>
          </p:blipFill>
          <p:spPr>
            <a:xfrm>
              <a:off x="6322821" y="4047490"/>
              <a:ext cx="122426" cy="134618"/>
            </a:xfrm>
            <a:prstGeom prst="rect">
              <a:avLst/>
            </a:prstGeom>
            <a:noFill/>
            <a:ln>
              <a:noFill/>
            </a:ln>
          </p:spPr>
        </p:pic>
        <p:pic>
          <p:nvPicPr>
            <p:cNvPr id="881" name="Google Shape;881;p55"/>
            <p:cNvPicPr preferRelativeResize="0"/>
            <p:nvPr/>
          </p:nvPicPr>
          <p:blipFill rotWithShape="1">
            <a:blip r:embed="rId5">
              <a:alphaModFix/>
            </a:blip>
            <a:srcRect b="0" l="0" r="0" t="0"/>
            <a:stretch/>
          </p:blipFill>
          <p:spPr>
            <a:xfrm>
              <a:off x="7034529" y="3986529"/>
              <a:ext cx="122426" cy="134618"/>
            </a:xfrm>
            <a:prstGeom prst="rect">
              <a:avLst/>
            </a:prstGeom>
            <a:noFill/>
            <a:ln>
              <a:noFill/>
            </a:ln>
          </p:spPr>
        </p:pic>
        <p:pic>
          <p:nvPicPr>
            <p:cNvPr id="882" name="Google Shape;882;p55"/>
            <p:cNvPicPr preferRelativeResize="0"/>
            <p:nvPr/>
          </p:nvPicPr>
          <p:blipFill rotWithShape="1">
            <a:blip r:embed="rId5">
              <a:alphaModFix/>
            </a:blip>
            <a:srcRect b="0" l="0" r="0" t="0"/>
            <a:stretch/>
          </p:blipFill>
          <p:spPr>
            <a:xfrm>
              <a:off x="7036052" y="4222750"/>
              <a:ext cx="122426" cy="134620"/>
            </a:xfrm>
            <a:prstGeom prst="rect">
              <a:avLst/>
            </a:prstGeom>
            <a:noFill/>
            <a:ln>
              <a:noFill/>
            </a:ln>
          </p:spPr>
        </p:pic>
        <p:pic>
          <p:nvPicPr>
            <p:cNvPr id="883" name="Google Shape;883;p55"/>
            <p:cNvPicPr preferRelativeResize="0"/>
            <p:nvPr/>
          </p:nvPicPr>
          <p:blipFill rotWithShape="1">
            <a:blip r:embed="rId6">
              <a:alphaModFix/>
            </a:blip>
            <a:srcRect b="0" l="0" r="0" t="0"/>
            <a:stretch/>
          </p:blipFill>
          <p:spPr>
            <a:xfrm>
              <a:off x="7039101" y="4519930"/>
              <a:ext cx="122426" cy="136144"/>
            </a:xfrm>
            <a:prstGeom prst="rect">
              <a:avLst/>
            </a:prstGeom>
            <a:noFill/>
            <a:ln>
              <a:noFill/>
            </a:ln>
          </p:spPr>
        </p:pic>
        <p:pic>
          <p:nvPicPr>
            <p:cNvPr id="884" name="Google Shape;884;p55"/>
            <p:cNvPicPr preferRelativeResize="0"/>
            <p:nvPr/>
          </p:nvPicPr>
          <p:blipFill rotWithShape="1">
            <a:blip r:embed="rId4">
              <a:alphaModFix/>
            </a:blip>
            <a:srcRect b="0" l="0" r="0" t="0"/>
            <a:stretch/>
          </p:blipFill>
          <p:spPr>
            <a:xfrm>
              <a:off x="7918448" y="4047490"/>
              <a:ext cx="122426" cy="134618"/>
            </a:xfrm>
            <a:prstGeom prst="rect">
              <a:avLst/>
            </a:prstGeom>
            <a:noFill/>
            <a:ln>
              <a:noFill/>
            </a:ln>
          </p:spPr>
        </p:pic>
        <p:pic>
          <p:nvPicPr>
            <p:cNvPr id="885" name="Google Shape;885;p55"/>
            <p:cNvPicPr preferRelativeResize="0"/>
            <p:nvPr/>
          </p:nvPicPr>
          <p:blipFill rotWithShape="1">
            <a:blip r:embed="rId7">
              <a:alphaModFix/>
            </a:blip>
            <a:srcRect b="0" l="0" r="0" t="0"/>
            <a:stretch/>
          </p:blipFill>
          <p:spPr>
            <a:xfrm>
              <a:off x="7897112" y="4458970"/>
              <a:ext cx="123950" cy="134620"/>
            </a:xfrm>
            <a:prstGeom prst="rect">
              <a:avLst/>
            </a:prstGeom>
            <a:noFill/>
            <a:ln>
              <a:noFill/>
            </a:ln>
          </p:spPr>
        </p:pic>
        <p:pic>
          <p:nvPicPr>
            <p:cNvPr id="886" name="Google Shape;886;p55"/>
            <p:cNvPicPr preferRelativeResize="0"/>
            <p:nvPr/>
          </p:nvPicPr>
          <p:blipFill rotWithShape="1">
            <a:blip r:embed="rId7">
              <a:alphaModFix/>
            </a:blip>
            <a:srcRect b="0" l="0" r="0" t="0"/>
            <a:stretch/>
          </p:blipFill>
          <p:spPr>
            <a:xfrm>
              <a:off x="8768841" y="4073397"/>
              <a:ext cx="123950" cy="134620"/>
            </a:xfrm>
            <a:prstGeom prst="rect">
              <a:avLst/>
            </a:prstGeom>
            <a:noFill/>
            <a:ln>
              <a:noFill/>
            </a:ln>
          </p:spPr>
        </p:pic>
        <p:pic>
          <p:nvPicPr>
            <p:cNvPr id="887" name="Google Shape;887;p55"/>
            <p:cNvPicPr preferRelativeResize="0"/>
            <p:nvPr/>
          </p:nvPicPr>
          <p:blipFill rotWithShape="1">
            <a:blip r:embed="rId8">
              <a:alphaModFix/>
            </a:blip>
            <a:srcRect b="0" l="0" r="0" t="0"/>
            <a:stretch/>
          </p:blipFill>
          <p:spPr>
            <a:xfrm>
              <a:off x="8768841" y="4419345"/>
              <a:ext cx="123950" cy="134620"/>
            </a:xfrm>
            <a:prstGeom prst="rect">
              <a:avLst/>
            </a:prstGeom>
            <a:noFill/>
            <a:ln>
              <a:noFill/>
            </a:ln>
          </p:spPr>
        </p:pic>
        <p:pic>
          <p:nvPicPr>
            <p:cNvPr id="888" name="Google Shape;888;p55"/>
            <p:cNvPicPr preferRelativeResize="0"/>
            <p:nvPr/>
          </p:nvPicPr>
          <p:blipFill rotWithShape="1">
            <a:blip r:embed="rId8">
              <a:alphaModFix/>
            </a:blip>
            <a:srcRect b="0" l="0" r="0" t="0"/>
            <a:stretch/>
          </p:blipFill>
          <p:spPr>
            <a:xfrm>
              <a:off x="8768841" y="4856733"/>
              <a:ext cx="123950" cy="134618"/>
            </a:xfrm>
            <a:prstGeom prst="rect">
              <a:avLst/>
            </a:prstGeom>
            <a:noFill/>
            <a:ln>
              <a:noFill/>
            </a:ln>
          </p:spPr>
        </p:pic>
      </p:grpSp>
      <p:sp>
        <p:nvSpPr>
          <p:cNvPr id="889" name="Google Shape;889;p55"/>
          <p:cNvSpPr txBox="1"/>
          <p:nvPr/>
        </p:nvSpPr>
        <p:spPr>
          <a:xfrm>
            <a:off x="6350634" y="4068547"/>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1</a:t>
            </a:r>
            <a:endParaRPr sz="550">
              <a:latin typeface="Calibri"/>
              <a:ea typeface="Calibri"/>
              <a:cs typeface="Calibri"/>
              <a:sym typeface="Calibri"/>
            </a:endParaRPr>
          </a:p>
        </p:txBody>
      </p:sp>
      <p:sp>
        <p:nvSpPr>
          <p:cNvPr id="890" name="Google Shape;890;p55"/>
          <p:cNvSpPr txBox="1"/>
          <p:nvPr/>
        </p:nvSpPr>
        <p:spPr>
          <a:xfrm>
            <a:off x="7062341" y="4007306"/>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2</a:t>
            </a:r>
            <a:endParaRPr sz="550">
              <a:latin typeface="Calibri"/>
              <a:ea typeface="Calibri"/>
              <a:cs typeface="Calibri"/>
              <a:sym typeface="Calibri"/>
            </a:endParaRPr>
          </a:p>
        </p:txBody>
      </p:sp>
      <p:sp>
        <p:nvSpPr>
          <p:cNvPr id="891" name="Google Shape;891;p55"/>
          <p:cNvSpPr txBox="1"/>
          <p:nvPr/>
        </p:nvSpPr>
        <p:spPr>
          <a:xfrm>
            <a:off x="7945881" y="4068547"/>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5</a:t>
            </a:r>
            <a:endParaRPr sz="550">
              <a:latin typeface="Calibri"/>
              <a:ea typeface="Calibri"/>
              <a:cs typeface="Calibri"/>
              <a:sym typeface="Calibri"/>
            </a:endParaRPr>
          </a:p>
        </p:txBody>
      </p:sp>
      <p:sp>
        <p:nvSpPr>
          <p:cNvPr id="892" name="Google Shape;892;p55"/>
          <p:cNvSpPr txBox="1"/>
          <p:nvPr/>
        </p:nvSpPr>
        <p:spPr>
          <a:xfrm>
            <a:off x="8797288" y="4094174"/>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7</a:t>
            </a:r>
            <a:endParaRPr sz="550">
              <a:latin typeface="Calibri"/>
              <a:ea typeface="Calibri"/>
              <a:cs typeface="Calibri"/>
              <a:sym typeface="Calibri"/>
            </a:endParaRPr>
          </a:p>
        </p:txBody>
      </p:sp>
      <p:sp>
        <p:nvSpPr>
          <p:cNvPr id="893" name="Google Shape;893;p55"/>
          <p:cNvSpPr txBox="1"/>
          <p:nvPr/>
        </p:nvSpPr>
        <p:spPr>
          <a:xfrm>
            <a:off x="7063485" y="4243502"/>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3</a:t>
            </a:r>
            <a:endParaRPr sz="550">
              <a:latin typeface="Calibri"/>
              <a:ea typeface="Calibri"/>
              <a:cs typeface="Calibri"/>
              <a:sym typeface="Calibri"/>
            </a:endParaRPr>
          </a:p>
        </p:txBody>
      </p:sp>
      <p:sp>
        <p:nvSpPr>
          <p:cNvPr id="894" name="Google Shape;894;p55"/>
          <p:cNvSpPr txBox="1"/>
          <p:nvPr/>
        </p:nvSpPr>
        <p:spPr>
          <a:xfrm>
            <a:off x="8797288" y="4439818"/>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8</a:t>
            </a:r>
            <a:endParaRPr sz="550">
              <a:latin typeface="Calibri"/>
              <a:ea typeface="Calibri"/>
              <a:cs typeface="Calibri"/>
              <a:sym typeface="Calibri"/>
            </a:endParaRPr>
          </a:p>
        </p:txBody>
      </p:sp>
      <p:sp>
        <p:nvSpPr>
          <p:cNvPr id="895" name="Google Shape;895;p55"/>
          <p:cNvSpPr txBox="1"/>
          <p:nvPr/>
        </p:nvSpPr>
        <p:spPr>
          <a:xfrm>
            <a:off x="7066279" y="4541622"/>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4</a:t>
            </a:r>
            <a:endParaRPr sz="550">
              <a:latin typeface="Calibri"/>
              <a:ea typeface="Calibri"/>
              <a:cs typeface="Calibri"/>
              <a:sym typeface="Calibri"/>
            </a:endParaRPr>
          </a:p>
        </p:txBody>
      </p:sp>
      <p:sp>
        <p:nvSpPr>
          <p:cNvPr id="896" name="Google Shape;896;p55"/>
          <p:cNvSpPr txBox="1"/>
          <p:nvPr/>
        </p:nvSpPr>
        <p:spPr>
          <a:xfrm>
            <a:off x="7925560" y="4480357"/>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6</a:t>
            </a:r>
            <a:endParaRPr sz="550">
              <a:latin typeface="Calibri"/>
              <a:ea typeface="Calibri"/>
              <a:cs typeface="Calibri"/>
              <a:sym typeface="Calibri"/>
            </a:endParaRPr>
          </a:p>
        </p:txBody>
      </p:sp>
      <p:sp>
        <p:nvSpPr>
          <p:cNvPr id="897" name="Google Shape;897;p55"/>
          <p:cNvSpPr txBox="1"/>
          <p:nvPr/>
        </p:nvSpPr>
        <p:spPr>
          <a:xfrm>
            <a:off x="8797288" y="4877511"/>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9</a:t>
            </a:r>
            <a:endParaRPr sz="550">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1" name="Shape 901"/>
        <p:cNvGrpSpPr/>
        <p:nvPr/>
      </p:nvGrpSpPr>
      <p:grpSpPr>
        <a:xfrm>
          <a:off x="0" y="0"/>
          <a:ext cx="0" cy="0"/>
          <a:chOff x="0" y="0"/>
          <a:chExt cx="0" cy="0"/>
        </a:xfrm>
      </p:grpSpPr>
      <p:grpSp>
        <p:nvGrpSpPr>
          <p:cNvPr id="902" name="Google Shape;902;p56"/>
          <p:cNvGrpSpPr/>
          <p:nvPr/>
        </p:nvGrpSpPr>
        <p:grpSpPr>
          <a:xfrm>
            <a:off x="169163" y="559309"/>
            <a:ext cx="360045" cy="360045"/>
            <a:chOff x="169163" y="559309"/>
            <a:chExt cx="360045" cy="360045"/>
          </a:xfrm>
        </p:grpSpPr>
        <p:sp>
          <p:nvSpPr>
            <p:cNvPr id="903" name="Google Shape;903;p56"/>
            <p:cNvSpPr/>
            <p:nvPr/>
          </p:nvSpPr>
          <p:spPr>
            <a:xfrm>
              <a:off x="169163" y="559309"/>
              <a:ext cx="360045" cy="360045"/>
            </a:xfrm>
            <a:custGeom>
              <a:rect b="b" l="l" r="r" t="t"/>
              <a:pathLst>
                <a:path extrusionOk="0" h="360044" w="360045">
                  <a:moveTo>
                    <a:pt x="179831" y="359663"/>
                  </a:moveTo>
                  <a:lnTo>
                    <a:pt x="132027" y="353239"/>
                  </a:lnTo>
                  <a:lnTo>
                    <a:pt x="89069" y="335109"/>
                  </a:lnTo>
                  <a:lnTo>
                    <a:pt x="52673" y="306990"/>
                  </a:lnTo>
                  <a:lnTo>
                    <a:pt x="24553" y="270593"/>
                  </a:lnTo>
                  <a:lnTo>
                    <a:pt x="6423" y="227636"/>
                  </a:lnTo>
                  <a:lnTo>
                    <a:pt x="0" y="179831"/>
                  </a:lnTo>
                  <a:lnTo>
                    <a:pt x="6423" y="132027"/>
                  </a:lnTo>
                  <a:lnTo>
                    <a:pt x="24553" y="89069"/>
                  </a:lnTo>
                  <a:lnTo>
                    <a:pt x="52673" y="52673"/>
                  </a:lnTo>
                  <a:lnTo>
                    <a:pt x="89069" y="24553"/>
                  </a:lnTo>
                  <a:lnTo>
                    <a:pt x="132027" y="6423"/>
                  </a:lnTo>
                  <a:lnTo>
                    <a:pt x="179831" y="0"/>
                  </a:lnTo>
                  <a:lnTo>
                    <a:pt x="227636" y="6423"/>
                  </a:lnTo>
                  <a:lnTo>
                    <a:pt x="270593" y="24553"/>
                  </a:lnTo>
                  <a:lnTo>
                    <a:pt x="306990" y="52673"/>
                  </a:lnTo>
                  <a:lnTo>
                    <a:pt x="335109" y="89069"/>
                  </a:lnTo>
                  <a:lnTo>
                    <a:pt x="353239" y="132027"/>
                  </a:lnTo>
                  <a:lnTo>
                    <a:pt x="359663" y="179831"/>
                  </a:lnTo>
                  <a:lnTo>
                    <a:pt x="353239" y="227636"/>
                  </a:lnTo>
                  <a:lnTo>
                    <a:pt x="335109" y="270593"/>
                  </a:lnTo>
                  <a:lnTo>
                    <a:pt x="306990" y="306990"/>
                  </a:lnTo>
                  <a:lnTo>
                    <a:pt x="270593" y="335109"/>
                  </a:lnTo>
                  <a:lnTo>
                    <a:pt x="227636" y="353239"/>
                  </a:lnTo>
                  <a:lnTo>
                    <a:pt x="179831" y="359663"/>
                  </a:lnTo>
                  <a:close/>
                </a:path>
              </a:pathLst>
            </a:custGeom>
            <a:solidFill>
              <a:srgbClr val="0095A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04" name="Google Shape;904;p56"/>
            <p:cNvSpPr/>
            <p:nvPr/>
          </p:nvSpPr>
          <p:spPr>
            <a:xfrm>
              <a:off x="169163" y="559309"/>
              <a:ext cx="360045" cy="360045"/>
            </a:xfrm>
            <a:custGeom>
              <a:rect b="b" l="l" r="r" t="t"/>
              <a:pathLst>
                <a:path extrusionOk="0" h="360044" w="360045">
                  <a:moveTo>
                    <a:pt x="0" y="179831"/>
                  </a:moveTo>
                  <a:lnTo>
                    <a:pt x="0" y="179831"/>
                  </a:lnTo>
                  <a:lnTo>
                    <a:pt x="6423" y="132027"/>
                  </a:lnTo>
                  <a:lnTo>
                    <a:pt x="24553" y="89069"/>
                  </a:lnTo>
                  <a:lnTo>
                    <a:pt x="52673" y="52673"/>
                  </a:lnTo>
                  <a:lnTo>
                    <a:pt x="89069" y="24553"/>
                  </a:lnTo>
                  <a:lnTo>
                    <a:pt x="132027" y="6423"/>
                  </a:lnTo>
                  <a:lnTo>
                    <a:pt x="179831" y="0"/>
                  </a:lnTo>
                  <a:lnTo>
                    <a:pt x="179831" y="0"/>
                  </a:lnTo>
                  <a:lnTo>
                    <a:pt x="227636" y="6423"/>
                  </a:lnTo>
                  <a:lnTo>
                    <a:pt x="270593" y="24553"/>
                  </a:lnTo>
                  <a:lnTo>
                    <a:pt x="306990" y="52673"/>
                  </a:lnTo>
                  <a:lnTo>
                    <a:pt x="335109" y="89069"/>
                  </a:lnTo>
                  <a:lnTo>
                    <a:pt x="353239" y="132027"/>
                  </a:lnTo>
                  <a:lnTo>
                    <a:pt x="359663" y="179831"/>
                  </a:lnTo>
                  <a:lnTo>
                    <a:pt x="359663" y="179831"/>
                  </a:lnTo>
                  <a:lnTo>
                    <a:pt x="179831" y="359663"/>
                  </a:lnTo>
                  <a:lnTo>
                    <a:pt x="179831" y="359663"/>
                  </a:lnTo>
                  <a:lnTo>
                    <a:pt x="0" y="179831"/>
                  </a:lnTo>
                  <a:close/>
                </a:path>
              </a:pathLst>
            </a:custGeom>
            <a:noFill/>
            <a:ln cap="flat" cmpd="sng" w="12700">
              <a:solidFill>
                <a:srgbClr val="006C79"/>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sp>
        <p:nvSpPr>
          <p:cNvPr id="905" name="Google Shape;905;p56"/>
          <p:cNvSpPr txBox="1"/>
          <p:nvPr/>
        </p:nvSpPr>
        <p:spPr>
          <a:xfrm>
            <a:off x="286384" y="565759"/>
            <a:ext cx="125095" cy="2387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400">
                <a:solidFill>
                  <a:srgbClr val="FFFFFF"/>
                </a:solidFill>
                <a:latin typeface="Calibri"/>
                <a:ea typeface="Calibri"/>
                <a:cs typeface="Calibri"/>
                <a:sym typeface="Calibri"/>
              </a:rPr>
              <a:t>6</a:t>
            </a:r>
            <a:endParaRPr sz="1400">
              <a:latin typeface="Calibri"/>
              <a:ea typeface="Calibri"/>
              <a:cs typeface="Calibri"/>
              <a:sym typeface="Calibri"/>
            </a:endParaRPr>
          </a:p>
        </p:txBody>
      </p:sp>
      <p:sp>
        <p:nvSpPr>
          <p:cNvPr id="906" name="Google Shape;906;p56"/>
          <p:cNvSpPr txBox="1"/>
          <p:nvPr/>
        </p:nvSpPr>
        <p:spPr>
          <a:xfrm>
            <a:off x="755650" y="546709"/>
            <a:ext cx="4592320" cy="2692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600">
                <a:latin typeface="Calibri"/>
                <a:ea typeface="Calibri"/>
                <a:cs typeface="Calibri"/>
                <a:sym typeface="Calibri"/>
              </a:rPr>
              <a:t>Mancanza di funzionalità di rilevamento delle intrusioni</a:t>
            </a:r>
            <a:endParaRPr sz="1600">
              <a:latin typeface="Calibri"/>
              <a:ea typeface="Calibri"/>
              <a:cs typeface="Calibri"/>
              <a:sym typeface="Calibri"/>
            </a:endParaRPr>
          </a:p>
        </p:txBody>
      </p:sp>
      <p:sp>
        <p:nvSpPr>
          <p:cNvPr id="907" name="Google Shape;907;p56"/>
          <p:cNvSpPr txBox="1"/>
          <p:nvPr/>
        </p:nvSpPr>
        <p:spPr>
          <a:xfrm>
            <a:off x="756284" y="1138631"/>
            <a:ext cx="26352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Chi :</a:t>
            </a:r>
            <a:endParaRPr sz="1050">
              <a:latin typeface="Calibri"/>
              <a:ea typeface="Calibri"/>
              <a:cs typeface="Calibri"/>
              <a:sym typeface="Calibri"/>
            </a:endParaRPr>
          </a:p>
        </p:txBody>
      </p:sp>
      <p:sp>
        <p:nvSpPr>
          <p:cNvPr id="908" name="Google Shape;908;p56"/>
          <p:cNvSpPr txBox="1"/>
          <p:nvPr/>
        </p:nvSpPr>
        <p:spPr>
          <a:xfrm>
            <a:off x="2127231" y="1138631"/>
            <a:ext cx="118999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Esperto interno di ICT</a:t>
            </a:r>
            <a:endParaRPr sz="1050">
              <a:latin typeface="Calibri"/>
              <a:ea typeface="Calibri"/>
              <a:cs typeface="Calibri"/>
              <a:sym typeface="Calibri"/>
            </a:endParaRPr>
          </a:p>
        </p:txBody>
      </p:sp>
      <p:sp>
        <p:nvSpPr>
          <p:cNvPr id="909" name="Google Shape;909;p56"/>
          <p:cNvSpPr txBox="1"/>
          <p:nvPr/>
        </p:nvSpPr>
        <p:spPr>
          <a:xfrm>
            <a:off x="756284" y="1503336"/>
            <a:ext cx="37020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Dove :</a:t>
            </a:r>
            <a:endParaRPr sz="1050">
              <a:latin typeface="Calibri"/>
              <a:ea typeface="Calibri"/>
              <a:cs typeface="Calibri"/>
              <a:sym typeface="Calibri"/>
            </a:endParaRPr>
          </a:p>
        </p:txBody>
      </p:sp>
      <p:sp>
        <p:nvSpPr>
          <p:cNvPr id="910" name="Google Shape;910;p56"/>
          <p:cNvSpPr txBox="1"/>
          <p:nvPr/>
        </p:nvSpPr>
        <p:spPr>
          <a:xfrm>
            <a:off x="2165379" y="1503336"/>
            <a:ext cx="283400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Sala di sicurezza ICT / Data Historian / Server SCADA</a:t>
            </a:r>
            <a:endParaRPr sz="1050">
              <a:latin typeface="Calibri"/>
              <a:ea typeface="Calibri"/>
              <a:cs typeface="Calibri"/>
              <a:sym typeface="Calibri"/>
            </a:endParaRPr>
          </a:p>
        </p:txBody>
      </p:sp>
      <p:sp>
        <p:nvSpPr>
          <p:cNvPr id="911" name="Google Shape;911;p56"/>
          <p:cNvSpPr txBox="1"/>
          <p:nvPr/>
        </p:nvSpPr>
        <p:spPr>
          <a:xfrm>
            <a:off x="756284" y="1868677"/>
            <a:ext cx="34925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Cosa :</a:t>
            </a:r>
            <a:endParaRPr sz="1050">
              <a:latin typeface="Calibri"/>
              <a:ea typeface="Calibri"/>
              <a:cs typeface="Calibri"/>
              <a:sym typeface="Calibri"/>
            </a:endParaRPr>
          </a:p>
        </p:txBody>
      </p:sp>
      <p:sp>
        <p:nvSpPr>
          <p:cNvPr id="912" name="Google Shape;912;p56"/>
          <p:cNvSpPr txBox="1"/>
          <p:nvPr/>
        </p:nvSpPr>
        <p:spPr>
          <a:xfrm>
            <a:off x="2127252" y="1868677"/>
            <a:ext cx="237680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Mancanza di servizi di sicurezza informatica</a:t>
            </a:r>
            <a:endParaRPr sz="1050">
              <a:latin typeface="Calibri"/>
              <a:ea typeface="Calibri"/>
              <a:cs typeface="Calibri"/>
              <a:sym typeface="Calibri"/>
            </a:endParaRPr>
          </a:p>
        </p:txBody>
      </p:sp>
      <p:sp>
        <p:nvSpPr>
          <p:cNvPr id="913" name="Google Shape;913;p56"/>
          <p:cNvSpPr txBox="1"/>
          <p:nvPr/>
        </p:nvSpPr>
        <p:spPr>
          <a:xfrm>
            <a:off x="756284" y="2234019"/>
            <a:ext cx="52578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Quando :</a:t>
            </a:r>
            <a:endParaRPr sz="1050">
              <a:latin typeface="Calibri"/>
              <a:ea typeface="Calibri"/>
              <a:cs typeface="Calibri"/>
              <a:sym typeface="Calibri"/>
            </a:endParaRPr>
          </a:p>
        </p:txBody>
      </p:sp>
      <p:sp>
        <p:nvSpPr>
          <p:cNvPr id="914" name="Google Shape;914;p56"/>
          <p:cNvSpPr txBox="1"/>
          <p:nvPr/>
        </p:nvSpPr>
        <p:spPr>
          <a:xfrm>
            <a:off x="2127139" y="2234019"/>
            <a:ext cx="117284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In qualsiasi momento</a:t>
            </a:r>
            <a:endParaRPr sz="1050">
              <a:latin typeface="Calibri"/>
              <a:ea typeface="Calibri"/>
              <a:cs typeface="Calibri"/>
              <a:sym typeface="Calibri"/>
            </a:endParaRPr>
          </a:p>
        </p:txBody>
      </p:sp>
      <p:sp>
        <p:nvSpPr>
          <p:cNvPr id="915" name="Google Shape;915;p56"/>
          <p:cNvSpPr txBox="1"/>
          <p:nvPr/>
        </p:nvSpPr>
        <p:spPr>
          <a:xfrm>
            <a:off x="756284" y="2598724"/>
            <a:ext cx="76327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A cosa serve :</a:t>
            </a:r>
            <a:endParaRPr sz="1050">
              <a:latin typeface="Calibri"/>
              <a:ea typeface="Calibri"/>
              <a:cs typeface="Calibri"/>
              <a:sym typeface="Calibri"/>
            </a:endParaRPr>
          </a:p>
        </p:txBody>
      </p:sp>
      <p:sp>
        <p:nvSpPr>
          <p:cNvPr id="916" name="Google Shape;916;p56"/>
          <p:cNvSpPr txBox="1"/>
          <p:nvPr/>
        </p:nvSpPr>
        <p:spPr>
          <a:xfrm>
            <a:off x="2127363" y="2598724"/>
            <a:ext cx="266192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Introduzione ad un tipo specifico di automazione</a:t>
            </a:r>
            <a:endParaRPr sz="1050">
              <a:latin typeface="Calibri"/>
              <a:ea typeface="Calibri"/>
              <a:cs typeface="Calibri"/>
              <a:sym typeface="Calibri"/>
            </a:endParaRPr>
          </a:p>
        </p:txBody>
      </p:sp>
      <p:sp>
        <p:nvSpPr>
          <p:cNvPr id="917" name="Google Shape;917;p56"/>
          <p:cNvSpPr txBox="1"/>
          <p:nvPr/>
        </p:nvSpPr>
        <p:spPr>
          <a:xfrm>
            <a:off x="8350986" y="40551"/>
            <a:ext cx="70485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850">
                <a:solidFill>
                  <a:srgbClr val="D7791A"/>
                </a:solidFill>
                <a:latin typeface="Calibri"/>
                <a:ea typeface="Calibri"/>
                <a:cs typeface="Calibri"/>
                <a:sym typeface="Calibri"/>
              </a:rPr>
              <a:t>CSP0011_C_E</a:t>
            </a:r>
            <a:endParaRPr sz="850">
              <a:latin typeface="Calibri"/>
              <a:ea typeface="Calibri"/>
              <a:cs typeface="Calibri"/>
              <a:sym typeface="Calibri"/>
            </a:endParaRPr>
          </a:p>
        </p:txBody>
      </p:sp>
      <p:sp>
        <p:nvSpPr>
          <p:cNvPr id="918" name="Google Shape;918;p56"/>
          <p:cNvSpPr txBox="1"/>
          <p:nvPr/>
        </p:nvSpPr>
        <p:spPr>
          <a:xfrm>
            <a:off x="6097904" y="203250"/>
            <a:ext cx="1687195" cy="2235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300">
                <a:latin typeface="Calibri"/>
                <a:ea typeface="Calibri"/>
                <a:cs typeface="Calibri"/>
                <a:sym typeface="Calibri"/>
              </a:rPr>
              <a:t>Casi d'uso - vulnerabilità</a:t>
            </a:r>
            <a:endParaRPr sz="1300">
              <a:latin typeface="Calibri"/>
              <a:ea typeface="Calibri"/>
              <a:cs typeface="Calibri"/>
              <a:sym typeface="Calibri"/>
            </a:endParaRPr>
          </a:p>
        </p:txBody>
      </p:sp>
      <p:sp>
        <p:nvSpPr>
          <p:cNvPr id="919" name="Google Shape;919;p56"/>
          <p:cNvSpPr txBox="1"/>
          <p:nvPr/>
        </p:nvSpPr>
        <p:spPr>
          <a:xfrm>
            <a:off x="756284" y="2964065"/>
            <a:ext cx="40576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Come :</a:t>
            </a:r>
            <a:endParaRPr sz="1050">
              <a:latin typeface="Calibri"/>
              <a:ea typeface="Calibri"/>
              <a:cs typeface="Calibri"/>
              <a:sym typeface="Calibri"/>
            </a:endParaRPr>
          </a:p>
        </p:txBody>
      </p:sp>
      <p:sp>
        <p:nvSpPr>
          <p:cNvPr id="920" name="Google Shape;920;p56"/>
          <p:cNvSpPr txBox="1"/>
          <p:nvPr/>
        </p:nvSpPr>
        <p:spPr>
          <a:xfrm>
            <a:off x="2127237" y="2964065"/>
            <a:ext cx="423291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Accesso diretto al server Data Historian / SCADA tramite l'escalation di destra.</a:t>
            </a:r>
            <a:endParaRPr sz="1050">
              <a:latin typeface="Calibri"/>
              <a:ea typeface="Calibri"/>
              <a:cs typeface="Calibri"/>
              <a:sym typeface="Calibri"/>
            </a:endParaRPr>
          </a:p>
        </p:txBody>
      </p:sp>
      <p:sp>
        <p:nvSpPr>
          <p:cNvPr id="921" name="Google Shape;921;p56"/>
          <p:cNvSpPr txBox="1"/>
          <p:nvPr/>
        </p:nvSpPr>
        <p:spPr>
          <a:xfrm>
            <a:off x="756284" y="3328771"/>
            <a:ext cx="47942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Esempio</a:t>
            </a:r>
            <a:endParaRPr sz="1050">
              <a:latin typeface="Calibri"/>
              <a:ea typeface="Calibri"/>
              <a:cs typeface="Calibri"/>
              <a:sym typeface="Calibri"/>
            </a:endParaRPr>
          </a:p>
        </p:txBody>
      </p:sp>
      <p:sp>
        <p:nvSpPr>
          <p:cNvPr id="922" name="Google Shape;922;p56"/>
          <p:cNvSpPr txBox="1"/>
          <p:nvPr/>
        </p:nvSpPr>
        <p:spPr>
          <a:xfrm>
            <a:off x="2127256" y="3328771"/>
            <a:ext cx="331787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Acquisizione di informazioni per pianificare un attacco futuro</a:t>
            </a:r>
            <a:endParaRPr sz="1050">
              <a:latin typeface="Calibri"/>
              <a:ea typeface="Calibri"/>
              <a:cs typeface="Calibri"/>
              <a:sym typeface="Calibri"/>
            </a:endParaRPr>
          </a:p>
        </p:txBody>
      </p:sp>
      <p:grpSp>
        <p:nvGrpSpPr>
          <p:cNvPr id="923" name="Google Shape;923;p56"/>
          <p:cNvGrpSpPr/>
          <p:nvPr/>
        </p:nvGrpSpPr>
        <p:grpSpPr>
          <a:xfrm>
            <a:off x="6291071" y="3392703"/>
            <a:ext cx="2793492" cy="1409699"/>
            <a:chOff x="6291071" y="3392703"/>
            <a:chExt cx="2793492" cy="1409699"/>
          </a:xfrm>
        </p:grpSpPr>
        <p:pic>
          <p:nvPicPr>
            <p:cNvPr id="924" name="Google Shape;924;p56"/>
            <p:cNvPicPr preferRelativeResize="0"/>
            <p:nvPr/>
          </p:nvPicPr>
          <p:blipFill rotWithShape="1">
            <a:blip r:embed="rId3">
              <a:alphaModFix/>
            </a:blip>
            <a:srcRect b="0" l="0" r="0" t="0"/>
            <a:stretch/>
          </p:blipFill>
          <p:spPr>
            <a:xfrm>
              <a:off x="6291071" y="3392703"/>
              <a:ext cx="2793492" cy="1409699"/>
            </a:xfrm>
            <a:prstGeom prst="rect">
              <a:avLst/>
            </a:prstGeom>
            <a:noFill/>
            <a:ln>
              <a:noFill/>
            </a:ln>
          </p:spPr>
        </p:pic>
        <p:pic>
          <p:nvPicPr>
            <p:cNvPr id="925" name="Google Shape;925;p56"/>
            <p:cNvPicPr preferRelativeResize="0"/>
            <p:nvPr/>
          </p:nvPicPr>
          <p:blipFill rotWithShape="1">
            <a:blip r:embed="rId4">
              <a:alphaModFix/>
            </a:blip>
            <a:srcRect b="0" l="0" r="0" t="0"/>
            <a:stretch/>
          </p:blipFill>
          <p:spPr>
            <a:xfrm>
              <a:off x="6322821" y="3706393"/>
              <a:ext cx="122426" cy="134618"/>
            </a:xfrm>
            <a:prstGeom prst="rect">
              <a:avLst/>
            </a:prstGeom>
            <a:noFill/>
            <a:ln>
              <a:noFill/>
            </a:ln>
          </p:spPr>
        </p:pic>
        <p:pic>
          <p:nvPicPr>
            <p:cNvPr id="926" name="Google Shape;926;p56"/>
            <p:cNvPicPr preferRelativeResize="0"/>
            <p:nvPr/>
          </p:nvPicPr>
          <p:blipFill rotWithShape="1">
            <a:blip r:embed="rId5">
              <a:alphaModFix/>
            </a:blip>
            <a:srcRect b="0" l="0" r="0" t="0"/>
            <a:stretch/>
          </p:blipFill>
          <p:spPr>
            <a:xfrm>
              <a:off x="7034529" y="3645433"/>
              <a:ext cx="122426" cy="134618"/>
            </a:xfrm>
            <a:prstGeom prst="rect">
              <a:avLst/>
            </a:prstGeom>
            <a:noFill/>
            <a:ln>
              <a:noFill/>
            </a:ln>
          </p:spPr>
        </p:pic>
        <p:pic>
          <p:nvPicPr>
            <p:cNvPr id="927" name="Google Shape;927;p56"/>
            <p:cNvPicPr preferRelativeResize="0"/>
            <p:nvPr/>
          </p:nvPicPr>
          <p:blipFill rotWithShape="1">
            <a:blip r:embed="rId5">
              <a:alphaModFix/>
            </a:blip>
            <a:srcRect b="0" l="0" r="0" t="0"/>
            <a:stretch/>
          </p:blipFill>
          <p:spPr>
            <a:xfrm>
              <a:off x="7036052" y="3881653"/>
              <a:ext cx="122426" cy="134620"/>
            </a:xfrm>
            <a:prstGeom prst="rect">
              <a:avLst/>
            </a:prstGeom>
            <a:noFill/>
            <a:ln>
              <a:noFill/>
            </a:ln>
          </p:spPr>
        </p:pic>
        <p:pic>
          <p:nvPicPr>
            <p:cNvPr id="928" name="Google Shape;928;p56"/>
            <p:cNvPicPr preferRelativeResize="0"/>
            <p:nvPr/>
          </p:nvPicPr>
          <p:blipFill rotWithShape="1">
            <a:blip r:embed="rId6">
              <a:alphaModFix/>
            </a:blip>
            <a:srcRect b="0" l="0" r="0" t="0"/>
            <a:stretch/>
          </p:blipFill>
          <p:spPr>
            <a:xfrm>
              <a:off x="7039101" y="4178833"/>
              <a:ext cx="122426" cy="136144"/>
            </a:xfrm>
            <a:prstGeom prst="rect">
              <a:avLst/>
            </a:prstGeom>
            <a:noFill/>
            <a:ln>
              <a:noFill/>
            </a:ln>
          </p:spPr>
        </p:pic>
        <p:pic>
          <p:nvPicPr>
            <p:cNvPr id="929" name="Google Shape;929;p56"/>
            <p:cNvPicPr preferRelativeResize="0"/>
            <p:nvPr/>
          </p:nvPicPr>
          <p:blipFill rotWithShape="1">
            <a:blip r:embed="rId4">
              <a:alphaModFix/>
            </a:blip>
            <a:srcRect b="0" l="0" r="0" t="0"/>
            <a:stretch/>
          </p:blipFill>
          <p:spPr>
            <a:xfrm>
              <a:off x="7918448" y="3706393"/>
              <a:ext cx="122426" cy="134618"/>
            </a:xfrm>
            <a:prstGeom prst="rect">
              <a:avLst/>
            </a:prstGeom>
            <a:noFill/>
            <a:ln>
              <a:noFill/>
            </a:ln>
          </p:spPr>
        </p:pic>
        <p:pic>
          <p:nvPicPr>
            <p:cNvPr id="930" name="Google Shape;930;p56"/>
            <p:cNvPicPr preferRelativeResize="0"/>
            <p:nvPr/>
          </p:nvPicPr>
          <p:blipFill rotWithShape="1">
            <a:blip r:embed="rId7">
              <a:alphaModFix/>
            </a:blip>
            <a:srcRect b="0" l="0" r="0" t="0"/>
            <a:stretch/>
          </p:blipFill>
          <p:spPr>
            <a:xfrm>
              <a:off x="7897112" y="4117873"/>
              <a:ext cx="123950" cy="134620"/>
            </a:xfrm>
            <a:prstGeom prst="rect">
              <a:avLst/>
            </a:prstGeom>
            <a:noFill/>
            <a:ln>
              <a:noFill/>
            </a:ln>
          </p:spPr>
        </p:pic>
        <p:pic>
          <p:nvPicPr>
            <p:cNvPr id="931" name="Google Shape;931;p56"/>
            <p:cNvPicPr preferRelativeResize="0"/>
            <p:nvPr/>
          </p:nvPicPr>
          <p:blipFill rotWithShape="1">
            <a:blip r:embed="rId7">
              <a:alphaModFix/>
            </a:blip>
            <a:srcRect b="0" l="0" r="0" t="0"/>
            <a:stretch/>
          </p:blipFill>
          <p:spPr>
            <a:xfrm>
              <a:off x="8768841" y="3732301"/>
              <a:ext cx="123950" cy="134620"/>
            </a:xfrm>
            <a:prstGeom prst="rect">
              <a:avLst/>
            </a:prstGeom>
            <a:noFill/>
            <a:ln>
              <a:noFill/>
            </a:ln>
          </p:spPr>
        </p:pic>
        <p:pic>
          <p:nvPicPr>
            <p:cNvPr id="932" name="Google Shape;932;p56"/>
            <p:cNvPicPr preferRelativeResize="0"/>
            <p:nvPr/>
          </p:nvPicPr>
          <p:blipFill rotWithShape="1">
            <a:blip r:embed="rId8">
              <a:alphaModFix/>
            </a:blip>
            <a:srcRect b="0" l="0" r="0" t="0"/>
            <a:stretch/>
          </p:blipFill>
          <p:spPr>
            <a:xfrm>
              <a:off x="8768841" y="4078249"/>
              <a:ext cx="123950" cy="134620"/>
            </a:xfrm>
            <a:prstGeom prst="rect">
              <a:avLst/>
            </a:prstGeom>
            <a:noFill/>
            <a:ln>
              <a:noFill/>
            </a:ln>
          </p:spPr>
        </p:pic>
        <p:pic>
          <p:nvPicPr>
            <p:cNvPr id="933" name="Google Shape;933;p56"/>
            <p:cNvPicPr preferRelativeResize="0"/>
            <p:nvPr/>
          </p:nvPicPr>
          <p:blipFill rotWithShape="1">
            <a:blip r:embed="rId8">
              <a:alphaModFix/>
            </a:blip>
            <a:srcRect b="0" l="0" r="0" t="0"/>
            <a:stretch/>
          </p:blipFill>
          <p:spPr>
            <a:xfrm>
              <a:off x="8768841" y="4515637"/>
              <a:ext cx="123950" cy="134618"/>
            </a:xfrm>
            <a:prstGeom prst="rect">
              <a:avLst/>
            </a:prstGeom>
            <a:noFill/>
            <a:ln>
              <a:noFill/>
            </a:ln>
          </p:spPr>
        </p:pic>
      </p:grpSp>
      <p:sp>
        <p:nvSpPr>
          <p:cNvPr id="934" name="Google Shape;934;p56"/>
          <p:cNvSpPr txBox="1"/>
          <p:nvPr/>
        </p:nvSpPr>
        <p:spPr>
          <a:xfrm>
            <a:off x="6350634" y="3727450"/>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1</a:t>
            </a:r>
            <a:endParaRPr sz="550">
              <a:latin typeface="Calibri"/>
              <a:ea typeface="Calibri"/>
              <a:cs typeface="Calibri"/>
              <a:sym typeface="Calibri"/>
            </a:endParaRPr>
          </a:p>
        </p:txBody>
      </p:sp>
      <p:sp>
        <p:nvSpPr>
          <p:cNvPr id="935" name="Google Shape;935;p56"/>
          <p:cNvSpPr txBox="1"/>
          <p:nvPr/>
        </p:nvSpPr>
        <p:spPr>
          <a:xfrm>
            <a:off x="7062341" y="3666210"/>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2</a:t>
            </a:r>
            <a:endParaRPr sz="550">
              <a:latin typeface="Calibri"/>
              <a:ea typeface="Calibri"/>
              <a:cs typeface="Calibri"/>
              <a:sym typeface="Calibri"/>
            </a:endParaRPr>
          </a:p>
        </p:txBody>
      </p:sp>
      <p:sp>
        <p:nvSpPr>
          <p:cNvPr id="936" name="Google Shape;936;p56"/>
          <p:cNvSpPr txBox="1"/>
          <p:nvPr/>
        </p:nvSpPr>
        <p:spPr>
          <a:xfrm>
            <a:off x="7945881" y="3727450"/>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5</a:t>
            </a:r>
            <a:endParaRPr sz="550">
              <a:latin typeface="Calibri"/>
              <a:ea typeface="Calibri"/>
              <a:cs typeface="Calibri"/>
              <a:sym typeface="Calibri"/>
            </a:endParaRPr>
          </a:p>
        </p:txBody>
      </p:sp>
      <p:sp>
        <p:nvSpPr>
          <p:cNvPr id="937" name="Google Shape;937;p56"/>
          <p:cNvSpPr txBox="1"/>
          <p:nvPr/>
        </p:nvSpPr>
        <p:spPr>
          <a:xfrm>
            <a:off x="8797288" y="3753078"/>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7</a:t>
            </a:r>
            <a:endParaRPr sz="550">
              <a:latin typeface="Calibri"/>
              <a:ea typeface="Calibri"/>
              <a:cs typeface="Calibri"/>
              <a:sym typeface="Calibri"/>
            </a:endParaRPr>
          </a:p>
        </p:txBody>
      </p:sp>
      <p:sp>
        <p:nvSpPr>
          <p:cNvPr id="938" name="Google Shape;938;p56"/>
          <p:cNvSpPr txBox="1"/>
          <p:nvPr/>
        </p:nvSpPr>
        <p:spPr>
          <a:xfrm>
            <a:off x="7063485" y="3902405"/>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3</a:t>
            </a:r>
            <a:endParaRPr sz="550">
              <a:latin typeface="Calibri"/>
              <a:ea typeface="Calibri"/>
              <a:cs typeface="Calibri"/>
              <a:sym typeface="Calibri"/>
            </a:endParaRPr>
          </a:p>
        </p:txBody>
      </p:sp>
      <p:sp>
        <p:nvSpPr>
          <p:cNvPr id="939" name="Google Shape;939;p56"/>
          <p:cNvSpPr txBox="1"/>
          <p:nvPr/>
        </p:nvSpPr>
        <p:spPr>
          <a:xfrm>
            <a:off x="8797288" y="4098722"/>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8</a:t>
            </a:r>
            <a:endParaRPr sz="550">
              <a:latin typeface="Calibri"/>
              <a:ea typeface="Calibri"/>
              <a:cs typeface="Calibri"/>
              <a:sym typeface="Calibri"/>
            </a:endParaRPr>
          </a:p>
        </p:txBody>
      </p:sp>
      <p:sp>
        <p:nvSpPr>
          <p:cNvPr id="940" name="Google Shape;940;p56"/>
          <p:cNvSpPr txBox="1"/>
          <p:nvPr/>
        </p:nvSpPr>
        <p:spPr>
          <a:xfrm>
            <a:off x="7066279" y="4200525"/>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4</a:t>
            </a:r>
            <a:endParaRPr sz="550">
              <a:latin typeface="Calibri"/>
              <a:ea typeface="Calibri"/>
              <a:cs typeface="Calibri"/>
              <a:sym typeface="Calibri"/>
            </a:endParaRPr>
          </a:p>
        </p:txBody>
      </p:sp>
      <p:sp>
        <p:nvSpPr>
          <p:cNvPr id="941" name="Google Shape;941;p56"/>
          <p:cNvSpPr txBox="1"/>
          <p:nvPr/>
        </p:nvSpPr>
        <p:spPr>
          <a:xfrm>
            <a:off x="7925560" y="4139260"/>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6</a:t>
            </a:r>
            <a:endParaRPr sz="550">
              <a:latin typeface="Calibri"/>
              <a:ea typeface="Calibri"/>
              <a:cs typeface="Calibri"/>
              <a:sym typeface="Calibri"/>
            </a:endParaRPr>
          </a:p>
        </p:txBody>
      </p:sp>
      <p:sp>
        <p:nvSpPr>
          <p:cNvPr id="942" name="Google Shape;942;p56"/>
          <p:cNvSpPr txBox="1"/>
          <p:nvPr/>
        </p:nvSpPr>
        <p:spPr>
          <a:xfrm>
            <a:off x="8797288" y="4536415"/>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9</a:t>
            </a:r>
            <a:endParaRPr sz="550">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 name="Shape 946"/>
        <p:cNvGrpSpPr/>
        <p:nvPr/>
      </p:nvGrpSpPr>
      <p:grpSpPr>
        <a:xfrm>
          <a:off x="0" y="0"/>
          <a:ext cx="0" cy="0"/>
          <a:chOff x="0" y="0"/>
          <a:chExt cx="0" cy="0"/>
        </a:xfrm>
      </p:grpSpPr>
      <p:grpSp>
        <p:nvGrpSpPr>
          <p:cNvPr id="947" name="Google Shape;947;p57"/>
          <p:cNvGrpSpPr/>
          <p:nvPr/>
        </p:nvGrpSpPr>
        <p:grpSpPr>
          <a:xfrm>
            <a:off x="169163" y="559309"/>
            <a:ext cx="360045" cy="360045"/>
            <a:chOff x="169163" y="559309"/>
            <a:chExt cx="360045" cy="360045"/>
          </a:xfrm>
        </p:grpSpPr>
        <p:sp>
          <p:nvSpPr>
            <p:cNvPr id="948" name="Google Shape;948;p57"/>
            <p:cNvSpPr/>
            <p:nvPr/>
          </p:nvSpPr>
          <p:spPr>
            <a:xfrm>
              <a:off x="169163" y="559309"/>
              <a:ext cx="360045" cy="360045"/>
            </a:xfrm>
            <a:custGeom>
              <a:rect b="b" l="l" r="r" t="t"/>
              <a:pathLst>
                <a:path extrusionOk="0" h="360044" w="360045">
                  <a:moveTo>
                    <a:pt x="179831" y="359663"/>
                  </a:moveTo>
                  <a:lnTo>
                    <a:pt x="132027" y="353239"/>
                  </a:lnTo>
                  <a:lnTo>
                    <a:pt x="89069" y="335109"/>
                  </a:lnTo>
                  <a:lnTo>
                    <a:pt x="52673" y="306990"/>
                  </a:lnTo>
                  <a:lnTo>
                    <a:pt x="24553" y="270593"/>
                  </a:lnTo>
                  <a:lnTo>
                    <a:pt x="6423" y="227636"/>
                  </a:lnTo>
                  <a:lnTo>
                    <a:pt x="0" y="179831"/>
                  </a:lnTo>
                  <a:lnTo>
                    <a:pt x="6423" y="132027"/>
                  </a:lnTo>
                  <a:lnTo>
                    <a:pt x="24553" y="89069"/>
                  </a:lnTo>
                  <a:lnTo>
                    <a:pt x="52673" y="52673"/>
                  </a:lnTo>
                  <a:lnTo>
                    <a:pt x="89069" y="24553"/>
                  </a:lnTo>
                  <a:lnTo>
                    <a:pt x="132027" y="6423"/>
                  </a:lnTo>
                  <a:lnTo>
                    <a:pt x="179831" y="0"/>
                  </a:lnTo>
                  <a:lnTo>
                    <a:pt x="227636" y="6423"/>
                  </a:lnTo>
                  <a:lnTo>
                    <a:pt x="270593" y="24553"/>
                  </a:lnTo>
                  <a:lnTo>
                    <a:pt x="306990" y="52673"/>
                  </a:lnTo>
                  <a:lnTo>
                    <a:pt x="335109" y="89069"/>
                  </a:lnTo>
                  <a:lnTo>
                    <a:pt x="353239" y="132027"/>
                  </a:lnTo>
                  <a:lnTo>
                    <a:pt x="359663" y="179831"/>
                  </a:lnTo>
                  <a:lnTo>
                    <a:pt x="353239" y="227636"/>
                  </a:lnTo>
                  <a:lnTo>
                    <a:pt x="335109" y="270593"/>
                  </a:lnTo>
                  <a:lnTo>
                    <a:pt x="306990" y="306990"/>
                  </a:lnTo>
                  <a:lnTo>
                    <a:pt x="270593" y="335109"/>
                  </a:lnTo>
                  <a:lnTo>
                    <a:pt x="227636" y="353239"/>
                  </a:lnTo>
                  <a:lnTo>
                    <a:pt x="179831" y="359663"/>
                  </a:lnTo>
                  <a:close/>
                </a:path>
              </a:pathLst>
            </a:custGeom>
            <a:solidFill>
              <a:srgbClr val="0095A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49" name="Google Shape;949;p57"/>
            <p:cNvSpPr/>
            <p:nvPr/>
          </p:nvSpPr>
          <p:spPr>
            <a:xfrm>
              <a:off x="169163" y="559309"/>
              <a:ext cx="360045" cy="360045"/>
            </a:xfrm>
            <a:custGeom>
              <a:rect b="b" l="l" r="r" t="t"/>
              <a:pathLst>
                <a:path extrusionOk="0" h="360044" w="360045">
                  <a:moveTo>
                    <a:pt x="0" y="179831"/>
                  </a:moveTo>
                  <a:lnTo>
                    <a:pt x="0" y="179831"/>
                  </a:lnTo>
                  <a:lnTo>
                    <a:pt x="6423" y="132027"/>
                  </a:lnTo>
                  <a:lnTo>
                    <a:pt x="24553" y="89069"/>
                  </a:lnTo>
                  <a:lnTo>
                    <a:pt x="52673" y="52673"/>
                  </a:lnTo>
                  <a:lnTo>
                    <a:pt x="89069" y="24553"/>
                  </a:lnTo>
                  <a:lnTo>
                    <a:pt x="132027" y="6423"/>
                  </a:lnTo>
                  <a:lnTo>
                    <a:pt x="179831" y="0"/>
                  </a:lnTo>
                  <a:lnTo>
                    <a:pt x="179831" y="0"/>
                  </a:lnTo>
                  <a:lnTo>
                    <a:pt x="227636" y="6423"/>
                  </a:lnTo>
                  <a:lnTo>
                    <a:pt x="270593" y="24553"/>
                  </a:lnTo>
                  <a:lnTo>
                    <a:pt x="306990" y="52673"/>
                  </a:lnTo>
                  <a:lnTo>
                    <a:pt x="335109" y="89069"/>
                  </a:lnTo>
                  <a:lnTo>
                    <a:pt x="353239" y="132027"/>
                  </a:lnTo>
                  <a:lnTo>
                    <a:pt x="359663" y="179831"/>
                  </a:lnTo>
                  <a:lnTo>
                    <a:pt x="359663" y="179831"/>
                  </a:lnTo>
                  <a:lnTo>
                    <a:pt x="179831" y="359663"/>
                  </a:lnTo>
                  <a:lnTo>
                    <a:pt x="179831" y="359663"/>
                  </a:lnTo>
                  <a:lnTo>
                    <a:pt x="0" y="179831"/>
                  </a:lnTo>
                  <a:close/>
                </a:path>
              </a:pathLst>
            </a:custGeom>
            <a:noFill/>
            <a:ln cap="flat" cmpd="sng" w="12700">
              <a:solidFill>
                <a:srgbClr val="006C79"/>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sp>
        <p:nvSpPr>
          <p:cNvPr id="950" name="Google Shape;950;p57"/>
          <p:cNvSpPr txBox="1"/>
          <p:nvPr/>
        </p:nvSpPr>
        <p:spPr>
          <a:xfrm>
            <a:off x="286384" y="565759"/>
            <a:ext cx="125095" cy="2387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400">
                <a:solidFill>
                  <a:srgbClr val="FFFFFF"/>
                </a:solidFill>
                <a:latin typeface="Calibri"/>
                <a:ea typeface="Calibri"/>
                <a:cs typeface="Calibri"/>
                <a:sym typeface="Calibri"/>
              </a:rPr>
              <a:t>7</a:t>
            </a:r>
            <a:endParaRPr sz="1400">
              <a:latin typeface="Calibri"/>
              <a:ea typeface="Calibri"/>
              <a:cs typeface="Calibri"/>
              <a:sym typeface="Calibri"/>
            </a:endParaRPr>
          </a:p>
        </p:txBody>
      </p:sp>
      <p:sp>
        <p:nvSpPr>
          <p:cNvPr id="951" name="Google Shape;951;p57"/>
          <p:cNvSpPr txBox="1"/>
          <p:nvPr/>
        </p:nvSpPr>
        <p:spPr>
          <a:xfrm>
            <a:off x="755650" y="546709"/>
            <a:ext cx="1683385" cy="2692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600">
                <a:latin typeface="Calibri"/>
                <a:ea typeface="Calibri"/>
                <a:cs typeface="Calibri"/>
                <a:sym typeface="Calibri"/>
              </a:rPr>
              <a:t>Accesso fisico al PLC</a:t>
            </a:r>
            <a:endParaRPr sz="1600">
              <a:latin typeface="Calibri"/>
              <a:ea typeface="Calibri"/>
              <a:cs typeface="Calibri"/>
              <a:sym typeface="Calibri"/>
            </a:endParaRPr>
          </a:p>
        </p:txBody>
      </p:sp>
      <p:sp>
        <p:nvSpPr>
          <p:cNvPr id="952" name="Google Shape;952;p57"/>
          <p:cNvSpPr txBox="1"/>
          <p:nvPr/>
        </p:nvSpPr>
        <p:spPr>
          <a:xfrm>
            <a:off x="756284" y="1138631"/>
            <a:ext cx="26352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Chi :</a:t>
            </a:r>
            <a:endParaRPr sz="1050">
              <a:latin typeface="Calibri"/>
              <a:ea typeface="Calibri"/>
              <a:cs typeface="Calibri"/>
              <a:sym typeface="Calibri"/>
            </a:endParaRPr>
          </a:p>
        </p:txBody>
      </p:sp>
      <p:sp>
        <p:nvSpPr>
          <p:cNvPr id="953" name="Google Shape;953;p57"/>
          <p:cNvSpPr txBox="1"/>
          <p:nvPr/>
        </p:nvSpPr>
        <p:spPr>
          <a:xfrm>
            <a:off x="2127231" y="1138631"/>
            <a:ext cx="115189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Collaboratore in loco</a:t>
            </a:r>
            <a:endParaRPr sz="1050">
              <a:latin typeface="Calibri"/>
              <a:ea typeface="Calibri"/>
              <a:cs typeface="Calibri"/>
              <a:sym typeface="Calibri"/>
            </a:endParaRPr>
          </a:p>
        </p:txBody>
      </p:sp>
      <p:sp>
        <p:nvSpPr>
          <p:cNvPr id="954" name="Google Shape;954;p57"/>
          <p:cNvSpPr txBox="1"/>
          <p:nvPr/>
        </p:nvSpPr>
        <p:spPr>
          <a:xfrm>
            <a:off x="756284" y="1503336"/>
            <a:ext cx="37020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Dove :</a:t>
            </a:r>
            <a:endParaRPr sz="1050">
              <a:latin typeface="Calibri"/>
              <a:ea typeface="Calibri"/>
              <a:cs typeface="Calibri"/>
              <a:sym typeface="Calibri"/>
            </a:endParaRPr>
          </a:p>
        </p:txBody>
      </p:sp>
      <p:sp>
        <p:nvSpPr>
          <p:cNvPr id="955" name="Google Shape;955;p57"/>
          <p:cNvSpPr txBox="1"/>
          <p:nvPr/>
        </p:nvSpPr>
        <p:spPr>
          <a:xfrm>
            <a:off x="2165379" y="1503336"/>
            <a:ext cx="180022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Nel sito di produzione industriale</a:t>
            </a:r>
            <a:endParaRPr sz="1050">
              <a:latin typeface="Calibri"/>
              <a:ea typeface="Calibri"/>
              <a:cs typeface="Calibri"/>
              <a:sym typeface="Calibri"/>
            </a:endParaRPr>
          </a:p>
        </p:txBody>
      </p:sp>
      <p:sp>
        <p:nvSpPr>
          <p:cNvPr id="956" name="Google Shape;956;p57"/>
          <p:cNvSpPr txBox="1"/>
          <p:nvPr/>
        </p:nvSpPr>
        <p:spPr>
          <a:xfrm>
            <a:off x="756284" y="1868677"/>
            <a:ext cx="34925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Cosa :</a:t>
            </a:r>
            <a:endParaRPr sz="1050">
              <a:latin typeface="Calibri"/>
              <a:ea typeface="Calibri"/>
              <a:cs typeface="Calibri"/>
              <a:sym typeface="Calibri"/>
            </a:endParaRPr>
          </a:p>
        </p:txBody>
      </p:sp>
      <p:sp>
        <p:nvSpPr>
          <p:cNvPr id="957" name="Google Shape;957;p57"/>
          <p:cNvSpPr txBox="1"/>
          <p:nvPr/>
        </p:nvSpPr>
        <p:spPr>
          <a:xfrm>
            <a:off x="2127252" y="1868677"/>
            <a:ext cx="277368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Accesso tramite unità terminale remota accessibile</a:t>
            </a:r>
            <a:endParaRPr sz="1050">
              <a:latin typeface="Calibri"/>
              <a:ea typeface="Calibri"/>
              <a:cs typeface="Calibri"/>
              <a:sym typeface="Calibri"/>
            </a:endParaRPr>
          </a:p>
        </p:txBody>
      </p:sp>
      <p:sp>
        <p:nvSpPr>
          <p:cNvPr id="958" name="Google Shape;958;p57"/>
          <p:cNvSpPr txBox="1"/>
          <p:nvPr/>
        </p:nvSpPr>
        <p:spPr>
          <a:xfrm>
            <a:off x="756284" y="2234019"/>
            <a:ext cx="52578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Quando :</a:t>
            </a:r>
            <a:endParaRPr sz="1050">
              <a:latin typeface="Calibri"/>
              <a:ea typeface="Calibri"/>
              <a:cs typeface="Calibri"/>
              <a:sym typeface="Calibri"/>
            </a:endParaRPr>
          </a:p>
        </p:txBody>
      </p:sp>
      <p:sp>
        <p:nvSpPr>
          <p:cNvPr id="959" name="Google Shape;959;p57"/>
          <p:cNvSpPr txBox="1"/>
          <p:nvPr/>
        </p:nvSpPr>
        <p:spPr>
          <a:xfrm>
            <a:off x="2127139" y="2234019"/>
            <a:ext cx="275336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Per lo più al di fuori dei normali periodi di lavoro A</a:t>
            </a:r>
            <a:endParaRPr sz="1050">
              <a:latin typeface="Calibri"/>
              <a:ea typeface="Calibri"/>
              <a:cs typeface="Calibri"/>
              <a:sym typeface="Calibri"/>
            </a:endParaRPr>
          </a:p>
        </p:txBody>
      </p:sp>
      <p:sp>
        <p:nvSpPr>
          <p:cNvPr id="960" name="Google Shape;960;p57"/>
          <p:cNvSpPr txBox="1"/>
          <p:nvPr/>
        </p:nvSpPr>
        <p:spPr>
          <a:xfrm>
            <a:off x="756284" y="2554135"/>
            <a:ext cx="65595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cosa serve :</a:t>
            </a:r>
            <a:endParaRPr sz="1050">
              <a:latin typeface="Calibri"/>
              <a:ea typeface="Calibri"/>
              <a:cs typeface="Calibri"/>
              <a:sym typeface="Calibri"/>
            </a:endParaRPr>
          </a:p>
        </p:txBody>
      </p:sp>
      <p:sp>
        <p:nvSpPr>
          <p:cNvPr id="961" name="Google Shape;961;p57"/>
          <p:cNvSpPr txBox="1"/>
          <p:nvPr/>
        </p:nvSpPr>
        <p:spPr>
          <a:xfrm>
            <a:off x="2127339" y="2554135"/>
            <a:ext cx="248793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Disattivare/distruggere la capacità produttiva</a:t>
            </a:r>
            <a:endParaRPr sz="1050">
              <a:latin typeface="Calibri"/>
              <a:ea typeface="Calibri"/>
              <a:cs typeface="Calibri"/>
              <a:sym typeface="Calibri"/>
            </a:endParaRPr>
          </a:p>
        </p:txBody>
      </p:sp>
      <p:sp>
        <p:nvSpPr>
          <p:cNvPr id="962" name="Google Shape;962;p57"/>
          <p:cNvSpPr txBox="1"/>
          <p:nvPr/>
        </p:nvSpPr>
        <p:spPr>
          <a:xfrm>
            <a:off x="756284" y="2913405"/>
            <a:ext cx="40576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Come :</a:t>
            </a:r>
            <a:endParaRPr sz="1050">
              <a:latin typeface="Calibri"/>
              <a:ea typeface="Calibri"/>
              <a:cs typeface="Calibri"/>
              <a:sym typeface="Calibri"/>
            </a:endParaRPr>
          </a:p>
        </p:txBody>
      </p:sp>
      <p:sp>
        <p:nvSpPr>
          <p:cNvPr id="963" name="Google Shape;963;p57"/>
          <p:cNvSpPr txBox="1"/>
          <p:nvPr/>
        </p:nvSpPr>
        <p:spPr>
          <a:xfrm>
            <a:off x="2127237" y="2913405"/>
            <a:ext cx="371094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Accesso all'architettura OT attraverso la rete IT (senza segregazione)</a:t>
            </a:r>
            <a:endParaRPr sz="1050">
              <a:latin typeface="Calibri"/>
              <a:ea typeface="Calibri"/>
              <a:cs typeface="Calibri"/>
              <a:sym typeface="Calibri"/>
            </a:endParaRPr>
          </a:p>
        </p:txBody>
      </p:sp>
      <p:sp>
        <p:nvSpPr>
          <p:cNvPr id="964" name="Google Shape;964;p57"/>
          <p:cNvSpPr txBox="1"/>
          <p:nvPr/>
        </p:nvSpPr>
        <p:spPr>
          <a:xfrm>
            <a:off x="756284" y="3284461"/>
            <a:ext cx="47942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Esempio</a:t>
            </a:r>
            <a:endParaRPr sz="1050">
              <a:latin typeface="Calibri"/>
              <a:ea typeface="Calibri"/>
              <a:cs typeface="Calibri"/>
              <a:sym typeface="Calibri"/>
            </a:endParaRPr>
          </a:p>
        </p:txBody>
      </p:sp>
      <p:sp>
        <p:nvSpPr>
          <p:cNvPr id="965" name="Google Shape;965;p57"/>
          <p:cNvSpPr txBox="1"/>
          <p:nvPr/>
        </p:nvSpPr>
        <p:spPr>
          <a:xfrm>
            <a:off x="2127256" y="3284461"/>
            <a:ext cx="320294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Sabotaggio di impianti petroliferi e di gas da parte dell'UKR</a:t>
            </a:r>
            <a:endParaRPr sz="1050">
              <a:latin typeface="Calibri"/>
              <a:ea typeface="Calibri"/>
              <a:cs typeface="Calibri"/>
              <a:sym typeface="Calibri"/>
            </a:endParaRPr>
          </a:p>
        </p:txBody>
      </p:sp>
      <p:sp>
        <p:nvSpPr>
          <p:cNvPr id="966" name="Google Shape;966;p57"/>
          <p:cNvSpPr txBox="1"/>
          <p:nvPr/>
        </p:nvSpPr>
        <p:spPr>
          <a:xfrm>
            <a:off x="8350986" y="40551"/>
            <a:ext cx="70485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850">
                <a:solidFill>
                  <a:srgbClr val="D7791A"/>
                </a:solidFill>
                <a:latin typeface="Calibri"/>
                <a:ea typeface="Calibri"/>
                <a:cs typeface="Calibri"/>
                <a:sym typeface="Calibri"/>
              </a:rPr>
              <a:t>CSP0011_C_E</a:t>
            </a:r>
            <a:endParaRPr sz="850">
              <a:latin typeface="Calibri"/>
              <a:ea typeface="Calibri"/>
              <a:cs typeface="Calibri"/>
              <a:sym typeface="Calibri"/>
            </a:endParaRPr>
          </a:p>
        </p:txBody>
      </p:sp>
      <p:sp>
        <p:nvSpPr>
          <p:cNvPr id="967" name="Google Shape;967;p57"/>
          <p:cNvSpPr txBox="1"/>
          <p:nvPr/>
        </p:nvSpPr>
        <p:spPr>
          <a:xfrm>
            <a:off x="6097904" y="203250"/>
            <a:ext cx="1687195" cy="2235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300">
                <a:latin typeface="Calibri"/>
                <a:ea typeface="Calibri"/>
                <a:cs typeface="Calibri"/>
                <a:sym typeface="Calibri"/>
              </a:rPr>
              <a:t>Casi d'uso - vulnerabilità</a:t>
            </a:r>
            <a:endParaRPr sz="1300">
              <a:latin typeface="Calibri"/>
              <a:ea typeface="Calibri"/>
              <a:cs typeface="Calibri"/>
              <a:sym typeface="Calibri"/>
            </a:endParaRPr>
          </a:p>
        </p:txBody>
      </p:sp>
      <p:grpSp>
        <p:nvGrpSpPr>
          <p:cNvPr id="968" name="Google Shape;968;p57"/>
          <p:cNvGrpSpPr/>
          <p:nvPr/>
        </p:nvGrpSpPr>
        <p:grpSpPr>
          <a:xfrm>
            <a:off x="6291071" y="3733800"/>
            <a:ext cx="2793492" cy="1409699"/>
            <a:chOff x="6291071" y="3733800"/>
            <a:chExt cx="2793492" cy="1409699"/>
          </a:xfrm>
        </p:grpSpPr>
        <p:pic>
          <p:nvPicPr>
            <p:cNvPr id="969" name="Google Shape;969;p57"/>
            <p:cNvPicPr preferRelativeResize="0"/>
            <p:nvPr/>
          </p:nvPicPr>
          <p:blipFill rotWithShape="1">
            <a:blip r:embed="rId3">
              <a:alphaModFix/>
            </a:blip>
            <a:srcRect b="0" l="0" r="0" t="0"/>
            <a:stretch/>
          </p:blipFill>
          <p:spPr>
            <a:xfrm>
              <a:off x="6291071" y="3733800"/>
              <a:ext cx="2793492" cy="1409699"/>
            </a:xfrm>
            <a:prstGeom prst="rect">
              <a:avLst/>
            </a:prstGeom>
            <a:noFill/>
            <a:ln>
              <a:noFill/>
            </a:ln>
          </p:spPr>
        </p:pic>
        <p:pic>
          <p:nvPicPr>
            <p:cNvPr id="970" name="Google Shape;970;p57"/>
            <p:cNvPicPr preferRelativeResize="0"/>
            <p:nvPr/>
          </p:nvPicPr>
          <p:blipFill rotWithShape="1">
            <a:blip r:embed="rId4">
              <a:alphaModFix/>
            </a:blip>
            <a:srcRect b="0" l="0" r="0" t="0"/>
            <a:stretch/>
          </p:blipFill>
          <p:spPr>
            <a:xfrm>
              <a:off x="6322821" y="4047490"/>
              <a:ext cx="122426" cy="134618"/>
            </a:xfrm>
            <a:prstGeom prst="rect">
              <a:avLst/>
            </a:prstGeom>
            <a:noFill/>
            <a:ln>
              <a:noFill/>
            </a:ln>
          </p:spPr>
        </p:pic>
        <p:pic>
          <p:nvPicPr>
            <p:cNvPr id="971" name="Google Shape;971;p57"/>
            <p:cNvPicPr preferRelativeResize="0"/>
            <p:nvPr/>
          </p:nvPicPr>
          <p:blipFill rotWithShape="1">
            <a:blip r:embed="rId5">
              <a:alphaModFix/>
            </a:blip>
            <a:srcRect b="0" l="0" r="0" t="0"/>
            <a:stretch/>
          </p:blipFill>
          <p:spPr>
            <a:xfrm>
              <a:off x="7034529" y="3986529"/>
              <a:ext cx="122426" cy="134618"/>
            </a:xfrm>
            <a:prstGeom prst="rect">
              <a:avLst/>
            </a:prstGeom>
            <a:noFill/>
            <a:ln>
              <a:noFill/>
            </a:ln>
          </p:spPr>
        </p:pic>
        <p:pic>
          <p:nvPicPr>
            <p:cNvPr id="972" name="Google Shape;972;p57"/>
            <p:cNvPicPr preferRelativeResize="0"/>
            <p:nvPr/>
          </p:nvPicPr>
          <p:blipFill rotWithShape="1">
            <a:blip r:embed="rId5">
              <a:alphaModFix/>
            </a:blip>
            <a:srcRect b="0" l="0" r="0" t="0"/>
            <a:stretch/>
          </p:blipFill>
          <p:spPr>
            <a:xfrm>
              <a:off x="7036052" y="4222750"/>
              <a:ext cx="122426" cy="134620"/>
            </a:xfrm>
            <a:prstGeom prst="rect">
              <a:avLst/>
            </a:prstGeom>
            <a:noFill/>
            <a:ln>
              <a:noFill/>
            </a:ln>
          </p:spPr>
        </p:pic>
        <p:pic>
          <p:nvPicPr>
            <p:cNvPr id="973" name="Google Shape;973;p57"/>
            <p:cNvPicPr preferRelativeResize="0"/>
            <p:nvPr/>
          </p:nvPicPr>
          <p:blipFill rotWithShape="1">
            <a:blip r:embed="rId6">
              <a:alphaModFix/>
            </a:blip>
            <a:srcRect b="0" l="0" r="0" t="0"/>
            <a:stretch/>
          </p:blipFill>
          <p:spPr>
            <a:xfrm>
              <a:off x="7039101" y="4519930"/>
              <a:ext cx="122426" cy="136144"/>
            </a:xfrm>
            <a:prstGeom prst="rect">
              <a:avLst/>
            </a:prstGeom>
            <a:noFill/>
            <a:ln>
              <a:noFill/>
            </a:ln>
          </p:spPr>
        </p:pic>
        <p:pic>
          <p:nvPicPr>
            <p:cNvPr id="974" name="Google Shape;974;p57"/>
            <p:cNvPicPr preferRelativeResize="0"/>
            <p:nvPr/>
          </p:nvPicPr>
          <p:blipFill rotWithShape="1">
            <a:blip r:embed="rId4">
              <a:alphaModFix/>
            </a:blip>
            <a:srcRect b="0" l="0" r="0" t="0"/>
            <a:stretch/>
          </p:blipFill>
          <p:spPr>
            <a:xfrm>
              <a:off x="7918448" y="4047490"/>
              <a:ext cx="122426" cy="134618"/>
            </a:xfrm>
            <a:prstGeom prst="rect">
              <a:avLst/>
            </a:prstGeom>
            <a:noFill/>
            <a:ln>
              <a:noFill/>
            </a:ln>
          </p:spPr>
        </p:pic>
        <p:pic>
          <p:nvPicPr>
            <p:cNvPr id="975" name="Google Shape;975;p57"/>
            <p:cNvPicPr preferRelativeResize="0"/>
            <p:nvPr/>
          </p:nvPicPr>
          <p:blipFill rotWithShape="1">
            <a:blip r:embed="rId7">
              <a:alphaModFix/>
            </a:blip>
            <a:srcRect b="0" l="0" r="0" t="0"/>
            <a:stretch/>
          </p:blipFill>
          <p:spPr>
            <a:xfrm>
              <a:off x="7897112" y="4458970"/>
              <a:ext cx="123950" cy="134620"/>
            </a:xfrm>
            <a:prstGeom prst="rect">
              <a:avLst/>
            </a:prstGeom>
            <a:noFill/>
            <a:ln>
              <a:noFill/>
            </a:ln>
          </p:spPr>
        </p:pic>
        <p:pic>
          <p:nvPicPr>
            <p:cNvPr id="976" name="Google Shape;976;p57"/>
            <p:cNvPicPr preferRelativeResize="0"/>
            <p:nvPr/>
          </p:nvPicPr>
          <p:blipFill rotWithShape="1">
            <a:blip r:embed="rId7">
              <a:alphaModFix/>
            </a:blip>
            <a:srcRect b="0" l="0" r="0" t="0"/>
            <a:stretch/>
          </p:blipFill>
          <p:spPr>
            <a:xfrm>
              <a:off x="8768841" y="4073397"/>
              <a:ext cx="123950" cy="134620"/>
            </a:xfrm>
            <a:prstGeom prst="rect">
              <a:avLst/>
            </a:prstGeom>
            <a:noFill/>
            <a:ln>
              <a:noFill/>
            </a:ln>
          </p:spPr>
        </p:pic>
        <p:pic>
          <p:nvPicPr>
            <p:cNvPr id="977" name="Google Shape;977;p57"/>
            <p:cNvPicPr preferRelativeResize="0"/>
            <p:nvPr/>
          </p:nvPicPr>
          <p:blipFill rotWithShape="1">
            <a:blip r:embed="rId8">
              <a:alphaModFix/>
            </a:blip>
            <a:srcRect b="0" l="0" r="0" t="0"/>
            <a:stretch/>
          </p:blipFill>
          <p:spPr>
            <a:xfrm>
              <a:off x="8768841" y="4419345"/>
              <a:ext cx="123950" cy="134620"/>
            </a:xfrm>
            <a:prstGeom prst="rect">
              <a:avLst/>
            </a:prstGeom>
            <a:noFill/>
            <a:ln>
              <a:noFill/>
            </a:ln>
          </p:spPr>
        </p:pic>
        <p:pic>
          <p:nvPicPr>
            <p:cNvPr id="978" name="Google Shape;978;p57"/>
            <p:cNvPicPr preferRelativeResize="0"/>
            <p:nvPr/>
          </p:nvPicPr>
          <p:blipFill rotWithShape="1">
            <a:blip r:embed="rId8">
              <a:alphaModFix/>
            </a:blip>
            <a:srcRect b="0" l="0" r="0" t="0"/>
            <a:stretch/>
          </p:blipFill>
          <p:spPr>
            <a:xfrm>
              <a:off x="8768841" y="4856733"/>
              <a:ext cx="123950" cy="134618"/>
            </a:xfrm>
            <a:prstGeom prst="rect">
              <a:avLst/>
            </a:prstGeom>
            <a:noFill/>
            <a:ln>
              <a:noFill/>
            </a:ln>
          </p:spPr>
        </p:pic>
      </p:grpSp>
      <p:sp>
        <p:nvSpPr>
          <p:cNvPr id="979" name="Google Shape;979;p57"/>
          <p:cNvSpPr txBox="1"/>
          <p:nvPr/>
        </p:nvSpPr>
        <p:spPr>
          <a:xfrm>
            <a:off x="6350634" y="4068547"/>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1</a:t>
            </a:r>
            <a:endParaRPr sz="550">
              <a:latin typeface="Calibri"/>
              <a:ea typeface="Calibri"/>
              <a:cs typeface="Calibri"/>
              <a:sym typeface="Calibri"/>
            </a:endParaRPr>
          </a:p>
        </p:txBody>
      </p:sp>
      <p:sp>
        <p:nvSpPr>
          <p:cNvPr id="980" name="Google Shape;980;p57"/>
          <p:cNvSpPr txBox="1"/>
          <p:nvPr/>
        </p:nvSpPr>
        <p:spPr>
          <a:xfrm>
            <a:off x="7062341" y="4007306"/>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2</a:t>
            </a:r>
            <a:endParaRPr sz="550">
              <a:latin typeface="Calibri"/>
              <a:ea typeface="Calibri"/>
              <a:cs typeface="Calibri"/>
              <a:sym typeface="Calibri"/>
            </a:endParaRPr>
          </a:p>
        </p:txBody>
      </p:sp>
      <p:sp>
        <p:nvSpPr>
          <p:cNvPr id="981" name="Google Shape;981;p57"/>
          <p:cNvSpPr txBox="1"/>
          <p:nvPr/>
        </p:nvSpPr>
        <p:spPr>
          <a:xfrm>
            <a:off x="7945881" y="4068547"/>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5</a:t>
            </a:r>
            <a:endParaRPr sz="550">
              <a:latin typeface="Calibri"/>
              <a:ea typeface="Calibri"/>
              <a:cs typeface="Calibri"/>
              <a:sym typeface="Calibri"/>
            </a:endParaRPr>
          </a:p>
        </p:txBody>
      </p:sp>
      <p:sp>
        <p:nvSpPr>
          <p:cNvPr id="982" name="Google Shape;982;p57"/>
          <p:cNvSpPr txBox="1"/>
          <p:nvPr/>
        </p:nvSpPr>
        <p:spPr>
          <a:xfrm>
            <a:off x="8797288" y="4094174"/>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7</a:t>
            </a:r>
            <a:endParaRPr sz="550">
              <a:latin typeface="Calibri"/>
              <a:ea typeface="Calibri"/>
              <a:cs typeface="Calibri"/>
              <a:sym typeface="Calibri"/>
            </a:endParaRPr>
          </a:p>
        </p:txBody>
      </p:sp>
      <p:sp>
        <p:nvSpPr>
          <p:cNvPr id="983" name="Google Shape;983;p57"/>
          <p:cNvSpPr txBox="1"/>
          <p:nvPr/>
        </p:nvSpPr>
        <p:spPr>
          <a:xfrm>
            <a:off x="7063485" y="4243502"/>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3</a:t>
            </a:r>
            <a:endParaRPr sz="550">
              <a:latin typeface="Calibri"/>
              <a:ea typeface="Calibri"/>
              <a:cs typeface="Calibri"/>
              <a:sym typeface="Calibri"/>
            </a:endParaRPr>
          </a:p>
        </p:txBody>
      </p:sp>
      <p:sp>
        <p:nvSpPr>
          <p:cNvPr id="984" name="Google Shape;984;p57"/>
          <p:cNvSpPr txBox="1"/>
          <p:nvPr/>
        </p:nvSpPr>
        <p:spPr>
          <a:xfrm>
            <a:off x="8797288" y="4439818"/>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8</a:t>
            </a:r>
            <a:endParaRPr sz="550">
              <a:latin typeface="Calibri"/>
              <a:ea typeface="Calibri"/>
              <a:cs typeface="Calibri"/>
              <a:sym typeface="Calibri"/>
            </a:endParaRPr>
          </a:p>
        </p:txBody>
      </p:sp>
      <p:sp>
        <p:nvSpPr>
          <p:cNvPr id="985" name="Google Shape;985;p57"/>
          <p:cNvSpPr txBox="1"/>
          <p:nvPr/>
        </p:nvSpPr>
        <p:spPr>
          <a:xfrm>
            <a:off x="7066279" y="4541622"/>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4</a:t>
            </a:r>
            <a:endParaRPr sz="550">
              <a:latin typeface="Calibri"/>
              <a:ea typeface="Calibri"/>
              <a:cs typeface="Calibri"/>
              <a:sym typeface="Calibri"/>
            </a:endParaRPr>
          </a:p>
        </p:txBody>
      </p:sp>
      <p:sp>
        <p:nvSpPr>
          <p:cNvPr id="986" name="Google Shape;986;p57"/>
          <p:cNvSpPr txBox="1"/>
          <p:nvPr/>
        </p:nvSpPr>
        <p:spPr>
          <a:xfrm>
            <a:off x="7925560" y="4480357"/>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6</a:t>
            </a:r>
            <a:endParaRPr sz="550">
              <a:latin typeface="Calibri"/>
              <a:ea typeface="Calibri"/>
              <a:cs typeface="Calibri"/>
              <a:sym typeface="Calibri"/>
            </a:endParaRPr>
          </a:p>
        </p:txBody>
      </p:sp>
      <p:sp>
        <p:nvSpPr>
          <p:cNvPr id="987" name="Google Shape;987;p57"/>
          <p:cNvSpPr txBox="1"/>
          <p:nvPr/>
        </p:nvSpPr>
        <p:spPr>
          <a:xfrm>
            <a:off x="8797288" y="4877511"/>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9</a:t>
            </a:r>
            <a:endParaRPr sz="550">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1" name="Shape 991"/>
        <p:cNvGrpSpPr/>
        <p:nvPr/>
      </p:nvGrpSpPr>
      <p:grpSpPr>
        <a:xfrm>
          <a:off x="0" y="0"/>
          <a:ext cx="0" cy="0"/>
          <a:chOff x="0" y="0"/>
          <a:chExt cx="0" cy="0"/>
        </a:xfrm>
      </p:grpSpPr>
      <p:grpSp>
        <p:nvGrpSpPr>
          <p:cNvPr id="992" name="Google Shape;992;p58"/>
          <p:cNvGrpSpPr/>
          <p:nvPr/>
        </p:nvGrpSpPr>
        <p:grpSpPr>
          <a:xfrm>
            <a:off x="169163" y="559309"/>
            <a:ext cx="360045" cy="360045"/>
            <a:chOff x="169163" y="559309"/>
            <a:chExt cx="360045" cy="360045"/>
          </a:xfrm>
        </p:grpSpPr>
        <p:sp>
          <p:nvSpPr>
            <p:cNvPr id="993" name="Google Shape;993;p58"/>
            <p:cNvSpPr/>
            <p:nvPr/>
          </p:nvSpPr>
          <p:spPr>
            <a:xfrm>
              <a:off x="169163" y="559309"/>
              <a:ext cx="360045" cy="360045"/>
            </a:xfrm>
            <a:custGeom>
              <a:rect b="b" l="l" r="r" t="t"/>
              <a:pathLst>
                <a:path extrusionOk="0" h="360044" w="360045">
                  <a:moveTo>
                    <a:pt x="179831" y="359663"/>
                  </a:moveTo>
                  <a:lnTo>
                    <a:pt x="132027" y="353239"/>
                  </a:lnTo>
                  <a:lnTo>
                    <a:pt x="89069" y="335109"/>
                  </a:lnTo>
                  <a:lnTo>
                    <a:pt x="52673" y="306990"/>
                  </a:lnTo>
                  <a:lnTo>
                    <a:pt x="24553" y="270593"/>
                  </a:lnTo>
                  <a:lnTo>
                    <a:pt x="6423" y="227636"/>
                  </a:lnTo>
                  <a:lnTo>
                    <a:pt x="0" y="179831"/>
                  </a:lnTo>
                  <a:lnTo>
                    <a:pt x="6423" y="132027"/>
                  </a:lnTo>
                  <a:lnTo>
                    <a:pt x="24553" y="89069"/>
                  </a:lnTo>
                  <a:lnTo>
                    <a:pt x="52673" y="52673"/>
                  </a:lnTo>
                  <a:lnTo>
                    <a:pt x="89069" y="24553"/>
                  </a:lnTo>
                  <a:lnTo>
                    <a:pt x="132027" y="6423"/>
                  </a:lnTo>
                  <a:lnTo>
                    <a:pt x="179831" y="0"/>
                  </a:lnTo>
                  <a:lnTo>
                    <a:pt x="227636" y="6423"/>
                  </a:lnTo>
                  <a:lnTo>
                    <a:pt x="270593" y="24553"/>
                  </a:lnTo>
                  <a:lnTo>
                    <a:pt x="306990" y="52673"/>
                  </a:lnTo>
                  <a:lnTo>
                    <a:pt x="335109" y="89069"/>
                  </a:lnTo>
                  <a:lnTo>
                    <a:pt x="353239" y="132027"/>
                  </a:lnTo>
                  <a:lnTo>
                    <a:pt x="359663" y="179831"/>
                  </a:lnTo>
                  <a:lnTo>
                    <a:pt x="353239" y="227636"/>
                  </a:lnTo>
                  <a:lnTo>
                    <a:pt x="335109" y="270593"/>
                  </a:lnTo>
                  <a:lnTo>
                    <a:pt x="306990" y="306990"/>
                  </a:lnTo>
                  <a:lnTo>
                    <a:pt x="270593" y="335109"/>
                  </a:lnTo>
                  <a:lnTo>
                    <a:pt x="227636" y="353239"/>
                  </a:lnTo>
                  <a:lnTo>
                    <a:pt x="179831" y="359663"/>
                  </a:lnTo>
                  <a:close/>
                </a:path>
              </a:pathLst>
            </a:custGeom>
            <a:solidFill>
              <a:srgbClr val="0095A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94" name="Google Shape;994;p58"/>
            <p:cNvSpPr/>
            <p:nvPr/>
          </p:nvSpPr>
          <p:spPr>
            <a:xfrm>
              <a:off x="169163" y="559309"/>
              <a:ext cx="360045" cy="360045"/>
            </a:xfrm>
            <a:custGeom>
              <a:rect b="b" l="l" r="r" t="t"/>
              <a:pathLst>
                <a:path extrusionOk="0" h="360044" w="360045">
                  <a:moveTo>
                    <a:pt x="0" y="179831"/>
                  </a:moveTo>
                  <a:lnTo>
                    <a:pt x="0" y="179831"/>
                  </a:lnTo>
                  <a:lnTo>
                    <a:pt x="6423" y="132027"/>
                  </a:lnTo>
                  <a:lnTo>
                    <a:pt x="24553" y="89069"/>
                  </a:lnTo>
                  <a:lnTo>
                    <a:pt x="52673" y="52673"/>
                  </a:lnTo>
                  <a:lnTo>
                    <a:pt x="89069" y="24553"/>
                  </a:lnTo>
                  <a:lnTo>
                    <a:pt x="132027" y="6423"/>
                  </a:lnTo>
                  <a:lnTo>
                    <a:pt x="179831" y="0"/>
                  </a:lnTo>
                  <a:lnTo>
                    <a:pt x="179831" y="0"/>
                  </a:lnTo>
                  <a:lnTo>
                    <a:pt x="227636" y="6423"/>
                  </a:lnTo>
                  <a:lnTo>
                    <a:pt x="270593" y="24553"/>
                  </a:lnTo>
                  <a:lnTo>
                    <a:pt x="306990" y="52673"/>
                  </a:lnTo>
                  <a:lnTo>
                    <a:pt x="335109" y="89069"/>
                  </a:lnTo>
                  <a:lnTo>
                    <a:pt x="353239" y="132027"/>
                  </a:lnTo>
                  <a:lnTo>
                    <a:pt x="359663" y="179831"/>
                  </a:lnTo>
                  <a:lnTo>
                    <a:pt x="359663" y="179831"/>
                  </a:lnTo>
                  <a:lnTo>
                    <a:pt x="179831" y="359663"/>
                  </a:lnTo>
                  <a:lnTo>
                    <a:pt x="179831" y="359663"/>
                  </a:lnTo>
                  <a:lnTo>
                    <a:pt x="0" y="179831"/>
                  </a:lnTo>
                  <a:close/>
                </a:path>
              </a:pathLst>
            </a:custGeom>
            <a:noFill/>
            <a:ln cap="flat" cmpd="sng" w="12700">
              <a:solidFill>
                <a:srgbClr val="006C79"/>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sp>
        <p:nvSpPr>
          <p:cNvPr id="995" name="Google Shape;995;p58"/>
          <p:cNvSpPr txBox="1"/>
          <p:nvPr/>
        </p:nvSpPr>
        <p:spPr>
          <a:xfrm>
            <a:off x="286384" y="565759"/>
            <a:ext cx="125095" cy="2387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400">
                <a:solidFill>
                  <a:srgbClr val="FFFFFF"/>
                </a:solidFill>
                <a:latin typeface="Calibri"/>
                <a:ea typeface="Calibri"/>
                <a:cs typeface="Calibri"/>
                <a:sym typeface="Calibri"/>
              </a:rPr>
              <a:t>8</a:t>
            </a:r>
            <a:endParaRPr sz="1400">
              <a:latin typeface="Calibri"/>
              <a:ea typeface="Calibri"/>
              <a:cs typeface="Calibri"/>
              <a:sym typeface="Calibri"/>
            </a:endParaRPr>
          </a:p>
        </p:txBody>
      </p:sp>
      <p:sp>
        <p:nvSpPr>
          <p:cNvPr id="996" name="Google Shape;996;p58"/>
          <p:cNvSpPr txBox="1"/>
          <p:nvPr/>
        </p:nvSpPr>
        <p:spPr>
          <a:xfrm>
            <a:off x="755650" y="546709"/>
            <a:ext cx="2719070" cy="2692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600">
                <a:latin typeface="Calibri"/>
                <a:ea typeface="Calibri"/>
                <a:cs typeface="Calibri"/>
                <a:sym typeface="Calibri"/>
              </a:rPr>
              <a:t>Accesso tramite rete wireless OT</a:t>
            </a:r>
            <a:endParaRPr sz="1600">
              <a:latin typeface="Calibri"/>
              <a:ea typeface="Calibri"/>
              <a:cs typeface="Calibri"/>
              <a:sym typeface="Calibri"/>
            </a:endParaRPr>
          </a:p>
        </p:txBody>
      </p:sp>
      <p:sp>
        <p:nvSpPr>
          <p:cNvPr id="997" name="Google Shape;997;p58"/>
          <p:cNvSpPr txBox="1"/>
          <p:nvPr/>
        </p:nvSpPr>
        <p:spPr>
          <a:xfrm>
            <a:off x="8350986" y="40551"/>
            <a:ext cx="70485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850">
                <a:solidFill>
                  <a:srgbClr val="D7791A"/>
                </a:solidFill>
                <a:latin typeface="Calibri"/>
                <a:ea typeface="Calibri"/>
                <a:cs typeface="Calibri"/>
                <a:sym typeface="Calibri"/>
              </a:rPr>
              <a:t>CSP0011_C_E</a:t>
            </a:r>
            <a:endParaRPr sz="850">
              <a:latin typeface="Calibri"/>
              <a:ea typeface="Calibri"/>
              <a:cs typeface="Calibri"/>
              <a:sym typeface="Calibri"/>
            </a:endParaRPr>
          </a:p>
        </p:txBody>
      </p:sp>
      <p:sp>
        <p:nvSpPr>
          <p:cNvPr id="998" name="Google Shape;998;p58"/>
          <p:cNvSpPr txBox="1"/>
          <p:nvPr/>
        </p:nvSpPr>
        <p:spPr>
          <a:xfrm>
            <a:off x="6097904" y="203250"/>
            <a:ext cx="1687195" cy="2235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300">
                <a:latin typeface="Calibri"/>
                <a:ea typeface="Calibri"/>
                <a:cs typeface="Calibri"/>
                <a:sym typeface="Calibri"/>
              </a:rPr>
              <a:t>Casi d'uso - vulnerabilità</a:t>
            </a:r>
            <a:endParaRPr sz="1300">
              <a:latin typeface="Calibri"/>
              <a:ea typeface="Calibri"/>
              <a:cs typeface="Calibri"/>
              <a:sym typeface="Calibri"/>
            </a:endParaRPr>
          </a:p>
        </p:txBody>
      </p:sp>
      <p:sp>
        <p:nvSpPr>
          <p:cNvPr id="999" name="Google Shape;999;p58"/>
          <p:cNvSpPr txBox="1"/>
          <p:nvPr/>
        </p:nvSpPr>
        <p:spPr>
          <a:xfrm>
            <a:off x="756284" y="1138821"/>
            <a:ext cx="26352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Chi :</a:t>
            </a:r>
            <a:endParaRPr sz="1050">
              <a:latin typeface="Calibri"/>
              <a:ea typeface="Calibri"/>
              <a:cs typeface="Calibri"/>
              <a:sym typeface="Calibri"/>
            </a:endParaRPr>
          </a:p>
        </p:txBody>
      </p:sp>
      <p:sp>
        <p:nvSpPr>
          <p:cNvPr id="1000" name="Google Shape;1000;p58"/>
          <p:cNvSpPr txBox="1"/>
          <p:nvPr/>
        </p:nvSpPr>
        <p:spPr>
          <a:xfrm>
            <a:off x="2127231" y="1138821"/>
            <a:ext cx="419671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Potenzialmente ogni collega/persona nel raggio d'azione della rete Wifi Dove</a:t>
            </a:r>
            <a:endParaRPr sz="1050">
              <a:latin typeface="Calibri"/>
              <a:ea typeface="Calibri"/>
              <a:cs typeface="Calibri"/>
              <a:sym typeface="Calibri"/>
            </a:endParaRPr>
          </a:p>
        </p:txBody>
      </p:sp>
      <p:sp>
        <p:nvSpPr>
          <p:cNvPr id="1001" name="Google Shape;1001;p58"/>
          <p:cNvSpPr txBox="1"/>
          <p:nvPr/>
        </p:nvSpPr>
        <p:spPr>
          <a:xfrm>
            <a:off x="756284" y="1458937"/>
            <a:ext cx="61594"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a:t>
            </a:r>
            <a:endParaRPr sz="1050">
              <a:latin typeface="Calibri"/>
              <a:ea typeface="Calibri"/>
              <a:cs typeface="Calibri"/>
              <a:sym typeface="Calibri"/>
            </a:endParaRPr>
          </a:p>
        </p:txBody>
      </p:sp>
      <p:sp>
        <p:nvSpPr>
          <p:cNvPr id="1002" name="Google Shape;1002;p58"/>
          <p:cNvSpPr txBox="1"/>
          <p:nvPr/>
        </p:nvSpPr>
        <p:spPr>
          <a:xfrm>
            <a:off x="2165394" y="1458937"/>
            <a:ext cx="146875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Rete wireless PRC / SCADA</a:t>
            </a:r>
            <a:endParaRPr sz="1050">
              <a:latin typeface="Calibri"/>
              <a:ea typeface="Calibri"/>
              <a:cs typeface="Calibri"/>
              <a:sym typeface="Calibri"/>
            </a:endParaRPr>
          </a:p>
        </p:txBody>
      </p:sp>
      <p:sp>
        <p:nvSpPr>
          <p:cNvPr id="1003" name="Google Shape;1003;p58"/>
          <p:cNvSpPr txBox="1"/>
          <p:nvPr/>
        </p:nvSpPr>
        <p:spPr>
          <a:xfrm>
            <a:off x="756284" y="1818208"/>
            <a:ext cx="34925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Cosa :</a:t>
            </a:r>
            <a:endParaRPr sz="1050">
              <a:latin typeface="Calibri"/>
              <a:ea typeface="Calibri"/>
              <a:cs typeface="Calibri"/>
              <a:sym typeface="Calibri"/>
            </a:endParaRPr>
          </a:p>
        </p:txBody>
      </p:sp>
      <p:sp>
        <p:nvSpPr>
          <p:cNvPr id="1004" name="Google Shape;1004;p58"/>
          <p:cNvSpPr txBox="1"/>
          <p:nvPr/>
        </p:nvSpPr>
        <p:spPr>
          <a:xfrm>
            <a:off x="2127252" y="1818208"/>
            <a:ext cx="363537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L'autorizzazione debole consente l'accesso al PRC/SCADA collegato</a:t>
            </a:r>
            <a:endParaRPr sz="1050">
              <a:latin typeface="Calibri"/>
              <a:ea typeface="Calibri"/>
              <a:cs typeface="Calibri"/>
              <a:sym typeface="Calibri"/>
            </a:endParaRPr>
          </a:p>
        </p:txBody>
      </p:sp>
      <p:sp>
        <p:nvSpPr>
          <p:cNvPr id="1005" name="Google Shape;1005;p58"/>
          <p:cNvSpPr txBox="1"/>
          <p:nvPr/>
        </p:nvSpPr>
        <p:spPr>
          <a:xfrm>
            <a:off x="756284" y="2189264"/>
            <a:ext cx="52578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Quando :</a:t>
            </a:r>
            <a:endParaRPr sz="1050">
              <a:latin typeface="Calibri"/>
              <a:ea typeface="Calibri"/>
              <a:cs typeface="Calibri"/>
              <a:sym typeface="Calibri"/>
            </a:endParaRPr>
          </a:p>
        </p:txBody>
      </p:sp>
      <p:sp>
        <p:nvSpPr>
          <p:cNvPr id="1006" name="Google Shape;1006;p58"/>
          <p:cNvSpPr txBox="1"/>
          <p:nvPr/>
        </p:nvSpPr>
        <p:spPr>
          <a:xfrm>
            <a:off x="2127139" y="2189264"/>
            <a:ext cx="117284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In qualsiasi momento</a:t>
            </a:r>
            <a:endParaRPr sz="1050">
              <a:latin typeface="Calibri"/>
              <a:ea typeface="Calibri"/>
              <a:cs typeface="Calibri"/>
              <a:sym typeface="Calibri"/>
            </a:endParaRPr>
          </a:p>
        </p:txBody>
      </p:sp>
      <p:sp>
        <p:nvSpPr>
          <p:cNvPr id="1007" name="Google Shape;1007;p58"/>
          <p:cNvSpPr txBox="1"/>
          <p:nvPr/>
        </p:nvSpPr>
        <p:spPr>
          <a:xfrm>
            <a:off x="756284" y="2553970"/>
            <a:ext cx="76327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A cosa serve :</a:t>
            </a:r>
            <a:endParaRPr sz="1050">
              <a:latin typeface="Calibri"/>
              <a:ea typeface="Calibri"/>
              <a:cs typeface="Calibri"/>
              <a:sym typeface="Calibri"/>
            </a:endParaRPr>
          </a:p>
        </p:txBody>
      </p:sp>
      <p:sp>
        <p:nvSpPr>
          <p:cNvPr id="1008" name="Google Shape;1008;p58"/>
          <p:cNvSpPr txBox="1"/>
          <p:nvPr/>
        </p:nvSpPr>
        <p:spPr>
          <a:xfrm>
            <a:off x="2127363" y="2553970"/>
            <a:ext cx="264033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Disattivare la rete PRC o stabilire una cartografia</a:t>
            </a:r>
            <a:endParaRPr sz="1050">
              <a:latin typeface="Calibri"/>
              <a:ea typeface="Calibri"/>
              <a:cs typeface="Calibri"/>
              <a:sym typeface="Calibri"/>
            </a:endParaRPr>
          </a:p>
        </p:txBody>
      </p:sp>
      <p:sp>
        <p:nvSpPr>
          <p:cNvPr id="1009" name="Google Shape;1009;p58"/>
          <p:cNvSpPr txBox="1"/>
          <p:nvPr/>
        </p:nvSpPr>
        <p:spPr>
          <a:xfrm>
            <a:off x="756284" y="2918675"/>
            <a:ext cx="40576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Come :</a:t>
            </a:r>
            <a:endParaRPr sz="1050">
              <a:latin typeface="Calibri"/>
              <a:ea typeface="Calibri"/>
              <a:cs typeface="Calibri"/>
              <a:sym typeface="Calibri"/>
            </a:endParaRPr>
          </a:p>
        </p:txBody>
      </p:sp>
      <p:sp>
        <p:nvSpPr>
          <p:cNvPr id="1010" name="Google Shape;1010;p58"/>
          <p:cNvSpPr txBox="1"/>
          <p:nvPr/>
        </p:nvSpPr>
        <p:spPr>
          <a:xfrm>
            <a:off x="2127237" y="2918675"/>
            <a:ext cx="248475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Accesso alla rete wireless tramite rete debole</a:t>
            </a:r>
            <a:endParaRPr sz="1050">
              <a:latin typeface="Calibri"/>
              <a:ea typeface="Calibri"/>
              <a:cs typeface="Calibri"/>
              <a:sym typeface="Calibri"/>
            </a:endParaRPr>
          </a:p>
        </p:txBody>
      </p:sp>
      <p:sp>
        <p:nvSpPr>
          <p:cNvPr id="1011" name="Google Shape;1011;p58"/>
          <p:cNvSpPr txBox="1"/>
          <p:nvPr/>
        </p:nvSpPr>
        <p:spPr>
          <a:xfrm>
            <a:off x="756284" y="3284016"/>
            <a:ext cx="47942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Esempio</a:t>
            </a:r>
            <a:endParaRPr sz="1050">
              <a:latin typeface="Calibri"/>
              <a:ea typeface="Calibri"/>
              <a:cs typeface="Calibri"/>
              <a:sym typeface="Calibri"/>
            </a:endParaRPr>
          </a:p>
        </p:txBody>
      </p:sp>
      <p:sp>
        <p:nvSpPr>
          <p:cNvPr id="1012" name="Google Shape;1012;p58"/>
          <p:cNvSpPr txBox="1"/>
          <p:nvPr/>
        </p:nvSpPr>
        <p:spPr>
          <a:xfrm>
            <a:off x="2127256" y="3284016"/>
            <a:ext cx="7747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a:t>
            </a:r>
            <a:endParaRPr sz="1050">
              <a:latin typeface="Calibri"/>
              <a:ea typeface="Calibri"/>
              <a:cs typeface="Calibri"/>
              <a:sym typeface="Calibri"/>
            </a:endParaRPr>
          </a:p>
        </p:txBody>
      </p:sp>
      <p:grpSp>
        <p:nvGrpSpPr>
          <p:cNvPr id="1013" name="Google Shape;1013;p58"/>
          <p:cNvGrpSpPr/>
          <p:nvPr/>
        </p:nvGrpSpPr>
        <p:grpSpPr>
          <a:xfrm>
            <a:off x="6291071" y="3347859"/>
            <a:ext cx="2793492" cy="1409699"/>
            <a:chOff x="6291071" y="3347859"/>
            <a:chExt cx="2793492" cy="1409699"/>
          </a:xfrm>
        </p:grpSpPr>
        <p:pic>
          <p:nvPicPr>
            <p:cNvPr id="1014" name="Google Shape;1014;p58"/>
            <p:cNvPicPr preferRelativeResize="0"/>
            <p:nvPr/>
          </p:nvPicPr>
          <p:blipFill rotWithShape="1">
            <a:blip r:embed="rId3">
              <a:alphaModFix/>
            </a:blip>
            <a:srcRect b="0" l="0" r="0" t="0"/>
            <a:stretch/>
          </p:blipFill>
          <p:spPr>
            <a:xfrm>
              <a:off x="6291071" y="3347859"/>
              <a:ext cx="2793492" cy="1409699"/>
            </a:xfrm>
            <a:prstGeom prst="rect">
              <a:avLst/>
            </a:prstGeom>
            <a:noFill/>
            <a:ln>
              <a:noFill/>
            </a:ln>
          </p:spPr>
        </p:pic>
        <p:pic>
          <p:nvPicPr>
            <p:cNvPr id="1015" name="Google Shape;1015;p58"/>
            <p:cNvPicPr preferRelativeResize="0"/>
            <p:nvPr/>
          </p:nvPicPr>
          <p:blipFill rotWithShape="1">
            <a:blip r:embed="rId4">
              <a:alphaModFix/>
            </a:blip>
            <a:srcRect b="0" l="0" r="0" t="0"/>
            <a:stretch/>
          </p:blipFill>
          <p:spPr>
            <a:xfrm>
              <a:off x="6322821" y="3661549"/>
              <a:ext cx="122426" cy="134618"/>
            </a:xfrm>
            <a:prstGeom prst="rect">
              <a:avLst/>
            </a:prstGeom>
            <a:noFill/>
            <a:ln>
              <a:noFill/>
            </a:ln>
          </p:spPr>
        </p:pic>
        <p:pic>
          <p:nvPicPr>
            <p:cNvPr id="1016" name="Google Shape;1016;p58"/>
            <p:cNvPicPr preferRelativeResize="0"/>
            <p:nvPr/>
          </p:nvPicPr>
          <p:blipFill rotWithShape="1">
            <a:blip r:embed="rId5">
              <a:alphaModFix/>
            </a:blip>
            <a:srcRect b="0" l="0" r="0" t="0"/>
            <a:stretch/>
          </p:blipFill>
          <p:spPr>
            <a:xfrm>
              <a:off x="7034529" y="3600589"/>
              <a:ext cx="122426" cy="134618"/>
            </a:xfrm>
            <a:prstGeom prst="rect">
              <a:avLst/>
            </a:prstGeom>
            <a:noFill/>
            <a:ln>
              <a:noFill/>
            </a:ln>
          </p:spPr>
        </p:pic>
        <p:pic>
          <p:nvPicPr>
            <p:cNvPr id="1017" name="Google Shape;1017;p58"/>
            <p:cNvPicPr preferRelativeResize="0"/>
            <p:nvPr/>
          </p:nvPicPr>
          <p:blipFill rotWithShape="1">
            <a:blip r:embed="rId5">
              <a:alphaModFix/>
            </a:blip>
            <a:srcRect b="0" l="0" r="0" t="0"/>
            <a:stretch/>
          </p:blipFill>
          <p:spPr>
            <a:xfrm>
              <a:off x="7036052" y="3836809"/>
              <a:ext cx="122426" cy="134620"/>
            </a:xfrm>
            <a:prstGeom prst="rect">
              <a:avLst/>
            </a:prstGeom>
            <a:noFill/>
            <a:ln>
              <a:noFill/>
            </a:ln>
          </p:spPr>
        </p:pic>
        <p:pic>
          <p:nvPicPr>
            <p:cNvPr id="1018" name="Google Shape;1018;p58"/>
            <p:cNvPicPr preferRelativeResize="0"/>
            <p:nvPr/>
          </p:nvPicPr>
          <p:blipFill rotWithShape="1">
            <a:blip r:embed="rId6">
              <a:alphaModFix/>
            </a:blip>
            <a:srcRect b="0" l="0" r="0" t="0"/>
            <a:stretch/>
          </p:blipFill>
          <p:spPr>
            <a:xfrm>
              <a:off x="7039101" y="4133989"/>
              <a:ext cx="122426" cy="136144"/>
            </a:xfrm>
            <a:prstGeom prst="rect">
              <a:avLst/>
            </a:prstGeom>
            <a:noFill/>
            <a:ln>
              <a:noFill/>
            </a:ln>
          </p:spPr>
        </p:pic>
        <p:pic>
          <p:nvPicPr>
            <p:cNvPr id="1019" name="Google Shape;1019;p58"/>
            <p:cNvPicPr preferRelativeResize="0"/>
            <p:nvPr/>
          </p:nvPicPr>
          <p:blipFill rotWithShape="1">
            <a:blip r:embed="rId4">
              <a:alphaModFix/>
            </a:blip>
            <a:srcRect b="0" l="0" r="0" t="0"/>
            <a:stretch/>
          </p:blipFill>
          <p:spPr>
            <a:xfrm>
              <a:off x="7918448" y="3661549"/>
              <a:ext cx="122426" cy="134618"/>
            </a:xfrm>
            <a:prstGeom prst="rect">
              <a:avLst/>
            </a:prstGeom>
            <a:noFill/>
            <a:ln>
              <a:noFill/>
            </a:ln>
          </p:spPr>
        </p:pic>
        <p:pic>
          <p:nvPicPr>
            <p:cNvPr id="1020" name="Google Shape;1020;p58"/>
            <p:cNvPicPr preferRelativeResize="0"/>
            <p:nvPr/>
          </p:nvPicPr>
          <p:blipFill rotWithShape="1">
            <a:blip r:embed="rId7">
              <a:alphaModFix/>
            </a:blip>
            <a:srcRect b="0" l="0" r="0" t="0"/>
            <a:stretch/>
          </p:blipFill>
          <p:spPr>
            <a:xfrm>
              <a:off x="7897112" y="4073029"/>
              <a:ext cx="123950" cy="134620"/>
            </a:xfrm>
            <a:prstGeom prst="rect">
              <a:avLst/>
            </a:prstGeom>
            <a:noFill/>
            <a:ln>
              <a:noFill/>
            </a:ln>
          </p:spPr>
        </p:pic>
        <p:pic>
          <p:nvPicPr>
            <p:cNvPr id="1021" name="Google Shape;1021;p58"/>
            <p:cNvPicPr preferRelativeResize="0"/>
            <p:nvPr/>
          </p:nvPicPr>
          <p:blipFill rotWithShape="1">
            <a:blip r:embed="rId7">
              <a:alphaModFix/>
            </a:blip>
            <a:srcRect b="0" l="0" r="0" t="0"/>
            <a:stretch/>
          </p:blipFill>
          <p:spPr>
            <a:xfrm>
              <a:off x="8768841" y="3687457"/>
              <a:ext cx="123950" cy="134620"/>
            </a:xfrm>
            <a:prstGeom prst="rect">
              <a:avLst/>
            </a:prstGeom>
            <a:noFill/>
            <a:ln>
              <a:noFill/>
            </a:ln>
          </p:spPr>
        </p:pic>
        <p:pic>
          <p:nvPicPr>
            <p:cNvPr id="1022" name="Google Shape;1022;p58"/>
            <p:cNvPicPr preferRelativeResize="0"/>
            <p:nvPr/>
          </p:nvPicPr>
          <p:blipFill rotWithShape="1">
            <a:blip r:embed="rId8">
              <a:alphaModFix/>
            </a:blip>
            <a:srcRect b="0" l="0" r="0" t="0"/>
            <a:stretch/>
          </p:blipFill>
          <p:spPr>
            <a:xfrm>
              <a:off x="8768841" y="4033405"/>
              <a:ext cx="123950" cy="134620"/>
            </a:xfrm>
            <a:prstGeom prst="rect">
              <a:avLst/>
            </a:prstGeom>
            <a:noFill/>
            <a:ln>
              <a:noFill/>
            </a:ln>
          </p:spPr>
        </p:pic>
        <p:pic>
          <p:nvPicPr>
            <p:cNvPr id="1023" name="Google Shape;1023;p58"/>
            <p:cNvPicPr preferRelativeResize="0"/>
            <p:nvPr/>
          </p:nvPicPr>
          <p:blipFill rotWithShape="1">
            <a:blip r:embed="rId8">
              <a:alphaModFix/>
            </a:blip>
            <a:srcRect b="0" l="0" r="0" t="0"/>
            <a:stretch/>
          </p:blipFill>
          <p:spPr>
            <a:xfrm>
              <a:off x="8768841" y="4470793"/>
              <a:ext cx="123950" cy="134618"/>
            </a:xfrm>
            <a:prstGeom prst="rect">
              <a:avLst/>
            </a:prstGeom>
            <a:noFill/>
            <a:ln>
              <a:noFill/>
            </a:ln>
          </p:spPr>
        </p:pic>
      </p:grpSp>
      <p:sp>
        <p:nvSpPr>
          <p:cNvPr id="1024" name="Google Shape;1024;p58"/>
          <p:cNvSpPr txBox="1"/>
          <p:nvPr/>
        </p:nvSpPr>
        <p:spPr>
          <a:xfrm>
            <a:off x="6350634" y="3682606"/>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1</a:t>
            </a:r>
            <a:endParaRPr sz="550">
              <a:latin typeface="Calibri"/>
              <a:ea typeface="Calibri"/>
              <a:cs typeface="Calibri"/>
              <a:sym typeface="Calibri"/>
            </a:endParaRPr>
          </a:p>
        </p:txBody>
      </p:sp>
      <p:sp>
        <p:nvSpPr>
          <p:cNvPr id="1025" name="Google Shape;1025;p58"/>
          <p:cNvSpPr txBox="1"/>
          <p:nvPr/>
        </p:nvSpPr>
        <p:spPr>
          <a:xfrm>
            <a:off x="7062341" y="3621366"/>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2</a:t>
            </a:r>
            <a:endParaRPr sz="550">
              <a:latin typeface="Calibri"/>
              <a:ea typeface="Calibri"/>
              <a:cs typeface="Calibri"/>
              <a:sym typeface="Calibri"/>
            </a:endParaRPr>
          </a:p>
        </p:txBody>
      </p:sp>
      <p:sp>
        <p:nvSpPr>
          <p:cNvPr id="1026" name="Google Shape;1026;p58"/>
          <p:cNvSpPr txBox="1"/>
          <p:nvPr/>
        </p:nvSpPr>
        <p:spPr>
          <a:xfrm>
            <a:off x="7945881" y="3682606"/>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5</a:t>
            </a:r>
            <a:endParaRPr sz="550">
              <a:latin typeface="Calibri"/>
              <a:ea typeface="Calibri"/>
              <a:cs typeface="Calibri"/>
              <a:sym typeface="Calibri"/>
            </a:endParaRPr>
          </a:p>
        </p:txBody>
      </p:sp>
      <p:sp>
        <p:nvSpPr>
          <p:cNvPr id="1027" name="Google Shape;1027;p58"/>
          <p:cNvSpPr txBox="1"/>
          <p:nvPr/>
        </p:nvSpPr>
        <p:spPr>
          <a:xfrm>
            <a:off x="8797288" y="3708234"/>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7</a:t>
            </a:r>
            <a:endParaRPr sz="550">
              <a:latin typeface="Calibri"/>
              <a:ea typeface="Calibri"/>
              <a:cs typeface="Calibri"/>
              <a:sym typeface="Calibri"/>
            </a:endParaRPr>
          </a:p>
        </p:txBody>
      </p:sp>
      <p:sp>
        <p:nvSpPr>
          <p:cNvPr id="1028" name="Google Shape;1028;p58"/>
          <p:cNvSpPr txBox="1"/>
          <p:nvPr/>
        </p:nvSpPr>
        <p:spPr>
          <a:xfrm>
            <a:off x="7063485" y="3857561"/>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3</a:t>
            </a:r>
            <a:endParaRPr sz="550">
              <a:latin typeface="Calibri"/>
              <a:ea typeface="Calibri"/>
              <a:cs typeface="Calibri"/>
              <a:sym typeface="Calibri"/>
            </a:endParaRPr>
          </a:p>
        </p:txBody>
      </p:sp>
      <p:sp>
        <p:nvSpPr>
          <p:cNvPr id="1029" name="Google Shape;1029;p58"/>
          <p:cNvSpPr txBox="1"/>
          <p:nvPr/>
        </p:nvSpPr>
        <p:spPr>
          <a:xfrm>
            <a:off x="8797288" y="4053878"/>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8</a:t>
            </a:r>
            <a:endParaRPr sz="550">
              <a:latin typeface="Calibri"/>
              <a:ea typeface="Calibri"/>
              <a:cs typeface="Calibri"/>
              <a:sym typeface="Calibri"/>
            </a:endParaRPr>
          </a:p>
        </p:txBody>
      </p:sp>
      <p:sp>
        <p:nvSpPr>
          <p:cNvPr id="1030" name="Google Shape;1030;p58"/>
          <p:cNvSpPr txBox="1"/>
          <p:nvPr/>
        </p:nvSpPr>
        <p:spPr>
          <a:xfrm>
            <a:off x="7066279" y="4155681"/>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4</a:t>
            </a:r>
            <a:endParaRPr sz="550">
              <a:latin typeface="Calibri"/>
              <a:ea typeface="Calibri"/>
              <a:cs typeface="Calibri"/>
              <a:sym typeface="Calibri"/>
            </a:endParaRPr>
          </a:p>
        </p:txBody>
      </p:sp>
      <p:sp>
        <p:nvSpPr>
          <p:cNvPr id="1031" name="Google Shape;1031;p58"/>
          <p:cNvSpPr txBox="1"/>
          <p:nvPr/>
        </p:nvSpPr>
        <p:spPr>
          <a:xfrm>
            <a:off x="7925560" y="4094416"/>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6</a:t>
            </a:r>
            <a:endParaRPr sz="550">
              <a:latin typeface="Calibri"/>
              <a:ea typeface="Calibri"/>
              <a:cs typeface="Calibri"/>
              <a:sym typeface="Calibri"/>
            </a:endParaRPr>
          </a:p>
        </p:txBody>
      </p:sp>
      <p:sp>
        <p:nvSpPr>
          <p:cNvPr id="1032" name="Google Shape;1032;p58"/>
          <p:cNvSpPr txBox="1"/>
          <p:nvPr/>
        </p:nvSpPr>
        <p:spPr>
          <a:xfrm>
            <a:off x="8797288" y="4491571"/>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9</a:t>
            </a:r>
            <a:endParaRPr sz="550">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6" name="Shape 1036"/>
        <p:cNvGrpSpPr/>
        <p:nvPr/>
      </p:nvGrpSpPr>
      <p:grpSpPr>
        <a:xfrm>
          <a:off x="0" y="0"/>
          <a:ext cx="0" cy="0"/>
          <a:chOff x="0" y="0"/>
          <a:chExt cx="0" cy="0"/>
        </a:xfrm>
      </p:grpSpPr>
      <p:grpSp>
        <p:nvGrpSpPr>
          <p:cNvPr id="1037" name="Google Shape;1037;p59"/>
          <p:cNvGrpSpPr/>
          <p:nvPr/>
        </p:nvGrpSpPr>
        <p:grpSpPr>
          <a:xfrm>
            <a:off x="169163" y="559309"/>
            <a:ext cx="360045" cy="360045"/>
            <a:chOff x="169163" y="559309"/>
            <a:chExt cx="360045" cy="360045"/>
          </a:xfrm>
        </p:grpSpPr>
        <p:sp>
          <p:nvSpPr>
            <p:cNvPr id="1038" name="Google Shape;1038;p59"/>
            <p:cNvSpPr/>
            <p:nvPr/>
          </p:nvSpPr>
          <p:spPr>
            <a:xfrm>
              <a:off x="169163" y="559309"/>
              <a:ext cx="360045" cy="360045"/>
            </a:xfrm>
            <a:custGeom>
              <a:rect b="b" l="l" r="r" t="t"/>
              <a:pathLst>
                <a:path extrusionOk="0" h="360044" w="360045">
                  <a:moveTo>
                    <a:pt x="179831" y="359663"/>
                  </a:moveTo>
                  <a:lnTo>
                    <a:pt x="132027" y="353239"/>
                  </a:lnTo>
                  <a:lnTo>
                    <a:pt x="89069" y="335109"/>
                  </a:lnTo>
                  <a:lnTo>
                    <a:pt x="52673" y="306990"/>
                  </a:lnTo>
                  <a:lnTo>
                    <a:pt x="24553" y="270593"/>
                  </a:lnTo>
                  <a:lnTo>
                    <a:pt x="6423" y="227636"/>
                  </a:lnTo>
                  <a:lnTo>
                    <a:pt x="0" y="179831"/>
                  </a:lnTo>
                  <a:lnTo>
                    <a:pt x="6423" y="132027"/>
                  </a:lnTo>
                  <a:lnTo>
                    <a:pt x="24553" y="89069"/>
                  </a:lnTo>
                  <a:lnTo>
                    <a:pt x="52673" y="52673"/>
                  </a:lnTo>
                  <a:lnTo>
                    <a:pt x="89069" y="24553"/>
                  </a:lnTo>
                  <a:lnTo>
                    <a:pt x="132027" y="6423"/>
                  </a:lnTo>
                  <a:lnTo>
                    <a:pt x="179831" y="0"/>
                  </a:lnTo>
                  <a:lnTo>
                    <a:pt x="227636" y="6423"/>
                  </a:lnTo>
                  <a:lnTo>
                    <a:pt x="270593" y="24553"/>
                  </a:lnTo>
                  <a:lnTo>
                    <a:pt x="306990" y="52673"/>
                  </a:lnTo>
                  <a:lnTo>
                    <a:pt x="335109" y="89069"/>
                  </a:lnTo>
                  <a:lnTo>
                    <a:pt x="353239" y="132027"/>
                  </a:lnTo>
                  <a:lnTo>
                    <a:pt x="359663" y="179831"/>
                  </a:lnTo>
                  <a:lnTo>
                    <a:pt x="353239" y="227636"/>
                  </a:lnTo>
                  <a:lnTo>
                    <a:pt x="335109" y="270593"/>
                  </a:lnTo>
                  <a:lnTo>
                    <a:pt x="306990" y="306990"/>
                  </a:lnTo>
                  <a:lnTo>
                    <a:pt x="270593" y="335109"/>
                  </a:lnTo>
                  <a:lnTo>
                    <a:pt x="227636" y="353239"/>
                  </a:lnTo>
                  <a:lnTo>
                    <a:pt x="179831" y="359663"/>
                  </a:lnTo>
                  <a:close/>
                </a:path>
              </a:pathLst>
            </a:custGeom>
            <a:solidFill>
              <a:srgbClr val="0095A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039" name="Google Shape;1039;p59"/>
            <p:cNvSpPr/>
            <p:nvPr/>
          </p:nvSpPr>
          <p:spPr>
            <a:xfrm>
              <a:off x="169163" y="559309"/>
              <a:ext cx="360045" cy="360045"/>
            </a:xfrm>
            <a:custGeom>
              <a:rect b="b" l="l" r="r" t="t"/>
              <a:pathLst>
                <a:path extrusionOk="0" h="360044" w="360045">
                  <a:moveTo>
                    <a:pt x="0" y="179831"/>
                  </a:moveTo>
                  <a:lnTo>
                    <a:pt x="0" y="179831"/>
                  </a:lnTo>
                  <a:lnTo>
                    <a:pt x="6423" y="132027"/>
                  </a:lnTo>
                  <a:lnTo>
                    <a:pt x="24553" y="89069"/>
                  </a:lnTo>
                  <a:lnTo>
                    <a:pt x="52673" y="52673"/>
                  </a:lnTo>
                  <a:lnTo>
                    <a:pt x="89069" y="24553"/>
                  </a:lnTo>
                  <a:lnTo>
                    <a:pt x="132027" y="6423"/>
                  </a:lnTo>
                  <a:lnTo>
                    <a:pt x="179831" y="0"/>
                  </a:lnTo>
                  <a:lnTo>
                    <a:pt x="179831" y="0"/>
                  </a:lnTo>
                  <a:lnTo>
                    <a:pt x="227636" y="6423"/>
                  </a:lnTo>
                  <a:lnTo>
                    <a:pt x="270593" y="24553"/>
                  </a:lnTo>
                  <a:lnTo>
                    <a:pt x="306990" y="52673"/>
                  </a:lnTo>
                  <a:lnTo>
                    <a:pt x="335109" y="89069"/>
                  </a:lnTo>
                  <a:lnTo>
                    <a:pt x="353239" y="132027"/>
                  </a:lnTo>
                  <a:lnTo>
                    <a:pt x="359663" y="179831"/>
                  </a:lnTo>
                  <a:lnTo>
                    <a:pt x="359663" y="179831"/>
                  </a:lnTo>
                  <a:lnTo>
                    <a:pt x="179831" y="359663"/>
                  </a:lnTo>
                  <a:lnTo>
                    <a:pt x="179831" y="359663"/>
                  </a:lnTo>
                  <a:lnTo>
                    <a:pt x="0" y="179831"/>
                  </a:lnTo>
                  <a:close/>
                </a:path>
              </a:pathLst>
            </a:custGeom>
            <a:noFill/>
            <a:ln cap="flat" cmpd="sng" w="12700">
              <a:solidFill>
                <a:srgbClr val="006C79"/>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sp>
        <p:nvSpPr>
          <p:cNvPr id="1040" name="Google Shape;1040;p59"/>
          <p:cNvSpPr txBox="1"/>
          <p:nvPr/>
        </p:nvSpPr>
        <p:spPr>
          <a:xfrm>
            <a:off x="286384" y="565759"/>
            <a:ext cx="125095" cy="2387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400">
                <a:solidFill>
                  <a:srgbClr val="FFFFFF"/>
                </a:solidFill>
                <a:latin typeface="Calibri"/>
                <a:ea typeface="Calibri"/>
                <a:cs typeface="Calibri"/>
                <a:sym typeface="Calibri"/>
              </a:rPr>
              <a:t>9</a:t>
            </a:r>
            <a:endParaRPr sz="1400">
              <a:latin typeface="Calibri"/>
              <a:ea typeface="Calibri"/>
              <a:cs typeface="Calibri"/>
              <a:sym typeface="Calibri"/>
            </a:endParaRPr>
          </a:p>
        </p:txBody>
      </p:sp>
      <p:sp>
        <p:nvSpPr>
          <p:cNvPr id="1041" name="Google Shape;1041;p59"/>
          <p:cNvSpPr txBox="1"/>
          <p:nvPr/>
        </p:nvSpPr>
        <p:spPr>
          <a:xfrm>
            <a:off x="755650" y="546709"/>
            <a:ext cx="2326005" cy="2692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600">
                <a:latin typeface="Calibri"/>
                <a:ea typeface="Calibri"/>
                <a:cs typeface="Calibri"/>
                <a:sym typeface="Calibri"/>
              </a:rPr>
              <a:t>Accesso ai dati PRC / SCADA</a:t>
            </a:r>
            <a:endParaRPr sz="1600">
              <a:latin typeface="Calibri"/>
              <a:ea typeface="Calibri"/>
              <a:cs typeface="Calibri"/>
              <a:sym typeface="Calibri"/>
            </a:endParaRPr>
          </a:p>
        </p:txBody>
      </p:sp>
      <p:sp>
        <p:nvSpPr>
          <p:cNvPr id="1042" name="Google Shape;1042;p59"/>
          <p:cNvSpPr txBox="1"/>
          <p:nvPr/>
        </p:nvSpPr>
        <p:spPr>
          <a:xfrm>
            <a:off x="756284" y="1138631"/>
            <a:ext cx="26352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Chi :</a:t>
            </a:r>
            <a:endParaRPr sz="1050">
              <a:latin typeface="Calibri"/>
              <a:ea typeface="Calibri"/>
              <a:cs typeface="Calibri"/>
              <a:sym typeface="Calibri"/>
            </a:endParaRPr>
          </a:p>
        </p:txBody>
      </p:sp>
      <p:sp>
        <p:nvSpPr>
          <p:cNvPr id="1043" name="Google Shape;1043;p59"/>
          <p:cNvSpPr txBox="1"/>
          <p:nvPr/>
        </p:nvSpPr>
        <p:spPr>
          <a:xfrm>
            <a:off x="2127231" y="1138631"/>
            <a:ext cx="114046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Azienda concorrente</a:t>
            </a:r>
            <a:endParaRPr sz="1050">
              <a:latin typeface="Calibri"/>
              <a:ea typeface="Calibri"/>
              <a:cs typeface="Calibri"/>
              <a:sym typeface="Calibri"/>
            </a:endParaRPr>
          </a:p>
        </p:txBody>
      </p:sp>
      <p:sp>
        <p:nvSpPr>
          <p:cNvPr id="1044" name="Google Shape;1044;p59"/>
          <p:cNvSpPr txBox="1"/>
          <p:nvPr/>
        </p:nvSpPr>
        <p:spPr>
          <a:xfrm>
            <a:off x="8350986" y="40551"/>
            <a:ext cx="70485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850">
                <a:solidFill>
                  <a:srgbClr val="D7791A"/>
                </a:solidFill>
                <a:latin typeface="Calibri"/>
                <a:ea typeface="Calibri"/>
                <a:cs typeface="Calibri"/>
                <a:sym typeface="Calibri"/>
              </a:rPr>
              <a:t>CSP0011_C_E</a:t>
            </a:r>
            <a:endParaRPr sz="850">
              <a:latin typeface="Calibri"/>
              <a:ea typeface="Calibri"/>
              <a:cs typeface="Calibri"/>
              <a:sym typeface="Calibri"/>
            </a:endParaRPr>
          </a:p>
        </p:txBody>
      </p:sp>
      <p:sp>
        <p:nvSpPr>
          <p:cNvPr id="1045" name="Google Shape;1045;p59"/>
          <p:cNvSpPr txBox="1"/>
          <p:nvPr/>
        </p:nvSpPr>
        <p:spPr>
          <a:xfrm>
            <a:off x="6097904" y="203250"/>
            <a:ext cx="1687195" cy="2235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300">
                <a:latin typeface="Calibri"/>
                <a:ea typeface="Calibri"/>
                <a:cs typeface="Calibri"/>
                <a:sym typeface="Calibri"/>
              </a:rPr>
              <a:t>Casi d'uso - vulnerabilità</a:t>
            </a:r>
            <a:endParaRPr sz="1300">
              <a:latin typeface="Calibri"/>
              <a:ea typeface="Calibri"/>
              <a:cs typeface="Calibri"/>
              <a:sym typeface="Calibri"/>
            </a:endParaRPr>
          </a:p>
        </p:txBody>
      </p:sp>
      <p:sp>
        <p:nvSpPr>
          <p:cNvPr id="1046" name="Google Shape;1046;p59"/>
          <p:cNvSpPr txBox="1"/>
          <p:nvPr/>
        </p:nvSpPr>
        <p:spPr>
          <a:xfrm>
            <a:off x="756284" y="1503336"/>
            <a:ext cx="37020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Dove :</a:t>
            </a:r>
            <a:endParaRPr sz="1050">
              <a:latin typeface="Calibri"/>
              <a:ea typeface="Calibri"/>
              <a:cs typeface="Calibri"/>
              <a:sym typeface="Calibri"/>
            </a:endParaRPr>
          </a:p>
        </p:txBody>
      </p:sp>
      <p:sp>
        <p:nvSpPr>
          <p:cNvPr id="1047" name="Google Shape;1047;p59"/>
          <p:cNvSpPr txBox="1"/>
          <p:nvPr/>
        </p:nvSpPr>
        <p:spPr>
          <a:xfrm>
            <a:off x="2165379" y="1503336"/>
            <a:ext cx="381635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SCADA Laptop / tablet utilizzato per sfruttare i dati forniti dallo SCADA</a:t>
            </a:r>
            <a:endParaRPr sz="1050">
              <a:latin typeface="Calibri"/>
              <a:ea typeface="Calibri"/>
              <a:cs typeface="Calibri"/>
              <a:sym typeface="Calibri"/>
            </a:endParaRPr>
          </a:p>
        </p:txBody>
      </p:sp>
      <p:sp>
        <p:nvSpPr>
          <p:cNvPr id="1048" name="Google Shape;1048;p59"/>
          <p:cNvSpPr txBox="1"/>
          <p:nvPr/>
        </p:nvSpPr>
        <p:spPr>
          <a:xfrm>
            <a:off x="756284" y="1868677"/>
            <a:ext cx="34925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Cosa :</a:t>
            </a:r>
            <a:endParaRPr sz="1050">
              <a:latin typeface="Calibri"/>
              <a:ea typeface="Calibri"/>
              <a:cs typeface="Calibri"/>
              <a:sym typeface="Calibri"/>
            </a:endParaRPr>
          </a:p>
        </p:txBody>
      </p:sp>
      <p:sp>
        <p:nvSpPr>
          <p:cNvPr id="1049" name="Google Shape;1049;p59"/>
          <p:cNvSpPr txBox="1"/>
          <p:nvPr/>
        </p:nvSpPr>
        <p:spPr>
          <a:xfrm>
            <a:off x="2127252" y="1868677"/>
            <a:ext cx="194437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Accesso a dati scarsamente protetti</a:t>
            </a:r>
            <a:endParaRPr sz="1050">
              <a:latin typeface="Calibri"/>
              <a:ea typeface="Calibri"/>
              <a:cs typeface="Calibri"/>
              <a:sym typeface="Calibri"/>
            </a:endParaRPr>
          </a:p>
        </p:txBody>
      </p:sp>
      <p:sp>
        <p:nvSpPr>
          <p:cNvPr id="1050" name="Google Shape;1050;p59"/>
          <p:cNvSpPr txBox="1"/>
          <p:nvPr/>
        </p:nvSpPr>
        <p:spPr>
          <a:xfrm>
            <a:off x="756284" y="2234018"/>
            <a:ext cx="52578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Quando :</a:t>
            </a:r>
            <a:endParaRPr sz="1050">
              <a:latin typeface="Calibri"/>
              <a:ea typeface="Calibri"/>
              <a:cs typeface="Calibri"/>
              <a:sym typeface="Calibri"/>
            </a:endParaRPr>
          </a:p>
        </p:txBody>
      </p:sp>
      <p:sp>
        <p:nvSpPr>
          <p:cNvPr id="1051" name="Google Shape;1051;p59"/>
          <p:cNvSpPr txBox="1"/>
          <p:nvPr/>
        </p:nvSpPr>
        <p:spPr>
          <a:xfrm>
            <a:off x="2127139" y="2234018"/>
            <a:ext cx="117284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In qualsiasi momento</a:t>
            </a:r>
            <a:endParaRPr sz="1050">
              <a:latin typeface="Calibri"/>
              <a:ea typeface="Calibri"/>
              <a:cs typeface="Calibri"/>
              <a:sym typeface="Calibri"/>
            </a:endParaRPr>
          </a:p>
        </p:txBody>
      </p:sp>
      <p:sp>
        <p:nvSpPr>
          <p:cNvPr id="1052" name="Google Shape;1052;p59"/>
          <p:cNvSpPr txBox="1"/>
          <p:nvPr/>
        </p:nvSpPr>
        <p:spPr>
          <a:xfrm>
            <a:off x="756284" y="2598724"/>
            <a:ext cx="51625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Per cosa:</a:t>
            </a:r>
            <a:endParaRPr sz="1050">
              <a:latin typeface="Calibri"/>
              <a:ea typeface="Calibri"/>
              <a:cs typeface="Calibri"/>
              <a:sym typeface="Calibri"/>
            </a:endParaRPr>
          </a:p>
        </p:txBody>
      </p:sp>
      <p:sp>
        <p:nvSpPr>
          <p:cNvPr id="1053" name="Google Shape;1053;p59"/>
          <p:cNvSpPr txBox="1"/>
          <p:nvPr/>
        </p:nvSpPr>
        <p:spPr>
          <a:xfrm>
            <a:off x="2127528" y="2598724"/>
            <a:ext cx="152590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Sfruttare i dati - Intelligence</a:t>
            </a:r>
            <a:endParaRPr sz="1050">
              <a:latin typeface="Calibri"/>
              <a:ea typeface="Calibri"/>
              <a:cs typeface="Calibri"/>
              <a:sym typeface="Calibri"/>
            </a:endParaRPr>
          </a:p>
        </p:txBody>
      </p:sp>
      <p:sp>
        <p:nvSpPr>
          <p:cNvPr id="1054" name="Google Shape;1054;p59"/>
          <p:cNvSpPr txBox="1"/>
          <p:nvPr/>
        </p:nvSpPr>
        <p:spPr>
          <a:xfrm>
            <a:off x="756284" y="2964065"/>
            <a:ext cx="40576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Come :</a:t>
            </a:r>
            <a:endParaRPr sz="1050">
              <a:latin typeface="Calibri"/>
              <a:ea typeface="Calibri"/>
              <a:cs typeface="Calibri"/>
              <a:sym typeface="Calibri"/>
            </a:endParaRPr>
          </a:p>
        </p:txBody>
      </p:sp>
      <p:sp>
        <p:nvSpPr>
          <p:cNvPr id="1055" name="Google Shape;1055;p59"/>
          <p:cNvSpPr txBox="1"/>
          <p:nvPr/>
        </p:nvSpPr>
        <p:spPr>
          <a:xfrm>
            <a:off x="2127237" y="2964065"/>
            <a:ext cx="114046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Accesso ai dispositivi</a:t>
            </a:r>
            <a:endParaRPr sz="1050">
              <a:latin typeface="Calibri"/>
              <a:ea typeface="Calibri"/>
              <a:cs typeface="Calibri"/>
              <a:sym typeface="Calibri"/>
            </a:endParaRPr>
          </a:p>
        </p:txBody>
      </p:sp>
      <p:sp>
        <p:nvSpPr>
          <p:cNvPr id="1056" name="Google Shape;1056;p59"/>
          <p:cNvSpPr txBox="1"/>
          <p:nvPr/>
        </p:nvSpPr>
        <p:spPr>
          <a:xfrm>
            <a:off x="756284" y="3328771"/>
            <a:ext cx="47942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Esempio</a:t>
            </a:r>
            <a:endParaRPr sz="1050">
              <a:latin typeface="Calibri"/>
              <a:ea typeface="Calibri"/>
              <a:cs typeface="Calibri"/>
              <a:sym typeface="Calibri"/>
            </a:endParaRPr>
          </a:p>
        </p:txBody>
      </p:sp>
      <p:sp>
        <p:nvSpPr>
          <p:cNvPr id="1057" name="Google Shape;1057;p59"/>
          <p:cNvSpPr txBox="1"/>
          <p:nvPr/>
        </p:nvSpPr>
        <p:spPr>
          <a:xfrm>
            <a:off x="2127256" y="3328771"/>
            <a:ext cx="125222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Intelligenza economica</a:t>
            </a:r>
            <a:endParaRPr sz="1050">
              <a:latin typeface="Calibri"/>
              <a:ea typeface="Calibri"/>
              <a:cs typeface="Calibri"/>
              <a:sym typeface="Calibri"/>
            </a:endParaRPr>
          </a:p>
        </p:txBody>
      </p:sp>
      <p:grpSp>
        <p:nvGrpSpPr>
          <p:cNvPr id="1058" name="Google Shape;1058;p59"/>
          <p:cNvGrpSpPr/>
          <p:nvPr/>
        </p:nvGrpSpPr>
        <p:grpSpPr>
          <a:xfrm>
            <a:off x="6291071" y="3392703"/>
            <a:ext cx="2793492" cy="1409699"/>
            <a:chOff x="6291071" y="3392703"/>
            <a:chExt cx="2793492" cy="1409699"/>
          </a:xfrm>
        </p:grpSpPr>
        <p:pic>
          <p:nvPicPr>
            <p:cNvPr id="1059" name="Google Shape;1059;p59"/>
            <p:cNvPicPr preferRelativeResize="0"/>
            <p:nvPr/>
          </p:nvPicPr>
          <p:blipFill rotWithShape="1">
            <a:blip r:embed="rId3">
              <a:alphaModFix/>
            </a:blip>
            <a:srcRect b="0" l="0" r="0" t="0"/>
            <a:stretch/>
          </p:blipFill>
          <p:spPr>
            <a:xfrm>
              <a:off x="6291071" y="3392703"/>
              <a:ext cx="2793492" cy="1409699"/>
            </a:xfrm>
            <a:prstGeom prst="rect">
              <a:avLst/>
            </a:prstGeom>
            <a:noFill/>
            <a:ln>
              <a:noFill/>
            </a:ln>
          </p:spPr>
        </p:pic>
        <p:pic>
          <p:nvPicPr>
            <p:cNvPr id="1060" name="Google Shape;1060;p59"/>
            <p:cNvPicPr preferRelativeResize="0"/>
            <p:nvPr/>
          </p:nvPicPr>
          <p:blipFill rotWithShape="1">
            <a:blip r:embed="rId4">
              <a:alphaModFix/>
            </a:blip>
            <a:srcRect b="0" l="0" r="0" t="0"/>
            <a:stretch/>
          </p:blipFill>
          <p:spPr>
            <a:xfrm>
              <a:off x="6322821" y="3706393"/>
              <a:ext cx="122426" cy="134618"/>
            </a:xfrm>
            <a:prstGeom prst="rect">
              <a:avLst/>
            </a:prstGeom>
            <a:noFill/>
            <a:ln>
              <a:noFill/>
            </a:ln>
          </p:spPr>
        </p:pic>
        <p:pic>
          <p:nvPicPr>
            <p:cNvPr id="1061" name="Google Shape;1061;p59"/>
            <p:cNvPicPr preferRelativeResize="0"/>
            <p:nvPr/>
          </p:nvPicPr>
          <p:blipFill rotWithShape="1">
            <a:blip r:embed="rId5">
              <a:alphaModFix/>
            </a:blip>
            <a:srcRect b="0" l="0" r="0" t="0"/>
            <a:stretch/>
          </p:blipFill>
          <p:spPr>
            <a:xfrm>
              <a:off x="7034529" y="3645433"/>
              <a:ext cx="122426" cy="134618"/>
            </a:xfrm>
            <a:prstGeom prst="rect">
              <a:avLst/>
            </a:prstGeom>
            <a:noFill/>
            <a:ln>
              <a:noFill/>
            </a:ln>
          </p:spPr>
        </p:pic>
        <p:pic>
          <p:nvPicPr>
            <p:cNvPr id="1062" name="Google Shape;1062;p59"/>
            <p:cNvPicPr preferRelativeResize="0"/>
            <p:nvPr/>
          </p:nvPicPr>
          <p:blipFill rotWithShape="1">
            <a:blip r:embed="rId5">
              <a:alphaModFix/>
            </a:blip>
            <a:srcRect b="0" l="0" r="0" t="0"/>
            <a:stretch/>
          </p:blipFill>
          <p:spPr>
            <a:xfrm>
              <a:off x="7036052" y="3881653"/>
              <a:ext cx="122426" cy="134620"/>
            </a:xfrm>
            <a:prstGeom prst="rect">
              <a:avLst/>
            </a:prstGeom>
            <a:noFill/>
            <a:ln>
              <a:noFill/>
            </a:ln>
          </p:spPr>
        </p:pic>
        <p:pic>
          <p:nvPicPr>
            <p:cNvPr id="1063" name="Google Shape;1063;p59"/>
            <p:cNvPicPr preferRelativeResize="0"/>
            <p:nvPr/>
          </p:nvPicPr>
          <p:blipFill rotWithShape="1">
            <a:blip r:embed="rId6">
              <a:alphaModFix/>
            </a:blip>
            <a:srcRect b="0" l="0" r="0" t="0"/>
            <a:stretch/>
          </p:blipFill>
          <p:spPr>
            <a:xfrm>
              <a:off x="7039101" y="4178833"/>
              <a:ext cx="122426" cy="136144"/>
            </a:xfrm>
            <a:prstGeom prst="rect">
              <a:avLst/>
            </a:prstGeom>
            <a:noFill/>
            <a:ln>
              <a:noFill/>
            </a:ln>
          </p:spPr>
        </p:pic>
        <p:pic>
          <p:nvPicPr>
            <p:cNvPr id="1064" name="Google Shape;1064;p59"/>
            <p:cNvPicPr preferRelativeResize="0"/>
            <p:nvPr/>
          </p:nvPicPr>
          <p:blipFill rotWithShape="1">
            <a:blip r:embed="rId4">
              <a:alphaModFix/>
            </a:blip>
            <a:srcRect b="0" l="0" r="0" t="0"/>
            <a:stretch/>
          </p:blipFill>
          <p:spPr>
            <a:xfrm>
              <a:off x="7918448" y="3706393"/>
              <a:ext cx="122426" cy="134618"/>
            </a:xfrm>
            <a:prstGeom prst="rect">
              <a:avLst/>
            </a:prstGeom>
            <a:noFill/>
            <a:ln>
              <a:noFill/>
            </a:ln>
          </p:spPr>
        </p:pic>
        <p:pic>
          <p:nvPicPr>
            <p:cNvPr id="1065" name="Google Shape;1065;p59"/>
            <p:cNvPicPr preferRelativeResize="0"/>
            <p:nvPr/>
          </p:nvPicPr>
          <p:blipFill rotWithShape="1">
            <a:blip r:embed="rId7">
              <a:alphaModFix/>
            </a:blip>
            <a:srcRect b="0" l="0" r="0" t="0"/>
            <a:stretch/>
          </p:blipFill>
          <p:spPr>
            <a:xfrm>
              <a:off x="7897112" y="4117873"/>
              <a:ext cx="123950" cy="134620"/>
            </a:xfrm>
            <a:prstGeom prst="rect">
              <a:avLst/>
            </a:prstGeom>
            <a:noFill/>
            <a:ln>
              <a:noFill/>
            </a:ln>
          </p:spPr>
        </p:pic>
        <p:pic>
          <p:nvPicPr>
            <p:cNvPr id="1066" name="Google Shape;1066;p59"/>
            <p:cNvPicPr preferRelativeResize="0"/>
            <p:nvPr/>
          </p:nvPicPr>
          <p:blipFill rotWithShape="1">
            <a:blip r:embed="rId7">
              <a:alphaModFix/>
            </a:blip>
            <a:srcRect b="0" l="0" r="0" t="0"/>
            <a:stretch/>
          </p:blipFill>
          <p:spPr>
            <a:xfrm>
              <a:off x="8768841" y="3732301"/>
              <a:ext cx="123950" cy="134620"/>
            </a:xfrm>
            <a:prstGeom prst="rect">
              <a:avLst/>
            </a:prstGeom>
            <a:noFill/>
            <a:ln>
              <a:noFill/>
            </a:ln>
          </p:spPr>
        </p:pic>
        <p:pic>
          <p:nvPicPr>
            <p:cNvPr id="1067" name="Google Shape;1067;p59"/>
            <p:cNvPicPr preferRelativeResize="0"/>
            <p:nvPr/>
          </p:nvPicPr>
          <p:blipFill rotWithShape="1">
            <a:blip r:embed="rId8">
              <a:alphaModFix/>
            </a:blip>
            <a:srcRect b="0" l="0" r="0" t="0"/>
            <a:stretch/>
          </p:blipFill>
          <p:spPr>
            <a:xfrm>
              <a:off x="8768841" y="4078249"/>
              <a:ext cx="123950" cy="134620"/>
            </a:xfrm>
            <a:prstGeom prst="rect">
              <a:avLst/>
            </a:prstGeom>
            <a:noFill/>
            <a:ln>
              <a:noFill/>
            </a:ln>
          </p:spPr>
        </p:pic>
        <p:pic>
          <p:nvPicPr>
            <p:cNvPr id="1068" name="Google Shape;1068;p59"/>
            <p:cNvPicPr preferRelativeResize="0"/>
            <p:nvPr/>
          </p:nvPicPr>
          <p:blipFill rotWithShape="1">
            <a:blip r:embed="rId8">
              <a:alphaModFix/>
            </a:blip>
            <a:srcRect b="0" l="0" r="0" t="0"/>
            <a:stretch/>
          </p:blipFill>
          <p:spPr>
            <a:xfrm>
              <a:off x="8768841" y="4515637"/>
              <a:ext cx="123950" cy="134618"/>
            </a:xfrm>
            <a:prstGeom prst="rect">
              <a:avLst/>
            </a:prstGeom>
            <a:noFill/>
            <a:ln>
              <a:noFill/>
            </a:ln>
          </p:spPr>
        </p:pic>
      </p:grpSp>
      <p:sp>
        <p:nvSpPr>
          <p:cNvPr id="1069" name="Google Shape;1069;p59"/>
          <p:cNvSpPr txBox="1"/>
          <p:nvPr/>
        </p:nvSpPr>
        <p:spPr>
          <a:xfrm>
            <a:off x="6350634" y="3727450"/>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1</a:t>
            </a:r>
            <a:endParaRPr sz="550">
              <a:latin typeface="Calibri"/>
              <a:ea typeface="Calibri"/>
              <a:cs typeface="Calibri"/>
              <a:sym typeface="Calibri"/>
            </a:endParaRPr>
          </a:p>
        </p:txBody>
      </p:sp>
      <p:sp>
        <p:nvSpPr>
          <p:cNvPr id="1070" name="Google Shape;1070;p59"/>
          <p:cNvSpPr txBox="1"/>
          <p:nvPr/>
        </p:nvSpPr>
        <p:spPr>
          <a:xfrm>
            <a:off x="7062341" y="3666210"/>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2</a:t>
            </a:r>
            <a:endParaRPr sz="550">
              <a:latin typeface="Calibri"/>
              <a:ea typeface="Calibri"/>
              <a:cs typeface="Calibri"/>
              <a:sym typeface="Calibri"/>
            </a:endParaRPr>
          </a:p>
        </p:txBody>
      </p:sp>
      <p:sp>
        <p:nvSpPr>
          <p:cNvPr id="1071" name="Google Shape;1071;p59"/>
          <p:cNvSpPr txBox="1"/>
          <p:nvPr/>
        </p:nvSpPr>
        <p:spPr>
          <a:xfrm>
            <a:off x="7945881" y="3727450"/>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5</a:t>
            </a:r>
            <a:endParaRPr sz="550">
              <a:latin typeface="Calibri"/>
              <a:ea typeface="Calibri"/>
              <a:cs typeface="Calibri"/>
              <a:sym typeface="Calibri"/>
            </a:endParaRPr>
          </a:p>
        </p:txBody>
      </p:sp>
      <p:sp>
        <p:nvSpPr>
          <p:cNvPr id="1072" name="Google Shape;1072;p59"/>
          <p:cNvSpPr txBox="1"/>
          <p:nvPr/>
        </p:nvSpPr>
        <p:spPr>
          <a:xfrm>
            <a:off x="8797288" y="3753078"/>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7</a:t>
            </a:r>
            <a:endParaRPr sz="550">
              <a:latin typeface="Calibri"/>
              <a:ea typeface="Calibri"/>
              <a:cs typeface="Calibri"/>
              <a:sym typeface="Calibri"/>
            </a:endParaRPr>
          </a:p>
        </p:txBody>
      </p:sp>
      <p:sp>
        <p:nvSpPr>
          <p:cNvPr id="1073" name="Google Shape;1073;p59"/>
          <p:cNvSpPr txBox="1"/>
          <p:nvPr/>
        </p:nvSpPr>
        <p:spPr>
          <a:xfrm>
            <a:off x="7063485" y="3902405"/>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3</a:t>
            </a:r>
            <a:endParaRPr sz="550">
              <a:latin typeface="Calibri"/>
              <a:ea typeface="Calibri"/>
              <a:cs typeface="Calibri"/>
              <a:sym typeface="Calibri"/>
            </a:endParaRPr>
          </a:p>
        </p:txBody>
      </p:sp>
      <p:sp>
        <p:nvSpPr>
          <p:cNvPr id="1074" name="Google Shape;1074;p59"/>
          <p:cNvSpPr txBox="1"/>
          <p:nvPr/>
        </p:nvSpPr>
        <p:spPr>
          <a:xfrm>
            <a:off x="8797288" y="4098722"/>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8</a:t>
            </a:r>
            <a:endParaRPr sz="550">
              <a:latin typeface="Calibri"/>
              <a:ea typeface="Calibri"/>
              <a:cs typeface="Calibri"/>
              <a:sym typeface="Calibri"/>
            </a:endParaRPr>
          </a:p>
        </p:txBody>
      </p:sp>
      <p:sp>
        <p:nvSpPr>
          <p:cNvPr id="1075" name="Google Shape;1075;p59"/>
          <p:cNvSpPr txBox="1"/>
          <p:nvPr/>
        </p:nvSpPr>
        <p:spPr>
          <a:xfrm>
            <a:off x="7066279" y="4200525"/>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4</a:t>
            </a:r>
            <a:endParaRPr sz="550">
              <a:latin typeface="Calibri"/>
              <a:ea typeface="Calibri"/>
              <a:cs typeface="Calibri"/>
              <a:sym typeface="Calibri"/>
            </a:endParaRPr>
          </a:p>
        </p:txBody>
      </p:sp>
      <p:sp>
        <p:nvSpPr>
          <p:cNvPr id="1076" name="Google Shape;1076;p59"/>
          <p:cNvSpPr txBox="1"/>
          <p:nvPr/>
        </p:nvSpPr>
        <p:spPr>
          <a:xfrm>
            <a:off x="7925560" y="4139260"/>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6</a:t>
            </a:r>
            <a:endParaRPr sz="550">
              <a:latin typeface="Calibri"/>
              <a:ea typeface="Calibri"/>
              <a:cs typeface="Calibri"/>
              <a:sym typeface="Calibri"/>
            </a:endParaRPr>
          </a:p>
        </p:txBody>
      </p:sp>
      <p:sp>
        <p:nvSpPr>
          <p:cNvPr id="1077" name="Google Shape;1077;p59"/>
          <p:cNvSpPr txBox="1"/>
          <p:nvPr/>
        </p:nvSpPr>
        <p:spPr>
          <a:xfrm>
            <a:off x="8797288" y="4536415"/>
            <a:ext cx="60960" cy="1092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550">
                <a:solidFill>
                  <a:srgbClr val="FFFFFF"/>
                </a:solidFill>
                <a:latin typeface="Calibri"/>
                <a:ea typeface="Calibri"/>
                <a:cs typeface="Calibri"/>
                <a:sym typeface="Calibri"/>
              </a:rPr>
              <a:t>9</a:t>
            </a:r>
            <a:endParaRPr sz="550">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66" name="Shape 166"/>
        <p:cNvGrpSpPr/>
        <p:nvPr/>
      </p:nvGrpSpPr>
      <p:grpSpPr>
        <a:xfrm>
          <a:off x="0" y="0"/>
          <a:ext cx="0" cy="0"/>
          <a:chOff x="0" y="0"/>
          <a:chExt cx="0" cy="0"/>
        </a:xfrm>
      </p:grpSpPr>
      <p:sp>
        <p:nvSpPr>
          <p:cNvPr id="167" name="Google Shape;167;p6"/>
          <p:cNvSpPr/>
          <p:nvPr/>
        </p:nvSpPr>
        <p:spPr>
          <a:xfrm>
            <a:off x="0" y="0"/>
            <a:ext cx="9144000" cy="5143500"/>
          </a:xfrm>
          <a:custGeom>
            <a:rect b="b" l="l" r="r" t="t"/>
            <a:pathLst>
              <a:path extrusionOk="0" h="5143500" w="9144000">
                <a:moveTo>
                  <a:pt x="9144000" y="0"/>
                </a:moveTo>
                <a:lnTo>
                  <a:pt x="0" y="0"/>
                </a:lnTo>
                <a:lnTo>
                  <a:pt x="0" y="5143500"/>
                </a:lnTo>
                <a:lnTo>
                  <a:pt x="9144000" y="5143500"/>
                </a:lnTo>
                <a:lnTo>
                  <a:pt x="9144000" y="0"/>
                </a:lnTo>
                <a:close/>
              </a:path>
            </a:pathLst>
          </a:custGeom>
          <a:solidFill>
            <a:srgbClr val="0000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68" name="Google Shape;168;p6"/>
          <p:cNvSpPr txBox="1"/>
          <p:nvPr/>
        </p:nvSpPr>
        <p:spPr>
          <a:xfrm>
            <a:off x="4959984" y="156489"/>
            <a:ext cx="670500" cy="3438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2150">
                <a:solidFill>
                  <a:srgbClr val="FFFFFF"/>
                </a:solidFill>
                <a:latin typeface="Times New Roman"/>
                <a:ea typeface="Times New Roman"/>
                <a:cs typeface="Times New Roman"/>
                <a:sym typeface="Times New Roman"/>
              </a:rPr>
              <a:t>CHI</a:t>
            </a:r>
            <a:endParaRPr sz="2150">
              <a:latin typeface="Times New Roman"/>
              <a:ea typeface="Times New Roman"/>
              <a:cs typeface="Times New Roman"/>
              <a:sym typeface="Times New Roman"/>
            </a:endParaRPr>
          </a:p>
        </p:txBody>
      </p:sp>
      <p:sp>
        <p:nvSpPr>
          <p:cNvPr id="169" name="Google Shape;169;p6"/>
          <p:cNvSpPr txBox="1"/>
          <p:nvPr>
            <p:ph type="title"/>
          </p:nvPr>
        </p:nvSpPr>
        <p:spPr>
          <a:xfrm>
            <a:off x="4953000" y="790943"/>
            <a:ext cx="3208020" cy="24637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450">
                <a:solidFill>
                  <a:srgbClr val="FFB900"/>
                </a:solidFill>
              </a:rPr>
              <a:t>Profilo dei partecipanti alla formazione</a:t>
            </a:r>
            <a:endParaRPr sz="1450"/>
          </a:p>
        </p:txBody>
      </p:sp>
      <p:sp>
        <p:nvSpPr>
          <p:cNvPr id="170" name="Google Shape;170;p6"/>
          <p:cNvSpPr txBox="1"/>
          <p:nvPr/>
        </p:nvSpPr>
        <p:spPr>
          <a:xfrm>
            <a:off x="4953000" y="1342872"/>
            <a:ext cx="2206625" cy="1214755"/>
          </a:xfrm>
          <a:prstGeom prst="rect">
            <a:avLst/>
          </a:prstGeom>
          <a:noFill/>
          <a:ln>
            <a:noFill/>
          </a:ln>
        </p:spPr>
        <p:txBody>
          <a:bodyPr anchorCtr="0" anchor="t" bIns="0" lIns="0" spcFirstLastPara="1" rIns="0" wrap="square" tIns="0">
            <a:spAutoFit/>
          </a:bodyPr>
          <a:lstStyle/>
          <a:p>
            <a:pPr indent="-203200" lvl="0" marL="215900" rtl="0" algn="l">
              <a:lnSpc>
                <a:spcPct val="136470"/>
              </a:lnSpc>
              <a:spcBef>
                <a:spcPts val="0"/>
              </a:spcBef>
              <a:spcAft>
                <a:spcPts val="0"/>
              </a:spcAft>
              <a:buClr>
                <a:srgbClr val="FFB900"/>
              </a:buClr>
              <a:buSzPts val="1050"/>
              <a:buFont typeface="Courier New"/>
              <a:buChar char="o"/>
            </a:pPr>
            <a:r>
              <a:rPr lang="en-US" sz="850">
                <a:solidFill>
                  <a:srgbClr val="FFFFFF"/>
                </a:solidFill>
                <a:latin typeface="Calibri"/>
                <a:ea typeface="Calibri"/>
                <a:cs typeface="Calibri"/>
                <a:sym typeface="Calibri"/>
              </a:rPr>
              <a:t>Dirigenti e leader</a:t>
            </a:r>
            <a:endParaRPr sz="850">
              <a:latin typeface="Calibri"/>
              <a:ea typeface="Calibri"/>
              <a:cs typeface="Calibri"/>
              <a:sym typeface="Calibri"/>
            </a:endParaRPr>
          </a:p>
          <a:p>
            <a:pPr indent="0" lvl="0" marL="0" rtl="0" algn="l">
              <a:lnSpc>
                <a:spcPct val="100000"/>
              </a:lnSpc>
              <a:spcBef>
                <a:spcPts val="155"/>
              </a:spcBef>
              <a:spcAft>
                <a:spcPts val="0"/>
              </a:spcAft>
              <a:buClr>
                <a:srgbClr val="FFB900"/>
              </a:buClr>
              <a:buSzPts val="850"/>
              <a:buFont typeface="Courier New"/>
              <a:buNone/>
            </a:pPr>
            <a:r>
              <a:t/>
            </a:r>
            <a:endParaRPr sz="850">
              <a:latin typeface="Calibri"/>
              <a:ea typeface="Calibri"/>
              <a:cs typeface="Calibri"/>
              <a:sym typeface="Calibri"/>
            </a:endParaRPr>
          </a:p>
          <a:p>
            <a:pPr indent="-203200" lvl="0" marL="215900" rtl="0" algn="l">
              <a:lnSpc>
                <a:spcPct val="100000"/>
              </a:lnSpc>
              <a:spcBef>
                <a:spcPts val="0"/>
              </a:spcBef>
              <a:spcAft>
                <a:spcPts val="0"/>
              </a:spcAft>
              <a:buClr>
                <a:srgbClr val="FFB900"/>
              </a:buClr>
              <a:buSzPts val="1050"/>
              <a:buFont typeface="Courier New"/>
              <a:buChar char="o"/>
            </a:pPr>
            <a:r>
              <a:rPr b="1" lang="en-US" sz="850">
                <a:solidFill>
                  <a:srgbClr val="FFFFFF"/>
                </a:solidFill>
                <a:latin typeface="Calibri"/>
                <a:ea typeface="Calibri"/>
                <a:cs typeface="Calibri"/>
                <a:sym typeface="Calibri"/>
              </a:rPr>
              <a:t>Professionisti della vita lavorativa</a:t>
            </a:r>
            <a:endParaRPr sz="850">
              <a:latin typeface="Calibri"/>
              <a:ea typeface="Calibri"/>
              <a:cs typeface="Calibri"/>
              <a:sym typeface="Calibri"/>
            </a:endParaRPr>
          </a:p>
          <a:p>
            <a:pPr indent="0" lvl="0" marL="0" rtl="0" algn="l">
              <a:lnSpc>
                <a:spcPct val="100000"/>
              </a:lnSpc>
              <a:spcBef>
                <a:spcPts val="140"/>
              </a:spcBef>
              <a:spcAft>
                <a:spcPts val="0"/>
              </a:spcAft>
              <a:buClr>
                <a:srgbClr val="FFB900"/>
              </a:buClr>
              <a:buSzPts val="850"/>
              <a:buFont typeface="Courier New"/>
              <a:buNone/>
            </a:pPr>
            <a:r>
              <a:t/>
            </a:r>
            <a:endParaRPr sz="850">
              <a:latin typeface="Calibri"/>
              <a:ea typeface="Calibri"/>
              <a:cs typeface="Calibri"/>
              <a:sym typeface="Calibri"/>
            </a:endParaRPr>
          </a:p>
          <a:p>
            <a:pPr indent="-203200" lvl="0" marL="215900" rtl="0" algn="l">
              <a:lnSpc>
                <a:spcPct val="100000"/>
              </a:lnSpc>
              <a:spcBef>
                <a:spcPts val="0"/>
              </a:spcBef>
              <a:spcAft>
                <a:spcPts val="0"/>
              </a:spcAft>
              <a:buClr>
                <a:srgbClr val="FFB900"/>
              </a:buClr>
              <a:buSzPts val="1050"/>
              <a:buFont typeface="Courier New"/>
              <a:buChar char="o"/>
            </a:pPr>
            <a:r>
              <a:rPr lang="en-US" sz="850">
                <a:solidFill>
                  <a:srgbClr val="FFFFFF"/>
                </a:solidFill>
                <a:latin typeface="Calibri"/>
                <a:ea typeface="Calibri"/>
                <a:cs typeface="Calibri"/>
                <a:sym typeface="Calibri"/>
              </a:rPr>
              <a:t>PMI e dipendenti del settore pubblico</a:t>
            </a:r>
            <a:endParaRPr sz="850">
              <a:latin typeface="Calibri"/>
              <a:ea typeface="Calibri"/>
              <a:cs typeface="Calibri"/>
              <a:sym typeface="Calibri"/>
            </a:endParaRPr>
          </a:p>
          <a:p>
            <a:pPr indent="0" lvl="0" marL="0" rtl="0" algn="l">
              <a:lnSpc>
                <a:spcPct val="100000"/>
              </a:lnSpc>
              <a:spcBef>
                <a:spcPts val="235"/>
              </a:spcBef>
              <a:spcAft>
                <a:spcPts val="0"/>
              </a:spcAft>
              <a:buClr>
                <a:srgbClr val="FFB900"/>
              </a:buClr>
              <a:buSzPts val="850"/>
              <a:buFont typeface="Courier New"/>
              <a:buNone/>
            </a:pPr>
            <a:r>
              <a:t/>
            </a:r>
            <a:endParaRPr sz="850">
              <a:latin typeface="Calibri"/>
              <a:ea typeface="Calibri"/>
              <a:cs typeface="Calibri"/>
              <a:sym typeface="Calibri"/>
            </a:endParaRPr>
          </a:p>
          <a:p>
            <a:pPr indent="-203834" lvl="0" marL="216534" marR="405765" rtl="0" algn="l">
              <a:lnSpc>
                <a:spcPct val="93800"/>
              </a:lnSpc>
              <a:spcBef>
                <a:spcPts val="5"/>
              </a:spcBef>
              <a:spcAft>
                <a:spcPts val="0"/>
              </a:spcAft>
              <a:buClr>
                <a:srgbClr val="FFB900"/>
              </a:buClr>
              <a:buSzPts val="1050"/>
              <a:buFont typeface="Courier New"/>
              <a:buChar char="o"/>
            </a:pPr>
            <a:r>
              <a:rPr b="1" lang="en-US" sz="850">
                <a:solidFill>
                  <a:srgbClr val="FFFFFF"/>
                </a:solidFill>
                <a:latin typeface="Calibri"/>
                <a:ea typeface="Calibri"/>
                <a:cs typeface="Calibri"/>
                <a:sym typeface="Calibri"/>
              </a:rPr>
              <a:t>Professionisti e appassionati di 	cybersecurity</a:t>
            </a:r>
            <a:endParaRPr sz="850">
              <a:latin typeface="Calibri"/>
              <a:ea typeface="Calibri"/>
              <a:cs typeface="Calibri"/>
              <a:sym typeface="Calibri"/>
            </a:endParaRPr>
          </a:p>
        </p:txBody>
      </p:sp>
      <p:grpSp>
        <p:nvGrpSpPr>
          <p:cNvPr id="171" name="Google Shape;171;p6"/>
          <p:cNvGrpSpPr/>
          <p:nvPr/>
        </p:nvGrpSpPr>
        <p:grpSpPr>
          <a:xfrm>
            <a:off x="0" y="0"/>
            <a:ext cx="4532490" cy="5143626"/>
            <a:chOff x="0" y="0"/>
            <a:chExt cx="4532490" cy="5143626"/>
          </a:xfrm>
        </p:grpSpPr>
        <p:sp>
          <p:nvSpPr>
            <p:cNvPr id="172" name="Google Shape;172;p6"/>
            <p:cNvSpPr/>
            <p:nvPr/>
          </p:nvSpPr>
          <p:spPr>
            <a:xfrm>
              <a:off x="3370753" y="3834821"/>
              <a:ext cx="600075" cy="1304925"/>
            </a:xfrm>
            <a:custGeom>
              <a:rect b="b" l="l" r="r" t="t"/>
              <a:pathLst>
                <a:path extrusionOk="0" h="1304925" w="600075">
                  <a:moveTo>
                    <a:pt x="20898" y="1304474"/>
                  </a:moveTo>
                  <a:lnTo>
                    <a:pt x="0" y="1304474"/>
                  </a:lnTo>
                  <a:lnTo>
                    <a:pt x="322451" y="106675"/>
                  </a:lnTo>
                  <a:lnTo>
                    <a:pt x="342075" y="63005"/>
                  </a:lnTo>
                  <a:lnTo>
                    <a:pt x="373457" y="29335"/>
                  </a:lnTo>
                  <a:lnTo>
                    <a:pt x="413420" y="7667"/>
                  </a:lnTo>
                  <a:lnTo>
                    <a:pt x="458796" y="0"/>
                  </a:lnTo>
                  <a:lnTo>
                    <a:pt x="495619" y="5079"/>
                  </a:lnTo>
                  <a:lnTo>
                    <a:pt x="527276" y="21033"/>
                  </a:lnTo>
                  <a:lnTo>
                    <a:pt x="442407" y="21033"/>
                  </a:lnTo>
                  <a:lnTo>
                    <a:pt x="398088" y="36447"/>
                  </a:lnTo>
                  <a:lnTo>
                    <a:pt x="362727" y="67673"/>
                  </a:lnTo>
                  <a:lnTo>
                    <a:pt x="341360" y="111756"/>
                  </a:lnTo>
                  <a:lnTo>
                    <a:pt x="20898" y="1304474"/>
                  </a:lnTo>
                  <a:close/>
                </a:path>
                <a:path extrusionOk="0" h="1304925" w="600075">
                  <a:moveTo>
                    <a:pt x="293590" y="1304474"/>
                  </a:moveTo>
                  <a:lnTo>
                    <a:pt x="272689" y="1304474"/>
                  </a:lnTo>
                  <a:lnTo>
                    <a:pt x="576229" y="176777"/>
                  </a:lnTo>
                  <a:lnTo>
                    <a:pt x="580380" y="152299"/>
                  </a:lnTo>
                  <a:lnTo>
                    <a:pt x="564286" y="82293"/>
                  </a:lnTo>
                  <a:lnTo>
                    <a:pt x="533438" y="45718"/>
                  </a:lnTo>
                  <a:lnTo>
                    <a:pt x="490643" y="24382"/>
                  </a:lnTo>
                  <a:lnTo>
                    <a:pt x="442407" y="21033"/>
                  </a:lnTo>
                  <a:lnTo>
                    <a:pt x="527276" y="21033"/>
                  </a:lnTo>
                  <a:lnTo>
                    <a:pt x="544757" y="29843"/>
                  </a:lnTo>
                  <a:lnTo>
                    <a:pt x="581205" y="72133"/>
                  </a:lnTo>
                  <a:lnTo>
                    <a:pt x="598995" y="125470"/>
                  </a:lnTo>
                  <a:lnTo>
                    <a:pt x="599781" y="152299"/>
                  </a:lnTo>
                  <a:lnTo>
                    <a:pt x="599819" y="153569"/>
                  </a:lnTo>
                  <a:lnTo>
                    <a:pt x="595137" y="181857"/>
                  </a:lnTo>
                  <a:lnTo>
                    <a:pt x="293590" y="1304474"/>
                  </a:lnTo>
                  <a:close/>
                </a:path>
              </a:pathLst>
            </a:custGeom>
            <a:solidFill>
              <a:srgbClr val="D7791A"/>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73" name="Google Shape;173;p6"/>
            <p:cNvSpPr/>
            <p:nvPr/>
          </p:nvSpPr>
          <p:spPr>
            <a:xfrm>
              <a:off x="2199722" y="761"/>
              <a:ext cx="1363980" cy="5142865"/>
            </a:xfrm>
            <a:custGeom>
              <a:rect b="b" l="l" r="r" t="t"/>
              <a:pathLst>
                <a:path extrusionOk="0" h="5142865" w="1363979">
                  <a:moveTo>
                    <a:pt x="1363770" y="0"/>
                  </a:moveTo>
                  <a:lnTo>
                    <a:pt x="0" y="5142737"/>
                  </a:lnTo>
                </a:path>
              </a:pathLst>
            </a:custGeom>
            <a:noFill/>
            <a:ln cap="flat" cmpd="sng" w="22225">
              <a:solidFill>
                <a:srgbClr val="D7791A"/>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74" name="Google Shape;174;p6"/>
            <p:cNvSpPr/>
            <p:nvPr/>
          </p:nvSpPr>
          <p:spPr>
            <a:xfrm>
              <a:off x="2624315" y="13715"/>
              <a:ext cx="1908175" cy="5126990"/>
            </a:xfrm>
            <a:custGeom>
              <a:rect b="b" l="l" r="r" t="t"/>
              <a:pathLst>
                <a:path extrusionOk="0" h="5126990" w="1908175">
                  <a:moveTo>
                    <a:pt x="1908048" y="0"/>
                  </a:moveTo>
                  <a:lnTo>
                    <a:pt x="1888109" y="0"/>
                  </a:lnTo>
                  <a:lnTo>
                    <a:pt x="1454023" y="1575308"/>
                  </a:lnTo>
                  <a:lnTo>
                    <a:pt x="1160145" y="2658999"/>
                  </a:lnTo>
                  <a:lnTo>
                    <a:pt x="1139113" y="2700845"/>
                  </a:lnTo>
                  <a:lnTo>
                    <a:pt x="1104734" y="2730589"/>
                  </a:lnTo>
                  <a:lnTo>
                    <a:pt x="1061796" y="2745384"/>
                  </a:lnTo>
                  <a:lnTo>
                    <a:pt x="1015111" y="2742438"/>
                  </a:lnTo>
                  <a:lnTo>
                    <a:pt x="973950" y="2722041"/>
                  </a:lnTo>
                  <a:lnTo>
                    <a:pt x="944118" y="2687447"/>
                  </a:lnTo>
                  <a:lnTo>
                    <a:pt x="929170" y="2643924"/>
                  </a:lnTo>
                  <a:lnTo>
                    <a:pt x="928624" y="2620911"/>
                  </a:lnTo>
                  <a:lnTo>
                    <a:pt x="932688" y="2597531"/>
                  </a:lnTo>
                  <a:lnTo>
                    <a:pt x="1126109" y="1884172"/>
                  </a:lnTo>
                  <a:lnTo>
                    <a:pt x="1130668" y="1840572"/>
                  </a:lnTo>
                  <a:lnTo>
                    <a:pt x="1121638" y="1799120"/>
                  </a:lnTo>
                  <a:lnTo>
                    <a:pt x="1100658" y="1762721"/>
                  </a:lnTo>
                  <a:lnTo>
                    <a:pt x="1069352" y="1734235"/>
                  </a:lnTo>
                  <a:lnTo>
                    <a:pt x="1061275" y="1730667"/>
                  </a:lnTo>
                  <a:lnTo>
                    <a:pt x="1029335" y="1716532"/>
                  </a:lnTo>
                  <a:lnTo>
                    <a:pt x="981151" y="1712468"/>
                  </a:lnTo>
                  <a:lnTo>
                    <a:pt x="935786" y="1724787"/>
                  </a:lnTo>
                  <a:lnTo>
                    <a:pt x="897166" y="1751685"/>
                  </a:lnTo>
                  <a:lnTo>
                    <a:pt x="869188" y="1791335"/>
                  </a:lnTo>
                  <a:lnTo>
                    <a:pt x="869188" y="1792224"/>
                  </a:lnTo>
                  <a:lnTo>
                    <a:pt x="614172" y="2743327"/>
                  </a:lnTo>
                  <a:lnTo>
                    <a:pt x="0" y="5125796"/>
                  </a:lnTo>
                  <a:lnTo>
                    <a:pt x="6604" y="5126736"/>
                  </a:lnTo>
                  <a:lnTo>
                    <a:pt x="19939" y="5126736"/>
                  </a:lnTo>
                  <a:lnTo>
                    <a:pt x="632206" y="2748026"/>
                  </a:lnTo>
                  <a:lnTo>
                    <a:pt x="887222" y="1797939"/>
                  </a:lnTo>
                  <a:lnTo>
                    <a:pt x="911364" y="1763928"/>
                  </a:lnTo>
                  <a:lnTo>
                    <a:pt x="944549" y="1741004"/>
                  </a:lnTo>
                  <a:lnTo>
                    <a:pt x="983437" y="1730667"/>
                  </a:lnTo>
                  <a:lnTo>
                    <a:pt x="1024636" y="1734439"/>
                  </a:lnTo>
                  <a:lnTo>
                    <a:pt x="1066482" y="1755533"/>
                  </a:lnTo>
                  <a:lnTo>
                    <a:pt x="1096225" y="1789912"/>
                  </a:lnTo>
                  <a:lnTo>
                    <a:pt x="1111021" y="1832813"/>
                  </a:lnTo>
                  <a:lnTo>
                    <a:pt x="1108075" y="1879473"/>
                  </a:lnTo>
                  <a:lnTo>
                    <a:pt x="914654" y="2592705"/>
                  </a:lnTo>
                  <a:lnTo>
                    <a:pt x="910247" y="2619248"/>
                  </a:lnTo>
                  <a:lnTo>
                    <a:pt x="916978" y="2672003"/>
                  </a:lnTo>
                  <a:lnTo>
                    <a:pt x="943571" y="2719247"/>
                  </a:lnTo>
                  <a:lnTo>
                    <a:pt x="985710" y="2751810"/>
                  </a:lnTo>
                  <a:lnTo>
                    <a:pt x="1055039" y="2765971"/>
                  </a:lnTo>
                  <a:lnTo>
                    <a:pt x="1096492" y="2756954"/>
                  </a:lnTo>
                  <a:lnTo>
                    <a:pt x="1116571" y="2745384"/>
                  </a:lnTo>
                  <a:lnTo>
                    <a:pt x="1132916" y="2735973"/>
                  </a:lnTo>
                  <a:lnTo>
                    <a:pt x="1161440" y="2704681"/>
                  </a:lnTo>
                  <a:lnTo>
                    <a:pt x="1179195" y="2664714"/>
                  </a:lnTo>
                  <a:lnTo>
                    <a:pt x="1472946" y="1581023"/>
                  </a:lnTo>
                  <a:lnTo>
                    <a:pt x="1904238" y="12319"/>
                  </a:lnTo>
                  <a:lnTo>
                    <a:pt x="1907159" y="2794"/>
                  </a:lnTo>
                  <a:lnTo>
                    <a:pt x="1908048" y="0"/>
                  </a:lnTo>
                  <a:close/>
                </a:path>
              </a:pathLst>
            </a:custGeom>
            <a:solidFill>
              <a:srgbClr val="FFB9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75" name="Google Shape;175;p6"/>
            <p:cNvPicPr preferRelativeResize="0"/>
            <p:nvPr/>
          </p:nvPicPr>
          <p:blipFill rotWithShape="1">
            <a:blip r:embed="rId3">
              <a:alphaModFix/>
            </a:blip>
            <a:srcRect b="0" l="0" r="0" t="0"/>
            <a:stretch/>
          </p:blipFill>
          <p:spPr>
            <a:xfrm>
              <a:off x="0" y="0"/>
              <a:ext cx="4379976" cy="5143500"/>
            </a:xfrm>
            <a:prstGeom prst="rect">
              <a:avLst/>
            </a:prstGeom>
            <a:noFill/>
            <a:ln>
              <a:noFill/>
            </a:ln>
          </p:spPr>
        </p:pic>
      </p:gr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81" name="Shape 1081"/>
        <p:cNvGrpSpPr/>
        <p:nvPr/>
      </p:nvGrpSpPr>
      <p:grpSpPr>
        <a:xfrm>
          <a:off x="0" y="0"/>
          <a:ext cx="0" cy="0"/>
          <a:chOff x="0" y="0"/>
          <a:chExt cx="0" cy="0"/>
        </a:xfrm>
      </p:grpSpPr>
      <p:sp>
        <p:nvSpPr>
          <p:cNvPr id="1082" name="Google Shape;1082;p60"/>
          <p:cNvSpPr txBox="1"/>
          <p:nvPr/>
        </p:nvSpPr>
        <p:spPr>
          <a:xfrm>
            <a:off x="8128507" y="69100"/>
            <a:ext cx="70485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850">
                <a:solidFill>
                  <a:srgbClr val="D7791A"/>
                </a:solidFill>
                <a:latin typeface="Calibri"/>
                <a:ea typeface="Calibri"/>
                <a:cs typeface="Calibri"/>
                <a:sym typeface="Calibri"/>
              </a:rPr>
              <a:t>CSP0011_C_E</a:t>
            </a:r>
            <a:endParaRPr sz="850">
              <a:latin typeface="Calibri"/>
              <a:ea typeface="Calibri"/>
              <a:cs typeface="Calibri"/>
              <a:sym typeface="Calibri"/>
            </a:endParaRPr>
          </a:p>
        </p:txBody>
      </p:sp>
      <p:grpSp>
        <p:nvGrpSpPr>
          <p:cNvPr id="1083" name="Google Shape;1083;p60"/>
          <p:cNvGrpSpPr/>
          <p:nvPr/>
        </p:nvGrpSpPr>
        <p:grpSpPr>
          <a:xfrm>
            <a:off x="0" y="35052"/>
            <a:ext cx="4376926" cy="5065639"/>
            <a:chOff x="0" y="35052"/>
            <a:chExt cx="4376926" cy="5065639"/>
          </a:xfrm>
        </p:grpSpPr>
        <p:pic>
          <p:nvPicPr>
            <p:cNvPr id="1084" name="Google Shape;1084;p60"/>
            <p:cNvPicPr preferRelativeResize="0"/>
            <p:nvPr/>
          </p:nvPicPr>
          <p:blipFill rotWithShape="1">
            <a:blip r:embed="rId3">
              <a:alphaModFix/>
            </a:blip>
            <a:srcRect b="0" l="0" r="0" t="0"/>
            <a:stretch/>
          </p:blipFill>
          <p:spPr>
            <a:xfrm>
              <a:off x="0" y="35052"/>
              <a:ext cx="2456724" cy="5065639"/>
            </a:xfrm>
            <a:prstGeom prst="rect">
              <a:avLst/>
            </a:prstGeom>
            <a:noFill/>
            <a:ln>
              <a:noFill/>
            </a:ln>
          </p:spPr>
        </p:pic>
        <p:pic>
          <p:nvPicPr>
            <p:cNvPr id="1085" name="Google Shape;1085;p60"/>
            <p:cNvPicPr preferRelativeResize="0"/>
            <p:nvPr/>
          </p:nvPicPr>
          <p:blipFill rotWithShape="1">
            <a:blip r:embed="rId4">
              <a:alphaModFix/>
            </a:blip>
            <a:srcRect b="0" l="0" r="0" t="0"/>
            <a:stretch/>
          </p:blipFill>
          <p:spPr>
            <a:xfrm>
              <a:off x="1930906" y="3793237"/>
              <a:ext cx="2446020" cy="1223769"/>
            </a:xfrm>
            <a:prstGeom prst="rect">
              <a:avLst/>
            </a:prstGeom>
            <a:noFill/>
            <a:ln>
              <a:noFill/>
            </a:ln>
          </p:spPr>
        </p:pic>
      </p:grpSp>
      <p:sp>
        <p:nvSpPr>
          <p:cNvPr id="1086" name="Google Shape;1086;p60"/>
          <p:cNvSpPr txBox="1"/>
          <p:nvPr>
            <p:ph type="title"/>
          </p:nvPr>
        </p:nvSpPr>
        <p:spPr>
          <a:xfrm>
            <a:off x="502284" y="24206"/>
            <a:ext cx="3581400" cy="777875"/>
          </a:xfrm>
          <a:prstGeom prst="rect">
            <a:avLst/>
          </a:prstGeom>
          <a:noFill/>
          <a:ln>
            <a:noFill/>
          </a:ln>
        </p:spPr>
        <p:txBody>
          <a:bodyPr anchorCtr="0" anchor="t" bIns="0" lIns="0" spcFirstLastPara="1" rIns="0" wrap="square" tIns="58400">
            <a:spAutoFit/>
          </a:bodyPr>
          <a:lstStyle/>
          <a:p>
            <a:pPr indent="0" lvl="0" marL="12700" marR="5080" rtl="0" algn="l">
              <a:lnSpc>
                <a:spcPct val="107692"/>
              </a:lnSpc>
              <a:spcBef>
                <a:spcPts val="0"/>
              </a:spcBef>
              <a:spcAft>
                <a:spcPts val="0"/>
              </a:spcAft>
              <a:buNone/>
            </a:pPr>
            <a:r>
              <a:rPr lang="en-US" sz="2600">
                <a:latin typeface="Times New Roman"/>
                <a:ea typeface="Times New Roman"/>
                <a:cs typeface="Times New Roman"/>
                <a:sym typeface="Times New Roman"/>
              </a:rPr>
              <a:t>Gamma e operazioni informatiche su SCADA</a:t>
            </a:r>
            <a:endParaRPr sz="2600">
              <a:latin typeface="Times New Roman"/>
              <a:ea typeface="Times New Roman"/>
              <a:cs typeface="Times New Roman"/>
              <a:sym typeface="Times New Roman"/>
            </a:endParaRPr>
          </a:p>
        </p:txBody>
      </p:sp>
      <p:sp>
        <p:nvSpPr>
          <p:cNvPr id="1087" name="Google Shape;1087;p60"/>
          <p:cNvSpPr txBox="1"/>
          <p:nvPr/>
        </p:nvSpPr>
        <p:spPr>
          <a:xfrm>
            <a:off x="582294" y="1068641"/>
            <a:ext cx="3872229" cy="198183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700">
                <a:latin typeface="Calibri"/>
                <a:ea typeface="Calibri"/>
                <a:cs typeface="Calibri"/>
                <a:sym typeface="Calibri"/>
              </a:rPr>
              <a:t>Argomento 5 - Piattaforma di penetrazione</a:t>
            </a:r>
            <a:endParaRPr sz="1700">
              <a:latin typeface="Calibri"/>
              <a:ea typeface="Calibri"/>
              <a:cs typeface="Calibri"/>
              <a:sym typeface="Calibri"/>
            </a:endParaRPr>
          </a:p>
          <a:p>
            <a:pPr indent="0" lvl="0" marL="0" rtl="0" algn="l">
              <a:lnSpc>
                <a:spcPct val="100000"/>
              </a:lnSpc>
              <a:spcBef>
                <a:spcPts val="815"/>
              </a:spcBef>
              <a:spcAft>
                <a:spcPts val="0"/>
              </a:spcAft>
              <a:buNone/>
            </a:pPr>
            <a:r>
              <a:t/>
            </a:r>
            <a:endParaRPr sz="1700">
              <a:latin typeface="Calibri"/>
              <a:ea typeface="Calibri"/>
              <a:cs typeface="Calibri"/>
              <a:sym typeface="Calibri"/>
            </a:endParaRPr>
          </a:p>
          <a:p>
            <a:pPr indent="-257809" lvl="0" marL="270510" rtl="0" algn="l">
              <a:lnSpc>
                <a:spcPct val="100000"/>
              </a:lnSpc>
              <a:spcBef>
                <a:spcPts val="0"/>
              </a:spcBef>
              <a:spcAft>
                <a:spcPts val="0"/>
              </a:spcAft>
              <a:buSzPts val="1800"/>
              <a:buFont typeface="Arial"/>
              <a:buChar char="•"/>
            </a:pPr>
            <a:r>
              <a:rPr lang="en-US" sz="1450">
                <a:latin typeface="Calibri"/>
                <a:ea typeface="Calibri"/>
                <a:cs typeface="Calibri"/>
                <a:sym typeface="Calibri"/>
              </a:rPr>
              <a:t>Riferimento</a:t>
            </a:r>
            <a:endParaRPr sz="1450">
              <a:latin typeface="Calibri"/>
              <a:ea typeface="Calibri"/>
              <a:cs typeface="Calibri"/>
              <a:sym typeface="Calibri"/>
            </a:endParaRPr>
          </a:p>
          <a:p>
            <a:pPr indent="-257809" lvl="0" marL="270510" rtl="0" algn="l">
              <a:lnSpc>
                <a:spcPct val="100000"/>
              </a:lnSpc>
              <a:spcBef>
                <a:spcPts val="425"/>
              </a:spcBef>
              <a:spcAft>
                <a:spcPts val="0"/>
              </a:spcAft>
              <a:buSzPts val="1800"/>
              <a:buFont typeface="Arial"/>
              <a:buChar char="•"/>
            </a:pPr>
            <a:r>
              <a:rPr lang="en-US" sz="1450">
                <a:latin typeface="Calibri"/>
                <a:ea typeface="Calibri"/>
                <a:cs typeface="Calibri"/>
                <a:sym typeface="Calibri"/>
              </a:rPr>
              <a:t>Scenari</a:t>
            </a:r>
            <a:endParaRPr sz="1450">
              <a:latin typeface="Calibri"/>
              <a:ea typeface="Calibri"/>
              <a:cs typeface="Calibri"/>
              <a:sym typeface="Calibri"/>
            </a:endParaRPr>
          </a:p>
          <a:p>
            <a:pPr indent="-257809" lvl="0" marL="270510" rtl="0" algn="l">
              <a:lnSpc>
                <a:spcPct val="100000"/>
              </a:lnSpc>
              <a:spcBef>
                <a:spcPts val="420"/>
              </a:spcBef>
              <a:spcAft>
                <a:spcPts val="0"/>
              </a:spcAft>
              <a:buSzPts val="1800"/>
              <a:buFont typeface="Arial"/>
              <a:buChar char="•"/>
            </a:pPr>
            <a:r>
              <a:rPr lang="en-US" sz="1450">
                <a:latin typeface="Calibri"/>
                <a:ea typeface="Calibri"/>
                <a:cs typeface="Calibri"/>
                <a:sym typeface="Calibri"/>
              </a:rPr>
              <a:t>Formazione pratica</a:t>
            </a:r>
            <a:endParaRPr sz="1450">
              <a:latin typeface="Calibri"/>
              <a:ea typeface="Calibri"/>
              <a:cs typeface="Calibri"/>
              <a:sym typeface="Calibri"/>
            </a:endParaRPr>
          </a:p>
          <a:p>
            <a:pPr indent="-257809" lvl="0" marL="270510" rtl="0" algn="l">
              <a:lnSpc>
                <a:spcPct val="100000"/>
              </a:lnSpc>
              <a:spcBef>
                <a:spcPts val="420"/>
              </a:spcBef>
              <a:spcAft>
                <a:spcPts val="0"/>
              </a:spcAft>
              <a:buSzPts val="1800"/>
              <a:buFont typeface="Arial"/>
              <a:buChar char="•"/>
            </a:pPr>
            <a:r>
              <a:rPr lang="en-US" sz="1450">
                <a:latin typeface="Calibri"/>
                <a:ea typeface="Calibri"/>
                <a:cs typeface="Calibri"/>
                <a:sym typeface="Calibri"/>
              </a:rPr>
              <a:t>Sfruttamento dei risultati</a:t>
            </a:r>
            <a:endParaRPr sz="1450">
              <a:latin typeface="Calibri"/>
              <a:ea typeface="Calibri"/>
              <a:cs typeface="Calibri"/>
              <a:sym typeface="Calibri"/>
            </a:endParaRPr>
          </a:p>
          <a:p>
            <a:pPr indent="-257809" lvl="0" marL="270510" rtl="0" algn="l">
              <a:lnSpc>
                <a:spcPct val="100000"/>
              </a:lnSpc>
              <a:spcBef>
                <a:spcPts val="434"/>
              </a:spcBef>
              <a:spcAft>
                <a:spcPts val="0"/>
              </a:spcAft>
              <a:buSzPts val="1800"/>
              <a:buFont typeface="Arial"/>
              <a:buChar char="•"/>
            </a:pPr>
            <a:r>
              <a:rPr lang="en-US" sz="1450">
                <a:latin typeface="Calibri"/>
                <a:ea typeface="Calibri"/>
                <a:cs typeface="Calibri"/>
                <a:sym typeface="Calibri"/>
              </a:rPr>
              <a:t>LL / LI</a:t>
            </a:r>
            <a:endParaRPr sz="1450">
              <a:latin typeface="Calibri"/>
              <a:ea typeface="Calibri"/>
              <a:cs typeface="Calibri"/>
              <a:sym typeface="Calibri"/>
            </a:endParaRPr>
          </a:p>
        </p:txBody>
      </p:sp>
      <p:pic>
        <p:nvPicPr>
          <p:cNvPr id="1088" name="Google Shape;1088;p60"/>
          <p:cNvPicPr preferRelativeResize="0"/>
          <p:nvPr/>
        </p:nvPicPr>
        <p:blipFill rotWithShape="1">
          <a:blip r:embed="rId5">
            <a:alphaModFix/>
          </a:blip>
          <a:srcRect b="0" l="0" r="0" t="0"/>
          <a:stretch/>
        </p:blipFill>
        <p:spPr>
          <a:xfrm>
            <a:off x="4672939" y="12700"/>
            <a:ext cx="4471054" cy="513074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2" name="Shape 1092"/>
        <p:cNvGrpSpPr/>
        <p:nvPr/>
      </p:nvGrpSpPr>
      <p:grpSpPr>
        <a:xfrm>
          <a:off x="0" y="0"/>
          <a:ext cx="0" cy="0"/>
          <a:chOff x="0" y="0"/>
          <a:chExt cx="0" cy="0"/>
        </a:xfrm>
      </p:grpSpPr>
      <p:sp>
        <p:nvSpPr>
          <p:cNvPr id="1093" name="Google Shape;1093;p61"/>
          <p:cNvSpPr txBox="1"/>
          <p:nvPr/>
        </p:nvSpPr>
        <p:spPr>
          <a:xfrm>
            <a:off x="8128634" y="40551"/>
            <a:ext cx="70485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850">
                <a:solidFill>
                  <a:srgbClr val="D7791A"/>
                </a:solidFill>
                <a:latin typeface="Calibri"/>
                <a:ea typeface="Calibri"/>
                <a:cs typeface="Calibri"/>
                <a:sym typeface="Calibri"/>
              </a:rPr>
              <a:t>CSP0011_C_E</a:t>
            </a:r>
            <a:endParaRPr sz="850">
              <a:latin typeface="Calibri"/>
              <a:ea typeface="Calibri"/>
              <a:cs typeface="Calibri"/>
              <a:sym typeface="Calibri"/>
            </a:endParaRPr>
          </a:p>
        </p:txBody>
      </p:sp>
      <p:sp>
        <p:nvSpPr>
          <p:cNvPr id="1094" name="Google Shape;1094;p61"/>
          <p:cNvSpPr txBox="1"/>
          <p:nvPr/>
        </p:nvSpPr>
        <p:spPr>
          <a:xfrm>
            <a:off x="375284" y="132435"/>
            <a:ext cx="8237855" cy="3533140"/>
          </a:xfrm>
          <a:prstGeom prst="rect">
            <a:avLst/>
          </a:prstGeom>
          <a:noFill/>
          <a:ln>
            <a:noFill/>
          </a:ln>
        </p:spPr>
        <p:txBody>
          <a:bodyPr anchorCtr="0" anchor="t" bIns="0" lIns="0" spcFirstLastPara="1" rIns="0" wrap="square" tIns="12700">
            <a:spAutoFit/>
          </a:bodyPr>
          <a:lstStyle/>
          <a:p>
            <a:pPr indent="0" lvl="0" marL="408940" rtl="0" algn="l">
              <a:lnSpc>
                <a:spcPct val="100000"/>
              </a:lnSpc>
              <a:spcBef>
                <a:spcPts val="0"/>
              </a:spcBef>
              <a:spcAft>
                <a:spcPts val="0"/>
              </a:spcAft>
              <a:buNone/>
            </a:pPr>
            <a:r>
              <a:rPr b="1" lang="en-US" sz="1300">
                <a:latin typeface="Calibri"/>
                <a:ea typeface="Calibri"/>
                <a:cs typeface="Calibri"/>
                <a:sym typeface="Calibri"/>
              </a:rPr>
              <a:t>Riferimenti</a:t>
            </a:r>
            <a:endParaRPr sz="1300">
              <a:latin typeface="Calibri"/>
              <a:ea typeface="Calibri"/>
              <a:cs typeface="Calibri"/>
              <a:sym typeface="Calibri"/>
            </a:endParaRPr>
          </a:p>
          <a:p>
            <a:pPr indent="0" lvl="0" marL="0" rtl="0" algn="l">
              <a:lnSpc>
                <a:spcPct val="100000"/>
              </a:lnSpc>
              <a:spcBef>
                <a:spcPts val="0"/>
              </a:spcBef>
              <a:spcAft>
                <a:spcPts val="0"/>
              </a:spcAft>
              <a:buNone/>
            </a:pPr>
            <a:r>
              <a:t/>
            </a:r>
            <a:endParaRPr sz="1300">
              <a:latin typeface="Calibri"/>
              <a:ea typeface="Calibri"/>
              <a:cs typeface="Calibri"/>
              <a:sym typeface="Calibri"/>
            </a:endParaRPr>
          </a:p>
          <a:p>
            <a:pPr indent="0" lvl="0" marL="0" rtl="0" algn="l">
              <a:lnSpc>
                <a:spcPct val="100000"/>
              </a:lnSpc>
              <a:spcBef>
                <a:spcPts val="615"/>
              </a:spcBef>
              <a:spcAft>
                <a:spcPts val="0"/>
              </a:spcAft>
              <a:buNone/>
            </a:pPr>
            <a:r>
              <a:t/>
            </a:r>
            <a:endParaRPr sz="1300">
              <a:latin typeface="Calibri"/>
              <a:ea typeface="Calibri"/>
              <a:cs typeface="Calibri"/>
              <a:sym typeface="Calibri"/>
            </a:endParaRPr>
          </a:p>
          <a:p>
            <a:pPr indent="-285750" lvl="0" marL="299085" rtl="0" algn="l">
              <a:lnSpc>
                <a:spcPct val="100000"/>
              </a:lnSpc>
              <a:spcBef>
                <a:spcPts val="0"/>
              </a:spcBef>
              <a:spcAft>
                <a:spcPts val="0"/>
              </a:spcAft>
              <a:buClr>
                <a:srgbClr val="000000"/>
              </a:buClr>
              <a:buSzPts val="1600"/>
              <a:buFont typeface="Arial"/>
              <a:buChar char="•"/>
            </a:pPr>
            <a:r>
              <a:rPr b="1" lang="en-US" sz="1300" u="sng">
                <a:solidFill>
                  <a:srgbClr val="0462C1"/>
                </a:solidFill>
                <a:latin typeface="Calibri"/>
                <a:ea typeface="Calibri"/>
                <a:cs typeface="Calibri"/>
                <a:sym typeface="Calibri"/>
                <a:hlinkClick r:id="rId3">
                  <a:extLst>
                    <a:ext uri="{A12FA001-AC4F-418D-AE19-62706E023703}">
                      <ahyp:hlinkClr val="tx"/>
                    </a:ext>
                  </a:extLst>
                </a:hlinkClick>
              </a:rPr>
              <a:t>NIST SP 800-82:</a:t>
            </a:r>
            <a:r>
              <a:rPr b="1" lang="en-US" sz="1300" u="sng">
                <a:solidFill>
                  <a:srgbClr val="0462C1"/>
                </a:solidFill>
                <a:latin typeface="Calibri"/>
                <a:ea typeface="Calibri"/>
                <a:cs typeface="Calibri"/>
                <a:sym typeface="Calibri"/>
              </a:rPr>
              <a:t> </a:t>
            </a:r>
            <a:r>
              <a:rPr lang="en-US" sz="1300">
                <a:latin typeface="Calibri"/>
                <a:ea typeface="Calibri"/>
                <a:cs typeface="Calibri"/>
                <a:sym typeface="Calibri"/>
              </a:rPr>
              <a:t>Guida alla sicurezza dei sistemi di controllo industriale (ICS)</a:t>
            </a:r>
            <a:endParaRPr sz="1300">
              <a:latin typeface="Calibri"/>
              <a:ea typeface="Calibri"/>
              <a:cs typeface="Calibri"/>
              <a:sym typeface="Calibri"/>
            </a:endParaRPr>
          </a:p>
          <a:p>
            <a:pPr indent="-285750" lvl="0" marL="299085" rtl="0" algn="l">
              <a:lnSpc>
                <a:spcPct val="100000"/>
              </a:lnSpc>
              <a:spcBef>
                <a:spcPts val="365"/>
              </a:spcBef>
              <a:spcAft>
                <a:spcPts val="0"/>
              </a:spcAft>
              <a:buClr>
                <a:srgbClr val="000000"/>
              </a:buClr>
              <a:buSzPts val="1600"/>
              <a:buFont typeface="Arial"/>
              <a:buChar char="•"/>
            </a:pPr>
            <a:r>
              <a:rPr b="1" lang="en-US" sz="1300" u="sng">
                <a:solidFill>
                  <a:srgbClr val="0462C1"/>
                </a:solidFill>
                <a:latin typeface="Calibri"/>
                <a:ea typeface="Calibri"/>
                <a:cs typeface="Calibri"/>
                <a:sym typeface="Calibri"/>
                <a:hlinkClick r:id="rId4">
                  <a:extLst>
                    <a:ext uri="{A12FA001-AC4F-418D-AE19-62706E023703}">
                      <ahyp:hlinkClr val="tx"/>
                    </a:ext>
                  </a:extLst>
                </a:hlinkClick>
              </a:rPr>
              <a:t>ISA :</a:t>
            </a:r>
            <a:r>
              <a:rPr b="1" lang="en-US" sz="1300" u="sng">
                <a:solidFill>
                  <a:srgbClr val="0462C1"/>
                </a:solidFill>
                <a:latin typeface="Calibri"/>
                <a:ea typeface="Calibri"/>
                <a:cs typeface="Calibri"/>
                <a:sym typeface="Calibri"/>
              </a:rPr>
              <a:t> </a:t>
            </a:r>
            <a:r>
              <a:rPr lang="en-US" sz="1300">
                <a:latin typeface="Calibri"/>
                <a:ea typeface="Calibri"/>
                <a:cs typeface="Calibri"/>
                <a:sym typeface="Calibri"/>
              </a:rPr>
              <a:t>Società internazionale di automazione</a:t>
            </a:r>
            <a:endParaRPr sz="1300">
              <a:latin typeface="Calibri"/>
              <a:ea typeface="Calibri"/>
              <a:cs typeface="Calibri"/>
              <a:sym typeface="Calibri"/>
            </a:endParaRPr>
          </a:p>
          <a:p>
            <a:pPr indent="-285750" lvl="0" marL="299085" rtl="0" algn="l">
              <a:lnSpc>
                <a:spcPct val="100000"/>
              </a:lnSpc>
              <a:spcBef>
                <a:spcPts val="359"/>
              </a:spcBef>
              <a:spcAft>
                <a:spcPts val="0"/>
              </a:spcAft>
              <a:buClr>
                <a:srgbClr val="000000"/>
              </a:buClr>
              <a:buSzPts val="1600"/>
              <a:buFont typeface="Arial"/>
              <a:buChar char="•"/>
            </a:pPr>
            <a:r>
              <a:rPr b="1" lang="en-US" sz="1300" u="sng">
                <a:solidFill>
                  <a:srgbClr val="0462C1"/>
                </a:solidFill>
                <a:latin typeface="Calibri"/>
                <a:ea typeface="Calibri"/>
                <a:cs typeface="Calibri"/>
                <a:sym typeface="Calibri"/>
                <a:hlinkClick r:id="rId5">
                  <a:extLst>
                    <a:ext uri="{A12FA001-AC4F-418D-AE19-62706E023703}">
                      <ahyp:hlinkClr val="tx"/>
                    </a:ext>
                  </a:extLst>
                </a:hlinkClick>
              </a:rPr>
              <a:t>ISA/IEC 62443</a:t>
            </a:r>
            <a:r>
              <a:rPr b="1" lang="en-US" sz="1300" u="sng">
                <a:solidFill>
                  <a:srgbClr val="0462C1"/>
                </a:solidFill>
                <a:latin typeface="Calibri"/>
                <a:ea typeface="Calibri"/>
                <a:cs typeface="Calibri"/>
                <a:sym typeface="Calibri"/>
              </a:rPr>
              <a:t> </a:t>
            </a:r>
            <a:r>
              <a:rPr lang="en-US" sz="1300">
                <a:latin typeface="Calibri"/>
                <a:ea typeface="Calibri"/>
                <a:cs typeface="Calibri"/>
                <a:sym typeface="Calibri"/>
              </a:rPr>
              <a:t>Cybersecurity per l'automazione industriale e i sistemi di controllo</a:t>
            </a:r>
            <a:endParaRPr sz="1300">
              <a:latin typeface="Calibri"/>
              <a:ea typeface="Calibri"/>
              <a:cs typeface="Calibri"/>
              <a:sym typeface="Calibri"/>
            </a:endParaRPr>
          </a:p>
          <a:p>
            <a:pPr indent="-285750" lvl="0" marL="299085" rtl="0" algn="l">
              <a:lnSpc>
                <a:spcPct val="100000"/>
              </a:lnSpc>
              <a:spcBef>
                <a:spcPts val="359"/>
              </a:spcBef>
              <a:spcAft>
                <a:spcPts val="0"/>
              </a:spcAft>
              <a:buSzPts val="1600"/>
              <a:buFont typeface="Arial"/>
              <a:buChar char="•"/>
            </a:pPr>
            <a:r>
              <a:rPr lang="en-US" sz="1300">
                <a:latin typeface="Calibri"/>
                <a:ea typeface="Calibri"/>
                <a:cs typeface="Calibri"/>
                <a:sym typeface="Calibri"/>
              </a:rPr>
              <a:t>Quadro di riferimento per la sicurezza informatica (CSF) </a:t>
            </a:r>
            <a:r>
              <a:rPr b="1" lang="en-US" sz="1300" u="sng">
                <a:solidFill>
                  <a:srgbClr val="0462C1"/>
                </a:solidFill>
                <a:latin typeface="Calibri"/>
                <a:ea typeface="Calibri"/>
                <a:cs typeface="Calibri"/>
                <a:sym typeface="Calibri"/>
                <a:hlinkClick r:id="rId6">
                  <a:extLst>
                    <a:ext uri="{A12FA001-AC4F-418D-AE19-62706E023703}">
                      <ahyp:hlinkClr val="tx"/>
                    </a:ext>
                  </a:extLst>
                </a:hlinkClick>
              </a:rPr>
              <a:t>del NIST</a:t>
            </a:r>
            <a:endParaRPr sz="1300">
              <a:latin typeface="Calibri"/>
              <a:ea typeface="Calibri"/>
              <a:cs typeface="Calibri"/>
              <a:sym typeface="Calibri"/>
            </a:endParaRPr>
          </a:p>
          <a:p>
            <a:pPr indent="-285750" lvl="0" marL="299085" rtl="0" algn="l">
              <a:lnSpc>
                <a:spcPct val="100000"/>
              </a:lnSpc>
              <a:spcBef>
                <a:spcPts val="359"/>
              </a:spcBef>
              <a:spcAft>
                <a:spcPts val="0"/>
              </a:spcAft>
              <a:buClr>
                <a:srgbClr val="000000"/>
              </a:buClr>
              <a:buSzPts val="1600"/>
              <a:buFont typeface="Arial"/>
              <a:buChar char="•"/>
            </a:pPr>
            <a:r>
              <a:rPr b="1" lang="en-US" sz="1300" u="sng">
                <a:solidFill>
                  <a:srgbClr val="0462C1"/>
                </a:solidFill>
                <a:latin typeface="Calibri"/>
                <a:ea typeface="Calibri"/>
                <a:cs typeface="Calibri"/>
                <a:sym typeface="Calibri"/>
                <a:hlinkClick r:id="rId7">
                  <a:extLst>
                    <a:ext uri="{A12FA001-AC4F-418D-AE19-62706E023703}">
                      <ahyp:hlinkClr val="tx"/>
                    </a:ext>
                  </a:extLst>
                </a:hlinkClick>
              </a:rPr>
              <a:t>ISO/IEC 27001</a:t>
            </a:r>
            <a:r>
              <a:rPr lang="en-US" sz="1300">
                <a:latin typeface="Calibri"/>
                <a:ea typeface="Calibri"/>
                <a:cs typeface="Calibri"/>
                <a:sym typeface="Calibri"/>
              </a:rPr>
              <a:t>: Sistemi di gestione della sicurezza delle informazioni</a:t>
            </a:r>
            <a:endParaRPr sz="1300">
              <a:latin typeface="Calibri"/>
              <a:ea typeface="Calibri"/>
              <a:cs typeface="Calibri"/>
              <a:sym typeface="Calibri"/>
            </a:endParaRPr>
          </a:p>
          <a:p>
            <a:pPr indent="-285750" lvl="0" marL="299085" rtl="0" algn="l">
              <a:lnSpc>
                <a:spcPct val="100000"/>
              </a:lnSpc>
              <a:spcBef>
                <a:spcPts val="359"/>
              </a:spcBef>
              <a:spcAft>
                <a:spcPts val="0"/>
              </a:spcAft>
              <a:buClr>
                <a:srgbClr val="000000"/>
              </a:buClr>
              <a:buSzPts val="1600"/>
              <a:buFont typeface="Arial"/>
              <a:buChar char="•"/>
            </a:pPr>
            <a:r>
              <a:rPr b="1" lang="en-US" sz="1300" u="sng">
                <a:solidFill>
                  <a:srgbClr val="0462C1"/>
                </a:solidFill>
                <a:latin typeface="Calibri"/>
                <a:ea typeface="Calibri"/>
                <a:cs typeface="Calibri"/>
                <a:sym typeface="Calibri"/>
                <a:hlinkClick r:id="rId8">
                  <a:extLst>
                    <a:ext uri="{A12FA001-AC4F-418D-AE19-62706E023703}">
                      <ahyp:hlinkClr val="tx"/>
                    </a:ext>
                  </a:extLst>
                </a:hlinkClick>
              </a:rPr>
              <a:t>OWASP</a:t>
            </a:r>
            <a:r>
              <a:rPr b="1" lang="en-US" sz="1300" u="sng">
                <a:solidFill>
                  <a:srgbClr val="0462C1"/>
                </a:solidFill>
                <a:latin typeface="Calibri"/>
                <a:ea typeface="Calibri"/>
                <a:cs typeface="Calibri"/>
                <a:sym typeface="Calibri"/>
              </a:rPr>
              <a:t> </a:t>
            </a:r>
            <a:r>
              <a:rPr lang="en-US" sz="1300">
                <a:latin typeface="Calibri"/>
                <a:ea typeface="Calibri"/>
                <a:cs typeface="Calibri"/>
                <a:sym typeface="Calibri"/>
              </a:rPr>
              <a:t>Top 10 dei rischi per la sicurezza ICS</a:t>
            </a:r>
            <a:endParaRPr sz="1300">
              <a:latin typeface="Calibri"/>
              <a:ea typeface="Calibri"/>
              <a:cs typeface="Calibri"/>
              <a:sym typeface="Calibri"/>
            </a:endParaRPr>
          </a:p>
          <a:p>
            <a:pPr indent="-285750" lvl="0" marL="299085" rtl="0" algn="l">
              <a:lnSpc>
                <a:spcPct val="100000"/>
              </a:lnSpc>
              <a:spcBef>
                <a:spcPts val="359"/>
              </a:spcBef>
              <a:spcAft>
                <a:spcPts val="0"/>
              </a:spcAft>
              <a:buClr>
                <a:srgbClr val="000000"/>
              </a:buClr>
              <a:buSzPts val="1600"/>
              <a:buFont typeface="Arial"/>
              <a:buChar char="•"/>
            </a:pPr>
            <a:r>
              <a:rPr b="1" lang="en-US" sz="1300" u="sng">
                <a:solidFill>
                  <a:srgbClr val="0462C1"/>
                </a:solidFill>
                <a:latin typeface="Calibri"/>
                <a:ea typeface="Calibri"/>
                <a:cs typeface="Calibri"/>
                <a:sym typeface="Calibri"/>
                <a:hlinkClick r:id="rId9">
                  <a:extLst>
                    <a:ext uri="{A12FA001-AC4F-418D-AE19-62706E023703}">
                      <ahyp:hlinkClr val="tx"/>
                    </a:ext>
                  </a:extLst>
                </a:hlinkClick>
              </a:rPr>
              <a:t>SANS</a:t>
            </a:r>
            <a:r>
              <a:rPr b="1" lang="en-US" sz="1300" u="sng">
                <a:solidFill>
                  <a:srgbClr val="0462C1"/>
                </a:solidFill>
                <a:latin typeface="Calibri"/>
                <a:ea typeface="Calibri"/>
                <a:cs typeface="Calibri"/>
                <a:sym typeface="Calibri"/>
              </a:rPr>
              <a:t> </a:t>
            </a:r>
            <a:r>
              <a:rPr b="1" lang="en-US" sz="1300">
                <a:latin typeface="Calibri"/>
                <a:ea typeface="Calibri"/>
                <a:cs typeface="Calibri"/>
                <a:sym typeface="Calibri"/>
              </a:rPr>
              <a:t>: </a:t>
            </a:r>
            <a:r>
              <a:rPr lang="en-US" sz="1300">
                <a:latin typeface="Calibri"/>
                <a:ea typeface="Calibri"/>
                <a:cs typeface="Calibri"/>
                <a:sym typeface="Calibri"/>
              </a:rPr>
              <a:t>Istituto Top 20 Critical Security Controls per una difesa informatica efficace</a:t>
            </a:r>
            <a:endParaRPr sz="1300">
              <a:latin typeface="Calibri"/>
              <a:ea typeface="Calibri"/>
              <a:cs typeface="Calibri"/>
              <a:sym typeface="Calibri"/>
            </a:endParaRPr>
          </a:p>
          <a:p>
            <a:pPr indent="-286385" lvl="0" marL="299720" marR="5080" rtl="0" algn="l">
              <a:lnSpc>
                <a:spcPct val="123100"/>
              </a:lnSpc>
              <a:spcBef>
                <a:spcPts val="0"/>
              </a:spcBef>
              <a:spcAft>
                <a:spcPts val="0"/>
              </a:spcAft>
              <a:buClr>
                <a:srgbClr val="000000"/>
              </a:buClr>
              <a:buSzPts val="1600"/>
              <a:buFont typeface="Arial"/>
              <a:buChar char="•"/>
            </a:pPr>
            <a:r>
              <a:rPr b="1" lang="en-US" sz="1300" u="sng">
                <a:solidFill>
                  <a:srgbClr val="0462C1"/>
                </a:solidFill>
                <a:latin typeface="Calibri"/>
                <a:ea typeface="Calibri"/>
                <a:cs typeface="Calibri"/>
                <a:sym typeface="Calibri"/>
                <a:hlinkClick r:id="rId10">
                  <a:extLst>
                    <a:ext uri="{A12FA001-AC4F-418D-AE19-62706E023703}">
                      <ahyp:hlinkClr val="tx"/>
                    </a:ext>
                  </a:extLst>
                </a:hlinkClick>
              </a:rPr>
              <a:t>ENISA</a:t>
            </a:r>
            <a:r>
              <a:rPr b="1" lang="en-US" sz="1300" u="sng">
                <a:solidFill>
                  <a:srgbClr val="0462C1"/>
                </a:solidFill>
                <a:latin typeface="Calibri"/>
                <a:ea typeface="Calibri"/>
                <a:cs typeface="Calibri"/>
                <a:sym typeface="Calibri"/>
              </a:rPr>
              <a:t> </a:t>
            </a:r>
            <a:r>
              <a:rPr lang="en-US" sz="1300">
                <a:latin typeface="Calibri"/>
                <a:ea typeface="Calibri"/>
                <a:cs typeface="Calibri"/>
                <a:sym typeface="Calibri"/>
              </a:rPr>
              <a:t>: (Agenzia UE per la sicurezza informatica) Buone pratiche per la sicurezza dei sistemi di controllo industriale CIS Controlli per la sicurezza OT</a:t>
            </a:r>
            <a:endParaRPr sz="1300">
              <a:latin typeface="Calibri"/>
              <a:ea typeface="Calibri"/>
              <a:cs typeface="Calibri"/>
              <a:sym typeface="Calibri"/>
            </a:endParaRPr>
          </a:p>
          <a:p>
            <a:pPr indent="-285750" lvl="0" marL="299085" rtl="0" algn="l">
              <a:lnSpc>
                <a:spcPct val="100000"/>
              </a:lnSpc>
              <a:spcBef>
                <a:spcPts val="359"/>
              </a:spcBef>
              <a:spcAft>
                <a:spcPts val="0"/>
              </a:spcAft>
              <a:buClr>
                <a:srgbClr val="000000"/>
              </a:buClr>
              <a:buSzPts val="1600"/>
              <a:buFont typeface="Arial"/>
              <a:buChar char="•"/>
            </a:pPr>
            <a:r>
              <a:rPr b="1" lang="en-US" sz="1300" u="sng">
                <a:solidFill>
                  <a:srgbClr val="0462C1"/>
                </a:solidFill>
                <a:latin typeface="Calibri"/>
                <a:ea typeface="Calibri"/>
                <a:cs typeface="Calibri"/>
                <a:sym typeface="Calibri"/>
                <a:hlinkClick r:id="rId11">
                  <a:extLst>
                    <a:ext uri="{A12FA001-AC4F-418D-AE19-62706E023703}">
                      <ahyp:hlinkClr val="tx"/>
                    </a:ext>
                  </a:extLst>
                </a:hlinkClick>
              </a:rPr>
              <a:t>FERC</a:t>
            </a:r>
            <a:r>
              <a:rPr lang="en-US" sz="1300">
                <a:latin typeface="Calibri"/>
                <a:ea typeface="Calibri"/>
                <a:cs typeface="Calibri"/>
                <a:sym typeface="Calibri"/>
              </a:rPr>
              <a:t>: (Federal Energy Regulatory Commission) Standard di sicurezza informatica e fisica.</a:t>
            </a:r>
            <a:endParaRPr sz="1300">
              <a:latin typeface="Calibri"/>
              <a:ea typeface="Calibri"/>
              <a:cs typeface="Calibri"/>
              <a:sym typeface="Calibri"/>
            </a:endParaRPr>
          </a:p>
          <a:p>
            <a:pPr indent="-287020" lvl="0" marL="299720" marR="141605" rtl="0" algn="l">
              <a:lnSpc>
                <a:spcPct val="100000"/>
              </a:lnSpc>
              <a:spcBef>
                <a:spcPts val="305"/>
              </a:spcBef>
              <a:spcAft>
                <a:spcPts val="0"/>
              </a:spcAft>
              <a:buClr>
                <a:srgbClr val="000000"/>
              </a:buClr>
              <a:buSzPts val="1600"/>
              <a:buFont typeface="Arial"/>
              <a:buChar char="•"/>
            </a:pPr>
            <a:r>
              <a:rPr b="1" lang="en-US" sz="1300" u="sng">
                <a:solidFill>
                  <a:srgbClr val="0462C1"/>
                </a:solidFill>
                <a:latin typeface="Calibri"/>
                <a:ea typeface="Calibri"/>
                <a:cs typeface="Calibri"/>
                <a:sym typeface="Calibri"/>
                <a:hlinkClick r:id="rId12">
                  <a:extLst>
                    <a:ext uri="{A12FA001-AC4F-418D-AE19-62706E023703}">
                      <ahyp:hlinkClr val="tx"/>
                    </a:ext>
                  </a:extLst>
                </a:hlinkClick>
              </a:rPr>
              <a:t>NATO ENSEC COE</a:t>
            </a:r>
            <a:r>
              <a:rPr lang="en-US" sz="1300">
                <a:latin typeface="Calibri"/>
                <a:ea typeface="Calibri"/>
                <a:cs typeface="Calibri"/>
                <a:sym typeface="Calibri"/>
              </a:rPr>
              <a:t>: Guide for protecting industrial automation and control systems against cyber incidents (Centro di eccellenza per la sicurezza energetica della NATO)</a:t>
            </a:r>
            <a:endParaRPr sz="1300">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8" name="Shape 1098"/>
        <p:cNvGrpSpPr/>
        <p:nvPr/>
      </p:nvGrpSpPr>
      <p:grpSpPr>
        <a:xfrm>
          <a:off x="0" y="0"/>
          <a:ext cx="0" cy="0"/>
          <a:chOff x="0" y="0"/>
          <a:chExt cx="0" cy="0"/>
        </a:xfrm>
      </p:grpSpPr>
      <p:grpSp>
        <p:nvGrpSpPr>
          <p:cNvPr id="1099" name="Google Shape;1099;p62"/>
          <p:cNvGrpSpPr/>
          <p:nvPr/>
        </p:nvGrpSpPr>
        <p:grpSpPr>
          <a:xfrm>
            <a:off x="0" y="391669"/>
            <a:ext cx="9143999" cy="4617720"/>
            <a:chOff x="0" y="391669"/>
            <a:chExt cx="9143999" cy="4617720"/>
          </a:xfrm>
        </p:grpSpPr>
        <p:pic>
          <p:nvPicPr>
            <p:cNvPr id="1100" name="Google Shape;1100;p62"/>
            <p:cNvPicPr preferRelativeResize="0"/>
            <p:nvPr/>
          </p:nvPicPr>
          <p:blipFill rotWithShape="1">
            <a:blip r:embed="rId3">
              <a:alphaModFix/>
            </a:blip>
            <a:srcRect b="0" l="0" r="0" t="0"/>
            <a:stretch/>
          </p:blipFill>
          <p:spPr>
            <a:xfrm>
              <a:off x="0" y="391669"/>
              <a:ext cx="9143999" cy="2214372"/>
            </a:xfrm>
            <a:prstGeom prst="rect">
              <a:avLst/>
            </a:prstGeom>
            <a:noFill/>
            <a:ln>
              <a:noFill/>
            </a:ln>
          </p:spPr>
        </p:pic>
        <p:pic>
          <p:nvPicPr>
            <p:cNvPr id="1101" name="Google Shape;1101;p62"/>
            <p:cNvPicPr preferRelativeResize="0"/>
            <p:nvPr/>
          </p:nvPicPr>
          <p:blipFill rotWithShape="1">
            <a:blip r:embed="rId4">
              <a:alphaModFix/>
            </a:blip>
            <a:srcRect b="0" l="0" r="0" t="0"/>
            <a:stretch/>
          </p:blipFill>
          <p:spPr>
            <a:xfrm>
              <a:off x="1117091" y="2606041"/>
              <a:ext cx="7036307" cy="2403348"/>
            </a:xfrm>
            <a:prstGeom prst="rect">
              <a:avLst/>
            </a:prstGeom>
            <a:noFill/>
            <a:ln>
              <a:noFill/>
            </a:ln>
          </p:spPr>
        </p:pic>
      </p:grpSp>
      <p:sp>
        <p:nvSpPr>
          <p:cNvPr id="1102" name="Google Shape;1102;p62"/>
          <p:cNvSpPr txBox="1"/>
          <p:nvPr/>
        </p:nvSpPr>
        <p:spPr>
          <a:xfrm>
            <a:off x="813435" y="74650"/>
            <a:ext cx="2076450" cy="2235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300">
                <a:latin typeface="Calibri"/>
                <a:ea typeface="Calibri"/>
                <a:cs typeface="Calibri"/>
                <a:sym typeface="Calibri"/>
              </a:rPr>
              <a:t>Riferimenti - NATO ENSEC COE</a:t>
            </a:r>
            <a:endParaRPr sz="1300">
              <a:latin typeface="Calibri"/>
              <a:ea typeface="Calibri"/>
              <a:cs typeface="Calibri"/>
              <a:sym typeface="Calibri"/>
            </a:endParaRPr>
          </a:p>
        </p:txBody>
      </p:sp>
      <p:sp>
        <p:nvSpPr>
          <p:cNvPr id="1103" name="Google Shape;1103;p62"/>
          <p:cNvSpPr txBox="1"/>
          <p:nvPr/>
        </p:nvSpPr>
        <p:spPr>
          <a:xfrm>
            <a:off x="8128000" y="40551"/>
            <a:ext cx="70485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850">
                <a:solidFill>
                  <a:srgbClr val="D7791A"/>
                </a:solidFill>
                <a:latin typeface="Calibri"/>
                <a:ea typeface="Calibri"/>
                <a:cs typeface="Calibri"/>
                <a:sym typeface="Calibri"/>
              </a:rPr>
              <a:t>CSP0011_C_E</a:t>
            </a:r>
            <a:endParaRPr sz="850">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7" name="Shape 1107"/>
        <p:cNvGrpSpPr/>
        <p:nvPr/>
      </p:nvGrpSpPr>
      <p:grpSpPr>
        <a:xfrm>
          <a:off x="0" y="0"/>
          <a:ext cx="0" cy="0"/>
          <a:chOff x="0" y="0"/>
          <a:chExt cx="0" cy="0"/>
        </a:xfrm>
      </p:grpSpPr>
      <p:pic>
        <p:nvPicPr>
          <p:cNvPr id="1108" name="Google Shape;1108;p63"/>
          <p:cNvPicPr preferRelativeResize="0"/>
          <p:nvPr/>
        </p:nvPicPr>
        <p:blipFill rotWithShape="1">
          <a:blip r:embed="rId3">
            <a:alphaModFix/>
          </a:blip>
          <a:srcRect b="0" l="0" r="0" t="0"/>
          <a:stretch/>
        </p:blipFill>
        <p:spPr>
          <a:xfrm>
            <a:off x="34820" y="36333"/>
            <a:ext cx="715308" cy="715340"/>
          </a:xfrm>
          <a:prstGeom prst="rect">
            <a:avLst/>
          </a:prstGeom>
          <a:noFill/>
          <a:ln>
            <a:noFill/>
          </a:ln>
        </p:spPr>
      </p:pic>
      <p:sp>
        <p:nvSpPr>
          <p:cNvPr id="1109" name="Google Shape;1109;p63"/>
          <p:cNvSpPr txBox="1"/>
          <p:nvPr/>
        </p:nvSpPr>
        <p:spPr>
          <a:xfrm>
            <a:off x="8128000" y="40551"/>
            <a:ext cx="70485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850">
                <a:solidFill>
                  <a:srgbClr val="D7791A"/>
                </a:solidFill>
                <a:latin typeface="Calibri"/>
                <a:ea typeface="Calibri"/>
                <a:cs typeface="Calibri"/>
                <a:sym typeface="Calibri"/>
              </a:rPr>
              <a:t>CSP0011_C_E</a:t>
            </a:r>
            <a:endParaRPr sz="850">
              <a:latin typeface="Calibri"/>
              <a:ea typeface="Calibri"/>
              <a:cs typeface="Calibri"/>
              <a:sym typeface="Calibri"/>
            </a:endParaRPr>
          </a:p>
        </p:txBody>
      </p:sp>
      <p:sp>
        <p:nvSpPr>
          <p:cNvPr id="1110" name="Google Shape;1110;p63"/>
          <p:cNvSpPr txBox="1"/>
          <p:nvPr/>
        </p:nvSpPr>
        <p:spPr>
          <a:xfrm>
            <a:off x="602615" y="227622"/>
            <a:ext cx="6708775" cy="4194810"/>
          </a:xfrm>
          <a:prstGeom prst="rect">
            <a:avLst/>
          </a:prstGeom>
          <a:noFill/>
          <a:ln>
            <a:noFill/>
          </a:ln>
        </p:spPr>
        <p:txBody>
          <a:bodyPr anchorCtr="0" anchor="t" bIns="0" lIns="0" spcFirstLastPara="1" rIns="0" wrap="square" tIns="12700">
            <a:spAutoFit/>
          </a:bodyPr>
          <a:lstStyle/>
          <a:p>
            <a:pPr indent="0" lvl="0" marL="239395" rtl="0" algn="l">
              <a:lnSpc>
                <a:spcPct val="100000"/>
              </a:lnSpc>
              <a:spcBef>
                <a:spcPts val="0"/>
              </a:spcBef>
              <a:spcAft>
                <a:spcPts val="0"/>
              </a:spcAft>
              <a:buNone/>
            </a:pPr>
            <a:r>
              <a:rPr b="1" lang="en-US" sz="1050">
                <a:latin typeface="Calibri"/>
                <a:ea typeface="Calibri"/>
                <a:cs typeface="Calibri"/>
                <a:sym typeface="Calibri"/>
              </a:rPr>
              <a:t>GUIDA PER LA PROTEZIONE DEI SISTEMI DI AUTOMAZIONE E CONTROLLO INDUSTRIALE DAGLI INCIDENTI INFORMATICI</a:t>
            </a:r>
            <a:endParaRPr sz="1050">
              <a:latin typeface="Calibri"/>
              <a:ea typeface="Calibri"/>
              <a:cs typeface="Calibri"/>
              <a:sym typeface="Calibri"/>
            </a:endParaRPr>
          </a:p>
          <a:p>
            <a:pPr indent="0" lvl="0" marL="0" rtl="0" algn="l">
              <a:lnSpc>
                <a:spcPct val="100000"/>
              </a:lnSpc>
              <a:spcBef>
                <a:spcPts val="1110"/>
              </a:spcBef>
              <a:spcAft>
                <a:spcPts val="0"/>
              </a:spcAft>
              <a:buNone/>
            </a:pPr>
            <a:r>
              <a:t/>
            </a:r>
            <a:endParaRPr sz="1050">
              <a:latin typeface="Calibri"/>
              <a:ea typeface="Calibri"/>
              <a:cs typeface="Calibri"/>
              <a:sym typeface="Calibri"/>
            </a:endParaRPr>
          </a:p>
          <a:p>
            <a:pPr indent="-127000" lvl="0" marL="139700" rtl="0" algn="l">
              <a:lnSpc>
                <a:spcPct val="100000"/>
              </a:lnSpc>
              <a:spcBef>
                <a:spcPts val="0"/>
              </a:spcBef>
              <a:spcAft>
                <a:spcPts val="0"/>
              </a:spcAft>
              <a:buSzPts val="1350"/>
              <a:buFont typeface="Calibri"/>
              <a:buAutoNum type="romanUcPeriod"/>
            </a:pPr>
            <a:r>
              <a:rPr b="1" lang="en-US" sz="1050">
                <a:latin typeface="Calibri"/>
                <a:ea typeface="Calibri"/>
                <a:cs typeface="Calibri"/>
                <a:sym typeface="Calibri"/>
              </a:rPr>
              <a:t>Sicurezza informatica industriale</a:t>
            </a:r>
            <a:endParaRPr sz="1050">
              <a:latin typeface="Calibri"/>
              <a:ea typeface="Calibri"/>
              <a:cs typeface="Calibri"/>
              <a:sym typeface="Calibri"/>
            </a:endParaRPr>
          </a:p>
          <a:p>
            <a:pPr indent="-174625" lvl="0" marL="187325" rtl="0" algn="l">
              <a:lnSpc>
                <a:spcPct val="100000"/>
              </a:lnSpc>
              <a:spcBef>
                <a:spcPts val="5"/>
              </a:spcBef>
              <a:spcAft>
                <a:spcPts val="0"/>
              </a:spcAft>
              <a:buSzPts val="1350"/>
              <a:buFont typeface="Calibri"/>
              <a:buAutoNum type="romanUcPeriod"/>
            </a:pPr>
            <a:r>
              <a:rPr b="1" lang="en-US" sz="1050">
                <a:latin typeface="Calibri"/>
                <a:ea typeface="Calibri"/>
                <a:cs typeface="Calibri"/>
                <a:sym typeface="Calibri"/>
              </a:rPr>
              <a:t>Considerazioni sull'operatore IACS</a:t>
            </a:r>
            <a:endParaRPr sz="1050">
              <a:latin typeface="Calibri"/>
              <a:ea typeface="Calibri"/>
              <a:cs typeface="Calibri"/>
              <a:sym typeface="Calibri"/>
            </a:endParaRPr>
          </a:p>
          <a:p>
            <a:pPr indent="-219709" lvl="0" marL="232409" rtl="0" algn="l">
              <a:lnSpc>
                <a:spcPct val="100000"/>
              </a:lnSpc>
              <a:spcBef>
                <a:spcPts val="0"/>
              </a:spcBef>
              <a:spcAft>
                <a:spcPts val="0"/>
              </a:spcAft>
              <a:buSzPts val="1350"/>
              <a:buFont typeface="Calibri"/>
              <a:buAutoNum type="romanUcPeriod"/>
            </a:pPr>
            <a:r>
              <a:rPr b="1" lang="en-US" sz="1050">
                <a:latin typeface="Calibri"/>
                <a:ea typeface="Calibri"/>
                <a:cs typeface="Calibri"/>
                <a:sym typeface="Calibri"/>
              </a:rPr>
              <a:t>Come possiamo proteggere gli asset identificati dalle minacce identificate?</a:t>
            </a:r>
            <a:endParaRPr sz="1050">
              <a:latin typeface="Calibri"/>
              <a:ea typeface="Calibri"/>
              <a:cs typeface="Calibri"/>
              <a:sym typeface="Calibri"/>
            </a:endParaRPr>
          </a:p>
          <a:p>
            <a:pPr indent="-212090" lvl="0" marL="224790" rtl="0" algn="l">
              <a:lnSpc>
                <a:spcPct val="100000"/>
              </a:lnSpc>
              <a:spcBef>
                <a:spcPts val="0"/>
              </a:spcBef>
              <a:spcAft>
                <a:spcPts val="0"/>
              </a:spcAft>
              <a:buSzPts val="1350"/>
              <a:buFont typeface="Calibri"/>
              <a:buAutoNum type="romanUcPeriod"/>
            </a:pPr>
            <a:r>
              <a:rPr b="1" lang="en-US" sz="1050">
                <a:latin typeface="Calibri"/>
                <a:ea typeface="Calibri"/>
                <a:cs typeface="Calibri"/>
                <a:sym typeface="Calibri"/>
              </a:rPr>
              <a:t>Strumenti nella cassetta degli attrezzi del programma di sicurezza informatica aziendale.</a:t>
            </a:r>
            <a:endParaRPr sz="1050">
              <a:latin typeface="Calibri"/>
              <a:ea typeface="Calibri"/>
              <a:cs typeface="Calibri"/>
              <a:sym typeface="Calibri"/>
            </a:endParaRPr>
          </a:p>
          <a:p>
            <a:pPr indent="-285750" lvl="1" marL="298450" rtl="0" algn="l">
              <a:lnSpc>
                <a:spcPct val="100000"/>
              </a:lnSpc>
              <a:spcBef>
                <a:spcPts val="300"/>
              </a:spcBef>
              <a:spcAft>
                <a:spcPts val="0"/>
              </a:spcAft>
              <a:buSzPts val="1350"/>
              <a:buFont typeface="Arial"/>
              <a:buChar char="•"/>
            </a:pPr>
            <a:r>
              <a:rPr lang="en-US" sz="1050">
                <a:latin typeface="Calibri"/>
                <a:ea typeface="Calibri"/>
                <a:cs typeface="Calibri"/>
                <a:sym typeface="Calibri"/>
              </a:rPr>
              <a:t>Sistema di gestione delle risorse</a:t>
            </a:r>
            <a:endParaRPr sz="1050">
              <a:latin typeface="Calibri"/>
              <a:ea typeface="Calibri"/>
              <a:cs typeface="Calibri"/>
              <a:sym typeface="Calibri"/>
            </a:endParaRPr>
          </a:p>
          <a:p>
            <a:pPr indent="-285750" lvl="1" marL="298450" rtl="0" algn="l">
              <a:lnSpc>
                <a:spcPct val="100000"/>
              </a:lnSpc>
              <a:spcBef>
                <a:spcPts val="359"/>
              </a:spcBef>
              <a:spcAft>
                <a:spcPts val="0"/>
              </a:spcAft>
              <a:buSzPts val="1350"/>
              <a:buFont typeface="Arial"/>
              <a:buChar char="•"/>
            </a:pPr>
            <a:r>
              <a:rPr lang="en-US" sz="1050">
                <a:latin typeface="Calibri"/>
                <a:ea typeface="Calibri"/>
                <a:cs typeface="Calibri"/>
                <a:sym typeface="Calibri"/>
              </a:rPr>
              <a:t>Standard</a:t>
            </a:r>
            <a:endParaRPr sz="1050">
              <a:latin typeface="Calibri"/>
              <a:ea typeface="Calibri"/>
              <a:cs typeface="Calibri"/>
              <a:sym typeface="Calibri"/>
            </a:endParaRPr>
          </a:p>
          <a:p>
            <a:pPr indent="-285750" lvl="1" marL="298450" rtl="0" algn="l">
              <a:lnSpc>
                <a:spcPct val="100000"/>
              </a:lnSpc>
              <a:spcBef>
                <a:spcPts val="359"/>
              </a:spcBef>
              <a:spcAft>
                <a:spcPts val="0"/>
              </a:spcAft>
              <a:buSzPts val="1350"/>
              <a:buFont typeface="Arial"/>
              <a:buChar char="•"/>
            </a:pPr>
            <a:r>
              <a:rPr lang="en-US" sz="1050">
                <a:latin typeface="Calibri"/>
                <a:ea typeface="Calibri"/>
                <a:cs typeface="Calibri"/>
                <a:sym typeface="Calibri"/>
              </a:rPr>
              <a:t>Documentazione</a:t>
            </a:r>
            <a:endParaRPr sz="1050">
              <a:latin typeface="Calibri"/>
              <a:ea typeface="Calibri"/>
              <a:cs typeface="Calibri"/>
              <a:sym typeface="Calibri"/>
            </a:endParaRPr>
          </a:p>
          <a:p>
            <a:pPr indent="-285750" lvl="1" marL="298450" rtl="0" algn="l">
              <a:lnSpc>
                <a:spcPct val="100000"/>
              </a:lnSpc>
              <a:spcBef>
                <a:spcPts val="359"/>
              </a:spcBef>
              <a:spcAft>
                <a:spcPts val="0"/>
              </a:spcAft>
              <a:buSzPts val="1350"/>
              <a:buFont typeface="Arial"/>
              <a:buChar char="•"/>
            </a:pPr>
            <a:r>
              <a:rPr lang="en-US" sz="1050">
                <a:latin typeface="Calibri"/>
                <a:ea typeface="Calibri"/>
                <a:cs typeface="Calibri"/>
                <a:sym typeface="Calibri"/>
              </a:rPr>
              <a:t>Test/esercitazioni per migliorare il livello di maturità nella cybersecurity industriale</a:t>
            </a:r>
            <a:endParaRPr sz="1050">
              <a:latin typeface="Calibri"/>
              <a:ea typeface="Calibri"/>
              <a:cs typeface="Calibri"/>
              <a:sym typeface="Calibri"/>
            </a:endParaRPr>
          </a:p>
          <a:p>
            <a:pPr indent="-285750" lvl="1" marL="298450" rtl="0" algn="l">
              <a:lnSpc>
                <a:spcPct val="100000"/>
              </a:lnSpc>
              <a:spcBef>
                <a:spcPts val="359"/>
              </a:spcBef>
              <a:spcAft>
                <a:spcPts val="0"/>
              </a:spcAft>
              <a:buSzPts val="1350"/>
              <a:buFont typeface="Arial"/>
              <a:buChar char="•"/>
            </a:pPr>
            <a:r>
              <a:rPr lang="en-US" sz="1050">
                <a:latin typeface="Calibri"/>
                <a:ea typeface="Calibri"/>
                <a:cs typeface="Calibri"/>
                <a:sym typeface="Calibri"/>
              </a:rPr>
              <a:t>Pratiche di codifica sicura per i PLC</a:t>
            </a:r>
            <a:endParaRPr sz="1050">
              <a:latin typeface="Calibri"/>
              <a:ea typeface="Calibri"/>
              <a:cs typeface="Calibri"/>
              <a:sym typeface="Calibri"/>
            </a:endParaRPr>
          </a:p>
          <a:p>
            <a:pPr indent="-285750" lvl="1" marL="298450" rtl="0" algn="l">
              <a:lnSpc>
                <a:spcPct val="100000"/>
              </a:lnSpc>
              <a:spcBef>
                <a:spcPts val="359"/>
              </a:spcBef>
              <a:spcAft>
                <a:spcPts val="0"/>
              </a:spcAft>
              <a:buSzPts val="1350"/>
              <a:buFont typeface="Arial"/>
              <a:buChar char="•"/>
            </a:pPr>
            <a:r>
              <a:rPr lang="en-US" sz="1050">
                <a:latin typeface="Calibri"/>
                <a:ea typeface="Calibri"/>
                <a:cs typeface="Calibri"/>
                <a:sym typeface="Calibri"/>
              </a:rPr>
              <a:t>Patching e aggiornamento di software e firmware</a:t>
            </a:r>
            <a:endParaRPr sz="1050">
              <a:latin typeface="Calibri"/>
              <a:ea typeface="Calibri"/>
              <a:cs typeface="Calibri"/>
              <a:sym typeface="Calibri"/>
            </a:endParaRPr>
          </a:p>
          <a:p>
            <a:pPr indent="-285750" lvl="1" marL="298450" rtl="0" algn="l">
              <a:lnSpc>
                <a:spcPct val="100000"/>
              </a:lnSpc>
              <a:spcBef>
                <a:spcPts val="359"/>
              </a:spcBef>
              <a:spcAft>
                <a:spcPts val="0"/>
              </a:spcAft>
              <a:buSzPts val="1350"/>
              <a:buFont typeface="Arial"/>
              <a:buChar char="•"/>
            </a:pPr>
            <a:r>
              <a:rPr lang="en-US" sz="1050">
                <a:latin typeface="Calibri"/>
                <a:ea typeface="Calibri"/>
                <a:cs typeface="Calibri"/>
                <a:sym typeface="Calibri"/>
              </a:rPr>
              <a:t>Sicurezza di rete</a:t>
            </a:r>
            <a:endParaRPr sz="1050">
              <a:latin typeface="Calibri"/>
              <a:ea typeface="Calibri"/>
              <a:cs typeface="Calibri"/>
              <a:sym typeface="Calibri"/>
            </a:endParaRPr>
          </a:p>
          <a:p>
            <a:pPr indent="-285750" lvl="1" marL="298450" rtl="0" algn="l">
              <a:lnSpc>
                <a:spcPct val="100000"/>
              </a:lnSpc>
              <a:spcBef>
                <a:spcPts val="359"/>
              </a:spcBef>
              <a:spcAft>
                <a:spcPts val="0"/>
              </a:spcAft>
              <a:buSzPts val="1350"/>
              <a:buFont typeface="Arial"/>
              <a:buChar char="•"/>
            </a:pPr>
            <a:r>
              <a:rPr lang="en-US" sz="1050">
                <a:latin typeface="Calibri"/>
                <a:ea typeface="Calibri"/>
                <a:cs typeface="Calibri"/>
                <a:sym typeface="Calibri"/>
              </a:rPr>
              <a:t>Gestione del progetto con l'azienda di integrazione</a:t>
            </a:r>
            <a:endParaRPr sz="1050">
              <a:latin typeface="Calibri"/>
              <a:ea typeface="Calibri"/>
              <a:cs typeface="Calibri"/>
              <a:sym typeface="Calibri"/>
            </a:endParaRPr>
          </a:p>
          <a:p>
            <a:pPr indent="-285750" lvl="1" marL="298450" rtl="0" algn="l">
              <a:lnSpc>
                <a:spcPct val="100000"/>
              </a:lnSpc>
              <a:spcBef>
                <a:spcPts val="359"/>
              </a:spcBef>
              <a:spcAft>
                <a:spcPts val="0"/>
              </a:spcAft>
              <a:buSzPts val="1350"/>
              <a:buFont typeface="Arial"/>
              <a:buChar char="•"/>
            </a:pPr>
            <a:r>
              <a:rPr lang="en-US" sz="1050">
                <a:latin typeface="Calibri"/>
                <a:ea typeface="Calibri"/>
                <a:cs typeface="Calibri"/>
                <a:sym typeface="Calibri"/>
              </a:rPr>
              <a:t>Backup</a:t>
            </a:r>
            <a:endParaRPr sz="1050">
              <a:latin typeface="Calibri"/>
              <a:ea typeface="Calibri"/>
              <a:cs typeface="Calibri"/>
              <a:sym typeface="Calibri"/>
            </a:endParaRPr>
          </a:p>
          <a:p>
            <a:pPr indent="-285750" lvl="1" marL="298450" rtl="0" algn="l">
              <a:lnSpc>
                <a:spcPct val="100000"/>
              </a:lnSpc>
              <a:spcBef>
                <a:spcPts val="359"/>
              </a:spcBef>
              <a:spcAft>
                <a:spcPts val="0"/>
              </a:spcAft>
              <a:buSzPts val="1350"/>
              <a:buFont typeface="Arial"/>
              <a:buChar char="•"/>
            </a:pPr>
            <a:r>
              <a:rPr lang="en-US" sz="1050">
                <a:latin typeface="Calibri"/>
                <a:ea typeface="Calibri"/>
                <a:cs typeface="Calibri"/>
                <a:sym typeface="Calibri"/>
              </a:rPr>
              <a:t>Sistema di controllo del codice sorgente</a:t>
            </a:r>
            <a:endParaRPr sz="1050">
              <a:latin typeface="Calibri"/>
              <a:ea typeface="Calibri"/>
              <a:cs typeface="Calibri"/>
              <a:sym typeface="Calibri"/>
            </a:endParaRPr>
          </a:p>
          <a:p>
            <a:pPr indent="-285750" lvl="1" marL="298450" rtl="0" algn="l">
              <a:lnSpc>
                <a:spcPct val="100000"/>
              </a:lnSpc>
              <a:spcBef>
                <a:spcPts val="359"/>
              </a:spcBef>
              <a:spcAft>
                <a:spcPts val="0"/>
              </a:spcAft>
              <a:buSzPts val="1350"/>
              <a:buFont typeface="Arial"/>
              <a:buChar char="•"/>
            </a:pPr>
            <a:r>
              <a:rPr lang="en-US" sz="1050">
                <a:latin typeface="Calibri"/>
                <a:ea typeface="Calibri"/>
                <a:cs typeface="Calibri"/>
                <a:sym typeface="Calibri"/>
              </a:rPr>
              <a:t>Monitoraggio dell'autointegrità</a:t>
            </a:r>
            <a:endParaRPr sz="1050">
              <a:latin typeface="Calibri"/>
              <a:ea typeface="Calibri"/>
              <a:cs typeface="Calibri"/>
              <a:sym typeface="Calibri"/>
            </a:endParaRPr>
          </a:p>
          <a:p>
            <a:pPr indent="-285750" lvl="1" marL="298450" rtl="0" algn="l">
              <a:lnSpc>
                <a:spcPct val="100000"/>
              </a:lnSpc>
              <a:spcBef>
                <a:spcPts val="359"/>
              </a:spcBef>
              <a:spcAft>
                <a:spcPts val="0"/>
              </a:spcAft>
              <a:buSzPts val="1350"/>
              <a:buFont typeface="Arial"/>
              <a:buChar char="•"/>
            </a:pPr>
            <a:r>
              <a:rPr lang="en-US" sz="1050">
                <a:latin typeface="Calibri"/>
                <a:ea typeface="Calibri"/>
                <a:cs typeface="Calibri"/>
                <a:sym typeface="Calibri"/>
              </a:rPr>
              <a:t>Id di accesso degli utenti e dei ruoli</a:t>
            </a:r>
            <a:endParaRPr sz="1050">
              <a:latin typeface="Calibri"/>
              <a:ea typeface="Calibri"/>
              <a:cs typeface="Calibri"/>
              <a:sym typeface="Calibri"/>
            </a:endParaRPr>
          </a:p>
          <a:p>
            <a:pPr indent="-285750" lvl="1" marL="298450" rtl="0" algn="l">
              <a:lnSpc>
                <a:spcPct val="100000"/>
              </a:lnSpc>
              <a:spcBef>
                <a:spcPts val="359"/>
              </a:spcBef>
              <a:spcAft>
                <a:spcPts val="0"/>
              </a:spcAft>
              <a:buSzPts val="1350"/>
              <a:buFont typeface="Arial"/>
              <a:buChar char="•"/>
            </a:pPr>
            <a:r>
              <a:rPr lang="en-US" sz="1050">
                <a:latin typeface="Calibri"/>
                <a:ea typeface="Calibri"/>
                <a:cs typeface="Calibri"/>
                <a:sym typeface="Calibri"/>
              </a:rPr>
              <a:t>Centro operativo di sicurezza informatica industriale ICOC</a:t>
            </a:r>
            <a:endParaRPr sz="1050">
              <a:latin typeface="Calibri"/>
              <a:ea typeface="Calibri"/>
              <a:cs typeface="Calibri"/>
              <a:sym typeface="Calibri"/>
            </a:endParaRPr>
          </a:p>
          <a:p>
            <a:pPr indent="0" lvl="0" marL="12700" rtl="0" algn="l">
              <a:lnSpc>
                <a:spcPct val="100000"/>
              </a:lnSpc>
              <a:spcBef>
                <a:spcPts val="70"/>
              </a:spcBef>
              <a:spcAft>
                <a:spcPts val="0"/>
              </a:spcAft>
              <a:buNone/>
            </a:pPr>
            <a:r>
              <a:rPr b="1" lang="en-US" sz="1350">
                <a:latin typeface="Calibri"/>
                <a:ea typeface="Calibri"/>
                <a:cs typeface="Calibri"/>
                <a:sym typeface="Calibri"/>
              </a:rPr>
              <a:t>V. </a:t>
            </a:r>
            <a:r>
              <a:rPr b="1" lang="en-US" sz="1050">
                <a:latin typeface="Calibri"/>
                <a:ea typeface="Calibri"/>
                <a:cs typeface="Calibri"/>
                <a:sym typeface="Calibri"/>
              </a:rPr>
              <a:t>Pensieri per il futuro</a:t>
            </a:r>
            <a:endParaRPr sz="1050">
              <a:latin typeface="Calibri"/>
              <a:ea typeface="Calibri"/>
              <a:cs typeface="Calibri"/>
              <a:sym typeface="Calibri"/>
            </a:endParaRPr>
          </a:p>
        </p:txBody>
      </p:sp>
      <p:pic>
        <p:nvPicPr>
          <p:cNvPr id="1111" name="Google Shape;1111;p63"/>
          <p:cNvPicPr preferRelativeResize="0"/>
          <p:nvPr/>
        </p:nvPicPr>
        <p:blipFill rotWithShape="1">
          <a:blip r:embed="rId4">
            <a:alphaModFix/>
          </a:blip>
          <a:srcRect b="0" l="0" r="0" t="0"/>
          <a:stretch/>
        </p:blipFill>
        <p:spPr>
          <a:xfrm>
            <a:off x="6412991" y="781875"/>
            <a:ext cx="2560320" cy="336042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5" name="Shape 1115"/>
        <p:cNvGrpSpPr/>
        <p:nvPr/>
      </p:nvGrpSpPr>
      <p:grpSpPr>
        <a:xfrm>
          <a:off x="0" y="0"/>
          <a:ext cx="0" cy="0"/>
          <a:chOff x="0" y="0"/>
          <a:chExt cx="0" cy="0"/>
        </a:xfrm>
      </p:grpSpPr>
      <p:grpSp>
        <p:nvGrpSpPr>
          <p:cNvPr id="1116" name="Google Shape;1116;p64"/>
          <p:cNvGrpSpPr/>
          <p:nvPr/>
        </p:nvGrpSpPr>
        <p:grpSpPr>
          <a:xfrm>
            <a:off x="644651" y="853441"/>
            <a:ext cx="2997709" cy="3794760"/>
            <a:chOff x="644651" y="853441"/>
            <a:chExt cx="2997709" cy="3794760"/>
          </a:xfrm>
        </p:grpSpPr>
        <p:sp>
          <p:nvSpPr>
            <p:cNvPr id="1117" name="Google Shape;1117;p64"/>
            <p:cNvSpPr/>
            <p:nvPr/>
          </p:nvSpPr>
          <p:spPr>
            <a:xfrm>
              <a:off x="644651" y="853441"/>
              <a:ext cx="1432560" cy="3794760"/>
            </a:xfrm>
            <a:custGeom>
              <a:rect b="b" l="l" r="r" t="t"/>
              <a:pathLst>
                <a:path extrusionOk="0" h="3794760" w="1432560">
                  <a:moveTo>
                    <a:pt x="1193800" y="3794760"/>
                  </a:moveTo>
                  <a:lnTo>
                    <a:pt x="238760" y="3794760"/>
                  </a:lnTo>
                  <a:lnTo>
                    <a:pt x="190641" y="3789908"/>
                  </a:lnTo>
                  <a:lnTo>
                    <a:pt x="145823" y="3775997"/>
                  </a:lnTo>
                  <a:lnTo>
                    <a:pt x="105266" y="3753982"/>
                  </a:lnTo>
                  <a:lnTo>
                    <a:pt x="69930" y="3724829"/>
                  </a:lnTo>
                  <a:lnTo>
                    <a:pt x="40775" y="3689493"/>
                  </a:lnTo>
                  <a:lnTo>
                    <a:pt x="18761" y="3648936"/>
                  </a:lnTo>
                  <a:lnTo>
                    <a:pt x="4849" y="3604117"/>
                  </a:lnTo>
                  <a:lnTo>
                    <a:pt x="0" y="3556000"/>
                  </a:lnTo>
                  <a:lnTo>
                    <a:pt x="0" y="238760"/>
                  </a:lnTo>
                  <a:lnTo>
                    <a:pt x="4849" y="190652"/>
                  </a:lnTo>
                  <a:lnTo>
                    <a:pt x="18761" y="145839"/>
                  </a:lnTo>
                  <a:lnTo>
                    <a:pt x="40775" y="105282"/>
                  </a:lnTo>
                  <a:lnTo>
                    <a:pt x="69930" y="69945"/>
                  </a:lnTo>
                  <a:lnTo>
                    <a:pt x="105266" y="40786"/>
                  </a:lnTo>
                  <a:lnTo>
                    <a:pt x="145823" y="18767"/>
                  </a:lnTo>
                  <a:lnTo>
                    <a:pt x="190641" y="4851"/>
                  </a:lnTo>
                  <a:lnTo>
                    <a:pt x="238760" y="0"/>
                  </a:lnTo>
                  <a:lnTo>
                    <a:pt x="1193800" y="0"/>
                  </a:lnTo>
                  <a:lnTo>
                    <a:pt x="1241907" y="4851"/>
                  </a:lnTo>
                  <a:lnTo>
                    <a:pt x="1286720" y="18767"/>
                  </a:lnTo>
                  <a:lnTo>
                    <a:pt x="1327276" y="40786"/>
                  </a:lnTo>
                  <a:lnTo>
                    <a:pt x="1362614" y="69945"/>
                  </a:lnTo>
                  <a:lnTo>
                    <a:pt x="1391772" y="105282"/>
                  </a:lnTo>
                  <a:lnTo>
                    <a:pt x="1413791" y="145839"/>
                  </a:lnTo>
                  <a:lnTo>
                    <a:pt x="1427707" y="190652"/>
                  </a:lnTo>
                  <a:lnTo>
                    <a:pt x="1432560" y="238760"/>
                  </a:lnTo>
                  <a:lnTo>
                    <a:pt x="1432560" y="3556000"/>
                  </a:lnTo>
                  <a:lnTo>
                    <a:pt x="1427707" y="3604117"/>
                  </a:lnTo>
                  <a:lnTo>
                    <a:pt x="1413791" y="3648936"/>
                  </a:lnTo>
                  <a:lnTo>
                    <a:pt x="1391772" y="3689493"/>
                  </a:lnTo>
                  <a:lnTo>
                    <a:pt x="1362614" y="3724829"/>
                  </a:lnTo>
                  <a:lnTo>
                    <a:pt x="1327276" y="3753982"/>
                  </a:lnTo>
                  <a:lnTo>
                    <a:pt x="1286720" y="3775997"/>
                  </a:lnTo>
                  <a:lnTo>
                    <a:pt x="1241907" y="3789908"/>
                  </a:lnTo>
                  <a:lnTo>
                    <a:pt x="1193800" y="3794760"/>
                  </a:lnTo>
                  <a:close/>
                </a:path>
              </a:pathLst>
            </a:custGeom>
            <a:solidFill>
              <a:srgbClr val="A7E6E2"/>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18" name="Google Shape;1118;p64"/>
            <p:cNvSpPr/>
            <p:nvPr/>
          </p:nvSpPr>
          <p:spPr>
            <a:xfrm>
              <a:off x="644651" y="853441"/>
              <a:ext cx="1432560" cy="3794760"/>
            </a:xfrm>
            <a:custGeom>
              <a:rect b="b" l="l" r="r" t="t"/>
              <a:pathLst>
                <a:path extrusionOk="0" h="3794760" w="1432560">
                  <a:moveTo>
                    <a:pt x="0" y="238760"/>
                  </a:moveTo>
                  <a:lnTo>
                    <a:pt x="0" y="238760"/>
                  </a:lnTo>
                  <a:lnTo>
                    <a:pt x="4849" y="190652"/>
                  </a:lnTo>
                  <a:lnTo>
                    <a:pt x="18761" y="145839"/>
                  </a:lnTo>
                  <a:lnTo>
                    <a:pt x="40775" y="105282"/>
                  </a:lnTo>
                  <a:lnTo>
                    <a:pt x="69930" y="69945"/>
                  </a:lnTo>
                  <a:lnTo>
                    <a:pt x="105266" y="40786"/>
                  </a:lnTo>
                  <a:lnTo>
                    <a:pt x="145823" y="18767"/>
                  </a:lnTo>
                  <a:lnTo>
                    <a:pt x="190641" y="4851"/>
                  </a:lnTo>
                  <a:lnTo>
                    <a:pt x="238760" y="0"/>
                  </a:lnTo>
                  <a:lnTo>
                    <a:pt x="1193800" y="0"/>
                  </a:lnTo>
                  <a:lnTo>
                    <a:pt x="1193800" y="0"/>
                  </a:lnTo>
                  <a:lnTo>
                    <a:pt x="1241907" y="4851"/>
                  </a:lnTo>
                  <a:lnTo>
                    <a:pt x="1286720" y="18767"/>
                  </a:lnTo>
                  <a:lnTo>
                    <a:pt x="1327276" y="40786"/>
                  </a:lnTo>
                  <a:lnTo>
                    <a:pt x="1362614" y="69945"/>
                  </a:lnTo>
                  <a:lnTo>
                    <a:pt x="1391772" y="105282"/>
                  </a:lnTo>
                  <a:lnTo>
                    <a:pt x="1413791" y="145839"/>
                  </a:lnTo>
                  <a:lnTo>
                    <a:pt x="1427707" y="190652"/>
                  </a:lnTo>
                  <a:lnTo>
                    <a:pt x="1432560" y="238760"/>
                  </a:lnTo>
                  <a:lnTo>
                    <a:pt x="1432560" y="3556000"/>
                  </a:lnTo>
                  <a:lnTo>
                    <a:pt x="1432560" y="3556000"/>
                  </a:lnTo>
                  <a:lnTo>
                    <a:pt x="1193800" y="3794760"/>
                  </a:lnTo>
                  <a:lnTo>
                    <a:pt x="238760" y="3794760"/>
                  </a:lnTo>
                  <a:lnTo>
                    <a:pt x="238760" y="3794760"/>
                  </a:lnTo>
                  <a:lnTo>
                    <a:pt x="0" y="3556000"/>
                  </a:lnTo>
                  <a:lnTo>
                    <a:pt x="0" y="238760"/>
                  </a:lnTo>
                  <a:close/>
                </a:path>
              </a:pathLst>
            </a:custGeom>
            <a:noFill/>
            <a:ln cap="flat" cmpd="sng" w="12675">
              <a:solidFill>
                <a:srgbClr val="2E528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19" name="Google Shape;1119;p64"/>
            <p:cNvSpPr/>
            <p:nvPr/>
          </p:nvSpPr>
          <p:spPr>
            <a:xfrm>
              <a:off x="2209800" y="853441"/>
              <a:ext cx="1432560" cy="3794760"/>
            </a:xfrm>
            <a:custGeom>
              <a:rect b="b" l="l" r="r" t="t"/>
              <a:pathLst>
                <a:path extrusionOk="0" h="3794760" w="1432560">
                  <a:moveTo>
                    <a:pt x="1193800" y="3794760"/>
                  </a:moveTo>
                  <a:lnTo>
                    <a:pt x="238760" y="3794760"/>
                  </a:lnTo>
                  <a:lnTo>
                    <a:pt x="190652" y="3789908"/>
                  </a:lnTo>
                  <a:lnTo>
                    <a:pt x="145839" y="3775997"/>
                  </a:lnTo>
                  <a:lnTo>
                    <a:pt x="105282" y="3753982"/>
                  </a:lnTo>
                  <a:lnTo>
                    <a:pt x="69945" y="3724829"/>
                  </a:lnTo>
                  <a:lnTo>
                    <a:pt x="40786" y="3689493"/>
                  </a:lnTo>
                  <a:lnTo>
                    <a:pt x="18767" y="3648936"/>
                  </a:lnTo>
                  <a:lnTo>
                    <a:pt x="4851" y="3604117"/>
                  </a:lnTo>
                  <a:lnTo>
                    <a:pt x="0" y="3556000"/>
                  </a:lnTo>
                  <a:lnTo>
                    <a:pt x="0" y="238760"/>
                  </a:lnTo>
                  <a:lnTo>
                    <a:pt x="4851" y="190652"/>
                  </a:lnTo>
                  <a:lnTo>
                    <a:pt x="18767" y="145839"/>
                  </a:lnTo>
                  <a:lnTo>
                    <a:pt x="40786" y="105282"/>
                  </a:lnTo>
                  <a:lnTo>
                    <a:pt x="69945" y="69945"/>
                  </a:lnTo>
                  <a:lnTo>
                    <a:pt x="105282" y="40786"/>
                  </a:lnTo>
                  <a:lnTo>
                    <a:pt x="145839" y="18767"/>
                  </a:lnTo>
                  <a:lnTo>
                    <a:pt x="190652" y="4851"/>
                  </a:lnTo>
                  <a:lnTo>
                    <a:pt x="238760" y="0"/>
                  </a:lnTo>
                  <a:lnTo>
                    <a:pt x="1193800" y="0"/>
                  </a:lnTo>
                  <a:lnTo>
                    <a:pt x="1241907" y="4851"/>
                  </a:lnTo>
                  <a:lnTo>
                    <a:pt x="1286720" y="18767"/>
                  </a:lnTo>
                  <a:lnTo>
                    <a:pt x="1327276" y="40786"/>
                  </a:lnTo>
                  <a:lnTo>
                    <a:pt x="1362614" y="69945"/>
                  </a:lnTo>
                  <a:lnTo>
                    <a:pt x="1391772" y="105282"/>
                  </a:lnTo>
                  <a:lnTo>
                    <a:pt x="1413791" y="145839"/>
                  </a:lnTo>
                  <a:lnTo>
                    <a:pt x="1427707" y="190652"/>
                  </a:lnTo>
                  <a:lnTo>
                    <a:pt x="1432560" y="238760"/>
                  </a:lnTo>
                  <a:lnTo>
                    <a:pt x="1432560" y="3556000"/>
                  </a:lnTo>
                  <a:lnTo>
                    <a:pt x="1427707" y="3604117"/>
                  </a:lnTo>
                  <a:lnTo>
                    <a:pt x="1413791" y="3648936"/>
                  </a:lnTo>
                  <a:lnTo>
                    <a:pt x="1391772" y="3689493"/>
                  </a:lnTo>
                  <a:lnTo>
                    <a:pt x="1362614" y="3724829"/>
                  </a:lnTo>
                  <a:lnTo>
                    <a:pt x="1327276" y="3753982"/>
                  </a:lnTo>
                  <a:lnTo>
                    <a:pt x="1286720" y="3775997"/>
                  </a:lnTo>
                  <a:lnTo>
                    <a:pt x="1241907" y="3789908"/>
                  </a:lnTo>
                  <a:lnTo>
                    <a:pt x="1193800" y="3794760"/>
                  </a:lnTo>
                  <a:close/>
                </a:path>
              </a:pathLst>
            </a:custGeom>
            <a:solidFill>
              <a:srgbClr val="A7E6E2"/>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20" name="Google Shape;1120;p64"/>
            <p:cNvSpPr/>
            <p:nvPr/>
          </p:nvSpPr>
          <p:spPr>
            <a:xfrm>
              <a:off x="2209800" y="853441"/>
              <a:ext cx="1432560" cy="3794760"/>
            </a:xfrm>
            <a:custGeom>
              <a:rect b="b" l="l" r="r" t="t"/>
              <a:pathLst>
                <a:path extrusionOk="0" h="3794760" w="1432560">
                  <a:moveTo>
                    <a:pt x="0" y="238760"/>
                  </a:moveTo>
                  <a:lnTo>
                    <a:pt x="0" y="238760"/>
                  </a:lnTo>
                  <a:lnTo>
                    <a:pt x="4851" y="190652"/>
                  </a:lnTo>
                  <a:lnTo>
                    <a:pt x="18767" y="145839"/>
                  </a:lnTo>
                  <a:lnTo>
                    <a:pt x="40786" y="105282"/>
                  </a:lnTo>
                  <a:lnTo>
                    <a:pt x="69945" y="69945"/>
                  </a:lnTo>
                  <a:lnTo>
                    <a:pt x="105282" y="40786"/>
                  </a:lnTo>
                  <a:lnTo>
                    <a:pt x="145839" y="18767"/>
                  </a:lnTo>
                  <a:lnTo>
                    <a:pt x="190652" y="4851"/>
                  </a:lnTo>
                  <a:lnTo>
                    <a:pt x="238760" y="0"/>
                  </a:lnTo>
                  <a:lnTo>
                    <a:pt x="1193800" y="0"/>
                  </a:lnTo>
                  <a:lnTo>
                    <a:pt x="1193800" y="0"/>
                  </a:lnTo>
                  <a:lnTo>
                    <a:pt x="1241907" y="4851"/>
                  </a:lnTo>
                  <a:lnTo>
                    <a:pt x="1286720" y="18767"/>
                  </a:lnTo>
                  <a:lnTo>
                    <a:pt x="1327276" y="40786"/>
                  </a:lnTo>
                  <a:lnTo>
                    <a:pt x="1362614" y="69945"/>
                  </a:lnTo>
                  <a:lnTo>
                    <a:pt x="1391772" y="105282"/>
                  </a:lnTo>
                  <a:lnTo>
                    <a:pt x="1413791" y="145839"/>
                  </a:lnTo>
                  <a:lnTo>
                    <a:pt x="1427707" y="190652"/>
                  </a:lnTo>
                  <a:lnTo>
                    <a:pt x="1432560" y="238760"/>
                  </a:lnTo>
                  <a:lnTo>
                    <a:pt x="1432560" y="3556000"/>
                  </a:lnTo>
                  <a:lnTo>
                    <a:pt x="1432560" y="3556000"/>
                  </a:lnTo>
                  <a:lnTo>
                    <a:pt x="1193800" y="3794760"/>
                  </a:lnTo>
                  <a:lnTo>
                    <a:pt x="238760" y="3794760"/>
                  </a:lnTo>
                  <a:lnTo>
                    <a:pt x="238760" y="3794760"/>
                  </a:lnTo>
                  <a:lnTo>
                    <a:pt x="0" y="3556000"/>
                  </a:lnTo>
                  <a:lnTo>
                    <a:pt x="0" y="238760"/>
                  </a:lnTo>
                  <a:close/>
                </a:path>
              </a:pathLst>
            </a:custGeom>
            <a:noFill/>
            <a:ln cap="flat" cmpd="sng" w="12675">
              <a:solidFill>
                <a:srgbClr val="2E528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21" name="Google Shape;1121;p64"/>
            <p:cNvSpPr/>
            <p:nvPr/>
          </p:nvSpPr>
          <p:spPr>
            <a:xfrm>
              <a:off x="728472" y="1955293"/>
              <a:ext cx="1186180" cy="539750"/>
            </a:xfrm>
            <a:custGeom>
              <a:rect b="b" l="l" r="r" t="t"/>
              <a:pathLst>
                <a:path extrusionOk="0" h="539750" w="1186180">
                  <a:moveTo>
                    <a:pt x="1095755" y="539495"/>
                  </a:moveTo>
                  <a:lnTo>
                    <a:pt x="89914" y="539495"/>
                  </a:lnTo>
                  <a:lnTo>
                    <a:pt x="54917" y="532428"/>
                  </a:lnTo>
                  <a:lnTo>
                    <a:pt x="26336" y="513158"/>
                  </a:lnTo>
                  <a:lnTo>
                    <a:pt x="7065" y="484578"/>
                  </a:lnTo>
                  <a:lnTo>
                    <a:pt x="0" y="449580"/>
                  </a:lnTo>
                  <a:lnTo>
                    <a:pt x="0" y="89914"/>
                  </a:lnTo>
                  <a:lnTo>
                    <a:pt x="7065" y="54917"/>
                  </a:lnTo>
                  <a:lnTo>
                    <a:pt x="26336" y="26336"/>
                  </a:lnTo>
                  <a:lnTo>
                    <a:pt x="54917" y="7065"/>
                  </a:lnTo>
                  <a:lnTo>
                    <a:pt x="89914" y="0"/>
                  </a:lnTo>
                  <a:lnTo>
                    <a:pt x="1095755" y="0"/>
                  </a:lnTo>
                  <a:lnTo>
                    <a:pt x="1130754" y="7065"/>
                  </a:lnTo>
                  <a:lnTo>
                    <a:pt x="1159335" y="26336"/>
                  </a:lnTo>
                  <a:lnTo>
                    <a:pt x="1178604" y="54917"/>
                  </a:lnTo>
                  <a:lnTo>
                    <a:pt x="1185672" y="89914"/>
                  </a:lnTo>
                  <a:lnTo>
                    <a:pt x="1185672" y="449580"/>
                  </a:lnTo>
                  <a:lnTo>
                    <a:pt x="1178604" y="484578"/>
                  </a:lnTo>
                  <a:lnTo>
                    <a:pt x="1159335" y="513158"/>
                  </a:lnTo>
                  <a:lnTo>
                    <a:pt x="1130754" y="532428"/>
                  </a:lnTo>
                  <a:lnTo>
                    <a:pt x="1095755" y="539495"/>
                  </a:lnTo>
                  <a:close/>
                </a:path>
              </a:pathLst>
            </a:custGeom>
            <a:solidFill>
              <a:srgbClr val="008BB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22" name="Google Shape;1122;p64"/>
            <p:cNvSpPr/>
            <p:nvPr/>
          </p:nvSpPr>
          <p:spPr>
            <a:xfrm>
              <a:off x="728472" y="1955293"/>
              <a:ext cx="1186180" cy="539750"/>
            </a:xfrm>
            <a:custGeom>
              <a:rect b="b" l="l" r="r" t="t"/>
              <a:pathLst>
                <a:path extrusionOk="0" h="539750" w="1186180">
                  <a:moveTo>
                    <a:pt x="0" y="89914"/>
                  </a:moveTo>
                  <a:lnTo>
                    <a:pt x="0" y="89914"/>
                  </a:lnTo>
                  <a:lnTo>
                    <a:pt x="7065" y="54917"/>
                  </a:lnTo>
                  <a:lnTo>
                    <a:pt x="26336" y="26336"/>
                  </a:lnTo>
                  <a:lnTo>
                    <a:pt x="54917" y="7065"/>
                  </a:lnTo>
                  <a:lnTo>
                    <a:pt x="89914" y="0"/>
                  </a:lnTo>
                  <a:lnTo>
                    <a:pt x="1095755" y="0"/>
                  </a:lnTo>
                  <a:lnTo>
                    <a:pt x="1095755" y="0"/>
                  </a:lnTo>
                  <a:lnTo>
                    <a:pt x="1130754" y="7065"/>
                  </a:lnTo>
                  <a:lnTo>
                    <a:pt x="1159335" y="26336"/>
                  </a:lnTo>
                  <a:lnTo>
                    <a:pt x="1178604" y="54917"/>
                  </a:lnTo>
                  <a:lnTo>
                    <a:pt x="1185672" y="89914"/>
                  </a:lnTo>
                  <a:lnTo>
                    <a:pt x="1185672" y="449580"/>
                  </a:lnTo>
                  <a:lnTo>
                    <a:pt x="1185672" y="449580"/>
                  </a:lnTo>
                  <a:lnTo>
                    <a:pt x="1095755" y="539495"/>
                  </a:lnTo>
                  <a:lnTo>
                    <a:pt x="89914" y="539495"/>
                  </a:lnTo>
                  <a:lnTo>
                    <a:pt x="89914" y="539495"/>
                  </a:lnTo>
                  <a:lnTo>
                    <a:pt x="0" y="449580"/>
                  </a:lnTo>
                  <a:lnTo>
                    <a:pt x="0" y="89914"/>
                  </a:lnTo>
                  <a:close/>
                </a:path>
              </a:pathLst>
            </a:custGeom>
            <a:noFill/>
            <a:ln cap="flat" cmpd="sng" w="12700">
              <a:solidFill>
                <a:srgbClr val="2E528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23" name="Google Shape;1123;p64"/>
            <p:cNvSpPr/>
            <p:nvPr/>
          </p:nvSpPr>
          <p:spPr>
            <a:xfrm>
              <a:off x="728472" y="2630425"/>
              <a:ext cx="1186180" cy="539750"/>
            </a:xfrm>
            <a:custGeom>
              <a:rect b="b" l="l" r="r" t="t"/>
              <a:pathLst>
                <a:path extrusionOk="0" h="539750" w="1186180">
                  <a:moveTo>
                    <a:pt x="1095755" y="539495"/>
                  </a:moveTo>
                  <a:lnTo>
                    <a:pt x="89914" y="539495"/>
                  </a:lnTo>
                  <a:lnTo>
                    <a:pt x="54917" y="532428"/>
                  </a:lnTo>
                  <a:lnTo>
                    <a:pt x="26336" y="513158"/>
                  </a:lnTo>
                  <a:lnTo>
                    <a:pt x="7065" y="484578"/>
                  </a:lnTo>
                  <a:lnTo>
                    <a:pt x="0" y="449580"/>
                  </a:lnTo>
                  <a:lnTo>
                    <a:pt x="0" y="89914"/>
                  </a:lnTo>
                  <a:lnTo>
                    <a:pt x="7065" y="54917"/>
                  </a:lnTo>
                  <a:lnTo>
                    <a:pt x="26336" y="26336"/>
                  </a:lnTo>
                  <a:lnTo>
                    <a:pt x="54917" y="7065"/>
                  </a:lnTo>
                  <a:lnTo>
                    <a:pt x="89914" y="0"/>
                  </a:lnTo>
                  <a:lnTo>
                    <a:pt x="1095755" y="0"/>
                  </a:lnTo>
                  <a:lnTo>
                    <a:pt x="1130754" y="7065"/>
                  </a:lnTo>
                  <a:lnTo>
                    <a:pt x="1159335" y="26336"/>
                  </a:lnTo>
                  <a:lnTo>
                    <a:pt x="1178604" y="54917"/>
                  </a:lnTo>
                  <a:lnTo>
                    <a:pt x="1185672" y="89914"/>
                  </a:lnTo>
                  <a:lnTo>
                    <a:pt x="1185672" y="449580"/>
                  </a:lnTo>
                  <a:lnTo>
                    <a:pt x="1178604" y="484578"/>
                  </a:lnTo>
                  <a:lnTo>
                    <a:pt x="1159335" y="513158"/>
                  </a:lnTo>
                  <a:lnTo>
                    <a:pt x="1130754" y="532428"/>
                  </a:lnTo>
                  <a:lnTo>
                    <a:pt x="1095755" y="539495"/>
                  </a:lnTo>
                  <a:close/>
                </a:path>
              </a:pathLst>
            </a:custGeom>
            <a:solidFill>
              <a:srgbClr val="008BB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24" name="Google Shape;1124;p64"/>
            <p:cNvSpPr/>
            <p:nvPr/>
          </p:nvSpPr>
          <p:spPr>
            <a:xfrm>
              <a:off x="728472" y="2630425"/>
              <a:ext cx="1186180" cy="539750"/>
            </a:xfrm>
            <a:custGeom>
              <a:rect b="b" l="l" r="r" t="t"/>
              <a:pathLst>
                <a:path extrusionOk="0" h="539750" w="1186180">
                  <a:moveTo>
                    <a:pt x="0" y="89914"/>
                  </a:moveTo>
                  <a:lnTo>
                    <a:pt x="0" y="89914"/>
                  </a:lnTo>
                  <a:lnTo>
                    <a:pt x="7065" y="54917"/>
                  </a:lnTo>
                  <a:lnTo>
                    <a:pt x="26336" y="26336"/>
                  </a:lnTo>
                  <a:lnTo>
                    <a:pt x="54917" y="7065"/>
                  </a:lnTo>
                  <a:lnTo>
                    <a:pt x="89914" y="0"/>
                  </a:lnTo>
                  <a:lnTo>
                    <a:pt x="1095755" y="0"/>
                  </a:lnTo>
                  <a:lnTo>
                    <a:pt x="1095755" y="0"/>
                  </a:lnTo>
                  <a:lnTo>
                    <a:pt x="1130754" y="7065"/>
                  </a:lnTo>
                  <a:lnTo>
                    <a:pt x="1159335" y="26336"/>
                  </a:lnTo>
                  <a:lnTo>
                    <a:pt x="1178604" y="54917"/>
                  </a:lnTo>
                  <a:lnTo>
                    <a:pt x="1185672" y="89914"/>
                  </a:lnTo>
                  <a:lnTo>
                    <a:pt x="1185672" y="449580"/>
                  </a:lnTo>
                  <a:lnTo>
                    <a:pt x="1185672" y="449580"/>
                  </a:lnTo>
                  <a:lnTo>
                    <a:pt x="1095755" y="539495"/>
                  </a:lnTo>
                  <a:lnTo>
                    <a:pt x="89914" y="539495"/>
                  </a:lnTo>
                  <a:lnTo>
                    <a:pt x="89914" y="539495"/>
                  </a:lnTo>
                  <a:lnTo>
                    <a:pt x="0" y="449580"/>
                  </a:lnTo>
                  <a:lnTo>
                    <a:pt x="0" y="89914"/>
                  </a:lnTo>
                  <a:close/>
                </a:path>
              </a:pathLst>
            </a:custGeom>
            <a:noFill/>
            <a:ln cap="flat" cmpd="sng" w="12700">
              <a:solidFill>
                <a:srgbClr val="2E528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25" name="Google Shape;1125;p64"/>
            <p:cNvSpPr/>
            <p:nvPr/>
          </p:nvSpPr>
          <p:spPr>
            <a:xfrm>
              <a:off x="728472" y="3304033"/>
              <a:ext cx="1186180" cy="539750"/>
            </a:xfrm>
            <a:custGeom>
              <a:rect b="b" l="l" r="r" t="t"/>
              <a:pathLst>
                <a:path extrusionOk="0" h="539750" w="1186180">
                  <a:moveTo>
                    <a:pt x="1095755" y="539495"/>
                  </a:moveTo>
                  <a:lnTo>
                    <a:pt x="89914" y="539495"/>
                  </a:lnTo>
                  <a:lnTo>
                    <a:pt x="54917" y="532428"/>
                  </a:lnTo>
                  <a:lnTo>
                    <a:pt x="26336" y="513158"/>
                  </a:lnTo>
                  <a:lnTo>
                    <a:pt x="7065" y="484578"/>
                  </a:lnTo>
                  <a:lnTo>
                    <a:pt x="0" y="449580"/>
                  </a:lnTo>
                  <a:lnTo>
                    <a:pt x="0" y="89915"/>
                  </a:lnTo>
                  <a:lnTo>
                    <a:pt x="7065" y="54917"/>
                  </a:lnTo>
                  <a:lnTo>
                    <a:pt x="26336" y="26336"/>
                  </a:lnTo>
                  <a:lnTo>
                    <a:pt x="54917" y="7065"/>
                  </a:lnTo>
                  <a:lnTo>
                    <a:pt x="89914" y="0"/>
                  </a:lnTo>
                  <a:lnTo>
                    <a:pt x="1095755" y="0"/>
                  </a:lnTo>
                  <a:lnTo>
                    <a:pt x="1130754" y="7065"/>
                  </a:lnTo>
                  <a:lnTo>
                    <a:pt x="1159335" y="26336"/>
                  </a:lnTo>
                  <a:lnTo>
                    <a:pt x="1178604" y="54917"/>
                  </a:lnTo>
                  <a:lnTo>
                    <a:pt x="1185672" y="89915"/>
                  </a:lnTo>
                  <a:lnTo>
                    <a:pt x="1185672" y="449580"/>
                  </a:lnTo>
                  <a:lnTo>
                    <a:pt x="1178604" y="484578"/>
                  </a:lnTo>
                  <a:lnTo>
                    <a:pt x="1159335" y="513158"/>
                  </a:lnTo>
                  <a:lnTo>
                    <a:pt x="1130754" y="532428"/>
                  </a:lnTo>
                  <a:lnTo>
                    <a:pt x="1095755" y="539495"/>
                  </a:lnTo>
                  <a:close/>
                </a:path>
              </a:pathLst>
            </a:custGeom>
            <a:solidFill>
              <a:srgbClr val="008BB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26" name="Google Shape;1126;p64"/>
            <p:cNvSpPr/>
            <p:nvPr/>
          </p:nvSpPr>
          <p:spPr>
            <a:xfrm>
              <a:off x="728472" y="3304033"/>
              <a:ext cx="1186180" cy="539750"/>
            </a:xfrm>
            <a:custGeom>
              <a:rect b="b" l="l" r="r" t="t"/>
              <a:pathLst>
                <a:path extrusionOk="0" h="539750" w="1186180">
                  <a:moveTo>
                    <a:pt x="0" y="89915"/>
                  </a:moveTo>
                  <a:lnTo>
                    <a:pt x="0" y="89915"/>
                  </a:lnTo>
                  <a:lnTo>
                    <a:pt x="7065" y="54917"/>
                  </a:lnTo>
                  <a:lnTo>
                    <a:pt x="26336" y="26336"/>
                  </a:lnTo>
                  <a:lnTo>
                    <a:pt x="54917" y="7065"/>
                  </a:lnTo>
                  <a:lnTo>
                    <a:pt x="89914" y="0"/>
                  </a:lnTo>
                  <a:lnTo>
                    <a:pt x="1095755" y="0"/>
                  </a:lnTo>
                  <a:lnTo>
                    <a:pt x="1095755" y="0"/>
                  </a:lnTo>
                  <a:lnTo>
                    <a:pt x="1130754" y="7065"/>
                  </a:lnTo>
                  <a:lnTo>
                    <a:pt x="1159335" y="26336"/>
                  </a:lnTo>
                  <a:lnTo>
                    <a:pt x="1178604" y="54917"/>
                  </a:lnTo>
                  <a:lnTo>
                    <a:pt x="1185672" y="89915"/>
                  </a:lnTo>
                  <a:lnTo>
                    <a:pt x="1185672" y="449580"/>
                  </a:lnTo>
                  <a:lnTo>
                    <a:pt x="1185672" y="449580"/>
                  </a:lnTo>
                  <a:lnTo>
                    <a:pt x="1095755" y="539495"/>
                  </a:lnTo>
                  <a:lnTo>
                    <a:pt x="89914" y="539495"/>
                  </a:lnTo>
                  <a:lnTo>
                    <a:pt x="89914" y="539495"/>
                  </a:lnTo>
                  <a:lnTo>
                    <a:pt x="0" y="449580"/>
                  </a:lnTo>
                  <a:lnTo>
                    <a:pt x="0" y="89915"/>
                  </a:lnTo>
                  <a:close/>
                </a:path>
              </a:pathLst>
            </a:custGeom>
            <a:noFill/>
            <a:ln cap="flat" cmpd="sng" w="12700">
              <a:solidFill>
                <a:srgbClr val="2E528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27" name="Google Shape;1127;p64"/>
            <p:cNvSpPr/>
            <p:nvPr/>
          </p:nvSpPr>
          <p:spPr>
            <a:xfrm>
              <a:off x="728472" y="3979165"/>
              <a:ext cx="1186180" cy="539750"/>
            </a:xfrm>
            <a:custGeom>
              <a:rect b="b" l="l" r="r" t="t"/>
              <a:pathLst>
                <a:path extrusionOk="0" h="539750" w="1186180">
                  <a:moveTo>
                    <a:pt x="1095755" y="539495"/>
                  </a:moveTo>
                  <a:lnTo>
                    <a:pt x="89914" y="539495"/>
                  </a:lnTo>
                  <a:lnTo>
                    <a:pt x="54917" y="532428"/>
                  </a:lnTo>
                  <a:lnTo>
                    <a:pt x="26336" y="513158"/>
                  </a:lnTo>
                  <a:lnTo>
                    <a:pt x="7065" y="484578"/>
                  </a:lnTo>
                  <a:lnTo>
                    <a:pt x="0" y="449580"/>
                  </a:lnTo>
                  <a:lnTo>
                    <a:pt x="0" y="89915"/>
                  </a:lnTo>
                  <a:lnTo>
                    <a:pt x="7065" y="54917"/>
                  </a:lnTo>
                  <a:lnTo>
                    <a:pt x="26336" y="26336"/>
                  </a:lnTo>
                  <a:lnTo>
                    <a:pt x="54917" y="7065"/>
                  </a:lnTo>
                  <a:lnTo>
                    <a:pt x="89914" y="0"/>
                  </a:lnTo>
                  <a:lnTo>
                    <a:pt x="1095755" y="0"/>
                  </a:lnTo>
                  <a:lnTo>
                    <a:pt x="1130754" y="7065"/>
                  </a:lnTo>
                  <a:lnTo>
                    <a:pt x="1159335" y="26336"/>
                  </a:lnTo>
                  <a:lnTo>
                    <a:pt x="1178604" y="54917"/>
                  </a:lnTo>
                  <a:lnTo>
                    <a:pt x="1185672" y="89915"/>
                  </a:lnTo>
                  <a:lnTo>
                    <a:pt x="1185672" y="449580"/>
                  </a:lnTo>
                  <a:lnTo>
                    <a:pt x="1178604" y="484578"/>
                  </a:lnTo>
                  <a:lnTo>
                    <a:pt x="1159335" y="513158"/>
                  </a:lnTo>
                  <a:lnTo>
                    <a:pt x="1130754" y="532428"/>
                  </a:lnTo>
                  <a:lnTo>
                    <a:pt x="1095755" y="539495"/>
                  </a:lnTo>
                  <a:close/>
                </a:path>
              </a:pathLst>
            </a:custGeom>
            <a:solidFill>
              <a:srgbClr val="008BB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28" name="Google Shape;1128;p64"/>
            <p:cNvSpPr/>
            <p:nvPr/>
          </p:nvSpPr>
          <p:spPr>
            <a:xfrm>
              <a:off x="728472" y="3979165"/>
              <a:ext cx="1186180" cy="539750"/>
            </a:xfrm>
            <a:custGeom>
              <a:rect b="b" l="l" r="r" t="t"/>
              <a:pathLst>
                <a:path extrusionOk="0" h="539750" w="1186180">
                  <a:moveTo>
                    <a:pt x="0" y="89915"/>
                  </a:moveTo>
                  <a:lnTo>
                    <a:pt x="0" y="89915"/>
                  </a:lnTo>
                  <a:lnTo>
                    <a:pt x="7065" y="54917"/>
                  </a:lnTo>
                  <a:lnTo>
                    <a:pt x="26336" y="26336"/>
                  </a:lnTo>
                  <a:lnTo>
                    <a:pt x="54917" y="7065"/>
                  </a:lnTo>
                  <a:lnTo>
                    <a:pt x="89914" y="0"/>
                  </a:lnTo>
                  <a:lnTo>
                    <a:pt x="1095755" y="0"/>
                  </a:lnTo>
                  <a:lnTo>
                    <a:pt x="1095755" y="0"/>
                  </a:lnTo>
                  <a:lnTo>
                    <a:pt x="1130754" y="7065"/>
                  </a:lnTo>
                  <a:lnTo>
                    <a:pt x="1159335" y="26336"/>
                  </a:lnTo>
                  <a:lnTo>
                    <a:pt x="1178604" y="54917"/>
                  </a:lnTo>
                  <a:lnTo>
                    <a:pt x="1185672" y="89915"/>
                  </a:lnTo>
                  <a:lnTo>
                    <a:pt x="1185672" y="449580"/>
                  </a:lnTo>
                  <a:lnTo>
                    <a:pt x="1185672" y="449580"/>
                  </a:lnTo>
                  <a:lnTo>
                    <a:pt x="1095755" y="539495"/>
                  </a:lnTo>
                  <a:lnTo>
                    <a:pt x="89914" y="539495"/>
                  </a:lnTo>
                  <a:lnTo>
                    <a:pt x="89914" y="539495"/>
                  </a:lnTo>
                  <a:lnTo>
                    <a:pt x="0" y="449580"/>
                  </a:lnTo>
                  <a:lnTo>
                    <a:pt x="0" y="89915"/>
                  </a:lnTo>
                  <a:close/>
                </a:path>
              </a:pathLst>
            </a:custGeom>
            <a:noFill/>
            <a:ln cap="flat" cmpd="sng" w="12700">
              <a:solidFill>
                <a:srgbClr val="2E528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29" name="Google Shape;1129;p64"/>
            <p:cNvSpPr/>
            <p:nvPr/>
          </p:nvSpPr>
          <p:spPr>
            <a:xfrm>
              <a:off x="2311906" y="1955293"/>
              <a:ext cx="1184275" cy="539750"/>
            </a:xfrm>
            <a:custGeom>
              <a:rect b="b" l="l" r="r" t="t"/>
              <a:pathLst>
                <a:path extrusionOk="0" h="539750" w="1184275">
                  <a:moveTo>
                    <a:pt x="1094232" y="539495"/>
                  </a:moveTo>
                  <a:lnTo>
                    <a:pt x="89915" y="539495"/>
                  </a:lnTo>
                  <a:lnTo>
                    <a:pt x="54917" y="532428"/>
                  </a:lnTo>
                  <a:lnTo>
                    <a:pt x="26336" y="513158"/>
                  </a:lnTo>
                  <a:lnTo>
                    <a:pt x="7065" y="484578"/>
                  </a:lnTo>
                  <a:lnTo>
                    <a:pt x="0" y="449580"/>
                  </a:lnTo>
                  <a:lnTo>
                    <a:pt x="0" y="89914"/>
                  </a:lnTo>
                  <a:lnTo>
                    <a:pt x="7065" y="54917"/>
                  </a:lnTo>
                  <a:lnTo>
                    <a:pt x="26336" y="26336"/>
                  </a:lnTo>
                  <a:lnTo>
                    <a:pt x="54917" y="7065"/>
                  </a:lnTo>
                  <a:lnTo>
                    <a:pt x="89915" y="0"/>
                  </a:lnTo>
                  <a:lnTo>
                    <a:pt x="1094232" y="0"/>
                  </a:lnTo>
                  <a:lnTo>
                    <a:pt x="1129230" y="7065"/>
                  </a:lnTo>
                  <a:lnTo>
                    <a:pt x="1157811" y="26336"/>
                  </a:lnTo>
                  <a:lnTo>
                    <a:pt x="1177081" y="54917"/>
                  </a:lnTo>
                  <a:lnTo>
                    <a:pt x="1184147" y="89914"/>
                  </a:lnTo>
                  <a:lnTo>
                    <a:pt x="1184147" y="449580"/>
                  </a:lnTo>
                  <a:lnTo>
                    <a:pt x="1177081" y="484578"/>
                  </a:lnTo>
                  <a:lnTo>
                    <a:pt x="1157811" y="513158"/>
                  </a:lnTo>
                  <a:lnTo>
                    <a:pt x="1129230" y="532428"/>
                  </a:lnTo>
                  <a:lnTo>
                    <a:pt x="1094232" y="539495"/>
                  </a:lnTo>
                  <a:close/>
                </a:path>
              </a:pathLst>
            </a:custGeom>
            <a:solidFill>
              <a:srgbClr val="008BB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30" name="Google Shape;1130;p64"/>
            <p:cNvSpPr/>
            <p:nvPr/>
          </p:nvSpPr>
          <p:spPr>
            <a:xfrm>
              <a:off x="2311906" y="1955293"/>
              <a:ext cx="1184275" cy="539750"/>
            </a:xfrm>
            <a:custGeom>
              <a:rect b="b" l="l" r="r" t="t"/>
              <a:pathLst>
                <a:path extrusionOk="0" h="539750" w="1184275">
                  <a:moveTo>
                    <a:pt x="0" y="89914"/>
                  </a:moveTo>
                  <a:lnTo>
                    <a:pt x="0" y="89914"/>
                  </a:lnTo>
                  <a:lnTo>
                    <a:pt x="7065" y="54917"/>
                  </a:lnTo>
                  <a:lnTo>
                    <a:pt x="26336" y="26336"/>
                  </a:lnTo>
                  <a:lnTo>
                    <a:pt x="54917" y="7065"/>
                  </a:lnTo>
                  <a:lnTo>
                    <a:pt x="89915" y="0"/>
                  </a:lnTo>
                  <a:lnTo>
                    <a:pt x="1094232" y="0"/>
                  </a:lnTo>
                  <a:lnTo>
                    <a:pt x="1094232" y="0"/>
                  </a:lnTo>
                  <a:lnTo>
                    <a:pt x="1129230" y="7065"/>
                  </a:lnTo>
                  <a:lnTo>
                    <a:pt x="1157811" y="26336"/>
                  </a:lnTo>
                  <a:lnTo>
                    <a:pt x="1177081" y="54917"/>
                  </a:lnTo>
                  <a:lnTo>
                    <a:pt x="1184147" y="89914"/>
                  </a:lnTo>
                  <a:lnTo>
                    <a:pt x="1184147" y="449580"/>
                  </a:lnTo>
                  <a:lnTo>
                    <a:pt x="1184147" y="449580"/>
                  </a:lnTo>
                  <a:lnTo>
                    <a:pt x="1094232" y="539495"/>
                  </a:lnTo>
                  <a:lnTo>
                    <a:pt x="89915" y="539495"/>
                  </a:lnTo>
                  <a:lnTo>
                    <a:pt x="89915" y="539495"/>
                  </a:lnTo>
                  <a:lnTo>
                    <a:pt x="0" y="449580"/>
                  </a:lnTo>
                  <a:lnTo>
                    <a:pt x="0" y="89914"/>
                  </a:lnTo>
                  <a:close/>
                </a:path>
              </a:pathLst>
            </a:custGeom>
            <a:noFill/>
            <a:ln cap="flat" cmpd="sng" w="12675">
              <a:solidFill>
                <a:srgbClr val="2E528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31" name="Google Shape;1131;p64"/>
            <p:cNvSpPr/>
            <p:nvPr/>
          </p:nvSpPr>
          <p:spPr>
            <a:xfrm>
              <a:off x="2311906" y="2630425"/>
              <a:ext cx="1184275" cy="539750"/>
            </a:xfrm>
            <a:custGeom>
              <a:rect b="b" l="l" r="r" t="t"/>
              <a:pathLst>
                <a:path extrusionOk="0" h="539750" w="1184275">
                  <a:moveTo>
                    <a:pt x="1094232" y="539495"/>
                  </a:moveTo>
                  <a:lnTo>
                    <a:pt x="89915" y="539495"/>
                  </a:lnTo>
                  <a:lnTo>
                    <a:pt x="54917" y="532428"/>
                  </a:lnTo>
                  <a:lnTo>
                    <a:pt x="26336" y="513158"/>
                  </a:lnTo>
                  <a:lnTo>
                    <a:pt x="7065" y="484578"/>
                  </a:lnTo>
                  <a:lnTo>
                    <a:pt x="0" y="449580"/>
                  </a:lnTo>
                  <a:lnTo>
                    <a:pt x="0" y="89914"/>
                  </a:lnTo>
                  <a:lnTo>
                    <a:pt x="7065" y="54917"/>
                  </a:lnTo>
                  <a:lnTo>
                    <a:pt x="26336" y="26336"/>
                  </a:lnTo>
                  <a:lnTo>
                    <a:pt x="54917" y="7065"/>
                  </a:lnTo>
                  <a:lnTo>
                    <a:pt x="89915" y="0"/>
                  </a:lnTo>
                  <a:lnTo>
                    <a:pt x="1094232" y="0"/>
                  </a:lnTo>
                  <a:lnTo>
                    <a:pt x="1129230" y="7065"/>
                  </a:lnTo>
                  <a:lnTo>
                    <a:pt x="1157811" y="26336"/>
                  </a:lnTo>
                  <a:lnTo>
                    <a:pt x="1177081" y="54917"/>
                  </a:lnTo>
                  <a:lnTo>
                    <a:pt x="1184147" y="89914"/>
                  </a:lnTo>
                  <a:lnTo>
                    <a:pt x="1184147" y="449580"/>
                  </a:lnTo>
                  <a:lnTo>
                    <a:pt x="1177081" y="484578"/>
                  </a:lnTo>
                  <a:lnTo>
                    <a:pt x="1157811" y="513158"/>
                  </a:lnTo>
                  <a:lnTo>
                    <a:pt x="1129230" y="532428"/>
                  </a:lnTo>
                  <a:lnTo>
                    <a:pt x="1094232" y="539495"/>
                  </a:lnTo>
                  <a:close/>
                </a:path>
              </a:pathLst>
            </a:custGeom>
            <a:solidFill>
              <a:srgbClr val="008BB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32" name="Google Shape;1132;p64"/>
            <p:cNvSpPr/>
            <p:nvPr/>
          </p:nvSpPr>
          <p:spPr>
            <a:xfrm>
              <a:off x="2311906" y="2630425"/>
              <a:ext cx="1184275" cy="539750"/>
            </a:xfrm>
            <a:custGeom>
              <a:rect b="b" l="l" r="r" t="t"/>
              <a:pathLst>
                <a:path extrusionOk="0" h="539750" w="1184275">
                  <a:moveTo>
                    <a:pt x="0" y="89914"/>
                  </a:moveTo>
                  <a:lnTo>
                    <a:pt x="0" y="89914"/>
                  </a:lnTo>
                  <a:lnTo>
                    <a:pt x="7065" y="54917"/>
                  </a:lnTo>
                  <a:lnTo>
                    <a:pt x="26336" y="26336"/>
                  </a:lnTo>
                  <a:lnTo>
                    <a:pt x="54917" y="7065"/>
                  </a:lnTo>
                  <a:lnTo>
                    <a:pt x="89915" y="0"/>
                  </a:lnTo>
                  <a:lnTo>
                    <a:pt x="1094232" y="0"/>
                  </a:lnTo>
                  <a:lnTo>
                    <a:pt x="1094232" y="0"/>
                  </a:lnTo>
                  <a:lnTo>
                    <a:pt x="1129230" y="7065"/>
                  </a:lnTo>
                  <a:lnTo>
                    <a:pt x="1157811" y="26336"/>
                  </a:lnTo>
                  <a:lnTo>
                    <a:pt x="1177081" y="54917"/>
                  </a:lnTo>
                  <a:lnTo>
                    <a:pt x="1184147" y="89914"/>
                  </a:lnTo>
                  <a:lnTo>
                    <a:pt x="1184147" y="449580"/>
                  </a:lnTo>
                  <a:lnTo>
                    <a:pt x="1184147" y="449580"/>
                  </a:lnTo>
                  <a:lnTo>
                    <a:pt x="1094232" y="539495"/>
                  </a:lnTo>
                  <a:lnTo>
                    <a:pt x="89915" y="539495"/>
                  </a:lnTo>
                  <a:lnTo>
                    <a:pt x="89915" y="539495"/>
                  </a:lnTo>
                  <a:lnTo>
                    <a:pt x="0" y="449580"/>
                  </a:lnTo>
                  <a:lnTo>
                    <a:pt x="0" y="89914"/>
                  </a:lnTo>
                  <a:close/>
                </a:path>
              </a:pathLst>
            </a:custGeom>
            <a:noFill/>
            <a:ln cap="flat" cmpd="sng" w="12675">
              <a:solidFill>
                <a:srgbClr val="2E528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33" name="Google Shape;1133;p64"/>
            <p:cNvSpPr/>
            <p:nvPr/>
          </p:nvSpPr>
          <p:spPr>
            <a:xfrm>
              <a:off x="2311906" y="3304033"/>
              <a:ext cx="1184275" cy="539750"/>
            </a:xfrm>
            <a:custGeom>
              <a:rect b="b" l="l" r="r" t="t"/>
              <a:pathLst>
                <a:path extrusionOk="0" h="539750" w="1184275">
                  <a:moveTo>
                    <a:pt x="1094232" y="539495"/>
                  </a:moveTo>
                  <a:lnTo>
                    <a:pt x="89915" y="539495"/>
                  </a:lnTo>
                  <a:lnTo>
                    <a:pt x="54917" y="532428"/>
                  </a:lnTo>
                  <a:lnTo>
                    <a:pt x="26336" y="513158"/>
                  </a:lnTo>
                  <a:lnTo>
                    <a:pt x="7065" y="484578"/>
                  </a:lnTo>
                  <a:lnTo>
                    <a:pt x="0" y="449580"/>
                  </a:lnTo>
                  <a:lnTo>
                    <a:pt x="0" y="89915"/>
                  </a:lnTo>
                  <a:lnTo>
                    <a:pt x="7065" y="54917"/>
                  </a:lnTo>
                  <a:lnTo>
                    <a:pt x="26336" y="26336"/>
                  </a:lnTo>
                  <a:lnTo>
                    <a:pt x="54917" y="7065"/>
                  </a:lnTo>
                  <a:lnTo>
                    <a:pt x="89915" y="0"/>
                  </a:lnTo>
                  <a:lnTo>
                    <a:pt x="1094232" y="0"/>
                  </a:lnTo>
                  <a:lnTo>
                    <a:pt x="1129230" y="7065"/>
                  </a:lnTo>
                  <a:lnTo>
                    <a:pt x="1157811" y="26336"/>
                  </a:lnTo>
                  <a:lnTo>
                    <a:pt x="1177081" y="54917"/>
                  </a:lnTo>
                  <a:lnTo>
                    <a:pt x="1184147" y="89915"/>
                  </a:lnTo>
                  <a:lnTo>
                    <a:pt x="1184147" y="449580"/>
                  </a:lnTo>
                  <a:lnTo>
                    <a:pt x="1177081" y="484578"/>
                  </a:lnTo>
                  <a:lnTo>
                    <a:pt x="1157811" y="513158"/>
                  </a:lnTo>
                  <a:lnTo>
                    <a:pt x="1129230" y="532428"/>
                  </a:lnTo>
                  <a:lnTo>
                    <a:pt x="1094232" y="539495"/>
                  </a:lnTo>
                  <a:close/>
                </a:path>
              </a:pathLst>
            </a:custGeom>
            <a:solidFill>
              <a:srgbClr val="008BB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34" name="Google Shape;1134;p64"/>
            <p:cNvSpPr/>
            <p:nvPr/>
          </p:nvSpPr>
          <p:spPr>
            <a:xfrm>
              <a:off x="2311906" y="3304033"/>
              <a:ext cx="1184275" cy="539750"/>
            </a:xfrm>
            <a:custGeom>
              <a:rect b="b" l="l" r="r" t="t"/>
              <a:pathLst>
                <a:path extrusionOk="0" h="539750" w="1184275">
                  <a:moveTo>
                    <a:pt x="0" y="89915"/>
                  </a:moveTo>
                  <a:lnTo>
                    <a:pt x="0" y="89915"/>
                  </a:lnTo>
                  <a:lnTo>
                    <a:pt x="7065" y="54917"/>
                  </a:lnTo>
                  <a:lnTo>
                    <a:pt x="26336" y="26336"/>
                  </a:lnTo>
                  <a:lnTo>
                    <a:pt x="54917" y="7065"/>
                  </a:lnTo>
                  <a:lnTo>
                    <a:pt x="89915" y="0"/>
                  </a:lnTo>
                  <a:lnTo>
                    <a:pt x="1094232" y="0"/>
                  </a:lnTo>
                  <a:lnTo>
                    <a:pt x="1094232" y="0"/>
                  </a:lnTo>
                  <a:lnTo>
                    <a:pt x="1129230" y="7065"/>
                  </a:lnTo>
                  <a:lnTo>
                    <a:pt x="1157811" y="26336"/>
                  </a:lnTo>
                  <a:lnTo>
                    <a:pt x="1177081" y="54917"/>
                  </a:lnTo>
                  <a:lnTo>
                    <a:pt x="1184147" y="89915"/>
                  </a:lnTo>
                  <a:lnTo>
                    <a:pt x="1184147" y="449580"/>
                  </a:lnTo>
                  <a:lnTo>
                    <a:pt x="1184147" y="449580"/>
                  </a:lnTo>
                  <a:lnTo>
                    <a:pt x="1094232" y="539495"/>
                  </a:lnTo>
                  <a:lnTo>
                    <a:pt x="89915" y="539495"/>
                  </a:lnTo>
                  <a:lnTo>
                    <a:pt x="89915" y="539495"/>
                  </a:lnTo>
                  <a:lnTo>
                    <a:pt x="0" y="449580"/>
                  </a:lnTo>
                  <a:lnTo>
                    <a:pt x="0" y="89915"/>
                  </a:lnTo>
                  <a:close/>
                </a:path>
              </a:pathLst>
            </a:custGeom>
            <a:noFill/>
            <a:ln cap="flat" cmpd="sng" w="12700">
              <a:solidFill>
                <a:srgbClr val="2E528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35" name="Google Shape;1135;p64"/>
            <p:cNvSpPr/>
            <p:nvPr/>
          </p:nvSpPr>
          <p:spPr>
            <a:xfrm>
              <a:off x="2311906" y="3979165"/>
              <a:ext cx="1184275" cy="539750"/>
            </a:xfrm>
            <a:custGeom>
              <a:rect b="b" l="l" r="r" t="t"/>
              <a:pathLst>
                <a:path extrusionOk="0" h="539750" w="1184275">
                  <a:moveTo>
                    <a:pt x="1094232" y="539495"/>
                  </a:moveTo>
                  <a:lnTo>
                    <a:pt x="89915" y="539495"/>
                  </a:lnTo>
                  <a:lnTo>
                    <a:pt x="54917" y="532428"/>
                  </a:lnTo>
                  <a:lnTo>
                    <a:pt x="26336" y="513158"/>
                  </a:lnTo>
                  <a:lnTo>
                    <a:pt x="7065" y="484578"/>
                  </a:lnTo>
                  <a:lnTo>
                    <a:pt x="0" y="449580"/>
                  </a:lnTo>
                  <a:lnTo>
                    <a:pt x="0" y="89915"/>
                  </a:lnTo>
                  <a:lnTo>
                    <a:pt x="7065" y="54917"/>
                  </a:lnTo>
                  <a:lnTo>
                    <a:pt x="26336" y="26336"/>
                  </a:lnTo>
                  <a:lnTo>
                    <a:pt x="54917" y="7065"/>
                  </a:lnTo>
                  <a:lnTo>
                    <a:pt x="89915" y="0"/>
                  </a:lnTo>
                  <a:lnTo>
                    <a:pt x="1094232" y="0"/>
                  </a:lnTo>
                  <a:lnTo>
                    <a:pt x="1129230" y="7065"/>
                  </a:lnTo>
                  <a:lnTo>
                    <a:pt x="1157811" y="26336"/>
                  </a:lnTo>
                  <a:lnTo>
                    <a:pt x="1177081" y="54917"/>
                  </a:lnTo>
                  <a:lnTo>
                    <a:pt x="1184147" y="89915"/>
                  </a:lnTo>
                  <a:lnTo>
                    <a:pt x="1184147" y="449580"/>
                  </a:lnTo>
                  <a:lnTo>
                    <a:pt x="1177081" y="484578"/>
                  </a:lnTo>
                  <a:lnTo>
                    <a:pt x="1157811" y="513158"/>
                  </a:lnTo>
                  <a:lnTo>
                    <a:pt x="1129230" y="532428"/>
                  </a:lnTo>
                  <a:lnTo>
                    <a:pt x="1094232" y="539495"/>
                  </a:lnTo>
                  <a:close/>
                </a:path>
              </a:pathLst>
            </a:custGeom>
            <a:solidFill>
              <a:srgbClr val="008BB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36" name="Google Shape;1136;p64"/>
            <p:cNvSpPr/>
            <p:nvPr/>
          </p:nvSpPr>
          <p:spPr>
            <a:xfrm>
              <a:off x="2311906" y="3979165"/>
              <a:ext cx="1184275" cy="539750"/>
            </a:xfrm>
            <a:custGeom>
              <a:rect b="b" l="l" r="r" t="t"/>
              <a:pathLst>
                <a:path extrusionOk="0" h="539750" w="1184275">
                  <a:moveTo>
                    <a:pt x="0" y="89915"/>
                  </a:moveTo>
                  <a:lnTo>
                    <a:pt x="0" y="89915"/>
                  </a:lnTo>
                  <a:lnTo>
                    <a:pt x="7065" y="54917"/>
                  </a:lnTo>
                  <a:lnTo>
                    <a:pt x="26336" y="26336"/>
                  </a:lnTo>
                  <a:lnTo>
                    <a:pt x="54917" y="7065"/>
                  </a:lnTo>
                  <a:lnTo>
                    <a:pt x="89915" y="0"/>
                  </a:lnTo>
                  <a:lnTo>
                    <a:pt x="1094232" y="0"/>
                  </a:lnTo>
                  <a:lnTo>
                    <a:pt x="1094232" y="0"/>
                  </a:lnTo>
                  <a:lnTo>
                    <a:pt x="1129230" y="7065"/>
                  </a:lnTo>
                  <a:lnTo>
                    <a:pt x="1157811" y="26336"/>
                  </a:lnTo>
                  <a:lnTo>
                    <a:pt x="1177081" y="54917"/>
                  </a:lnTo>
                  <a:lnTo>
                    <a:pt x="1184147" y="89915"/>
                  </a:lnTo>
                  <a:lnTo>
                    <a:pt x="1184147" y="449580"/>
                  </a:lnTo>
                  <a:lnTo>
                    <a:pt x="1184147" y="449580"/>
                  </a:lnTo>
                  <a:lnTo>
                    <a:pt x="1094232" y="539495"/>
                  </a:lnTo>
                  <a:lnTo>
                    <a:pt x="89915" y="539495"/>
                  </a:lnTo>
                  <a:lnTo>
                    <a:pt x="89915" y="539495"/>
                  </a:lnTo>
                  <a:lnTo>
                    <a:pt x="0" y="449580"/>
                  </a:lnTo>
                  <a:lnTo>
                    <a:pt x="0" y="89915"/>
                  </a:lnTo>
                  <a:close/>
                </a:path>
              </a:pathLst>
            </a:custGeom>
            <a:noFill/>
            <a:ln cap="flat" cmpd="sng" w="12700">
              <a:solidFill>
                <a:srgbClr val="2E528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sp>
        <p:nvSpPr>
          <p:cNvPr id="1137" name="Google Shape;1137;p64"/>
          <p:cNvSpPr txBox="1"/>
          <p:nvPr>
            <p:ph type="title"/>
          </p:nvPr>
        </p:nvSpPr>
        <p:spPr>
          <a:xfrm>
            <a:off x="391159" y="11929"/>
            <a:ext cx="5356860" cy="812800"/>
          </a:xfrm>
          <a:prstGeom prst="rect">
            <a:avLst/>
          </a:prstGeom>
          <a:noFill/>
          <a:ln>
            <a:noFill/>
          </a:ln>
        </p:spPr>
        <p:txBody>
          <a:bodyPr anchorCtr="0" anchor="t" bIns="0" lIns="0" spcFirstLastPara="1" rIns="0" wrap="square" tIns="71025">
            <a:spAutoFit/>
          </a:bodyPr>
          <a:lstStyle/>
          <a:p>
            <a:pPr indent="0" lvl="0" marL="12700" rtl="0" algn="l">
              <a:lnSpc>
                <a:spcPct val="100000"/>
              </a:lnSpc>
              <a:spcBef>
                <a:spcPts val="0"/>
              </a:spcBef>
              <a:spcAft>
                <a:spcPts val="0"/>
              </a:spcAft>
              <a:buNone/>
            </a:pPr>
            <a:r>
              <a:rPr lang="en-US"/>
              <a:t>Descrizione degli scenari - Moduli</a:t>
            </a:r>
            <a:endParaRPr/>
          </a:p>
        </p:txBody>
      </p:sp>
      <p:sp>
        <p:nvSpPr>
          <p:cNvPr id="1138" name="Google Shape;1138;p64"/>
          <p:cNvSpPr txBox="1"/>
          <p:nvPr/>
        </p:nvSpPr>
        <p:spPr>
          <a:xfrm>
            <a:off x="8127365" y="40551"/>
            <a:ext cx="70485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850">
                <a:solidFill>
                  <a:srgbClr val="D7791A"/>
                </a:solidFill>
                <a:latin typeface="Calibri"/>
                <a:ea typeface="Calibri"/>
                <a:cs typeface="Calibri"/>
                <a:sym typeface="Calibri"/>
              </a:rPr>
              <a:t>CSP0011_C_E</a:t>
            </a:r>
            <a:endParaRPr sz="850">
              <a:latin typeface="Calibri"/>
              <a:ea typeface="Calibri"/>
              <a:cs typeface="Calibri"/>
              <a:sym typeface="Calibri"/>
            </a:endParaRPr>
          </a:p>
        </p:txBody>
      </p:sp>
      <p:sp>
        <p:nvSpPr>
          <p:cNvPr id="1139" name="Google Shape;1139;p64"/>
          <p:cNvSpPr txBox="1"/>
          <p:nvPr/>
        </p:nvSpPr>
        <p:spPr>
          <a:xfrm>
            <a:off x="990600" y="830237"/>
            <a:ext cx="699770" cy="640080"/>
          </a:xfrm>
          <a:prstGeom prst="rect">
            <a:avLst/>
          </a:prstGeom>
          <a:noFill/>
          <a:ln>
            <a:noFill/>
          </a:ln>
        </p:spPr>
        <p:txBody>
          <a:bodyPr anchorCtr="0" anchor="t" bIns="0" lIns="0" spcFirstLastPara="1" rIns="0" wrap="square" tIns="76200">
            <a:spAutoFit/>
          </a:bodyPr>
          <a:lstStyle/>
          <a:p>
            <a:pPr indent="0" lvl="0" marL="90805" rtl="0" algn="l">
              <a:lnSpc>
                <a:spcPct val="100000"/>
              </a:lnSpc>
              <a:spcBef>
                <a:spcPts val="0"/>
              </a:spcBef>
              <a:spcAft>
                <a:spcPts val="0"/>
              </a:spcAft>
              <a:buNone/>
            </a:pPr>
            <a:r>
              <a:rPr lang="en-US" sz="1600">
                <a:solidFill>
                  <a:srgbClr val="FFFFFF"/>
                </a:solidFill>
                <a:latin typeface="Calibri"/>
                <a:ea typeface="Calibri"/>
                <a:cs typeface="Calibri"/>
                <a:sym typeface="Calibri"/>
              </a:rPr>
              <a:t>CIRM</a:t>
            </a:r>
            <a:endParaRPr sz="1600">
              <a:latin typeface="Calibri"/>
              <a:ea typeface="Calibri"/>
              <a:cs typeface="Calibri"/>
              <a:sym typeface="Calibri"/>
            </a:endParaRPr>
          </a:p>
          <a:p>
            <a:pPr indent="0" lvl="0" marL="12700" rtl="0" algn="l">
              <a:lnSpc>
                <a:spcPct val="100000"/>
              </a:lnSpc>
              <a:spcBef>
                <a:spcPts val="500"/>
              </a:spcBef>
              <a:spcAft>
                <a:spcPts val="0"/>
              </a:spcAft>
              <a:buNone/>
            </a:pPr>
            <a:r>
              <a:rPr lang="en-US" sz="1600">
                <a:solidFill>
                  <a:srgbClr val="FFFFFF"/>
                </a:solidFill>
                <a:latin typeface="Calibri"/>
                <a:ea typeface="Calibri"/>
                <a:cs typeface="Calibri"/>
                <a:sym typeface="Calibri"/>
              </a:rPr>
              <a:t>Livello 0</a:t>
            </a:r>
            <a:endParaRPr sz="1600">
              <a:latin typeface="Calibri"/>
              <a:ea typeface="Calibri"/>
              <a:cs typeface="Calibri"/>
              <a:sym typeface="Calibri"/>
            </a:endParaRPr>
          </a:p>
        </p:txBody>
      </p:sp>
      <p:sp>
        <p:nvSpPr>
          <p:cNvPr id="1140" name="Google Shape;1140;p64"/>
          <p:cNvSpPr txBox="1"/>
          <p:nvPr/>
        </p:nvSpPr>
        <p:spPr>
          <a:xfrm>
            <a:off x="2555239" y="830237"/>
            <a:ext cx="699770" cy="640080"/>
          </a:xfrm>
          <a:prstGeom prst="rect">
            <a:avLst/>
          </a:prstGeom>
          <a:noFill/>
          <a:ln>
            <a:noFill/>
          </a:ln>
        </p:spPr>
        <p:txBody>
          <a:bodyPr anchorCtr="0" anchor="t" bIns="0" lIns="0" spcFirstLastPara="1" rIns="0" wrap="square" tIns="76200">
            <a:spAutoFit/>
          </a:bodyPr>
          <a:lstStyle/>
          <a:p>
            <a:pPr indent="0" lvl="0" marL="92075" rtl="0" algn="l">
              <a:lnSpc>
                <a:spcPct val="100000"/>
              </a:lnSpc>
              <a:spcBef>
                <a:spcPts val="0"/>
              </a:spcBef>
              <a:spcAft>
                <a:spcPts val="0"/>
              </a:spcAft>
              <a:buNone/>
            </a:pPr>
            <a:r>
              <a:rPr lang="en-US" sz="1600">
                <a:solidFill>
                  <a:srgbClr val="FFFFFF"/>
                </a:solidFill>
                <a:latin typeface="Calibri"/>
                <a:ea typeface="Calibri"/>
                <a:cs typeface="Calibri"/>
                <a:sym typeface="Calibri"/>
              </a:rPr>
              <a:t>CIRM</a:t>
            </a:r>
            <a:endParaRPr sz="1600">
              <a:latin typeface="Calibri"/>
              <a:ea typeface="Calibri"/>
              <a:cs typeface="Calibri"/>
              <a:sym typeface="Calibri"/>
            </a:endParaRPr>
          </a:p>
          <a:p>
            <a:pPr indent="0" lvl="0" marL="12700" rtl="0" algn="l">
              <a:lnSpc>
                <a:spcPct val="100000"/>
              </a:lnSpc>
              <a:spcBef>
                <a:spcPts val="500"/>
              </a:spcBef>
              <a:spcAft>
                <a:spcPts val="0"/>
              </a:spcAft>
              <a:buNone/>
            </a:pPr>
            <a:r>
              <a:rPr lang="en-US" sz="1600">
                <a:solidFill>
                  <a:srgbClr val="FFFFFF"/>
                </a:solidFill>
                <a:latin typeface="Calibri"/>
                <a:ea typeface="Calibri"/>
                <a:cs typeface="Calibri"/>
                <a:sym typeface="Calibri"/>
              </a:rPr>
              <a:t>Livello 1</a:t>
            </a:r>
            <a:endParaRPr sz="1600">
              <a:latin typeface="Calibri"/>
              <a:ea typeface="Calibri"/>
              <a:cs typeface="Calibri"/>
              <a:sym typeface="Calibri"/>
            </a:endParaRPr>
          </a:p>
        </p:txBody>
      </p:sp>
      <p:sp>
        <p:nvSpPr>
          <p:cNvPr id="1141" name="Google Shape;1141;p64"/>
          <p:cNvSpPr txBox="1"/>
          <p:nvPr/>
        </p:nvSpPr>
        <p:spPr>
          <a:xfrm>
            <a:off x="962520" y="1854212"/>
            <a:ext cx="720090" cy="284480"/>
          </a:xfrm>
          <a:prstGeom prst="rect">
            <a:avLst/>
          </a:prstGeom>
          <a:noFill/>
          <a:ln>
            <a:noFill/>
          </a:ln>
        </p:spPr>
        <p:txBody>
          <a:bodyPr anchorCtr="0" anchor="t" bIns="0" lIns="0" spcFirstLastPara="1" rIns="0" wrap="square" tIns="12700">
            <a:spAutoFit/>
          </a:bodyPr>
          <a:lstStyle/>
          <a:p>
            <a:pPr indent="-184150" lvl="0" marL="196215" marR="5080" rtl="0" algn="l">
              <a:lnSpc>
                <a:spcPct val="100000"/>
              </a:lnSpc>
              <a:spcBef>
                <a:spcPts val="0"/>
              </a:spcBef>
              <a:spcAft>
                <a:spcPts val="0"/>
              </a:spcAft>
              <a:buNone/>
            </a:pPr>
            <a:r>
              <a:rPr lang="en-US" sz="850">
                <a:solidFill>
                  <a:srgbClr val="FFFFFF"/>
                </a:solidFill>
                <a:latin typeface="Calibri"/>
                <a:ea typeface="Calibri"/>
                <a:cs typeface="Calibri"/>
                <a:sym typeface="Calibri"/>
              </a:rPr>
              <a:t>Rete e memoria forense</a:t>
            </a:r>
            <a:endParaRPr sz="850">
              <a:latin typeface="Calibri"/>
              <a:ea typeface="Calibri"/>
              <a:cs typeface="Calibri"/>
              <a:sym typeface="Calibri"/>
            </a:endParaRPr>
          </a:p>
        </p:txBody>
      </p:sp>
      <p:sp>
        <p:nvSpPr>
          <p:cNvPr id="1142" name="Google Shape;1142;p64"/>
          <p:cNvSpPr txBox="1"/>
          <p:nvPr/>
        </p:nvSpPr>
        <p:spPr>
          <a:xfrm>
            <a:off x="911110" y="2452598"/>
            <a:ext cx="820419"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850">
                <a:solidFill>
                  <a:srgbClr val="FFFFFF"/>
                </a:solidFill>
                <a:latin typeface="Calibri"/>
                <a:ea typeface="Calibri"/>
                <a:cs typeface="Calibri"/>
                <a:sym typeface="Calibri"/>
              </a:rPr>
              <a:t>Estrazione dei dati</a:t>
            </a:r>
            <a:endParaRPr sz="850">
              <a:latin typeface="Calibri"/>
              <a:ea typeface="Calibri"/>
              <a:cs typeface="Calibri"/>
              <a:sym typeface="Calibri"/>
            </a:endParaRPr>
          </a:p>
        </p:txBody>
      </p:sp>
      <p:sp>
        <p:nvSpPr>
          <p:cNvPr id="1143" name="Google Shape;1143;p64"/>
          <p:cNvSpPr txBox="1"/>
          <p:nvPr/>
        </p:nvSpPr>
        <p:spPr>
          <a:xfrm>
            <a:off x="1197508" y="3088004"/>
            <a:ext cx="25019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850">
                <a:solidFill>
                  <a:srgbClr val="FFFFFF"/>
                </a:solidFill>
                <a:latin typeface="Calibri"/>
                <a:ea typeface="Calibri"/>
                <a:cs typeface="Calibri"/>
                <a:sym typeface="Calibri"/>
              </a:rPr>
              <a:t>DDos</a:t>
            </a:r>
            <a:endParaRPr sz="850">
              <a:latin typeface="Calibri"/>
              <a:ea typeface="Calibri"/>
              <a:cs typeface="Calibri"/>
              <a:sym typeface="Calibri"/>
            </a:endParaRPr>
          </a:p>
        </p:txBody>
      </p:sp>
      <p:sp>
        <p:nvSpPr>
          <p:cNvPr id="1144" name="Google Shape;1144;p64"/>
          <p:cNvSpPr txBox="1"/>
          <p:nvPr/>
        </p:nvSpPr>
        <p:spPr>
          <a:xfrm>
            <a:off x="2604808" y="2021814"/>
            <a:ext cx="60198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850">
                <a:solidFill>
                  <a:srgbClr val="FFFFFF"/>
                </a:solidFill>
                <a:latin typeface="Calibri"/>
                <a:ea typeface="Calibri"/>
                <a:cs typeface="Calibri"/>
                <a:sym typeface="Calibri"/>
              </a:rPr>
              <a:t>Iniezione SQL</a:t>
            </a:r>
            <a:endParaRPr sz="850">
              <a:latin typeface="Calibri"/>
              <a:ea typeface="Calibri"/>
              <a:cs typeface="Calibri"/>
              <a:sym typeface="Calibri"/>
            </a:endParaRPr>
          </a:p>
        </p:txBody>
      </p:sp>
      <p:sp>
        <p:nvSpPr>
          <p:cNvPr id="1145" name="Google Shape;1145;p64"/>
          <p:cNvSpPr txBox="1"/>
          <p:nvPr/>
        </p:nvSpPr>
        <p:spPr>
          <a:xfrm>
            <a:off x="2642209" y="2490254"/>
            <a:ext cx="528320" cy="413384"/>
          </a:xfrm>
          <a:prstGeom prst="rect">
            <a:avLst/>
          </a:prstGeom>
          <a:noFill/>
          <a:ln>
            <a:noFill/>
          </a:ln>
        </p:spPr>
        <p:txBody>
          <a:bodyPr anchorCtr="0" anchor="t" bIns="0" lIns="0" spcFirstLastPara="1" rIns="0" wrap="square" tIns="12700">
            <a:spAutoFit/>
          </a:bodyPr>
          <a:lstStyle/>
          <a:p>
            <a:pPr indent="0" lvl="0" marL="12700" marR="5080" rtl="0" algn="ctr">
              <a:lnSpc>
                <a:spcPct val="100000"/>
              </a:lnSpc>
              <a:spcBef>
                <a:spcPts val="0"/>
              </a:spcBef>
              <a:spcAft>
                <a:spcPts val="0"/>
              </a:spcAft>
              <a:buNone/>
            </a:pPr>
            <a:r>
              <a:rPr lang="en-US" sz="850">
                <a:solidFill>
                  <a:srgbClr val="FFFFFF"/>
                </a:solidFill>
                <a:latin typeface="Calibri"/>
                <a:ea typeface="Calibri"/>
                <a:cs typeface="Calibri"/>
                <a:sym typeface="Calibri"/>
              </a:rPr>
              <a:t>Movimento laterale Web2LAN</a:t>
            </a:r>
            <a:endParaRPr sz="850">
              <a:latin typeface="Calibri"/>
              <a:ea typeface="Calibri"/>
              <a:cs typeface="Calibri"/>
              <a:sym typeface="Calibri"/>
            </a:endParaRPr>
          </a:p>
        </p:txBody>
      </p:sp>
      <p:sp>
        <p:nvSpPr>
          <p:cNvPr id="1146" name="Google Shape;1146;p64"/>
          <p:cNvSpPr txBox="1"/>
          <p:nvPr/>
        </p:nvSpPr>
        <p:spPr>
          <a:xfrm>
            <a:off x="2498877" y="3126194"/>
            <a:ext cx="812165" cy="363220"/>
          </a:xfrm>
          <a:prstGeom prst="rect">
            <a:avLst/>
          </a:prstGeom>
          <a:noFill/>
          <a:ln>
            <a:noFill/>
          </a:ln>
        </p:spPr>
        <p:txBody>
          <a:bodyPr anchorCtr="0" anchor="t" bIns="0" lIns="0" spcFirstLastPara="1" rIns="0" wrap="square" tIns="12700">
            <a:spAutoFit/>
          </a:bodyPr>
          <a:lstStyle/>
          <a:p>
            <a:pPr indent="-142875" lvl="0" marL="154940" marR="5080" rtl="0" algn="l">
              <a:lnSpc>
                <a:spcPct val="130399"/>
              </a:lnSpc>
              <a:spcBef>
                <a:spcPts val="0"/>
              </a:spcBef>
              <a:spcAft>
                <a:spcPts val="0"/>
              </a:spcAft>
              <a:buNone/>
            </a:pPr>
            <a:r>
              <a:rPr lang="en-US" sz="850">
                <a:solidFill>
                  <a:srgbClr val="FFFFFF"/>
                </a:solidFill>
                <a:latin typeface="Calibri"/>
                <a:ea typeface="Calibri"/>
                <a:cs typeface="Calibri"/>
                <a:sym typeface="Calibri"/>
              </a:rPr>
              <a:t>Infezione da Duqu e diffusione</a:t>
            </a:r>
            <a:endParaRPr sz="850">
              <a:latin typeface="Calibri"/>
              <a:ea typeface="Calibri"/>
              <a:cs typeface="Calibri"/>
              <a:sym typeface="Calibri"/>
            </a:endParaRPr>
          </a:p>
        </p:txBody>
      </p:sp>
      <p:sp>
        <p:nvSpPr>
          <p:cNvPr id="1147" name="Google Shape;1147;p64"/>
          <p:cNvSpPr txBox="1"/>
          <p:nvPr/>
        </p:nvSpPr>
        <p:spPr>
          <a:xfrm>
            <a:off x="927735" y="3891495"/>
            <a:ext cx="619125" cy="287020"/>
          </a:xfrm>
          <a:prstGeom prst="rect">
            <a:avLst/>
          </a:prstGeom>
          <a:noFill/>
          <a:ln>
            <a:noFill/>
          </a:ln>
        </p:spPr>
        <p:txBody>
          <a:bodyPr anchorCtr="0" anchor="t" bIns="0" lIns="0" spcFirstLastPara="1" rIns="0" wrap="square" tIns="10150">
            <a:spAutoFit/>
          </a:bodyPr>
          <a:lstStyle/>
          <a:p>
            <a:pPr indent="0" lvl="0" marL="12700" marR="5080" rtl="0" algn="l">
              <a:lnSpc>
                <a:spcPct val="101699"/>
              </a:lnSpc>
              <a:spcBef>
                <a:spcPts val="0"/>
              </a:spcBef>
              <a:spcAft>
                <a:spcPts val="0"/>
              </a:spcAft>
              <a:buNone/>
            </a:pPr>
            <a:r>
              <a:rPr lang="en-US" sz="850">
                <a:solidFill>
                  <a:srgbClr val="FFFFFF"/>
                </a:solidFill>
                <a:latin typeface="Calibri"/>
                <a:ea typeface="Calibri"/>
                <a:cs typeface="Calibri"/>
                <a:sym typeface="Calibri"/>
              </a:rPr>
              <a:t>Armadietto di criptovaluta</a:t>
            </a:r>
            <a:endParaRPr sz="850">
              <a:latin typeface="Calibri"/>
              <a:ea typeface="Calibri"/>
              <a:cs typeface="Calibri"/>
              <a:sym typeface="Calibri"/>
            </a:endParaRPr>
          </a:p>
        </p:txBody>
      </p:sp>
      <p:sp>
        <p:nvSpPr>
          <p:cNvPr id="1148" name="Google Shape;1148;p64"/>
          <p:cNvSpPr txBox="1"/>
          <p:nvPr/>
        </p:nvSpPr>
        <p:spPr>
          <a:xfrm>
            <a:off x="2462529" y="3808069"/>
            <a:ext cx="766445" cy="284480"/>
          </a:xfrm>
          <a:prstGeom prst="rect">
            <a:avLst/>
          </a:prstGeom>
          <a:noFill/>
          <a:ln>
            <a:noFill/>
          </a:ln>
        </p:spPr>
        <p:txBody>
          <a:bodyPr anchorCtr="0" anchor="t" bIns="0" lIns="0" spcFirstLastPara="1" rIns="0" wrap="square" tIns="12700">
            <a:spAutoFit/>
          </a:bodyPr>
          <a:lstStyle/>
          <a:p>
            <a:pPr indent="-245745" lvl="0" marL="258445" marR="5080" rtl="0" algn="l">
              <a:lnSpc>
                <a:spcPct val="100000"/>
              </a:lnSpc>
              <a:spcBef>
                <a:spcPts val="0"/>
              </a:spcBef>
              <a:spcAft>
                <a:spcPts val="0"/>
              </a:spcAft>
              <a:buNone/>
            </a:pPr>
            <a:r>
              <a:rPr lang="en-US" sz="850">
                <a:solidFill>
                  <a:srgbClr val="FFFFFF"/>
                </a:solidFill>
                <a:latin typeface="Calibri"/>
                <a:ea typeface="Calibri"/>
                <a:cs typeface="Calibri"/>
                <a:sym typeface="Calibri"/>
              </a:rPr>
              <a:t>Trojan di accesso remoto</a:t>
            </a:r>
            <a:endParaRPr sz="850">
              <a:latin typeface="Calibri"/>
              <a:ea typeface="Calibri"/>
              <a:cs typeface="Calibri"/>
              <a:sym typeface="Calibri"/>
            </a:endParaRPr>
          </a:p>
        </p:txBody>
      </p:sp>
      <p:grpSp>
        <p:nvGrpSpPr>
          <p:cNvPr id="1149" name="Google Shape;1149;p64"/>
          <p:cNvGrpSpPr/>
          <p:nvPr/>
        </p:nvGrpSpPr>
        <p:grpSpPr>
          <a:xfrm>
            <a:off x="3773423" y="752589"/>
            <a:ext cx="1432560" cy="3794760"/>
            <a:chOff x="3773423" y="752589"/>
            <a:chExt cx="1432560" cy="3794760"/>
          </a:xfrm>
        </p:grpSpPr>
        <p:sp>
          <p:nvSpPr>
            <p:cNvPr id="1150" name="Google Shape;1150;p64"/>
            <p:cNvSpPr/>
            <p:nvPr/>
          </p:nvSpPr>
          <p:spPr>
            <a:xfrm>
              <a:off x="3773423" y="752589"/>
              <a:ext cx="1432560" cy="3794760"/>
            </a:xfrm>
            <a:custGeom>
              <a:rect b="b" l="l" r="r" t="t"/>
              <a:pathLst>
                <a:path extrusionOk="0" h="3794760" w="1432560">
                  <a:moveTo>
                    <a:pt x="1193800" y="3794760"/>
                  </a:moveTo>
                  <a:lnTo>
                    <a:pt x="238760" y="3794760"/>
                  </a:lnTo>
                  <a:lnTo>
                    <a:pt x="190652" y="3789908"/>
                  </a:lnTo>
                  <a:lnTo>
                    <a:pt x="145839" y="3775997"/>
                  </a:lnTo>
                  <a:lnTo>
                    <a:pt x="105282" y="3753982"/>
                  </a:lnTo>
                  <a:lnTo>
                    <a:pt x="69945" y="3724829"/>
                  </a:lnTo>
                  <a:lnTo>
                    <a:pt x="40786" y="3689493"/>
                  </a:lnTo>
                  <a:lnTo>
                    <a:pt x="18767" y="3648936"/>
                  </a:lnTo>
                  <a:lnTo>
                    <a:pt x="4851" y="3604117"/>
                  </a:lnTo>
                  <a:lnTo>
                    <a:pt x="0" y="3556000"/>
                  </a:lnTo>
                  <a:lnTo>
                    <a:pt x="0" y="238760"/>
                  </a:lnTo>
                  <a:lnTo>
                    <a:pt x="4851" y="190652"/>
                  </a:lnTo>
                  <a:lnTo>
                    <a:pt x="18767" y="145839"/>
                  </a:lnTo>
                  <a:lnTo>
                    <a:pt x="40786" y="105282"/>
                  </a:lnTo>
                  <a:lnTo>
                    <a:pt x="69945" y="69945"/>
                  </a:lnTo>
                  <a:lnTo>
                    <a:pt x="105282" y="40786"/>
                  </a:lnTo>
                  <a:lnTo>
                    <a:pt x="145839" y="18767"/>
                  </a:lnTo>
                  <a:lnTo>
                    <a:pt x="190652" y="4851"/>
                  </a:lnTo>
                  <a:lnTo>
                    <a:pt x="238760" y="0"/>
                  </a:lnTo>
                  <a:lnTo>
                    <a:pt x="1193800" y="0"/>
                  </a:lnTo>
                  <a:lnTo>
                    <a:pt x="1241907" y="4851"/>
                  </a:lnTo>
                  <a:lnTo>
                    <a:pt x="1286720" y="18767"/>
                  </a:lnTo>
                  <a:lnTo>
                    <a:pt x="1327276" y="40786"/>
                  </a:lnTo>
                  <a:lnTo>
                    <a:pt x="1362614" y="69945"/>
                  </a:lnTo>
                  <a:lnTo>
                    <a:pt x="1391772" y="105282"/>
                  </a:lnTo>
                  <a:lnTo>
                    <a:pt x="1413791" y="145839"/>
                  </a:lnTo>
                  <a:lnTo>
                    <a:pt x="1427707" y="190652"/>
                  </a:lnTo>
                  <a:lnTo>
                    <a:pt x="1432560" y="238760"/>
                  </a:lnTo>
                  <a:lnTo>
                    <a:pt x="1432560" y="3556000"/>
                  </a:lnTo>
                  <a:lnTo>
                    <a:pt x="1427707" y="3604117"/>
                  </a:lnTo>
                  <a:lnTo>
                    <a:pt x="1413791" y="3648936"/>
                  </a:lnTo>
                  <a:lnTo>
                    <a:pt x="1391772" y="3689493"/>
                  </a:lnTo>
                  <a:lnTo>
                    <a:pt x="1362614" y="3724829"/>
                  </a:lnTo>
                  <a:lnTo>
                    <a:pt x="1327276" y="3753982"/>
                  </a:lnTo>
                  <a:lnTo>
                    <a:pt x="1286720" y="3775997"/>
                  </a:lnTo>
                  <a:lnTo>
                    <a:pt x="1241907" y="3789908"/>
                  </a:lnTo>
                  <a:lnTo>
                    <a:pt x="1193800" y="3794760"/>
                  </a:lnTo>
                  <a:close/>
                </a:path>
              </a:pathLst>
            </a:custGeom>
            <a:solidFill>
              <a:srgbClr val="A7E6E2"/>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51" name="Google Shape;1151;p64"/>
            <p:cNvSpPr/>
            <p:nvPr/>
          </p:nvSpPr>
          <p:spPr>
            <a:xfrm>
              <a:off x="3773423" y="752589"/>
              <a:ext cx="1432560" cy="3794760"/>
            </a:xfrm>
            <a:custGeom>
              <a:rect b="b" l="l" r="r" t="t"/>
              <a:pathLst>
                <a:path extrusionOk="0" h="3794760" w="1432560">
                  <a:moveTo>
                    <a:pt x="0" y="238760"/>
                  </a:moveTo>
                  <a:lnTo>
                    <a:pt x="0" y="238760"/>
                  </a:lnTo>
                  <a:lnTo>
                    <a:pt x="4851" y="190652"/>
                  </a:lnTo>
                  <a:lnTo>
                    <a:pt x="18767" y="145839"/>
                  </a:lnTo>
                  <a:lnTo>
                    <a:pt x="40786" y="105282"/>
                  </a:lnTo>
                  <a:lnTo>
                    <a:pt x="69945" y="69945"/>
                  </a:lnTo>
                  <a:lnTo>
                    <a:pt x="105282" y="40786"/>
                  </a:lnTo>
                  <a:lnTo>
                    <a:pt x="145839" y="18767"/>
                  </a:lnTo>
                  <a:lnTo>
                    <a:pt x="190652" y="4851"/>
                  </a:lnTo>
                  <a:lnTo>
                    <a:pt x="238760" y="0"/>
                  </a:lnTo>
                  <a:lnTo>
                    <a:pt x="1193800" y="0"/>
                  </a:lnTo>
                  <a:lnTo>
                    <a:pt x="1193800" y="0"/>
                  </a:lnTo>
                  <a:lnTo>
                    <a:pt x="1241907" y="4851"/>
                  </a:lnTo>
                  <a:lnTo>
                    <a:pt x="1286720" y="18767"/>
                  </a:lnTo>
                  <a:lnTo>
                    <a:pt x="1327276" y="40786"/>
                  </a:lnTo>
                  <a:lnTo>
                    <a:pt x="1362614" y="69945"/>
                  </a:lnTo>
                  <a:lnTo>
                    <a:pt x="1391772" y="105282"/>
                  </a:lnTo>
                  <a:lnTo>
                    <a:pt x="1413791" y="145839"/>
                  </a:lnTo>
                  <a:lnTo>
                    <a:pt x="1427707" y="190652"/>
                  </a:lnTo>
                  <a:lnTo>
                    <a:pt x="1432560" y="238760"/>
                  </a:lnTo>
                  <a:lnTo>
                    <a:pt x="1432560" y="3556000"/>
                  </a:lnTo>
                  <a:lnTo>
                    <a:pt x="1432560" y="3556000"/>
                  </a:lnTo>
                  <a:lnTo>
                    <a:pt x="1193800" y="3794760"/>
                  </a:lnTo>
                  <a:lnTo>
                    <a:pt x="238760" y="3794760"/>
                  </a:lnTo>
                  <a:lnTo>
                    <a:pt x="238760" y="3794760"/>
                  </a:lnTo>
                  <a:lnTo>
                    <a:pt x="0" y="3556000"/>
                  </a:lnTo>
                  <a:lnTo>
                    <a:pt x="0" y="238760"/>
                  </a:lnTo>
                  <a:close/>
                </a:path>
              </a:pathLst>
            </a:custGeom>
            <a:noFill/>
            <a:ln cap="flat" cmpd="sng" w="12675">
              <a:solidFill>
                <a:srgbClr val="2E528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52" name="Google Shape;1152;p64"/>
            <p:cNvSpPr/>
            <p:nvPr/>
          </p:nvSpPr>
          <p:spPr>
            <a:xfrm>
              <a:off x="3860291" y="1854441"/>
              <a:ext cx="1186180" cy="539750"/>
            </a:xfrm>
            <a:custGeom>
              <a:rect b="b" l="l" r="r" t="t"/>
              <a:pathLst>
                <a:path extrusionOk="0" h="539750" w="1186179">
                  <a:moveTo>
                    <a:pt x="1095755" y="539495"/>
                  </a:moveTo>
                  <a:lnTo>
                    <a:pt x="89915" y="539495"/>
                  </a:lnTo>
                  <a:lnTo>
                    <a:pt x="54917" y="532428"/>
                  </a:lnTo>
                  <a:lnTo>
                    <a:pt x="26336" y="513158"/>
                  </a:lnTo>
                  <a:lnTo>
                    <a:pt x="7065" y="484578"/>
                  </a:lnTo>
                  <a:lnTo>
                    <a:pt x="0" y="449580"/>
                  </a:lnTo>
                  <a:lnTo>
                    <a:pt x="0" y="89914"/>
                  </a:lnTo>
                  <a:lnTo>
                    <a:pt x="7065" y="54917"/>
                  </a:lnTo>
                  <a:lnTo>
                    <a:pt x="26336" y="26336"/>
                  </a:lnTo>
                  <a:lnTo>
                    <a:pt x="54917" y="7065"/>
                  </a:lnTo>
                  <a:lnTo>
                    <a:pt x="89915" y="0"/>
                  </a:lnTo>
                  <a:lnTo>
                    <a:pt x="1095755" y="0"/>
                  </a:lnTo>
                  <a:lnTo>
                    <a:pt x="1130754" y="7065"/>
                  </a:lnTo>
                  <a:lnTo>
                    <a:pt x="1159335" y="26336"/>
                  </a:lnTo>
                  <a:lnTo>
                    <a:pt x="1178604" y="54917"/>
                  </a:lnTo>
                  <a:lnTo>
                    <a:pt x="1185672" y="89914"/>
                  </a:lnTo>
                  <a:lnTo>
                    <a:pt x="1185672" y="449580"/>
                  </a:lnTo>
                  <a:lnTo>
                    <a:pt x="1178604" y="484578"/>
                  </a:lnTo>
                  <a:lnTo>
                    <a:pt x="1159335" y="513158"/>
                  </a:lnTo>
                  <a:lnTo>
                    <a:pt x="1130754" y="532428"/>
                  </a:lnTo>
                  <a:lnTo>
                    <a:pt x="1095755" y="539495"/>
                  </a:lnTo>
                  <a:close/>
                </a:path>
              </a:pathLst>
            </a:custGeom>
            <a:solidFill>
              <a:srgbClr val="008BB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53" name="Google Shape;1153;p64"/>
            <p:cNvSpPr/>
            <p:nvPr/>
          </p:nvSpPr>
          <p:spPr>
            <a:xfrm>
              <a:off x="3860291" y="1854441"/>
              <a:ext cx="1186180" cy="539750"/>
            </a:xfrm>
            <a:custGeom>
              <a:rect b="b" l="l" r="r" t="t"/>
              <a:pathLst>
                <a:path extrusionOk="0" h="539750" w="1186179">
                  <a:moveTo>
                    <a:pt x="0" y="89914"/>
                  </a:moveTo>
                  <a:lnTo>
                    <a:pt x="0" y="89914"/>
                  </a:lnTo>
                  <a:lnTo>
                    <a:pt x="7065" y="54917"/>
                  </a:lnTo>
                  <a:lnTo>
                    <a:pt x="26336" y="26336"/>
                  </a:lnTo>
                  <a:lnTo>
                    <a:pt x="54917" y="7065"/>
                  </a:lnTo>
                  <a:lnTo>
                    <a:pt x="89915" y="0"/>
                  </a:lnTo>
                  <a:lnTo>
                    <a:pt x="1095755" y="0"/>
                  </a:lnTo>
                  <a:lnTo>
                    <a:pt x="1095755" y="0"/>
                  </a:lnTo>
                  <a:lnTo>
                    <a:pt x="1130754" y="7065"/>
                  </a:lnTo>
                  <a:lnTo>
                    <a:pt x="1159335" y="26336"/>
                  </a:lnTo>
                  <a:lnTo>
                    <a:pt x="1178604" y="54917"/>
                  </a:lnTo>
                  <a:lnTo>
                    <a:pt x="1185672" y="89914"/>
                  </a:lnTo>
                  <a:lnTo>
                    <a:pt x="1185672" y="449580"/>
                  </a:lnTo>
                  <a:lnTo>
                    <a:pt x="1185672" y="449580"/>
                  </a:lnTo>
                  <a:lnTo>
                    <a:pt x="1095755" y="539495"/>
                  </a:lnTo>
                  <a:lnTo>
                    <a:pt x="89915" y="539495"/>
                  </a:lnTo>
                  <a:lnTo>
                    <a:pt x="89915" y="539495"/>
                  </a:lnTo>
                  <a:lnTo>
                    <a:pt x="0" y="449580"/>
                  </a:lnTo>
                  <a:lnTo>
                    <a:pt x="0" y="89914"/>
                  </a:lnTo>
                  <a:close/>
                </a:path>
              </a:pathLst>
            </a:custGeom>
            <a:noFill/>
            <a:ln cap="flat" cmpd="sng" w="12675">
              <a:solidFill>
                <a:srgbClr val="2E528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54" name="Google Shape;1154;p64"/>
            <p:cNvSpPr/>
            <p:nvPr/>
          </p:nvSpPr>
          <p:spPr>
            <a:xfrm>
              <a:off x="3860291" y="2529572"/>
              <a:ext cx="1186180" cy="539750"/>
            </a:xfrm>
            <a:custGeom>
              <a:rect b="b" l="l" r="r" t="t"/>
              <a:pathLst>
                <a:path extrusionOk="0" h="539750" w="1186179">
                  <a:moveTo>
                    <a:pt x="1095755" y="539495"/>
                  </a:moveTo>
                  <a:lnTo>
                    <a:pt x="89915" y="539495"/>
                  </a:lnTo>
                  <a:lnTo>
                    <a:pt x="54917" y="532428"/>
                  </a:lnTo>
                  <a:lnTo>
                    <a:pt x="26336" y="513158"/>
                  </a:lnTo>
                  <a:lnTo>
                    <a:pt x="7065" y="484578"/>
                  </a:lnTo>
                  <a:lnTo>
                    <a:pt x="0" y="449580"/>
                  </a:lnTo>
                  <a:lnTo>
                    <a:pt x="0" y="89914"/>
                  </a:lnTo>
                  <a:lnTo>
                    <a:pt x="7065" y="54917"/>
                  </a:lnTo>
                  <a:lnTo>
                    <a:pt x="26336" y="26336"/>
                  </a:lnTo>
                  <a:lnTo>
                    <a:pt x="54917" y="7065"/>
                  </a:lnTo>
                  <a:lnTo>
                    <a:pt x="89915" y="0"/>
                  </a:lnTo>
                  <a:lnTo>
                    <a:pt x="1095755" y="0"/>
                  </a:lnTo>
                  <a:lnTo>
                    <a:pt x="1130754" y="7065"/>
                  </a:lnTo>
                  <a:lnTo>
                    <a:pt x="1159335" y="26336"/>
                  </a:lnTo>
                  <a:lnTo>
                    <a:pt x="1178604" y="54917"/>
                  </a:lnTo>
                  <a:lnTo>
                    <a:pt x="1185672" y="89914"/>
                  </a:lnTo>
                  <a:lnTo>
                    <a:pt x="1185672" y="449580"/>
                  </a:lnTo>
                  <a:lnTo>
                    <a:pt x="1178604" y="484578"/>
                  </a:lnTo>
                  <a:lnTo>
                    <a:pt x="1159335" y="513158"/>
                  </a:lnTo>
                  <a:lnTo>
                    <a:pt x="1130754" y="532428"/>
                  </a:lnTo>
                  <a:lnTo>
                    <a:pt x="1095755" y="539495"/>
                  </a:lnTo>
                  <a:close/>
                </a:path>
              </a:pathLst>
            </a:custGeom>
            <a:solidFill>
              <a:srgbClr val="008BB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55" name="Google Shape;1155;p64"/>
            <p:cNvSpPr/>
            <p:nvPr/>
          </p:nvSpPr>
          <p:spPr>
            <a:xfrm>
              <a:off x="3860291" y="2529572"/>
              <a:ext cx="1186180" cy="539750"/>
            </a:xfrm>
            <a:custGeom>
              <a:rect b="b" l="l" r="r" t="t"/>
              <a:pathLst>
                <a:path extrusionOk="0" h="539750" w="1186179">
                  <a:moveTo>
                    <a:pt x="0" y="89914"/>
                  </a:moveTo>
                  <a:lnTo>
                    <a:pt x="0" y="89914"/>
                  </a:lnTo>
                  <a:lnTo>
                    <a:pt x="7065" y="54917"/>
                  </a:lnTo>
                  <a:lnTo>
                    <a:pt x="26336" y="26336"/>
                  </a:lnTo>
                  <a:lnTo>
                    <a:pt x="54917" y="7065"/>
                  </a:lnTo>
                  <a:lnTo>
                    <a:pt x="89915" y="0"/>
                  </a:lnTo>
                  <a:lnTo>
                    <a:pt x="1095755" y="0"/>
                  </a:lnTo>
                  <a:lnTo>
                    <a:pt x="1095755" y="0"/>
                  </a:lnTo>
                  <a:lnTo>
                    <a:pt x="1130754" y="7065"/>
                  </a:lnTo>
                  <a:lnTo>
                    <a:pt x="1159335" y="26336"/>
                  </a:lnTo>
                  <a:lnTo>
                    <a:pt x="1178604" y="54917"/>
                  </a:lnTo>
                  <a:lnTo>
                    <a:pt x="1185672" y="89914"/>
                  </a:lnTo>
                  <a:lnTo>
                    <a:pt x="1185672" y="449580"/>
                  </a:lnTo>
                  <a:lnTo>
                    <a:pt x="1185672" y="449580"/>
                  </a:lnTo>
                  <a:lnTo>
                    <a:pt x="1095755" y="539495"/>
                  </a:lnTo>
                  <a:lnTo>
                    <a:pt x="89915" y="539495"/>
                  </a:lnTo>
                  <a:lnTo>
                    <a:pt x="89915" y="539495"/>
                  </a:lnTo>
                  <a:lnTo>
                    <a:pt x="0" y="449580"/>
                  </a:lnTo>
                  <a:lnTo>
                    <a:pt x="0" y="89914"/>
                  </a:lnTo>
                  <a:close/>
                </a:path>
              </a:pathLst>
            </a:custGeom>
            <a:noFill/>
            <a:ln cap="flat" cmpd="sng" w="12675">
              <a:solidFill>
                <a:srgbClr val="2E528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56" name="Google Shape;1156;p64"/>
            <p:cNvSpPr/>
            <p:nvPr/>
          </p:nvSpPr>
          <p:spPr>
            <a:xfrm>
              <a:off x="3860291" y="3203181"/>
              <a:ext cx="1186180" cy="539750"/>
            </a:xfrm>
            <a:custGeom>
              <a:rect b="b" l="l" r="r" t="t"/>
              <a:pathLst>
                <a:path extrusionOk="0" h="539750" w="1186179">
                  <a:moveTo>
                    <a:pt x="1095755" y="539495"/>
                  </a:moveTo>
                  <a:lnTo>
                    <a:pt x="89915" y="539495"/>
                  </a:lnTo>
                  <a:lnTo>
                    <a:pt x="54917" y="532428"/>
                  </a:lnTo>
                  <a:lnTo>
                    <a:pt x="26336" y="513158"/>
                  </a:lnTo>
                  <a:lnTo>
                    <a:pt x="7065" y="484578"/>
                  </a:lnTo>
                  <a:lnTo>
                    <a:pt x="0" y="449580"/>
                  </a:lnTo>
                  <a:lnTo>
                    <a:pt x="0" y="89915"/>
                  </a:lnTo>
                  <a:lnTo>
                    <a:pt x="7065" y="54917"/>
                  </a:lnTo>
                  <a:lnTo>
                    <a:pt x="26336" y="26336"/>
                  </a:lnTo>
                  <a:lnTo>
                    <a:pt x="54917" y="7065"/>
                  </a:lnTo>
                  <a:lnTo>
                    <a:pt x="89915" y="0"/>
                  </a:lnTo>
                  <a:lnTo>
                    <a:pt x="1095755" y="0"/>
                  </a:lnTo>
                  <a:lnTo>
                    <a:pt x="1130754" y="7065"/>
                  </a:lnTo>
                  <a:lnTo>
                    <a:pt x="1159335" y="26336"/>
                  </a:lnTo>
                  <a:lnTo>
                    <a:pt x="1178604" y="54917"/>
                  </a:lnTo>
                  <a:lnTo>
                    <a:pt x="1185672" y="89915"/>
                  </a:lnTo>
                  <a:lnTo>
                    <a:pt x="1185672" y="449580"/>
                  </a:lnTo>
                  <a:lnTo>
                    <a:pt x="1178604" y="484578"/>
                  </a:lnTo>
                  <a:lnTo>
                    <a:pt x="1159335" y="513158"/>
                  </a:lnTo>
                  <a:lnTo>
                    <a:pt x="1130754" y="532428"/>
                  </a:lnTo>
                  <a:lnTo>
                    <a:pt x="1095755" y="539495"/>
                  </a:lnTo>
                  <a:close/>
                </a:path>
              </a:pathLst>
            </a:custGeom>
            <a:solidFill>
              <a:srgbClr val="008BB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57" name="Google Shape;1157;p64"/>
            <p:cNvSpPr/>
            <p:nvPr/>
          </p:nvSpPr>
          <p:spPr>
            <a:xfrm>
              <a:off x="3860291" y="3203181"/>
              <a:ext cx="1186180" cy="539750"/>
            </a:xfrm>
            <a:custGeom>
              <a:rect b="b" l="l" r="r" t="t"/>
              <a:pathLst>
                <a:path extrusionOk="0" h="539750" w="1186179">
                  <a:moveTo>
                    <a:pt x="0" y="89915"/>
                  </a:moveTo>
                  <a:lnTo>
                    <a:pt x="0" y="89915"/>
                  </a:lnTo>
                  <a:lnTo>
                    <a:pt x="7065" y="54917"/>
                  </a:lnTo>
                  <a:lnTo>
                    <a:pt x="26336" y="26336"/>
                  </a:lnTo>
                  <a:lnTo>
                    <a:pt x="54917" y="7065"/>
                  </a:lnTo>
                  <a:lnTo>
                    <a:pt x="89915" y="0"/>
                  </a:lnTo>
                  <a:lnTo>
                    <a:pt x="1095755" y="0"/>
                  </a:lnTo>
                  <a:lnTo>
                    <a:pt x="1095755" y="0"/>
                  </a:lnTo>
                  <a:lnTo>
                    <a:pt x="1130754" y="7065"/>
                  </a:lnTo>
                  <a:lnTo>
                    <a:pt x="1159335" y="26336"/>
                  </a:lnTo>
                  <a:lnTo>
                    <a:pt x="1178604" y="54917"/>
                  </a:lnTo>
                  <a:lnTo>
                    <a:pt x="1185672" y="89915"/>
                  </a:lnTo>
                  <a:lnTo>
                    <a:pt x="1185672" y="449580"/>
                  </a:lnTo>
                  <a:lnTo>
                    <a:pt x="1185672" y="449580"/>
                  </a:lnTo>
                  <a:lnTo>
                    <a:pt x="1095755" y="539495"/>
                  </a:lnTo>
                  <a:lnTo>
                    <a:pt x="89915" y="539495"/>
                  </a:lnTo>
                  <a:lnTo>
                    <a:pt x="89915" y="539495"/>
                  </a:lnTo>
                  <a:lnTo>
                    <a:pt x="0" y="449580"/>
                  </a:lnTo>
                  <a:lnTo>
                    <a:pt x="0" y="89915"/>
                  </a:lnTo>
                  <a:close/>
                </a:path>
              </a:pathLst>
            </a:custGeom>
            <a:noFill/>
            <a:ln cap="flat" cmpd="sng" w="12700">
              <a:solidFill>
                <a:srgbClr val="2E528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58" name="Google Shape;1158;p64"/>
            <p:cNvSpPr/>
            <p:nvPr/>
          </p:nvSpPr>
          <p:spPr>
            <a:xfrm>
              <a:off x="3860291" y="3878312"/>
              <a:ext cx="1186180" cy="539750"/>
            </a:xfrm>
            <a:custGeom>
              <a:rect b="b" l="l" r="r" t="t"/>
              <a:pathLst>
                <a:path extrusionOk="0" h="539750" w="1186179">
                  <a:moveTo>
                    <a:pt x="1095755" y="539495"/>
                  </a:moveTo>
                  <a:lnTo>
                    <a:pt x="89915" y="539495"/>
                  </a:lnTo>
                  <a:lnTo>
                    <a:pt x="54917" y="532428"/>
                  </a:lnTo>
                  <a:lnTo>
                    <a:pt x="26336" y="513158"/>
                  </a:lnTo>
                  <a:lnTo>
                    <a:pt x="7065" y="484578"/>
                  </a:lnTo>
                  <a:lnTo>
                    <a:pt x="0" y="449580"/>
                  </a:lnTo>
                  <a:lnTo>
                    <a:pt x="0" y="89915"/>
                  </a:lnTo>
                  <a:lnTo>
                    <a:pt x="7065" y="54917"/>
                  </a:lnTo>
                  <a:lnTo>
                    <a:pt x="26336" y="26336"/>
                  </a:lnTo>
                  <a:lnTo>
                    <a:pt x="54917" y="7065"/>
                  </a:lnTo>
                  <a:lnTo>
                    <a:pt x="89915" y="0"/>
                  </a:lnTo>
                  <a:lnTo>
                    <a:pt x="1095755" y="0"/>
                  </a:lnTo>
                  <a:lnTo>
                    <a:pt x="1130754" y="7065"/>
                  </a:lnTo>
                  <a:lnTo>
                    <a:pt x="1159335" y="26336"/>
                  </a:lnTo>
                  <a:lnTo>
                    <a:pt x="1178604" y="54917"/>
                  </a:lnTo>
                  <a:lnTo>
                    <a:pt x="1185672" y="89915"/>
                  </a:lnTo>
                  <a:lnTo>
                    <a:pt x="1185672" y="449580"/>
                  </a:lnTo>
                  <a:lnTo>
                    <a:pt x="1178604" y="484578"/>
                  </a:lnTo>
                  <a:lnTo>
                    <a:pt x="1159335" y="513158"/>
                  </a:lnTo>
                  <a:lnTo>
                    <a:pt x="1130754" y="532428"/>
                  </a:lnTo>
                  <a:lnTo>
                    <a:pt x="1095755" y="539495"/>
                  </a:lnTo>
                  <a:close/>
                </a:path>
              </a:pathLst>
            </a:custGeom>
            <a:solidFill>
              <a:srgbClr val="008BB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59" name="Google Shape;1159;p64"/>
            <p:cNvSpPr/>
            <p:nvPr/>
          </p:nvSpPr>
          <p:spPr>
            <a:xfrm>
              <a:off x="3860291" y="3878312"/>
              <a:ext cx="1186180" cy="539750"/>
            </a:xfrm>
            <a:custGeom>
              <a:rect b="b" l="l" r="r" t="t"/>
              <a:pathLst>
                <a:path extrusionOk="0" h="539750" w="1186179">
                  <a:moveTo>
                    <a:pt x="0" y="89915"/>
                  </a:moveTo>
                  <a:lnTo>
                    <a:pt x="0" y="89915"/>
                  </a:lnTo>
                  <a:lnTo>
                    <a:pt x="7065" y="54917"/>
                  </a:lnTo>
                  <a:lnTo>
                    <a:pt x="26336" y="26336"/>
                  </a:lnTo>
                  <a:lnTo>
                    <a:pt x="54917" y="7065"/>
                  </a:lnTo>
                  <a:lnTo>
                    <a:pt x="89915" y="0"/>
                  </a:lnTo>
                  <a:lnTo>
                    <a:pt x="1095755" y="0"/>
                  </a:lnTo>
                  <a:lnTo>
                    <a:pt x="1095755" y="0"/>
                  </a:lnTo>
                  <a:lnTo>
                    <a:pt x="1130754" y="7065"/>
                  </a:lnTo>
                  <a:lnTo>
                    <a:pt x="1159335" y="26336"/>
                  </a:lnTo>
                  <a:lnTo>
                    <a:pt x="1178604" y="54917"/>
                  </a:lnTo>
                  <a:lnTo>
                    <a:pt x="1185672" y="89915"/>
                  </a:lnTo>
                  <a:lnTo>
                    <a:pt x="1185672" y="449580"/>
                  </a:lnTo>
                  <a:lnTo>
                    <a:pt x="1185672" y="449580"/>
                  </a:lnTo>
                  <a:lnTo>
                    <a:pt x="1095755" y="539495"/>
                  </a:lnTo>
                  <a:lnTo>
                    <a:pt x="89915" y="539495"/>
                  </a:lnTo>
                  <a:lnTo>
                    <a:pt x="89915" y="539495"/>
                  </a:lnTo>
                  <a:lnTo>
                    <a:pt x="0" y="449580"/>
                  </a:lnTo>
                  <a:lnTo>
                    <a:pt x="0" y="89915"/>
                  </a:lnTo>
                  <a:close/>
                </a:path>
              </a:pathLst>
            </a:custGeom>
            <a:noFill/>
            <a:ln cap="flat" cmpd="sng" w="12700">
              <a:solidFill>
                <a:srgbClr val="2E528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sp>
        <p:nvSpPr>
          <p:cNvPr id="1160" name="Google Shape;1160;p64"/>
          <p:cNvSpPr txBox="1"/>
          <p:nvPr/>
        </p:nvSpPr>
        <p:spPr>
          <a:xfrm>
            <a:off x="4119116" y="854569"/>
            <a:ext cx="699770" cy="612775"/>
          </a:xfrm>
          <a:prstGeom prst="rect">
            <a:avLst/>
          </a:prstGeom>
          <a:noFill/>
          <a:ln>
            <a:noFill/>
          </a:ln>
        </p:spPr>
        <p:txBody>
          <a:bodyPr anchorCtr="0" anchor="t" bIns="0" lIns="0" spcFirstLastPara="1" rIns="0" wrap="square" tIns="62225">
            <a:spAutoFit/>
          </a:bodyPr>
          <a:lstStyle/>
          <a:p>
            <a:pPr indent="0" lvl="0" marL="91440" rtl="0" algn="l">
              <a:lnSpc>
                <a:spcPct val="100000"/>
              </a:lnSpc>
              <a:spcBef>
                <a:spcPts val="0"/>
              </a:spcBef>
              <a:spcAft>
                <a:spcPts val="0"/>
              </a:spcAft>
              <a:buNone/>
            </a:pPr>
            <a:r>
              <a:rPr lang="en-US" sz="1600">
                <a:solidFill>
                  <a:srgbClr val="FFFFFF"/>
                </a:solidFill>
                <a:latin typeface="Calibri"/>
                <a:ea typeface="Calibri"/>
                <a:cs typeface="Calibri"/>
                <a:sym typeface="Calibri"/>
              </a:rPr>
              <a:t>CIRM</a:t>
            </a:r>
            <a:endParaRPr sz="1600">
              <a:latin typeface="Calibri"/>
              <a:ea typeface="Calibri"/>
              <a:cs typeface="Calibri"/>
              <a:sym typeface="Calibri"/>
            </a:endParaRPr>
          </a:p>
          <a:p>
            <a:pPr indent="0" lvl="0" marL="12700" rtl="0" algn="l">
              <a:lnSpc>
                <a:spcPct val="100000"/>
              </a:lnSpc>
              <a:spcBef>
                <a:spcPts val="390"/>
              </a:spcBef>
              <a:spcAft>
                <a:spcPts val="0"/>
              </a:spcAft>
              <a:buNone/>
            </a:pPr>
            <a:r>
              <a:rPr lang="en-US" sz="1600">
                <a:solidFill>
                  <a:srgbClr val="FFFFFF"/>
                </a:solidFill>
                <a:latin typeface="Calibri"/>
                <a:ea typeface="Calibri"/>
                <a:cs typeface="Calibri"/>
                <a:sym typeface="Calibri"/>
              </a:rPr>
              <a:t>Livello 2</a:t>
            </a:r>
            <a:endParaRPr sz="1600">
              <a:latin typeface="Calibri"/>
              <a:ea typeface="Calibri"/>
              <a:cs typeface="Calibri"/>
              <a:sym typeface="Calibri"/>
            </a:endParaRPr>
          </a:p>
        </p:txBody>
      </p:sp>
      <p:sp>
        <p:nvSpPr>
          <p:cNvPr id="1161" name="Google Shape;1161;p64"/>
          <p:cNvSpPr txBox="1"/>
          <p:nvPr/>
        </p:nvSpPr>
        <p:spPr>
          <a:xfrm>
            <a:off x="4189221" y="2059165"/>
            <a:ext cx="40640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850">
                <a:solidFill>
                  <a:srgbClr val="FFFFFF"/>
                </a:solidFill>
                <a:latin typeface="Calibri"/>
                <a:ea typeface="Calibri"/>
                <a:cs typeface="Calibri"/>
                <a:sym typeface="Calibri"/>
              </a:rPr>
              <a:t>Wanacry</a:t>
            </a:r>
            <a:endParaRPr sz="850">
              <a:latin typeface="Calibri"/>
              <a:ea typeface="Calibri"/>
              <a:cs typeface="Calibri"/>
              <a:sym typeface="Calibri"/>
            </a:endParaRPr>
          </a:p>
        </p:txBody>
      </p:sp>
      <p:sp>
        <p:nvSpPr>
          <p:cNvPr id="1162" name="Google Shape;1162;p64"/>
          <p:cNvSpPr txBox="1"/>
          <p:nvPr/>
        </p:nvSpPr>
        <p:spPr>
          <a:xfrm>
            <a:off x="3966716" y="2618600"/>
            <a:ext cx="885190" cy="347980"/>
          </a:xfrm>
          <a:prstGeom prst="rect">
            <a:avLst/>
          </a:prstGeom>
          <a:noFill/>
          <a:ln>
            <a:noFill/>
          </a:ln>
        </p:spPr>
        <p:txBody>
          <a:bodyPr anchorCtr="0" anchor="t" bIns="0" lIns="0" spcFirstLastPara="1" rIns="0" wrap="square" tIns="12700">
            <a:spAutoFit/>
          </a:bodyPr>
          <a:lstStyle/>
          <a:p>
            <a:pPr indent="13334" lvl="0" marL="12700" marR="5080" rtl="0" algn="l">
              <a:lnSpc>
                <a:spcPct val="124500"/>
              </a:lnSpc>
              <a:spcBef>
                <a:spcPts val="0"/>
              </a:spcBef>
              <a:spcAft>
                <a:spcPts val="0"/>
              </a:spcAft>
              <a:buNone/>
            </a:pPr>
            <a:r>
              <a:rPr lang="en-US" sz="850">
                <a:solidFill>
                  <a:srgbClr val="FFFFFF"/>
                </a:solidFill>
                <a:latin typeface="Calibri"/>
                <a:ea typeface="Calibri"/>
                <a:cs typeface="Calibri"/>
                <a:sym typeface="Calibri"/>
              </a:rPr>
              <a:t>Infezione da botnet e attacco DDoS</a:t>
            </a:r>
            <a:endParaRPr sz="850">
              <a:latin typeface="Calibri"/>
              <a:ea typeface="Calibri"/>
              <a:cs typeface="Calibri"/>
              <a:sym typeface="Calibri"/>
            </a:endParaRPr>
          </a:p>
        </p:txBody>
      </p:sp>
      <p:sp>
        <p:nvSpPr>
          <p:cNvPr id="1163" name="Google Shape;1163;p64"/>
          <p:cNvSpPr txBox="1"/>
          <p:nvPr/>
        </p:nvSpPr>
        <p:spPr>
          <a:xfrm>
            <a:off x="4196841" y="3292334"/>
            <a:ext cx="393700" cy="349250"/>
          </a:xfrm>
          <a:prstGeom prst="rect">
            <a:avLst/>
          </a:prstGeom>
          <a:noFill/>
          <a:ln>
            <a:noFill/>
          </a:ln>
        </p:spPr>
        <p:txBody>
          <a:bodyPr anchorCtr="0" anchor="t" bIns="0" lIns="0" spcFirstLastPara="1" rIns="0" wrap="square" tIns="12700">
            <a:spAutoFit/>
          </a:bodyPr>
          <a:lstStyle/>
          <a:p>
            <a:pPr indent="20955" lvl="0" marL="12700" marR="5080" rtl="0" algn="l">
              <a:lnSpc>
                <a:spcPct val="124900"/>
              </a:lnSpc>
              <a:spcBef>
                <a:spcPts val="0"/>
              </a:spcBef>
              <a:spcAft>
                <a:spcPts val="0"/>
              </a:spcAft>
              <a:buNone/>
            </a:pPr>
            <a:r>
              <a:rPr lang="en-US" sz="850">
                <a:solidFill>
                  <a:srgbClr val="FFFFFF"/>
                </a:solidFill>
                <a:latin typeface="Calibri"/>
                <a:ea typeface="Calibri"/>
                <a:cs typeface="Calibri"/>
                <a:sym typeface="Calibri"/>
              </a:rPr>
              <a:t>Evoluto Scenario</a:t>
            </a:r>
            <a:endParaRPr sz="850">
              <a:latin typeface="Calibri"/>
              <a:ea typeface="Calibri"/>
              <a:cs typeface="Calibri"/>
              <a:sym typeface="Calibri"/>
            </a:endParaRPr>
          </a:p>
        </p:txBody>
      </p:sp>
      <p:sp>
        <p:nvSpPr>
          <p:cNvPr id="1164" name="Google Shape;1164;p64"/>
          <p:cNvSpPr txBox="1"/>
          <p:nvPr/>
        </p:nvSpPr>
        <p:spPr>
          <a:xfrm>
            <a:off x="4065574" y="3915244"/>
            <a:ext cx="778510" cy="413384"/>
          </a:xfrm>
          <a:prstGeom prst="rect">
            <a:avLst/>
          </a:prstGeom>
          <a:noFill/>
          <a:ln>
            <a:noFill/>
          </a:ln>
        </p:spPr>
        <p:txBody>
          <a:bodyPr anchorCtr="0" anchor="t" bIns="0" lIns="0" spcFirstLastPara="1" rIns="0" wrap="square" tIns="12700">
            <a:spAutoFit/>
          </a:bodyPr>
          <a:lstStyle/>
          <a:p>
            <a:pPr indent="-1270" lvl="0" marL="12700" marR="5080" rtl="0" algn="ctr">
              <a:lnSpc>
                <a:spcPct val="100000"/>
              </a:lnSpc>
              <a:spcBef>
                <a:spcPts val="0"/>
              </a:spcBef>
              <a:spcAft>
                <a:spcPts val="0"/>
              </a:spcAft>
              <a:buNone/>
            </a:pPr>
            <a:r>
              <a:rPr lang="en-US" sz="850">
                <a:solidFill>
                  <a:srgbClr val="FFFFFF"/>
                </a:solidFill>
                <a:latin typeface="Calibri"/>
                <a:ea typeface="Calibri"/>
                <a:cs typeface="Calibri"/>
                <a:sym typeface="Calibri"/>
              </a:rPr>
              <a:t>Scenario evoluto con sfruttamento multiplo</a:t>
            </a:r>
            <a:endParaRPr sz="850">
              <a:latin typeface="Calibri"/>
              <a:ea typeface="Calibri"/>
              <a:cs typeface="Calibri"/>
              <a:sym typeface="Calibri"/>
            </a:endParaRPr>
          </a:p>
        </p:txBody>
      </p:sp>
      <p:grpSp>
        <p:nvGrpSpPr>
          <p:cNvPr id="1165" name="Google Shape;1165;p64"/>
          <p:cNvGrpSpPr/>
          <p:nvPr/>
        </p:nvGrpSpPr>
        <p:grpSpPr>
          <a:xfrm>
            <a:off x="5326379" y="741921"/>
            <a:ext cx="1451609" cy="3812285"/>
            <a:chOff x="5326379" y="741921"/>
            <a:chExt cx="1451609" cy="3812285"/>
          </a:xfrm>
        </p:grpSpPr>
        <p:pic>
          <p:nvPicPr>
            <p:cNvPr id="1166" name="Google Shape;1166;p64"/>
            <p:cNvPicPr preferRelativeResize="0"/>
            <p:nvPr/>
          </p:nvPicPr>
          <p:blipFill rotWithShape="1">
            <a:blip r:embed="rId3">
              <a:alphaModFix/>
            </a:blip>
            <a:srcRect b="0" l="0" r="0" t="0"/>
            <a:stretch/>
          </p:blipFill>
          <p:spPr>
            <a:xfrm>
              <a:off x="5326379" y="741921"/>
              <a:ext cx="1451609" cy="3812285"/>
            </a:xfrm>
            <a:prstGeom prst="rect">
              <a:avLst/>
            </a:prstGeom>
            <a:noFill/>
            <a:ln>
              <a:noFill/>
            </a:ln>
          </p:spPr>
        </p:pic>
        <p:pic>
          <p:nvPicPr>
            <p:cNvPr id="1167" name="Google Shape;1167;p64"/>
            <p:cNvPicPr preferRelativeResize="0"/>
            <p:nvPr/>
          </p:nvPicPr>
          <p:blipFill rotWithShape="1">
            <a:blip r:embed="rId4">
              <a:alphaModFix/>
            </a:blip>
            <a:srcRect b="0" l="0" r="0" t="0"/>
            <a:stretch/>
          </p:blipFill>
          <p:spPr>
            <a:xfrm>
              <a:off x="5538215" y="780021"/>
              <a:ext cx="1038605" cy="564641"/>
            </a:xfrm>
            <a:prstGeom prst="rect">
              <a:avLst/>
            </a:prstGeom>
            <a:noFill/>
            <a:ln>
              <a:noFill/>
            </a:ln>
          </p:spPr>
        </p:pic>
        <p:sp>
          <p:nvSpPr>
            <p:cNvPr id="1168" name="Google Shape;1168;p64"/>
            <p:cNvSpPr/>
            <p:nvPr/>
          </p:nvSpPr>
          <p:spPr>
            <a:xfrm>
              <a:off x="5434583" y="1854440"/>
              <a:ext cx="1186180" cy="788035"/>
            </a:xfrm>
            <a:custGeom>
              <a:rect b="b" l="l" r="r" t="t"/>
              <a:pathLst>
                <a:path extrusionOk="0" h="788035" w="1186179">
                  <a:moveTo>
                    <a:pt x="1054352" y="787906"/>
                  </a:moveTo>
                  <a:lnTo>
                    <a:pt x="131316" y="787906"/>
                  </a:lnTo>
                  <a:lnTo>
                    <a:pt x="80205" y="777587"/>
                  </a:lnTo>
                  <a:lnTo>
                    <a:pt x="38465" y="749441"/>
                  </a:lnTo>
                  <a:lnTo>
                    <a:pt x="10320" y="707700"/>
                  </a:lnTo>
                  <a:lnTo>
                    <a:pt x="0" y="656588"/>
                  </a:lnTo>
                  <a:lnTo>
                    <a:pt x="0" y="131318"/>
                  </a:lnTo>
                  <a:lnTo>
                    <a:pt x="10320" y="80205"/>
                  </a:lnTo>
                  <a:lnTo>
                    <a:pt x="38465" y="38465"/>
                  </a:lnTo>
                  <a:lnTo>
                    <a:pt x="80205" y="10320"/>
                  </a:lnTo>
                  <a:lnTo>
                    <a:pt x="131316" y="0"/>
                  </a:lnTo>
                  <a:lnTo>
                    <a:pt x="1054352" y="0"/>
                  </a:lnTo>
                  <a:lnTo>
                    <a:pt x="1105464" y="10320"/>
                  </a:lnTo>
                  <a:lnTo>
                    <a:pt x="1147206" y="38465"/>
                  </a:lnTo>
                  <a:lnTo>
                    <a:pt x="1175351" y="80205"/>
                  </a:lnTo>
                  <a:lnTo>
                    <a:pt x="1185671" y="131318"/>
                  </a:lnTo>
                  <a:lnTo>
                    <a:pt x="1185671" y="656588"/>
                  </a:lnTo>
                  <a:lnTo>
                    <a:pt x="1175351" y="707700"/>
                  </a:lnTo>
                  <a:lnTo>
                    <a:pt x="1147206" y="749441"/>
                  </a:lnTo>
                  <a:lnTo>
                    <a:pt x="1105464" y="777587"/>
                  </a:lnTo>
                  <a:lnTo>
                    <a:pt x="1054352" y="787906"/>
                  </a:lnTo>
                  <a:close/>
                </a:path>
              </a:pathLst>
            </a:custGeom>
            <a:solidFill>
              <a:srgbClr val="008BB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69" name="Google Shape;1169;p64"/>
            <p:cNvSpPr/>
            <p:nvPr/>
          </p:nvSpPr>
          <p:spPr>
            <a:xfrm>
              <a:off x="5434583" y="1854440"/>
              <a:ext cx="1186180" cy="788035"/>
            </a:xfrm>
            <a:custGeom>
              <a:rect b="b" l="l" r="r" t="t"/>
              <a:pathLst>
                <a:path extrusionOk="0" h="788035" w="1186179">
                  <a:moveTo>
                    <a:pt x="0" y="131318"/>
                  </a:moveTo>
                  <a:lnTo>
                    <a:pt x="0" y="131318"/>
                  </a:lnTo>
                  <a:lnTo>
                    <a:pt x="10320" y="80205"/>
                  </a:lnTo>
                  <a:lnTo>
                    <a:pt x="38465" y="38465"/>
                  </a:lnTo>
                  <a:lnTo>
                    <a:pt x="80205" y="10320"/>
                  </a:lnTo>
                  <a:lnTo>
                    <a:pt x="131316" y="0"/>
                  </a:lnTo>
                  <a:lnTo>
                    <a:pt x="1054352" y="0"/>
                  </a:lnTo>
                  <a:lnTo>
                    <a:pt x="1054352" y="0"/>
                  </a:lnTo>
                  <a:lnTo>
                    <a:pt x="1105464" y="10320"/>
                  </a:lnTo>
                  <a:lnTo>
                    <a:pt x="1147206" y="38465"/>
                  </a:lnTo>
                  <a:lnTo>
                    <a:pt x="1175351" y="80205"/>
                  </a:lnTo>
                  <a:lnTo>
                    <a:pt x="1185671" y="131318"/>
                  </a:lnTo>
                  <a:lnTo>
                    <a:pt x="1185671" y="656588"/>
                  </a:lnTo>
                  <a:lnTo>
                    <a:pt x="1185671" y="656588"/>
                  </a:lnTo>
                  <a:lnTo>
                    <a:pt x="1054352" y="787906"/>
                  </a:lnTo>
                  <a:lnTo>
                    <a:pt x="131316" y="787906"/>
                  </a:lnTo>
                  <a:lnTo>
                    <a:pt x="131316" y="787906"/>
                  </a:lnTo>
                  <a:lnTo>
                    <a:pt x="0" y="656588"/>
                  </a:lnTo>
                  <a:lnTo>
                    <a:pt x="0" y="131318"/>
                  </a:lnTo>
                  <a:close/>
                </a:path>
              </a:pathLst>
            </a:custGeom>
            <a:noFill/>
            <a:ln cap="flat" cmpd="sng" w="12700">
              <a:solidFill>
                <a:srgbClr val="2E528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70" name="Google Shape;1170;p64"/>
            <p:cNvSpPr/>
            <p:nvPr/>
          </p:nvSpPr>
          <p:spPr>
            <a:xfrm>
              <a:off x="5434583" y="2703309"/>
              <a:ext cx="1186180" cy="786765"/>
            </a:xfrm>
            <a:custGeom>
              <a:rect b="b" l="l" r="r" t="t"/>
              <a:pathLst>
                <a:path extrusionOk="0" h="786764" w="1186179">
                  <a:moveTo>
                    <a:pt x="1054607" y="786383"/>
                  </a:moveTo>
                  <a:lnTo>
                    <a:pt x="131063" y="786383"/>
                  </a:lnTo>
                  <a:lnTo>
                    <a:pt x="80044" y="776084"/>
                  </a:lnTo>
                  <a:lnTo>
                    <a:pt x="38384" y="747997"/>
                  </a:lnTo>
                  <a:lnTo>
                    <a:pt x="10298" y="706337"/>
                  </a:lnTo>
                  <a:lnTo>
                    <a:pt x="0" y="655319"/>
                  </a:lnTo>
                  <a:lnTo>
                    <a:pt x="0" y="131063"/>
                  </a:lnTo>
                  <a:lnTo>
                    <a:pt x="10298" y="80044"/>
                  </a:lnTo>
                  <a:lnTo>
                    <a:pt x="38384" y="38384"/>
                  </a:lnTo>
                  <a:lnTo>
                    <a:pt x="80044" y="10298"/>
                  </a:lnTo>
                  <a:lnTo>
                    <a:pt x="131063" y="0"/>
                  </a:lnTo>
                  <a:lnTo>
                    <a:pt x="1054607" y="0"/>
                  </a:lnTo>
                  <a:lnTo>
                    <a:pt x="1105626" y="10298"/>
                  </a:lnTo>
                  <a:lnTo>
                    <a:pt x="1147285" y="38384"/>
                  </a:lnTo>
                  <a:lnTo>
                    <a:pt x="1175373" y="80044"/>
                  </a:lnTo>
                  <a:lnTo>
                    <a:pt x="1185671" y="131063"/>
                  </a:lnTo>
                  <a:lnTo>
                    <a:pt x="1185671" y="655319"/>
                  </a:lnTo>
                  <a:lnTo>
                    <a:pt x="1175373" y="706337"/>
                  </a:lnTo>
                  <a:lnTo>
                    <a:pt x="1147285" y="747997"/>
                  </a:lnTo>
                  <a:lnTo>
                    <a:pt x="1105626" y="776084"/>
                  </a:lnTo>
                  <a:lnTo>
                    <a:pt x="1054607" y="786383"/>
                  </a:lnTo>
                  <a:close/>
                </a:path>
              </a:pathLst>
            </a:custGeom>
            <a:solidFill>
              <a:srgbClr val="008BB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71" name="Google Shape;1171;p64"/>
            <p:cNvSpPr/>
            <p:nvPr/>
          </p:nvSpPr>
          <p:spPr>
            <a:xfrm>
              <a:off x="5434583" y="2703309"/>
              <a:ext cx="1186180" cy="786765"/>
            </a:xfrm>
            <a:custGeom>
              <a:rect b="b" l="l" r="r" t="t"/>
              <a:pathLst>
                <a:path extrusionOk="0" h="786764" w="1186179">
                  <a:moveTo>
                    <a:pt x="0" y="131063"/>
                  </a:moveTo>
                  <a:lnTo>
                    <a:pt x="0" y="131063"/>
                  </a:lnTo>
                  <a:lnTo>
                    <a:pt x="10298" y="80044"/>
                  </a:lnTo>
                  <a:lnTo>
                    <a:pt x="38384" y="38384"/>
                  </a:lnTo>
                  <a:lnTo>
                    <a:pt x="80044" y="10298"/>
                  </a:lnTo>
                  <a:lnTo>
                    <a:pt x="131063" y="0"/>
                  </a:lnTo>
                  <a:lnTo>
                    <a:pt x="1054607" y="0"/>
                  </a:lnTo>
                  <a:lnTo>
                    <a:pt x="1054607" y="0"/>
                  </a:lnTo>
                  <a:lnTo>
                    <a:pt x="1105626" y="10298"/>
                  </a:lnTo>
                  <a:lnTo>
                    <a:pt x="1147285" y="38384"/>
                  </a:lnTo>
                  <a:lnTo>
                    <a:pt x="1175373" y="80044"/>
                  </a:lnTo>
                  <a:lnTo>
                    <a:pt x="1185671" y="131063"/>
                  </a:lnTo>
                  <a:lnTo>
                    <a:pt x="1185671" y="655319"/>
                  </a:lnTo>
                  <a:lnTo>
                    <a:pt x="1185671" y="655319"/>
                  </a:lnTo>
                  <a:lnTo>
                    <a:pt x="1054607" y="786383"/>
                  </a:lnTo>
                  <a:lnTo>
                    <a:pt x="131063" y="786383"/>
                  </a:lnTo>
                  <a:lnTo>
                    <a:pt x="131063" y="786383"/>
                  </a:lnTo>
                  <a:lnTo>
                    <a:pt x="0" y="655319"/>
                  </a:lnTo>
                  <a:lnTo>
                    <a:pt x="0" y="131063"/>
                  </a:lnTo>
                  <a:close/>
                </a:path>
              </a:pathLst>
            </a:custGeom>
            <a:noFill/>
            <a:ln cap="flat" cmpd="sng" w="12700">
              <a:solidFill>
                <a:srgbClr val="2E528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72" name="Google Shape;1172;p64"/>
            <p:cNvSpPr/>
            <p:nvPr/>
          </p:nvSpPr>
          <p:spPr>
            <a:xfrm>
              <a:off x="5426963" y="3591800"/>
              <a:ext cx="1186180" cy="788035"/>
            </a:xfrm>
            <a:custGeom>
              <a:rect b="b" l="l" r="r" t="t"/>
              <a:pathLst>
                <a:path extrusionOk="0" h="788035" w="1186179">
                  <a:moveTo>
                    <a:pt x="1054352" y="787908"/>
                  </a:moveTo>
                  <a:lnTo>
                    <a:pt x="131318" y="787908"/>
                  </a:lnTo>
                  <a:lnTo>
                    <a:pt x="80205" y="777587"/>
                  </a:lnTo>
                  <a:lnTo>
                    <a:pt x="38465" y="749441"/>
                  </a:lnTo>
                  <a:lnTo>
                    <a:pt x="10320" y="707700"/>
                  </a:lnTo>
                  <a:lnTo>
                    <a:pt x="0" y="656590"/>
                  </a:lnTo>
                  <a:lnTo>
                    <a:pt x="0" y="131318"/>
                  </a:lnTo>
                  <a:lnTo>
                    <a:pt x="10320" y="80205"/>
                  </a:lnTo>
                  <a:lnTo>
                    <a:pt x="38465" y="38465"/>
                  </a:lnTo>
                  <a:lnTo>
                    <a:pt x="80205" y="10320"/>
                  </a:lnTo>
                  <a:lnTo>
                    <a:pt x="131318" y="0"/>
                  </a:lnTo>
                  <a:lnTo>
                    <a:pt x="1054352" y="0"/>
                  </a:lnTo>
                  <a:lnTo>
                    <a:pt x="1105464" y="10320"/>
                  </a:lnTo>
                  <a:lnTo>
                    <a:pt x="1147206" y="38465"/>
                  </a:lnTo>
                  <a:lnTo>
                    <a:pt x="1175351" y="80205"/>
                  </a:lnTo>
                  <a:lnTo>
                    <a:pt x="1185671" y="131318"/>
                  </a:lnTo>
                  <a:lnTo>
                    <a:pt x="1185671" y="656590"/>
                  </a:lnTo>
                  <a:lnTo>
                    <a:pt x="1175351" y="707700"/>
                  </a:lnTo>
                  <a:lnTo>
                    <a:pt x="1147206" y="749441"/>
                  </a:lnTo>
                  <a:lnTo>
                    <a:pt x="1105464" y="777587"/>
                  </a:lnTo>
                  <a:lnTo>
                    <a:pt x="1054352" y="787908"/>
                  </a:lnTo>
                  <a:close/>
                </a:path>
              </a:pathLst>
            </a:custGeom>
            <a:solidFill>
              <a:srgbClr val="008BB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73" name="Google Shape;1173;p64"/>
            <p:cNvSpPr/>
            <p:nvPr/>
          </p:nvSpPr>
          <p:spPr>
            <a:xfrm>
              <a:off x="5426963" y="3591800"/>
              <a:ext cx="1186180" cy="788035"/>
            </a:xfrm>
            <a:custGeom>
              <a:rect b="b" l="l" r="r" t="t"/>
              <a:pathLst>
                <a:path extrusionOk="0" h="788035" w="1186179">
                  <a:moveTo>
                    <a:pt x="0" y="131318"/>
                  </a:moveTo>
                  <a:lnTo>
                    <a:pt x="0" y="131318"/>
                  </a:lnTo>
                  <a:lnTo>
                    <a:pt x="10320" y="80205"/>
                  </a:lnTo>
                  <a:lnTo>
                    <a:pt x="38465" y="38465"/>
                  </a:lnTo>
                  <a:lnTo>
                    <a:pt x="80205" y="10320"/>
                  </a:lnTo>
                  <a:lnTo>
                    <a:pt x="131318" y="0"/>
                  </a:lnTo>
                  <a:lnTo>
                    <a:pt x="1054352" y="0"/>
                  </a:lnTo>
                  <a:lnTo>
                    <a:pt x="1054352" y="0"/>
                  </a:lnTo>
                  <a:lnTo>
                    <a:pt x="1105464" y="10320"/>
                  </a:lnTo>
                  <a:lnTo>
                    <a:pt x="1147206" y="38465"/>
                  </a:lnTo>
                  <a:lnTo>
                    <a:pt x="1175351" y="80205"/>
                  </a:lnTo>
                  <a:lnTo>
                    <a:pt x="1185671" y="131318"/>
                  </a:lnTo>
                  <a:lnTo>
                    <a:pt x="1185671" y="656590"/>
                  </a:lnTo>
                  <a:lnTo>
                    <a:pt x="1185671" y="656590"/>
                  </a:lnTo>
                  <a:lnTo>
                    <a:pt x="1054352" y="787908"/>
                  </a:lnTo>
                  <a:lnTo>
                    <a:pt x="131318" y="787908"/>
                  </a:lnTo>
                  <a:lnTo>
                    <a:pt x="131318" y="787908"/>
                  </a:lnTo>
                  <a:lnTo>
                    <a:pt x="0" y="656590"/>
                  </a:lnTo>
                  <a:lnTo>
                    <a:pt x="0" y="131318"/>
                  </a:lnTo>
                  <a:close/>
                </a:path>
              </a:pathLst>
            </a:custGeom>
            <a:noFill/>
            <a:ln cap="flat" cmpd="sng" w="12700">
              <a:solidFill>
                <a:srgbClr val="2E528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sp>
        <p:nvSpPr>
          <p:cNvPr id="1174" name="Google Shape;1174;p64"/>
          <p:cNvSpPr txBox="1"/>
          <p:nvPr/>
        </p:nvSpPr>
        <p:spPr>
          <a:xfrm>
            <a:off x="5689472" y="902830"/>
            <a:ext cx="582295" cy="2692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600">
                <a:latin typeface="Calibri"/>
                <a:ea typeface="Calibri"/>
                <a:cs typeface="Calibri"/>
                <a:sym typeface="Calibri"/>
              </a:rPr>
              <a:t>SCADA</a:t>
            </a:r>
            <a:endParaRPr sz="1600">
              <a:latin typeface="Calibri"/>
              <a:ea typeface="Calibri"/>
              <a:cs typeface="Calibri"/>
              <a:sym typeface="Calibri"/>
            </a:endParaRPr>
          </a:p>
        </p:txBody>
      </p:sp>
      <p:sp>
        <p:nvSpPr>
          <p:cNvPr id="1175" name="Google Shape;1175;p64"/>
          <p:cNvSpPr txBox="1"/>
          <p:nvPr/>
        </p:nvSpPr>
        <p:spPr>
          <a:xfrm>
            <a:off x="5792849" y="2183116"/>
            <a:ext cx="469265"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850">
                <a:solidFill>
                  <a:srgbClr val="FFFFFF"/>
                </a:solidFill>
                <a:latin typeface="Calibri"/>
                <a:ea typeface="Calibri"/>
                <a:cs typeface="Calibri"/>
                <a:sym typeface="Calibri"/>
              </a:rPr>
              <a:t>Da IT a OT</a:t>
            </a:r>
            <a:endParaRPr sz="850">
              <a:latin typeface="Calibri"/>
              <a:ea typeface="Calibri"/>
              <a:cs typeface="Calibri"/>
              <a:sym typeface="Calibri"/>
            </a:endParaRPr>
          </a:p>
        </p:txBody>
      </p:sp>
      <p:sp>
        <p:nvSpPr>
          <p:cNvPr id="1176" name="Google Shape;1176;p64"/>
          <p:cNvSpPr txBox="1"/>
          <p:nvPr/>
        </p:nvSpPr>
        <p:spPr>
          <a:xfrm>
            <a:off x="5737542" y="2947783"/>
            <a:ext cx="58420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850">
                <a:solidFill>
                  <a:srgbClr val="FFFFFF"/>
                </a:solidFill>
                <a:latin typeface="Calibri"/>
                <a:ea typeface="Calibri"/>
                <a:cs typeface="Calibri"/>
                <a:sym typeface="Calibri"/>
              </a:rPr>
              <a:t>L'uomo nella</a:t>
            </a:r>
            <a:endParaRPr sz="850">
              <a:latin typeface="Calibri"/>
              <a:ea typeface="Calibri"/>
              <a:cs typeface="Calibri"/>
              <a:sym typeface="Calibri"/>
            </a:endParaRPr>
          </a:p>
        </p:txBody>
      </p:sp>
      <p:sp>
        <p:nvSpPr>
          <p:cNvPr id="1177" name="Google Shape;1177;p64"/>
          <p:cNvSpPr txBox="1"/>
          <p:nvPr/>
        </p:nvSpPr>
        <p:spPr>
          <a:xfrm>
            <a:off x="5661228" y="3109073"/>
            <a:ext cx="73533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850">
                <a:solidFill>
                  <a:srgbClr val="FFFFFF"/>
                </a:solidFill>
                <a:latin typeface="Calibri"/>
                <a:ea typeface="Calibri"/>
                <a:cs typeface="Calibri"/>
                <a:sym typeface="Calibri"/>
              </a:rPr>
              <a:t>Attacco centrale</a:t>
            </a:r>
            <a:endParaRPr sz="850">
              <a:latin typeface="Calibri"/>
              <a:ea typeface="Calibri"/>
              <a:cs typeface="Calibri"/>
              <a:sym typeface="Calibri"/>
            </a:endParaRPr>
          </a:p>
        </p:txBody>
      </p:sp>
      <p:sp>
        <p:nvSpPr>
          <p:cNvPr id="1178" name="Google Shape;1178;p64"/>
          <p:cNvSpPr txBox="1"/>
          <p:nvPr/>
        </p:nvSpPr>
        <p:spPr>
          <a:xfrm>
            <a:off x="5617845" y="3920527"/>
            <a:ext cx="56642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850">
                <a:solidFill>
                  <a:srgbClr val="FFFFFF"/>
                </a:solidFill>
                <a:latin typeface="Calibri"/>
                <a:ea typeface="Calibri"/>
                <a:cs typeface="Calibri"/>
                <a:sym typeface="Calibri"/>
              </a:rPr>
              <a:t>PLC dannoso</a:t>
            </a:r>
            <a:endParaRPr sz="850">
              <a:latin typeface="Calibri"/>
              <a:ea typeface="Calibri"/>
              <a:cs typeface="Calibri"/>
              <a:sym typeface="Calibri"/>
            </a:endParaRPr>
          </a:p>
        </p:txBody>
      </p:sp>
      <p:grpSp>
        <p:nvGrpSpPr>
          <p:cNvPr id="1179" name="Google Shape;1179;p64"/>
          <p:cNvGrpSpPr/>
          <p:nvPr/>
        </p:nvGrpSpPr>
        <p:grpSpPr>
          <a:xfrm>
            <a:off x="6900671" y="752588"/>
            <a:ext cx="1432560" cy="3794760"/>
            <a:chOff x="6900671" y="752588"/>
            <a:chExt cx="1432560" cy="3794760"/>
          </a:xfrm>
        </p:grpSpPr>
        <p:sp>
          <p:nvSpPr>
            <p:cNvPr id="1180" name="Google Shape;1180;p64"/>
            <p:cNvSpPr/>
            <p:nvPr/>
          </p:nvSpPr>
          <p:spPr>
            <a:xfrm>
              <a:off x="6900671" y="752588"/>
              <a:ext cx="1432560" cy="3794760"/>
            </a:xfrm>
            <a:custGeom>
              <a:rect b="b" l="l" r="r" t="t"/>
              <a:pathLst>
                <a:path extrusionOk="0" h="3794760" w="1432559">
                  <a:moveTo>
                    <a:pt x="1193800" y="3794760"/>
                  </a:moveTo>
                  <a:lnTo>
                    <a:pt x="238758" y="3794760"/>
                  </a:lnTo>
                  <a:lnTo>
                    <a:pt x="190652" y="3789908"/>
                  </a:lnTo>
                  <a:lnTo>
                    <a:pt x="145839" y="3775997"/>
                  </a:lnTo>
                  <a:lnTo>
                    <a:pt x="105282" y="3753982"/>
                  </a:lnTo>
                  <a:lnTo>
                    <a:pt x="69945" y="3724829"/>
                  </a:lnTo>
                  <a:lnTo>
                    <a:pt x="40786" y="3689493"/>
                  </a:lnTo>
                  <a:lnTo>
                    <a:pt x="18767" y="3648936"/>
                  </a:lnTo>
                  <a:lnTo>
                    <a:pt x="4851" y="3604117"/>
                  </a:lnTo>
                  <a:lnTo>
                    <a:pt x="0" y="3556000"/>
                  </a:lnTo>
                  <a:lnTo>
                    <a:pt x="0" y="238760"/>
                  </a:lnTo>
                  <a:lnTo>
                    <a:pt x="4851" y="190652"/>
                  </a:lnTo>
                  <a:lnTo>
                    <a:pt x="18767" y="145839"/>
                  </a:lnTo>
                  <a:lnTo>
                    <a:pt x="40786" y="105282"/>
                  </a:lnTo>
                  <a:lnTo>
                    <a:pt x="69945" y="69945"/>
                  </a:lnTo>
                  <a:lnTo>
                    <a:pt x="105282" y="40786"/>
                  </a:lnTo>
                  <a:lnTo>
                    <a:pt x="145839" y="18767"/>
                  </a:lnTo>
                  <a:lnTo>
                    <a:pt x="190652" y="4851"/>
                  </a:lnTo>
                  <a:lnTo>
                    <a:pt x="238758" y="0"/>
                  </a:lnTo>
                  <a:lnTo>
                    <a:pt x="1193800" y="0"/>
                  </a:lnTo>
                  <a:lnTo>
                    <a:pt x="1241907" y="4851"/>
                  </a:lnTo>
                  <a:lnTo>
                    <a:pt x="1286720" y="18767"/>
                  </a:lnTo>
                  <a:lnTo>
                    <a:pt x="1327276" y="40786"/>
                  </a:lnTo>
                  <a:lnTo>
                    <a:pt x="1362614" y="69945"/>
                  </a:lnTo>
                  <a:lnTo>
                    <a:pt x="1391772" y="105282"/>
                  </a:lnTo>
                  <a:lnTo>
                    <a:pt x="1413791" y="145839"/>
                  </a:lnTo>
                  <a:lnTo>
                    <a:pt x="1427707" y="190652"/>
                  </a:lnTo>
                  <a:lnTo>
                    <a:pt x="1432558" y="238760"/>
                  </a:lnTo>
                  <a:lnTo>
                    <a:pt x="1432558" y="3556000"/>
                  </a:lnTo>
                  <a:lnTo>
                    <a:pt x="1427707" y="3604117"/>
                  </a:lnTo>
                  <a:lnTo>
                    <a:pt x="1413791" y="3648936"/>
                  </a:lnTo>
                  <a:lnTo>
                    <a:pt x="1391772" y="3689493"/>
                  </a:lnTo>
                  <a:lnTo>
                    <a:pt x="1362614" y="3724829"/>
                  </a:lnTo>
                  <a:lnTo>
                    <a:pt x="1327276" y="3753982"/>
                  </a:lnTo>
                  <a:lnTo>
                    <a:pt x="1286720" y="3775997"/>
                  </a:lnTo>
                  <a:lnTo>
                    <a:pt x="1241907" y="3789908"/>
                  </a:lnTo>
                  <a:lnTo>
                    <a:pt x="1193800" y="3794760"/>
                  </a:lnTo>
                  <a:close/>
                </a:path>
              </a:pathLst>
            </a:custGeom>
            <a:solidFill>
              <a:srgbClr val="A7E6E2"/>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81" name="Google Shape;1181;p64"/>
            <p:cNvSpPr/>
            <p:nvPr/>
          </p:nvSpPr>
          <p:spPr>
            <a:xfrm>
              <a:off x="6900671" y="752588"/>
              <a:ext cx="1432560" cy="3794760"/>
            </a:xfrm>
            <a:custGeom>
              <a:rect b="b" l="l" r="r" t="t"/>
              <a:pathLst>
                <a:path extrusionOk="0" h="3794760" w="1432559">
                  <a:moveTo>
                    <a:pt x="0" y="238760"/>
                  </a:moveTo>
                  <a:lnTo>
                    <a:pt x="0" y="238760"/>
                  </a:lnTo>
                  <a:lnTo>
                    <a:pt x="4851" y="190652"/>
                  </a:lnTo>
                  <a:lnTo>
                    <a:pt x="18767" y="145839"/>
                  </a:lnTo>
                  <a:lnTo>
                    <a:pt x="40786" y="105282"/>
                  </a:lnTo>
                  <a:lnTo>
                    <a:pt x="69945" y="69945"/>
                  </a:lnTo>
                  <a:lnTo>
                    <a:pt x="105282" y="40786"/>
                  </a:lnTo>
                  <a:lnTo>
                    <a:pt x="145839" y="18767"/>
                  </a:lnTo>
                  <a:lnTo>
                    <a:pt x="190652" y="4851"/>
                  </a:lnTo>
                  <a:lnTo>
                    <a:pt x="238758" y="0"/>
                  </a:lnTo>
                  <a:lnTo>
                    <a:pt x="1193800" y="0"/>
                  </a:lnTo>
                  <a:lnTo>
                    <a:pt x="1193800" y="0"/>
                  </a:lnTo>
                  <a:lnTo>
                    <a:pt x="1241907" y="4851"/>
                  </a:lnTo>
                  <a:lnTo>
                    <a:pt x="1286720" y="18767"/>
                  </a:lnTo>
                  <a:lnTo>
                    <a:pt x="1327276" y="40786"/>
                  </a:lnTo>
                  <a:lnTo>
                    <a:pt x="1362614" y="69945"/>
                  </a:lnTo>
                  <a:lnTo>
                    <a:pt x="1391772" y="105282"/>
                  </a:lnTo>
                  <a:lnTo>
                    <a:pt x="1413791" y="145839"/>
                  </a:lnTo>
                  <a:lnTo>
                    <a:pt x="1427707" y="190652"/>
                  </a:lnTo>
                  <a:lnTo>
                    <a:pt x="1432558" y="238760"/>
                  </a:lnTo>
                  <a:lnTo>
                    <a:pt x="1432558" y="3556000"/>
                  </a:lnTo>
                  <a:lnTo>
                    <a:pt x="1432558" y="3556000"/>
                  </a:lnTo>
                  <a:lnTo>
                    <a:pt x="1193800" y="3794760"/>
                  </a:lnTo>
                  <a:lnTo>
                    <a:pt x="238758" y="3794760"/>
                  </a:lnTo>
                  <a:lnTo>
                    <a:pt x="238758" y="3794760"/>
                  </a:lnTo>
                  <a:lnTo>
                    <a:pt x="0" y="3556000"/>
                  </a:lnTo>
                  <a:lnTo>
                    <a:pt x="0" y="238760"/>
                  </a:lnTo>
                  <a:close/>
                </a:path>
              </a:pathLst>
            </a:custGeom>
            <a:noFill/>
            <a:ln cap="flat" cmpd="sng" w="12675">
              <a:solidFill>
                <a:srgbClr val="2E528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82" name="Google Shape;1182;p64"/>
            <p:cNvSpPr/>
            <p:nvPr/>
          </p:nvSpPr>
          <p:spPr>
            <a:xfrm>
              <a:off x="7010399" y="1854440"/>
              <a:ext cx="1184275" cy="539750"/>
            </a:xfrm>
            <a:custGeom>
              <a:rect b="b" l="l" r="r" t="t"/>
              <a:pathLst>
                <a:path extrusionOk="0" h="539750" w="1184275">
                  <a:moveTo>
                    <a:pt x="1094230" y="539495"/>
                  </a:moveTo>
                  <a:lnTo>
                    <a:pt x="89915" y="539495"/>
                  </a:lnTo>
                  <a:lnTo>
                    <a:pt x="54917" y="532428"/>
                  </a:lnTo>
                  <a:lnTo>
                    <a:pt x="26336" y="513158"/>
                  </a:lnTo>
                  <a:lnTo>
                    <a:pt x="7065" y="484578"/>
                  </a:lnTo>
                  <a:lnTo>
                    <a:pt x="0" y="449580"/>
                  </a:lnTo>
                  <a:lnTo>
                    <a:pt x="0" y="89914"/>
                  </a:lnTo>
                  <a:lnTo>
                    <a:pt x="7065" y="54917"/>
                  </a:lnTo>
                  <a:lnTo>
                    <a:pt x="26336" y="26336"/>
                  </a:lnTo>
                  <a:lnTo>
                    <a:pt x="54917" y="7065"/>
                  </a:lnTo>
                  <a:lnTo>
                    <a:pt x="89915" y="0"/>
                  </a:lnTo>
                  <a:lnTo>
                    <a:pt x="1094230" y="0"/>
                  </a:lnTo>
                  <a:lnTo>
                    <a:pt x="1129230" y="7065"/>
                  </a:lnTo>
                  <a:lnTo>
                    <a:pt x="1157811" y="26336"/>
                  </a:lnTo>
                  <a:lnTo>
                    <a:pt x="1177081" y="54917"/>
                  </a:lnTo>
                  <a:lnTo>
                    <a:pt x="1184147" y="89914"/>
                  </a:lnTo>
                  <a:lnTo>
                    <a:pt x="1184147" y="449580"/>
                  </a:lnTo>
                  <a:lnTo>
                    <a:pt x="1177081" y="484578"/>
                  </a:lnTo>
                  <a:lnTo>
                    <a:pt x="1157811" y="513158"/>
                  </a:lnTo>
                  <a:lnTo>
                    <a:pt x="1129230" y="532428"/>
                  </a:lnTo>
                  <a:lnTo>
                    <a:pt x="1094230" y="539495"/>
                  </a:lnTo>
                  <a:close/>
                </a:path>
              </a:pathLst>
            </a:custGeom>
            <a:solidFill>
              <a:srgbClr val="008BB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83" name="Google Shape;1183;p64"/>
            <p:cNvSpPr/>
            <p:nvPr/>
          </p:nvSpPr>
          <p:spPr>
            <a:xfrm>
              <a:off x="7010399" y="1854440"/>
              <a:ext cx="1184275" cy="539750"/>
            </a:xfrm>
            <a:custGeom>
              <a:rect b="b" l="l" r="r" t="t"/>
              <a:pathLst>
                <a:path extrusionOk="0" h="539750" w="1184275">
                  <a:moveTo>
                    <a:pt x="0" y="89914"/>
                  </a:moveTo>
                  <a:lnTo>
                    <a:pt x="0" y="89914"/>
                  </a:lnTo>
                  <a:lnTo>
                    <a:pt x="7065" y="54917"/>
                  </a:lnTo>
                  <a:lnTo>
                    <a:pt x="26336" y="26336"/>
                  </a:lnTo>
                  <a:lnTo>
                    <a:pt x="54917" y="7065"/>
                  </a:lnTo>
                  <a:lnTo>
                    <a:pt x="89915" y="0"/>
                  </a:lnTo>
                  <a:lnTo>
                    <a:pt x="1094230" y="0"/>
                  </a:lnTo>
                  <a:lnTo>
                    <a:pt x="1094230" y="0"/>
                  </a:lnTo>
                  <a:lnTo>
                    <a:pt x="1129230" y="7065"/>
                  </a:lnTo>
                  <a:lnTo>
                    <a:pt x="1157811" y="26336"/>
                  </a:lnTo>
                  <a:lnTo>
                    <a:pt x="1177081" y="54917"/>
                  </a:lnTo>
                  <a:lnTo>
                    <a:pt x="1184147" y="89914"/>
                  </a:lnTo>
                  <a:lnTo>
                    <a:pt x="1184147" y="449580"/>
                  </a:lnTo>
                  <a:lnTo>
                    <a:pt x="1184147" y="449580"/>
                  </a:lnTo>
                  <a:lnTo>
                    <a:pt x="1094230" y="539495"/>
                  </a:lnTo>
                  <a:lnTo>
                    <a:pt x="89915" y="539495"/>
                  </a:lnTo>
                  <a:lnTo>
                    <a:pt x="89915" y="539495"/>
                  </a:lnTo>
                  <a:lnTo>
                    <a:pt x="0" y="449580"/>
                  </a:lnTo>
                  <a:lnTo>
                    <a:pt x="0" y="89914"/>
                  </a:lnTo>
                  <a:close/>
                </a:path>
              </a:pathLst>
            </a:custGeom>
            <a:noFill/>
            <a:ln cap="flat" cmpd="sng" w="12700">
              <a:solidFill>
                <a:srgbClr val="2E528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84" name="Google Shape;1184;p64"/>
            <p:cNvSpPr/>
            <p:nvPr/>
          </p:nvSpPr>
          <p:spPr>
            <a:xfrm>
              <a:off x="7010399" y="2529571"/>
              <a:ext cx="1184275" cy="539750"/>
            </a:xfrm>
            <a:custGeom>
              <a:rect b="b" l="l" r="r" t="t"/>
              <a:pathLst>
                <a:path extrusionOk="0" h="539750" w="1184275">
                  <a:moveTo>
                    <a:pt x="1094230" y="539495"/>
                  </a:moveTo>
                  <a:lnTo>
                    <a:pt x="89915" y="539495"/>
                  </a:lnTo>
                  <a:lnTo>
                    <a:pt x="54917" y="532428"/>
                  </a:lnTo>
                  <a:lnTo>
                    <a:pt x="26336" y="513158"/>
                  </a:lnTo>
                  <a:lnTo>
                    <a:pt x="7065" y="484578"/>
                  </a:lnTo>
                  <a:lnTo>
                    <a:pt x="0" y="449580"/>
                  </a:lnTo>
                  <a:lnTo>
                    <a:pt x="0" y="89914"/>
                  </a:lnTo>
                  <a:lnTo>
                    <a:pt x="7065" y="54917"/>
                  </a:lnTo>
                  <a:lnTo>
                    <a:pt x="26336" y="26336"/>
                  </a:lnTo>
                  <a:lnTo>
                    <a:pt x="54917" y="7065"/>
                  </a:lnTo>
                  <a:lnTo>
                    <a:pt x="89915" y="0"/>
                  </a:lnTo>
                  <a:lnTo>
                    <a:pt x="1094230" y="0"/>
                  </a:lnTo>
                  <a:lnTo>
                    <a:pt x="1129230" y="7065"/>
                  </a:lnTo>
                  <a:lnTo>
                    <a:pt x="1157811" y="26336"/>
                  </a:lnTo>
                  <a:lnTo>
                    <a:pt x="1177081" y="54917"/>
                  </a:lnTo>
                  <a:lnTo>
                    <a:pt x="1184147" y="89914"/>
                  </a:lnTo>
                  <a:lnTo>
                    <a:pt x="1184147" y="449580"/>
                  </a:lnTo>
                  <a:lnTo>
                    <a:pt x="1177081" y="484578"/>
                  </a:lnTo>
                  <a:lnTo>
                    <a:pt x="1157811" y="513158"/>
                  </a:lnTo>
                  <a:lnTo>
                    <a:pt x="1129230" y="532428"/>
                  </a:lnTo>
                  <a:lnTo>
                    <a:pt x="1094230" y="539495"/>
                  </a:lnTo>
                  <a:close/>
                </a:path>
              </a:pathLst>
            </a:custGeom>
            <a:solidFill>
              <a:srgbClr val="008BB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85" name="Google Shape;1185;p64"/>
            <p:cNvSpPr/>
            <p:nvPr/>
          </p:nvSpPr>
          <p:spPr>
            <a:xfrm>
              <a:off x="7010399" y="2529571"/>
              <a:ext cx="1184275" cy="539750"/>
            </a:xfrm>
            <a:custGeom>
              <a:rect b="b" l="l" r="r" t="t"/>
              <a:pathLst>
                <a:path extrusionOk="0" h="539750" w="1184275">
                  <a:moveTo>
                    <a:pt x="0" y="89914"/>
                  </a:moveTo>
                  <a:lnTo>
                    <a:pt x="0" y="89914"/>
                  </a:lnTo>
                  <a:lnTo>
                    <a:pt x="7065" y="54917"/>
                  </a:lnTo>
                  <a:lnTo>
                    <a:pt x="26336" y="26336"/>
                  </a:lnTo>
                  <a:lnTo>
                    <a:pt x="54917" y="7065"/>
                  </a:lnTo>
                  <a:lnTo>
                    <a:pt x="89915" y="0"/>
                  </a:lnTo>
                  <a:lnTo>
                    <a:pt x="1094230" y="0"/>
                  </a:lnTo>
                  <a:lnTo>
                    <a:pt x="1094230" y="0"/>
                  </a:lnTo>
                  <a:lnTo>
                    <a:pt x="1129230" y="7065"/>
                  </a:lnTo>
                  <a:lnTo>
                    <a:pt x="1157811" y="26336"/>
                  </a:lnTo>
                  <a:lnTo>
                    <a:pt x="1177081" y="54917"/>
                  </a:lnTo>
                  <a:lnTo>
                    <a:pt x="1184147" y="89914"/>
                  </a:lnTo>
                  <a:lnTo>
                    <a:pt x="1184147" y="449580"/>
                  </a:lnTo>
                  <a:lnTo>
                    <a:pt x="1184147" y="449580"/>
                  </a:lnTo>
                  <a:lnTo>
                    <a:pt x="1094230" y="539495"/>
                  </a:lnTo>
                  <a:lnTo>
                    <a:pt x="89915" y="539495"/>
                  </a:lnTo>
                  <a:lnTo>
                    <a:pt x="89915" y="539495"/>
                  </a:lnTo>
                  <a:lnTo>
                    <a:pt x="0" y="449580"/>
                  </a:lnTo>
                  <a:lnTo>
                    <a:pt x="0" y="89914"/>
                  </a:lnTo>
                  <a:close/>
                </a:path>
              </a:pathLst>
            </a:custGeom>
            <a:noFill/>
            <a:ln cap="flat" cmpd="sng" w="12700">
              <a:solidFill>
                <a:srgbClr val="2E528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86" name="Google Shape;1186;p64"/>
            <p:cNvSpPr/>
            <p:nvPr/>
          </p:nvSpPr>
          <p:spPr>
            <a:xfrm>
              <a:off x="7010399" y="3203180"/>
              <a:ext cx="1184275" cy="539750"/>
            </a:xfrm>
            <a:custGeom>
              <a:rect b="b" l="l" r="r" t="t"/>
              <a:pathLst>
                <a:path extrusionOk="0" h="539750" w="1184275">
                  <a:moveTo>
                    <a:pt x="1094230" y="539495"/>
                  </a:moveTo>
                  <a:lnTo>
                    <a:pt x="89915" y="539495"/>
                  </a:lnTo>
                  <a:lnTo>
                    <a:pt x="54917" y="532428"/>
                  </a:lnTo>
                  <a:lnTo>
                    <a:pt x="26336" y="513158"/>
                  </a:lnTo>
                  <a:lnTo>
                    <a:pt x="7065" y="484578"/>
                  </a:lnTo>
                  <a:lnTo>
                    <a:pt x="0" y="449580"/>
                  </a:lnTo>
                  <a:lnTo>
                    <a:pt x="0" y="89915"/>
                  </a:lnTo>
                  <a:lnTo>
                    <a:pt x="7065" y="54917"/>
                  </a:lnTo>
                  <a:lnTo>
                    <a:pt x="26336" y="26336"/>
                  </a:lnTo>
                  <a:lnTo>
                    <a:pt x="54917" y="7065"/>
                  </a:lnTo>
                  <a:lnTo>
                    <a:pt x="89915" y="0"/>
                  </a:lnTo>
                  <a:lnTo>
                    <a:pt x="1094230" y="0"/>
                  </a:lnTo>
                  <a:lnTo>
                    <a:pt x="1129230" y="7065"/>
                  </a:lnTo>
                  <a:lnTo>
                    <a:pt x="1157811" y="26336"/>
                  </a:lnTo>
                  <a:lnTo>
                    <a:pt x="1177081" y="54917"/>
                  </a:lnTo>
                  <a:lnTo>
                    <a:pt x="1184147" y="89915"/>
                  </a:lnTo>
                  <a:lnTo>
                    <a:pt x="1184147" y="449580"/>
                  </a:lnTo>
                  <a:lnTo>
                    <a:pt x="1177081" y="484578"/>
                  </a:lnTo>
                  <a:lnTo>
                    <a:pt x="1157811" y="513158"/>
                  </a:lnTo>
                  <a:lnTo>
                    <a:pt x="1129230" y="532428"/>
                  </a:lnTo>
                  <a:lnTo>
                    <a:pt x="1094230" y="539495"/>
                  </a:lnTo>
                  <a:close/>
                </a:path>
              </a:pathLst>
            </a:custGeom>
            <a:solidFill>
              <a:srgbClr val="008BB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87" name="Google Shape;1187;p64"/>
            <p:cNvSpPr/>
            <p:nvPr/>
          </p:nvSpPr>
          <p:spPr>
            <a:xfrm>
              <a:off x="7010399" y="3203180"/>
              <a:ext cx="1184275" cy="539750"/>
            </a:xfrm>
            <a:custGeom>
              <a:rect b="b" l="l" r="r" t="t"/>
              <a:pathLst>
                <a:path extrusionOk="0" h="539750" w="1184275">
                  <a:moveTo>
                    <a:pt x="0" y="89915"/>
                  </a:moveTo>
                  <a:lnTo>
                    <a:pt x="0" y="89915"/>
                  </a:lnTo>
                  <a:lnTo>
                    <a:pt x="7065" y="54917"/>
                  </a:lnTo>
                  <a:lnTo>
                    <a:pt x="26336" y="26336"/>
                  </a:lnTo>
                  <a:lnTo>
                    <a:pt x="54917" y="7065"/>
                  </a:lnTo>
                  <a:lnTo>
                    <a:pt x="89915" y="0"/>
                  </a:lnTo>
                  <a:lnTo>
                    <a:pt x="1094230" y="0"/>
                  </a:lnTo>
                  <a:lnTo>
                    <a:pt x="1094230" y="0"/>
                  </a:lnTo>
                  <a:lnTo>
                    <a:pt x="1129230" y="7065"/>
                  </a:lnTo>
                  <a:lnTo>
                    <a:pt x="1157811" y="26336"/>
                  </a:lnTo>
                  <a:lnTo>
                    <a:pt x="1177081" y="54917"/>
                  </a:lnTo>
                  <a:lnTo>
                    <a:pt x="1184147" y="89915"/>
                  </a:lnTo>
                  <a:lnTo>
                    <a:pt x="1184147" y="449580"/>
                  </a:lnTo>
                  <a:lnTo>
                    <a:pt x="1184147" y="449580"/>
                  </a:lnTo>
                  <a:lnTo>
                    <a:pt x="1094230" y="539495"/>
                  </a:lnTo>
                  <a:lnTo>
                    <a:pt x="89915" y="539495"/>
                  </a:lnTo>
                  <a:lnTo>
                    <a:pt x="89915" y="539495"/>
                  </a:lnTo>
                  <a:lnTo>
                    <a:pt x="0" y="449580"/>
                  </a:lnTo>
                  <a:lnTo>
                    <a:pt x="0" y="89915"/>
                  </a:lnTo>
                  <a:close/>
                </a:path>
              </a:pathLst>
            </a:custGeom>
            <a:noFill/>
            <a:ln cap="flat" cmpd="sng" w="12700">
              <a:solidFill>
                <a:srgbClr val="2E528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88" name="Google Shape;1188;p64"/>
            <p:cNvSpPr/>
            <p:nvPr/>
          </p:nvSpPr>
          <p:spPr>
            <a:xfrm>
              <a:off x="7010399" y="3878311"/>
              <a:ext cx="1184275" cy="539750"/>
            </a:xfrm>
            <a:custGeom>
              <a:rect b="b" l="l" r="r" t="t"/>
              <a:pathLst>
                <a:path extrusionOk="0" h="539750" w="1184275">
                  <a:moveTo>
                    <a:pt x="1094230" y="539495"/>
                  </a:moveTo>
                  <a:lnTo>
                    <a:pt x="89915" y="539495"/>
                  </a:lnTo>
                  <a:lnTo>
                    <a:pt x="54917" y="532428"/>
                  </a:lnTo>
                  <a:lnTo>
                    <a:pt x="26336" y="513158"/>
                  </a:lnTo>
                  <a:lnTo>
                    <a:pt x="7065" y="484578"/>
                  </a:lnTo>
                  <a:lnTo>
                    <a:pt x="0" y="449580"/>
                  </a:lnTo>
                  <a:lnTo>
                    <a:pt x="0" y="89915"/>
                  </a:lnTo>
                  <a:lnTo>
                    <a:pt x="7065" y="54917"/>
                  </a:lnTo>
                  <a:lnTo>
                    <a:pt x="26336" y="26336"/>
                  </a:lnTo>
                  <a:lnTo>
                    <a:pt x="54917" y="7065"/>
                  </a:lnTo>
                  <a:lnTo>
                    <a:pt x="89915" y="0"/>
                  </a:lnTo>
                  <a:lnTo>
                    <a:pt x="1094230" y="0"/>
                  </a:lnTo>
                  <a:lnTo>
                    <a:pt x="1129230" y="7065"/>
                  </a:lnTo>
                  <a:lnTo>
                    <a:pt x="1157811" y="26336"/>
                  </a:lnTo>
                  <a:lnTo>
                    <a:pt x="1177081" y="54917"/>
                  </a:lnTo>
                  <a:lnTo>
                    <a:pt x="1184147" y="89915"/>
                  </a:lnTo>
                  <a:lnTo>
                    <a:pt x="1184147" y="449580"/>
                  </a:lnTo>
                  <a:lnTo>
                    <a:pt x="1177081" y="484578"/>
                  </a:lnTo>
                  <a:lnTo>
                    <a:pt x="1157811" y="513158"/>
                  </a:lnTo>
                  <a:lnTo>
                    <a:pt x="1129230" y="532428"/>
                  </a:lnTo>
                  <a:lnTo>
                    <a:pt x="1094230" y="539495"/>
                  </a:lnTo>
                  <a:close/>
                </a:path>
              </a:pathLst>
            </a:custGeom>
            <a:solidFill>
              <a:srgbClr val="008BB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89" name="Google Shape;1189;p64"/>
            <p:cNvSpPr/>
            <p:nvPr/>
          </p:nvSpPr>
          <p:spPr>
            <a:xfrm>
              <a:off x="7010399" y="3878311"/>
              <a:ext cx="1184275" cy="539750"/>
            </a:xfrm>
            <a:custGeom>
              <a:rect b="b" l="l" r="r" t="t"/>
              <a:pathLst>
                <a:path extrusionOk="0" h="539750" w="1184275">
                  <a:moveTo>
                    <a:pt x="0" y="89915"/>
                  </a:moveTo>
                  <a:lnTo>
                    <a:pt x="0" y="89915"/>
                  </a:lnTo>
                  <a:lnTo>
                    <a:pt x="7065" y="54917"/>
                  </a:lnTo>
                  <a:lnTo>
                    <a:pt x="26336" y="26336"/>
                  </a:lnTo>
                  <a:lnTo>
                    <a:pt x="54917" y="7065"/>
                  </a:lnTo>
                  <a:lnTo>
                    <a:pt x="89915" y="0"/>
                  </a:lnTo>
                  <a:lnTo>
                    <a:pt x="1094230" y="0"/>
                  </a:lnTo>
                  <a:lnTo>
                    <a:pt x="1094230" y="0"/>
                  </a:lnTo>
                  <a:lnTo>
                    <a:pt x="1129230" y="7065"/>
                  </a:lnTo>
                  <a:lnTo>
                    <a:pt x="1157811" y="26336"/>
                  </a:lnTo>
                  <a:lnTo>
                    <a:pt x="1177081" y="54917"/>
                  </a:lnTo>
                  <a:lnTo>
                    <a:pt x="1184147" y="89915"/>
                  </a:lnTo>
                  <a:lnTo>
                    <a:pt x="1184147" y="449580"/>
                  </a:lnTo>
                  <a:lnTo>
                    <a:pt x="1184147" y="449580"/>
                  </a:lnTo>
                  <a:lnTo>
                    <a:pt x="1094230" y="539495"/>
                  </a:lnTo>
                  <a:lnTo>
                    <a:pt x="89915" y="539495"/>
                  </a:lnTo>
                  <a:lnTo>
                    <a:pt x="89915" y="539495"/>
                  </a:lnTo>
                  <a:lnTo>
                    <a:pt x="0" y="449580"/>
                  </a:lnTo>
                  <a:lnTo>
                    <a:pt x="0" y="89915"/>
                  </a:lnTo>
                  <a:close/>
                </a:path>
              </a:pathLst>
            </a:custGeom>
            <a:noFill/>
            <a:ln cap="flat" cmpd="sng" w="12700">
              <a:solidFill>
                <a:srgbClr val="2E528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sp>
        <p:nvSpPr>
          <p:cNvPr id="1190" name="Google Shape;1190;p64"/>
          <p:cNvSpPr txBox="1"/>
          <p:nvPr/>
        </p:nvSpPr>
        <p:spPr>
          <a:xfrm>
            <a:off x="7061706" y="902829"/>
            <a:ext cx="892810" cy="2692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600">
                <a:solidFill>
                  <a:srgbClr val="FFFFFF"/>
                </a:solidFill>
                <a:latin typeface="Calibri"/>
                <a:ea typeface="Calibri"/>
                <a:cs typeface="Calibri"/>
                <a:sym typeface="Calibri"/>
              </a:rPr>
              <a:t>Pentesting</a:t>
            </a:r>
            <a:endParaRPr sz="1600">
              <a:latin typeface="Calibri"/>
              <a:ea typeface="Calibri"/>
              <a:cs typeface="Calibri"/>
              <a:sym typeface="Calibri"/>
            </a:endParaRPr>
          </a:p>
        </p:txBody>
      </p:sp>
      <p:sp>
        <p:nvSpPr>
          <p:cNvPr id="1191" name="Google Shape;1191;p64"/>
          <p:cNvSpPr txBox="1"/>
          <p:nvPr/>
        </p:nvSpPr>
        <p:spPr>
          <a:xfrm>
            <a:off x="7434833" y="2059164"/>
            <a:ext cx="257175"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850">
                <a:solidFill>
                  <a:srgbClr val="FFFFFF"/>
                </a:solidFill>
                <a:latin typeface="Calibri"/>
                <a:ea typeface="Calibri"/>
                <a:cs typeface="Calibri"/>
                <a:sym typeface="Calibri"/>
              </a:rPr>
              <a:t>DDoS</a:t>
            </a:r>
            <a:endParaRPr sz="850">
              <a:latin typeface="Calibri"/>
              <a:ea typeface="Calibri"/>
              <a:cs typeface="Calibri"/>
              <a:sym typeface="Calibri"/>
            </a:endParaRPr>
          </a:p>
        </p:txBody>
      </p:sp>
      <p:sp>
        <p:nvSpPr>
          <p:cNvPr id="1192" name="Google Shape;1192;p64"/>
          <p:cNvSpPr txBox="1"/>
          <p:nvPr/>
        </p:nvSpPr>
        <p:spPr>
          <a:xfrm>
            <a:off x="7219947" y="2733660"/>
            <a:ext cx="60198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850">
                <a:solidFill>
                  <a:srgbClr val="FFFFFF"/>
                </a:solidFill>
                <a:latin typeface="Calibri"/>
                <a:ea typeface="Calibri"/>
                <a:cs typeface="Calibri"/>
                <a:sym typeface="Calibri"/>
              </a:rPr>
              <a:t>Iniezione SQL</a:t>
            </a:r>
            <a:endParaRPr sz="850">
              <a:latin typeface="Calibri"/>
              <a:ea typeface="Calibri"/>
              <a:cs typeface="Calibri"/>
              <a:sym typeface="Calibri"/>
            </a:endParaRPr>
          </a:p>
        </p:txBody>
      </p:sp>
      <p:sp>
        <p:nvSpPr>
          <p:cNvPr id="1193" name="Google Shape;1193;p64"/>
          <p:cNvSpPr txBox="1"/>
          <p:nvPr/>
        </p:nvSpPr>
        <p:spPr>
          <a:xfrm>
            <a:off x="7197519" y="3240771"/>
            <a:ext cx="814069" cy="413384"/>
          </a:xfrm>
          <a:prstGeom prst="rect">
            <a:avLst/>
          </a:prstGeom>
          <a:noFill/>
          <a:ln>
            <a:noFill/>
          </a:ln>
        </p:spPr>
        <p:txBody>
          <a:bodyPr anchorCtr="0" anchor="t" bIns="0" lIns="0" spcFirstLastPara="1" rIns="0" wrap="square" tIns="12700">
            <a:spAutoFit/>
          </a:bodyPr>
          <a:lstStyle/>
          <a:p>
            <a:pPr indent="635" lvl="0" marL="12065" marR="5080" rtl="0" algn="ctr">
              <a:lnSpc>
                <a:spcPct val="100000"/>
              </a:lnSpc>
              <a:spcBef>
                <a:spcPts val="0"/>
              </a:spcBef>
              <a:spcAft>
                <a:spcPts val="0"/>
              </a:spcAft>
              <a:buNone/>
            </a:pPr>
            <a:r>
              <a:rPr lang="en-US" sz="850">
                <a:solidFill>
                  <a:srgbClr val="FFFFFF"/>
                </a:solidFill>
                <a:latin typeface="Calibri"/>
                <a:ea typeface="Calibri"/>
                <a:cs typeface="Calibri"/>
                <a:sym typeface="Calibri"/>
              </a:rPr>
              <a:t>Sociale Ingegneria e forza bruta</a:t>
            </a:r>
            <a:endParaRPr sz="850">
              <a:latin typeface="Calibri"/>
              <a:ea typeface="Calibri"/>
              <a:cs typeface="Calibri"/>
              <a:sym typeface="Calibri"/>
            </a:endParaRPr>
          </a:p>
        </p:txBody>
      </p:sp>
      <p:sp>
        <p:nvSpPr>
          <p:cNvPr id="1194" name="Google Shape;1194;p64"/>
          <p:cNvSpPr txBox="1"/>
          <p:nvPr/>
        </p:nvSpPr>
        <p:spPr>
          <a:xfrm>
            <a:off x="7130032" y="3967313"/>
            <a:ext cx="816610" cy="347980"/>
          </a:xfrm>
          <a:prstGeom prst="rect">
            <a:avLst/>
          </a:prstGeom>
          <a:noFill/>
          <a:ln>
            <a:noFill/>
          </a:ln>
        </p:spPr>
        <p:txBody>
          <a:bodyPr anchorCtr="0" anchor="t" bIns="0" lIns="0" spcFirstLastPara="1" rIns="0" wrap="square" tIns="12700">
            <a:spAutoFit/>
          </a:bodyPr>
          <a:lstStyle/>
          <a:p>
            <a:pPr indent="50164" lvl="0" marL="12700" marR="5080" rtl="0" algn="l">
              <a:lnSpc>
                <a:spcPct val="124500"/>
              </a:lnSpc>
              <a:spcBef>
                <a:spcPts val="0"/>
              </a:spcBef>
              <a:spcAft>
                <a:spcPts val="0"/>
              </a:spcAft>
              <a:buNone/>
            </a:pPr>
            <a:r>
              <a:rPr lang="en-US" sz="850">
                <a:solidFill>
                  <a:srgbClr val="FFFFFF"/>
                </a:solidFill>
                <a:latin typeface="Calibri"/>
                <a:ea typeface="Calibri"/>
                <a:cs typeface="Calibri"/>
                <a:sym typeface="Calibri"/>
              </a:rPr>
              <a:t>2FA Hacking &amp; Estrazione dei dati</a:t>
            </a:r>
            <a:endParaRPr sz="850">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198" name="Shape 1198"/>
        <p:cNvGrpSpPr/>
        <p:nvPr/>
      </p:nvGrpSpPr>
      <p:grpSpPr>
        <a:xfrm>
          <a:off x="0" y="0"/>
          <a:ext cx="0" cy="0"/>
          <a:chOff x="0" y="0"/>
          <a:chExt cx="0" cy="0"/>
        </a:xfrm>
      </p:grpSpPr>
      <p:sp>
        <p:nvSpPr>
          <p:cNvPr id="1199" name="Google Shape;1199;p65"/>
          <p:cNvSpPr txBox="1"/>
          <p:nvPr/>
        </p:nvSpPr>
        <p:spPr>
          <a:xfrm>
            <a:off x="2423096" y="1518729"/>
            <a:ext cx="5888990" cy="1617345"/>
          </a:xfrm>
          <a:prstGeom prst="rect">
            <a:avLst/>
          </a:prstGeom>
          <a:noFill/>
          <a:ln>
            <a:noFill/>
          </a:ln>
        </p:spPr>
        <p:txBody>
          <a:bodyPr anchorCtr="0" anchor="t" bIns="0" lIns="0" spcFirstLastPara="1" rIns="0" wrap="square" tIns="0">
            <a:spAutoFit/>
          </a:bodyPr>
          <a:lstStyle/>
          <a:p>
            <a:pPr indent="0" lvl="0" marL="188595" rtl="0" algn="l">
              <a:lnSpc>
                <a:spcPct val="95238"/>
              </a:lnSpc>
              <a:spcBef>
                <a:spcPts val="0"/>
              </a:spcBef>
              <a:spcAft>
                <a:spcPts val="0"/>
              </a:spcAft>
              <a:buNone/>
            </a:pPr>
            <a:r>
              <a:rPr lang="en-US" sz="1050">
                <a:latin typeface="Calibri"/>
                <a:ea typeface="Calibri"/>
                <a:cs typeface="Calibri"/>
                <a:sym typeface="Calibri"/>
              </a:rPr>
              <a:t>I  test di penetrazione  possono  anche  coinv	usive, come  quelle che si</a:t>
            </a:r>
            <a:endParaRPr sz="1050">
              <a:latin typeface="Calibri"/>
              <a:ea typeface="Calibri"/>
              <a:cs typeface="Calibri"/>
              <a:sym typeface="Calibri"/>
            </a:endParaRPr>
          </a:p>
          <a:p>
            <a:pPr indent="0" lvl="0" marL="188595" rtl="0" algn="l">
              <a:lnSpc>
                <a:spcPct val="100000"/>
              </a:lnSpc>
              <a:spcBef>
                <a:spcPts val="105"/>
              </a:spcBef>
              <a:spcAft>
                <a:spcPts val="0"/>
              </a:spcAft>
              <a:buNone/>
            </a:pPr>
            <a:r>
              <a:rPr lang="en-US" sz="1050">
                <a:latin typeface="Calibri"/>
                <a:ea typeface="Calibri"/>
                <a:cs typeface="Calibri"/>
                <a:sym typeface="Calibri"/>
              </a:rPr>
              <a:t>possono utilizzare per la verifica della sicurezza.</a:t>
            </a:r>
            <a:endParaRPr sz="1050">
              <a:latin typeface="Calibri"/>
              <a:ea typeface="Calibri"/>
              <a:cs typeface="Calibri"/>
              <a:sym typeface="Calibri"/>
            </a:endParaRPr>
          </a:p>
          <a:p>
            <a:pPr indent="0" lvl="0" marL="12700" rtl="0" algn="l">
              <a:lnSpc>
                <a:spcPct val="119523"/>
              </a:lnSpc>
              <a:spcBef>
                <a:spcPts val="0"/>
              </a:spcBef>
              <a:spcAft>
                <a:spcPts val="0"/>
              </a:spcAft>
              <a:buNone/>
            </a:pPr>
            <a:r>
              <a:rPr lang="en-US" sz="1050">
                <a:latin typeface="Calibri"/>
                <a:ea typeface="Calibri"/>
                <a:cs typeface="Calibri"/>
                <a:sym typeface="Calibri"/>
              </a:rPr>
              <a:t>tentare di sfruttare le vulnerabilità scoperte durante l	sto permette al</a:t>
            </a:r>
            <a:endParaRPr sz="1050">
              <a:latin typeface="Calibri"/>
              <a:ea typeface="Calibri"/>
              <a:cs typeface="Calibri"/>
              <a:sym typeface="Calibri"/>
            </a:endParaRPr>
          </a:p>
          <a:p>
            <a:pPr indent="0" lvl="0" marL="0" rtl="0" algn="l">
              <a:lnSpc>
                <a:spcPct val="119523"/>
              </a:lnSpc>
              <a:spcBef>
                <a:spcPts val="0"/>
              </a:spcBef>
              <a:spcAft>
                <a:spcPts val="0"/>
              </a:spcAft>
              <a:buNone/>
            </a:pPr>
            <a:r>
              <a:rPr lang="en-US" sz="1050">
                <a:latin typeface="Calibri"/>
                <a:ea typeface="Calibri"/>
                <a:cs typeface="Calibri"/>
                <a:sym typeface="Calibri"/>
              </a:rPr>
              <a:t>penetration tester di dimostrare l'impatto potenziale	ccomandazioni per</a:t>
            </a:r>
            <a:endParaRPr sz="1050">
              <a:latin typeface="Calibri"/>
              <a:ea typeface="Calibri"/>
              <a:cs typeface="Calibri"/>
              <a:sym typeface="Calibri"/>
            </a:endParaRPr>
          </a:p>
          <a:p>
            <a:pPr indent="0" lvl="0" marL="0" rtl="0" algn="l">
              <a:lnSpc>
                <a:spcPct val="119523"/>
              </a:lnSpc>
              <a:spcBef>
                <a:spcPts val="0"/>
              </a:spcBef>
              <a:spcAft>
                <a:spcPts val="0"/>
              </a:spcAft>
              <a:buNone/>
            </a:pPr>
            <a:r>
              <a:rPr lang="en-US" sz="1050">
                <a:latin typeface="Calibri"/>
                <a:ea typeface="Calibri"/>
                <a:cs typeface="Calibri"/>
                <a:sym typeface="Calibri"/>
              </a:rPr>
              <a:t>migliorare la sicurezza dell'ambiente OT. Le vulnerabil	dware) e le debolezze</a:t>
            </a:r>
            <a:endParaRPr sz="1050">
              <a:latin typeface="Calibri"/>
              <a:ea typeface="Calibri"/>
              <a:cs typeface="Calibri"/>
              <a:sym typeface="Calibri"/>
            </a:endParaRPr>
          </a:p>
          <a:p>
            <a:pPr indent="0" lvl="0" marL="0" rtl="0" algn="l">
              <a:lnSpc>
                <a:spcPct val="80000"/>
              </a:lnSpc>
              <a:spcBef>
                <a:spcPts val="0"/>
              </a:spcBef>
              <a:spcAft>
                <a:spcPts val="0"/>
              </a:spcAft>
              <a:buNone/>
            </a:pPr>
            <a:r>
              <a:rPr lang="en-US" sz="1050">
                <a:latin typeface="Calibri"/>
                <a:ea typeface="Calibri"/>
                <a:cs typeface="Calibri"/>
                <a:sym typeface="Calibri"/>
              </a:rPr>
              <a:t>nell'arc</a:t>
            </a:r>
            <a:r>
              <a:rPr baseline="-25000" lang="en-US" sz="1575">
                <a:latin typeface="Calibri"/>
                <a:ea typeface="Calibri"/>
                <a:cs typeface="Calibri"/>
                <a:sym typeface="Calibri"/>
              </a:rPr>
              <a:t>I</a:t>
            </a:r>
            <a:r>
              <a:rPr lang="en-US" sz="1050">
                <a:latin typeface="Calibri"/>
                <a:ea typeface="Calibri"/>
                <a:cs typeface="Calibri"/>
                <a:sym typeface="Calibri"/>
              </a:rPr>
              <a:t>h</a:t>
            </a:r>
            <a:r>
              <a:rPr baseline="-25000" lang="en-US" sz="1575">
                <a:latin typeface="Calibri"/>
                <a:ea typeface="Calibri"/>
                <a:cs typeface="Calibri"/>
                <a:sym typeface="Calibri"/>
              </a:rPr>
              <a:t>n</a:t>
            </a:r>
            <a:r>
              <a:rPr lang="en-US" sz="1050">
                <a:latin typeface="Calibri"/>
                <a:ea typeface="Calibri"/>
                <a:cs typeface="Calibri"/>
                <a:sym typeface="Calibri"/>
              </a:rPr>
              <a:t>it</a:t>
            </a:r>
            <a:r>
              <a:rPr baseline="-25000" lang="en-US" sz="1575">
                <a:latin typeface="Calibri"/>
                <a:ea typeface="Calibri"/>
                <a:cs typeface="Calibri"/>
                <a:sym typeface="Calibri"/>
              </a:rPr>
              <a:t>p</a:t>
            </a:r>
            <a:r>
              <a:rPr lang="en-US" sz="1050">
                <a:latin typeface="Calibri"/>
                <a:ea typeface="Calibri"/>
                <a:cs typeface="Calibri"/>
                <a:sym typeface="Calibri"/>
              </a:rPr>
              <a:t>e</a:t>
            </a:r>
            <a:r>
              <a:rPr baseline="-25000" lang="en-US" sz="1575">
                <a:latin typeface="Calibri"/>
                <a:ea typeface="Calibri"/>
                <a:cs typeface="Calibri"/>
                <a:sym typeface="Calibri"/>
              </a:rPr>
              <a:t>r</a:t>
            </a:r>
            <a:r>
              <a:rPr lang="en-US" sz="1050">
                <a:latin typeface="Calibri"/>
                <a:ea typeface="Calibri"/>
                <a:cs typeface="Calibri"/>
                <a:sym typeface="Calibri"/>
              </a:rPr>
              <a:t>t</a:t>
            </a:r>
            <a:r>
              <a:rPr baseline="-25000" lang="en-US" sz="1575">
                <a:latin typeface="Calibri"/>
                <a:ea typeface="Calibri"/>
                <a:cs typeface="Calibri"/>
                <a:sym typeface="Calibri"/>
              </a:rPr>
              <a:t>a</a:t>
            </a:r>
            <a:r>
              <a:rPr lang="en-US" sz="1050">
                <a:latin typeface="Calibri"/>
                <a:ea typeface="Calibri"/>
                <a:cs typeface="Calibri"/>
                <a:sym typeface="Calibri"/>
              </a:rPr>
              <a:t>tu</a:t>
            </a:r>
            <a:r>
              <a:rPr baseline="-25000" lang="en-US" sz="1575">
                <a:latin typeface="Calibri"/>
                <a:ea typeface="Calibri"/>
                <a:cs typeface="Calibri"/>
                <a:sym typeface="Calibri"/>
              </a:rPr>
              <a:t>ti</a:t>
            </a:r>
            <a:r>
              <a:rPr lang="en-US" sz="1050">
                <a:latin typeface="Calibri"/>
                <a:ea typeface="Calibri"/>
                <a:cs typeface="Calibri"/>
                <a:sym typeface="Calibri"/>
              </a:rPr>
              <a:t>r</a:t>
            </a:r>
            <a:r>
              <a:rPr baseline="-25000" lang="en-US" sz="1575">
                <a:latin typeface="Calibri"/>
                <a:ea typeface="Calibri"/>
                <a:cs typeface="Calibri"/>
                <a:sym typeface="Calibri"/>
              </a:rPr>
              <a:t>c</a:t>
            </a:r>
            <a:r>
              <a:rPr lang="en-US" sz="1050">
                <a:latin typeface="Calibri"/>
                <a:ea typeface="Calibri"/>
                <a:cs typeface="Calibri"/>
                <a:sym typeface="Calibri"/>
              </a:rPr>
              <a:t>a</a:t>
            </a:r>
            <a:r>
              <a:rPr baseline="-25000" lang="en-US" sz="1575">
                <a:latin typeface="Calibri"/>
                <a:ea typeface="Calibri"/>
                <a:cs typeface="Calibri"/>
                <a:sym typeface="Calibri"/>
              </a:rPr>
              <a:t>a,</a:t>
            </a:r>
            <a:r>
              <a:rPr lang="en-US" sz="1050">
                <a:latin typeface="Calibri"/>
                <a:ea typeface="Calibri"/>
                <a:cs typeface="Calibri"/>
                <a:sym typeface="Calibri"/>
              </a:rPr>
              <a:t>e</a:t>
            </a:r>
            <a:r>
              <a:rPr baseline="-25000" lang="en-US" sz="1575">
                <a:latin typeface="Calibri"/>
                <a:ea typeface="Calibri"/>
                <a:cs typeface="Calibri"/>
                <a:sym typeface="Calibri"/>
              </a:rPr>
              <a:t>o</a:t>
            </a:r>
            <a:r>
              <a:rPr lang="en-US" sz="1050">
                <a:latin typeface="Calibri"/>
                <a:ea typeface="Calibri"/>
                <a:cs typeface="Calibri"/>
                <a:sym typeface="Calibri"/>
              </a:rPr>
              <a:t>n</a:t>
            </a:r>
            <a:r>
              <a:rPr baseline="-25000" lang="en-US" sz="1575">
                <a:latin typeface="Calibri"/>
                <a:ea typeface="Calibri"/>
                <a:cs typeface="Calibri"/>
                <a:sym typeface="Calibri"/>
              </a:rPr>
              <a:t>g</a:t>
            </a:r>
            <a:r>
              <a:rPr lang="en-US" sz="1050">
                <a:latin typeface="Calibri"/>
                <a:ea typeface="Calibri"/>
                <a:cs typeface="Calibri"/>
                <a:sym typeface="Calibri"/>
              </a:rPr>
              <a:t>e</a:t>
            </a:r>
            <a:r>
              <a:rPr baseline="-25000" lang="en-US" sz="1575">
                <a:latin typeface="Calibri"/>
                <a:ea typeface="Calibri"/>
                <a:cs typeface="Calibri"/>
                <a:sym typeface="Calibri"/>
              </a:rPr>
              <a:t>n</a:t>
            </a:r>
            <a:r>
              <a:rPr lang="en-US" sz="1050">
                <a:latin typeface="Calibri"/>
                <a:ea typeface="Calibri"/>
                <a:cs typeface="Calibri"/>
                <a:sym typeface="Calibri"/>
              </a:rPr>
              <a:t>l</a:t>
            </a:r>
            <a:r>
              <a:rPr baseline="-25000" lang="en-US" sz="1575">
                <a:latin typeface="Calibri"/>
                <a:ea typeface="Calibri"/>
                <a:cs typeface="Calibri"/>
                <a:sym typeface="Calibri"/>
              </a:rPr>
              <a:t>i</a:t>
            </a:r>
            <a:r>
              <a:rPr lang="en-US" sz="1050">
                <a:latin typeface="Calibri"/>
                <a:ea typeface="Calibri"/>
                <a:cs typeface="Calibri"/>
                <a:sym typeface="Calibri"/>
              </a:rPr>
              <a:t>le</a:t>
            </a:r>
            <a:r>
              <a:rPr baseline="-25000" lang="en-US" sz="1575">
                <a:latin typeface="Calibri"/>
                <a:ea typeface="Calibri"/>
                <a:cs typeface="Calibri"/>
                <a:sym typeface="Calibri"/>
              </a:rPr>
              <a:t>di</a:t>
            </a:r>
            <a:r>
              <a:rPr lang="en-US" sz="1050">
                <a:latin typeface="Calibri"/>
                <a:ea typeface="Calibri"/>
                <a:cs typeface="Calibri"/>
                <a:sym typeface="Calibri"/>
              </a:rPr>
              <a:t>c</a:t>
            </a:r>
            <a:r>
              <a:rPr baseline="-25000" lang="en-US" sz="1575">
                <a:latin typeface="Calibri"/>
                <a:ea typeface="Calibri"/>
                <a:cs typeface="Calibri"/>
                <a:sym typeface="Calibri"/>
              </a:rPr>
              <a:t>s</a:t>
            </a:r>
            <a:r>
              <a:rPr lang="en-US" sz="1050">
                <a:latin typeface="Calibri"/>
                <a:ea typeface="Calibri"/>
                <a:cs typeface="Calibri"/>
                <a:sym typeface="Calibri"/>
              </a:rPr>
              <a:t>o</a:t>
            </a:r>
            <a:r>
              <a:rPr baseline="-25000" lang="en-US" sz="1575">
                <a:latin typeface="Calibri"/>
                <a:ea typeface="Calibri"/>
                <a:cs typeface="Calibri"/>
                <a:sym typeface="Calibri"/>
              </a:rPr>
              <a:t>p</a:t>
            </a:r>
            <a:r>
              <a:rPr lang="en-US" sz="1050">
                <a:latin typeface="Calibri"/>
                <a:ea typeface="Calibri"/>
                <a:cs typeface="Calibri"/>
                <a:sym typeface="Calibri"/>
              </a:rPr>
              <a:t>n</a:t>
            </a:r>
            <a:r>
              <a:rPr baseline="-25000" lang="en-US" sz="1575">
                <a:latin typeface="Calibri"/>
                <a:ea typeface="Calibri"/>
                <a:cs typeface="Calibri"/>
                <a:sym typeface="Calibri"/>
              </a:rPr>
              <a:t>o</a:t>
            </a:r>
            <a:r>
              <a:rPr lang="en-US" sz="1050">
                <a:latin typeface="Calibri"/>
                <a:ea typeface="Calibri"/>
                <a:cs typeface="Calibri"/>
                <a:sym typeface="Calibri"/>
              </a:rPr>
              <a:t>f</a:t>
            </a:r>
            <a:r>
              <a:rPr baseline="-25000" lang="en-US" sz="1575">
                <a:latin typeface="Calibri"/>
                <a:ea typeface="Calibri"/>
                <a:cs typeface="Calibri"/>
                <a:sym typeface="Calibri"/>
              </a:rPr>
              <a:t>s</a:t>
            </a:r>
            <a:r>
              <a:rPr lang="en-US" sz="1050">
                <a:latin typeface="Calibri"/>
                <a:ea typeface="Calibri"/>
                <a:cs typeface="Calibri"/>
                <a:sym typeface="Calibri"/>
              </a:rPr>
              <a:t>i</a:t>
            </a:r>
            <a:r>
              <a:rPr baseline="-25000" lang="en-US" sz="1575">
                <a:latin typeface="Calibri"/>
                <a:ea typeface="Calibri"/>
                <a:cs typeface="Calibri"/>
                <a:sym typeface="Calibri"/>
              </a:rPr>
              <a:t>i</a:t>
            </a:r>
            <a:r>
              <a:rPr lang="en-US" sz="1050">
                <a:latin typeface="Calibri"/>
                <a:ea typeface="Calibri"/>
                <a:cs typeface="Calibri"/>
                <a:sym typeface="Calibri"/>
              </a:rPr>
              <a:t>g</a:t>
            </a:r>
            <a:r>
              <a:rPr baseline="-25000" lang="en-US" sz="1575">
                <a:latin typeface="Calibri"/>
                <a:ea typeface="Calibri"/>
                <a:cs typeface="Calibri"/>
                <a:sym typeface="Calibri"/>
              </a:rPr>
              <a:t>t</a:t>
            </a:r>
            <a:r>
              <a:rPr lang="en-US" sz="1050">
                <a:latin typeface="Calibri"/>
                <a:ea typeface="Calibri"/>
                <a:cs typeface="Calibri"/>
                <a:sym typeface="Calibri"/>
              </a:rPr>
              <a:t>u</a:t>
            </a:r>
            <a:r>
              <a:rPr baseline="-25000" lang="en-US" sz="1575">
                <a:latin typeface="Calibri"/>
                <a:ea typeface="Calibri"/>
                <a:cs typeface="Calibri"/>
                <a:sym typeface="Calibri"/>
              </a:rPr>
              <a:t>iv</a:t>
            </a:r>
            <a:r>
              <a:rPr lang="en-US" sz="1050">
                <a:latin typeface="Calibri"/>
                <a:ea typeface="Calibri"/>
                <a:cs typeface="Calibri"/>
                <a:sym typeface="Calibri"/>
              </a:rPr>
              <a:t>r</a:t>
            </a:r>
            <a:r>
              <a:rPr baseline="-25000" lang="en-US" sz="1575">
                <a:latin typeface="Calibri"/>
                <a:ea typeface="Calibri"/>
                <a:cs typeface="Calibri"/>
                <a:sym typeface="Calibri"/>
              </a:rPr>
              <a:t>o</a:t>
            </a:r>
            <a:r>
              <a:rPr lang="en-US" sz="1050">
                <a:latin typeface="Calibri"/>
                <a:ea typeface="Calibri"/>
                <a:cs typeface="Calibri"/>
                <a:sym typeface="Calibri"/>
              </a:rPr>
              <a:t>az</a:t>
            </a:r>
            <a:r>
              <a:rPr baseline="-25000" lang="en-US" sz="1575">
                <a:latin typeface="Calibri"/>
                <a:ea typeface="Calibri"/>
                <a:cs typeface="Calibri"/>
                <a:sym typeface="Calibri"/>
              </a:rPr>
              <a:t>I</a:t>
            </a:r>
            <a:r>
              <a:rPr lang="en-US" sz="1050">
                <a:latin typeface="Calibri"/>
                <a:ea typeface="Calibri"/>
                <a:cs typeface="Calibri"/>
                <a:sym typeface="Calibri"/>
              </a:rPr>
              <a:t>i</a:t>
            </a:r>
            <a:r>
              <a:rPr baseline="-25000" lang="en-US" sz="1575">
                <a:latin typeface="Calibri"/>
                <a:ea typeface="Calibri"/>
                <a:cs typeface="Calibri"/>
                <a:sym typeface="Calibri"/>
              </a:rPr>
              <a:t>C</a:t>
            </a:r>
            <a:r>
              <a:rPr lang="en-US" sz="1050">
                <a:latin typeface="Calibri"/>
                <a:ea typeface="Calibri"/>
                <a:cs typeface="Calibri"/>
                <a:sym typeface="Calibri"/>
              </a:rPr>
              <a:t>o</a:t>
            </a:r>
            <a:r>
              <a:rPr baseline="-25000" lang="en-US" sz="1575">
                <a:latin typeface="Calibri"/>
                <a:ea typeface="Calibri"/>
                <a:cs typeface="Calibri"/>
                <a:sym typeface="Calibri"/>
              </a:rPr>
              <a:t>S</a:t>
            </a:r>
            <a:r>
              <a:rPr lang="en-US" sz="1050">
                <a:latin typeface="Calibri"/>
                <a:ea typeface="Calibri"/>
                <a:cs typeface="Calibri"/>
                <a:sym typeface="Calibri"/>
              </a:rPr>
              <a:t>n</a:t>
            </a:r>
            <a:r>
              <a:rPr baseline="-25000" lang="en-US" sz="1575">
                <a:latin typeface="Calibri"/>
                <a:ea typeface="Calibri"/>
                <a:cs typeface="Calibri"/>
                <a:sym typeface="Calibri"/>
              </a:rPr>
              <a:t>/</a:t>
            </a:r>
            <a:r>
              <a:rPr lang="en-US" sz="1050">
                <a:latin typeface="Calibri"/>
                <a:ea typeface="Calibri"/>
                <a:cs typeface="Calibri"/>
                <a:sym typeface="Calibri"/>
              </a:rPr>
              <a:t>i</a:t>
            </a:r>
            <a:r>
              <a:rPr baseline="-25000" lang="en-US" sz="1575">
                <a:latin typeface="Calibri"/>
                <a:ea typeface="Calibri"/>
                <a:cs typeface="Calibri"/>
                <a:sym typeface="Calibri"/>
              </a:rPr>
              <a:t>S</a:t>
            </a:r>
            <a:r>
              <a:rPr lang="en-US" sz="1050">
                <a:latin typeface="Calibri"/>
                <a:ea typeface="Calibri"/>
                <a:cs typeface="Calibri"/>
                <a:sym typeface="Calibri"/>
              </a:rPr>
              <a:t>d</a:t>
            </a:r>
            <a:r>
              <a:rPr baseline="-25000" lang="en-US" sz="1575">
                <a:latin typeface="Calibri"/>
                <a:ea typeface="Calibri"/>
                <a:cs typeface="Calibri"/>
                <a:sym typeface="Calibri"/>
              </a:rPr>
              <a:t>C</a:t>
            </a:r>
            <a:r>
              <a:rPr lang="en-US" sz="1050">
                <a:latin typeface="Calibri"/>
                <a:ea typeface="Calibri"/>
                <a:cs typeface="Calibri"/>
                <a:sym typeface="Calibri"/>
              </a:rPr>
              <a:t>e</a:t>
            </a:r>
            <a:r>
              <a:rPr baseline="-25000" lang="en-US" sz="1575">
                <a:latin typeface="Calibri"/>
                <a:ea typeface="Calibri"/>
                <a:cs typeface="Calibri"/>
                <a:sym typeface="Calibri"/>
              </a:rPr>
              <a:t>A</a:t>
            </a:r>
            <a:r>
              <a:rPr lang="en-US" sz="1050">
                <a:latin typeface="Calibri"/>
                <a:ea typeface="Calibri"/>
                <a:cs typeface="Calibri"/>
                <a:sym typeface="Calibri"/>
              </a:rPr>
              <a:t>l</a:t>
            </a:r>
            <a:r>
              <a:rPr baseline="-25000" lang="en-US" sz="1575">
                <a:latin typeface="Calibri"/>
                <a:ea typeface="Calibri"/>
                <a:cs typeface="Calibri"/>
                <a:sym typeface="Calibri"/>
              </a:rPr>
              <a:t>D</a:t>
            </a:r>
            <a:r>
              <a:rPr lang="en-US" sz="1050">
                <a:latin typeface="Calibri"/>
                <a:ea typeface="Calibri"/>
                <a:cs typeface="Calibri"/>
                <a:sym typeface="Calibri"/>
              </a:rPr>
              <a:t>tw</a:t>
            </a:r>
            <a:r>
              <a:rPr baseline="-25000" lang="en-US" sz="1575">
                <a:latin typeface="Calibri"/>
                <a:ea typeface="Calibri"/>
                <a:cs typeface="Calibri"/>
                <a:sym typeface="Calibri"/>
              </a:rPr>
              <a:t>A </a:t>
            </a:r>
            <a:r>
              <a:rPr lang="en-US" sz="1050">
                <a:latin typeface="Calibri"/>
                <a:ea typeface="Calibri"/>
                <a:cs typeface="Calibri"/>
                <a:sym typeface="Calibri"/>
              </a:rPr>
              <a:t>o</a:t>
            </a:r>
            <a:r>
              <a:rPr baseline="-25000" lang="en-US" sz="1575">
                <a:latin typeface="Calibri"/>
                <a:ea typeface="Calibri"/>
                <a:cs typeface="Calibri"/>
                <a:sym typeface="Calibri"/>
              </a:rPr>
              <a:t>è</a:t>
            </a:r>
            <a:r>
              <a:rPr lang="en-US" sz="1050">
                <a:latin typeface="Calibri"/>
                <a:ea typeface="Calibri"/>
                <a:cs typeface="Calibri"/>
                <a:sym typeface="Calibri"/>
              </a:rPr>
              <a:t>r</a:t>
            </a:r>
            <a:r>
              <a:rPr baseline="-25000" lang="en-US" sz="1575">
                <a:latin typeface="Calibri"/>
                <a:ea typeface="Calibri"/>
                <a:cs typeface="Calibri"/>
                <a:sym typeface="Calibri"/>
              </a:rPr>
              <a:t>m</a:t>
            </a:r>
            <a:r>
              <a:rPr lang="en-US" sz="1050">
                <a:latin typeface="Calibri"/>
                <a:ea typeface="Calibri"/>
                <a:cs typeface="Calibri"/>
                <a:sym typeface="Calibri"/>
              </a:rPr>
              <a:t>k v</a:t>
            </a:r>
            <a:r>
              <a:rPr baseline="-25000" lang="en-US" sz="1575">
                <a:latin typeface="Calibri"/>
                <a:ea typeface="Calibri"/>
                <a:cs typeface="Calibri"/>
                <a:sym typeface="Calibri"/>
              </a:rPr>
              <a:t>o</a:t>
            </a:r>
            <a:r>
              <a:rPr lang="en-US" sz="1050">
                <a:latin typeface="Calibri"/>
                <a:ea typeface="Calibri"/>
                <a:cs typeface="Calibri"/>
                <a:sym typeface="Calibri"/>
              </a:rPr>
              <a:t>e</a:t>
            </a:r>
            <a:r>
              <a:rPr baseline="-25000" lang="en-US" sz="1575">
                <a:latin typeface="Calibri"/>
                <a:ea typeface="Calibri"/>
                <a:cs typeface="Calibri"/>
                <a:sym typeface="Calibri"/>
              </a:rPr>
              <a:t>n</a:t>
            </a:r>
            <a:r>
              <a:rPr lang="en-US" sz="1050">
                <a:latin typeface="Calibri"/>
                <a:ea typeface="Calibri"/>
                <a:cs typeface="Calibri"/>
                <a:sym typeface="Calibri"/>
              </a:rPr>
              <a:t>n</a:t>
            </a:r>
            <a:r>
              <a:rPr baseline="-25000" lang="en-US" sz="1575">
                <a:latin typeface="Calibri"/>
                <a:ea typeface="Calibri"/>
                <a:cs typeface="Calibri"/>
                <a:sym typeface="Calibri"/>
              </a:rPr>
              <a:t>it	u</a:t>
            </a:r>
            <a:r>
              <a:rPr lang="en-US" sz="1050">
                <a:latin typeface="Calibri"/>
                <a:ea typeface="Calibri"/>
                <a:cs typeface="Calibri"/>
                <a:sym typeface="Calibri"/>
              </a:rPr>
              <a:t>s</a:t>
            </a:r>
            <a:r>
              <a:rPr baseline="-25000" lang="en-US" sz="1575">
                <a:latin typeface="Calibri"/>
                <a:ea typeface="Calibri"/>
                <a:cs typeface="Calibri"/>
                <a:sym typeface="Calibri"/>
              </a:rPr>
              <a:t>n</a:t>
            </a:r>
            <a:r>
              <a:rPr lang="en-US" sz="1050">
                <a:latin typeface="Calibri"/>
                <a:ea typeface="Calibri"/>
                <a:cs typeface="Calibri"/>
                <a:sym typeface="Calibri"/>
              </a:rPr>
              <a:t>ca</a:t>
            </a:r>
            <a:r>
              <a:rPr baseline="-25000" lang="en-US" sz="1575">
                <a:latin typeface="Calibri"/>
                <a:ea typeface="Calibri"/>
                <a:cs typeface="Calibri"/>
                <a:sym typeface="Calibri"/>
              </a:rPr>
              <a:t>c</a:t>
            </a:r>
            <a:r>
              <a:rPr lang="en-US" sz="1050">
                <a:latin typeface="Calibri"/>
                <a:ea typeface="Calibri"/>
                <a:cs typeface="Calibri"/>
                <a:sym typeface="Calibri"/>
              </a:rPr>
              <a:t>n</a:t>
            </a:r>
            <a:r>
              <a:rPr baseline="-25000" lang="en-US" sz="1575">
                <a:latin typeface="Calibri"/>
                <a:ea typeface="Calibri"/>
                <a:cs typeface="Calibri"/>
                <a:sym typeface="Calibri"/>
              </a:rPr>
              <a:t>o</a:t>
            </a:r>
            <a:r>
              <a:rPr lang="en-US" sz="1050">
                <a:latin typeface="Calibri"/>
                <a:ea typeface="Calibri"/>
                <a:cs typeface="Calibri"/>
                <a:sym typeface="Calibri"/>
              </a:rPr>
              <a:t>s</a:t>
            </a:r>
            <a:r>
              <a:rPr baseline="-25000" lang="en-US" sz="1575">
                <a:latin typeface="Calibri"/>
                <a:ea typeface="Calibri"/>
                <a:cs typeface="Calibri"/>
                <a:sym typeface="Calibri"/>
              </a:rPr>
              <a:t>n</a:t>
            </a:r>
            <a:r>
              <a:rPr lang="en-US" sz="1050">
                <a:latin typeface="Calibri"/>
                <a:ea typeface="Calibri"/>
                <a:cs typeface="Calibri"/>
                <a:sym typeface="Calibri"/>
              </a:rPr>
              <a:t>io</a:t>
            </a:r>
            <a:r>
              <a:rPr baseline="-25000" lang="en-US" sz="1575">
                <a:latin typeface="Calibri"/>
                <a:ea typeface="Calibri"/>
                <a:cs typeface="Calibri"/>
                <a:sym typeface="Calibri"/>
              </a:rPr>
              <a:t>tr</a:t>
            </a:r>
            <a:r>
              <a:rPr lang="en-US" sz="1050">
                <a:latin typeface="Calibri"/>
                <a:ea typeface="Calibri"/>
                <a:cs typeface="Calibri"/>
                <a:sym typeface="Calibri"/>
              </a:rPr>
              <a:t>n</a:t>
            </a:r>
            <a:r>
              <a:rPr baseline="-25000" lang="en-US" sz="1575">
                <a:latin typeface="Calibri"/>
                <a:ea typeface="Calibri"/>
                <a:cs typeface="Calibri"/>
                <a:sym typeface="Calibri"/>
              </a:rPr>
              <a:t>o</a:t>
            </a:r>
            <a:r>
              <a:rPr lang="en-US" sz="1050">
                <a:latin typeface="Calibri"/>
                <a:ea typeface="Calibri"/>
                <a:cs typeface="Calibri"/>
                <a:sym typeface="Calibri"/>
              </a:rPr>
              <a:t>e</a:t>
            </a:r>
            <a:r>
              <a:rPr baseline="-25000" lang="en-US" sz="1575">
                <a:latin typeface="Calibri"/>
                <a:ea typeface="Calibri"/>
                <a:cs typeface="Calibri"/>
                <a:sym typeface="Calibri"/>
              </a:rPr>
              <a:t>llo</a:t>
            </a:r>
            <a:r>
              <a:rPr lang="en-US" sz="1050">
                <a:latin typeface="Calibri"/>
                <a:ea typeface="Calibri"/>
                <a:cs typeface="Calibri"/>
                <a:sym typeface="Calibri"/>
              </a:rPr>
              <a:t>d</a:t>
            </a:r>
            <a:r>
              <a:rPr baseline="-25000" lang="en-US" sz="1575">
                <a:latin typeface="Calibri"/>
                <a:ea typeface="Calibri"/>
                <a:cs typeface="Calibri"/>
                <a:sym typeface="Calibri"/>
              </a:rPr>
              <a:t>r</a:t>
            </a:r>
            <a:r>
              <a:rPr lang="en-US" sz="1050">
                <a:latin typeface="Calibri"/>
                <a:ea typeface="Calibri"/>
                <a:cs typeface="Calibri"/>
                <a:sym typeface="Calibri"/>
              </a:rPr>
              <a:t>e</a:t>
            </a:r>
            <a:r>
              <a:rPr baseline="-25000" lang="en-US" sz="1575">
                <a:latin typeface="Calibri"/>
                <a:ea typeface="Calibri"/>
                <a:cs typeface="Calibri"/>
                <a:sym typeface="Calibri"/>
              </a:rPr>
              <a:t>e</a:t>
            </a:r>
            <a:r>
              <a:rPr lang="en-US" sz="1050">
                <a:latin typeface="Calibri"/>
                <a:ea typeface="Calibri"/>
                <a:cs typeface="Calibri"/>
                <a:sym typeface="Calibri"/>
              </a:rPr>
              <a:t>l</a:t>
            </a:r>
            <a:r>
              <a:rPr baseline="-25000" lang="en-US" sz="1575">
                <a:latin typeface="Calibri"/>
                <a:ea typeface="Calibri"/>
                <a:cs typeface="Calibri"/>
                <a:sym typeface="Calibri"/>
              </a:rPr>
              <a:t>/</a:t>
            </a:r>
            <a:r>
              <a:rPr lang="en-US" sz="1050">
                <a:latin typeface="Calibri"/>
                <a:ea typeface="Calibri"/>
                <a:cs typeface="Calibri"/>
                <a:sym typeface="Calibri"/>
              </a:rPr>
              <a:t>le</a:t>
            </a:r>
            <a:r>
              <a:rPr baseline="-25000" lang="en-US" sz="1575">
                <a:latin typeface="Calibri"/>
                <a:ea typeface="Calibri"/>
                <a:cs typeface="Calibri"/>
                <a:sym typeface="Calibri"/>
              </a:rPr>
              <a:t>HMI.</a:t>
            </a:r>
            <a:endParaRPr baseline="-25000" sz="1575">
              <a:latin typeface="Calibri"/>
              <a:ea typeface="Calibri"/>
              <a:cs typeface="Calibri"/>
              <a:sym typeface="Calibri"/>
            </a:endParaRPr>
          </a:p>
          <a:p>
            <a:pPr indent="-406400" lvl="0" marL="406400" rtl="0" algn="l">
              <a:lnSpc>
                <a:spcPct val="100000"/>
              </a:lnSpc>
              <a:spcBef>
                <a:spcPts val="254"/>
              </a:spcBef>
              <a:spcAft>
                <a:spcPts val="0"/>
              </a:spcAft>
              <a:buNone/>
            </a:pPr>
            <a:r>
              <a:rPr baseline="30000" lang="en-US" sz="1575">
                <a:latin typeface="Calibri"/>
                <a:ea typeface="Calibri"/>
                <a:cs typeface="Calibri"/>
                <a:sym typeface="Calibri"/>
              </a:rPr>
              <a:t>vulnera</a:t>
            </a:r>
            <a:r>
              <a:rPr lang="en-US" sz="1050">
                <a:latin typeface="Calibri"/>
                <a:ea typeface="Calibri"/>
                <a:cs typeface="Calibri"/>
                <a:sym typeface="Calibri"/>
              </a:rPr>
              <a:t>e</a:t>
            </a:r>
            <a:r>
              <a:rPr baseline="30000" lang="en-US" sz="1575">
                <a:latin typeface="Calibri"/>
                <a:ea typeface="Calibri"/>
                <a:cs typeface="Calibri"/>
                <a:sym typeface="Calibri"/>
              </a:rPr>
              <a:t>b</a:t>
            </a:r>
            <a:r>
              <a:rPr lang="en-US" sz="1050">
                <a:latin typeface="Calibri"/>
                <a:ea typeface="Calibri"/>
                <a:cs typeface="Calibri"/>
                <a:sym typeface="Calibri"/>
              </a:rPr>
              <a:t>m</a:t>
            </a:r>
            <a:r>
              <a:rPr baseline="30000" lang="en-US" sz="1575">
                <a:latin typeface="Calibri"/>
                <a:ea typeface="Calibri"/>
                <a:cs typeface="Calibri"/>
                <a:sym typeface="Calibri"/>
              </a:rPr>
              <a:t>ilit</a:t>
            </a:r>
            <a:r>
              <a:rPr lang="en-US" sz="1050">
                <a:latin typeface="Calibri"/>
                <a:ea typeface="Calibri"/>
                <a:cs typeface="Calibri"/>
                <a:sym typeface="Calibri"/>
              </a:rPr>
              <a:t>e</a:t>
            </a:r>
            <a:r>
              <a:rPr baseline="30000" lang="en-US" sz="1575">
                <a:latin typeface="Calibri"/>
                <a:ea typeface="Calibri"/>
                <a:cs typeface="Calibri"/>
                <a:sym typeface="Calibri"/>
              </a:rPr>
              <a:t>à,</a:t>
            </a:r>
            <a:r>
              <a:rPr lang="en-US" sz="1050">
                <a:latin typeface="Calibri"/>
                <a:ea typeface="Calibri"/>
                <a:cs typeface="Calibri"/>
                <a:sym typeface="Calibri"/>
              </a:rPr>
              <a:t>la</a:t>
            </a:r>
            <a:r>
              <a:rPr baseline="30000" lang="en-US" sz="1575">
                <a:latin typeface="Calibri"/>
                <a:ea typeface="Calibri"/>
                <a:cs typeface="Calibri"/>
                <a:sym typeface="Calibri"/>
              </a:rPr>
              <a:t>la</a:t>
            </a:r>
            <a:r>
              <a:rPr lang="en-US" sz="1050">
                <a:latin typeface="Calibri"/>
                <a:ea typeface="Calibri"/>
                <a:cs typeface="Calibri"/>
                <a:sym typeface="Calibri"/>
              </a:rPr>
              <a:t>s</a:t>
            </a:r>
            <a:r>
              <a:rPr baseline="30000" lang="en-US" sz="1575">
                <a:latin typeface="Calibri"/>
                <a:ea typeface="Calibri"/>
                <a:cs typeface="Calibri"/>
                <a:sym typeface="Calibri"/>
              </a:rPr>
              <a:t>m</a:t>
            </a:r>
            <a:r>
              <a:rPr lang="en-US" sz="1050">
                <a:latin typeface="Calibri"/>
                <a:ea typeface="Calibri"/>
                <a:cs typeface="Calibri"/>
                <a:sym typeface="Calibri"/>
              </a:rPr>
              <a:t>ua</a:t>
            </a:r>
            <a:r>
              <a:rPr baseline="30000" lang="en-US" sz="1575">
                <a:latin typeface="Calibri"/>
                <a:ea typeface="Calibri"/>
                <a:cs typeface="Calibri"/>
                <a:sym typeface="Calibri"/>
              </a:rPr>
              <a:t>ap</a:t>
            </a:r>
            <a:r>
              <a:rPr lang="en-US" sz="1050">
                <a:latin typeface="Calibri"/>
                <a:ea typeface="Calibri"/>
                <a:cs typeface="Calibri"/>
                <a:sym typeface="Calibri"/>
              </a:rPr>
              <a:t>in</a:t>
            </a:r>
            <a:r>
              <a:rPr baseline="30000" lang="en-US" sz="1575">
                <a:latin typeface="Calibri"/>
                <a:ea typeface="Calibri"/>
                <a:cs typeface="Calibri"/>
                <a:sym typeface="Calibri"/>
              </a:rPr>
              <a:t>p</a:t>
            </a:r>
            <a:r>
              <a:rPr lang="en-US" sz="1050">
                <a:latin typeface="Calibri"/>
                <a:ea typeface="Calibri"/>
                <a:cs typeface="Calibri"/>
                <a:sym typeface="Calibri"/>
              </a:rPr>
              <a:t>t</a:t>
            </a:r>
            <a:r>
              <a:rPr baseline="30000" lang="en-US" sz="1575">
                <a:latin typeface="Calibri"/>
                <a:ea typeface="Calibri"/>
                <a:cs typeface="Calibri"/>
                <a:sym typeface="Calibri"/>
              </a:rPr>
              <a:t>a</a:t>
            </a:r>
            <a:r>
              <a:rPr lang="en-US" sz="1050">
                <a:latin typeface="Calibri"/>
                <a:ea typeface="Calibri"/>
                <a:cs typeface="Calibri"/>
                <a:sym typeface="Calibri"/>
              </a:rPr>
              <a:t>e</a:t>
            </a:r>
            <a:r>
              <a:rPr baseline="30000" lang="en-US" sz="1575">
                <a:latin typeface="Calibri"/>
                <a:ea typeface="Calibri"/>
                <a:cs typeface="Calibri"/>
                <a:sym typeface="Calibri"/>
              </a:rPr>
              <a:t>t</a:t>
            </a:r>
            <a:r>
              <a:rPr lang="en-US" sz="1050">
                <a:latin typeface="Calibri"/>
                <a:ea typeface="Calibri"/>
                <a:cs typeface="Calibri"/>
                <a:sym typeface="Calibri"/>
              </a:rPr>
              <a:t>r</a:t>
            </a:r>
            <a:r>
              <a:rPr baseline="30000" lang="en-US" sz="1575">
                <a:latin typeface="Calibri"/>
                <a:ea typeface="Calibri"/>
                <a:cs typeface="Calibri"/>
                <a:sym typeface="Calibri"/>
              </a:rPr>
              <a:t>u</a:t>
            </a:r>
            <a:r>
              <a:rPr lang="en-US" sz="1050">
                <a:latin typeface="Calibri"/>
                <a:ea typeface="Calibri"/>
                <a:cs typeface="Calibri"/>
                <a:sym typeface="Calibri"/>
              </a:rPr>
              <a:t>fa</a:t>
            </a:r>
            <a:r>
              <a:rPr baseline="30000" lang="en-US" sz="1575">
                <a:latin typeface="Calibri"/>
                <a:ea typeface="Calibri"/>
                <a:cs typeface="Calibri"/>
                <a:sym typeface="Calibri"/>
              </a:rPr>
              <a:t>ra</a:t>
            </a:r>
            <a:r>
              <a:rPr lang="en-US" sz="1050">
                <a:latin typeface="Calibri"/>
                <a:ea typeface="Calibri"/>
                <a:cs typeface="Calibri"/>
                <a:sym typeface="Calibri"/>
              </a:rPr>
              <a:t>cc</a:t>
            </a:r>
            <a:r>
              <a:rPr baseline="30000" lang="en-US" sz="1575">
                <a:latin typeface="Calibri"/>
                <a:ea typeface="Calibri"/>
                <a:cs typeface="Calibri"/>
                <a:sym typeface="Calibri"/>
              </a:rPr>
              <a:t>d</a:t>
            </a:r>
            <a:r>
              <a:rPr lang="en-US" sz="1050">
                <a:latin typeface="Calibri"/>
                <a:ea typeface="Calibri"/>
                <a:cs typeface="Calibri"/>
                <a:sym typeface="Calibri"/>
              </a:rPr>
              <a:t>ia</a:t>
            </a:r>
            <a:r>
              <a:rPr baseline="30000" lang="en-US" sz="1575">
                <a:latin typeface="Calibri"/>
                <a:ea typeface="Calibri"/>
                <a:cs typeface="Calibri"/>
                <a:sym typeface="Calibri"/>
              </a:rPr>
              <a:t>el</a:t>
            </a:r>
            <a:r>
              <a:rPr lang="en-US" sz="1050">
                <a:latin typeface="Calibri"/>
                <a:ea typeface="Calibri"/>
                <a:cs typeface="Calibri"/>
                <a:sym typeface="Calibri"/>
              </a:rPr>
              <a:t>g</a:t>
            </a:r>
            <a:r>
              <a:rPr baseline="30000" lang="en-US" sz="1575">
                <a:latin typeface="Calibri"/>
                <a:ea typeface="Calibri"/>
                <a:cs typeface="Calibri"/>
                <a:sym typeface="Calibri"/>
              </a:rPr>
              <a:t>t</a:t>
            </a:r>
            <a:r>
              <a:rPr lang="en-US" sz="1050">
                <a:latin typeface="Calibri"/>
                <a:ea typeface="Calibri"/>
                <a:cs typeface="Calibri"/>
                <a:sym typeface="Calibri"/>
              </a:rPr>
              <a:t>r</a:t>
            </a:r>
            <a:r>
              <a:rPr baseline="30000" lang="en-US" sz="1575">
                <a:latin typeface="Calibri"/>
                <a:ea typeface="Calibri"/>
                <a:cs typeface="Calibri"/>
                <a:sym typeface="Calibri"/>
              </a:rPr>
              <a:t>w</a:t>
            </a:r>
            <a:r>
              <a:rPr lang="en-US" sz="1050">
                <a:latin typeface="Calibri"/>
                <a:ea typeface="Calibri"/>
                <a:cs typeface="Calibri"/>
                <a:sym typeface="Calibri"/>
              </a:rPr>
              <a:t>af</a:t>
            </a:r>
            <a:r>
              <a:rPr baseline="30000" lang="en-US" sz="1575">
                <a:latin typeface="Calibri"/>
                <a:ea typeface="Calibri"/>
                <a:cs typeface="Calibri"/>
                <a:sym typeface="Calibri"/>
              </a:rPr>
              <a:t>o</a:t>
            </a:r>
            <a:r>
              <a:rPr lang="en-US" sz="1050">
                <a:latin typeface="Calibri"/>
                <a:ea typeface="Calibri"/>
                <a:cs typeface="Calibri"/>
                <a:sym typeface="Calibri"/>
              </a:rPr>
              <a:t>ic</a:t>
            </a:r>
            <a:r>
              <a:rPr baseline="30000" lang="en-US" sz="1575">
                <a:latin typeface="Calibri"/>
                <a:ea typeface="Calibri"/>
                <a:cs typeface="Calibri"/>
                <a:sym typeface="Calibri"/>
              </a:rPr>
              <a:t>r</a:t>
            </a:r>
            <a:r>
              <a:rPr lang="en-US" sz="1050">
                <a:latin typeface="Calibri"/>
                <a:ea typeface="Calibri"/>
                <a:cs typeface="Calibri"/>
                <a:sym typeface="Calibri"/>
              </a:rPr>
              <a:t>a</a:t>
            </a:r>
            <a:r>
              <a:rPr baseline="30000" lang="en-US" sz="1575">
                <a:latin typeface="Calibri"/>
                <a:ea typeface="Calibri"/>
                <a:cs typeface="Calibri"/>
                <a:sym typeface="Calibri"/>
              </a:rPr>
              <a:t>k </a:t>
            </a:r>
            <a:r>
              <a:rPr lang="en-US" sz="1050">
                <a:latin typeface="Calibri"/>
                <a:ea typeface="Calibri"/>
                <a:cs typeface="Calibri"/>
                <a:sym typeface="Calibri"/>
              </a:rPr>
              <a:t>c</a:t>
            </a:r>
            <a:r>
              <a:rPr baseline="30000" lang="en-US" sz="1575">
                <a:latin typeface="Calibri"/>
                <a:ea typeface="Calibri"/>
                <a:cs typeface="Calibri"/>
                <a:sym typeface="Calibri"/>
              </a:rPr>
              <a:t>e</a:t>
            </a:r>
            <a:r>
              <a:rPr lang="en-US" sz="1050">
                <a:latin typeface="Calibri"/>
                <a:ea typeface="Calibri"/>
                <a:cs typeface="Calibri"/>
                <a:sym typeface="Calibri"/>
              </a:rPr>
              <a:t>h</a:t>
            </a:r>
            <a:r>
              <a:rPr baseline="30000" lang="en-US" sz="1575">
                <a:latin typeface="Calibri"/>
                <a:ea typeface="Calibri"/>
                <a:cs typeface="Calibri"/>
                <a:sym typeface="Calibri"/>
              </a:rPr>
              <a:t>l</a:t>
            </a:r>
            <a:r>
              <a:rPr lang="en-US" sz="1050">
                <a:latin typeface="Calibri"/>
                <a:ea typeface="Calibri"/>
                <a:cs typeface="Calibri"/>
                <a:sym typeface="Calibri"/>
              </a:rPr>
              <a:t>e</a:t>
            </a:r>
            <a:r>
              <a:rPr baseline="30000" lang="en-US" sz="1575">
                <a:latin typeface="Calibri"/>
                <a:ea typeface="Calibri"/>
                <a:cs typeface="Calibri"/>
                <a:sym typeface="Calibri"/>
              </a:rPr>
              <a:t>'a</a:t>
            </a:r>
            <a:r>
              <a:rPr lang="en-US" sz="1050">
                <a:latin typeface="Calibri"/>
                <a:ea typeface="Calibri"/>
                <a:cs typeface="Calibri"/>
                <a:sym typeface="Calibri"/>
              </a:rPr>
              <a:t>c</a:t>
            </a:r>
            <a:r>
              <a:rPr baseline="30000" lang="en-US" sz="1575">
                <a:latin typeface="Calibri"/>
                <a:ea typeface="Calibri"/>
                <a:cs typeface="Calibri"/>
                <a:sym typeface="Calibri"/>
              </a:rPr>
              <a:t>n</a:t>
            </a:r>
            <a:r>
              <a:rPr lang="en-US" sz="1050">
                <a:latin typeface="Calibri"/>
                <a:ea typeface="Calibri"/>
                <a:cs typeface="Calibri"/>
                <a:sym typeface="Calibri"/>
              </a:rPr>
              <a:t>o</a:t>
            </a:r>
            <a:r>
              <a:rPr baseline="30000" lang="en-US" sz="1575">
                <a:latin typeface="Calibri"/>
                <a:ea typeface="Calibri"/>
                <a:cs typeface="Calibri"/>
                <a:sym typeface="Calibri"/>
              </a:rPr>
              <a:t>a</a:t>
            </a:r>
            <a:r>
              <a:rPr lang="en-US" sz="1050">
                <a:latin typeface="Calibri"/>
                <a:ea typeface="Calibri"/>
                <a:cs typeface="Calibri"/>
                <a:sym typeface="Calibri"/>
              </a:rPr>
              <a:t>n</a:t>
            </a:r>
            <a:r>
              <a:rPr baseline="30000" lang="en-US" sz="1575">
                <a:latin typeface="Calibri"/>
                <a:ea typeface="Calibri"/>
                <a:cs typeface="Calibri"/>
                <a:sym typeface="Calibri"/>
              </a:rPr>
              <a:t>li</a:t>
            </a:r>
            <a:r>
              <a:rPr lang="en-US" sz="1050">
                <a:latin typeface="Calibri"/>
                <a:ea typeface="Calibri"/>
                <a:cs typeface="Calibri"/>
                <a:sym typeface="Calibri"/>
              </a:rPr>
              <a:t>s</a:t>
            </a:r>
            <a:r>
              <a:rPr baseline="30000" lang="en-US" sz="1575">
                <a:latin typeface="Calibri"/>
                <a:ea typeface="Calibri"/>
                <a:cs typeface="Calibri"/>
                <a:sym typeface="Calibri"/>
              </a:rPr>
              <a:t>i</a:t>
            </a:r>
            <a:r>
              <a:rPr lang="en-US" sz="1050">
                <a:latin typeface="Calibri"/>
                <a:ea typeface="Calibri"/>
                <a:cs typeface="Calibri"/>
                <a:sym typeface="Calibri"/>
              </a:rPr>
              <a:t>e</a:t>
            </a:r>
            <a:r>
              <a:rPr baseline="30000" lang="en-US" sz="1575">
                <a:latin typeface="Calibri"/>
                <a:ea typeface="Calibri"/>
                <a:cs typeface="Calibri"/>
                <a:sym typeface="Calibri"/>
              </a:rPr>
              <a:t>d</a:t>
            </a:r>
            <a:r>
              <a:rPr lang="en-US" sz="1050">
                <a:latin typeface="Calibri"/>
                <a:ea typeface="Calibri"/>
                <a:cs typeface="Calibri"/>
                <a:sym typeface="Calibri"/>
              </a:rPr>
              <a:t>n</a:t>
            </a:r>
            <a:r>
              <a:rPr baseline="30000" lang="en-US" sz="1575">
                <a:latin typeface="Calibri"/>
                <a:ea typeface="Calibri"/>
                <a:cs typeface="Calibri"/>
                <a:sym typeface="Calibri"/>
              </a:rPr>
              <a:t>e</a:t>
            </a:r>
            <a:r>
              <a:rPr lang="en-US" sz="1050">
                <a:latin typeface="Calibri"/>
                <a:ea typeface="Calibri"/>
                <a:cs typeface="Calibri"/>
                <a:sym typeface="Calibri"/>
              </a:rPr>
              <a:t>te</a:t>
            </a:r>
            <a:r>
              <a:rPr baseline="30000" lang="en-US" sz="1575">
                <a:latin typeface="Calibri"/>
                <a:ea typeface="Calibri"/>
                <a:cs typeface="Calibri"/>
                <a:sym typeface="Calibri"/>
              </a:rPr>
              <a:t>l t</a:t>
            </a:r>
            <a:r>
              <a:rPr lang="en-US" sz="1050">
                <a:latin typeface="Calibri"/>
                <a:ea typeface="Calibri"/>
                <a:cs typeface="Calibri"/>
                <a:sym typeface="Calibri"/>
              </a:rPr>
              <a:t>d</a:t>
            </a:r>
            <a:r>
              <a:rPr baseline="30000" lang="en-US" sz="1575">
                <a:latin typeface="Calibri"/>
                <a:ea typeface="Calibri"/>
                <a:cs typeface="Calibri"/>
                <a:sym typeface="Calibri"/>
              </a:rPr>
              <a:t>r</a:t>
            </a:r>
            <a:r>
              <a:rPr lang="en-US" sz="1050">
                <a:latin typeface="Calibri"/>
                <a:ea typeface="Calibri"/>
                <a:cs typeface="Calibri"/>
                <a:sym typeface="Calibri"/>
              </a:rPr>
              <a:t>i	vare i sensori (un determinat livello di pressione attiva una pompa e può ap</a:t>
            </a:r>
            <a:endParaRPr sz="1050">
              <a:latin typeface="Calibri"/>
              <a:ea typeface="Calibri"/>
              <a:cs typeface="Calibri"/>
              <a:sym typeface="Calibri"/>
            </a:endParaRPr>
          </a:p>
          <a:p>
            <a:pPr indent="0" lvl="0" marL="401955" rtl="0" algn="l">
              <a:lnSpc>
                <a:spcPct val="119523"/>
              </a:lnSpc>
              <a:spcBef>
                <a:spcPts val="0"/>
              </a:spcBef>
              <a:spcAft>
                <a:spcPts val="0"/>
              </a:spcAft>
              <a:buNone/>
            </a:pPr>
            <a:r>
              <a:rPr lang="en-US" sz="1050">
                <a:latin typeface="Calibri"/>
                <a:ea typeface="Calibri"/>
                <a:cs typeface="Calibri"/>
                <a:sym typeface="Calibri"/>
              </a:rPr>
              <a:t>Si ipotizza uno scenario in cui l'HMI invia un se	ositivo, ma il segnale viene</a:t>
            </a:r>
            <a:endParaRPr sz="1050">
              <a:latin typeface="Calibri"/>
              <a:ea typeface="Calibri"/>
              <a:cs typeface="Calibri"/>
              <a:sym typeface="Calibri"/>
            </a:endParaRPr>
          </a:p>
          <a:p>
            <a:pPr indent="0" lvl="0" marL="351790" rtl="0" algn="l">
              <a:lnSpc>
                <a:spcPct val="119523"/>
              </a:lnSpc>
              <a:spcBef>
                <a:spcPts val="0"/>
              </a:spcBef>
              <a:spcAft>
                <a:spcPts val="0"/>
              </a:spcAft>
              <a:buNone/>
            </a:pPr>
            <a:r>
              <a:rPr lang="en-US" sz="1050">
                <a:latin typeface="Calibri"/>
                <a:ea typeface="Calibri"/>
                <a:cs typeface="Calibri"/>
                <a:sym typeface="Calibri"/>
              </a:rPr>
              <a:t>intercettato a metà strada da un utente malint	n ON e poi lo colpisce. Quest</a:t>
            </a:r>
            <a:endParaRPr sz="1050">
              <a:latin typeface="Calibri"/>
              <a:ea typeface="Calibri"/>
              <a:cs typeface="Calibri"/>
              <a:sym typeface="Calibri"/>
            </a:endParaRPr>
          </a:p>
        </p:txBody>
      </p:sp>
      <p:sp>
        <p:nvSpPr>
          <p:cNvPr id="1200" name="Google Shape;1200;p65"/>
          <p:cNvSpPr txBox="1"/>
          <p:nvPr/>
        </p:nvSpPr>
        <p:spPr>
          <a:xfrm>
            <a:off x="2775381" y="2523146"/>
            <a:ext cx="5607050" cy="772160"/>
          </a:xfrm>
          <a:prstGeom prst="rect">
            <a:avLst/>
          </a:prstGeom>
          <a:noFill/>
          <a:ln>
            <a:noFill/>
          </a:ln>
        </p:spPr>
        <p:txBody>
          <a:bodyPr anchorCtr="0" anchor="t" bIns="0" lIns="0" spcFirstLastPara="1" rIns="0" wrap="square" tIns="0">
            <a:spAutoFit/>
          </a:bodyPr>
          <a:lstStyle/>
          <a:p>
            <a:pPr indent="0" lvl="0" marL="5535930" rtl="0" algn="l">
              <a:lnSpc>
                <a:spcPct val="94666"/>
              </a:lnSpc>
              <a:spcBef>
                <a:spcPts val="0"/>
              </a:spcBef>
              <a:spcAft>
                <a:spcPts val="0"/>
              </a:spcAft>
              <a:buNone/>
            </a:pPr>
            <a:r>
              <a:rPr lang="en-US" sz="1050">
                <a:latin typeface="Calibri"/>
                <a:ea typeface="Calibri"/>
                <a:cs typeface="Calibri"/>
                <a:sym typeface="Calibri"/>
              </a:rPr>
              <a:t>o</a:t>
            </a:r>
            <a:endParaRPr sz="1050">
              <a:latin typeface="Calibri"/>
              <a:ea typeface="Calibri"/>
              <a:cs typeface="Calibri"/>
              <a:sym typeface="Calibri"/>
            </a:endParaRPr>
          </a:p>
          <a:p>
            <a:pPr indent="0" lvl="0" marL="0" rtl="0" algn="l">
              <a:lnSpc>
                <a:spcPct val="100000"/>
              </a:lnSpc>
              <a:spcBef>
                <a:spcPts val="1230"/>
              </a:spcBef>
              <a:spcAft>
                <a:spcPts val="0"/>
              </a:spcAft>
              <a:buNone/>
            </a:pPr>
            <a:r>
              <a:t/>
            </a:r>
            <a:endParaRPr sz="1050">
              <a:latin typeface="Calibri"/>
              <a:ea typeface="Calibri"/>
              <a:cs typeface="Calibri"/>
              <a:sym typeface="Calibri"/>
            </a:endParaRPr>
          </a:p>
          <a:p>
            <a:pPr indent="0" lvl="0" marL="5534025" rtl="0" algn="l">
              <a:lnSpc>
                <a:spcPct val="120000"/>
              </a:lnSpc>
              <a:spcBef>
                <a:spcPts val="0"/>
              </a:spcBef>
              <a:spcAft>
                <a:spcPts val="0"/>
              </a:spcAft>
              <a:buNone/>
            </a:pPr>
            <a:r>
              <a:rPr lang="en-US" sz="1050">
                <a:latin typeface="Calibri"/>
                <a:ea typeface="Calibri"/>
                <a:cs typeface="Calibri"/>
                <a:sym typeface="Calibri"/>
              </a:rPr>
              <a:t>o</a:t>
            </a:r>
            <a:endParaRPr sz="1050">
              <a:latin typeface="Calibri"/>
              <a:ea typeface="Calibri"/>
              <a:cs typeface="Calibri"/>
              <a:sym typeface="Calibri"/>
            </a:endParaRPr>
          </a:p>
          <a:p>
            <a:pPr indent="0" lvl="0" marL="0" rtl="0" algn="l">
              <a:lnSpc>
                <a:spcPct val="120000"/>
              </a:lnSpc>
              <a:spcBef>
                <a:spcPts val="0"/>
              </a:spcBef>
              <a:spcAft>
                <a:spcPts val="0"/>
              </a:spcAft>
              <a:buNone/>
            </a:pPr>
            <a:r>
              <a:rPr lang="en-US" sz="1050">
                <a:latin typeface="Calibri"/>
                <a:ea typeface="Calibri"/>
                <a:cs typeface="Calibri"/>
                <a:sym typeface="Calibri"/>
              </a:rPr>
              <a:t>attacco può causare la distruzione di massa di</a:t>
            </a:r>
            <a:endParaRPr sz="1050">
              <a:latin typeface="Calibri"/>
              <a:ea typeface="Calibri"/>
              <a:cs typeface="Calibri"/>
              <a:sym typeface="Calibri"/>
            </a:endParaRPr>
          </a:p>
        </p:txBody>
      </p:sp>
      <p:sp>
        <p:nvSpPr>
          <p:cNvPr id="1201" name="Google Shape;1201;p65"/>
          <p:cNvSpPr txBox="1"/>
          <p:nvPr/>
        </p:nvSpPr>
        <p:spPr>
          <a:xfrm>
            <a:off x="5255762" y="1068704"/>
            <a:ext cx="1537970" cy="2226945"/>
          </a:xfrm>
          <a:prstGeom prst="rect">
            <a:avLst/>
          </a:prstGeom>
          <a:noFill/>
          <a:ln>
            <a:noFill/>
          </a:ln>
        </p:spPr>
        <p:txBody>
          <a:bodyPr anchorCtr="0" anchor="t" bIns="0" lIns="0" spcFirstLastPara="1" rIns="0" wrap="square" tIns="0">
            <a:spAutoFit/>
          </a:bodyPr>
          <a:lstStyle/>
          <a:p>
            <a:pPr indent="0" lvl="0" marL="445769" rtl="0" algn="l">
              <a:lnSpc>
                <a:spcPct val="95000"/>
              </a:lnSpc>
              <a:spcBef>
                <a:spcPts val="0"/>
              </a:spcBef>
              <a:spcAft>
                <a:spcPts val="0"/>
              </a:spcAft>
              <a:buNone/>
            </a:pPr>
            <a:r>
              <a:rPr lang="en-US" sz="1600">
                <a:latin typeface="Calibri"/>
                <a:ea typeface="Calibri"/>
                <a:cs typeface="Calibri"/>
                <a:sym typeface="Calibri"/>
              </a:rPr>
              <a:t>SCADA</a:t>
            </a:r>
            <a:endParaRPr sz="1600">
              <a:latin typeface="Calibri"/>
              <a:ea typeface="Calibri"/>
              <a:cs typeface="Calibri"/>
              <a:sym typeface="Calibri"/>
            </a:endParaRPr>
          </a:p>
          <a:p>
            <a:pPr indent="-46355" lvl="0" marL="80645" rtl="0" algn="just">
              <a:lnSpc>
                <a:spcPct val="100000"/>
              </a:lnSpc>
              <a:spcBef>
                <a:spcPts val="1760"/>
              </a:spcBef>
              <a:spcAft>
                <a:spcPts val="0"/>
              </a:spcAft>
              <a:buNone/>
            </a:pPr>
            <a:r>
              <a:rPr lang="en-US" sz="1050">
                <a:latin typeface="Calibri"/>
                <a:ea typeface="Calibri"/>
                <a:cs typeface="Calibri"/>
                <a:sym typeface="Calibri"/>
              </a:rPr>
              <a:t>olgere  tecniche più  intr</a:t>
            </a:r>
            <a:endParaRPr sz="1050">
              <a:latin typeface="Calibri"/>
              <a:ea typeface="Calibri"/>
              <a:cs typeface="Calibri"/>
              <a:sym typeface="Calibri"/>
            </a:endParaRPr>
          </a:p>
          <a:p>
            <a:pPr indent="0" lvl="0" marL="0" rtl="0" algn="l">
              <a:lnSpc>
                <a:spcPct val="100000"/>
              </a:lnSpc>
              <a:spcBef>
                <a:spcPts val="85"/>
              </a:spcBef>
              <a:spcAft>
                <a:spcPts val="0"/>
              </a:spcAft>
              <a:buNone/>
            </a:pPr>
            <a:r>
              <a:t/>
            </a:r>
            <a:endParaRPr sz="1050">
              <a:latin typeface="Calibri"/>
              <a:ea typeface="Calibri"/>
              <a:cs typeface="Calibri"/>
              <a:sym typeface="Calibri"/>
            </a:endParaRPr>
          </a:p>
          <a:p>
            <a:pPr indent="80645" lvl="0" marL="0" rtl="0" algn="l">
              <a:lnSpc>
                <a:spcPct val="100000"/>
              </a:lnSpc>
              <a:spcBef>
                <a:spcPts val="0"/>
              </a:spcBef>
              <a:spcAft>
                <a:spcPts val="0"/>
              </a:spcAft>
              <a:buNone/>
            </a:pPr>
            <a:r>
              <a:rPr lang="en-US" sz="1050">
                <a:latin typeface="Calibri"/>
                <a:ea typeface="Calibri"/>
                <a:cs typeface="Calibri"/>
                <a:sym typeface="Calibri"/>
              </a:rPr>
              <a:t>a valutazione iniziale. Que di un attacco e di fornire ra ità nei PLC (software e har g</a:t>
            </a:r>
            <a:r>
              <a:rPr baseline="-25000" lang="en-US" sz="1575">
                <a:latin typeface="Calibri"/>
                <a:ea typeface="Calibri"/>
                <a:cs typeface="Calibri"/>
                <a:sym typeface="Calibri"/>
              </a:rPr>
              <a:t>o</a:t>
            </a:r>
            <a:r>
              <a:rPr lang="en-US" sz="1050">
                <a:latin typeface="Calibri"/>
                <a:ea typeface="Calibri"/>
                <a:cs typeface="Calibri"/>
                <a:sym typeface="Calibri"/>
              </a:rPr>
              <a:t>o</a:t>
            </a:r>
            <a:r>
              <a:rPr baseline="-25000" lang="en-US" sz="1575">
                <a:latin typeface="Calibri"/>
                <a:ea typeface="Calibri"/>
                <a:cs typeface="Calibri"/>
                <a:sym typeface="Calibri"/>
              </a:rPr>
              <a:t>r</a:t>
            </a:r>
            <a:r>
              <a:rPr lang="en-US" sz="1050">
                <a:latin typeface="Calibri"/>
                <a:ea typeface="Calibri"/>
                <a:cs typeface="Calibri"/>
                <a:sym typeface="Calibri"/>
              </a:rPr>
              <a:t>n</a:t>
            </a:r>
            <a:r>
              <a:rPr baseline="-25000" lang="en-US" sz="1575">
                <a:latin typeface="Calibri"/>
                <a:ea typeface="Calibri"/>
                <a:cs typeface="Calibri"/>
                <a:sym typeface="Calibri"/>
              </a:rPr>
              <a:t>a</a:t>
            </a:r>
            <a:r>
              <a:rPr lang="en-US" sz="1050">
                <a:latin typeface="Calibri"/>
                <a:ea typeface="Calibri"/>
                <a:cs typeface="Calibri"/>
                <a:sym typeface="Calibri"/>
              </a:rPr>
              <a:t>o</a:t>
            </a:r>
            <a:r>
              <a:rPr baseline="-25000" lang="en-US" sz="1575">
                <a:latin typeface="Calibri"/>
                <a:ea typeface="Calibri"/>
                <a:cs typeface="Calibri"/>
                <a:sym typeface="Calibri"/>
              </a:rPr>
              <a:t>to</a:t>
            </a:r>
            <a:r>
              <a:rPr lang="en-US" sz="1050">
                <a:latin typeface="Calibri"/>
                <a:ea typeface="Calibri"/>
                <a:cs typeface="Calibri"/>
                <a:sym typeface="Calibri"/>
              </a:rPr>
              <a:t>sf</a:t>
            </a:r>
            <a:r>
              <a:rPr baseline="-25000" lang="en-US" sz="1575">
                <a:latin typeface="Calibri"/>
                <a:ea typeface="Calibri"/>
                <a:cs typeface="Calibri"/>
                <a:sym typeface="Calibri"/>
              </a:rPr>
              <a:t>e</a:t>
            </a:r>
            <a:r>
              <a:rPr lang="en-US" sz="1050">
                <a:latin typeface="Calibri"/>
                <a:ea typeface="Calibri"/>
                <a:cs typeface="Calibri"/>
                <a:sym typeface="Calibri"/>
              </a:rPr>
              <a:t>ru</a:t>
            </a:r>
            <a:r>
              <a:rPr baseline="-25000" lang="en-US" sz="1575">
                <a:latin typeface="Calibri"/>
                <a:ea typeface="Calibri"/>
                <a:cs typeface="Calibri"/>
                <a:sym typeface="Calibri"/>
              </a:rPr>
              <a:t>co</a:t>
            </a:r>
            <a:r>
              <a:rPr lang="en-US" sz="1050">
                <a:latin typeface="Calibri"/>
                <a:ea typeface="Calibri"/>
                <a:cs typeface="Calibri"/>
                <a:sym typeface="Calibri"/>
              </a:rPr>
              <a:t>tt</a:t>
            </a:r>
            <a:r>
              <a:rPr baseline="-25000" lang="en-US" sz="1575">
                <a:latin typeface="Calibri"/>
                <a:ea typeface="Calibri"/>
                <a:cs typeface="Calibri"/>
                <a:sym typeface="Calibri"/>
              </a:rPr>
              <a:t>n</a:t>
            </a:r>
            <a:r>
              <a:rPr lang="en-US" sz="1050">
                <a:latin typeface="Calibri"/>
                <a:ea typeface="Calibri"/>
                <a:cs typeface="Calibri"/>
                <a:sym typeface="Calibri"/>
              </a:rPr>
              <a:t>a</a:t>
            </a:r>
            <a:r>
              <a:rPr baseline="-25000" lang="en-US" sz="1575">
                <a:latin typeface="Calibri"/>
                <a:ea typeface="Calibri"/>
                <a:cs typeface="Calibri"/>
                <a:sym typeface="Calibri"/>
              </a:rPr>
              <a:t>t</a:t>
            </a:r>
            <a:r>
              <a:rPr lang="en-US" sz="1050">
                <a:latin typeface="Calibri"/>
                <a:ea typeface="Calibri"/>
                <a:cs typeface="Calibri"/>
                <a:sym typeface="Calibri"/>
              </a:rPr>
              <a:t>t</a:t>
            </a:r>
            <a:r>
              <a:rPr baseline="-25000" lang="en-US" sz="1575">
                <a:latin typeface="Calibri"/>
                <a:ea typeface="Calibri"/>
                <a:cs typeface="Calibri"/>
                <a:sym typeface="Calibri"/>
              </a:rPr>
              <a:t>r</a:t>
            </a:r>
            <a:r>
              <a:rPr lang="en-US" sz="1050">
                <a:latin typeface="Calibri"/>
                <a:ea typeface="Calibri"/>
                <a:cs typeface="Calibri"/>
                <a:sym typeface="Calibri"/>
              </a:rPr>
              <a:t>e</a:t>
            </a:r>
            <a:r>
              <a:rPr baseline="-25000" lang="en-US" sz="1575">
                <a:latin typeface="Calibri"/>
                <a:ea typeface="Calibri"/>
                <a:cs typeface="Calibri"/>
                <a:sym typeface="Calibri"/>
              </a:rPr>
              <a:t>o</a:t>
            </a:r>
            <a:r>
              <a:rPr lang="en-US" sz="1050">
                <a:latin typeface="Calibri"/>
                <a:ea typeface="Calibri"/>
                <a:cs typeface="Calibri"/>
                <a:sym typeface="Calibri"/>
              </a:rPr>
              <a:t>u</a:t>
            </a:r>
            <a:r>
              <a:rPr baseline="-25000" lang="en-US" sz="1575">
                <a:latin typeface="Calibri"/>
                <a:ea typeface="Calibri"/>
                <a:cs typeface="Calibri"/>
                <a:sym typeface="Calibri"/>
              </a:rPr>
              <a:t>lla</a:t>
            </a:r>
            <a:r>
              <a:rPr lang="en-US" sz="1050">
                <a:latin typeface="Calibri"/>
                <a:ea typeface="Calibri"/>
                <a:cs typeface="Calibri"/>
                <a:sym typeface="Calibri"/>
              </a:rPr>
              <a:t>ti</a:t>
            </a:r>
            <a:r>
              <a:rPr baseline="-25000" lang="en-US" sz="1575">
                <a:latin typeface="Calibri"/>
                <a:ea typeface="Calibri"/>
                <a:cs typeface="Calibri"/>
                <a:sym typeface="Calibri"/>
              </a:rPr>
              <a:t>t</a:t>
            </a:r>
            <a:r>
              <a:rPr lang="en-US" sz="1050">
                <a:latin typeface="Calibri"/>
                <a:ea typeface="Calibri"/>
                <a:cs typeface="Calibri"/>
                <a:sym typeface="Calibri"/>
              </a:rPr>
              <a:t>li</a:t>
            </a:r>
            <a:r>
              <a:rPr baseline="-25000" lang="en-US" sz="1575">
                <a:latin typeface="Calibri"/>
                <a:ea typeface="Calibri"/>
                <a:cs typeface="Calibri"/>
                <a:sym typeface="Calibri"/>
              </a:rPr>
              <a:t>o</a:t>
            </a:r>
            <a:r>
              <a:rPr lang="en-US" sz="1050">
                <a:latin typeface="Calibri"/>
                <a:ea typeface="Calibri"/>
                <a:cs typeface="Calibri"/>
                <a:sym typeface="Calibri"/>
              </a:rPr>
              <a:t>zz</a:t>
            </a:r>
            <a:r>
              <a:rPr baseline="-25000" lang="en-US" sz="1575">
                <a:latin typeface="Calibri"/>
                <a:ea typeface="Calibri"/>
                <a:cs typeface="Calibri"/>
                <a:sym typeface="Calibri"/>
              </a:rPr>
              <a:t>t</a:t>
            </a:r>
            <a:r>
              <a:rPr lang="en-US" sz="1050">
                <a:latin typeface="Calibri"/>
                <a:ea typeface="Calibri"/>
                <a:cs typeface="Calibri"/>
                <a:sym typeface="Calibri"/>
              </a:rPr>
              <a:t>a</a:t>
            </a:r>
            <a:r>
              <a:rPr baseline="-25000" lang="en-US" sz="1575">
                <a:latin typeface="Calibri"/>
                <a:ea typeface="Calibri"/>
                <a:cs typeface="Calibri"/>
                <a:sym typeface="Calibri"/>
              </a:rPr>
              <a:t>ra</a:t>
            </a:r>
            <a:r>
              <a:rPr lang="en-US" sz="1050">
                <a:latin typeface="Calibri"/>
                <a:ea typeface="Calibri"/>
                <a:cs typeface="Calibri"/>
                <a:sym typeface="Calibri"/>
              </a:rPr>
              <a:t>n</a:t>
            </a:r>
            <a:r>
              <a:rPr baseline="-25000" lang="en-US" sz="1575">
                <a:latin typeface="Calibri"/>
                <a:ea typeface="Calibri"/>
                <a:cs typeface="Calibri"/>
                <a:sym typeface="Calibri"/>
              </a:rPr>
              <a:t>m</a:t>
            </a:r>
            <a:r>
              <a:rPr lang="en-US" sz="1050">
                <a:latin typeface="Calibri"/>
                <a:ea typeface="Calibri"/>
                <a:cs typeface="Calibri"/>
                <a:sym typeface="Calibri"/>
              </a:rPr>
              <a:t>do</a:t>
            </a:r>
            <a:r>
              <a:rPr baseline="-25000" lang="en-US" sz="1575">
                <a:latin typeface="Calibri"/>
                <a:ea typeface="Calibri"/>
                <a:cs typeface="Calibri"/>
                <a:sym typeface="Calibri"/>
              </a:rPr>
              <a:t>it</a:t>
            </a:r>
            <a:r>
              <a:rPr lang="en-US" sz="1050">
                <a:latin typeface="Calibri"/>
                <a:ea typeface="Calibri"/>
                <a:cs typeface="Calibri"/>
                <a:sym typeface="Calibri"/>
              </a:rPr>
              <a:t>l</a:t>
            </a:r>
            <a:r>
              <a:rPr baseline="-25000" lang="en-US" sz="1575">
                <a:latin typeface="Calibri"/>
                <a:ea typeface="Calibri"/>
                <a:cs typeface="Calibri"/>
                <a:sym typeface="Calibri"/>
              </a:rPr>
              <a:t>e</a:t>
            </a:r>
            <a:r>
              <a:rPr lang="en-US" sz="1050">
                <a:latin typeface="Calibri"/>
                <a:ea typeface="Calibri"/>
                <a:cs typeface="Calibri"/>
                <a:sym typeface="Calibri"/>
              </a:rPr>
              <a:t>a</a:t>
            </a:r>
            <a:endParaRPr sz="1050">
              <a:latin typeface="Calibri"/>
              <a:ea typeface="Calibri"/>
              <a:cs typeface="Calibri"/>
              <a:sym typeface="Calibri"/>
            </a:endParaRPr>
          </a:p>
          <a:p>
            <a:pPr indent="-40005" lvl="0" marL="62864" marR="40005" rtl="0" algn="l">
              <a:lnSpc>
                <a:spcPct val="100000"/>
              </a:lnSpc>
              <a:spcBef>
                <a:spcPts val="240"/>
              </a:spcBef>
              <a:spcAft>
                <a:spcPts val="0"/>
              </a:spcAft>
              <a:buNone/>
            </a:pPr>
            <a:r>
              <a:rPr baseline="30000" lang="en-US" sz="1575">
                <a:latin typeface="Calibri"/>
                <a:ea typeface="Calibri"/>
                <a:cs typeface="Calibri"/>
                <a:sym typeface="Calibri"/>
              </a:rPr>
              <a:t>a</a:t>
            </a:r>
            <a:r>
              <a:rPr lang="en-US" sz="1050">
                <a:latin typeface="Calibri"/>
                <a:ea typeface="Calibri"/>
                <a:cs typeface="Calibri"/>
                <a:sym typeface="Calibri"/>
              </a:rPr>
              <a:t>m</a:t>
            </a:r>
            <a:r>
              <a:rPr baseline="30000" lang="en-US" sz="1575">
                <a:latin typeface="Calibri"/>
                <a:ea typeface="Calibri"/>
                <a:cs typeface="Calibri"/>
                <a:sym typeface="Calibri"/>
              </a:rPr>
              <a:t>ffi</a:t>
            </a:r>
            <a:r>
              <a:rPr lang="en-US" sz="1050">
                <a:latin typeface="Calibri"/>
                <a:ea typeface="Calibri"/>
                <a:cs typeface="Calibri"/>
                <a:sym typeface="Calibri"/>
              </a:rPr>
              <a:t>o</a:t>
            </a:r>
            <a:r>
              <a:rPr baseline="30000" lang="en-US" sz="1575">
                <a:latin typeface="Calibri"/>
                <a:ea typeface="Calibri"/>
                <a:cs typeface="Calibri"/>
                <a:sym typeface="Calibri"/>
              </a:rPr>
              <a:t>co</a:t>
            </a:r>
            <a:r>
              <a:rPr lang="en-US" sz="1050">
                <a:latin typeface="Calibri"/>
                <a:ea typeface="Calibri"/>
                <a:cs typeface="Calibri"/>
                <a:sym typeface="Calibri"/>
              </a:rPr>
              <a:t>ni</a:t>
            </a:r>
            <a:r>
              <a:rPr baseline="30000" lang="en-US" sz="1575">
                <a:latin typeface="Calibri"/>
                <a:ea typeface="Calibri"/>
                <a:cs typeface="Calibri"/>
                <a:sym typeface="Calibri"/>
              </a:rPr>
              <a:t>d</a:t>
            </a:r>
            <a:r>
              <a:rPr lang="en-US" sz="1050">
                <a:latin typeface="Calibri"/>
                <a:ea typeface="Calibri"/>
                <a:cs typeface="Calibri"/>
                <a:sym typeface="Calibri"/>
              </a:rPr>
              <a:t>to</a:t>
            </a:r>
            <a:r>
              <a:rPr baseline="30000" lang="en-US" sz="1575">
                <a:latin typeface="Calibri"/>
                <a:ea typeface="Calibri"/>
                <a:cs typeface="Calibri"/>
                <a:sym typeface="Calibri"/>
              </a:rPr>
              <a:t>i </a:t>
            </a:r>
            <a:r>
              <a:rPr lang="en-US" sz="1050">
                <a:latin typeface="Calibri"/>
                <a:ea typeface="Calibri"/>
                <a:cs typeface="Calibri"/>
                <a:sym typeface="Calibri"/>
              </a:rPr>
              <a:t>r</a:t>
            </a:r>
            <a:r>
              <a:rPr baseline="30000" lang="en-US" sz="1575">
                <a:latin typeface="Calibri"/>
                <a:ea typeface="Calibri"/>
                <a:cs typeface="Calibri"/>
                <a:sym typeface="Calibri"/>
              </a:rPr>
              <a:t>r</a:t>
            </a:r>
            <a:r>
              <a:rPr lang="en-US" sz="1050">
                <a:latin typeface="Calibri"/>
                <a:ea typeface="Calibri"/>
                <a:cs typeface="Calibri"/>
                <a:sym typeface="Calibri"/>
              </a:rPr>
              <a:t>a</a:t>
            </a:r>
            <a:r>
              <a:rPr baseline="30000" lang="en-US" sz="1575">
                <a:latin typeface="Calibri"/>
                <a:ea typeface="Calibri"/>
                <a:cs typeface="Calibri"/>
                <a:sym typeface="Calibri"/>
              </a:rPr>
              <a:t>e</a:t>
            </a:r>
            <a:r>
              <a:rPr lang="en-US" sz="1050">
                <a:latin typeface="Calibri"/>
                <a:ea typeface="Calibri"/>
                <a:cs typeface="Calibri"/>
                <a:sym typeface="Calibri"/>
              </a:rPr>
              <a:t>r</a:t>
            </a:r>
            <a:r>
              <a:rPr baseline="30000" lang="en-US" sz="1575">
                <a:latin typeface="Calibri"/>
                <a:ea typeface="Calibri"/>
                <a:cs typeface="Calibri"/>
                <a:sym typeface="Calibri"/>
              </a:rPr>
              <a:t>t</a:t>
            </a:r>
            <a:r>
              <a:rPr lang="en-US" sz="1050">
                <a:latin typeface="Calibri"/>
                <a:ea typeface="Calibri"/>
                <a:cs typeface="Calibri"/>
                <a:sym typeface="Calibri"/>
              </a:rPr>
              <a:t>e </a:t>
            </a:r>
            <a:r>
              <a:rPr baseline="30000" lang="en-US" sz="1575">
                <a:latin typeface="Calibri"/>
                <a:ea typeface="Calibri"/>
                <a:cs typeface="Calibri"/>
                <a:sym typeface="Calibri"/>
              </a:rPr>
              <a:t>.</a:t>
            </a:r>
            <a:r>
              <a:rPr lang="en-US" sz="1050">
                <a:latin typeface="Calibri"/>
                <a:ea typeface="Calibri"/>
                <a:cs typeface="Calibri"/>
                <a:sym typeface="Calibri"/>
              </a:rPr>
              <a:t>i sensori e atti rire un circuito).</a:t>
            </a:r>
            <a:endParaRPr sz="1050">
              <a:latin typeface="Calibri"/>
              <a:ea typeface="Calibri"/>
              <a:cs typeface="Calibri"/>
              <a:sym typeface="Calibri"/>
            </a:endParaRPr>
          </a:p>
          <a:p>
            <a:pPr indent="48260" lvl="0" marL="27940" rtl="0" algn="just">
              <a:lnSpc>
                <a:spcPct val="100000"/>
              </a:lnSpc>
              <a:spcBef>
                <a:spcPts val="0"/>
              </a:spcBef>
              <a:spcAft>
                <a:spcPts val="0"/>
              </a:spcAft>
              <a:buNone/>
            </a:pPr>
            <a:r>
              <a:rPr lang="en-US" sz="1050">
                <a:latin typeface="Calibri"/>
                <a:ea typeface="Calibri"/>
                <a:cs typeface="Calibri"/>
                <a:sym typeface="Calibri"/>
              </a:rPr>
              <a:t>gnale per spegnere un disp enzionato che lo modifica i un impianto industriale.</a:t>
            </a:r>
            <a:endParaRPr sz="1050">
              <a:latin typeface="Calibri"/>
              <a:ea typeface="Calibri"/>
              <a:cs typeface="Calibri"/>
              <a:sym typeface="Calibri"/>
            </a:endParaRPr>
          </a:p>
        </p:txBody>
      </p:sp>
      <p:pic>
        <p:nvPicPr>
          <p:cNvPr id="1202" name="Google Shape;1202;p65"/>
          <p:cNvPicPr preferRelativeResize="0"/>
          <p:nvPr/>
        </p:nvPicPr>
        <p:blipFill rotWithShape="1">
          <a:blip r:embed="rId3">
            <a:alphaModFix/>
          </a:blip>
          <a:srcRect b="0" l="0" r="0" t="0"/>
          <a:stretch/>
        </p:blipFill>
        <p:spPr>
          <a:xfrm>
            <a:off x="0" y="35052"/>
            <a:ext cx="2456724" cy="5065639"/>
          </a:xfrm>
          <a:prstGeom prst="rect">
            <a:avLst/>
          </a:prstGeom>
          <a:noFill/>
          <a:ln>
            <a:noFill/>
          </a:ln>
        </p:spPr>
      </p:pic>
      <p:grpSp>
        <p:nvGrpSpPr>
          <p:cNvPr id="1203" name="Google Shape;1203;p65"/>
          <p:cNvGrpSpPr/>
          <p:nvPr/>
        </p:nvGrpSpPr>
        <p:grpSpPr>
          <a:xfrm>
            <a:off x="5326379" y="842773"/>
            <a:ext cx="1451609" cy="3812285"/>
            <a:chOff x="5326379" y="842773"/>
            <a:chExt cx="1451609" cy="3812285"/>
          </a:xfrm>
        </p:grpSpPr>
        <p:pic>
          <p:nvPicPr>
            <p:cNvPr id="1204" name="Google Shape;1204;p65"/>
            <p:cNvPicPr preferRelativeResize="0"/>
            <p:nvPr/>
          </p:nvPicPr>
          <p:blipFill rotWithShape="1">
            <a:blip r:embed="rId4">
              <a:alphaModFix/>
            </a:blip>
            <a:srcRect b="0" l="0" r="0" t="0"/>
            <a:stretch/>
          </p:blipFill>
          <p:spPr>
            <a:xfrm>
              <a:off x="5326379" y="842773"/>
              <a:ext cx="1451609" cy="3812285"/>
            </a:xfrm>
            <a:prstGeom prst="rect">
              <a:avLst/>
            </a:prstGeom>
            <a:noFill/>
            <a:ln>
              <a:noFill/>
            </a:ln>
          </p:spPr>
        </p:pic>
        <p:pic>
          <p:nvPicPr>
            <p:cNvPr id="1205" name="Google Shape;1205;p65"/>
            <p:cNvPicPr preferRelativeResize="0"/>
            <p:nvPr/>
          </p:nvPicPr>
          <p:blipFill rotWithShape="1">
            <a:blip r:embed="rId5">
              <a:alphaModFix/>
            </a:blip>
            <a:srcRect b="0" l="0" r="0" t="0"/>
            <a:stretch/>
          </p:blipFill>
          <p:spPr>
            <a:xfrm>
              <a:off x="5538215" y="880873"/>
              <a:ext cx="1038605" cy="564641"/>
            </a:xfrm>
            <a:prstGeom prst="rect">
              <a:avLst/>
            </a:prstGeom>
            <a:noFill/>
            <a:ln>
              <a:noFill/>
            </a:ln>
          </p:spPr>
        </p:pic>
        <p:sp>
          <p:nvSpPr>
            <p:cNvPr id="1206" name="Google Shape;1206;p65"/>
            <p:cNvSpPr/>
            <p:nvPr/>
          </p:nvSpPr>
          <p:spPr>
            <a:xfrm>
              <a:off x="5434584" y="1955293"/>
              <a:ext cx="1186180" cy="788035"/>
            </a:xfrm>
            <a:custGeom>
              <a:rect b="b" l="l" r="r" t="t"/>
              <a:pathLst>
                <a:path extrusionOk="0" h="788035" w="1186179">
                  <a:moveTo>
                    <a:pt x="1054352" y="787906"/>
                  </a:moveTo>
                  <a:lnTo>
                    <a:pt x="131316" y="787906"/>
                  </a:lnTo>
                  <a:lnTo>
                    <a:pt x="80205" y="777587"/>
                  </a:lnTo>
                  <a:lnTo>
                    <a:pt x="38465" y="749441"/>
                  </a:lnTo>
                  <a:lnTo>
                    <a:pt x="10320" y="707700"/>
                  </a:lnTo>
                  <a:lnTo>
                    <a:pt x="0" y="656588"/>
                  </a:lnTo>
                  <a:lnTo>
                    <a:pt x="0" y="131318"/>
                  </a:lnTo>
                  <a:lnTo>
                    <a:pt x="10320" y="80205"/>
                  </a:lnTo>
                  <a:lnTo>
                    <a:pt x="38465" y="38465"/>
                  </a:lnTo>
                  <a:lnTo>
                    <a:pt x="80205" y="10320"/>
                  </a:lnTo>
                  <a:lnTo>
                    <a:pt x="131316" y="0"/>
                  </a:lnTo>
                  <a:lnTo>
                    <a:pt x="1054352" y="0"/>
                  </a:lnTo>
                  <a:lnTo>
                    <a:pt x="1105464" y="10320"/>
                  </a:lnTo>
                  <a:lnTo>
                    <a:pt x="1147206" y="38465"/>
                  </a:lnTo>
                  <a:lnTo>
                    <a:pt x="1175351" y="80205"/>
                  </a:lnTo>
                  <a:lnTo>
                    <a:pt x="1185671" y="131318"/>
                  </a:lnTo>
                  <a:lnTo>
                    <a:pt x="1185671" y="656588"/>
                  </a:lnTo>
                  <a:lnTo>
                    <a:pt x="1175351" y="707700"/>
                  </a:lnTo>
                  <a:lnTo>
                    <a:pt x="1147206" y="749441"/>
                  </a:lnTo>
                  <a:lnTo>
                    <a:pt x="1105464" y="777587"/>
                  </a:lnTo>
                  <a:lnTo>
                    <a:pt x="1054352" y="787906"/>
                  </a:lnTo>
                  <a:close/>
                </a:path>
              </a:pathLst>
            </a:custGeom>
            <a:solidFill>
              <a:srgbClr val="008BB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207" name="Google Shape;1207;p65"/>
            <p:cNvSpPr/>
            <p:nvPr/>
          </p:nvSpPr>
          <p:spPr>
            <a:xfrm>
              <a:off x="5434584" y="1955293"/>
              <a:ext cx="1186180" cy="788035"/>
            </a:xfrm>
            <a:custGeom>
              <a:rect b="b" l="l" r="r" t="t"/>
              <a:pathLst>
                <a:path extrusionOk="0" h="788035" w="1186179">
                  <a:moveTo>
                    <a:pt x="0" y="131318"/>
                  </a:moveTo>
                  <a:lnTo>
                    <a:pt x="0" y="131318"/>
                  </a:lnTo>
                  <a:lnTo>
                    <a:pt x="10320" y="80205"/>
                  </a:lnTo>
                  <a:lnTo>
                    <a:pt x="38465" y="38465"/>
                  </a:lnTo>
                  <a:lnTo>
                    <a:pt x="80205" y="10320"/>
                  </a:lnTo>
                  <a:lnTo>
                    <a:pt x="131316" y="0"/>
                  </a:lnTo>
                  <a:lnTo>
                    <a:pt x="1054352" y="0"/>
                  </a:lnTo>
                  <a:lnTo>
                    <a:pt x="1054352" y="0"/>
                  </a:lnTo>
                  <a:lnTo>
                    <a:pt x="1105464" y="10320"/>
                  </a:lnTo>
                  <a:lnTo>
                    <a:pt x="1147206" y="38465"/>
                  </a:lnTo>
                  <a:lnTo>
                    <a:pt x="1175351" y="80205"/>
                  </a:lnTo>
                  <a:lnTo>
                    <a:pt x="1185671" y="131318"/>
                  </a:lnTo>
                  <a:lnTo>
                    <a:pt x="1185671" y="656588"/>
                  </a:lnTo>
                  <a:lnTo>
                    <a:pt x="1185671" y="656588"/>
                  </a:lnTo>
                  <a:lnTo>
                    <a:pt x="1054352" y="787906"/>
                  </a:lnTo>
                  <a:lnTo>
                    <a:pt x="131316" y="787906"/>
                  </a:lnTo>
                  <a:lnTo>
                    <a:pt x="131316" y="787906"/>
                  </a:lnTo>
                  <a:lnTo>
                    <a:pt x="0" y="656588"/>
                  </a:lnTo>
                  <a:lnTo>
                    <a:pt x="0" y="131318"/>
                  </a:lnTo>
                  <a:close/>
                </a:path>
              </a:pathLst>
            </a:custGeom>
            <a:noFill/>
            <a:ln cap="flat" cmpd="sng" w="12700">
              <a:solidFill>
                <a:srgbClr val="2E528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208" name="Google Shape;1208;p65"/>
            <p:cNvSpPr/>
            <p:nvPr/>
          </p:nvSpPr>
          <p:spPr>
            <a:xfrm>
              <a:off x="5434584" y="2804161"/>
              <a:ext cx="1186180" cy="786765"/>
            </a:xfrm>
            <a:custGeom>
              <a:rect b="b" l="l" r="r" t="t"/>
              <a:pathLst>
                <a:path extrusionOk="0" h="786764" w="1186179">
                  <a:moveTo>
                    <a:pt x="1054607" y="786383"/>
                  </a:moveTo>
                  <a:lnTo>
                    <a:pt x="131063" y="786383"/>
                  </a:lnTo>
                  <a:lnTo>
                    <a:pt x="80044" y="776084"/>
                  </a:lnTo>
                  <a:lnTo>
                    <a:pt x="38384" y="747997"/>
                  </a:lnTo>
                  <a:lnTo>
                    <a:pt x="10298" y="706337"/>
                  </a:lnTo>
                  <a:lnTo>
                    <a:pt x="0" y="655319"/>
                  </a:lnTo>
                  <a:lnTo>
                    <a:pt x="0" y="131063"/>
                  </a:lnTo>
                  <a:lnTo>
                    <a:pt x="10298" y="80044"/>
                  </a:lnTo>
                  <a:lnTo>
                    <a:pt x="38384" y="38384"/>
                  </a:lnTo>
                  <a:lnTo>
                    <a:pt x="80044" y="10298"/>
                  </a:lnTo>
                  <a:lnTo>
                    <a:pt x="131063" y="0"/>
                  </a:lnTo>
                  <a:lnTo>
                    <a:pt x="1054607" y="0"/>
                  </a:lnTo>
                  <a:lnTo>
                    <a:pt x="1105626" y="10298"/>
                  </a:lnTo>
                  <a:lnTo>
                    <a:pt x="1147285" y="38384"/>
                  </a:lnTo>
                  <a:lnTo>
                    <a:pt x="1175373" y="80044"/>
                  </a:lnTo>
                  <a:lnTo>
                    <a:pt x="1185671" y="131063"/>
                  </a:lnTo>
                  <a:lnTo>
                    <a:pt x="1185671" y="655319"/>
                  </a:lnTo>
                  <a:lnTo>
                    <a:pt x="1175373" y="706337"/>
                  </a:lnTo>
                  <a:lnTo>
                    <a:pt x="1147285" y="747997"/>
                  </a:lnTo>
                  <a:lnTo>
                    <a:pt x="1105626" y="776084"/>
                  </a:lnTo>
                  <a:lnTo>
                    <a:pt x="1054607" y="786383"/>
                  </a:lnTo>
                  <a:close/>
                </a:path>
              </a:pathLst>
            </a:custGeom>
            <a:solidFill>
              <a:srgbClr val="008BB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209" name="Google Shape;1209;p65"/>
            <p:cNvSpPr/>
            <p:nvPr/>
          </p:nvSpPr>
          <p:spPr>
            <a:xfrm>
              <a:off x="5434584" y="2804161"/>
              <a:ext cx="1186180" cy="786765"/>
            </a:xfrm>
            <a:custGeom>
              <a:rect b="b" l="l" r="r" t="t"/>
              <a:pathLst>
                <a:path extrusionOk="0" h="786764" w="1186179">
                  <a:moveTo>
                    <a:pt x="0" y="131063"/>
                  </a:moveTo>
                  <a:lnTo>
                    <a:pt x="0" y="131063"/>
                  </a:lnTo>
                  <a:lnTo>
                    <a:pt x="10298" y="80044"/>
                  </a:lnTo>
                  <a:lnTo>
                    <a:pt x="38384" y="38384"/>
                  </a:lnTo>
                  <a:lnTo>
                    <a:pt x="80044" y="10298"/>
                  </a:lnTo>
                  <a:lnTo>
                    <a:pt x="131063" y="0"/>
                  </a:lnTo>
                  <a:lnTo>
                    <a:pt x="1054607" y="0"/>
                  </a:lnTo>
                  <a:lnTo>
                    <a:pt x="1054607" y="0"/>
                  </a:lnTo>
                  <a:lnTo>
                    <a:pt x="1105626" y="10298"/>
                  </a:lnTo>
                  <a:lnTo>
                    <a:pt x="1147285" y="38384"/>
                  </a:lnTo>
                  <a:lnTo>
                    <a:pt x="1175373" y="80044"/>
                  </a:lnTo>
                  <a:lnTo>
                    <a:pt x="1185671" y="131063"/>
                  </a:lnTo>
                  <a:lnTo>
                    <a:pt x="1185671" y="655319"/>
                  </a:lnTo>
                  <a:lnTo>
                    <a:pt x="1185671" y="655319"/>
                  </a:lnTo>
                  <a:lnTo>
                    <a:pt x="1054607" y="786383"/>
                  </a:lnTo>
                  <a:lnTo>
                    <a:pt x="131063" y="786383"/>
                  </a:lnTo>
                  <a:lnTo>
                    <a:pt x="131063" y="786383"/>
                  </a:lnTo>
                  <a:lnTo>
                    <a:pt x="0" y="655319"/>
                  </a:lnTo>
                  <a:lnTo>
                    <a:pt x="0" y="131063"/>
                  </a:lnTo>
                  <a:close/>
                </a:path>
              </a:pathLst>
            </a:custGeom>
            <a:noFill/>
            <a:ln cap="flat" cmpd="sng" w="12700">
              <a:solidFill>
                <a:srgbClr val="2E528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210" name="Google Shape;1210;p65"/>
            <p:cNvSpPr/>
            <p:nvPr/>
          </p:nvSpPr>
          <p:spPr>
            <a:xfrm>
              <a:off x="5426964" y="3692653"/>
              <a:ext cx="1186180" cy="788035"/>
            </a:xfrm>
            <a:custGeom>
              <a:rect b="b" l="l" r="r" t="t"/>
              <a:pathLst>
                <a:path extrusionOk="0" h="788035" w="1186179">
                  <a:moveTo>
                    <a:pt x="1054352" y="787908"/>
                  </a:moveTo>
                  <a:lnTo>
                    <a:pt x="131318" y="787908"/>
                  </a:lnTo>
                  <a:lnTo>
                    <a:pt x="80205" y="777587"/>
                  </a:lnTo>
                  <a:lnTo>
                    <a:pt x="38465" y="749441"/>
                  </a:lnTo>
                  <a:lnTo>
                    <a:pt x="10320" y="707700"/>
                  </a:lnTo>
                  <a:lnTo>
                    <a:pt x="0" y="656590"/>
                  </a:lnTo>
                  <a:lnTo>
                    <a:pt x="0" y="131318"/>
                  </a:lnTo>
                  <a:lnTo>
                    <a:pt x="10320" y="80205"/>
                  </a:lnTo>
                  <a:lnTo>
                    <a:pt x="38465" y="38465"/>
                  </a:lnTo>
                  <a:lnTo>
                    <a:pt x="80205" y="10320"/>
                  </a:lnTo>
                  <a:lnTo>
                    <a:pt x="131318" y="0"/>
                  </a:lnTo>
                  <a:lnTo>
                    <a:pt x="1054352" y="0"/>
                  </a:lnTo>
                  <a:lnTo>
                    <a:pt x="1105464" y="10320"/>
                  </a:lnTo>
                  <a:lnTo>
                    <a:pt x="1147206" y="38465"/>
                  </a:lnTo>
                  <a:lnTo>
                    <a:pt x="1175351" y="80205"/>
                  </a:lnTo>
                  <a:lnTo>
                    <a:pt x="1185671" y="131318"/>
                  </a:lnTo>
                  <a:lnTo>
                    <a:pt x="1185671" y="656590"/>
                  </a:lnTo>
                  <a:lnTo>
                    <a:pt x="1175351" y="707700"/>
                  </a:lnTo>
                  <a:lnTo>
                    <a:pt x="1147206" y="749441"/>
                  </a:lnTo>
                  <a:lnTo>
                    <a:pt x="1105464" y="777587"/>
                  </a:lnTo>
                  <a:lnTo>
                    <a:pt x="1054352" y="787908"/>
                  </a:lnTo>
                  <a:close/>
                </a:path>
              </a:pathLst>
            </a:custGeom>
            <a:solidFill>
              <a:srgbClr val="008BB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211" name="Google Shape;1211;p65"/>
            <p:cNvSpPr/>
            <p:nvPr/>
          </p:nvSpPr>
          <p:spPr>
            <a:xfrm>
              <a:off x="5426964" y="3692653"/>
              <a:ext cx="1186180" cy="788035"/>
            </a:xfrm>
            <a:custGeom>
              <a:rect b="b" l="l" r="r" t="t"/>
              <a:pathLst>
                <a:path extrusionOk="0" h="788035" w="1186179">
                  <a:moveTo>
                    <a:pt x="0" y="131318"/>
                  </a:moveTo>
                  <a:lnTo>
                    <a:pt x="0" y="131318"/>
                  </a:lnTo>
                  <a:lnTo>
                    <a:pt x="10320" y="80205"/>
                  </a:lnTo>
                  <a:lnTo>
                    <a:pt x="38465" y="38465"/>
                  </a:lnTo>
                  <a:lnTo>
                    <a:pt x="80205" y="10320"/>
                  </a:lnTo>
                  <a:lnTo>
                    <a:pt x="131318" y="0"/>
                  </a:lnTo>
                  <a:lnTo>
                    <a:pt x="1054352" y="0"/>
                  </a:lnTo>
                  <a:lnTo>
                    <a:pt x="1054352" y="0"/>
                  </a:lnTo>
                  <a:lnTo>
                    <a:pt x="1105464" y="10320"/>
                  </a:lnTo>
                  <a:lnTo>
                    <a:pt x="1147206" y="38465"/>
                  </a:lnTo>
                  <a:lnTo>
                    <a:pt x="1175351" y="80205"/>
                  </a:lnTo>
                  <a:lnTo>
                    <a:pt x="1185671" y="131318"/>
                  </a:lnTo>
                  <a:lnTo>
                    <a:pt x="1185671" y="656590"/>
                  </a:lnTo>
                  <a:lnTo>
                    <a:pt x="1185671" y="656590"/>
                  </a:lnTo>
                  <a:lnTo>
                    <a:pt x="1054352" y="787908"/>
                  </a:lnTo>
                  <a:lnTo>
                    <a:pt x="131318" y="787908"/>
                  </a:lnTo>
                  <a:lnTo>
                    <a:pt x="131318" y="787908"/>
                  </a:lnTo>
                  <a:lnTo>
                    <a:pt x="0" y="656590"/>
                  </a:lnTo>
                  <a:lnTo>
                    <a:pt x="0" y="131318"/>
                  </a:lnTo>
                  <a:close/>
                </a:path>
              </a:pathLst>
            </a:custGeom>
            <a:noFill/>
            <a:ln cap="flat" cmpd="sng" w="12700">
              <a:solidFill>
                <a:srgbClr val="2E528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grpSp>
        <p:nvGrpSpPr>
          <p:cNvPr id="1212" name="Google Shape;1212;p65"/>
          <p:cNvGrpSpPr/>
          <p:nvPr/>
        </p:nvGrpSpPr>
        <p:grpSpPr>
          <a:xfrm>
            <a:off x="644651" y="853441"/>
            <a:ext cx="1432560" cy="3794760"/>
            <a:chOff x="644651" y="853441"/>
            <a:chExt cx="1432560" cy="3794760"/>
          </a:xfrm>
        </p:grpSpPr>
        <p:sp>
          <p:nvSpPr>
            <p:cNvPr id="1213" name="Google Shape;1213;p65"/>
            <p:cNvSpPr/>
            <p:nvPr/>
          </p:nvSpPr>
          <p:spPr>
            <a:xfrm>
              <a:off x="644651" y="853441"/>
              <a:ext cx="1432560" cy="3794760"/>
            </a:xfrm>
            <a:custGeom>
              <a:rect b="b" l="l" r="r" t="t"/>
              <a:pathLst>
                <a:path extrusionOk="0" h="3794760" w="1432560">
                  <a:moveTo>
                    <a:pt x="1193800" y="3794760"/>
                  </a:moveTo>
                  <a:lnTo>
                    <a:pt x="238760" y="3794760"/>
                  </a:lnTo>
                  <a:lnTo>
                    <a:pt x="190641" y="3789908"/>
                  </a:lnTo>
                  <a:lnTo>
                    <a:pt x="145823" y="3775997"/>
                  </a:lnTo>
                  <a:lnTo>
                    <a:pt x="105266" y="3753982"/>
                  </a:lnTo>
                  <a:lnTo>
                    <a:pt x="69930" y="3724829"/>
                  </a:lnTo>
                  <a:lnTo>
                    <a:pt x="40775" y="3689493"/>
                  </a:lnTo>
                  <a:lnTo>
                    <a:pt x="18761" y="3648936"/>
                  </a:lnTo>
                  <a:lnTo>
                    <a:pt x="4849" y="3604117"/>
                  </a:lnTo>
                  <a:lnTo>
                    <a:pt x="0" y="3556000"/>
                  </a:lnTo>
                  <a:lnTo>
                    <a:pt x="0" y="238760"/>
                  </a:lnTo>
                  <a:lnTo>
                    <a:pt x="4849" y="190652"/>
                  </a:lnTo>
                  <a:lnTo>
                    <a:pt x="18761" y="145839"/>
                  </a:lnTo>
                  <a:lnTo>
                    <a:pt x="40775" y="105282"/>
                  </a:lnTo>
                  <a:lnTo>
                    <a:pt x="69930" y="69945"/>
                  </a:lnTo>
                  <a:lnTo>
                    <a:pt x="105266" y="40786"/>
                  </a:lnTo>
                  <a:lnTo>
                    <a:pt x="145823" y="18767"/>
                  </a:lnTo>
                  <a:lnTo>
                    <a:pt x="190641" y="4851"/>
                  </a:lnTo>
                  <a:lnTo>
                    <a:pt x="238760" y="0"/>
                  </a:lnTo>
                  <a:lnTo>
                    <a:pt x="1193800" y="0"/>
                  </a:lnTo>
                  <a:lnTo>
                    <a:pt x="1241907" y="4851"/>
                  </a:lnTo>
                  <a:lnTo>
                    <a:pt x="1286720" y="18767"/>
                  </a:lnTo>
                  <a:lnTo>
                    <a:pt x="1327276" y="40786"/>
                  </a:lnTo>
                  <a:lnTo>
                    <a:pt x="1362614" y="69945"/>
                  </a:lnTo>
                  <a:lnTo>
                    <a:pt x="1391772" y="105282"/>
                  </a:lnTo>
                  <a:lnTo>
                    <a:pt x="1413791" y="145839"/>
                  </a:lnTo>
                  <a:lnTo>
                    <a:pt x="1427707" y="190652"/>
                  </a:lnTo>
                  <a:lnTo>
                    <a:pt x="1432560" y="238760"/>
                  </a:lnTo>
                  <a:lnTo>
                    <a:pt x="1432560" y="3556000"/>
                  </a:lnTo>
                  <a:lnTo>
                    <a:pt x="1427707" y="3604117"/>
                  </a:lnTo>
                  <a:lnTo>
                    <a:pt x="1413791" y="3648936"/>
                  </a:lnTo>
                  <a:lnTo>
                    <a:pt x="1391772" y="3689493"/>
                  </a:lnTo>
                  <a:lnTo>
                    <a:pt x="1362614" y="3724829"/>
                  </a:lnTo>
                  <a:lnTo>
                    <a:pt x="1327276" y="3753982"/>
                  </a:lnTo>
                  <a:lnTo>
                    <a:pt x="1286720" y="3775997"/>
                  </a:lnTo>
                  <a:lnTo>
                    <a:pt x="1241907" y="3789908"/>
                  </a:lnTo>
                  <a:lnTo>
                    <a:pt x="1193800" y="3794760"/>
                  </a:lnTo>
                  <a:close/>
                </a:path>
              </a:pathLst>
            </a:custGeom>
            <a:solidFill>
              <a:srgbClr val="A7E6E2"/>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214" name="Google Shape;1214;p65"/>
            <p:cNvSpPr/>
            <p:nvPr/>
          </p:nvSpPr>
          <p:spPr>
            <a:xfrm>
              <a:off x="644651" y="853441"/>
              <a:ext cx="1432560" cy="3794760"/>
            </a:xfrm>
            <a:custGeom>
              <a:rect b="b" l="l" r="r" t="t"/>
              <a:pathLst>
                <a:path extrusionOk="0" h="3794760" w="1432560">
                  <a:moveTo>
                    <a:pt x="0" y="238760"/>
                  </a:moveTo>
                  <a:lnTo>
                    <a:pt x="0" y="238760"/>
                  </a:lnTo>
                  <a:lnTo>
                    <a:pt x="4849" y="190652"/>
                  </a:lnTo>
                  <a:lnTo>
                    <a:pt x="18761" y="145839"/>
                  </a:lnTo>
                  <a:lnTo>
                    <a:pt x="40775" y="105282"/>
                  </a:lnTo>
                  <a:lnTo>
                    <a:pt x="69930" y="69945"/>
                  </a:lnTo>
                  <a:lnTo>
                    <a:pt x="105266" y="40786"/>
                  </a:lnTo>
                  <a:lnTo>
                    <a:pt x="145823" y="18767"/>
                  </a:lnTo>
                  <a:lnTo>
                    <a:pt x="190641" y="4851"/>
                  </a:lnTo>
                  <a:lnTo>
                    <a:pt x="238760" y="0"/>
                  </a:lnTo>
                  <a:lnTo>
                    <a:pt x="1193800" y="0"/>
                  </a:lnTo>
                  <a:lnTo>
                    <a:pt x="1193800" y="0"/>
                  </a:lnTo>
                  <a:lnTo>
                    <a:pt x="1241907" y="4851"/>
                  </a:lnTo>
                  <a:lnTo>
                    <a:pt x="1286720" y="18767"/>
                  </a:lnTo>
                  <a:lnTo>
                    <a:pt x="1327276" y="40786"/>
                  </a:lnTo>
                  <a:lnTo>
                    <a:pt x="1362614" y="69945"/>
                  </a:lnTo>
                  <a:lnTo>
                    <a:pt x="1391772" y="105282"/>
                  </a:lnTo>
                  <a:lnTo>
                    <a:pt x="1413791" y="145839"/>
                  </a:lnTo>
                  <a:lnTo>
                    <a:pt x="1427707" y="190652"/>
                  </a:lnTo>
                  <a:lnTo>
                    <a:pt x="1432560" y="238760"/>
                  </a:lnTo>
                  <a:lnTo>
                    <a:pt x="1432560" y="3556000"/>
                  </a:lnTo>
                  <a:lnTo>
                    <a:pt x="1432560" y="3556000"/>
                  </a:lnTo>
                  <a:lnTo>
                    <a:pt x="1193800" y="3794760"/>
                  </a:lnTo>
                  <a:lnTo>
                    <a:pt x="238760" y="3794760"/>
                  </a:lnTo>
                  <a:lnTo>
                    <a:pt x="238760" y="3794760"/>
                  </a:lnTo>
                  <a:lnTo>
                    <a:pt x="0" y="3556000"/>
                  </a:lnTo>
                  <a:lnTo>
                    <a:pt x="0" y="238760"/>
                  </a:lnTo>
                  <a:close/>
                </a:path>
              </a:pathLst>
            </a:custGeom>
            <a:noFill/>
            <a:ln cap="flat" cmpd="sng" w="12675">
              <a:solidFill>
                <a:srgbClr val="2E528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grpSp>
        <p:nvGrpSpPr>
          <p:cNvPr id="1215" name="Google Shape;1215;p65"/>
          <p:cNvGrpSpPr/>
          <p:nvPr/>
        </p:nvGrpSpPr>
        <p:grpSpPr>
          <a:xfrm>
            <a:off x="2209800" y="853441"/>
            <a:ext cx="1432560" cy="3794760"/>
            <a:chOff x="2209800" y="853441"/>
            <a:chExt cx="1432560" cy="3794760"/>
          </a:xfrm>
        </p:grpSpPr>
        <p:sp>
          <p:nvSpPr>
            <p:cNvPr id="1216" name="Google Shape;1216;p65"/>
            <p:cNvSpPr/>
            <p:nvPr/>
          </p:nvSpPr>
          <p:spPr>
            <a:xfrm>
              <a:off x="2209800" y="853441"/>
              <a:ext cx="1432560" cy="3794760"/>
            </a:xfrm>
            <a:custGeom>
              <a:rect b="b" l="l" r="r" t="t"/>
              <a:pathLst>
                <a:path extrusionOk="0" h="3794760" w="1432560">
                  <a:moveTo>
                    <a:pt x="1193800" y="3794760"/>
                  </a:moveTo>
                  <a:lnTo>
                    <a:pt x="238760" y="3794760"/>
                  </a:lnTo>
                  <a:lnTo>
                    <a:pt x="190652" y="3789908"/>
                  </a:lnTo>
                  <a:lnTo>
                    <a:pt x="145839" y="3775997"/>
                  </a:lnTo>
                  <a:lnTo>
                    <a:pt x="105282" y="3753982"/>
                  </a:lnTo>
                  <a:lnTo>
                    <a:pt x="69945" y="3724829"/>
                  </a:lnTo>
                  <a:lnTo>
                    <a:pt x="40786" y="3689493"/>
                  </a:lnTo>
                  <a:lnTo>
                    <a:pt x="18767" y="3648936"/>
                  </a:lnTo>
                  <a:lnTo>
                    <a:pt x="4851" y="3604117"/>
                  </a:lnTo>
                  <a:lnTo>
                    <a:pt x="0" y="3556000"/>
                  </a:lnTo>
                  <a:lnTo>
                    <a:pt x="0" y="238760"/>
                  </a:lnTo>
                  <a:lnTo>
                    <a:pt x="4851" y="190652"/>
                  </a:lnTo>
                  <a:lnTo>
                    <a:pt x="18767" y="145839"/>
                  </a:lnTo>
                  <a:lnTo>
                    <a:pt x="40786" y="105282"/>
                  </a:lnTo>
                  <a:lnTo>
                    <a:pt x="69945" y="69945"/>
                  </a:lnTo>
                  <a:lnTo>
                    <a:pt x="105282" y="40786"/>
                  </a:lnTo>
                  <a:lnTo>
                    <a:pt x="145839" y="18767"/>
                  </a:lnTo>
                  <a:lnTo>
                    <a:pt x="190652" y="4851"/>
                  </a:lnTo>
                  <a:lnTo>
                    <a:pt x="238760" y="0"/>
                  </a:lnTo>
                  <a:lnTo>
                    <a:pt x="1193800" y="0"/>
                  </a:lnTo>
                  <a:lnTo>
                    <a:pt x="1241907" y="4851"/>
                  </a:lnTo>
                  <a:lnTo>
                    <a:pt x="1286720" y="18767"/>
                  </a:lnTo>
                  <a:lnTo>
                    <a:pt x="1327276" y="40786"/>
                  </a:lnTo>
                  <a:lnTo>
                    <a:pt x="1362614" y="69945"/>
                  </a:lnTo>
                  <a:lnTo>
                    <a:pt x="1391772" y="105282"/>
                  </a:lnTo>
                  <a:lnTo>
                    <a:pt x="1413791" y="145839"/>
                  </a:lnTo>
                  <a:lnTo>
                    <a:pt x="1427707" y="190652"/>
                  </a:lnTo>
                  <a:lnTo>
                    <a:pt x="1432560" y="238760"/>
                  </a:lnTo>
                  <a:lnTo>
                    <a:pt x="1432560" y="3556000"/>
                  </a:lnTo>
                  <a:lnTo>
                    <a:pt x="1427707" y="3604117"/>
                  </a:lnTo>
                  <a:lnTo>
                    <a:pt x="1413791" y="3648936"/>
                  </a:lnTo>
                  <a:lnTo>
                    <a:pt x="1391772" y="3689493"/>
                  </a:lnTo>
                  <a:lnTo>
                    <a:pt x="1362614" y="3724829"/>
                  </a:lnTo>
                  <a:lnTo>
                    <a:pt x="1327276" y="3753982"/>
                  </a:lnTo>
                  <a:lnTo>
                    <a:pt x="1286720" y="3775997"/>
                  </a:lnTo>
                  <a:lnTo>
                    <a:pt x="1241907" y="3789908"/>
                  </a:lnTo>
                  <a:lnTo>
                    <a:pt x="1193800" y="3794760"/>
                  </a:lnTo>
                  <a:close/>
                </a:path>
              </a:pathLst>
            </a:custGeom>
            <a:solidFill>
              <a:srgbClr val="A7E6E2"/>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217" name="Google Shape;1217;p65"/>
            <p:cNvSpPr/>
            <p:nvPr/>
          </p:nvSpPr>
          <p:spPr>
            <a:xfrm>
              <a:off x="2209800" y="853441"/>
              <a:ext cx="1432560" cy="3794760"/>
            </a:xfrm>
            <a:custGeom>
              <a:rect b="b" l="l" r="r" t="t"/>
              <a:pathLst>
                <a:path extrusionOk="0" h="3794760" w="1432560">
                  <a:moveTo>
                    <a:pt x="0" y="238760"/>
                  </a:moveTo>
                  <a:lnTo>
                    <a:pt x="0" y="238760"/>
                  </a:lnTo>
                  <a:lnTo>
                    <a:pt x="4851" y="190652"/>
                  </a:lnTo>
                  <a:lnTo>
                    <a:pt x="18767" y="145839"/>
                  </a:lnTo>
                  <a:lnTo>
                    <a:pt x="40786" y="105282"/>
                  </a:lnTo>
                  <a:lnTo>
                    <a:pt x="69945" y="69945"/>
                  </a:lnTo>
                  <a:lnTo>
                    <a:pt x="105282" y="40786"/>
                  </a:lnTo>
                  <a:lnTo>
                    <a:pt x="145839" y="18767"/>
                  </a:lnTo>
                  <a:lnTo>
                    <a:pt x="190652" y="4851"/>
                  </a:lnTo>
                  <a:lnTo>
                    <a:pt x="238760" y="0"/>
                  </a:lnTo>
                  <a:lnTo>
                    <a:pt x="1193800" y="0"/>
                  </a:lnTo>
                  <a:lnTo>
                    <a:pt x="1193800" y="0"/>
                  </a:lnTo>
                  <a:lnTo>
                    <a:pt x="1241907" y="4851"/>
                  </a:lnTo>
                  <a:lnTo>
                    <a:pt x="1286720" y="18767"/>
                  </a:lnTo>
                  <a:lnTo>
                    <a:pt x="1327276" y="40786"/>
                  </a:lnTo>
                  <a:lnTo>
                    <a:pt x="1362614" y="69945"/>
                  </a:lnTo>
                  <a:lnTo>
                    <a:pt x="1391772" y="105282"/>
                  </a:lnTo>
                  <a:lnTo>
                    <a:pt x="1413791" y="145839"/>
                  </a:lnTo>
                  <a:lnTo>
                    <a:pt x="1427707" y="190652"/>
                  </a:lnTo>
                  <a:lnTo>
                    <a:pt x="1432560" y="238760"/>
                  </a:lnTo>
                  <a:lnTo>
                    <a:pt x="1432560" y="3556000"/>
                  </a:lnTo>
                  <a:lnTo>
                    <a:pt x="1432560" y="3556000"/>
                  </a:lnTo>
                  <a:lnTo>
                    <a:pt x="1193800" y="3794760"/>
                  </a:lnTo>
                  <a:lnTo>
                    <a:pt x="238760" y="3794760"/>
                  </a:lnTo>
                  <a:lnTo>
                    <a:pt x="238760" y="3794760"/>
                  </a:lnTo>
                  <a:lnTo>
                    <a:pt x="0" y="3556000"/>
                  </a:lnTo>
                  <a:lnTo>
                    <a:pt x="0" y="238760"/>
                  </a:lnTo>
                  <a:close/>
                </a:path>
              </a:pathLst>
            </a:custGeom>
            <a:noFill/>
            <a:ln cap="flat" cmpd="sng" w="12675">
              <a:solidFill>
                <a:srgbClr val="2E528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grpSp>
        <p:nvGrpSpPr>
          <p:cNvPr id="1218" name="Google Shape;1218;p65"/>
          <p:cNvGrpSpPr/>
          <p:nvPr/>
        </p:nvGrpSpPr>
        <p:grpSpPr>
          <a:xfrm>
            <a:off x="3773423" y="853441"/>
            <a:ext cx="1432560" cy="3794760"/>
            <a:chOff x="3773423" y="853441"/>
            <a:chExt cx="1432560" cy="3794760"/>
          </a:xfrm>
        </p:grpSpPr>
        <p:sp>
          <p:nvSpPr>
            <p:cNvPr id="1219" name="Google Shape;1219;p65"/>
            <p:cNvSpPr/>
            <p:nvPr/>
          </p:nvSpPr>
          <p:spPr>
            <a:xfrm>
              <a:off x="3773423" y="853441"/>
              <a:ext cx="1432560" cy="3794760"/>
            </a:xfrm>
            <a:custGeom>
              <a:rect b="b" l="l" r="r" t="t"/>
              <a:pathLst>
                <a:path extrusionOk="0" h="3794760" w="1432560">
                  <a:moveTo>
                    <a:pt x="1193800" y="3794760"/>
                  </a:moveTo>
                  <a:lnTo>
                    <a:pt x="238760" y="3794760"/>
                  </a:lnTo>
                  <a:lnTo>
                    <a:pt x="190652" y="3789908"/>
                  </a:lnTo>
                  <a:lnTo>
                    <a:pt x="145839" y="3775997"/>
                  </a:lnTo>
                  <a:lnTo>
                    <a:pt x="105282" y="3753982"/>
                  </a:lnTo>
                  <a:lnTo>
                    <a:pt x="69945" y="3724829"/>
                  </a:lnTo>
                  <a:lnTo>
                    <a:pt x="40786" y="3689493"/>
                  </a:lnTo>
                  <a:lnTo>
                    <a:pt x="18767" y="3648936"/>
                  </a:lnTo>
                  <a:lnTo>
                    <a:pt x="4851" y="3604117"/>
                  </a:lnTo>
                  <a:lnTo>
                    <a:pt x="0" y="3556000"/>
                  </a:lnTo>
                  <a:lnTo>
                    <a:pt x="0" y="238760"/>
                  </a:lnTo>
                  <a:lnTo>
                    <a:pt x="4851" y="190652"/>
                  </a:lnTo>
                  <a:lnTo>
                    <a:pt x="18767" y="145839"/>
                  </a:lnTo>
                  <a:lnTo>
                    <a:pt x="40786" y="105282"/>
                  </a:lnTo>
                  <a:lnTo>
                    <a:pt x="69945" y="69945"/>
                  </a:lnTo>
                  <a:lnTo>
                    <a:pt x="105282" y="40786"/>
                  </a:lnTo>
                  <a:lnTo>
                    <a:pt x="145839" y="18767"/>
                  </a:lnTo>
                  <a:lnTo>
                    <a:pt x="190652" y="4851"/>
                  </a:lnTo>
                  <a:lnTo>
                    <a:pt x="238760" y="0"/>
                  </a:lnTo>
                  <a:lnTo>
                    <a:pt x="1193800" y="0"/>
                  </a:lnTo>
                  <a:lnTo>
                    <a:pt x="1241907" y="4851"/>
                  </a:lnTo>
                  <a:lnTo>
                    <a:pt x="1286720" y="18767"/>
                  </a:lnTo>
                  <a:lnTo>
                    <a:pt x="1327276" y="40786"/>
                  </a:lnTo>
                  <a:lnTo>
                    <a:pt x="1362614" y="69945"/>
                  </a:lnTo>
                  <a:lnTo>
                    <a:pt x="1391772" y="105282"/>
                  </a:lnTo>
                  <a:lnTo>
                    <a:pt x="1413791" y="145839"/>
                  </a:lnTo>
                  <a:lnTo>
                    <a:pt x="1427707" y="190652"/>
                  </a:lnTo>
                  <a:lnTo>
                    <a:pt x="1432560" y="238760"/>
                  </a:lnTo>
                  <a:lnTo>
                    <a:pt x="1432560" y="3556000"/>
                  </a:lnTo>
                  <a:lnTo>
                    <a:pt x="1427707" y="3604117"/>
                  </a:lnTo>
                  <a:lnTo>
                    <a:pt x="1413791" y="3648936"/>
                  </a:lnTo>
                  <a:lnTo>
                    <a:pt x="1391772" y="3689493"/>
                  </a:lnTo>
                  <a:lnTo>
                    <a:pt x="1362614" y="3724829"/>
                  </a:lnTo>
                  <a:lnTo>
                    <a:pt x="1327276" y="3753982"/>
                  </a:lnTo>
                  <a:lnTo>
                    <a:pt x="1286720" y="3775997"/>
                  </a:lnTo>
                  <a:lnTo>
                    <a:pt x="1241907" y="3789908"/>
                  </a:lnTo>
                  <a:lnTo>
                    <a:pt x="1193800" y="3794760"/>
                  </a:lnTo>
                  <a:close/>
                </a:path>
              </a:pathLst>
            </a:custGeom>
            <a:solidFill>
              <a:srgbClr val="A7E6E2"/>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220" name="Google Shape;1220;p65"/>
            <p:cNvSpPr/>
            <p:nvPr/>
          </p:nvSpPr>
          <p:spPr>
            <a:xfrm>
              <a:off x="3773423" y="853441"/>
              <a:ext cx="1432560" cy="3794760"/>
            </a:xfrm>
            <a:custGeom>
              <a:rect b="b" l="l" r="r" t="t"/>
              <a:pathLst>
                <a:path extrusionOk="0" h="3794760" w="1432560">
                  <a:moveTo>
                    <a:pt x="0" y="238760"/>
                  </a:moveTo>
                  <a:lnTo>
                    <a:pt x="0" y="238760"/>
                  </a:lnTo>
                  <a:lnTo>
                    <a:pt x="4851" y="190652"/>
                  </a:lnTo>
                  <a:lnTo>
                    <a:pt x="18767" y="145839"/>
                  </a:lnTo>
                  <a:lnTo>
                    <a:pt x="40786" y="105282"/>
                  </a:lnTo>
                  <a:lnTo>
                    <a:pt x="69945" y="69945"/>
                  </a:lnTo>
                  <a:lnTo>
                    <a:pt x="105282" y="40786"/>
                  </a:lnTo>
                  <a:lnTo>
                    <a:pt x="145839" y="18767"/>
                  </a:lnTo>
                  <a:lnTo>
                    <a:pt x="190652" y="4851"/>
                  </a:lnTo>
                  <a:lnTo>
                    <a:pt x="238760" y="0"/>
                  </a:lnTo>
                  <a:lnTo>
                    <a:pt x="1193800" y="0"/>
                  </a:lnTo>
                  <a:lnTo>
                    <a:pt x="1193800" y="0"/>
                  </a:lnTo>
                  <a:lnTo>
                    <a:pt x="1241907" y="4851"/>
                  </a:lnTo>
                  <a:lnTo>
                    <a:pt x="1286720" y="18767"/>
                  </a:lnTo>
                  <a:lnTo>
                    <a:pt x="1327276" y="40786"/>
                  </a:lnTo>
                  <a:lnTo>
                    <a:pt x="1362614" y="69945"/>
                  </a:lnTo>
                  <a:lnTo>
                    <a:pt x="1391772" y="105282"/>
                  </a:lnTo>
                  <a:lnTo>
                    <a:pt x="1413791" y="145839"/>
                  </a:lnTo>
                  <a:lnTo>
                    <a:pt x="1427707" y="190652"/>
                  </a:lnTo>
                  <a:lnTo>
                    <a:pt x="1432560" y="238760"/>
                  </a:lnTo>
                  <a:lnTo>
                    <a:pt x="1432560" y="3556000"/>
                  </a:lnTo>
                  <a:lnTo>
                    <a:pt x="1432560" y="3556000"/>
                  </a:lnTo>
                  <a:lnTo>
                    <a:pt x="1193800" y="3794760"/>
                  </a:lnTo>
                  <a:lnTo>
                    <a:pt x="238760" y="3794760"/>
                  </a:lnTo>
                  <a:lnTo>
                    <a:pt x="238760" y="3794760"/>
                  </a:lnTo>
                  <a:lnTo>
                    <a:pt x="0" y="3556000"/>
                  </a:lnTo>
                  <a:lnTo>
                    <a:pt x="0" y="238760"/>
                  </a:lnTo>
                  <a:close/>
                </a:path>
              </a:pathLst>
            </a:custGeom>
            <a:noFill/>
            <a:ln cap="flat" cmpd="sng" w="12675">
              <a:solidFill>
                <a:srgbClr val="2E528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grpSp>
        <p:nvGrpSpPr>
          <p:cNvPr id="1221" name="Google Shape;1221;p65"/>
          <p:cNvGrpSpPr/>
          <p:nvPr/>
        </p:nvGrpSpPr>
        <p:grpSpPr>
          <a:xfrm>
            <a:off x="6900671" y="853441"/>
            <a:ext cx="1432560" cy="3794760"/>
            <a:chOff x="6900671" y="853441"/>
            <a:chExt cx="1432560" cy="3794760"/>
          </a:xfrm>
        </p:grpSpPr>
        <p:sp>
          <p:nvSpPr>
            <p:cNvPr id="1222" name="Google Shape;1222;p65"/>
            <p:cNvSpPr/>
            <p:nvPr/>
          </p:nvSpPr>
          <p:spPr>
            <a:xfrm>
              <a:off x="6900671" y="853441"/>
              <a:ext cx="1432560" cy="3794760"/>
            </a:xfrm>
            <a:custGeom>
              <a:rect b="b" l="l" r="r" t="t"/>
              <a:pathLst>
                <a:path extrusionOk="0" h="3794760" w="1432559">
                  <a:moveTo>
                    <a:pt x="1193800" y="3794760"/>
                  </a:moveTo>
                  <a:lnTo>
                    <a:pt x="238758" y="3794760"/>
                  </a:lnTo>
                  <a:lnTo>
                    <a:pt x="190652" y="3789908"/>
                  </a:lnTo>
                  <a:lnTo>
                    <a:pt x="145839" y="3775997"/>
                  </a:lnTo>
                  <a:lnTo>
                    <a:pt x="105282" y="3753982"/>
                  </a:lnTo>
                  <a:lnTo>
                    <a:pt x="69945" y="3724829"/>
                  </a:lnTo>
                  <a:lnTo>
                    <a:pt x="40786" y="3689493"/>
                  </a:lnTo>
                  <a:lnTo>
                    <a:pt x="18767" y="3648936"/>
                  </a:lnTo>
                  <a:lnTo>
                    <a:pt x="4851" y="3604117"/>
                  </a:lnTo>
                  <a:lnTo>
                    <a:pt x="0" y="3556000"/>
                  </a:lnTo>
                  <a:lnTo>
                    <a:pt x="0" y="238760"/>
                  </a:lnTo>
                  <a:lnTo>
                    <a:pt x="4851" y="190652"/>
                  </a:lnTo>
                  <a:lnTo>
                    <a:pt x="18767" y="145839"/>
                  </a:lnTo>
                  <a:lnTo>
                    <a:pt x="40786" y="105282"/>
                  </a:lnTo>
                  <a:lnTo>
                    <a:pt x="69945" y="69945"/>
                  </a:lnTo>
                  <a:lnTo>
                    <a:pt x="105282" y="40786"/>
                  </a:lnTo>
                  <a:lnTo>
                    <a:pt x="145839" y="18767"/>
                  </a:lnTo>
                  <a:lnTo>
                    <a:pt x="190652" y="4851"/>
                  </a:lnTo>
                  <a:lnTo>
                    <a:pt x="238758" y="0"/>
                  </a:lnTo>
                  <a:lnTo>
                    <a:pt x="1193800" y="0"/>
                  </a:lnTo>
                  <a:lnTo>
                    <a:pt x="1241907" y="4851"/>
                  </a:lnTo>
                  <a:lnTo>
                    <a:pt x="1286720" y="18767"/>
                  </a:lnTo>
                  <a:lnTo>
                    <a:pt x="1327276" y="40786"/>
                  </a:lnTo>
                  <a:lnTo>
                    <a:pt x="1362614" y="69945"/>
                  </a:lnTo>
                  <a:lnTo>
                    <a:pt x="1391772" y="105282"/>
                  </a:lnTo>
                  <a:lnTo>
                    <a:pt x="1413791" y="145839"/>
                  </a:lnTo>
                  <a:lnTo>
                    <a:pt x="1427707" y="190652"/>
                  </a:lnTo>
                  <a:lnTo>
                    <a:pt x="1432558" y="238760"/>
                  </a:lnTo>
                  <a:lnTo>
                    <a:pt x="1432558" y="3556000"/>
                  </a:lnTo>
                  <a:lnTo>
                    <a:pt x="1427707" y="3604117"/>
                  </a:lnTo>
                  <a:lnTo>
                    <a:pt x="1413791" y="3648936"/>
                  </a:lnTo>
                  <a:lnTo>
                    <a:pt x="1391772" y="3689493"/>
                  </a:lnTo>
                  <a:lnTo>
                    <a:pt x="1362614" y="3724829"/>
                  </a:lnTo>
                  <a:lnTo>
                    <a:pt x="1327276" y="3753982"/>
                  </a:lnTo>
                  <a:lnTo>
                    <a:pt x="1286720" y="3775997"/>
                  </a:lnTo>
                  <a:lnTo>
                    <a:pt x="1241907" y="3789908"/>
                  </a:lnTo>
                  <a:lnTo>
                    <a:pt x="1193800" y="3794760"/>
                  </a:lnTo>
                  <a:close/>
                </a:path>
              </a:pathLst>
            </a:custGeom>
            <a:solidFill>
              <a:srgbClr val="A7E6E2"/>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223" name="Google Shape;1223;p65"/>
            <p:cNvSpPr/>
            <p:nvPr/>
          </p:nvSpPr>
          <p:spPr>
            <a:xfrm>
              <a:off x="6900671" y="853441"/>
              <a:ext cx="1432560" cy="3794760"/>
            </a:xfrm>
            <a:custGeom>
              <a:rect b="b" l="l" r="r" t="t"/>
              <a:pathLst>
                <a:path extrusionOk="0" h="3794760" w="1432559">
                  <a:moveTo>
                    <a:pt x="0" y="238760"/>
                  </a:moveTo>
                  <a:lnTo>
                    <a:pt x="0" y="238760"/>
                  </a:lnTo>
                  <a:lnTo>
                    <a:pt x="4851" y="190652"/>
                  </a:lnTo>
                  <a:lnTo>
                    <a:pt x="18767" y="145839"/>
                  </a:lnTo>
                  <a:lnTo>
                    <a:pt x="40786" y="105282"/>
                  </a:lnTo>
                  <a:lnTo>
                    <a:pt x="69945" y="69945"/>
                  </a:lnTo>
                  <a:lnTo>
                    <a:pt x="105282" y="40786"/>
                  </a:lnTo>
                  <a:lnTo>
                    <a:pt x="145839" y="18767"/>
                  </a:lnTo>
                  <a:lnTo>
                    <a:pt x="190652" y="4851"/>
                  </a:lnTo>
                  <a:lnTo>
                    <a:pt x="238758" y="0"/>
                  </a:lnTo>
                  <a:lnTo>
                    <a:pt x="1193800" y="0"/>
                  </a:lnTo>
                  <a:lnTo>
                    <a:pt x="1193800" y="0"/>
                  </a:lnTo>
                  <a:lnTo>
                    <a:pt x="1241907" y="4851"/>
                  </a:lnTo>
                  <a:lnTo>
                    <a:pt x="1286720" y="18767"/>
                  </a:lnTo>
                  <a:lnTo>
                    <a:pt x="1327276" y="40786"/>
                  </a:lnTo>
                  <a:lnTo>
                    <a:pt x="1362614" y="69945"/>
                  </a:lnTo>
                  <a:lnTo>
                    <a:pt x="1391772" y="105282"/>
                  </a:lnTo>
                  <a:lnTo>
                    <a:pt x="1413791" y="145839"/>
                  </a:lnTo>
                  <a:lnTo>
                    <a:pt x="1427707" y="190652"/>
                  </a:lnTo>
                  <a:lnTo>
                    <a:pt x="1432558" y="238760"/>
                  </a:lnTo>
                  <a:lnTo>
                    <a:pt x="1432558" y="3556000"/>
                  </a:lnTo>
                  <a:lnTo>
                    <a:pt x="1432558" y="3556000"/>
                  </a:lnTo>
                  <a:lnTo>
                    <a:pt x="1193800" y="3794760"/>
                  </a:lnTo>
                  <a:lnTo>
                    <a:pt x="238758" y="3794760"/>
                  </a:lnTo>
                  <a:lnTo>
                    <a:pt x="238758" y="3794760"/>
                  </a:lnTo>
                  <a:lnTo>
                    <a:pt x="0" y="3556000"/>
                  </a:lnTo>
                  <a:lnTo>
                    <a:pt x="0" y="238760"/>
                  </a:lnTo>
                  <a:close/>
                </a:path>
              </a:pathLst>
            </a:custGeom>
            <a:noFill/>
            <a:ln cap="flat" cmpd="sng" w="12675">
              <a:solidFill>
                <a:srgbClr val="2E528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grpSp>
        <p:nvGrpSpPr>
          <p:cNvPr id="1224" name="Google Shape;1224;p65"/>
          <p:cNvGrpSpPr/>
          <p:nvPr/>
        </p:nvGrpSpPr>
        <p:grpSpPr>
          <a:xfrm>
            <a:off x="728472" y="1955293"/>
            <a:ext cx="1186180" cy="539750"/>
            <a:chOff x="728472" y="1955293"/>
            <a:chExt cx="1186180" cy="539750"/>
          </a:xfrm>
        </p:grpSpPr>
        <p:sp>
          <p:nvSpPr>
            <p:cNvPr id="1225" name="Google Shape;1225;p65"/>
            <p:cNvSpPr/>
            <p:nvPr/>
          </p:nvSpPr>
          <p:spPr>
            <a:xfrm>
              <a:off x="728472" y="1955293"/>
              <a:ext cx="1186180" cy="539750"/>
            </a:xfrm>
            <a:custGeom>
              <a:rect b="b" l="l" r="r" t="t"/>
              <a:pathLst>
                <a:path extrusionOk="0" h="539750" w="1186180">
                  <a:moveTo>
                    <a:pt x="1095755" y="539495"/>
                  </a:moveTo>
                  <a:lnTo>
                    <a:pt x="89914" y="539495"/>
                  </a:lnTo>
                  <a:lnTo>
                    <a:pt x="54917" y="532428"/>
                  </a:lnTo>
                  <a:lnTo>
                    <a:pt x="26336" y="513158"/>
                  </a:lnTo>
                  <a:lnTo>
                    <a:pt x="7065" y="484578"/>
                  </a:lnTo>
                  <a:lnTo>
                    <a:pt x="0" y="449580"/>
                  </a:lnTo>
                  <a:lnTo>
                    <a:pt x="0" y="89914"/>
                  </a:lnTo>
                  <a:lnTo>
                    <a:pt x="7065" y="54917"/>
                  </a:lnTo>
                  <a:lnTo>
                    <a:pt x="26336" y="26336"/>
                  </a:lnTo>
                  <a:lnTo>
                    <a:pt x="54917" y="7065"/>
                  </a:lnTo>
                  <a:lnTo>
                    <a:pt x="89914" y="0"/>
                  </a:lnTo>
                  <a:lnTo>
                    <a:pt x="1095755" y="0"/>
                  </a:lnTo>
                  <a:lnTo>
                    <a:pt x="1130754" y="7065"/>
                  </a:lnTo>
                  <a:lnTo>
                    <a:pt x="1159335" y="26336"/>
                  </a:lnTo>
                  <a:lnTo>
                    <a:pt x="1178604" y="54917"/>
                  </a:lnTo>
                  <a:lnTo>
                    <a:pt x="1185672" y="89914"/>
                  </a:lnTo>
                  <a:lnTo>
                    <a:pt x="1185672" y="449580"/>
                  </a:lnTo>
                  <a:lnTo>
                    <a:pt x="1178604" y="484578"/>
                  </a:lnTo>
                  <a:lnTo>
                    <a:pt x="1159335" y="513158"/>
                  </a:lnTo>
                  <a:lnTo>
                    <a:pt x="1130754" y="532428"/>
                  </a:lnTo>
                  <a:lnTo>
                    <a:pt x="1095755" y="539495"/>
                  </a:lnTo>
                  <a:close/>
                </a:path>
              </a:pathLst>
            </a:custGeom>
            <a:solidFill>
              <a:srgbClr val="008BB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226" name="Google Shape;1226;p65"/>
            <p:cNvSpPr/>
            <p:nvPr/>
          </p:nvSpPr>
          <p:spPr>
            <a:xfrm>
              <a:off x="728472" y="1955293"/>
              <a:ext cx="1186180" cy="539750"/>
            </a:xfrm>
            <a:custGeom>
              <a:rect b="b" l="l" r="r" t="t"/>
              <a:pathLst>
                <a:path extrusionOk="0" h="539750" w="1186180">
                  <a:moveTo>
                    <a:pt x="0" y="89914"/>
                  </a:moveTo>
                  <a:lnTo>
                    <a:pt x="0" y="89914"/>
                  </a:lnTo>
                  <a:lnTo>
                    <a:pt x="7065" y="54917"/>
                  </a:lnTo>
                  <a:lnTo>
                    <a:pt x="26336" y="26336"/>
                  </a:lnTo>
                  <a:lnTo>
                    <a:pt x="54917" y="7065"/>
                  </a:lnTo>
                  <a:lnTo>
                    <a:pt x="89914" y="0"/>
                  </a:lnTo>
                  <a:lnTo>
                    <a:pt x="1095755" y="0"/>
                  </a:lnTo>
                  <a:lnTo>
                    <a:pt x="1095755" y="0"/>
                  </a:lnTo>
                  <a:lnTo>
                    <a:pt x="1130754" y="7065"/>
                  </a:lnTo>
                  <a:lnTo>
                    <a:pt x="1159335" y="26336"/>
                  </a:lnTo>
                  <a:lnTo>
                    <a:pt x="1178604" y="54917"/>
                  </a:lnTo>
                  <a:lnTo>
                    <a:pt x="1185672" y="89914"/>
                  </a:lnTo>
                  <a:lnTo>
                    <a:pt x="1185672" y="449580"/>
                  </a:lnTo>
                  <a:lnTo>
                    <a:pt x="1185672" y="449580"/>
                  </a:lnTo>
                  <a:lnTo>
                    <a:pt x="1095755" y="539495"/>
                  </a:lnTo>
                  <a:lnTo>
                    <a:pt x="89914" y="539495"/>
                  </a:lnTo>
                  <a:lnTo>
                    <a:pt x="89914" y="539495"/>
                  </a:lnTo>
                  <a:lnTo>
                    <a:pt x="0" y="449580"/>
                  </a:lnTo>
                  <a:lnTo>
                    <a:pt x="0" y="89914"/>
                  </a:lnTo>
                  <a:close/>
                </a:path>
              </a:pathLst>
            </a:custGeom>
            <a:noFill/>
            <a:ln cap="flat" cmpd="sng" w="12700">
              <a:solidFill>
                <a:srgbClr val="2E528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grpSp>
        <p:nvGrpSpPr>
          <p:cNvPr id="1227" name="Google Shape;1227;p65"/>
          <p:cNvGrpSpPr/>
          <p:nvPr/>
        </p:nvGrpSpPr>
        <p:grpSpPr>
          <a:xfrm>
            <a:off x="728472" y="2630425"/>
            <a:ext cx="1186180" cy="539750"/>
            <a:chOff x="728472" y="2630425"/>
            <a:chExt cx="1186180" cy="539750"/>
          </a:xfrm>
        </p:grpSpPr>
        <p:sp>
          <p:nvSpPr>
            <p:cNvPr id="1228" name="Google Shape;1228;p65"/>
            <p:cNvSpPr/>
            <p:nvPr/>
          </p:nvSpPr>
          <p:spPr>
            <a:xfrm>
              <a:off x="728472" y="2630425"/>
              <a:ext cx="1186180" cy="539750"/>
            </a:xfrm>
            <a:custGeom>
              <a:rect b="b" l="l" r="r" t="t"/>
              <a:pathLst>
                <a:path extrusionOk="0" h="539750" w="1186180">
                  <a:moveTo>
                    <a:pt x="1095755" y="539495"/>
                  </a:moveTo>
                  <a:lnTo>
                    <a:pt x="89914" y="539495"/>
                  </a:lnTo>
                  <a:lnTo>
                    <a:pt x="54917" y="532428"/>
                  </a:lnTo>
                  <a:lnTo>
                    <a:pt x="26336" y="513158"/>
                  </a:lnTo>
                  <a:lnTo>
                    <a:pt x="7065" y="484578"/>
                  </a:lnTo>
                  <a:lnTo>
                    <a:pt x="0" y="449580"/>
                  </a:lnTo>
                  <a:lnTo>
                    <a:pt x="0" y="89914"/>
                  </a:lnTo>
                  <a:lnTo>
                    <a:pt x="7065" y="54917"/>
                  </a:lnTo>
                  <a:lnTo>
                    <a:pt x="26336" y="26336"/>
                  </a:lnTo>
                  <a:lnTo>
                    <a:pt x="54917" y="7065"/>
                  </a:lnTo>
                  <a:lnTo>
                    <a:pt x="89914" y="0"/>
                  </a:lnTo>
                  <a:lnTo>
                    <a:pt x="1095755" y="0"/>
                  </a:lnTo>
                  <a:lnTo>
                    <a:pt x="1130754" y="7065"/>
                  </a:lnTo>
                  <a:lnTo>
                    <a:pt x="1159335" y="26336"/>
                  </a:lnTo>
                  <a:lnTo>
                    <a:pt x="1178604" y="54917"/>
                  </a:lnTo>
                  <a:lnTo>
                    <a:pt x="1185672" y="89914"/>
                  </a:lnTo>
                  <a:lnTo>
                    <a:pt x="1185672" y="449580"/>
                  </a:lnTo>
                  <a:lnTo>
                    <a:pt x="1178604" y="484578"/>
                  </a:lnTo>
                  <a:lnTo>
                    <a:pt x="1159335" y="513158"/>
                  </a:lnTo>
                  <a:lnTo>
                    <a:pt x="1130754" y="532428"/>
                  </a:lnTo>
                  <a:lnTo>
                    <a:pt x="1095755" y="539495"/>
                  </a:lnTo>
                  <a:close/>
                </a:path>
              </a:pathLst>
            </a:custGeom>
            <a:solidFill>
              <a:srgbClr val="008BB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229" name="Google Shape;1229;p65"/>
            <p:cNvSpPr/>
            <p:nvPr/>
          </p:nvSpPr>
          <p:spPr>
            <a:xfrm>
              <a:off x="728472" y="2630425"/>
              <a:ext cx="1186180" cy="539750"/>
            </a:xfrm>
            <a:custGeom>
              <a:rect b="b" l="l" r="r" t="t"/>
              <a:pathLst>
                <a:path extrusionOk="0" h="539750" w="1186180">
                  <a:moveTo>
                    <a:pt x="0" y="89914"/>
                  </a:moveTo>
                  <a:lnTo>
                    <a:pt x="0" y="89914"/>
                  </a:lnTo>
                  <a:lnTo>
                    <a:pt x="7065" y="54917"/>
                  </a:lnTo>
                  <a:lnTo>
                    <a:pt x="26336" y="26336"/>
                  </a:lnTo>
                  <a:lnTo>
                    <a:pt x="54917" y="7065"/>
                  </a:lnTo>
                  <a:lnTo>
                    <a:pt x="89914" y="0"/>
                  </a:lnTo>
                  <a:lnTo>
                    <a:pt x="1095755" y="0"/>
                  </a:lnTo>
                  <a:lnTo>
                    <a:pt x="1095755" y="0"/>
                  </a:lnTo>
                  <a:lnTo>
                    <a:pt x="1130754" y="7065"/>
                  </a:lnTo>
                  <a:lnTo>
                    <a:pt x="1159335" y="26336"/>
                  </a:lnTo>
                  <a:lnTo>
                    <a:pt x="1178604" y="54917"/>
                  </a:lnTo>
                  <a:lnTo>
                    <a:pt x="1185672" y="89914"/>
                  </a:lnTo>
                  <a:lnTo>
                    <a:pt x="1185672" y="449580"/>
                  </a:lnTo>
                  <a:lnTo>
                    <a:pt x="1185672" y="449580"/>
                  </a:lnTo>
                  <a:lnTo>
                    <a:pt x="1095755" y="539495"/>
                  </a:lnTo>
                  <a:lnTo>
                    <a:pt x="89914" y="539495"/>
                  </a:lnTo>
                  <a:lnTo>
                    <a:pt x="89914" y="539495"/>
                  </a:lnTo>
                  <a:lnTo>
                    <a:pt x="0" y="449580"/>
                  </a:lnTo>
                  <a:lnTo>
                    <a:pt x="0" y="89914"/>
                  </a:lnTo>
                  <a:close/>
                </a:path>
              </a:pathLst>
            </a:custGeom>
            <a:noFill/>
            <a:ln cap="flat" cmpd="sng" w="12700">
              <a:solidFill>
                <a:srgbClr val="2E528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grpSp>
        <p:nvGrpSpPr>
          <p:cNvPr id="1230" name="Google Shape;1230;p65"/>
          <p:cNvGrpSpPr/>
          <p:nvPr/>
        </p:nvGrpSpPr>
        <p:grpSpPr>
          <a:xfrm>
            <a:off x="728472" y="3304033"/>
            <a:ext cx="1186180" cy="539750"/>
            <a:chOff x="728472" y="3304033"/>
            <a:chExt cx="1186180" cy="539750"/>
          </a:xfrm>
        </p:grpSpPr>
        <p:sp>
          <p:nvSpPr>
            <p:cNvPr id="1231" name="Google Shape;1231;p65"/>
            <p:cNvSpPr/>
            <p:nvPr/>
          </p:nvSpPr>
          <p:spPr>
            <a:xfrm>
              <a:off x="728472" y="3304033"/>
              <a:ext cx="1186180" cy="539750"/>
            </a:xfrm>
            <a:custGeom>
              <a:rect b="b" l="l" r="r" t="t"/>
              <a:pathLst>
                <a:path extrusionOk="0" h="539750" w="1186180">
                  <a:moveTo>
                    <a:pt x="1095755" y="539495"/>
                  </a:moveTo>
                  <a:lnTo>
                    <a:pt x="89914" y="539495"/>
                  </a:lnTo>
                  <a:lnTo>
                    <a:pt x="54917" y="532428"/>
                  </a:lnTo>
                  <a:lnTo>
                    <a:pt x="26336" y="513158"/>
                  </a:lnTo>
                  <a:lnTo>
                    <a:pt x="7065" y="484578"/>
                  </a:lnTo>
                  <a:lnTo>
                    <a:pt x="0" y="449580"/>
                  </a:lnTo>
                  <a:lnTo>
                    <a:pt x="0" y="89915"/>
                  </a:lnTo>
                  <a:lnTo>
                    <a:pt x="7065" y="54917"/>
                  </a:lnTo>
                  <a:lnTo>
                    <a:pt x="26336" y="26336"/>
                  </a:lnTo>
                  <a:lnTo>
                    <a:pt x="54917" y="7065"/>
                  </a:lnTo>
                  <a:lnTo>
                    <a:pt x="89914" y="0"/>
                  </a:lnTo>
                  <a:lnTo>
                    <a:pt x="1095755" y="0"/>
                  </a:lnTo>
                  <a:lnTo>
                    <a:pt x="1130754" y="7065"/>
                  </a:lnTo>
                  <a:lnTo>
                    <a:pt x="1159335" y="26336"/>
                  </a:lnTo>
                  <a:lnTo>
                    <a:pt x="1178604" y="54917"/>
                  </a:lnTo>
                  <a:lnTo>
                    <a:pt x="1185672" y="89915"/>
                  </a:lnTo>
                  <a:lnTo>
                    <a:pt x="1185672" y="449580"/>
                  </a:lnTo>
                  <a:lnTo>
                    <a:pt x="1178604" y="484578"/>
                  </a:lnTo>
                  <a:lnTo>
                    <a:pt x="1159335" y="513158"/>
                  </a:lnTo>
                  <a:lnTo>
                    <a:pt x="1130754" y="532428"/>
                  </a:lnTo>
                  <a:lnTo>
                    <a:pt x="1095755" y="539495"/>
                  </a:lnTo>
                  <a:close/>
                </a:path>
              </a:pathLst>
            </a:custGeom>
            <a:solidFill>
              <a:srgbClr val="008BB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232" name="Google Shape;1232;p65"/>
            <p:cNvSpPr/>
            <p:nvPr/>
          </p:nvSpPr>
          <p:spPr>
            <a:xfrm>
              <a:off x="728472" y="3304033"/>
              <a:ext cx="1186180" cy="539750"/>
            </a:xfrm>
            <a:custGeom>
              <a:rect b="b" l="l" r="r" t="t"/>
              <a:pathLst>
                <a:path extrusionOk="0" h="539750" w="1186180">
                  <a:moveTo>
                    <a:pt x="0" y="89915"/>
                  </a:moveTo>
                  <a:lnTo>
                    <a:pt x="0" y="89915"/>
                  </a:lnTo>
                  <a:lnTo>
                    <a:pt x="7065" y="54917"/>
                  </a:lnTo>
                  <a:lnTo>
                    <a:pt x="26336" y="26336"/>
                  </a:lnTo>
                  <a:lnTo>
                    <a:pt x="54917" y="7065"/>
                  </a:lnTo>
                  <a:lnTo>
                    <a:pt x="89914" y="0"/>
                  </a:lnTo>
                  <a:lnTo>
                    <a:pt x="1095755" y="0"/>
                  </a:lnTo>
                  <a:lnTo>
                    <a:pt x="1095755" y="0"/>
                  </a:lnTo>
                  <a:lnTo>
                    <a:pt x="1130754" y="7065"/>
                  </a:lnTo>
                  <a:lnTo>
                    <a:pt x="1159335" y="26336"/>
                  </a:lnTo>
                  <a:lnTo>
                    <a:pt x="1178604" y="54917"/>
                  </a:lnTo>
                  <a:lnTo>
                    <a:pt x="1185672" y="89915"/>
                  </a:lnTo>
                  <a:lnTo>
                    <a:pt x="1185672" y="449580"/>
                  </a:lnTo>
                  <a:lnTo>
                    <a:pt x="1185672" y="449580"/>
                  </a:lnTo>
                  <a:lnTo>
                    <a:pt x="1095755" y="539495"/>
                  </a:lnTo>
                  <a:lnTo>
                    <a:pt x="89914" y="539495"/>
                  </a:lnTo>
                  <a:lnTo>
                    <a:pt x="89914" y="539495"/>
                  </a:lnTo>
                  <a:lnTo>
                    <a:pt x="0" y="449580"/>
                  </a:lnTo>
                  <a:lnTo>
                    <a:pt x="0" y="89915"/>
                  </a:lnTo>
                  <a:close/>
                </a:path>
              </a:pathLst>
            </a:custGeom>
            <a:noFill/>
            <a:ln cap="flat" cmpd="sng" w="12700">
              <a:solidFill>
                <a:srgbClr val="2E528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grpSp>
        <p:nvGrpSpPr>
          <p:cNvPr id="1233" name="Google Shape;1233;p65"/>
          <p:cNvGrpSpPr/>
          <p:nvPr/>
        </p:nvGrpSpPr>
        <p:grpSpPr>
          <a:xfrm>
            <a:off x="728472" y="3979165"/>
            <a:ext cx="1186180" cy="539750"/>
            <a:chOff x="728472" y="3979165"/>
            <a:chExt cx="1186180" cy="539750"/>
          </a:xfrm>
        </p:grpSpPr>
        <p:sp>
          <p:nvSpPr>
            <p:cNvPr id="1234" name="Google Shape;1234;p65"/>
            <p:cNvSpPr/>
            <p:nvPr/>
          </p:nvSpPr>
          <p:spPr>
            <a:xfrm>
              <a:off x="728472" y="3979165"/>
              <a:ext cx="1186180" cy="539750"/>
            </a:xfrm>
            <a:custGeom>
              <a:rect b="b" l="l" r="r" t="t"/>
              <a:pathLst>
                <a:path extrusionOk="0" h="539750" w="1186180">
                  <a:moveTo>
                    <a:pt x="1095755" y="539495"/>
                  </a:moveTo>
                  <a:lnTo>
                    <a:pt x="89914" y="539495"/>
                  </a:lnTo>
                  <a:lnTo>
                    <a:pt x="54917" y="532428"/>
                  </a:lnTo>
                  <a:lnTo>
                    <a:pt x="26336" y="513158"/>
                  </a:lnTo>
                  <a:lnTo>
                    <a:pt x="7065" y="484578"/>
                  </a:lnTo>
                  <a:lnTo>
                    <a:pt x="0" y="449580"/>
                  </a:lnTo>
                  <a:lnTo>
                    <a:pt x="0" y="89915"/>
                  </a:lnTo>
                  <a:lnTo>
                    <a:pt x="7065" y="54917"/>
                  </a:lnTo>
                  <a:lnTo>
                    <a:pt x="26336" y="26336"/>
                  </a:lnTo>
                  <a:lnTo>
                    <a:pt x="54917" y="7065"/>
                  </a:lnTo>
                  <a:lnTo>
                    <a:pt x="89914" y="0"/>
                  </a:lnTo>
                  <a:lnTo>
                    <a:pt x="1095755" y="0"/>
                  </a:lnTo>
                  <a:lnTo>
                    <a:pt x="1130754" y="7065"/>
                  </a:lnTo>
                  <a:lnTo>
                    <a:pt x="1159335" y="26336"/>
                  </a:lnTo>
                  <a:lnTo>
                    <a:pt x="1178604" y="54917"/>
                  </a:lnTo>
                  <a:lnTo>
                    <a:pt x="1185672" y="89915"/>
                  </a:lnTo>
                  <a:lnTo>
                    <a:pt x="1185672" y="449580"/>
                  </a:lnTo>
                  <a:lnTo>
                    <a:pt x="1178604" y="484578"/>
                  </a:lnTo>
                  <a:lnTo>
                    <a:pt x="1159335" y="513158"/>
                  </a:lnTo>
                  <a:lnTo>
                    <a:pt x="1130754" y="532428"/>
                  </a:lnTo>
                  <a:lnTo>
                    <a:pt x="1095755" y="539495"/>
                  </a:lnTo>
                  <a:close/>
                </a:path>
              </a:pathLst>
            </a:custGeom>
            <a:solidFill>
              <a:srgbClr val="008BB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235" name="Google Shape;1235;p65"/>
            <p:cNvSpPr/>
            <p:nvPr/>
          </p:nvSpPr>
          <p:spPr>
            <a:xfrm>
              <a:off x="728472" y="3979165"/>
              <a:ext cx="1186180" cy="539750"/>
            </a:xfrm>
            <a:custGeom>
              <a:rect b="b" l="l" r="r" t="t"/>
              <a:pathLst>
                <a:path extrusionOk="0" h="539750" w="1186180">
                  <a:moveTo>
                    <a:pt x="0" y="89915"/>
                  </a:moveTo>
                  <a:lnTo>
                    <a:pt x="0" y="89915"/>
                  </a:lnTo>
                  <a:lnTo>
                    <a:pt x="7065" y="54917"/>
                  </a:lnTo>
                  <a:lnTo>
                    <a:pt x="26336" y="26336"/>
                  </a:lnTo>
                  <a:lnTo>
                    <a:pt x="54917" y="7065"/>
                  </a:lnTo>
                  <a:lnTo>
                    <a:pt x="89914" y="0"/>
                  </a:lnTo>
                  <a:lnTo>
                    <a:pt x="1095755" y="0"/>
                  </a:lnTo>
                  <a:lnTo>
                    <a:pt x="1095755" y="0"/>
                  </a:lnTo>
                  <a:lnTo>
                    <a:pt x="1130754" y="7065"/>
                  </a:lnTo>
                  <a:lnTo>
                    <a:pt x="1159335" y="26336"/>
                  </a:lnTo>
                  <a:lnTo>
                    <a:pt x="1178604" y="54917"/>
                  </a:lnTo>
                  <a:lnTo>
                    <a:pt x="1185672" y="89915"/>
                  </a:lnTo>
                  <a:lnTo>
                    <a:pt x="1185672" y="449580"/>
                  </a:lnTo>
                  <a:lnTo>
                    <a:pt x="1185672" y="449580"/>
                  </a:lnTo>
                  <a:lnTo>
                    <a:pt x="1095755" y="539495"/>
                  </a:lnTo>
                  <a:lnTo>
                    <a:pt x="89914" y="539495"/>
                  </a:lnTo>
                  <a:lnTo>
                    <a:pt x="89914" y="539495"/>
                  </a:lnTo>
                  <a:lnTo>
                    <a:pt x="0" y="449580"/>
                  </a:lnTo>
                  <a:lnTo>
                    <a:pt x="0" y="89915"/>
                  </a:lnTo>
                  <a:close/>
                </a:path>
              </a:pathLst>
            </a:custGeom>
            <a:noFill/>
            <a:ln cap="flat" cmpd="sng" w="12700">
              <a:solidFill>
                <a:srgbClr val="2E528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grpSp>
        <p:nvGrpSpPr>
          <p:cNvPr id="1236" name="Google Shape;1236;p65"/>
          <p:cNvGrpSpPr/>
          <p:nvPr/>
        </p:nvGrpSpPr>
        <p:grpSpPr>
          <a:xfrm>
            <a:off x="2311907" y="1955293"/>
            <a:ext cx="1184275" cy="539750"/>
            <a:chOff x="2311907" y="1955293"/>
            <a:chExt cx="1184275" cy="539750"/>
          </a:xfrm>
        </p:grpSpPr>
        <p:sp>
          <p:nvSpPr>
            <p:cNvPr id="1237" name="Google Shape;1237;p65"/>
            <p:cNvSpPr/>
            <p:nvPr/>
          </p:nvSpPr>
          <p:spPr>
            <a:xfrm>
              <a:off x="2311907" y="1955293"/>
              <a:ext cx="1184275" cy="539750"/>
            </a:xfrm>
            <a:custGeom>
              <a:rect b="b" l="l" r="r" t="t"/>
              <a:pathLst>
                <a:path extrusionOk="0" h="539750" w="1184275">
                  <a:moveTo>
                    <a:pt x="1094232" y="539495"/>
                  </a:moveTo>
                  <a:lnTo>
                    <a:pt x="89915" y="539495"/>
                  </a:lnTo>
                  <a:lnTo>
                    <a:pt x="54917" y="532428"/>
                  </a:lnTo>
                  <a:lnTo>
                    <a:pt x="26336" y="513158"/>
                  </a:lnTo>
                  <a:lnTo>
                    <a:pt x="7065" y="484578"/>
                  </a:lnTo>
                  <a:lnTo>
                    <a:pt x="0" y="449580"/>
                  </a:lnTo>
                  <a:lnTo>
                    <a:pt x="0" y="89914"/>
                  </a:lnTo>
                  <a:lnTo>
                    <a:pt x="7065" y="54917"/>
                  </a:lnTo>
                  <a:lnTo>
                    <a:pt x="26336" y="26336"/>
                  </a:lnTo>
                  <a:lnTo>
                    <a:pt x="54917" y="7065"/>
                  </a:lnTo>
                  <a:lnTo>
                    <a:pt x="89915" y="0"/>
                  </a:lnTo>
                  <a:lnTo>
                    <a:pt x="1094232" y="0"/>
                  </a:lnTo>
                  <a:lnTo>
                    <a:pt x="1129230" y="7065"/>
                  </a:lnTo>
                  <a:lnTo>
                    <a:pt x="1157811" y="26336"/>
                  </a:lnTo>
                  <a:lnTo>
                    <a:pt x="1177081" y="54917"/>
                  </a:lnTo>
                  <a:lnTo>
                    <a:pt x="1184147" y="89914"/>
                  </a:lnTo>
                  <a:lnTo>
                    <a:pt x="1184147" y="449580"/>
                  </a:lnTo>
                  <a:lnTo>
                    <a:pt x="1177081" y="484578"/>
                  </a:lnTo>
                  <a:lnTo>
                    <a:pt x="1157811" y="513158"/>
                  </a:lnTo>
                  <a:lnTo>
                    <a:pt x="1129230" y="532428"/>
                  </a:lnTo>
                  <a:lnTo>
                    <a:pt x="1094232" y="539495"/>
                  </a:lnTo>
                  <a:close/>
                </a:path>
              </a:pathLst>
            </a:custGeom>
            <a:solidFill>
              <a:srgbClr val="008BB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238" name="Google Shape;1238;p65"/>
            <p:cNvSpPr/>
            <p:nvPr/>
          </p:nvSpPr>
          <p:spPr>
            <a:xfrm>
              <a:off x="2311907" y="1955293"/>
              <a:ext cx="1184275" cy="539750"/>
            </a:xfrm>
            <a:custGeom>
              <a:rect b="b" l="l" r="r" t="t"/>
              <a:pathLst>
                <a:path extrusionOk="0" h="539750" w="1184275">
                  <a:moveTo>
                    <a:pt x="0" y="89914"/>
                  </a:moveTo>
                  <a:lnTo>
                    <a:pt x="0" y="89914"/>
                  </a:lnTo>
                  <a:lnTo>
                    <a:pt x="7065" y="54917"/>
                  </a:lnTo>
                  <a:lnTo>
                    <a:pt x="26336" y="26336"/>
                  </a:lnTo>
                  <a:lnTo>
                    <a:pt x="54917" y="7065"/>
                  </a:lnTo>
                  <a:lnTo>
                    <a:pt x="89915" y="0"/>
                  </a:lnTo>
                  <a:lnTo>
                    <a:pt x="1094232" y="0"/>
                  </a:lnTo>
                  <a:lnTo>
                    <a:pt x="1094232" y="0"/>
                  </a:lnTo>
                  <a:lnTo>
                    <a:pt x="1129230" y="7065"/>
                  </a:lnTo>
                  <a:lnTo>
                    <a:pt x="1157811" y="26336"/>
                  </a:lnTo>
                  <a:lnTo>
                    <a:pt x="1177081" y="54917"/>
                  </a:lnTo>
                  <a:lnTo>
                    <a:pt x="1184147" y="89914"/>
                  </a:lnTo>
                  <a:lnTo>
                    <a:pt x="1184147" y="449580"/>
                  </a:lnTo>
                  <a:lnTo>
                    <a:pt x="1184147" y="449580"/>
                  </a:lnTo>
                  <a:lnTo>
                    <a:pt x="1094232" y="539495"/>
                  </a:lnTo>
                  <a:lnTo>
                    <a:pt x="89915" y="539495"/>
                  </a:lnTo>
                  <a:lnTo>
                    <a:pt x="89915" y="539495"/>
                  </a:lnTo>
                  <a:lnTo>
                    <a:pt x="0" y="449580"/>
                  </a:lnTo>
                  <a:lnTo>
                    <a:pt x="0" y="89914"/>
                  </a:lnTo>
                  <a:close/>
                </a:path>
              </a:pathLst>
            </a:custGeom>
            <a:noFill/>
            <a:ln cap="flat" cmpd="sng" w="12675">
              <a:solidFill>
                <a:srgbClr val="2E528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grpSp>
        <p:nvGrpSpPr>
          <p:cNvPr id="1239" name="Google Shape;1239;p65"/>
          <p:cNvGrpSpPr/>
          <p:nvPr/>
        </p:nvGrpSpPr>
        <p:grpSpPr>
          <a:xfrm>
            <a:off x="2311907" y="2630425"/>
            <a:ext cx="1184275" cy="539750"/>
            <a:chOff x="2311907" y="2630425"/>
            <a:chExt cx="1184275" cy="539750"/>
          </a:xfrm>
        </p:grpSpPr>
        <p:sp>
          <p:nvSpPr>
            <p:cNvPr id="1240" name="Google Shape;1240;p65"/>
            <p:cNvSpPr/>
            <p:nvPr/>
          </p:nvSpPr>
          <p:spPr>
            <a:xfrm>
              <a:off x="2311907" y="2630425"/>
              <a:ext cx="1184275" cy="539750"/>
            </a:xfrm>
            <a:custGeom>
              <a:rect b="b" l="l" r="r" t="t"/>
              <a:pathLst>
                <a:path extrusionOk="0" h="539750" w="1184275">
                  <a:moveTo>
                    <a:pt x="1094232" y="539495"/>
                  </a:moveTo>
                  <a:lnTo>
                    <a:pt x="89915" y="539495"/>
                  </a:lnTo>
                  <a:lnTo>
                    <a:pt x="54917" y="532428"/>
                  </a:lnTo>
                  <a:lnTo>
                    <a:pt x="26336" y="513158"/>
                  </a:lnTo>
                  <a:lnTo>
                    <a:pt x="7065" y="484578"/>
                  </a:lnTo>
                  <a:lnTo>
                    <a:pt x="0" y="449580"/>
                  </a:lnTo>
                  <a:lnTo>
                    <a:pt x="0" y="89914"/>
                  </a:lnTo>
                  <a:lnTo>
                    <a:pt x="7065" y="54917"/>
                  </a:lnTo>
                  <a:lnTo>
                    <a:pt x="26336" y="26336"/>
                  </a:lnTo>
                  <a:lnTo>
                    <a:pt x="54917" y="7065"/>
                  </a:lnTo>
                  <a:lnTo>
                    <a:pt x="89915" y="0"/>
                  </a:lnTo>
                  <a:lnTo>
                    <a:pt x="1094232" y="0"/>
                  </a:lnTo>
                  <a:lnTo>
                    <a:pt x="1129230" y="7065"/>
                  </a:lnTo>
                  <a:lnTo>
                    <a:pt x="1157811" y="26336"/>
                  </a:lnTo>
                  <a:lnTo>
                    <a:pt x="1177081" y="54917"/>
                  </a:lnTo>
                  <a:lnTo>
                    <a:pt x="1184147" y="89914"/>
                  </a:lnTo>
                  <a:lnTo>
                    <a:pt x="1184147" y="449580"/>
                  </a:lnTo>
                  <a:lnTo>
                    <a:pt x="1177081" y="484578"/>
                  </a:lnTo>
                  <a:lnTo>
                    <a:pt x="1157811" y="513158"/>
                  </a:lnTo>
                  <a:lnTo>
                    <a:pt x="1129230" y="532428"/>
                  </a:lnTo>
                  <a:lnTo>
                    <a:pt x="1094232" y="539495"/>
                  </a:lnTo>
                  <a:close/>
                </a:path>
              </a:pathLst>
            </a:custGeom>
            <a:solidFill>
              <a:srgbClr val="008BB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241" name="Google Shape;1241;p65"/>
            <p:cNvSpPr/>
            <p:nvPr/>
          </p:nvSpPr>
          <p:spPr>
            <a:xfrm>
              <a:off x="2311907" y="2630425"/>
              <a:ext cx="1184275" cy="539750"/>
            </a:xfrm>
            <a:custGeom>
              <a:rect b="b" l="l" r="r" t="t"/>
              <a:pathLst>
                <a:path extrusionOk="0" h="539750" w="1184275">
                  <a:moveTo>
                    <a:pt x="0" y="89914"/>
                  </a:moveTo>
                  <a:lnTo>
                    <a:pt x="0" y="89914"/>
                  </a:lnTo>
                  <a:lnTo>
                    <a:pt x="7065" y="54917"/>
                  </a:lnTo>
                  <a:lnTo>
                    <a:pt x="26336" y="26336"/>
                  </a:lnTo>
                  <a:lnTo>
                    <a:pt x="54917" y="7065"/>
                  </a:lnTo>
                  <a:lnTo>
                    <a:pt x="89915" y="0"/>
                  </a:lnTo>
                  <a:lnTo>
                    <a:pt x="1094232" y="0"/>
                  </a:lnTo>
                  <a:lnTo>
                    <a:pt x="1094232" y="0"/>
                  </a:lnTo>
                  <a:lnTo>
                    <a:pt x="1129230" y="7065"/>
                  </a:lnTo>
                  <a:lnTo>
                    <a:pt x="1157811" y="26336"/>
                  </a:lnTo>
                  <a:lnTo>
                    <a:pt x="1177081" y="54917"/>
                  </a:lnTo>
                  <a:lnTo>
                    <a:pt x="1184147" y="89914"/>
                  </a:lnTo>
                  <a:lnTo>
                    <a:pt x="1184147" y="449580"/>
                  </a:lnTo>
                  <a:lnTo>
                    <a:pt x="1184147" y="449580"/>
                  </a:lnTo>
                  <a:lnTo>
                    <a:pt x="1094232" y="539495"/>
                  </a:lnTo>
                  <a:lnTo>
                    <a:pt x="89915" y="539495"/>
                  </a:lnTo>
                  <a:lnTo>
                    <a:pt x="89915" y="539495"/>
                  </a:lnTo>
                  <a:lnTo>
                    <a:pt x="0" y="449580"/>
                  </a:lnTo>
                  <a:lnTo>
                    <a:pt x="0" y="89914"/>
                  </a:lnTo>
                  <a:close/>
                </a:path>
              </a:pathLst>
            </a:custGeom>
            <a:noFill/>
            <a:ln cap="flat" cmpd="sng" w="12675">
              <a:solidFill>
                <a:srgbClr val="2E528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grpSp>
        <p:nvGrpSpPr>
          <p:cNvPr id="1242" name="Google Shape;1242;p65"/>
          <p:cNvGrpSpPr/>
          <p:nvPr/>
        </p:nvGrpSpPr>
        <p:grpSpPr>
          <a:xfrm>
            <a:off x="2311906" y="3304033"/>
            <a:ext cx="1184275" cy="539750"/>
            <a:chOff x="2311906" y="3304033"/>
            <a:chExt cx="1184275" cy="539750"/>
          </a:xfrm>
        </p:grpSpPr>
        <p:sp>
          <p:nvSpPr>
            <p:cNvPr id="1243" name="Google Shape;1243;p65"/>
            <p:cNvSpPr/>
            <p:nvPr/>
          </p:nvSpPr>
          <p:spPr>
            <a:xfrm>
              <a:off x="2311906" y="3304033"/>
              <a:ext cx="1184275" cy="539750"/>
            </a:xfrm>
            <a:custGeom>
              <a:rect b="b" l="l" r="r" t="t"/>
              <a:pathLst>
                <a:path extrusionOk="0" h="539750" w="1184275">
                  <a:moveTo>
                    <a:pt x="1094232" y="539495"/>
                  </a:moveTo>
                  <a:lnTo>
                    <a:pt x="89915" y="539495"/>
                  </a:lnTo>
                  <a:lnTo>
                    <a:pt x="54917" y="532428"/>
                  </a:lnTo>
                  <a:lnTo>
                    <a:pt x="26336" y="513158"/>
                  </a:lnTo>
                  <a:lnTo>
                    <a:pt x="7065" y="484578"/>
                  </a:lnTo>
                  <a:lnTo>
                    <a:pt x="0" y="449580"/>
                  </a:lnTo>
                  <a:lnTo>
                    <a:pt x="0" y="89915"/>
                  </a:lnTo>
                  <a:lnTo>
                    <a:pt x="7065" y="54917"/>
                  </a:lnTo>
                  <a:lnTo>
                    <a:pt x="26336" y="26336"/>
                  </a:lnTo>
                  <a:lnTo>
                    <a:pt x="54917" y="7065"/>
                  </a:lnTo>
                  <a:lnTo>
                    <a:pt x="89915" y="0"/>
                  </a:lnTo>
                  <a:lnTo>
                    <a:pt x="1094232" y="0"/>
                  </a:lnTo>
                  <a:lnTo>
                    <a:pt x="1129230" y="7065"/>
                  </a:lnTo>
                  <a:lnTo>
                    <a:pt x="1157811" y="26336"/>
                  </a:lnTo>
                  <a:lnTo>
                    <a:pt x="1177081" y="54917"/>
                  </a:lnTo>
                  <a:lnTo>
                    <a:pt x="1184147" y="89915"/>
                  </a:lnTo>
                  <a:lnTo>
                    <a:pt x="1184147" y="449580"/>
                  </a:lnTo>
                  <a:lnTo>
                    <a:pt x="1177081" y="484578"/>
                  </a:lnTo>
                  <a:lnTo>
                    <a:pt x="1157811" y="513158"/>
                  </a:lnTo>
                  <a:lnTo>
                    <a:pt x="1129230" y="532428"/>
                  </a:lnTo>
                  <a:lnTo>
                    <a:pt x="1094232" y="539495"/>
                  </a:lnTo>
                  <a:close/>
                </a:path>
              </a:pathLst>
            </a:custGeom>
            <a:solidFill>
              <a:srgbClr val="008BB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244" name="Google Shape;1244;p65"/>
            <p:cNvSpPr/>
            <p:nvPr/>
          </p:nvSpPr>
          <p:spPr>
            <a:xfrm>
              <a:off x="2311906" y="3304033"/>
              <a:ext cx="1184275" cy="539750"/>
            </a:xfrm>
            <a:custGeom>
              <a:rect b="b" l="l" r="r" t="t"/>
              <a:pathLst>
                <a:path extrusionOk="0" h="539750" w="1184275">
                  <a:moveTo>
                    <a:pt x="0" y="89915"/>
                  </a:moveTo>
                  <a:lnTo>
                    <a:pt x="0" y="89915"/>
                  </a:lnTo>
                  <a:lnTo>
                    <a:pt x="7065" y="54917"/>
                  </a:lnTo>
                  <a:lnTo>
                    <a:pt x="26336" y="26336"/>
                  </a:lnTo>
                  <a:lnTo>
                    <a:pt x="54917" y="7065"/>
                  </a:lnTo>
                  <a:lnTo>
                    <a:pt x="89915" y="0"/>
                  </a:lnTo>
                  <a:lnTo>
                    <a:pt x="1094232" y="0"/>
                  </a:lnTo>
                  <a:lnTo>
                    <a:pt x="1094232" y="0"/>
                  </a:lnTo>
                  <a:lnTo>
                    <a:pt x="1129230" y="7065"/>
                  </a:lnTo>
                  <a:lnTo>
                    <a:pt x="1157811" y="26336"/>
                  </a:lnTo>
                  <a:lnTo>
                    <a:pt x="1177081" y="54917"/>
                  </a:lnTo>
                  <a:lnTo>
                    <a:pt x="1184147" y="89915"/>
                  </a:lnTo>
                  <a:lnTo>
                    <a:pt x="1184147" y="449580"/>
                  </a:lnTo>
                  <a:lnTo>
                    <a:pt x="1184147" y="449580"/>
                  </a:lnTo>
                  <a:lnTo>
                    <a:pt x="1094232" y="539495"/>
                  </a:lnTo>
                  <a:lnTo>
                    <a:pt x="89915" y="539495"/>
                  </a:lnTo>
                  <a:lnTo>
                    <a:pt x="89915" y="539495"/>
                  </a:lnTo>
                  <a:lnTo>
                    <a:pt x="0" y="449580"/>
                  </a:lnTo>
                  <a:lnTo>
                    <a:pt x="0" y="89915"/>
                  </a:lnTo>
                  <a:close/>
                </a:path>
              </a:pathLst>
            </a:custGeom>
            <a:noFill/>
            <a:ln cap="flat" cmpd="sng" w="12700">
              <a:solidFill>
                <a:srgbClr val="2E528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grpSp>
        <p:nvGrpSpPr>
          <p:cNvPr id="1245" name="Google Shape;1245;p65"/>
          <p:cNvGrpSpPr/>
          <p:nvPr/>
        </p:nvGrpSpPr>
        <p:grpSpPr>
          <a:xfrm>
            <a:off x="2311906" y="3979165"/>
            <a:ext cx="1184275" cy="539750"/>
            <a:chOff x="2311906" y="3979165"/>
            <a:chExt cx="1184275" cy="539750"/>
          </a:xfrm>
        </p:grpSpPr>
        <p:sp>
          <p:nvSpPr>
            <p:cNvPr id="1246" name="Google Shape;1246;p65"/>
            <p:cNvSpPr/>
            <p:nvPr/>
          </p:nvSpPr>
          <p:spPr>
            <a:xfrm>
              <a:off x="2311906" y="3979165"/>
              <a:ext cx="1184275" cy="539750"/>
            </a:xfrm>
            <a:custGeom>
              <a:rect b="b" l="l" r="r" t="t"/>
              <a:pathLst>
                <a:path extrusionOk="0" h="539750" w="1184275">
                  <a:moveTo>
                    <a:pt x="1094232" y="539495"/>
                  </a:moveTo>
                  <a:lnTo>
                    <a:pt x="89915" y="539495"/>
                  </a:lnTo>
                  <a:lnTo>
                    <a:pt x="54917" y="532428"/>
                  </a:lnTo>
                  <a:lnTo>
                    <a:pt x="26336" y="513158"/>
                  </a:lnTo>
                  <a:lnTo>
                    <a:pt x="7065" y="484578"/>
                  </a:lnTo>
                  <a:lnTo>
                    <a:pt x="0" y="449580"/>
                  </a:lnTo>
                  <a:lnTo>
                    <a:pt x="0" y="89915"/>
                  </a:lnTo>
                  <a:lnTo>
                    <a:pt x="7065" y="54917"/>
                  </a:lnTo>
                  <a:lnTo>
                    <a:pt x="26336" y="26336"/>
                  </a:lnTo>
                  <a:lnTo>
                    <a:pt x="54917" y="7065"/>
                  </a:lnTo>
                  <a:lnTo>
                    <a:pt x="89915" y="0"/>
                  </a:lnTo>
                  <a:lnTo>
                    <a:pt x="1094232" y="0"/>
                  </a:lnTo>
                  <a:lnTo>
                    <a:pt x="1129230" y="7065"/>
                  </a:lnTo>
                  <a:lnTo>
                    <a:pt x="1157811" y="26336"/>
                  </a:lnTo>
                  <a:lnTo>
                    <a:pt x="1177081" y="54917"/>
                  </a:lnTo>
                  <a:lnTo>
                    <a:pt x="1184147" y="89915"/>
                  </a:lnTo>
                  <a:lnTo>
                    <a:pt x="1184147" y="449580"/>
                  </a:lnTo>
                  <a:lnTo>
                    <a:pt x="1177081" y="484578"/>
                  </a:lnTo>
                  <a:lnTo>
                    <a:pt x="1157811" y="513158"/>
                  </a:lnTo>
                  <a:lnTo>
                    <a:pt x="1129230" y="532428"/>
                  </a:lnTo>
                  <a:lnTo>
                    <a:pt x="1094232" y="539495"/>
                  </a:lnTo>
                  <a:close/>
                </a:path>
              </a:pathLst>
            </a:custGeom>
            <a:solidFill>
              <a:srgbClr val="008BB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247" name="Google Shape;1247;p65"/>
            <p:cNvSpPr/>
            <p:nvPr/>
          </p:nvSpPr>
          <p:spPr>
            <a:xfrm>
              <a:off x="2311906" y="3979165"/>
              <a:ext cx="1184275" cy="539750"/>
            </a:xfrm>
            <a:custGeom>
              <a:rect b="b" l="l" r="r" t="t"/>
              <a:pathLst>
                <a:path extrusionOk="0" h="539750" w="1184275">
                  <a:moveTo>
                    <a:pt x="0" y="89915"/>
                  </a:moveTo>
                  <a:lnTo>
                    <a:pt x="0" y="89915"/>
                  </a:lnTo>
                  <a:lnTo>
                    <a:pt x="7065" y="54917"/>
                  </a:lnTo>
                  <a:lnTo>
                    <a:pt x="26336" y="26336"/>
                  </a:lnTo>
                  <a:lnTo>
                    <a:pt x="54917" y="7065"/>
                  </a:lnTo>
                  <a:lnTo>
                    <a:pt x="89915" y="0"/>
                  </a:lnTo>
                  <a:lnTo>
                    <a:pt x="1094232" y="0"/>
                  </a:lnTo>
                  <a:lnTo>
                    <a:pt x="1094232" y="0"/>
                  </a:lnTo>
                  <a:lnTo>
                    <a:pt x="1129230" y="7065"/>
                  </a:lnTo>
                  <a:lnTo>
                    <a:pt x="1157811" y="26336"/>
                  </a:lnTo>
                  <a:lnTo>
                    <a:pt x="1177081" y="54917"/>
                  </a:lnTo>
                  <a:lnTo>
                    <a:pt x="1184147" y="89915"/>
                  </a:lnTo>
                  <a:lnTo>
                    <a:pt x="1184147" y="449580"/>
                  </a:lnTo>
                  <a:lnTo>
                    <a:pt x="1184147" y="449580"/>
                  </a:lnTo>
                  <a:lnTo>
                    <a:pt x="1094232" y="539495"/>
                  </a:lnTo>
                  <a:lnTo>
                    <a:pt x="89915" y="539495"/>
                  </a:lnTo>
                  <a:lnTo>
                    <a:pt x="89915" y="539495"/>
                  </a:lnTo>
                  <a:lnTo>
                    <a:pt x="0" y="449580"/>
                  </a:lnTo>
                  <a:lnTo>
                    <a:pt x="0" y="89915"/>
                  </a:lnTo>
                  <a:close/>
                </a:path>
              </a:pathLst>
            </a:custGeom>
            <a:noFill/>
            <a:ln cap="flat" cmpd="sng" w="12700">
              <a:solidFill>
                <a:srgbClr val="2E528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grpSp>
        <p:nvGrpSpPr>
          <p:cNvPr id="1248" name="Google Shape;1248;p65"/>
          <p:cNvGrpSpPr/>
          <p:nvPr/>
        </p:nvGrpSpPr>
        <p:grpSpPr>
          <a:xfrm>
            <a:off x="2186938" y="818389"/>
            <a:ext cx="6813044" cy="3868660"/>
            <a:chOff x="2186938" y="818389"/>
            <a:chExt cx="6813044" cy="3868660"/>
          </a:xfrm>
        </p:grpSpPr>
        <p:sp>
          <p:nvSpPr>
            <p:cNvPr id="1249" name="Google Shape;1249;p65"/>
            <p:cNvSpPr/>
            <p:nvPr/>
          </p:nvSpPr>
          <p:spPr>
            <a:xfrm>
              <a:off x="2209800" y="818389"/>
              <a:ext cx="6123940" cy="2284730"/>
            </a:xfrm>
            <a:custGeom>
              <a:rect b="b" l="l" r="r" t="t"/>
              <a:pathLst>
                <a:path extrusionOk="0" h="2284730" w="6123940">
                  <a:moveTo>
                    <a:pt x="6123432" y="0"/>
                  </a:moveTo>
                  <a:lnTo>
                    <a:pt x="0" y="0"/>
                  </a:lnTo>
                  <a:lnTo>
                    <a:pt x="0" y="2284476"/>
                  </a:lnTo>
                  <a:lnTo>
                    <a:pt x="6123432" y="2284476"/>
                  </a:lnTo>
                  <a:lnTo>
                    <a:pt x="6123432" y="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250" name="Google Shape;1250;p65"/>
            <p:cNvSpPr/>
            <p:nvPr/>
          </p:nvSpPr>
          <p:spPr>
            <a:xfrm>
              <a:off x="2209800" y="818389"/>
              <a:ext cx="6123940" cy="2284730"/>
            </a:xfrm>
            <a:custGeom>
              <a:rect b="b" l="l" r="r" t="t"/>
              <a:pathLst>
                <a:path extrusionOk="0" h="2284730" w="6123940">
                  <a:moveTo>
                    <a:pt x="0" y="2284476"/>
                  </a:moveTo>
                  <a:lnTo>
                    <a:pt x="6123432" y="2284476"/>
                  </a:lnTo>
                  <a:lnTo>
                    <a:pt x="6123432" y="0"/>
                  </a:lnTo>
                  <a:lnTo>
                    <a:pt x="0" y="0"/>
                  </a:lnTo>
                  <a:lnTo>
                    <a:pt x="0" y="2284476"/>
                  </a:lnTo>
                  <a:close/>
                </a:path>
              </a:pathLst>
            </a:custGeom>
            <a:noFill/>
            <a:ln cap="flat" cmpd="sng" w="12700">
              <a:solidFill>
                <a:srgbClr val="2E528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251" name="Google Shape;1251;p65"/>
            <p:cNvPicPr preferRelativeResize="0"/>
            <p:nvPr/>
          </p:nvPicPr>
          <p:blipFill rotWithShape="1">
            <a:blip r:embed="rId6">
              <a:alphaModFix/>
            </a:blip>
            <a:srcRect b="0" l="0" r="0" t="0"/>
            <a:stretch/>
          </p:blipFill>
          <p:spPr>
            <a:xfrm>
              <a:off x="2186938" y="870217"/>
              <a:ext cx="361962" cy="387845"/>
            </a:xfrm>
            <a:prstGeom prst="rect">
              <a:avLst/>
            </a:prstGeom>
            <a:noFill/>
            <a:ln>
              <a:noFill/>
            </a:ln>
          </p:spPr>
        </p:pic>
        <p:pic>
          <p:nvPicPr>
            <p:cNvPr id="1252" name="Google Shape;1252;p65"/>
            <p:cNvPicPr preferRelativeResize="0"/>
            <p:nvPr/>
          </p:nvPicPr>
          <p:blipFill rotWithShape="1">
            <a:blip r:embed="rId7">
              <a:alphaModFix/>
            </a:blip>
            <a:srcRect b="0" l="0" r="0" t="0"/>
            <a:stretch/>
          </p:blipFill>
          <p:spPr>
            <a:xfrm>
              <a:off x="2380488" y="870217"/>
              <a:ext cx="380249" cy="387845"/>
            </a:xfrm>
            <a:prstGeom prst="rect">
              <a:avLst/>
            </a:prstGeom>
            <a:noFill/>
            <a:ln>
              <a:noFill/>
            </a:ln>
          </p:spPr>
        </p:pic>
        <p:pic>
          <p:nvPicPr>
            <p:cNvPr id="1253" name="Google Shape;1253;p65"/>
            <p:cNvPicPr preferRelativeResize="0"/>
            <p:nvPr/>
          </p:nvPicPr>
          <p:blipFill rotWithShape="1">
            <a:blip r:embed="rId8">
              <a:alphaModFix/>
            </a:blip>
            <a:srcRect b="0" l="0" r="0" t="0"/>
            <a:stretch/>
          </p:blipFill>
          <p:spPr>
            <a:xfrm>
              <a:off x="2592322" y="870217"/>
              <a:ext cx="427481" cy="387845"/>
            </a:xfrm>
            <a:prstGeom prst="rect">
              <a:avLst/>
            </a:prstGeom>
            <a:noFill/>
            <a:ln>
              <a:noFill/>
            </a:ln>
          </p:spPr>
        </p:pic>
        <p:pic>
          <p:nvPicPr>
            <p:cNvPr id="1254" name="Google Shape;1254;p65"/>
            <p:cNvPicPr preferRelativeResize="0"/>
            <p:nvPr/>
          </p:nvPicPr>
          <p:blipFill rotWithShape="1">
            <a:blip r:embed="rId9">
              <a:alphaModFix/>
            </a:blip>
            <a:srcRect b="0" l="0" r="0" t="0"/>
            <a:stretch/>
          </p:blipFill>
          <p:spPr>
            <a:xfrm>
              <a:off x="2851404" y="870217"/>
              <a:ext cx="279665" cy="387845"/>
            </a:xfrm>
            <a:prstGeom prst="rect">
              <a:avLst/>
            </a:prstGeom>
            <a:noFill/>
            <a:ln>
              <a:noFill/>
            </a:ln>
          </p:spPr>
        </p:pic>
        <p:pic>
          <p:nvPicPr>
            <p:cNvPr id="1255" name="Google Shape;1255;p65"/>
            <p:cNvPicPr preferRelativeResize="0"/>
            <p:nvPr/>
          </p:nvPicPr>
          <p:blipFill rotWithShape="1">
            <a:blip r:embed="rId10">
              <a:alphaModFix/>
            </a:blip>
            <a:srcRect b="0" l="0" r="0" t="0"/>
            <a:stretch/>
          </p:blipFill>
          <p:spPr>
            <a:xfrm>
              <a:off x="2962655" y="870217"/>
              <a:ext cx="424420" cy="387845"/>
            </a:xfrm>
            <a:prstGeom prst="rect">
              <a:avLst/>
            </a:prstGeom>
            <a:noFill/>
            <a:ln>
              <a:noFill/>
            </a:ln>
          </p:spPr>
        </p:pic>
        <p:pic>
          <p:nvPicPr>
            <p:cNvPr id="1256" name="Google Shape;1256;p65"/>
            <p:cNvPicPr preferRelativeResize="0"/>
            <p:nvPr/>
          </p:nvPicPr>
          <p:blipFill rotWithShape="1">
            <a:blip r:embed="rId11">
              <a:alphaModFix/>
            </a:blip>
            <a:srcRect b="0" l="0" r="0" t="0"/>
            <a:stretch/>
          </p:blipFill>
          <p:spPr>
            <a:xfrm>
              <a:off x="3218688" y="870217"/>
              <a:ext cx="297954" cy="387845"/>
            </a:xfrm>
            <a:prstGeom prst="rect">
              <a:avLst/>
            </a:prstGeom>
            <a:noFill/>
            <a:ln>
              <a:noFill/>
            </a:ln>
          </p:spPr>
        </p:pic>
        <p:pic>
          <p:nvPicPr>
            <p:cNvPr id="1257" name="Google Shape;1257;p65"/>
            <p:cNvPicPr preferRelativeResize="0"/>
            <p:nvPr/>
          </p:nvPicPr>
          <p:blipFill rotWithShape="1">
            <a:blip r:embed="rId12">
              <a:alphaModFix/>
            </a:blip>
            <a:srcRect b="0" l="0" r="0" t="0"/>
            <a:stretch/>
          </p:blipFill>
          <p:spPr>
            <a:xfrm>
              <a:off x="3348228" y="870217"/>
              <a:ext cx="444258" cy="387845"/>
            </a:xfrm>
            <a:prstGeom prst="rect">
              <a:avLst/>
            </a:prstGeom>
            <a:noFill/>
            <a:ln>
              <a:noFill/>
            </a:ln>
          </p:spPr>
        </p:pic>
        <p:pic>
          <p:nvPicPr>
            <p:cNvPr id="1258" name="Google Shape;1258;p65"/>
            <p:cNvPicPr preferRelativeResize="0"/>
            <p:nvPr/>
          </p:nvPicPr>
          <p:blipFill rotWithShape="1">
            <a:blip r:embed="rId13">
              <a:alphaModFix/>
            </a:blip>
            <a:srcRect b="0" l="0" r="0" t="0"/>
            <a:stretch/>
          </p:blipFill>
          <p:spPr>
            <a:xfrm>
              <a:off x="3624071" y="870217"/>
              <a:ext cx="1050797" cy="387845"/>
            </a:xfrm>
            <a:prstGeom prst="rect">
              <a:avLst/>
            </a:prstGeom>
            <a:noFill/>
            <a:ln>
              <a:noFill/>
            </a:ln>
          </p:spPr>
        </p:pic>
        <p:pic>
          <p:nvPicPr>
            <p:cNvPr id="1259" name="Google Shape;1259;p65"/>
            <p:cNvPicPr preferRelativeResize="0"/>
            <p:nvPr/>
          </p:nvPicPr>
          <p:blipFill rotWithShape="1">
            <a:blip r:embed="rId14">
              <a:alphaModFix/>
            </a:blip>
            <a:srcRect b="0" l="0" r="0" t="0"/>
            <a:stretch/>
          </p:blipFill>
          <p:spPr>
            <a:xfrm>
              <a:off x="4506467" y="870217"/>
              <a:ext cx="706373" cy="387845"/>
            </a:xfrm>
            <a:prstGeom prst="rect">
              <a:avLst/>
            </a:prstGeom>
            <a:noFill/>
            <a:ln>
              <a:noFill/>
            </a:ln>
          </p:spPr>
        </p:pic>
        <p:pic>
          <p:nvPicPr>
            <p:cNvPr id="1260" name="Google Shape;1260;p65"/>
            <p:cNvPicPr preferRelativeResize="0"/>
            <p:nvPr/>
          </p:nvPicPr>
          <p:blipFill rotWithShape="1">
            <a:blip r:embed="rId15">
              <a:alphaModFix/>
            </a:blip>
            <a:srcRect b="0" l="0" r="0" t="0"/>
            <a:stretch/>
          </p:blipFill>
          <p:spPr>
            <a:xfrm>
              <a:off x="5044440" y="870217"/>
              <a:ext cx="875538" cy="387845"/>
            </a:xfrm>
            <a:prstGeom prst="rect">
              <a:avLst/>
            </a:prstGeom>
            <a:noFill/>
            <a:ln>
              <a:noFill/>
            </a:ln>
          </p:spPr>
        </p:pic>
        <p:pic>
          <p:nvPicPr>
            <p:cNvPr id="1261" name="Google Shape;1261;p65"/>
            <p:cNvPicPr preferRelativeResize="0"/>
            <p:nvPr/>
          </p:nvPicPr>
          <p:blipFill rotWithShape="1">
            <a:blip r:embed="rId16">
              <a:alphaModFix/>
            </a:blip>
            <a:srcRect b="0" l="0" r="0" t="0"/>
            <a:stretch/>
          </p:blipFill>
          <p:spPr>
            <a:xfrm>
              <a:off x="5751576" y="870217"/>
              <a:ext cx="861822" cy="387845"/>
            </a:xfrm>
            <a:prstGeom prst="rect">
              <a:avLst/>
            </a:prstGeom>
            <a:noFill/>
            <a:ln>
              <a:noFill/>
            </a:ln>
          </p:spPr>
        </p:pic>
        <p:pic>
          <p:nvPicPr>
            <p:cNvPr id="1262" name="Google Shape;1262;p65"/>
            <p:cNvPicPr preferRelativeResize="0"/>
            <p:nvPr/>
          </p:nvPicPr>
          <p:blipFill rotWithShape="1">
            <a:blip r:embed="rId17">
              <a:alphaModFix/>
            </a:blip>
            <a:srcRect b="0" l="0" r="0" t="0"/>
            <a:stretch/>
          </p:blipFill>
          <p:spPr>
            <a:xfrm>
              <a:off x="6444996" y="870217"/>
              <a:ext cx="601218" cy="387845"/>
            </a:xfrm>
            <a:prstGeom prst="rect">
              <a:avLst/>
            </a:prstGeom>
            <a:noFill/>
            <a:ln>
              <a:noFill/>
            </a:ln>
          </p:spPr>
        </p:pic>
        <p:pic>
          <p:nvPicPr>
            <p:cNvPr id="1263" name="Google Shape;1263;p65"/>
            <p:cNvPicPr preferRelativeResize="0"/>
            <p:nvPr/>
          </p:nvPicPr>
          <p:blipFill rotWithShape="1">
            <a:blip r:embed="rId18">
              <a:alphaModFix/>
            </a:blip>
            <a:srcRect b="0" l="0" r="0" t="0"/>
            <a:stretch/>
          </p:blipFill>
          <p:spPr>
            <a:xfrm>
              <a:off x="6877811" y="870217"/>
              <a:ext cx="665226" cy="387845"/>
            </a:xfrm>
            <a:prstGeom prst="rect">
              <a:avLst/>
            </a:prstGeom>
            <a:noFill/>
            <a:ln>
              <a:noFill/>
            </a:ln>
          </p:spPr>
        </p:pic>
        <p:pic>
          <p:nvPicPr>
            <p:cNvPr id="1264" name="Google Shape;1264;p65"/>
            <p:cNvPicPr preferRelativeResize="0"/>
            <p:nvPr/>
          </p:nvPicPr>
          <p:blipFill rotWithShape="1">
            <a:blip r:embed="rId19">
              <a:alphaModFix/>
            </a:blip>
            <a:srcRect b="0" l="0" r="0" t="0"/>
            <a:stretch/>
          </p:blipFill>
          <p:spPr>
            <a:xfrm>
              <a:off x="7374635" y="870217"/>
              <a:ext cx="598156" cy="387845"/>
            </a:xfrm>
            <a:prstGeom prst="rect">
              <a:avLst/>
            </a:prstGeom>
            <a:noFill/>
            <a:ln>
              <a:noFill/>
            </a:ln>
          </p:spPr>
        </p:pic>
        <p:pic>
          <p:nvPicPr>
            <p:cNvPr id="1265" name="Google Shape;1265;p65"/>
            <p:cNvPicPr preferRelativeResize="0"/>
            <p:nvPr/>
          </p:nvPicPr>
          <p:blipFill rotWithShape="1">
            <a:blip r:embed="rId20">
              <a:alphaModFix/>
            </a:blip>
            <a:srcRect b="0" l="0" r="0" t="0"/>
            <a:stretch/>
          </p:blipFill>
          <p:spPr>
            <a:xfrm>
              <a:off x="7804404" y="870217"/>
              <a:ext cx="503694" cy="387845"/>
            </a:xfrm>
            <a:prstGeom prst="rect">
              <a:avLst/>
            </a:prstGeom>
            <a:noFill/>
            <a:ln>
              <a:noFill/>
            </a:ln>
          </p:spPr>
        </p:pic>
        <p:pic>
          <p:nvPicPr>
            <p:cNvPr id="1266" name="Google Shape;1266;p65"/>
            <p:cNvPicPr preferRelativeResize="0"/>
            <p:nvPr/>
          </p:nvPicPr>
          <p:blipFill rotWithShape="1">
            <a:blip r:embed="rId21">
              <a:alphaModFix/>
            </a:blip>
            <a:srcRect b="0" l="0" r="0" t="0"/>
            <a:stretch/>
          </p:blipFill>
          <p:spPr>
            <a:xfrm>
              <a:off x="8075676" y="870217"/>
              <a:ext cx="284238" cy="387845"/>
            </a:xfrm>
            <a:prstGeom prst="rect">
              <a:avLst/>
            </a:prstGeom>
            <a:noFill/>
            <a:ln>
              <a:noFill/>
            </a:ln>
          </p:spPr>
        </p:pic>
        <p:pic>
          <p:nvPicPr>
            <p:cNvPr id="1267" name="Google Shape;1267;p65"/>
            <p:cNvPicPr preferRelativeResize="0"/>
            <p:nvPr/>
          </p:nvPicPr>
          <p:blipFill rotWithShape="1">
            <a:blip r:embed="rId22">
              <a:alphaModFix/>
            </a:blip>
            <a:srcRect b="0" l="0" r="0" t="0"/>
            <a:stretch/>
          </p:blipFill>
          <p:spPr>
            <a:xfrm>
              <a:off x="2186938" y="1075957"/>
              <a:ext cx="835913" cy="387845"/>
            </a:xfrm>
            <a:prstGeom prst="rect">
              <a:avLst/>
            </a:prstGeom>
            <a:noFill/>
            <a:ln>
              <a:noFill/>
            </a:ln>
          </p:spPr>
        </p:pic>
        <p:pic>
          <p:nvPicPr>
            <p:cNvPr id="1268" name="Google Shape;1268;p65"/>
            <p:cNvPicPr preferRelativeResize="0"/>
            <p:nvPr/>
          </p:nvPicPr>
          <p:blipFill rotWithShape="1">
            <a:blip r:embed="rId23">
              <a:alphaModFix/>
            </a:blip>
            <a:srcRect b="0" l="0" r="0" t="0"/>
            <a:stretch/>
          </p:blipFill>
          <p:spPr>
            <a:xfrm>
              <a:off x="2846832" y="1075957"/>
              <a:ext cx="998982" cy="387845"/>
            </a:xfrm>
            <a:prstGeom prst="rect">
              <a:avLst/>
            </a:prstGeom>
            <a:noFill/>
            <a:ln>
              <a:noFill/>
            </a:ln>
          </p:spPr>
        </p:pic>
        <p:pic>
          <p:nvPicPr>
            <p:cNvPr id="1269" name="Google Shape;1269;p65"/>
            <p:cNvPicPr preferRelativeResize="0"/>
            <p:nvPr/>
          </p:nvPicPr>
          <p:blipFill rotWithShape="1">
            <a:blip r:embed="rId24">
              <a:alphaModFix/>
            </a:blip>
            <a:srcRect b="0" l="0" r="0" t="0"/>
            <a:stretch/>
          </p:blipFill>
          <p:spPr>
            <a:xfrm>
              <a:off x="3669791" y="1075957"/>
              <a:ext cx="377189" cy="387845"/>
            </a:xfrm>
            <a:prstGeom prst="rect">
              <a:avLst/>
            </a:prstGeom>
            <a:noFill/>
            <a:ln>
              <a:noFill/>
            </a:ln>
          </p:spPr>
        </p:pic>
        <p:pic>
          <p:nvPicPr>
            <p:cNvPr id="1270" name="Google Shape;1270;p65"/>
            <p:cNvPicPr preferRelativeResize="0"/>
            <p:nvPr/>
          </p:nvPicPr>
          <p:blipFill rotWithShape="1">
            <a:blip r:embed="rId25">
              <a:alphaModFix/>
            </a:blip>
            <a:srcRect b="0" l="0" r="0" t="0"/>
            <a:stretch/>
          </p:blipFill>
          <p:spPr>
            <a:xfrm>
              <a:off x="3870959" y="1075957"/>
              <a:ext cx="762762" cy="387845"/>
            </a:xfrm>
            <a:prstGeom prst="rect">
              <a:avLst/>
            </a:prstGeom>
            <a:noFill/>
            <a:ln>
              <a:noFill/>
            </a:ln>
          </p:spPr>
        </p:pic>
        <p:pic>
          <p:nvPicPr>
            <p:cNvPr id="1271" name="Google Shape;1271;p65"/>
            <p:cNvPicPr preferRelativeResize="0"/>
            <p:nvPr/>
          </p:nvPicPr>
          <p:blipFill rotWithShape="1">
            <a:blip r:embed="rId26">
              <a:alphaModFix/>
            </a:blip>
            <a:srcRect b="0" l="0" r="0" t="0"/>
            <a:stretch/>
          </p:blipFill>
          <p:spPr>
            <a:xfrm>
              <a:off x="4457700" y="1075957"/>
              <a:ext cx="1213865" cy="387845"/>
            </a:xfrm>
            <a:prstGeom prst="rect">
              <a:avLst/>
            </a:prstGeom>
            <a:noFill/>
            <a:ln>
              <a:noFill/>
            </a:ln>
          </p:spPr>
        </p:pic>
        <p:pic>
          <p:nvPicPr>
            <p:cNvPr id="1272" name="Google Shape;1272;p65"/>
            <p:cNvPicPr preferRelativeResize="0"/>
            <p:nvPr/>
          </p:nvPicPr>
          <p:blipFill rotWithShape="1">
            <a:blip r:embed="rId27">
              <a:alphaModFix/>
            </a:blip>
            <a:srcRect b="0" l="0" r="0" t="0"/>
            <a:stretch/>
          </p:blipFill>
          <p:spPr>
            <a:xfrm>
              <a:off x="5495544" y="1075957"/>
              <a:ext cx="360413" cy="387845"/>
            </a:xfrm>
            <a:prstGeom prst="rect">
              <a:avLst/>
            </a:prstGeom>
            <a:noFill/>
            <a:ln>
              <a:noFill/>
            </a:ln>
          </p:spPr>
        </p:pic>
        <p:pic>
          <p:nvPicPr>
            <p:cNvPr id="1273" name="Google Shape;1273;p65"/>
            <p:cNvPicPr preferRelativeResize="0"/>
            <p:nvPr/>
          </p:nvPicPr>
          <p:blipFill rotWithShape="1">
            <a:blip r:embed="rId28">
              <a:alphaModFix/>
            </a:blip>
            <a:srcRect b="0" l="0" r="0" t="0"/>
            <a:stretch/>
          </p:blipFill>
          <p:spPr>
            <a:xfrm>
              <a:off x="5678423" y="1075957"/>
              <a:ext cx="465569" cy="387845"/>
            </a:xfrm>
            <a:prstGeom prst="rect">
              <a:avLst/>
            </a:prstGeom>
            <a:noFill/>
            <a:ln>
              <a:noFill/>
            </a:ln>
          </p:spPr>
        </p:pic>
        <p:pic>
          <p:nvPicPr>
            <p:cNvPr id="1274" name="Google Shape;1274;p65"/>
            <p:cNvPicPr preferRelativeResize="0"/>
            <p:nvPr/>
          </p:nvPicPr>
          <p:blipFill rotWithShape="1">
            <a:blip r:embed="rId10">
              <a:alphaModFix/>
            </a:blip>
            <a:srcRect b="0" l="0" r="0" t="0"/>
            <a:stretch/>
          </p:blipFill>
          <p:spPr>
            <a:xfrm>
              <a:off x="5967984" y="1075957"/>
              <a:ext cx="424420" cy="387845"/>
            </a:xfrm>
            <a:prstGeom prst="rect">
              <a:avLst/>
            </a:prstGeom>
            <a:noFill/>
            <a:ln>
              <a:noFill/>
            </a:ln>
          </p:spPr>
        </p:pic>
        <p:pic>
          <p:nvPicPr>
            <p:cNvPr id="1275" name="Google Shape;1275;p65"/>
            <p:cNvPicPr preferRelativeResize="0"/>
            <p:nvPr/>
          </p:nvPicPr>
          <p:blipFill rotWithShape="1">
            <a:blip r:embed="rId29">
              <a:alphaModFix/>
            </a:blip>
            <a:srcRect b="0" l="0" r="0" t="0"/>
            <a:stretch/>
          </p:blipFill>
          <p:spPr>
            <a:xfrm>
              <a:off x="6216396" y="1075957"/>
              <a:ext cx="811529" cy="387845"/>
            </a:xfrm>
            <a:prstGeom prst="rect">
              <a:avLst/>
            </a:prstGeom>
            <a:noFill/>
            <a:ln>
              <a:noFill/>
            </a:ln>
          </p:spPr>
        </p:pic>
        <p:pic>
          <p:nvPicPr>
            <p:cNvPr id="1276" name="Google Shape;1276;p65"/>
            <p:cNvPicPr preferRelativeResize="0"/>
            <p:nvPr/>
          </p:nvPicPr>
          <p:blipFill rotWithShape="1">
            <a:blip r:embed="rId30">
              <a:alphaModFix/>
            </a:blip>
            <a:srcRect b="0" l="0" r="0" t="0"/>
            <a:stretch/>
          </p:blipFill>
          <p:spPr>
            <a:xfrm>
              <a:off x="6795516" y="1075957"/>
              <a:ext cx="275094" cy="387845"/>
            </a:xfrm>
            <a:prstGeom prst="rect">
              <a:avLst/>
            </a:prstGeom>
            <a:noFill/>
            <a:ln>
              <a:noFill/>
            </a:ln>
          </p:spPr>
        </p:pic>
        <p:pic>
          <p:nvPicPr>
            <p:cNvPr id="1277" name="Google Shape;1277;p65"/>
            <p:cNvPicPr preferRelativeResize="0"/>
            <p:nvPr/>
          </p:nvPicPr>
          <p:blipFill rotWithShape="1">
            <a:blip r:embed="rId31">
              <a:alphaModFix/>
            </a:blip>
            <a:srcRect b="0" l="0" r="0" t="0"/>
            <a:stretch/>
          </p:blipFill>
          <p:spPr>
            <a:xfrm>
              <a:off x="6894576" y="1075957"/>
              <a:ext cx="642366" cy="387845"/>
            </a:xfrm>
            <a:prstGeom prst="rect">
              <a:avLst/>
            </a:prstGeom>
            <a:noFill/>
            <a:ln>
              <a:noFill/>
            </a:ln>
          </p:spPr>
        </p:pic>
        <p:pic>
          <p:nvPicPr>
            <p:cNvPr id="1278" name="Google Shape;1278;p65"/>
            <p:cNvPicPr preferRelativeResize="0"/>
            <p:nvPr/>
          </p:nvPicPr>
          <p:blipFill rotWithShape="1">
            <a:blip r:embed="rId23">
              <a:alphaModFix/>
            </a:blip>
            <a:srcRect b="0" l="0" r="0" t="0"/>
            <a:stretch/>
          </p:blipFill>
          <p:spPr>
            <a:xfrm>
              <a:off x="7360918" y="1075957"/>
              <a:ext cx="998980" cy="387845"/>
            </a:xfrm>
            <a:prstGeom prst="rect">
              <a:avLst/>
            </a:prstGeom>
            <a:noFill/>
            <a:ln>
              <a:noFill/>
            </a:ln>
          </p:spPr>
        </p:pic>
        <p:pic>
          <p:nvPicPr>
            <p:cNvPr id="1279" name="Google Shape;1279;p65"/>
            <p:cNvPicPr preferRelativeResize="0"/>
            <p:nvPr/>
          </p:nvPicPr>
          <p:blipFill rotWithShape="1">
            <a:blip r:embed="rId32">
              <a:alphaModFix/>
            </a:blip>
            <a:srcRect b="0" l="0" r="0" t="0"/>
            <a:stretch/>
          </p:blipFill>
          <p:spPr>
            <a:xfrm>
              <a:off x="2186938" y="1281697"/>
              <a:ext cx="476262" cy="387845"/>
            </a:xfrm>
            <a:prstGeom prst="rect">
              <a:avLst/>
            </a:prstGeom>
            <a:noFill/>
            <a:ln>
              <a:noFill/>
            </a:ln>
          </p:spPr>
        </p:pic>
        <p:pic>
          <p:nvPicPr>
            <p:cNvPr id="1280" name="Google Shape;1280;p65"/>
            <p:cNvPicPr preferRelativeResize="0"/>
            <p:nvPr/>
          </p:nvPicPr>
          <p:blipFill rotWithShape="1">
            <a:blip r:embed="rId33">
              <a:alphaModFix/>
            </a:blip>
            <a:srcRect b="0" l="0" r="0" t="0"/>
            <a:stretch/>
          </p:blipFill>
          <p:spPr>
            <a:xfrm>
              <a:off x="2470404" y="1281697"/>
              <a:ext cx="739901" cy="387845"/>
            </a:xfrm>
            <a:prstGeom prst="rect">
              <a:avLst/>
            </a:prstGeom>
            <a:noFill/>
            <a:ln>
              <a:noFill/>
            </a:ln>
          </p:spPr>
        </p:pic>
        <p:pic>
          <p:nvPicPr>
            <p:cNvPr id="1281" name="Google Shape;1281;p65"/>
            <p:cNvPicPr preferRelativeResize="0"/>
            <p:nvPr/>
          </p:nvPicPr>
          <p:blipFill rotWithShape="1">
            <a:blip r:embed="rId34">
              <a:alphaModFix/>
            </a:blip>
            <a:srcRect b="0" l="0" r="0" t="0"/>
            <a:stretch/>
          </p:blipFill>
          <p:spPr>
            <a:xfrm>
              <a:off x="3017520" y="1281697"/>
              <a:ext cx="1098041" cy="387845"/>
            </a:xfrm>
            <a:prstGeom prst="rect">
              <a:avLst/>
            </a:prstGeom>
            <a:noFill/>
            <a:ln>
              <a:noFill/>
            </a:ln>
          </p:spPr>
        </p:pic>
        <p:pic>
          <p:nvPicPr>
            <p:cNvPr id="1282" name="Google Shape;1282;p65"/>
            <p:cNvPicPr preferRelativeResize="0"/>
            <p:nvPr/>
          </p:nvPicPr>
          <p:blipFill rotWithShape="1">
            <a:blip r:embed="rId35">
              <a:alphaModFix/>
            </a:blip>
            <a:srcRect b="0" l="0" r="0" t="0"/>
            <a:stretch/>
          </p:blipFill>
          <p:spPr>
            <a:xfrm>
              <a:off x="3924300" y="1281697"/>
              <a:ext cx="887729" cy="387845"/>
            </a:xfrm>
            <a:prstGeom prst="rect">
              <a:avLst/>
            </a:prstGeom>
            <a:noFill/>
            <a:ln>
              <a:noFill/>
            </a:ln>
          </p:spPr>
        </p:pic>
        <p:pic>
          <p:nvPicPr>
            <p:cNvPr id="1283" name="Google Shape;1283;p65"/>
            <p:cNvPicPr preferRelativeResize="0"/>
            <p:nvPr/>
          </p:nvPicPr>
          <p:blipFill rotWithShape="1">
            <a:blip r:embed="rId36">
              <a:alphaModFix/>
            </a:blip>
            <a:srcRect b="0" l="0" r="0" t="0"/>
            <a:stretch/>
          </p:blipFill>
          <p:spPr>
            <a:xfrm>
              <a:off x="4619244" y="1281697"/>
              <a:ext cx="814577" cy="387845"/>
            </a:xfrm>
            <a:prstGeom prst="rect">
              <a:avLst/>
            </a:prstGeom>
            <a:noFill/>
            <a:ln>
              <a:noFill/>
            </a:ln>
          </p:spPr>
        </p:pic>
        <p:pic>
          <p:nvPicPr>
            <p:cNvPr id="1284" name="Google Shape;1284;p65"/>
            <p:cNvPicPr preferRelativeResize="0"/>
            <p:nvPr/>
          </p:nvPicPr>
          <p:blipFill rotWithShape="1">
            <a:blip r:embed="rId37">
              <a:alphaModFix/>
            </a:blip>
            <a:srcRect b="0" l="0" r="0" t="0"/>
            <a:stretch/>
          </p:blipFill>
          <p:spPr>
            <a:xfrm>
              <a:off x="5239511" y="1281697"/>
              <a:ext cx="886205" cy="387845"/>
            </a:xfrm>
            <a:prstGeom prst="rect">
              <a:avLst/>
            </a:prstGeom>
            <a:noFill/>
            <a:ln>
              <a:noFill/>
            </a:ln>
          </p:spPr>
        </p:pic>
        <p:pic>
          <p:nvPicPr>
            <p:cNvPr id="1285" name="Google Shape;1285;p65"/>
            <p:cNvPicPr preferRelativeResize="0"/>
            <p:nvPr/>
          </p:nvPicPr>
          <p:blipFill rotWithShape="1">
            <a:blip r:embed="rId38">
              <a:alphaModFix/>
            </a:blip>
            <a:srcRect b="0" l="0" r="0" t="0"/>
            <a:stretch/>
          </p:blipFill>
          <p:spPr>
            <a:xfrm>
              <a:off x="5932932" y="1281697"/>
              <a:ext cx="494549" cy="387845"/>
            </a:xfrm>
            <a:prstGeom prst="rect">
              <a:avLst/>
            </a:prstGeom>
            <a:noFill/>
            <a:ln>
              <a:noFill/>
            </a:ln>
          </p:spPr>
        </p:pic>
        <p:pic>
          <p:nvPicPr>
            <p:cNvPr id="1286" name="Google Shape;1286;p65"/>
            <p:cNvPicPr preferRelativeResize="0"/>
            <p:nvPr/>
          </p:nvPicPr>
          <p:blipFill rotWithShape="1">
            <a:blip r:embed="rId39">
              <a:alphaModFix/>
            </a:blip>
            <a:srcRect b="0" l="0" r="0" t="0"/>
            <a:stretch/>
          </p:blipFill>
          <p:spPr>
            <a:xfrm>
              <a:off x="6234684" y="1281697"/>
              <a:ext cx="776477" cy="387845"/>
            </a:xfrm>
            <a:prstGeom prst="rect">
              <a:avLst/>
            </a:prstGeom>
            <a:noFill/>
            <a:ln>
              <a:noFill/>
            </a:ln>
          </p:spPr>
        </p:pic>
        <p:pic>
          <p:nvPicPr>
            <p:cNvPr id="1287" name="Google Shape;1287;p65"/>
            <p:cNvPicPr preferRelativeResize="0"/>
            <p:nvPr/>
          </p:nvPicPr>
          <p:blipFill rotWithShape="1">
            <a:blip r:embed="rId40">
              <a:alphaModFix/>
            </a:blip>
            <a:srcRect b="0" l="0" r="0" t="0"/>
            <a:stretch/>
          </p:blipFill>
          <p:spPr>
            <a:xfrm>
              <a:off x="6816852" y="1281697"/>
              <a:ext cx="375678" cy="387845"/>
            </a:xfrm>
            <a:prstGeom prst="rect">
              <a:avLst/>
            </a:prstGeom>
            <a:noFill/>
            <a:ln>
              <a:noFill/>
            </a:ln>
          </p:spPr>
        </p:pic>
        <p:pic>
          <p:nvPicPr>
            <p:cNvPr id="1288" name="Google Shape;1288;p65"/>
            <p:cNvPicPr preferRelativeResize="0"/>
            <p:nvPr/>
          </p:nvPicPr>
          <p:blipFill rotWithShape="1">
            <a:blip r:embed="rId36">
              <a:alphaModFix/>
            </a:blip>
            <a:srcRect b="0" l="0" r="0" t="0"/>
            <a:stretch/>
          </p:blipFill>
          <p:spPr>
            <a:xfrm>
              <a:off x="6998206" y="1281697"/>
              <a:ext cx="814577" cy="387845"/>
            </a:xfrm>
            <a:prstGeom prst="rect">
              <a:avLst/>
            </a:prstGeom>
            <a:noFill/>
            <a:ln>
              <a:noFill/>
            </a:ln>
          </p:spPr>
        </p:pic>
        <p:pic>
          <p:nvPicPr>
            <p:cNvPr id="1289" name="Google Shape;1289;p65"/>
            <p:cNvPicPr preferRelativeResize="0"/>
            <p:nvPr/>
          </p:nvPicPr>
          <p:blipFill rotWithShape="1">
            <a:blip r:embed="rId41">
              <a:alphaModFix/>
            </a:blip>
            <a:srcRect b="0" l="0" r="0" t="0"/>
            <a:stretch/>
          </p:blipFill>
          <p:spPr>
            <a:xfrm>
              <a:off x="7618476" y="1281697"/>
              <a:ext cx="642366" cy="387845"/>
            </a:xfrm>
            <a:prstGeom prst="rect">
              <a:avLst/>
            </a:prstGeom>
            <a:noFill/>
            <a:ln>
              <a:noFill/>
            </a:ln>
          </p:spPr>
        </p:pic>
        <p:pic>
          <p:nvPicPr>
            <p:cNvPr id="1290" name="Google Shape;1290;p65"/>
            <p:cNvPicPr preferRelativeResize="0"/>
            <p:nvPr/>
          </p:nvPicPr>
          <p:blipFill rotWithShape="1">
            <a:blip r:embed="rId42">
              <a:alphaModFix/>
            </a:blip>
            <a:srcRect b="0" l="0" r="0" t="0"/>
            <a:stretch/>
          </p:blipFill>
          <p:spPr>
            <a:xfrm>
              <a:off x="8028430" y="1281697"/>
              <a:ext cx="276605" cy="387845"/>
            </a:xfrm>
            <a:prstGeom prst="rect">
              <a:avLst/>
            </a:prstGeom>
            <a:noFill/>
            <a:ln>
              <a:noFill/>
            </a:ln>
          </p:spPr>
        </p:pic>
        <p:pic>
          <p:nvPicPr>
            <p:cNvPr id="1291" name="Google Shape;1291;p65"/>
            <p:cNvPicPr preferRelativeResize="0"/>
            <p:nvPr/>
          </p:nvPicPr>
          <p:blipFill rotWithShape="1">
            <a:blip r:embed="rId43">
              <a:alphaModFix/>
            </a:blip>
            <a:srcRect b="0" l="0" r="0" t="0"/>
            <a:stretch/>
          </p:blipFill>
          <p:spPr>
            <a:xfrm>
              <a:off x="2186938" y="1487437"/>
              <a:ext cx="425970" cy="387845"/>
            </a:xfrm>
            <a:prstGeom prst="rect">
              <a:avLst/>
            </a:prstGeom>
            <a:noFill/>
            <a:ln>
              <a:noFill/>
            </a:ln>
          </p:spPr>
        </p:pic>
        <p:pic>
          <p:nvPicPr>
            <p:cNvPr id="1292" name="Google Shape;1292;p65"/>
            <p:cNvPicPr preferRelativeResize="0"/>
            <p:nvPr/>
          </p:nvPicPr>
          <p:blipFill rotWithShape="1">
            <a:blip r:embed="rId13">
              <a:alphaModFix/>
            </a:blip>
            <a:srcRect b="0" l="0" r="0" t="0"/>
            <a:stretch/>
          </p:blipFill>
          <p:spPr>
            <a:xfrm>
              <a:off x="2497835" y="1487437"/>
              <a:ext cx="1050797" cy="387845"/>
            </a:xfrm>
            <a:prstGeom prst="rect">
              <a:avLst/>
            </a:prstGeom>
            <a:noFill/>
            <a:ln>
              <a:noFill/>
            </a:ln>
          </p:spPr>
        </p:pic>
        <p:pic>
          <p:nvPicPr>
            <p:cNvPr id="1293" name="Google Shape;1293;p65"/>
            <p:cNvPicPr preferRelativeResize="0"/>
            <p:nvPr/>
          </p:nvPicPr>
          <p:blipFill rotWithShape="1">
            <a:blip r:embed="rId44">
              <a:alphaModFix/>
            </a:blip>
            <a:srcRect b="0" l="0" r="0" t="0"/>
            <a:stretch/>
          </p:blipFill>
          <p:spPr>
            <a:xfrm>
              <a:off x="3433571" y="1487437"/>
              <a:ext cx="718565" cy="387845"/>
            </a:xfrm>
            <a:prstGeom prst="rect">
              <a:avLst/>
            </a:prstGeom>
            <a:noFill/>
            <a:ln>
              <a:noFill/>
            </a:ln>
          </p:spPr>
        </p:pic>
        <p:pic>
          <p:nvPicPr>
            <p:cNvPr id="1294" name="Google Shape;1294;p65"/>
            <p:cNvPicPr preferRelativeResize="0"/>
            <p:nvPr/>
          </p:nvPicPr>
          <p:blipFill rotWithShape="1">
            <a:blip r:embed="rId32">
              <a:alphaModFix/>
            </a:blip>
            <a:srcRect b="0" l="0" r="0" t="0"/>
            <a:stretch/>
          </p:blipFill>
          <p:spPr>
            <a:xfrm>
              <a:off x="4037076" y="1487437"/>
              <a:ext cx="476262" cy="387845"/>
            </a:xfrm>
            <a:prstGeom prst="rect">
              <a:avLst/>
            </a:prstGeom>
            <a:noFill/>
            <a:ln>
              <a:noFill/>
            </a:ln>
          </p:spPr>
        </p:pic>
        <p:pic>
          <p:nvPicPr>
            <p:cNvPr id="1295" name="Google Shape;1295;p65"/>
            <p:cNvPicPr preferRelativeResize="0"/>
            <p:nvPr/>
          </p:nvPicPr>
          <p:blipFill rotWithShape="1">
            <a:blip r:embed="rId45">
              <a:alphaModFix/>
            </a:blip>
            <a:srcRect b="0" l="0" r="0" t="0"/>
            <a:stretch/>
          </p:blipFill>
          <p:spPr>
            <a:xfrm>
              <a:off x="4398264" y="1487437"/>
              <a:ext cx="512824" cy="387845"/>
            </a:xfrm>
            <a:prstGeom prst="rect">
              <a:avLst/>
            </a:prstGeom>
            <a:noFill/>
            <a:ln>
              <a:noFill/>
            </a:ln>
          </p:spPr>
        </p:pic>
        <p:pic>
          <p:nvPicPr>
            <p:cNvPr id="1296" name="Google Shape;1296;p65"/>
            <p:cNvPicPr preferRelativeResize="0"/>
            <p:nvPr/>
          </p:nvPicPr>
          <p:blipFill rotWithShape="1">
            <a:blip r:embed="rId46">
              <a:alphaModFix/>
            </a:blip>
            <a:srcRect b="0" l="0" r="0" t="0"/>
            <a:stretch/>
          </p:blipFill>
          <p:spPr>
            <a:xfrm>
              <a:off x="4796028" y="1487437"/>
              <a:ext cx="724662" cy="387845"/>
            </a:xfrm>
            <a:prstGeom prst="rect">
              <a:avLst/>
            </a:prstGeom>
            <a:noFill/>
            <a:ln>
              <a:noFill/>
            </a:ln>
          </p:spPr>
        </p:pic>
        <p:pic>
          <p:nvPicPr>
            <p:cNvPr id="1297" name="Google Shape;1297;p65"/>
            <p:cNvPicPr preferRelativeResize="0"/>
            <p:nvPr/>
          </p:nvPicPr>
          <p:blipFill rotWithShape="1">
            <a:blip r:embed="rId47">
              <a:alphaModFix/>
            </a:blip>
            <a:srcRect b="0" l="0" r="0" t="0"/>
            <a:stretch/>
          </p:blipFill>
          <p:spPr>
            <a:xfrm>
              <a:off x="5405628" y="1487437"/>
              <a:ext cx="602741" cy="387845"/>
            </a:xfrm>
            <a:prstGeom prst="rect">
              <a:avLst/>
            </a:prstGeom>
            <a:noFill/>
            <a:ln>
              <a:noFill/>
            </a:ln>
          </p:spPr>
        </p:pic>
        <p:pic>
          <p:nvPicPr>
            <p:cNvPr id="1298" name="Google Shape;1298;p65"/>
            <p:cNvPicPr preferRelativeResize="0"/>
            <p:nvPr/>
          </p:nvPicPr>
          <p:blipFill rotWithShape="1">
            <a:blip r:embed="rId22">
              <a:alphaModFix/>
            </a:blip>
            <a:srcRect b="0" l="0" r="0" t="0"/>
            <a:stretch/>
          </p:blipFill>
          <p:spPr>
            <a:xfrm>
              <a:off x="5893308" y="1487437"/>
              <a:ext cx="835913" cy="387845"/>
            </a:xfrm>
            <a:prstGeom prst="rect">
              <a:avLst/>
            </a:prstGeom>
            <a:noFill/>
            <a:ln>
              <a:noFill/>
            </a:ln>
          </p:spPr>
        </p:pic>
        <p:pic>
          <p:nvPicPr>
            <p:cNvPr id="1299" name="Google Shape;1299;p65"/>
            <p:cNvPicPr preferRelativeResize="0"/>
            <p:nvPr/>
          </p:nvPicPr>
          <p:blipFill rotWithShape="1">
            <a:blip r:embed="rId48">
              <a:alphaModFix/>
            </a:blip>
            <a:srcRect b="0" l="0" r="0" t="0"/>
            <a:stretch/>
          </p:blipFill>
          <p:spPr>
            <a:xfrm>
              <a:off x="6614159" y="1487437"/>
              <a:ext cx="1041652" cy="387845"/>
            </a:xfrm>
            <a:prstGeom prst="rect">
              <a:avLst/>
            </a:prstGeom>
            <a:noFill/>
            <a:ln>
              <a:noFill/>
            </a:ln>
          </p:spPr>
        </p:pic>
        <p:pic>
          <p:nvPicPr>
            <p:cNvPr id="1300" name="Google Shape;1300;p65"/>
            <p:cNvPicPr preferRelativeResize="0"/>
            <p:nvPr/>
          </p:nvPicPr>
          <p:blipFill rotWithShape="1">
            <a:blip r:embed="rId49">
              <a:alphaModFix/>
            </a:blip>
            <a:srcRect b="0" l="0" r="0" t="0"/>
            <a:stretch/>
          </p:blipFill>
          <p:spPr>
            <a:xfrm>
              <a:off x="7540752" y="1487437"/>
              <a:ext cx="552450" cy="387845"/>
            </a:xfrm>
            <a:prstGeom prst="rect">
              <a:avLst/>
            </a:prstGeom>
            <a:noFill/>
            <a:ln>
              <a:noFill/>
            </a:ln>
          </p:spPr>
        </p:pic>
        <p:pic>
          <p:nvPicPr>
            <p:cNvPr id="1301" name="Google Shape;1301;p65"/>
            <p:cNvPicPr preferRelativeResize="0"/>
            <p:nvPr/>
          </p:nvPicPr>
          <p:blipFill rotWithShape="1">
            <a:blip r:embed="rId50">
              <a:alphaModFix/>
            </a:blip>
            <a:srcRect b="0" l="0" r="0" t="0"/>
            <a:stretch/>
          </p:blipFill>
          <p:spPr>
            <a:xfrm>
              <a:off x="7978140" y="1487437"/>
              <a:ext cx="381761" cy="387845"/>
            </a:xfrm>
            <a:prstGeom prst="rect">
              <a:avLst/>
            </a:prstGeom>
            <a:noFill/>
            <a:ln>
              <a:noFill/>
            </a:ln>
          </p:spPr>
        </p:pic>
        <p:pic>
          <p:nvPicPr>
            <p:cNvPr id="1302" name="Google Shape;1302;p65"/>
            <p:cNvPicPr preferRelativeResize="0"/>
            <p:nvPr/>
          </p:nvPicPr>
          <p:blipFill rotWithShape="1">
            <a:blip r:embed="rId51">
              <a:alphaModFix/>
            </a:blip>
            <a:srcRect b="0" l="0" r="0" t="0"/>
            <a:stretch/>
          </p:blipFill>
          <p:spPr>
            <a:xfrm>
              <a:off x="2186938" y="1693177"/>
              <a:ext cx="1003552" cy="387845"/>
            </a:xfrm>
            <a:prstGeom prst="rect">
              <a:avLst/>
            </a:prstGeom>
            <a:noFill/>
            <a:ln>
              <a:noFill/>
            </a:ln>
          </p:spPr>
        </p:pic>
        <p:pic>
          <p:nvPicPr>
            <p:cNvPr id="1303" name="Google Shape;1303;p65"/>
            <p:cNvPicPr preferRelativeResize="0"/>
            <p:nvPr/>
          </p:nvPicPr>
          <p:blipFill rotWithShape="1">
            <a:blip r:embed="rId52">
              <a:alphaModFix/>
            </a:blip>
            <a:srcRect b="0" l="0" r="0" t="0"/>
            <a:stretch/>
          </p:blipFill>
          <p:spPr>
            <a:xfrm>
              <a:off x="3026664" y="1693177"/>
              <a:ext cx="378701" cy="387845"/>
            </a:xfrm>
            <a:prstGeom prst="rect">
              <a:avLst/>
            </a:prstGeom>
            <a:noFill/>
            <a:ln>
              <a:noFill/>
            </a:ln>
          </p:spPr>
        </p:pic>
        <p:pic>
          <p:nvPicPr>
            <p:cNvPr id="1304" name="Google Shape;1304;p65"/>
            <p:cNvPicPr preferRelativeResize="0"/>
            <p:nvPr/>
          </p:nvPicPr>
          <p:blipFill rotWithShape="1">
            <a:blip r:embed="rId53">
              <a:alphaModFix/>
            </a:blip>
            <a:srcRect b="0" l="0" r="0" t="0"/>
            <a:stretch/>
          </p:blipFill>
          <p:spPr>
            <a:xfrm>
              <a:off x="3241548" y="1693177"/>
              <a:ext cx="706373" cy="387845"/>
            </a:xfrm>
            <a:prstGeom prst="rect">
              <a:avLst/>
            </a:prstGeom>
            <a:noFill/>
            <a:ln>
              <a:noFill/>
            </a:ln>
          </p:spPr>
        </p:pic>
        <p:pic>
          <p:nvPicPr>
            <p:cNvPr id="1305" name="Google Shape;1305;p65"/>
            <p:cNvPicPr preferRelativeResize="0"/>
            <p:nvPr/>
          </p:nvPicPr>
          <p:blipFill rotWithShape="1">
            <a:blip r:embed="rId54">
              <a:alphaModFix/>
            </a:blip>
            <a:srcRect b="0" l="0" r="0" t="0"/>
            <a:stretch/>
          </p:blipFill>
          <p:spPr>
            <a:xfrm>
              <a:off x="3784091" y="1693177"/>
              <a:ext cx="1212341" cy="387845"/>
            </a:xfrm>
            <a:prstGeom prst="rect">
              <a:avLst/>
            </a:prstGeom>
            <a:noFill/>
            <a:ln>
              <a:noFill/>
            </a:ln>
          </p:spPr>
        </p:pic>
        <p:pic>
          <p:nvPicPr>
            <p:cNvPr id="1306" name="Google Shape;1306;p65"/>
            <p:cNvPicPr preferRelativeResize="0"/>
            <p:nvPr/>
          </p:nvPicPr>
          <p:blipFill rotWithShape="1">
            <a:blip r:embed="rId55">
              <a:alphaModFix/>
            </a:blip>
            <a:srcRect b="0" l="0" r="0" t="0"/>
            <a:stretch/>
          </p:blipFill>
          <p:spPr>
            <a:xfrm>
              <a:off x="4832603" y="1693177"/>
              <a:ext cx="985265" cy="387845"/>
            </a:xfrm>
            <a:prstGeom prst="rect">
              <a:avLst/>
            </a:prstGeom>
            <a:noFill/>
            <a:ln>
              <a:noFill/>
            </a:ln>
          </p:spPr>
        </p:pic>
        <p:pic>
          <p:nvPicPr>
            <p:cNvPr id="1307" name="Google Shape;1307;p65"/>
            <p:cNvPicPr preferRelativeResize="0"/>
            <p:nvPr/>
          </p:nvPicPr>
          <p:blipFill rotWithShape="1">
            <a:blip r:embed="rId56">
              <a:alphaModFix/>
            </a:blip>
            <a:srcRect b="0" l="0" r="0" t="0"/>
            <a:stretch/>
          </p:blipFill>
          <p:spPr>
            <a:xfrm>
              <a:off x="5654040" y="1693177"/>
              <a:ext cx="683513" cy="387845"/>
            </a:xfrm>
            <a:prstGeom prst="rect">
              <a:avLst/>
            </a:prstGeom>
            <a:noFill/>
            <a:ln>
              <a:noFill/>
            </a:ln>
          </p:spPr>
        </p:pic>
        <p:pic>
          <p:nvPicPr>
            <p:cNvPr id="1308" name="Google Shape;1308;p65"/>
            <p:cNvPicPr preferRelativeResize="0"/>
            <p:nvPr/>
          </p:nvPicPr>
          <p:blipFill rotWithShape="1">
            <a:blip r:embed="rId28">
              <a:alphaModFix/>
            </a:blip>
            <a:srcRect b="0" l="0" r="0" t="0"/>
            <a:stretch/>
          </p:blipFill>
          <p:spPr>
            <a:xfrm>
              <a:off x="6173723" y="1693177"/>
              <a:ext cx="465569" cy="387845"/>
            </a:xfrm>
            <a:prstGeom prst="rect">
              <a:avLst/>
            </a:prstGeom>
            <a:noFill/>
            <a:ln>
              <a:noFill/>
            </a:ln>
          </p:spPr>
        </p:pic>
        <p:pic>
          <p:nvPicPr>
            <p:cNvPr id="1309" name="Google Shape;1309;p65"/>
            <p:cNvPicPr preferRelativeResize="0"/>
            <p:nvPr/>
          </p:nvPicPr>
          <p:blipFill rotWithShape="1">
            <a:blip r:embed="rId57">
              <a:alphaModFix/>
            </a:blip>
            <a:srcRect b="0" l="0" r="0" t="0"/>
            <a:stretch/>
          </p:blipFill>
          <p:spPr>
            <a:xfrm>
              <a:off x="6475476" y="1693177"/>
              <a:ext cx="621029" cy="387845"/>
            </a:xfrm>
            <a:prstGeom prst="rect">
              <a:avLst/>
            </a:prstGeom>
            <a:noFill/>
            <a:ln>
              <a:noFill/>
            </a:ln>
          </p:spPr>
        </p:pic>
        <p:pic>
          <p:nvPicPr>
            <p:cNvPr id="1310" name="Google Shape;1310;p65"/>
            <p:cNvPicPr preferRelativeResize="0"/>
            <p:nvPr/>
          </p:nvPicPr>
          <p:blipFill rotWithShape="1">
            <a:blip r:embed="rId58">
              <a:alphaModFix/>
            </a:blip>
            <a:srcRect b="0" l="0" r="0" t="0"/>
            <a:stretch/>
          </p:blipFill>
          <p:spPr>
            <a:xfrm>
              <a:off x="6932676" y="1693177"/>
              <a:ext cx="1035557" cy="387845"/>
            </a:xfrm>
            <a:prstGeom prst="rect">
              <a:avLst/>
            </a:prstGeom>
            <a:noFill/>
            <a:ln>
              <a:noFill/>
            </a:ln>
          </p:spPr>
        </p:pic>
        <p:pic>
          <p:nvPicPr>
            <p:cNvPr id="1311" name="Google Shape;1311;p65"/>
            <p:cNvPicPr preferRelativeResize="0"/>
            <p:nvPr/>
          </p:nvPicPr>
          <p:blipFill rotWithShape="1">
            <a:blip r:embed="rId30">
              <a:alphaModFix/>
            </a:blip>
            <a:srcRect b="0" l="0" r="0" t="0"/>
            <a:stretch/>
          </p:blipFill>
          <p:spPr>
            <a:xfrm>
              <a:off x="7735823" y="1693177"/>
              <a:ext cx="275094" cy="387845"/>
            </a:xfrm>
            <a:prstGeom prst="rect">
              <a:avLst/>
            </a:prstGeom>
            <a:noFill/>
            <a:ln>
              <a:noFill/>
            </a:ln>
          </p:spPr>
        </p:pic>
        <p:pic>
          <p:nvPicPr>
            <p:cNvPr id="1312" name="Google Shape;1312;p65"/>
            <p:cNvPicPr preferRelativeResize="0"/>
            <p:nvPr/>
          </p:nvPicPr>
          <p:blipFill rotWithShape="1">
            <a:blip r:embed="rId59">
              <a:alphaModFix/>
            </a:blip>
            <a:srcRect b="0" l="0" r="0" t="0"/>
            <a:stretch/>
          </p:blipFill>
          <p:spPr>
            <a:xfrm>
              <a:off x="7847076" y="1693177"/>
              <a:ext cx="512824" cy="387845"/>
            </a:xfrm>
            <a:prstGeom prst="rect">
              <a:avLst/>
            </a:prstGeom>
            <a:noFill/>
            <a:ln>
              <a:noFill/>
            </a:ln>
          </p:spPr>
        </p:pic>
        <p:pic>
          <p:nvPicPr>
            <p:cNvPr id="1313" name="Google Shape;1313;p65"/>
            <p:cNvPicPr preferRelativeResize="0"/>
            <p:nvPr/>
          </p:nvPicPr>
          <p:blipFill rotWithShape="1">
            <a:blip r:embed="rId60">
              <a:alphaModFix/>
            </a:blip>
            <a:srcRect b="0" l="0" r="0" t="0"/>
            <a:stretch/>
          </p:blipFill>
          <p:spPr>
            <a:xfrm>
              <a:off x="2186938" y="1898917"/>
              <a:ext cx="672845" cy="387845"/>
            </a:xfrm>
            <a:prstGeom prst="rect">
              <a:avLst/>
            </a:prstGeom>
            <a:noFill/>
            <a:ln>
              <a:noFill/>
            </a:ln>
          </p:spPr>
        </p:pic>
        <p:pic>
          <p:nvPicPr>
            <p:cNvPr id="1314" name="Google Shape;1314;p65"/>
            <p:cNvPicPr preferRelativeResize="0"/>
            <p:nvPr/>
          </p:nvPicPr>
          <p:blipFill rotWithShape="1">
            <a:blip r:embed="rId28">
              <a:alphaModFix/>
            </a:blip>
            <a:srcRect b="0" l="0" r="0" t="0"/>
            <a:stretch/>
          </p:blipFill>
          <p:spPr>
            <a:xfrm>
              <a:off x="2680716" y="1898917"/>
              <a:ext cx="465569" cy="387845"/>
            </a:xfrm>
            <a:prstGeom prst="rect">
              <a:avLst/>
            </a:prstGeom>
            <a:noFill/>
            <a:ln>
              <a:noFill/>
            </a:ln>
          </p:spPr>
        </p:pic>
        <p:pic>
          <p:nvPicPr>
            <p:cNvPr id="1315" name="Google Shape;1315;p65"/>
            <p:cNvPicPr preferRelativeResize="0"/>
            <p:nvPr/>
          </p:nvPicPr>
          <p:blipFill rotWithShape="1">
            <a:blip r:embed="rId61">
              <a:alphaModFix/>
            </a:blip>
            <a:srcRect b="0" l="0" r="0" t="0"/>
            <a:stretch/>
          </p:blipFill>
          <p:spPr>
            <a:xfrm>
              <a:off x="2968750" y="1898917"/>
              <a:ext cx="1055369" cy="387845"/>
            </a:xfrm>
            <a:prstGeom prst="rect">
              <a:avLst/>
            </a:prstGeom>
            <a:noFill/>
            <a:ln>
              <a:noFill/>
            </a:ln>
          </p:spPr>
        </p:pic>
        <p:pic>
          <p:nvPicPr>
            <p:cNvPr id="1316" name="Google Shape;1316;p65"/>
            <p:cNvPicPr preferRelativeResize="0"/>
            <p:nvPr/>
          </p:nvPicPr>
          <p:blipFill rotWithShape="1">
            <a:blip r:embed="rId62">
              <a:alphaModFix/>
            </a:blip>
            <a:srcRect b="0" l="0" r="0" t="0"/>
            <a:stretch/>
          </p:blipFill>
          <p:spPr>
            <a:xfrm>
              <a:off x="3846576" y="1898917"/>
              <a:ext cx="639318" cy="387845"/>
            </a:xfrm>
            <a:prstGeom prst="rect">
              <a:avLst/>
            </a:prstGeom>
            <a:noFill/>
            <a:ln>
              <a:noFill/>
            </a:ln>
          </p:spPr>
        </p:pic>
        <p:pic>
          <p:nvPicPr>
            <p:cNvPr id="1317" name="Google Shape;1317;p65"/>
            <p:cNvPicPr preferRelativeResize="0"/>
            <p:nvPr/>
          </p:nvPicPr>
          <p:blipFill rotWithShape="1">
            <a:blip r:embed="rId24">
              <a:alphaModFix/>
            </a:blip>
            <a:srcRect b="0" l="0" r="0" t="0"/>
            <a:stretch/>
          </p:blipFill>
          <p:spPr>
            <a:xfrm>
              <a:off x="4308347" y="1898917"/>
              <a:ext cx="377189" cy="387845"/>
            </a:xfrm>
            <a:prstGeom prst="rect">
              <a:avLst/>
            </a:prstGeom>
            <a:noFill/>
            <a:ln>
              <a:noFill/>
            </a:ln>
          </p:spPr>
        </p:pic>
        <p:pic>
          <p:nvPicPr>
            <p:cNvPr id="1318" name="Google Shape;1318;p65"/>
            <p:cNvPicPr preferRelativeResize="0"/>
            <p:nvPr/>
          </p:nvPicPr>
          <p:blipFill rotWithShape="1">
            <a:blip r:embed="rId63">
              <a:alphaModFix/>
            </a:blip>
            <a:srcRect b="0" l="0" r="0" t="0"/>
            <a:stretch/>
          </p:blipFill>
          <p:spPr>
            <a:xfrm>
              <a:off x="4509515" y="1898917"/>
              <a:ext cx="1123950" cy="387845"/>
            </a:xfrm>
            <a:prstGeom prst="rect">
              <a:avLst/>
            </a:prstGeom>
            <a:noFill/>
            <a:ln>
              <a:noFill/>
            </a:ln>
          </p:spPr>
        </p:pic>
        <p:pic>
          <p:nvPicPr>
            <p:cNvPr id="1319" name="Google Shape;1319;p65"/>
            <p:cNvPicPr preferRelativeResize="0"/>
            <p:nvPr/>
          </p:nvPicPr>
          <p:blipFill rotWithShape="1">
            <a:blip r:embed="rId64">
              <a:alphaModFix/>
            </a:blip>
            <a:srcRect b="0" l="0" r="0" t="0"/>
            <a:stretch/>
          </p:blipFill>
          <p:spPr>
            <a:xfrm>
              <a:off x="5457444" y="1898917"/>
              <a:ext cx="464058" cy="387845"/>
            </a:xfrm>
            <a:prstGeom prst="rect">
              <a:avLst/>
            </a:prstGeom>
            <a:noFill/>
            <a:ln>
              <a:noFill/>
            </a:ln>
          </p:spPr>
        </p:pic>
        <p:pic>
          <p:nvPicPr>
            <p:cNvPr id="1320" name="Google Shape;1320;p65"/>
            <p:cNvPicPr preferRelativeResize="0"/>
            <p:nvPr/>
          </p:nvPicPr>
          <p:blipFill rotWithShape="1">
            <a:blip r:embed="rId65">
              <a:alphaModFix/>
            </a:blip>
            <a:srcRect b="0" l="0" r="0" t="0"/>
            <a:stretch/>
          </p:blipFill>
          <p:spPr>
            <a:xfrm>
              <a:off x="5745479" y="1898917"/>
              <a:ext cx="860297" cy="387845"/>
            </a:xfrm>
            <a:prstGeom prst="rect">
              <a:avLst/>
            </a:prstGeom>
            <a:noFill/>
            <a:ln>
              <a:noFill/>
            </a:ln>
          </p:spPr>
        </p:pic>
        <p:pic>
          <p:nvPicPr>
            <p:cNvPr id="1321" name="Google Shape;1321;p65"/>
            <p:cNvPicPr preferRelativeResize="0"/>
            <p:nvPr/>
          </p:nvPicPr>
          <p:blipFill rotWithShape="1">
            <a:blip r:embed="rId66">
              <a:alphaModFix/>
            </a:blip>
            <a:srcRect b="0" l="0" r="0" t="0"/>
            <a:stretch/>
          </p:blipFill>
          <p:spPr>
            <a:xfrm>
              <a:off x="6429755" y="1898917"/>
              <a:ext cx="709422" cy="387845"/>
            </a:xfrm>
            <a:prstGeom prst="rect">
              <a:avLst/>
            </a:prstGeom>
            <a:noFill/>
            <a:ln>
              <a:noFill/>
            </a:ln>
          </p:spPr>
        </p:pic>
        <p:pic>
          <p:nvPicPr>
            <p:cNvPr id="1322" name="Google Shape;1322;p65"/>
            <p:cNvPicPr preferRelativeResize="0"/>
            <p:nvPr/>
          </p:nvPicPr>
          <p:blipFill rotWithShape="1">
            <a:blip r:embed="rId67">
              <a:alphaModFix/>
            </a:blip>
            <a:srcRect b="0" l="0" r="0" t="0"/>
            <a:stretch/>
          </p:blipFill>
          <p:spPr>
            <a:xfrm>
              <a:off x="6961630" y="1898917"/>
              <a:ext cx="374129" cy="387845"/>
            </a:xfrm>
            <a:prstGeom prst="rect">
              <a:avLst/>
            </a:prstGeom>
            <a:noFill/>
            <a:ln>
              <a:noFill/>
            </a:ln>
          </p:spPr>
        </p:pic>
        <p:pic>
          <p:nvPicPr>
            <p:cNvPr id="1323" name="Google Shape;1323;p65"/>
            <p:cNvPicPr preferRelativeResize="0"/>
            <p:nvPr/>
          </p:nvPicPr>
          <p:blipFill rotWithShape="1">
            <a:blip r:embed="rId68">
              <a:alphaModFix/>
            </a:blip>
            <a:srcRect b="0" l="0" r="0" t="0"/>
            <a:stretch/>
          </p:blipFill>
          <p:spPr>
            <a:xfrm>
              <a:off x="7159752" y="1898917"/>
              <a:ext cx="403110" cy="387845"/>
            </a:xfrm>
            <a:prstGeom prst="rect">
              <a:avLst/>
            </a:prstGeom>
            <a:noFill/>
            <a:ln>
              <a:noFill/>
            </a:ln>
          </p:spPr>
        </p:pic>
        <p:pic>
          <p:nvPicPr>
            <p:cNvPr id="1324" name="Google Shape;1324;p65"/>
            <p:cNvPicPr preferRelativeResize="0"/>
            <p:nvPr/>
          </p:nvPicPr>
          <p:blipFill rotWithShape="1">
            <a:blip r:embed="rId69">
              <a:alphaModFix/>
            </a:blip>
            <a:srcRect b="0" l="0" r="0" t="0"/>
            <a:stretch/>
          </p:blipFill>
          <p:spPr>
            <a:xfrm>
              <a:off x="7386828" y="1898917"/>
              <a:ext cx="654556" cy="387845"/>
            </a:xfrm>
            <a:prstGeom prst="rect">
              <a:avLst/>
            </a:prstGeom>
            <a:noFill/>
            <a:ln>
              <a:noFill/>
            </a:ln>
          </p:spPr>
        </p:pic>
        <p:pic>
          <p:nvPicPr>
            <p:cNvPr id="1325" name="Google Shape;1325;p65"/>
            <p:cNvPicPr preferRelativeResize="0"/>
            <p:nvPr/>
          </p:nvPicPr>
          <p:blipFill rotWithShape="1">
            <a:blip r:embed="rId38">
              <a:alphaModFix/>
            </a:blip>
            <a:srcRect b="0" l="0" r="0" t="0"/>
            <a:stretch/>
          </p:blipFill>
          <p:spPr>
            <a:xfrm>
              <a:off x="7865364" y="1898917"/>
              <a:ext cx="494549" cy="387845"/>
            </a:xfrm>
            <a:prstGeom prst="rect">
              <a:avLst/>
            </a:prstGeom>
            <a:noFill/>
            <a:ln>
              <a:noFill/>
            </a:ln>
          </p:spPr>
        </p:pic>
        <p:pic>
          <p:nvPicPr>
            <p:cNvPr id="1326" name="Google Shape;1326;p65"/>
            <p:cNvPicPr preferRelativeResize="0"/>
            <p:nvPr/>
          </p:nvPicPr>
          <p:blipFill rotWithShape="1">
            <a:blip r:embed="rId70">
              <a:alphaModFix/>
            </a:blip>
            <a:srcRect b="0" l="0" r="0" t="0"/>
            <a:stretch/>
          </p:blipFill>
          <p:spPr>
            <a:xfrm>
              <a:off x="2186938" y="2104658"/>
              <a:ext cx="762762" cy="387845"/>
            </a:xfrm>
            <a:prstGeom prst="rect">
              <a:avLst/>
            </a:prstGeom>
            <a:noFill/>
            <a:ln>
              <a:noFill/>
            </a:ln>
          </p:spPr>
        </p:pic>
        <p:pic>
          <p:nvPicPr>
            <p:cNvPr id="1327" name="Google Shape;1327;p65"/>
            <p:cNvPicPr preferRelativeResize="0"/>
            <p:nvPr/>
          </p:nvPicPr>
          <p:blipFill rotWithShape="1">
            <a:blip r:embed="rId71">
              <a:alphaModFix/>
            </a:blip>
            <a:srcRect b="0" l="0" r="0" t="0"/>
            <a:stretch/>
          </p:blipFill>
          <p:spPr>
            <a:xfrm>
              <a:off x="2756916" y="2104658"/>
              <a:ext cx="1504950" cy="387845"/>
            </a:xfrm>
            <a:prstGeom prst="rect">
              <a:avLst/>
            </a:prstGeom>
            <a:noFill/>
            <a:ln>
              <a:noFill/>
            </a:ln>
          </p:spPr>
        </p:pic>
        <p:pic>
          <p:nvPicPr>
            <p:cNvPr id="1328" name="Google Shape;1328;p65"/>
            <p:cNvPicPr preferRelativeResize="0"/>
            <p:nvPr/>
          </p:nvPicPr>
          <p:blipFill rotWithShape="1">
            <a:blip r:embed="rId72">
              <a:alphaModFix/>
            </a:blip>
            <a:srcRect b="0" l="0" r="0" t="0"/>
            <a:stretch/>
          </p:blipFill>
          <p:spPr>
            <a:xfrm>
              <a:off x="4066032" y="2104658"/>
              <a:ext cx="432052" cy="387845"/>
            </a:xfrm>
            <a:prstGeom prst="rect">
              <a:avLst/>
            </a:prstGeom>
            <a:noFill/>
            <a:ln>
              <a:noFill/>
            </a:ln>
          </p:spPr>
        </p:pic>
        <p:pic>
          <p:nvPicPr>
            <p:cNvPr id="1329" name="Google Shape;1329;p65"/>
            <p:cNvPicPr preferRelativeResize="0"/>
            <p:nvPr/>
          </p:nvPicPr>
          <p:blipFill rotWithShape="1">
            <a:blip r:embed="rId73">
              <a:alphaModFix/>
            </a:blip>
            <a:srcRect b="0" l="0" r="0" t="0"/>
            <a:stretch/>
          </p:blipFill>
          <p:spPr>
            <a:xfrm>
              <a:off x="4303776" y="2104658"/>
              <a:ext cx="934974" cy="387845"/>
            </a:xfrm>
            <a:prstGeom prst="rect">
              <a:avLst/>
            </a:prstGeom>
            <a:noFill/>
            <a:ln>
              <a:noFill/>
            </a:ln>
          </p:spPr>
        </p:pic>
        <p:pic>
          <p:nvPicPr>
            <p:cNvPr id="1330" name="Google Shape;1330;p65"/>
            <p:cNvPicPr preferRelativeResize="0"/>
            <p:nvPr/>
          </p:nvPicPr>
          <p:blipFill rotWithShape="1">
            <a:blip r:embed="rId28">
              <a:alphaModFix/>
            </a:blip>
            <a:srcRect b="0" l="0" r="0" t="0"/>
            <a:stretch/>
          </p:blipFill>
          <p:spPr>
            <a:xfrm>
              <a:off x="5044440" y="2104658"/>
              <a:ext cx="465569" cy="387845"/>
            </a:xfrm>
            <a:prstGeom prst="rect">
              <a:avLst/>
            </a:prstGeom>
            <a:noFill/>
            <a:ln>
              <a:noFill/>
            </a:ln>
          </p:spPr>
        </p:pic>
        <p:pic>
          <p:nvPicPr>
            <p:cNvPr id="1331" name="Google Shape;1331;p65"/>
            <p:cNvPicPr preferRelativeResize="0"/>
            <p:nvPr/>
          </p:nvPicPr>
          <p:blipFill rotWithShape="1">
            <a:blip r:embed="rId74">
              <a:alphaModFix/>
            </a:blip>
            <a:srcRect b="0" l="0" r="0" t="0"/>
            <a:stretch/>
          </p:blipFill>
          <p:spPr>
            <a:xfrm>
              <a:off x="5315711" y="2104658"/>
              <a:ext cx="782574" cy="387845"/>
            </a:xfrm>
            <a:prstGeom prst="rect">
              <a:avLst/>
            </a:prstGeom>
            <a:noFill/>
            <a:ln>
              <a:noFill/>
            </a:ln>
          </p:spPr>
        </p:pic>
        <p:pic>
          <p:nvPicPr>
            <p:cNvPr id="1332" name="Google Shape;1332;p65"/>
            <p:cNvPicPr preferRelativeResize="0"/>
            <p:nvPr/>
          </p:nvPicPr>
          <p:blipFill rotWithShape="1">
            <a:blip r:embed="rId40">
              <a:alphaModFix/>
            </a:blip>
            <a:srcRect b="0" l="0" r="0" t="0"/>
            <a:stretch/>
          </p:blipFill>
          <p:spPr>
            <a:xfrm>
              <a:off x="5905500" y="2104658"/>
              <a:ext cx="375678" cy="387845"/>
            </a:xfrm>
            <a:prstGeom prst="rect">
              <a:avLst/>
            </a:prstGeom>
            <a:noFill/>
            <a:ln>
              <a:noFill/>
            </a:ln>
          </p:spPr>
        </p:pic>
        <p:pic>
          <p:nvPicPr>
            <p:cNvPr id="1333" name="Google Shape;1333;p65"/>
            <p:cNvPicPr preferRelativeResize="0"/>
            <p:nvPr/>
          </p:nvPicPr>
          <p:blipFill rotWithShape="1">
            <a:blip r:embed="rId28">
              <a:alphaModFix/>
            </a:blip>
            <a:srcRect b="0" l="0" r="0" t="0"/>
            <a:stretch/>
          </p:blipFill>
          <p:spPr>
            <a:xfrm>
              <a:off x="6085332" y="2104658"/>
              <a:ext cx="465569" cy="387845"/>
            </a:xfrm>
            <a:prstGeom prst="rect">
              <a:avLst/>
            </a:prstGeom>
            <a:noFill/>
            <a:ln>
              <a:noFill/>
            </a:ln>
          </p:spPr>
        </p:pic>
        <p:pic>
          <p:nvPicPr>
            <p:cNvPr id="1334" name="Google Shape;1334;p65"/>
            <p:cNvPicPr preferRelativeResize="0"/>
            <p:nvPr/>
          </p:nvPicPr>
          <p:blipFill rotWithShape="1">
            <a:blip r:embed="rId43">
              <a:alphaModFix/>
            </a:blip>
            <a:srcRect b="0" l="0" r="0" t="0"/>
            <a:stretch/>
          </p:blipFill>
          <p:spPr>
            <a:xfrm>
              <a:off x="6356603" y="2104658"/>
              <a:ext cx="425970" cy="387845"/>
            </a:xfrm>
            <a:prstGeom prst="rect">
              <a:avLst/>
            </a:prstGeom>
            <a:noFill/>
            <a:ln>
              <a:noFill/>
            </a:ln>
          </p:spPr>
        </p:pic>
        <p:pic>
          <p:nvPicPr>
            <p:cNvPr id="1335" name="Google Shape;1335;p65"/>
            <p:cNvPicPr preferRelativeResize="0"/>
            <p:nvPr/>
          </p:nvPicPr>
          <p:blipFill rotWithShape="1">
            <a:blip r:embed="rId75">
              <a:alphaModFix/>
            </a:blip>
            <a:srcRect b="0" l="0" r="0" t="0"/>
            <a:stretch/>
          </p:blipFill>
          <p:spPr>
            <a:xfrm>
              <a:off x="6589776" y="2104658"/>
              <a:ext cx="1128522" cy="387845"/>
            </a:xfrm>
            <a:prstGeom prst="rect">
              <a:avLst/>
            </a:prstGeom>
            <a:noFill/>
            <a:ln>
              <a:noFill/>
            </a:ln>
          </p:spPr>
        </p:pic>
        <p:pic>
          <p:nvPicPr>
            <p:cNvPr id="1336" name="Google Shape;1336;p65"/>
            <p:cNvPicPr preferRelativeResize="0"/>
            <p:nvPr/>
          </p:nvPicPr>
          <p:blipFill rotWithShape="1">
            <a:blip r:embed="rId42">
              <a:alphaModFix/>
            </a:blip>
            <a:srcRect b="0" l="0" r="0" t="0"/>
            <a:stretch/>
          </p:blipFill>
          <p:spPr>
            <a:xfrm>
              <a:off x="7485888" y="2104658"/>
              <a:ext cx="276605" cy="387845"/>
            </a:xfrm>
            <a:prstGeom prst="rect">
              <a:avLst/>
            </a:prstGeom>
            <a:noFill/>
            <a:ln>
              <a:noFill/>
            </a:ln>
          </p:spPr>
        </p:pic>
        <p:pic>
          <p:nvPicPr>
            <p:cNvPr id="1337" name="Google Shape;1337;p65"/>
            <p:cNvPicPr preferRelativeResize="0"/>
            <p:nvPr/>
          </p:nvPicPr>
          <p:blipFill rotWithShape="1">
            <a:blip r:embed="rId76">
              <a:alphaModFix/>
            </a:blip>
            <a:srcRect b="0" l="0" r="0" t="0"/>
            <a:stretch/>
          </p:blipFill>
          <p:spPr>
            <a:xfrm>
              <a:off x="2186938" y="2310397"/>
              <a:ext cx="1229105" cy="387845"/>
            </a:xfrm>
            <a:prstGeom prst="rect">
              <a:avLst/>
            </a:prstGeom>
            <a:noFill/>
            <a:ln>
              <a:noFill/>
            </a:ln>
          </p:spPr>
        </p:pic>
        <p:pic>
          <p:nvPicPr>
            <p:cNvPr id="1338" name="Google Shape;1338;p65"/>
            <p:cNvPicPr preferRelativeResize="0"/>
            <p:nvPr/>
          </p:nvPicPr>
          <p:blipFill rotWithShape="1">
            <a:blip r:embed="rId27">
              <a:alphaModFix/>
            </a:blip>
            <a:srcRect b="0" l="0" r="0" t="0"/>
            <a:stretch/>
          </p:blipFill>
          <p:spPr>
            <a:xfrm>
              <a:off x="3255264" y="2310397"/>
              <a:ext cx="360413" cy="387845"/>
            </a:xfrm>
            <a:prstGeom prst="rect">
              <a:avLst/>
            </a:prstGeom>
            <a:noFill/>
            <a:ln>
              <a:noFill/>
            </a:ln>
          </p:spPr>
        </p:pic>
        <p:pic>
          <p:nvPicPr>
            <p:cNvPr id="1339" name="Google Shape;1339;p65"/>
            <p:cNvPicPr preferRelativeResize="0"/>
            <p:nvPr/>
          </p:nvPicPr>
          <p:blipFill rotWithShape="1">
            <a:blip r:embed="rId64">
              <a:alphaModFix/>
            </a:blip>
            <a:srcRect b="0" l="0" r="0" t="0"/>
            <a:stretch/>
          </p:blipFill>
          <p:spPr>
            <a:xfrm>
              <a:off x="3454908" y="2310397"/>
              <a:ext cx="464058" cy="387845"/>
            </a:xfrm>
            <a:prstGeom prst="rect">
              <a:avLst/>
            </a:prstGeom>
            <a:noFill/>
            <a:ln>
              <a:noFill/>
            </a:ln>
          </p:spPr>
        </p:pic>
        <p:pic>
          <p:nvPicPr>
            <p:cNvPr id="1340" name="Google Shape;1340;p65"/>
            <p:cNvPicPr preferRelativeResize="0"/>
            <p:nvPr/>
          </p:nvPicPr>
          <p:blipFill rotWithShape="1">
            <a:blip r:embed="rId77">
              <a:alphaModFix/>
            </a:blip>
            <a:srcRect b="0" l="0" r="0" t="0"/>
            <a:stretch/>
          </p:blipFill>
          <p:spPr>
            <a:xfrm>
              <a:off x="3758184" y="2310397"/>
              <a:ext cx="547865" cy="387845"/>
            </a:xfrm>
            <a:prstGeom prst="rect">
              <a:avLst/>
            </a:prstGeom>
            <a:noFill/>
            <a:ln>
              <a:noFill/>
            </a:ln>
          </p:spPr>
        </p:pic>
        <p:pic>
          <p:nvPicPr>
            <p:cNvPr id="1341" name="Google Shape;1341;p65"/>
            <p:cNvPicPr preferRelativeResize="0"/>
            <p:nvPr/>
          </p:nvPicPr>
          <p:blipFill rotWithShape="1">
            <a:blip r:embed="rId78">
              <a:alphaModFix/>
            </a:blip>
            <a:srcRect b="0" l="0" r="0" t="0"/>
            <a:stretch/>
          </p:blipFill>
          <p:spPr>
            <a:xfrm>
              <a:off x="4145279" y="2310397"/>
              <a:ext cx="895350" cy="387845"/>
            </a:xfrm>
            <a:prstGeom prst="rect">
              <a:avLst/>
            </a:prstGeom>
            <a:noFill/>
            <a:ln>
              <a:noFill/>
            </a:ln>
          </p:spPr>
        </p:pic>
        <p:pic>
          <p:nvPicPr>
            <p:cNvPr id="1342" name="Google Shape;1342;p65"/>
            <p:cNvPicPr preferRelativeResize="0"/>
            <p:nvPr/>
          </p:nvPicPr>
          <p:blipFill rotWithShape="1">
            <a:blip r:embed="rId38">
              <a:alphaModFix/>
            </a:blip>
            <a:srcRect b="0" l="0" r="0" t="0"/>
            <a:stretch/>
          </p:blipFill>
          <p:spPr>
            <a:xfrm>
              <a:off x="4879847" y="2310397"/>
              <a:ext cx="494549" cy="387845"/>
            </a:xfrm>
            <a:prstGeom prst="rect">
              <a:avLst/>
            </a:prstGeom>
            <a:noFill/>
            <a:ln>
              <a:noFill/>
            </a:ln>
          </p:spPr>
        </p:pic>
        <p:pic>
          <p:nvPicPr>
            <p:cNvPr id="1343" name="Google Shape;1343;p65"/>
            <p:cNvPicPr preferRelativeResize="0"/>
            <p:nvPr/>
          </p:nvPicPr>
          <p:blipFill rotWithShape="1">
            <a:blip r:embed="rId79">
              <a:alphaModFix/>
            </a:blip>
            <a:srcRect b="0" l="0" r="0" t="0"/>
            <a:stretch/>
          </p:blipFill>
          <p:spPr>
            <a:xfrm>
              <a:off x="5212079" y="2310397"/>
              <a:ext cx="951738" cy="387845"/>
            </a:xfrm>
            <a:prstGeom prst="rect">
              <a:avLst/>
            </a:prstGeom>
            <a:noFill/>
            <a:ln>
              <a:noFill/>
            </a:ln>
          </p:spPr>
        </p:pic>
        <p:pic>
          <p:nvPicPr>
            <p:cNvPr id="1344" name="Google Shape;1344;p65"/>
            <p:cNvPicPr preferRelativeResize="0"/>
            <p:nvPr/>
          </p:nvPicPr>
          <p:blipFill rotWithShape="1">
            <a:blip r:embed="rId80">
              <a:alphaModFix/>
            </a:blip>
            <a:srcRect b="0" l="0" r="0" t="0"/>
            <a:stretch/>
          </p:blipFill>
          <p:spPr>
            <a:xfrm>
              <a:off x="6003035" y="2310397"/>
              <a:ext cx="380249" cy="387845"/>
            </a:xfrm>
            <a:prstGeom prst="rect">
              <a:avLst/>
            </a:prstGeom>
            <a:noFill/>
            <a:ln>
              <a:noFill/>
            </a:ln>
          </p:spPr>
        </p:pic>
        <p:pic>
          <p:nvPicPr>
            <p:cNvPr id="1345" name="Google Shape;1345;p65"/>
            <p:cNvPicPr preferRelativeResize="0"/>
            <p:nvPr/>
          </p:nvPicPr>
          <p:blipFill rotWithShape="1">
            <a:blip r:embed="rId81">
              <a:alphaModFix/>
            </a:blip>
            <a:srcRect b="0" l="0" r="0" t="0"/>
            <a:stretch/>
          </p:blipFill>
          <p:spPr>
            <a:xfrm>
              <a:off x="6220967" y="2310397"/>
              <a:ext cx="517409" cy="387845"/>
            </a:xfrm>
            <a:prstGeom prst="rect">
              <a:avLst/>
            </a:prstGeom>
            <a:noFill/>
            <a:ln>
              <a:noFill/>
            </a:ln>
          </p:spPr>
        </p:pic>
        <p:pic>
          <p:nvPicPr>
            <p:cNvPr id="1346" name="Google Shape;1346;p65"/>
            <p:cNvPicPr preferRelativeResize="0"/>
            <p:nvPr/>
          </p:nvPicPr>
          <p:blipFill rotWithShape="1">
            <a:blip r:embed="rId80">
              <a:alphaModFix/>
            </a:blip>
            <a:srcRect b="0" l="0" r="0" t="0"/>
            <a:stretch/>
          </p:blipFill>
          <p:spPr>
            <a:xfrm>
              <a:off x="6577583" y="2310397"/>
              <a:ext cx="380249" cy="387845"/>
            </a:xfrm>
            <a:prstGeom prst="rect">
              <a:avLst/>
            </a:prstGeom>
            <a:noFill/>
            <a:ln>
              <a:noFill/>
            </a:ln>
          </p:spPr>
        </p:pic>
        <p:pic>
          <p:nvPicPr>
            <p:cNvPr id="1347" name="Google Shape;1347;p65"/>
            <p:cNvPicPr preferRelativeResize="0"/>
            <p:nvPr/>
          </p:nvPicPr>
          <p:blipFill rotWithShape="1">
            <a:blip r:embed="rId82">
              <a:alphaModFix/>
            </a:blip>
            <a:srcRect b="0" l="0" r="0" t="0"/>
            <a:stretch/>
          </p:blipFill>
          <p:spPr>
            <a:xfrm>
              <a:off x="6795516" y="2310397"/>
              <a:ext cx="1059941" cy="387845"/>
            </a:xfrm>
            <a:prstGeom prst="rect">
              <a:avLst/>
            </a:prstGeom>
            <a:noFill/>
            <a:ln>
              <a:noFill/>
            </a:ln>
          </p:spPr>
        </p:pic>
        <p:pic>
          <p:nvPicPr>
            <p:cNvPr id="1348" name="Google Shape;1348;p65"/>
            <p:cNvPicPr preferRelativeResize="0"/>
            <p:nvPr/>
          </p:nvPicPr>
          <p:blipFill rotWithShape="1">
            <a:blip r:embed="rId27">
              <a:alphaModFix/>
            </a:blip>
            <a:srcRect b="0" l="0" r="0" t="0"/>
            <a:stretch/>
          </p:blipFill>
          <p:spPr>
            <a:xfrm>
              <a:off x="7694676" y="2310397"/>
              <a:ext cx="360413" cy="387845"/>
            </a:xfrm>
            <a:prstGeom prst="rect">
              <a:avLst/>
            </a:prstGeom>
            <a:noFill/>
            <a:ln>
              <a:noFill/>
            </a:ln>
          </p:spPr>
        </p:pic>
        <p:pic>
          <p:nvPicPr>
            <p:cNvPr id="1349" name="Google Shape;1349;p65"/>
            <p:cNvPicPr preferRelativeResize="0"/>
            <p:nvPr/>
          </p:nvPicPr>
          <p:blipFill rotWithShape="1">
            <a:blip r:embed="rId28">
              <a:alphaModFix/>
            </a:blip>
            <a:srcRect b="0" l="0" r="0" t="0"/>
            <a:stretch/>
          </p:blipFill>
          <p:spPr>
            <a:xfrm>
              <a:off x="7894318" y="2310397"/>
              <a:ext cx="465569" cy="387845"/>
            </a:xfrm>
            <a:prstGeom prst="rect">
              <a:avLst/>
            </a:prstGeom>
            <a:noFill/>
            <a:ln>
              <a:noFill/>
            </a:ln>
          </p:spPr>
        </p:pic>
        <p:pic>
          <p:nvPicPr>
            <p:cNvPr id="1350" name="Google Shape;1350;p65"/>
            <p:cNvPicPr preferRelativeResize="0"/>
            <p:nvPr/>
          </p:nvPicPr>
          <p:blipFill rotWithShape="1">
            <a:blip r:embed="rId36">
              <a:alphaModFix/>
            </a:blip>
            <a:srcRect b="0" l="0" r="0" t="0"/>
            <a:stretch/>
          </p:blipFill>
          <p:spPr>
            <a:xfrm>
              <a:off x="2186938" y="2516137"/>
              <a:ext cx="814577" cy="387845"/>
            </a:xfrm>
            <a:prstGeom prst="rect">
              <a:avLst/>
            </a:prstGeom>
            <a:noFill/>
            <a:ln>
              <a:noFill/>
            </a:ln>
          </p:spPr>
        </p:pic>
        <p:pic>
          <p:nvPicPr>
            <p:cNvPr id="1351" name="Google Shape;1351;p65"/>
            <p:cNvPicPr preferRelativeResize="0"/>
            <p:nvPr/>
          </p:nvPicPr>
          <p:blipFill rotWithShape="1">
            <a:blip r:embed="rId83">
              <a:alphaModFix/>
            </a:blip>
            <a:srcRect b="0" l="0" r="0" t="0"/>
            <a:stretch/>
          </p:blipFill>
          <p:spPr>
            <a:xfrm>
              <a:off x="2830066" y="2516137"/>
              <a:ext cx="1079754" cy="387845"/>
            </a:xfrm>
            <a:prstGeom prst="rect">
              <a:avLst/>
            </a:prstGeom>
            <a:noFill/>
            <a:ln>
              <a:noFill/>
            </a:ln>
          </p:spPr>
        </p:pic>
        <p:pic>
          <p:nvPicPr>
            <p:cNvPr id="1352" name="Google Shape;1352;p65"/>
            <p:cNvPicPr preferRelativeResize="0"/>
            <p:nvPr/>
          </p:nvPicPr>
          <p:blipFill rotWithShape="1">
            <a:blip r:embed="rId38">
              <a:alphaModFix/>
            </a:blip>
            <a:srcRect b="0" l="0" r="0" t="0"/>
            <a:stretch/>
          </p:blipFill>
          <p:spPr>
            <a:xfrm>
              <a:off x="3736847" y="2516137"/>
              <a:ext cx="494549" cy="387845"/>
            </a:xfrm>
            <a:prstGeom prst="rect">
              <a:avLst/>
            </a:prstGeom>
            <a:noFill/>
            <a:ln>
              <a:noFill/>
            </a:ln>
          </p:spPr>
        </p:pic>
        <p:pic>
          <p:nvPicPr>
            <p:cNvPr id="1353" name="Google Shape;1353;p65"/>
            <p:cNvPicPr preferRelativeResize="0"/>
            <p:nvPr/>
          </p:nvPicPr>
          <p:blipFill rotWithShape="1">
            <a:blip r:embed="rId84">
              <a:alphaModFix/>
            </a:blip>
            <a:srcRect b="0" l="0" r="0" t="0"/>
            <a:stretch/>
          </p:blipFill>
          <p:spPr>
            <a:xfrm>
              <a:off x="4059935" y="2516137"/>
              <a:ext cx="1230630" cy="387845"/>
            </a:xfrm>
            <a:prstGeom prst="rect">
              <a:avLst/>
            </a:prstGeom>
            <a:noFill/>
            <a:ln>
              <a:noFill/>
            </a:ln>
          </p:spPr>
        </p:pic>
        <p:pic>
          <p:nvPicPr>
            <p:cNvPr id="1354" name="Google Shape;1354;p65"/>
            <p:cNvPicPr preferRelativeResize="0"/>
            <p:nvPr/>
          </p:nvPicPr>
          <p:blipFill rotWithShape="1">
            <a:blip r:embed="rId85">
              <a:alphaModFix/>
            </a:blip>
            <a:srcRect b="0" l="0" r="0" t="0"/>
            <a:stretch/>
          </p:blipFill>
          <p:spPr>
            <a:xfrm>
              <a:off x="5119115" y="2516137"/>
              <a:ext cx="456424" cy="387845"/>
            </a:xfrm>
            <a:prstGeom prst="rect">
              <a:avLst/>
            </a:prstGeom>
            <a:noFill/>
            <a:ln>
              <a:noFill/>
            </a:ln>
          </p:spPr>
        </p:pic>
        <p:pic>
          <p:nvPicPr>
            <p:cNvPr id="1355" name="Google Shape;1355;p65"/>
            <p:cNvPicPr preferRelativeResize="0"/>
            <p:nvPr/>
          </p:nvPicPr>
          <p:blipFill rotWithShape="1">
            <a:blip r:embed="rId86">
              <a:alphaModFix/>
            </a:blip>
            <a:srcRect b="0" l="0" r="0" t="0"/>
            <a:stretch/>
          </p:blipFill>
          <p:spPr>
            <a:xfrm>
              <a:off x="5404103" y="2516137"/>
              <a:ext cx="881633" cy="387845"/>
            </a:xfrm>
            <a:prstGeom prst="rect">
              <a:avLst/>
            </a:prstGeom>
            <a:noFill/>
            <a:ln>
              <a:noFill/>
            </a:ln>
          </p:spPr>
        </p:pic>
        <p:pic>
          <p:nvPicPr>
            <p:cNvPr id="1356" name="Google Shape;1356;p65"/>
            <p:cNvPicPr preferRelativeResize="0"/>
            <p:nvPr/>
          </p:nvPicPr>
          <p:blipFill rotWithShape="1">
            <a:blip r:embed="rId87">
              <a:alphaModFix/>
            </a:blip>
            <a:srcRect b="0" l="0" r="0" t="0"/>
            <a:stretch/>
          </p:blipFill>
          <p:spPr>
            <a:xfrm>
              <a:off x="6114288" y="2516137"/>
              <a:ext cx="599692" cy="387845"/>
            </a:xfrm>
            <a:prstGeom prst="rect">
              <a:avLst/>
            </a:prstGeom>
            <a:noFill/>
            <a:ln>
              <a:noFill/>
            </a:ln>
          </p:spPr>
        </p:pic>
        <p:pic>
          <p:nvPicPr>
            <p:cNvPr id="1357" name="Google Shape;1357;p65"/>
            <p:cNvPicPr preferRelativeResize="0"/>
            <p:nvPr/>
          </p:nvPicPr>
          <p:blipFill rotWithShape="1">
            <a:blip r:embed="rId88">
              <a:alphaModFix/>
            </a:blip>
            <a:srcRect b="0" l="0" r="0" t="0"/>
            <a:stretch/>
          </p:blipFill>
          <p:spPr>
            <a:xfrm>
              <a:off x="6542530" y="2516137"/>
              <a:ext cx="1098041" cy="387845"/>
            </a:xfrm>
            <a:prstGeom prst="rect">
              <a:avLst/>
            </a:prstGeom>
            <a:noFill/>
            <a:ln>
              <a:noFill/>
            </a:ln>
          </p:spPr>
        </p:pic>
        <p:pic>
          <p:nvPicPr>
            <p:cNvPr id="1358" name="Google Shape;1358;p65"/>
            <p:cNvPicPr preferRelativeResize="0"/>
            <p:nvPr/>
          </p:nvPicPr>
          <p:blipFill rotWithShape="1">
            <a:blip r:embed="rId89">
              <a:alphaModFix/>
            </a:blip>
            <a:srcRect b="0" l="0" r="0" t="0"/>
            <a:stretch/>
          </p:blipFill>
          <p:spPr>
            <a:xfrm>
              <a:off x="7469123" y="2516137"/>
              <a:ext cx="890777" cy="387845"/>
            </a:xfrm>
            <a:prstGeom prst="rect">
              <a:avLst/>
            </a:prstGeom>
            <a:noFill/>
            <a:ln>
              <a:noFill/>
            </a:ln>
          </p:spPr>
        </p:pic>
        <p:pic>
          <p:nvPicPr>
            <p:cNvPr id="1359" name="Google Shape;1359;p65"/>
            <p:cNvPicPr preferRelativeResize="0"/>
            <p:nvPr/>
          </p:nvPicPr>
          <p:blipFill rotWithShape="1">
            <a:blip r:embed="rId36">
              <a:alphaModFix/>
            </a:blip>
            <a:srcRect b="0" l="0" r="0" t="0"/>
            <a:stretch/>
          </p:blipFill>
          <p:spPr>
            <a:xfrm>
              <a:off x="2186938" y="2721877"/>
              <a:ext cx="814577" cy="387845"/>
            </a:xfrm>
            <a:prstGeom prst="rect">
              <a:avLst/>
            </a:prstGeom>
            <a:noFill/>
            <a:ln>
              <a:noFill/>
            </a:ln>
          </p:spPr>
        </p:pic>
        <p:pic>
          <p:nvPicPr>
            <p:cNvPr id="1360" name="Google Shape;1360;p65"/>
            <p:cNvPicPr preferRelativeResize="0"/>
            <p:nvPr/>
          </p:nvPicPr>
          <p:blipFill rotWithShape="1">
            <a:blip r:embed="rId37">
              <a:alphaModFix/>
            </a:blip>
            <a:srcRect b="0" l="0" r="0" t="0"/>
            <a:stretch/>
          </p:blipFill>
          <p:spPr>
            <a:xfrm>
              <a:off x="2807206" y="2721877"/>
              <a:ext cx="886205" cy="387845"/>
            </a:xfrm>
            <a:prstGeom prst="rect">
              <a:avLst/>
            </a:prstGeom>
            <a:noFill/>
            <a:ln>
              <a:noFill/>
            </a:ln>
          </p:spPr>
        </p:pic>
        <p:pic>
          <p:nvPicPr>
            <p:cNvPr id="1361" name="Google Shape;1361;p65"/>
            <p:cNvPicPr preferRelativeResize="0"/>
            <p:nvPr/>
          </p:nvPicPr>
          <p:blipFill rotWithShape="1">
            <a:blip r:embed="rId38">
              <a:alphaModFix/>
            </a:blip>
            <a:srcRect b="0" l="0" r="0" t="0"/>
            <a:stretch/>
          </p:blipFill>
          <p:spPr>
            <a:xfrm>
              <a:off x="3500628" y="2721877"/>
              <a:ext cx="494549" cy="387845"/>
            </a:xfrm>
            <a:prstGeom prst="rect">
              <a:avLst/>
            </a:prstGeom>
            <a:noFill/>
            <a:ln>
              <a:noFill/>
            </a:ln>
          </p:spPr>
        </p:pic>
        <p:pic>
          <p:nvPicPr>
            <p:cNvPr id="1362" name="Google Shape;1362;p65"/>
            <p:cNvPicPr preferRelativeResize="0"/>
            <p:nvPr/>
          </p:nvPicPr>
          <p:blipFill rotWithShape="1">
            <a:blip r:embed="rId39">
              <a:alphaModFix/>
            </a:blip>
            <a:srcRect b="0" l="0" r="0" t="0"/>
            <a:stretch/>
          </p:blipFill>
          <p:spPr>
            <a:xfrm>
              <a:off x="3802379" y="2721877"/>
              <a:ext cx="776477" cy="387845"/>
            </a:xfrm>
            <a:prstGeom prst="rect">
              <a:avLst/>
            </a:prstGeom>
            <a:noFill/>
            <a:ln>
              <a:noFill/>
            </a:ln>
          </p:spPr>
        </p:pic>
        <p:pic>
          <p:nvPicPr>
            <p:cNvPr id="1363" name="Google Shape;1363;p65"/>
            <p:cNvPicPr preferRelativeResize="0"/>
            <p:nvPr/>
          </p:nvPicPr>
          <p:blipFill rotWithShape="1">
            <a:blip r:embed="rId40">
              <a:alphaModFix/>
            </a:blip>
            <a:srcRect b="0" l="0" r="0" t="0"/>
            <a:stretch/>
          </p:blipFill>
          <p:spPr>
            <a:xfrm>
              <a:off x="4384547" y="2721877"/>
              <a:ext cx="375678" cy="387845"/>
            </a:xfrm>
            <a:prstGeom prst="rect">
              <a:avLst/>
            </a:prstGeom>
            <a:noFill/>
            <a:ln>
              <a:noFill/>
            </a:ln>
          </p:spPr>
        </p:pic>
        <p:pic>
          <p:nvPicPr>
            <p:cNvPr id="1364" name="Google Shape;1364;p65"/>
            <p:cNvPicPr preferRelativeResize="0"/>
            <p:nvPr/>
          </p:nvPicPr>
          <p:blipFill rotWithShape="1">
            <a:blip r:embed="rId36">
              <a:alphaModFix/>
            </a:blip>
            <a:srcRect b="0" l="0" r="0" t="0"/>
            <a:stretch/>
          </p:blipFill>
          <p:spPr>
            <a:xfrm>
              <a:off x="4565903" y="2721877"/>
              <a:ext cx="814577" cy="387845"/>
            </a:xfrm>
            <a:prstGeom prst="rect">
              <a:avLst/>
            </a:prstGeom>
            <a:noFill/>
            <a:ln>
              <a:noFill/>
            </a:ln>
          </p:spPr>
        </p:pic>
        <p:pic>
          <p:nvPicPr>
            <p:cNvPr id="1365" name="Google Shape;1365;p65"/>
            <p:cNvPicPr preferRelativeResize="0"/>
            <p:nvPr/>
          </p:nvPicPr>
          <p:blipFill rotWithShape="1">
            <a:blip r:embed="rId41">
              <a:alphaModFix/>
            </a:blip>
            <a:srcRect b="0" l="0" r="0" t="0"/>
            <a:stretch/>
          </p:blipFill>
          <p:spPr>
            <a:xfrm>
              <a:off x="5186171" y="2721877"/>
              <a:ext cx="642365" cy="387845"/>
            </a:xfrm>
            <a:prstGeom prst="rect">
              <a:avLst/>
            </a:prstGeom>
            <a:noFill/>
            <a:ln>
              <a:noFill/>
            </a:ln>
          </p:spPr>
        </p:pic>
        <p:pic>
          <p:nvPicPr>
            <p:cNvPr id="1366" name="Google Shape;1366;p65"/>
            <p:cNvPicPr preferRelativeResize="0"/>
            <p:nvPr/>
          </p:nvPicPr>
          <p:blipFill rotWithShape="1">
            <a:blip r:embed="rId42">
              <a:alphaModFix/>
            </a:blip>
            <a:srcRect b="0" l="0" r="0" t="0"/>
            <a:stretch/>
          </p:blipFill>
          <p:spPr>
            <a:xfrm>
              <a:off x="5596128" y="2721877"/>
              <a:ext cx="276605" cy="387845"/>
            </a:xfrm>
            <a:prstGeom prst="rect">
              <a:avLst/>
            </a:prstGeom>
            <a:noFill/>
            <a:ln>
              <a:noFill/>
            </a:ln>
          </p:spPr>
        </p:pic>
        <p:sp>
          <p:nvSpPr>
            <p:cNvPr id="1367" name="Google Shape;1367;p65"/>
            <p:cNvSpPr/>
            <p:nvPr/>
          </p:nvSpPr>
          <p:spPr>
            <a:xfrm>
              <a:off x="2471927" y="1560577"/>
              <a:ext cx="6125210" cy="2283460"/>
            </a:xfrm>
            <a:custGeom>
              <a:rect b="b" l="l" r="r" t="t"/>
              <a:pathLst>
                <a:path extrusionOk="0" h="2283460" w="6125209">
                  <a:moveTo>
                    <a:pt x="6124955" y="0"/>
                  </a:moveTo>
                  <a:lnTo>
                    <a:pt x="0" y="0"/>
                  </a:lnTo>
                  <a:lnTo>
                    <a:pt x="0" y="2282952"/>
                  </a:lnTo>
                  <a:lnTo>
                    <a:pt x="6124955" y="2282952"/>
                  </a:lnTo>
                  <a:lnTo>
                    <a:pt x="6124955" y="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368" name="Google Shape;1368;p65"/>
            <p:cNvSpPr/>
            <p:nvPr/>
          </p:nvSpPr>
          <p:spPr>
            <a:xfrm>
              <a:off x="2471927" y="1560577"/>
              <a:ext cx="6125210" cy="2283460"/>
            </a:xfrm>
            <a:custGeom>
              <a:rect b="b" l="l" r="r" t="t"/>
              <a:pathLst>
                <a:path extrusionOk="0" h="2283460" w="6125209">
                  <a:moveTo>
                    <a:pt x="0" y="2282952"/>
                  </a:moveTo>
                  <a:lnTo>
                    <a:pt x="6124955" y="2282952"/>
                  </a:lnTo>
                  <a:lnTo>
                    <a:pt x="6124955" y="0"/>
                  </a:lnTo>
                  <a:lnTo>
                    <a:pt x="0" y="0"/>
                  </a:lnTo>
                  <a:lnTo>
                    <a:pt x="0" y="2282952"/>
                  </a:lnTo>
                  <a:close/>
                </a:path>
              </a:pathLst>
            </a:custGeom>
            <a:noFill/>
            <a:ln cap="flat" cmpd="sng" w="12700">
              <a:solidFill>
                <a:srgbClr val="2E528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369" name="Google Shape;1369;p65"/>
            <p:cNvPicPr preferRelativeResize="0"/>
            <p:nvPr/>
          </p:nvPicPr>
          <p:blipFill rotWithShape="1">
            <a:blip r:embed="rId90">
              <a:alphaModFix/>
            </a:blip>
            <a:srcRect b="0" l="0" r="0" t="0"/>
            <a:stretch/>
          </p:blipFill>
          <p:spPr>
            <a:xfrm>
              <a:off x="2450592" y="1507249"/>
              <a:ext cx="2151126" cy="387845"/>
            </a:xfrm>
            <a:prstGeom prst="rect">
              <a:avLst/>
            </a:prstGeom>
            <a:noFill/>
            <a:ln>
              <a:noFill/>
            </a:ln>
          </p:spPr>
        </p:pic>
        <p:sp>
          <p:nvSpPr>
            <p:cNvPr id="1370" name="Google Shape;1370;p65"/>
            <p:cNvSpPr/>
            <p:nvPr/>
          </p:nvSpPr>
          <p:spPr>
            <a:xfrm>
              <a:off x="2836164" y="2397253"/>
              <a:ext cx="6123940" cy="2284730"/>
            </a:xfrm>
            <a:custGeom>
              <a:rect b="b" l="l" r="r" t="t"/>
              <a:pathLst>
                <a:path extrusionOk="0" h="2284729" w="6123940">
                  <a:moveTo>
                    <a:pt x="6123432" y="0"/>
                  </a:moveTo>
                  <a:lnTo>
                    <a:pt x="0" y="0"/>
                  </a:lnTo>
                  <a:lnTo>
                    <a:pt x="0" y="2284476"/>
                  </a:lnTo>
                  <a:lnTo>
                    <a:pt x="6123432" y="2284476"/>
                  </a:lnTo>
                  <a:lnTo>
                    <a:pt x="6123432" y="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371" name="Google Shape;1371;p65"/>
            <p:cNvSpPr/>
            <p:nvPr/>
          </p:nvSpPr>
          <p:spPr>
            <a:xfrm>
              <a:off x="2836164" y="2397253"/>
              <a:ext cx="6123940" cy="2284730"/>
            </a:xfrm>
            <a:custGeom>
              <a:rect b="b" l="l" r="r" t="t"/>
              <a:pathLst>
                <a:path extrusionOk="0" h="2284729" w="6123940">
                  <a:moveTo>
                    <a:pt x="0" y="2284476"/>
                  </a:moveTo>
                  <a:lnTo>
                    <a:pt x="6123432" y="2284476"/>
                  </a:lnTo>
                  <a:lnTo>
                    <a:pt x="6123432" y="0"/>
                  </a:lnTo>
                  <a:lnTo>
                    <a:pt x="0" y="0"/>
                  </a:lnTo>
                  <a:lnTo>
                    <a:pt x="0" y="2284476"/>
                  </a:lnTo>
                  <a:close/>
                </a:path>
              </a:pathLst>
            </a:custGeom>
            <a:noFill/>
            <a:ln cap="flat" cmpd="sng" w="12700">
              <a:solidFill>
                <a:srgbClr val="2E528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372" name="Google Shape;1372;p65"/>
            <p:cNvPicPr preferRelativeResize="0"/>
            <p:nvPr/>
          </p:nvPicPr>
          <p:blipFill rotWithShape="1">
            <a:blip r:embed="rId91">
              <a:alphaModFix/>
            </a:blip>
            <a:srcRect b="0" l="0" r="0" t="0"/>
            <a:stretch/>
          </p:blipFill>
          <p:spPr>
            <a:xfrm>
              <a:off x="2813304" y="2447558"/>
              <a:ext cx="1294638" cy="387845"/>
            </a:xfrm>
            <a:prstGeom prst="rect">
              <a:avLst/>
            </a:prstGeom>
            <a:noFill/>
            <a:ln>
              <a:noFill/>
            </a:ln>
          </p:spPr>
        </p:pic>
        <p:pic>
          <p:nvPicPr>
            <p:cNvPr id="1373" name="Google Shape;1373;p65"/>
            <p:cNvPicPr preferRelativeResize="0"/>
            <p:nvPr/>
          </p:nvPicPr>
          <p:blipFill rotWithShape="1">
            <a:blip r:embed="rId92">
              <a:alphaModFix/>
            </a:blip>
            <a:srcRect b="0" l="0" r="0" t="0"/>
            <a:stretch/>
          </p:blipFill>
          <p:spPr>
            <a:xfrm>
              <a:off x="3875532" y="2447558"/>
              <a:ext cx="4972050" cy="387845"/>
            </a:xfrm>
            <a:prstGeom prst="rect">
              <a:avLst/>
            </a:prstGeom>
            <a:noFill/>
            <a:ln>
              <a:noFill/>
            </a:ln>
          </p:spPr>
        </p:pic>
        <p:pic>
          <p:nvPicPr>
            <p:cNvPr id="1374" name="Google Shape;1374;p65"/>
            <p:cNvPicPr preferRelativeResize="0"/>
            <p:nvPr/>
          </p:nvPicPr>
          <p:blipFill rotWithShape="1">
            <a:blip r:embed="rId93">
              <a:alphaModFix/>
            </a:blip>
            <a:srcRect b="0" l="0" r="0" t="0"/>
            <a:stretch/>
          </p:blipFill>
          <p:spPr>
            <a:xfrm>
              <a:off x="2813304" y="2653297"/>
              <a:ext cx="4469129" cy="387845"/>
            </a:xfrm>
            <a:prstGeom prst="rect">
              <a:avLst/>
            </a:prstGeom>
            <a:noFill/>
            <a:ln>
              <a:noFill/>
            </a:ln>
          </p:spPr>
        </p:pic>
        <p:pic>
          <p:nvPicPr>
            <p:cNvPr id="1375" name="Google Shape;1375;p65"/>
            <p:cNvPicPr preferRelativeResize="0"/>
            <p:nvPr/>
          </p:nvPicPr>
          <p:blipFill rotWithShape="1">
            <a:blip r:embed="rId94">
              <a:alphaModFix/>
            </a:blip>
            <a:srcRect b="0" l="0" r="0" t="0"/>
            <a:stretch/>
          </p:blipFill>
          <p:spPr>
            <a:xfrm>
              <a:off x="7050023" y="2653297"/>
              <a:ext cx="317753" cy="387845"/>
            </a:xfrm>
            <a:prstGeom prst="rect">
              <a:avLst/>
            </a:prstGeom>
            <a:noFill/>
            <a:ln>
              <a:noFill/>
            </a:ln>
          </p:spPr>
        </p:pic>
        <p:pic>
          <p:nvPicPr>
            <p:cNvPr id="1376" name="Google Shape;1376;p65"/>
            <p:cNvPicPr preferRelativeResize="0"/>
            <p:nvPr/>
          </p:nvPicPr>
          <p:blipFill rotWithShape="1">
            <a:blip r:embed="rId95">
              <a:alphaModFix/>
            </a:blip>
            <a:srcRect b="0" l="0" r="0" t="0"/>
            <a:stretch/>
          </p:blipFill>
          <p:spPr>
            <a:xfrm>
              <a:off x="7173468" y="2653297"/>
              <a:ext cx="1826514" cy="387845"/>
            </a:xfrm>
            <a:prstGeom prst="rect">
              <a:avLst/>
            </a:prstGeom>
            <a:noFill/>
            <a:ln>
              <a:noFill/>
            </a:ln>
          </p:spPr>
        </p:pic>
        <p:pic>
          <p:nvPicPr>
            <p:cNvPr id="1377" name="Google Shape;1377;p65"/>
            <p:cNvPicPr preferRelativeResize="0"/>
            <p:nvPr/>
          </p:nvPicPr>
          <p:blipFill rotWithShape="1">
            <a:blip r:embed="rId96">
              <a:alphaModFix/>
            </a:blip>
            <a:srcRect b="0" l="0" r="0" t="0"/>
            <a:stretch/>
          </p:blipFill>
          <p:spPr>
            <a:xfrm>
              <a:off x="2813304" y="2859037"/>
              <a:ext cx="837438" cy="387845"/>
            </a:xfrm>
            <a:prstGeom prst="rect">
              <a:avLst/>
            </a:prstGeom>
            <a:noFill/>
            <a:ln>
              <a:noFill/>
            </a:ln>
          </p:spPr>
        </p:pic>
        <p:pic>
          <p:nvPicPr>
            <p:cNvPr id="1378" name="Google Shape;1378;p65"/>
            <p:cNvPicPr preferRelativeResize="0"/>
            <p:nvPr/>
          </p:nvPicPr>
          <p:blipFill rotWithShape="1">
            <a:blip r:embed="rId97">
              <a:alphaModFix/>
            </a:blip>
            <a:srcRect b="0" l="0" r="0" t="0"/>
            <a:stretch/>
          </p:blipFill>
          <p:spPr>
            <a:xfrm>
              <a:off x="3418332" y="2859037"/>
              <a:ext cx="285750" cy="387845"/>
            </a:xfrm>
            <a:prstGeom prst="rect">
              <a:avLst/>
            </a:prstGeom>
            <a:noFill/>
            <a:ln>
              <a:noFill/>
            </a:ln>
          </p:spPr>
        </p:pic>
        <p:pic>
          <p:nvPicPr>
            <p:cNvPr id="1379" name="Google Shape;1379;p65"/>
            <p:cNvPicPr preferRelativeResize="0"/>
            <p:nvPr/>
          </p:nvPicPr>
          <p:blipFill rotWithShape="1">
            <a:blip r:embed="rId98">
              <a:alphaModFix/>
            </a:blip>
            <a:srcRect b="0" l="0" r="0" t="0"/>
            <a:stretch/>
          </p:blipFill>
          <p:spPr>
            <a:xfrm>
              <a:off x="3471671" y="2859037"/>
              <a:ext cx="1540002" cy="387845"/>
            </a:xfrm>
            <a:prstGeom prst="rect">
              <a:avLst/>
            </a:prstGeom>
            <a:noFill/>
            <a:ln>
              <a:noFill/>
            </a:ln>
          </p:spPr>
        </p:pic>
        <p:pic>
          <p:nvPicPr>
            <p:cNvPr id="1380" name="Google Shape;1380;p65"/>
            <p:cNvPicPr preferRelativeResize="0"/>
            <p:nvPr/>
          </p:nvPicPr>
          <p:blipFill rotWithShape="1">
            <a:blip r:embed="rId94">
              <a:alphaModFix/>
            </a:blip>
            <a:srcRect b="0" l="0" r="0" t="0"/>
            <a:stretch/>
          </p:blipFill>
          <p:spPr>
            <a:xfrm>
              <a:off x="4779264" y="2859037"/>
              <a:ext cx="317753" cy="387845"/>
            </a:xfrm>
            <a:prstGeom prst="rect">
              <a:avLst/>
            </a:prstGeom>
            <a:noFill/>
            <a:ln>
              <a:noFill/>
            </a:ln>
          </p:spPr>
        </p:pic>
        <p:pic>
          <p:nvPicPr>
            <p:cNvPr id="1381" name="Google Shape;1381;p65"/>
            <p:cNvPicPr preferRelativeResize="0"/>
            <p:nvPr/>
          </p:nvPicPr>
          <p:blipFill rotWithShape="1">
            <a:blip r:embed="rId99">
              <a:alphaModFix/>
            </a:blip>
            <a:srcRect b="0" l="0" r="0" t="0"/>
            <a:stretch/>
          </p:blipFill>
          <p:spPr>
            <a:xfrm>
              <a:off x="4902708" y="2859037"/>
              <a:ext cx="3714749" cy="387845"/>
            </a:xfrm>
            <a:prstGeom prst="rect">
              <a:avLst/>
            </a:prstGeom>
            <a:noFill/>
            <a:ln>
              <a:noFill/>
            </a:ln>
          </p:spPr>
        </p:pic>
        <p:pic>
          <p:nvPicPr>
            <p:cNvPr id="1382" name="Google Shape;1382;p65"/>
            <p:cNvPicPr preferRelativeResize="0"/>
            <p:nvPr/>
          </p:nvPicPr>
          <p:blipFill rotWithShape="1">
            <a:blip r:embed="rId100">
              <a:alphaModFix/>
            </a:blip>
            <a:srcRect b="0" l="0" r="0" t="0"/>
            <a:stretch/>
          </p:blipFill>
          <p:spPr>
            <a:xfrm>
              <a:off x="2813304" y="3064777"/>
              <a:ext cx="2396489" cy="387845"/>
            </a:xfrm>
            <a:prstGeom prst="rect">
              <a:avLst/>
            </a:prstGeom>
            <a:noFill/>
            <a:ln>
              <a:noFill/>
            </a:ln>
          </p:spPr>
        </p:pic>
        <p:pic>
          <p:nvPicPr>
            <p:cNvPr id="1383" name="Google Shape;1383;p65"/>
            <p:cNvPicPr preferRelativeResize="0"/>
            <p:nvPr/>
          </p:nvPicPr>
          <p:blipFill rotWithShape="1">
            <a:blip r:embed="rId101">
              <a:alphaModFix/>
            </a:blip>
            <a:srcRect b="0" l="0" r="0" t="0"/>
            <a:stretch/>
          </p:blipFill>
          <p:spPr>
            <a:xfrm>
              <a:off x="2813304" y="3270517"/>
              <a:ext cx="5583173" cy="387845"/>
            </a:xfrm>
            <a:prstGeom prst="rect">
              <a:avLst/>
            </a:prstGeom>
            <a:noFill/>
            <a:ln>
              <a:noFill/>
            </a:ln>
          </p:spPr>
        </p:pic>
        <p:pic>
          <p:nvPicPr>
            <p:cNvPr id="1384" name="Google Shape;1384;p65"/>
            <p:cNvPicPr preferRelativeResize="0"/>
            <p:nvPr/>
          </p:nvPicPr>
          <p:blipFill rotWithShape="1">
            <a:blip r:embed="rId102">
              <a:alphaModFix/>
            </a:blip>
            <a:srcRect b="0" l="0" r="0" t="0"/>
            <a:stretch/>
          </p:blipFill>
          <p:spPr>
            <a:xfrm>
              <a:off x="2813304" y="3476257"/>
              <a:ext cx="6150102" cy="387845"/>
            </a:xfrm>
            <a:prstGeom prst="rect">
              <a:avLst/>
            </a:prstGeom>
            <a:noFill/>
            <a:ln>
              <a:noFill/>
            </a:ln>
          </p:spPr>
        </p:pic>
        <p:pic>
          <p:nvPicPr>
            <p:cNvPr id="1385" name="Google Shape;1385;p65"/>
            <p:cNvPicPr preferRelativeResize="0"/>
            <p:nvPr/>
          </p:nvPicPr>
          <p:blipFill rotWithShape="1">
            <a:blip r:embed="rId103">
              <a:alphaModFix/>
            </a:blip>
            <a:srcRect b="0" l="0" r="0" t="0"/>
            <a:stretch/>
          </p:blipFill>
          <p:spPr>
            <a:xfrm>
              <a:off x="2813304" y="3681985"/>
              <a:ext cx="5267705" cy="387845"/>
            </a:xfrm>
            <a:prstGeom prst="rect">
              <a:avLst/>
            </a:prstGeom>
            <a:noFill/>
            <a:ln>
              <a:noFill/>
            </a:ln>
          </p:spPr>
        </p:pic>
        <p:pic>
          <p:nvPicPr>
            <p:cNvPr id="1386" name="Google Shape;1386;p65"/>
            <p:cNvPicPr preferRelativeResize="0"/>
            <p:nvPr/>
          </p:nvPicPr>
          <p:blipFill rotWithShape="1">
            <a:blip r:embed="rId104">
              <a:alphaModFix/>
            </a:blip>
            <a:srcRect b="0" l="0" r="0" t="0"/>
            <a:stretch/>
          </p:blipFill>
          <p:spPr>
            <a:xfrm>
              <a:off x="2813304" y="3887725"/>
              <a:ext cx="6131814" cy="387845"/>
            </a:xfrm>
            <a:prstGeom prst="rect">
              <a:avLst/>
            </a:prstGeom>
            <a:noFill/>
            <a:ln>
              <a:noFill/>
            </a:ln>
          </p:spPr>
        </p:pic>
        <p:pic>
          <p:nvPicPr>
            <p:cNvPr id="1387" name="Google Shape;1387;p65"/>
            <p:cNvPicPr preferRelativeResize="0"/>
            <p:nvPr/>
          </p:nvPicPr>
          <p:blipFill rotWithShape="1">
            <a:blip r:embed="rId105">
              <a:alphaModFix/>
            </a:blip>
            <a:srcRect b="0" l="0" r="0" t="0"/>
            <a:stretch/>
          </p:blipFill>
          <p:spPr>
            <a:xfrm>
              <a:off x="2813304" y="4093465"/>
              <a:ext cx="6002273" cy="387845"/>
            </a:xfrm>
            <a:prstGeom prst="rect">
              <a:avLst/>
            </a:prstGeom>
            <a:noFill/>
            <a:ln>
              <a:noFill/>
            </a:ln>
          </p:spPr>
        </p:pic>
        <p:pic>
          <p:nvPicPr>
            <p:cNvPr id="1388" name="Google Shape;1388;p65"/>
            <p:cNvPicPr preferRelativeResize="0"/>
            <p:nvPr/>
          </p:nvPicPr>
          <p:blipFill rotWithShape="1">
            <a:blip r:embed="rId106">
              <a:alphaModFix/>
            </a:blip>
            <a:srcRect b="0" l="0" r="0" t="0"/>
            <a:stretch/>
          </p:blipFill>
          <p:spPr>
            <a:xfrm>
              <a:off x="2813304" y="4299204"/>
              <a:ext cx="3964685" cy="387845"/>
            </a:xfrm>
            <a:prstGeom prst="rect">
              <a:avLst/>
            </a:prstGeom>
            <a:noFill/>
            <a:ln>
              <a:noFill/>
            </a:ln>
          </p:spPr>
        </p:pic>
      </p:grpSp>
      <p:sp>
        <p:nvSpPr>
          <p:cNvPr id="1389" name="Google Shape;1389;p65"/>
          <p:cNvSpPr txBox="1"/>
          <p:nvPr>
            <p:ph type="title"/>
          </p:nvPr>
        </p:nvSpPr>
        <p:spPr>
          <a:xfrm>
            <a:off x="391159" y="70256"/>
            <a:ext cx="2620010" cy="42925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Formazione pratica</a:t>
            </a:r>
            <a:endParaRPr/>
          </a:p>
        </p:txBody>
      </p:sp>
      <p:sp>
        <p:nvSpPr>
          <p:cNvPr id="1390" name="Google Shape;1390;p65"/>
          <p:cNvSpPr txBox="1"/>
          <p:nvPr/>
        </p:nvSpPr>
        <p:spPr>
          <a:xfrm>
            <a:off x="8128000" y="40551"/>
            <a:ext cx="70485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850">
                <a:solidFill>
                  <a:srgbClr val="D7791A"/>
                </a:solidFill>
                <a:latin typeface="Calibri"/>
                <a:ea typeface="Calibri"/>
                <a:cs typeface="Calibri"/>
                <a:sym typeface="Calibri"/>
              </a:rPr>
              <a:t>CSP0011_C_E</a:t>
            </a:r>
            <a:endParaRPr sz="850">
              <a:latin typeface="Calibri"/>
              <a:ea typeface="Calibri"/>
              <a:cs typeface="Calibri"/>
              <a:sym typeface="Calibri"/>
            </a:endParaRPr>
          </a:p>
        </p:txBody>
      </p:sp>
      <p:sp>
        <p:nvSpPr>
          <p:cNvPr id="1391" name="Google Shape;1391;p65"/>
          <p:cNvSpPr txBox="1"/>
          <p:nvPr/>
        </p:nvSpPr>
        <p:spPr>
          <a:xfrm>
            <a:off x="990600" y="830147"/>
            <a:ext cx="699770" cy="640080"/>
          </a:xfrm>
          <a:prstGeom prst="rect">
            <a:avLst/>
          </a:prstGeom>
          <a:noFill/>
          <a:ln>
            <a:noFill/>
          </a:ln>
        </p:spPr>
        <p:txBody>
          <a:bodyPr anchorCtr="0" anchor="t" bIns="0" lIns="0" spcFirstLastPara="1" rIns="0" wrap="square" tIns="76200">
            <a:spAutoFit/>
          </a:bodyPr>
          <a:lstStyle/>
          <a:p>
            <a:pPr indent="0" lvl="0" marL="90805" rtl="0" algn="l">
              <a:lnSpc>
                <a:spcPct val="100000"/>
              </a:lnSpc>
              <a:spcBef>
                <a:spcPts val="0"/>
              </a:spcBef>
              <a:spcAft>
                <a:spcPts val="0"/>
              </a:spcAft>
              <a:buNone/>
            </a:pPr>
            <a:r>
              <a:rPr lang="en-US" sz="1600">
                <a:solidFill>
                  <a:srgbClr val="FFFFFF"/>
                </a:solidFill>
                <a:latin typeface="Calibri"/>
                <a:ea typeface="Calibri"/>
                <a:cs typeface="Calibri"/>
                <a:sym typeface="Calibri"/>
              </a:rPr>
              <a:t>CIRM</a:t>
            </a:r>
            <a:endParaRPr sz="1600">
              <a:latin typeface="Calibri"/>
              <a:ea typeface="Calibri"/>
              <a:cs typeface="Calibri"/>
              <a:sym typeface="Calibri"/>
            </a:endParaRPr>
          </a:p>
          <a:p>
            <a:pPr indent="0" lvl="0" marL="12700" rtl="0" algn="l">
              <a:lnSpc>
                <a:spcPct val="100000"/>
              </a:lnSpc>
              <a:spcBef>
                <a:spcPts val="500"/>
              </a:spcBef>
              <a:spcAft>
                <a:spcPts val="0"/>
              </a:spcAft>
              <a:buNone/>
            </a:pPr>
            <a:r>
              <a:rPr lang="en-US" sz="1600">
                <a:solidFill>
                  <a:srgbClr val="FFFFFF"/>
                </a:solidFill>
                <a:latin typeface="Calibri"/>
                <a:ea typeface="Calibri"/>
                <a:cs typeface="Calibri"/>
                <a:sym typeface="Calibri"/>
              </a:rPr>
              <a:t>Livello 0</a:t>
            </a:r>
            <a:endParaRPr sz="1600">
              <a:latin typeface="Calibri"/>
              <a:ea typeface="Calibri"/>
              <a:cs typeface="Calibri"/>
              <a:sym typeface="Calibri"/>
            </a:endParaRPr>
          </a:p>
        </p:txBody>
      </p:sp>
      <p:sp>
        <p:nvSpPr>
          <p:cNvPr id="1392" name="Google Shape;1392;p65"/>
          <p:cNvSpPr txBox="1"/>
          <p:nvPr/>
        </p:nvSpPr>
        <p:spPr>
          <a:xfrm>
            <a:off x="2288539" y="810183"/>
            <a:ext cx="5969635" cy="504190"/>
          </a:xfrm>
          <a:prstGeom prst="rect">
            <a:avLst/>
          </a:prstGeom>
          <a:noFill/>
          <a:ln>
            <a:noFill/>
          </a:ln>
        </p:spPr>
        <p:txBody>
          <a:bodyPr anchorCtr="0" anchor="t" bIns="0" lIns="0" spcFirstLastPara="1" rIns="0" wrap="square" tIns="12700">
            <a:spAutoFit/>
          </a:bodyPr>
          <a:lstStyle/>
          <a:p>
            <a:pPr indent="0" lvl="0" marL="12700" marR="5080" rtl="0" algn="just">
              <a:lnSpc>
                <a:spcPct val="100000"/>
              </a:lnSpc>
              <a:spcBef>
                <a:spcPts val="0"/>
              </a:spcBef>
              <a:spcAft>
                <a:spcPts val="0"/>
              </a:spcAft>
              <a:buNone/>
            </a:pPr>
            <a:r>
              <a:rPr b="1" lang="en-US" sz="1050">
                <a:latin typeface="Calibri"/>
                <a:ea typeface="Calibri"/>
                <a:cs typeface="Calibri"/>
                <a:sym typeface="Calibri"/>
              </a:rPr>
              <a:t>IT to OT : </a:t>
            </a:r>
            <a:r>
              <a:rPr lang="en-US" sz="1050">
                <a:latin typeface="Calibri"/>
                <a:ea typeface="Calibri"/>
                <a:cs typeface="Calibri"/>
                <a:sym typeface="Calibri"/>
              </a:rPr>
              <a:t>OT / ICS Penetration test identifica i potenziali punti di ingresso utilizzando tecniche non intrusive per identificare le vulnerabilità nella rete OT. Queste tecniche possono includere la scansione delle vulnerabilità, la mappatura della rete e l'analisi del traffico di rete.</a:t>
            </a:r>
            <a:endParaRPr sz="1050">
              <a:latin typeface="Calibri"/>
              <a:ea typeface="Calibri"/>
              <a:cs typeface="Calibri"/>
              <a:sym typeface="Calibri"/>
            </a:endParaRPr>
          </a:p>
        </p:txBody>
      </p:sp>
      <p:sp>
        <p:nvSpPr>
          <p:cNvPr id="1393" name="Google Shape;1393;p65"/>
          <p:cNvSpPr txBox="1"/>
          <p:nvPr/>
        </p:nvSpPr>
        <p:spPr>
          <a:xfrm>
            <a:off x="997585" y="1854657"/>
            <a:ext cx="479425" cy="413384"/>
          </a:xfrm>
          <a:prstGeom prst="rect">
            <a:avLst/>
          </a:prstGeom>
          <a:noFill/>
          <a:ln>
            <a:noFill/>
          </a:ln>
        </p:spPr>
        <p:txBody>
          <a:bodyPr anchorCtr="0" anchor="t" bIns="0" lIns="0" spcFirstLastPara="1" rIns="0" wrap="square" tIns="12700">
            <a:spAutoFit/>
          </a:bodyPr>
          <a:lstStyle/>
          <a:p>
            <a:pPr indent="-64135" lvl="0" marL="76835" marR="5080" rtl="0" algn="l">
              <a:lnSpc>
                <a:spcPct val="100000"/>
              </a:lnSpc>
              <a:spcBef>
                <a:spcPts val="0"/>
              </a:spcBef>
              <a:spcAft>
                <a:spcPts val="0"/>
              </a:spcAft>
              <a:buNone/>
            </a:pPr>
            <a:r>
              <a:rPr lang="en-US" sz="850">
                <a:solidFill>
                  <a:srgbClr val="FFFFFF"/>
                </a:solidFill>
                <a:latin typeface="Calibri"/>
                <a:ea typeface="Calibri"/>
                <a:cs typeface="Calibri"/>
                <a:sym typeface="Calibri"/>
              </a:rPr>
              <a:t>Rete e memoria forense</a:t>
            </a:r>
            <a:endParaRPr sz="850">
              <a:latin typeface="Calibri"/>
              <a:ea typeface="Calibri"/>
              <a:cs typeface="Calibri"/>
              <a:sym typeface="Calibri"/>
            </a:endParaRPr>
          </a:p>
        </p:txBody>
      </p:sp>
      <p:sp>
        <p:nvSpPr>
          <p:cNvPr id="1394" name="Google Shape;1394;p65"/>
          <p:cNvSpPr txBox="1"/>
          <p:nvPr/>
        </p:nvSpPr>
        <p:spPr>
          <a:xfrm>
            <a:off x="2249804" y="1439747"/>
            <a:ext cx="5189855" cy="429259"/>
          </a:xfrm>
          <a:prstGeom prst="rect">
            <a:avLst/>
          </a:prstGeom>
          <a:noFill/>
          <a:ln>
            <a:noFill/>
          </a:ln>
        </p:spPr>
        <p:txBody>
          <a:bodyPr anchorCtr="0" anchor="t" bIns="0" lIns="0" spcFirstLastPara="1" rIns="0" wrap="square" tIns="12700">
            <a:spAutoFit/>
          </a:bodyPr>
          <a:lstStyle/>
          <a:p>
            <a:pPr indent="0" lvl="0" marL="50800" marR="43180" rtl="0" algn="l">
              <a:lnSpc>
                <a:spcPct val="126200"/>
              </a:lnSpc>
              <a:spcBef>
                <a:spcPts val="0"/>
              </a:spcBef>
              <a:spcAft>
                <a:spcPts val="0"/>
              </a:spcAft>
              <a:buNone/>
            </a:pPr>
            <a:r>
              <a:rPr baseline="30000" lang="en-US" sz="1575">
                <a:latin typeface="Calibri"/>
                <a:ea typeface="Calibri"/>
                <a:cs typeface="Calibri"/>
                <a:sym typeface="Calibri"/>
              </a:rPr>
              <a:t>OT </a:t>
            </a:r>
            <a:r>
              <a:rPr b="1" lang="en-US" sz="1050">
                <a:latin typeface="Calibri"/>
                <a:ea typeface="Calibri"/>
                <a:cs typeface="Calibri"/>
                <a:sym typeface="Calibri"/>
              </a:rPr>
              <a:t>Attacco Man in </a:t>
            </a:r>
            <a:r>
              <a:rPr lang="en-US" sz="1050">
                <a:latin typeface="Calibri"/>
                <a:ea typeface="Calibri"/>
                <a:cs typeface="Calibri"/>
                <a:sym typeface="Calibri"/>
              </a:rPr>
              <a:t>the </a:t>
            </a:r>
            <a:r>
              <a:rPr b="1" lang="en-US" sz="1050">
                <a:latin typeface="Calibri"/>
                <a:ea typeface="Calibri"/>
                <a:cs typeface="Calibri"/>
                <a:sym typeface="Calibri"/>
              </a:rPr>
              <a:t>middle: </a:t>
            </a:r>
            <a:r>
              <a:rPr lang="en-US" sz="1050">
                <a:latin typeface="Calibri"/>
                <a:ea typeface="Calibri"/>
                <a:cs typeface="Calibri"/>
                <a:sym typeface="Calibri"/>
              </a:rPr>
              <a:t>un attacco man-in-the-middle è una forma di intercettazione </a:t>
            </a:r>
            <a:r>
              <a:rPr baseline="30000" lang="en-US" sz="1575">
                <a:latin typeface="Calibri"/>
                <a:ea typeface="Calibri"/>
                <a:cs typeface="Calibri"/>
                <a:sym typeface="Calibri"/>
              </a:rPr>
              <a:t>un </a:t>
            </a:r>
            <a:r>
              <a:rPr lang="en-US" sz="1050">
                <a:latin typeface="Calibri"/>
                <a:ea typeface="Calibri"/>
                <a:cs typeface="Calibri"/>
                <a:sym typeface="Calibri"/>
              </a:rPr>
              <a:t>attacco in cui un aggressore intercetta un trasferimento di informazioni o di dati in corso. Il</a:t>
            </a:r>
            <a:endParaRPr sz="1050">
              <a:latin typeface="Calibri"/>
              <a:ea typeface="Calibri"/>
              <a:cs typeface="Calibri"/>
              <a:sym typeface="Calibri"/>
            </a:endParaRPr>
          </a:p>
        </p:txBody>
      </p:sp>
      <p:sp>
        <p:nvSpPr>
          <p:cNvPr id="1395" name="Google Shape;1395;p65"/>
          <p:cNvSpPr txBox="1"/>
          <p:nvPr/>
        </p:nvSpPr>
        <p:spPr>
          <a:xfrm>
            <a:off x="2287904" y="1870278"/>
            <a:ext cx="116839"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al</a:t>
            </a:r>
            <a:endParaRPr sz="1050">
              <a:latin typeface="Calibri"/>
              <a:ea typeface="Calibri"/>
              <a:cs typeface="Calibri"/>
              <a:sym typeface="Calibri"/>
            </a:endParaRPr>
          </a:p>
        </p:txBody>
      </p:sp>
      <p:sp>
        <p:nvSpPr>
          <p:cNvPr id="1396" name="Google Shape;1396;p65"/>
          <p:cNvSpPr txBox="1"/>
          <p:nvPr/>
        </p:nvSpPr>
        <p:spPr>
          <a:xfrm>
            <a:off x="2550159" y="1889328"/>
            <a:ext cx="489331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L'aggressore si spaccia per un vero partecipante dopo essersi inserito nel "mezzo". Questo</a:t>
            </a:r>
            <a:endParaRPr sz="1050">
              <a:latin typeface="Calibri"/>
              <a:ea typeface="Calibri"/>
              <a:cs typeface="Calibri"/>
              <a:sym typeface="Calibri"/>
            </a:endParaRPr>
          </a:p>
        </p:txBody>
      </p:sp>
      <p:sp>
        <p:nvSpPr>
          <p:cNvPr id="1397" name="Google Shape;1397;p65"/>
          <p:cNvSpPr txBox="1"/>
          <p:nvPr/>
        </p:nvSpPr>
        <p:spPr>
          <a:xfrm>
            <a:off x="2262504" y="2095068"/>
            <a:ext cx="5904865" cy="185420"/>
          </a:xfrm>
          <a:prstGeom prst="rect">
            <a:avLst/>
          </a:prstGeom>
          <a:noFill/>
          <a:ln>
            <a:noFill/>
          </a:ln>
        </p:spPr>
        <p:txBody>
          <a:bodyPr anchorCtr="0" anchor="t" bIns="0" lIns="0" spcFirstLastPara="1" rIns="0" wrap="square" tIns="12700">
            <a:spAutoFit/>
          </a:bodyPr>
          <a:lstStyle/>
          <a:p>
            <a:pPr indent="0" lvl="0" marL="38100" rtl="0" algn="l">
              <a:lnSpc>
                <a:spcPct val="100000"/>
              </a:lnSpc>
              <a:spcBef>
                <a:spcPts val="0"/>
              </a:spcBef>
              <a:spcAft>
                <a:spcPts val="0"/>
              </a:spcAft>
              <a:buNone/>
            </a:pPr>
            <a:r>
              <a:rPr baseline="30000" lang="en-US" sz="1575">
                <a:latin typeface="Calibri"/>
                <a:ea typeface="Calibri"/>
                <a:cs typeface="Calibri"/>
                <a:sym typeface="Calibri"/>
              </a:rPr>
              <a:t>pr </a:t>
            </a:r>
            <a:r>
              <a:rPr lang="en-US" sz="1050">
                <a:latin typeface="Calibri"/>
                <a:ea typeface="Calibri"/>
                <a:cs typeface="Calibri"/>
                <a:sym typeface="Calibri"/>
              </a:rPr>
              <a:t>gli consente di intercettare le informazioni da entrambe le parti e di eseguire operazioni dannose. </a:t>
            </a:r>
            <a:r>
              <a:rPr baseline="30000" lang="en-US" sz="1575">
                <a:latin typeface="Calibri"/>
                <a:ea typeface="Calibri"/>
                <a:cs typeface="Calibri"/>
                <a:sym typeface="Calibri"/>
              </a:rPr>
              <a:t>Vu </a:t>
            </a:r>
            <a:r>
              <a:rPr lang="en-US" sz="1050">
                <a:latin typeface="Calibri"/>
                <a:ea typeface="Calibri"/>
                <a:cs typeface="Calibri"/>
                <a:sym typeface="Calibri"/>
              </a:rPr>
              <a:t>Bas</a:t>
            </a:r>
            <a:endParaRPr sz="1050">
              <a:latin typeface="Calibri"/>
              <a:ea typeface="Calibri"/>
              <a:cs typeface="Calibri"/>
              <a:sym typeface="Calibri"/>
            </a:endParaRPr>
          </a:p>
        </p:txBody>
      </p:sp>
      <p:sp>
        <p:nvSpPr>
          <p:cNvPr id="1398" name="Google Shape;1398;p65"/>
          <p:cNvSpPr txBox="1"/>
          <p:nvPr/>
        </p:nvSpPr>
        <p:spPr>
          <a:xfrm>
            <a:off x="911110" y="2490177"/>
            <a:ext cx="820419"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850">
                <a:solidFill>
                  <a:srgbClr val="FFFFFF"/>
                </a:solidFill>
                <a:latin typeface="Calibri"/>
                <a:ea typeface="Calibri"/>
                <a:cs typeface="Calibri"/>
                <a:sym typeface="Calibri"/>
              </a:rPr>
              <a:t>Estrazione dei dati</a:t>
            </a:r>
            <a:endParaRPr sz="850">
              <a:latin typeface="Calibri"/>
              <a:ea typeface="Calibri"/>
              <a:cs typeface="Calibri"/>
              <a:sym typeface="Calibri"/>
            </a:endParaRPr>
          </a:p>
        </p:txBody>
      </p:sp>
      <p:sp>
        <p:nvSpPr>
          <p:cNvPr id="1399" name="Google Shape;1399;p65"/>
          <p:cNvSpPr txBox="1"/>
          <p:nvPr/>
        </p:nvSpPr>
        <p:spPr>
          <a:xfrm>
            <a:off x="1197508" y="3125584"/>
            <a:ext cx="25019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850">
                <a:solidFill>
                  <a:srgbClr val="FFFFFF"/>
                </a:solidFill>
                <a:latin typeface="Calibri"/>
                <a:ea typeface="Calibri"/>
                <a:cs typeface="Calibri"/>
                <a:sym typeface="Calibri"/>
              </a:rPr>
              <a:t>DDos</a:t>
            </a:r>
            <a:endParaRPr sz="850">
              <a:latin typeface="Calibri"/>
              <a:ea typeface="Calibri"/>
              <a:cs typeface="Calibri"/>
              <a:sym typeface="Calibri"/>
            </a:endParaRPr>
          </a:p>
        </p:txBody>
      </p:sp>
      <p:sp>
        <p:nvSpPr>
          <p:cNvPr id="1400" name="Google Shape;1400;p65"/>
          <p:cNvSpPr txBox="1"/>
          <p:nvPr/>
        </p:nvSpPr>
        <p:spPr>
          <a:xfrm>
            <a:off x="2263140" y="2274608"/>
            <a:ext cx="452120" cy="185420"/>
          </a:xfrm>
          <a:prstGeom prst="rect">
            <a:avLst/>
          </a:prstGeom>
          <a:noFill/>
          <a:ln>
            <a:noFill/>
          </a:ln>
        </p:spPr>
        <p:txBody>
          <a:bodyPr anchorCtr="0" anchor="t" bIns="0" lIns="0" spcFirstLastPara="1" rIns="0" wrap="square" tIns="12700">
            <a:spAutoFit/>
          </a:bodyPr>
          <a:lstStyle/>
          <a:p>
            <a:pPr indent="0" lvl="0" marL="38100" rtl="0" algn="l">
              <a:lnSpc>
                <a:spcPct val="100000"/>
              </a:lnSpc>
              <a:spcBef>
                <a:spcPts val="0"/>
              </a:spcBef>
              <a:spcAft>
                <a:spcPts val="0"/>
              </a:spcAft>
              <a:buNone/>
            </a:pPr>
            <a:r>
              <a:rPr baseline="30000" lang="en-US" sz="1575">
                <a:latin typeface="Calibri"/>
                <a:ea typeface="Calibri"/>
                <a:cs typeface="Calibri"/>
                <a:sym typeface="Calibri"/>
              </a:rPr>
              <a:t>ne </a:t>
            </a:r>
            <a:r>
              <a:rPr lang="en-US" sz="1050">
                <a:latin typeface="Calibri"/>
                <a:ea typeface="Calibri"/>
                <a:cs typeface="Calibri"/>
                <a:sym typeface="Calibri"/>
              </a:rPr>
              <a:t>syst</a:t>
            </a:r>
            <a:endParaRPr sz="1050">
              <a:latin typeface="Calibri"/>
              <a:ea typeface="Calibri"/>
              <a:cs typeface="Calibri"/>
              <a:sym typeface="Calibri"/>
            </a:endParaRPr>
          </a:p>
        </p:txBody>
      </p:sp>
      <p:sp>
        <p:nvSpPr>
          <p:cNvPr id="1401" name="Google Shape;1401;p65"/>
          <p:cNvSpPr txBox="1"/>
          <p:nvPr/>
        </p:nvSpPr>
        <p:spPr>
          <a:xfrm>
            <a:off x="2263140" y="2440165"/>
            <a:ext cx="445770" cy="185420"/>
          </a:xfrm>
          <a:prstGeom prst="rect">
            <a:avLst/>
          </a:prstGeom>
          <a:noFill/>
          <a:ln>
            <a:noFill/>
          </a:ln>
        </p:spPr>
        <p:txBody>
          <a:bodyPr anchorCtr="0" anchor="t" bIns="0" lIns="0" spcFirstLastPara="1" rIns="0" wrap="square" tIns="12700">
            <a:spAutoFit/>
          </a:bodyPr>
          <a:lstStyle/>
          <a:p>
            <a:pPr indent="0" lvl="0" marL="38100" rtl="0" algn="l">
              <a:lnSpc>
                <a:spcPct val="100000"/>
              </a:lnSpc>
              <a:spcBef>
                <a:spcPts val="0"/>
              </a:spcBef>
              <a:spcAft>
                <a:spcPts val="0"/>
              </a:spcAft>
              <a:buNone/>
            </a:pPr>
            <a:r>
              <a:rPr baseline="30000" lang="en-US" sz="1575">
                <a:latin typeface="Calibri"/>
                <a:ea typeface="Calibri"/>
                <a:cs typeface="Calibri"/>
                <a:sym typeface="Calibri"/>
              </a:rPr>
              <a:t>ne </a:t>
            </a:r>
            <a:r>
              <a:rPr lang="en-US" sz="1050">
                <a:latin typeface="Calibri"/>
                <a:ea typeface="Calibri"/>
                <a:cs typeface="Calibri"/>
                <a:sym typeface="Calibri"/>
              </a:rPr>
              <a:t>effe</a:t>
            </a:r>
            <a:endParaRPr sz="1050">
              <a:latin typeface="Calibri"/>
              <a:ea typeface="Calibri"/>
              <a:cs typeface="Calibri"/>
              <a:sym typeface="Calibri"/>
            </a:endParaRPr>
          </a:p>
        </p:txBody>
      </p:sp>
      <p:sp>
        <p:nvSpPr>
          <p:cNvPr id="1402" name="Google Shape;1402;p65"/>
          <p:cNvSpPr txBox="1"/>
          <p:nvPr/>
        </p:nvSpPr>
        <p:spPr>
          <a:xfrm>
            <a:off x="2550795" y="2599258"/>
            <a:ext cx="241300" cy="50419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1050">
                <a:latin typeface="Calibri"/>
                <a:ea typeface="Calibri"/>
                <a:cs typeface="Calibri"/>
                <a:sym typeface="Calibri"/>
              </a:rPr>
              <a:t>Ima è tran</a:t>
            </a:r>
            <a:endParaRPr sz="1050">
              <a:latin typeface="Calibri"/>
              <a:ea typeface="Calibri"/>
              <a:cs typeface="Calibri"/>
              <a:sym typeface="Calibri"/>
            </a:endParaRPr>
          </a:p>
        </p:txBody>
      </p:sp>
      <p:sp>
        <p:nvSpPr>
          <p:cNvPr id="1403" name="Google Shape;1403;p65"/>
          <p:cNvSpPr txBox="1"/>
          <p:nvPr/>
        </p:nvSpPr>
        <p:spPr>
          <a:xfrm>
            <a:off x="2914650" y="2237816"/>
            <a:ext cx="479742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050">
                <a:latin typeface="Calibri"/>
                <a:ea typeface="Calibri"/>
                <a:cs typeface="Calibri"/>
                <a:sym typeface="Calibri"/>
              </a:rPr>
              <a:t>PLC dannoso: </a:t>
            </a:r>
            <a:r>
              <a:rPr lang="en-US" sz="1050">
                <a:latin typeface="Calibri"/>
                <a:ea typeface="Calibri"/>
                <a:cs typeface="Calibri"/>
                <a:sym typeface="Calibri"/>
              </a:rPr>
              <a:t>I controllori logici programmabili (PLC) sono parti del controllo industriale.</a:t>
            </a:r>
            <a:endParaRPr sz="1050">
              <a:latin typeface="Calibri"/>
              <a:ea typeface="Calibri"/>
              <a:cs typeface="Calibri"/>
              <a:sym typeface="Calibri"/>
            </a:endParaRPr>
          </a:p>
        </p:txBody>
      </p:sp>
      <p:sp>
        <p:nvSpPr>
          <p:cNvPr id="1404" name="Google Shape;1404;p65"/>
          <p:cNvSpPr txBox="1"/>
          <p:nvPr/>
        </p:nvSpPr>
        <p:spPr>
          <a:xfrm>
            <a:off x="2914650" y="2427808"/>
            <a:ext cx="502602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(ICS). Ricevono i dati dai sensori, li elaborano e, in base ai dati e alle informazioni, li elaborano.</a:t>
            </a:r>
            <a:endParaRPr sz="1050">
              <a:latin typeface="Calibri"/>
              <a:ea typeface="Calibri"/>
              <a:cs typeface="Calibri"/>
              <a:sym typeface="Calibri"/>
            </a:endParaRPr>
          </a:p>
        </p:txBody>
      </p:sp>
      <p:sp>
        <p:nvSpPr>
          <p:cNvPr id="1405" name="Google Shape;1405;p65"/>
          <p:cNvSpPr txBox="1"/>
          <p:nvPr/>
        </p:nvSpPr>
        <p:spPr>
          <a:xfrm>
            <a:off x="2914650" y="2633548"/>
            <a:ext cx="609409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la loro logica pre-programmata - forniscono uscite agli attuatori che controllano i sistemi di controllo industriale.</a:t>
            </a:r>
            <a:endParaRPr sz="1050">
              <a:latin typeface="Calibri"/>
              <a:ea typeface="Calibri"/>
              <a:cs typeface="Calibri"/>
              <a:sym typeface="Calibri"/>
            </a:endParaRPr>
          </a:p>
        </p:txBody>
      </p:sp>
      <p:sp>
        <p:nvSpPr>
          <p:cNvPr id="1406" name="Google Shape;1406;p65"/>
          <p:cNvSpPr txBox="1"/>
          <p:nvPr/>
        </p:nvSpPr>
        <p:spPr>
          <a:xfrm>
            <a:off x="2760891" y="2839288"/>
            <a:ext cx="1697355" cy="185420"/>
          </a:xfrm>
          <a:prstGeom prst="rect">
            <a:avLst/>
          </a:prstGeom>
          <a:noFill/>
          <a:ln>
            <a:noFill/>
          </a:ln>
        </p:spPr>
        <p:txBody>
          <a:bodyPr anchorCtr="0" anchor="t" bIns="0" lIns="0" spcFirstLastPara="1" rIns="0" wrap="square" tIns="12700">
            <a:spAutoFit/>
          </a:bodyPr>
          <a:lstStyle/>
          <a:p>
            <a:pPr indent="0" lvl="0" marL="38100" rtl="0" algn="l">
              <a:lnSpc>
                <a:spcPct val="100000"/>
              </a:lnSpc>
              <a:spcBef>
                <a:spcPts val="0"/>
              </a:spcBef>
              <a:spcAft>
                <a:spcPts val="0"/>
              </a:spcAft>
              <a:buNone/>
            </a:pPr>
            <a:r>
              <a:rPr baseline="30000" lang="en-US" sz="1575">
                <a:latin typeface="Calibri"/>
                <a:ea typeface="Calibri"/>
                <a:cs typeface="Calibri"/>
                <a:sym typeface="Calibri"/>
              </a:rPr>
              <a:t>s </a:t>
            </a:r>
            <a:r>
              <a:rPr lang="en-US" sz="1050">
                <a:latin typeface="Calibri"/>
                <a:ea typeface="Calibri"/>
                <a:cs typeface="Calibri"/>
                <a:sym typeface="Calibri"/>
              </a:rPr>
              <a:t>processi (pompe, motori...).</a:t>
            </a:r>
            <a:endParaRPr sz="1050">
              <a:latin typeface="Calibri"/>
              <a:ea typeface="Calibri"/>
              <a:cs typeface="Calibri"/>
              <a:sym typeface="Calibri"/>
            </a:endParaRPr>
          </a:p>
        </p:txBody>
      </p:sp>
      <p:sp>
        <p:nvSpPr>
          <p:cNvPr id="1407" name="Google Shape;1407;p65"/>
          <p:cNvSpPr txBox="1"/>
          <p:nvPr/>
        </p:nvSpPr>
        <p:spPr>
          <a:xfrm>
            <a:off x="2914650" y="3006013"/>
            <a:ext cx="5715000"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egli ultimi anni il livello firmware dei PLC ha iniziato a includere un webserver incorporato per facilitare la</a:t>
            </a:r>
            <a:endParaRPr sz="1050">
              <a:latin typeface="Calibri"/>
              <a:ea typeface="Calibri"/>
              <a:cs typeface="Calibri"/>
              <a:sym typeface="Calibri"/>
            </a:endParaRPr>
          </a:p>
        </p:txBody>
      </p:sp>
      <p:sp>
        <p:nvSpPr>
          <p:cNvPr id="1408" name="Google Shape;1408;p65"/>
          <p:cNvSpPr txBox="1"/>
          <p:nvPr/>
        </p:nvSpPr>
        <p:spPr>
          <a:xfrm>
            <a:off x="2914650" y="3165398"/>
            <a:ext cx="6059805" cy="1854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configurazione e il controllo tramite servizi web e API personalizzabili. Purtroppo, questo ha anche migliorato le</a:t>
            </a:r>
            <a:endParaRPr sz="1050">
              <a:latin typeface="Calibri"/>
              <a:ea typeface="Calibri"/>
              <a:cs typeface="Calibri"/>
              <a:sym typeface="Calibri"/>
            </a:endParaRPr>
          </a:p>
        </p:txBody>
      </p:sp>
      <p:sp>
        <p:nvSpPr>
          <p:cNvPr id="1409" name="Google Shape;1409;p65"/>
          <p:cNvSpPr txBox="1"/>
          <p:nvPr/>
        </p:nvSpPr>
        <p:spPr>
          <a:xfrm>
            <a:off x="927735" y="3716680"/>
            <a:ext cx="108966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850">
                <a:solidFill>
                  <a:srgbClr val="FFFFFF"/>
                </a:solidFill>
                <a:latin typeface="Calibri"/>
                <a:ea typeface="Calibri"/>
                <a:cs typeface="Calibri"/>
                <a:sym typeface="Calibri"/>
              </a:rPr>
              <a:t>Armadietto crittografico</a:t>
            </a:r>
            <a:endParaRPr sz="850">
              <a:latin typeface="Calibri"/>
              <a:ea typeface="Calibri"/>
              <a:cs typeface="Calibri"/>
              <a:sym typeface="Calibri"/>
            </a:endParaRPr>
          </a:p>
        </p:txBody>
      </p:sp>
      <p:sp>
        <p:nvSpPr>
          <p:cNvPr id="1410" name="Google Shape;1410;p65"/>
          <p:cNvSpPr txBox="1"/>
          <p:nvPr/>
        </p:nvSpPr>
        <p:spPr>
          <a:xfrm>
            <a:off x="2462529" y="3634130"/>
            <a:ext cx="84455"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850">
                <a:solidFill>
                  <a:srgbClr val="FFFFFF"/>
                </a:solidFill>
                <a:latin typeface="Calibri"/>
                <a:ea typeface="Calibri"/>
                <a:cs typeface="Calibri"/>
                <a:sym typeface="Calibri"/>
              </a:rPr>
              <a:t>R</a:t>
            </a:r>
            <a:endParaRPr sz="850">
              <a:latin typeface="Calibri"/>
              <a:ea typeface="Calibri"/>
              <a:cs typeface="Calibri"/>
              <a:sym typeface="Calibri"/>
            </a:endParaRPr>
          </a:p>
        </p:txBody>
      </p:sp>
      <p:sp>
        <p:nvSpPr>
          <p:cNvPr id="1411" name="Google Shape;1411;p65"/>
          <p:cNvSpPr txBox="1"/>
          <p:nvPr/>
        </p:nvSpPr>
        <p:spPr>
          <a:xfrm>
            <a:off x="2763342" y="3716680"/>
            <a:ext cx="78105"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850">
                <a:solidFill>
                  <a:srgbClr val="FFFFFF"/>
                </a:solidFill>
                <a:latin typeface="Calibri"/>
                <a:ea typeface="Calibri"/>
                <a:cs typeface="Calibri"/>
                <a:sym typeface="Calibri"/>
              </a:rPr>
              <a:t>T</a:t>
            </a:r>
            <a:endParaRPr sz="850">
              <a:latin typeface="Calibri"/>
              <a:ea typeface="Calibri"/>
              <a:cs typeface="Calibri"/>
              <a:sym typeface="Calibri"/>
            </a:endParaRPr>
          </a:p>
        </p:txBody>
      </p:sp>
      <p:sp>
        <p:nvSpPr>
          <p:cNvPr id="1412" name="Google Shape;1412;p65"/>
          <p:cNvSpPr txBox="1"/>
          <p:nvPr/>
        </p:nvSpPr>
        <p:spPr>
          <a:xfrm>
            <a:off x="2914650" y="3324783"/>
            <a:ext cx="5105400" cy="79883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050">
                <a:latin typeface="Calibri"/>
                <a:ea typeface="Calibri"/>
                <a:cs typeface="Calibri"/>
                <a:sym typeface="Calibri"/>
              </a:rPr>
              <a:t>possibilità di accesso remoto per gli aggressori.</a:t>
            </a:r>
            <a:endParaRPr sz="1050">
              <a:latin typeface="Calibri"/>
              <a:ea typeface="Calibri"/>
              <a:cs typeface="Calibri"/>
              <a:sym typeface="Calibri"/>
            </a:endParaRPr>
          </a:p>
          <a:p>
            <a:pPr indent="0" lvl="0" marL="12700" rtl="0" algn="l">
              <a:lnSpc>
                <a:spcPct val="100000"/>
              </a:lnSpc>
              <a:spcBef>
                <a:spcPts val="5"/>
              </a:spcBef>
              <a:spcAft>
                <a:spcPts val="0"/>
              </a:spcAft>
              <a:buNone/>
            </a:pPr>
            <a:r>
              <a:rPr lang="en-US" sz="1050">
                <a:latin typeface="Calibri"/>
                <a:ea typeface="Calibri"/>
                <a:cs typeface="Calibri"/>
                <a:sym typeface="Calibri"/>
              </a:rPr>
              <a:t>Mentre i precedenti attacchi ai PLC infettavano la logica di controllo o le porzioni del firmware</a:t>
            </a:r>
            <a:endParaRPr sz="1050">
              <a:latin typeface="Calibri"/>
              <a:ea typeface="Calibri"/>
              <a:cs typeface="Calibri"/>
              <a:sym typeface="Calibri"/>
            </a:endParaRPr>
          </a:p>
          <a:p>
            <a:pPr indent="0" lvl="0" marL="12700" marR="140970" rtl="0" algn="l">
              <a:lnSpc>
                <a:spcPct val="129800"/>
              </a:lnSpc>
              <a:spcBef>
                <a:spcPts val="290"/>
              </a:spcBef>
              <a:spcAft>
                <a:spcPts val="0"/>
              </a:spcAft>
              <a:buNone/>
            </a:pPr>
            <a:r>
              <a:rPr lang="en-US" sz="1050">
                <a:latin typeface="Calibri"/>
                <a:ea typeface="Calibri"/>
                <a:cs typeface="Calibri"/>
                <a:sym typeface="Calibri"/>
              </a:rPr>
              <a:t>di calcolo del PLC, gli attacchi del PLC dannoso infettano esclusivamente l'applicazione web. ospitati dai server web integrati nei PLC.</a:t>
            </a:r>
            <a:endParaRPr sz="1050">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6" name="Shape 1416"/>
        <p:cNvGrpSpPr/>
        <p:nvPr/>
      </p:nvGrpSpPr>
      <p:grpSpPr>
        <a:xfrm>
          <a:off x="0" y="0"/>
          <a:ext cx="0" cy="0"/>
          <a:chOff x="0" y="0"/>
          <a:chExt cx="0" cy="0"/>
        </a:xfrm>
      </p:grpSpPr>
      <p:sp>
        <p:nvSpPr>
          <p:cNvPr id="1417" name="Google Shape;1417;p66"/>
          <p:cNvSpPr txBox="1"/>
          <p:nvPr>
            <p:ph type="title"/>
          </p:nvPr>
        </p:nvSpPr>
        <p:spPr>
          <a:xfrm>
            <a:off x="391159" y="11929"/>
            <a:ext cx="5356860" cy="8128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Formazione pratica - Ulteriori casi d'uso</a:t>
            </a:r>
            <a:endParaRPr/>
          </a:p>
        </p:txBody>
      </p:sp>
      <p:sp>
        <p:nvSpPr>
          <p:cNvPr id="1418" name="Google Shape;1418;p66"/>
          <p:cNvSpPr txBox="1"/>
          <p:nvPr/>
        </p:nvSpPr>
        <p:spPr>
          <a:xfrm>
            <a:off x="8127365" y="40551"/>
            <a:ext cx="70485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850">
                <a:solidFill>
                  <a:srgbClr val="D7791A"/>
                </a:solidFill>
                <a:latin typeface="Calibri"/>
                <a:ea typeface="Calibri"/>
                <a:cs typeface="Calibri"/>
                <a:sym typeface="Calibri"/>
              </a:rPr>
              <a:t>CSP0011_C_E</a:t>
            </a:r>
            <a:endParaRPr sz="850">
              <a:latin typeface="Calibri"/>
              <a:ea typeface="Calibri"/>
              <a:cs typeface="Calibri"/>
              <a:sym typeface="Calibri"/>
            </a:endParaRPr>
          </a:p>
        </p:txBody>
      </p:sp>
      <p:sp>
        <p:nvSpPr>
          <p:cNvPr id="1419" name="Google Shape;1419;p66"/>
          <p:cNvSpPr txBox="1"/>
          <p:nvPr/>
        </p:nvSpPr>
        <p:spPr>
          <a:xfrm>
            <a:off x="781050" y="959611"/>
            <a:ext cx="6409690" cy="3465195"/>
          </a:xfrm>
          <a:prstGeom prst="rect">
            <a:avLst/>
          </a:prstGeom>
          <a:noFill/>
          <a:ln>
            <a:noFill/>
          </a:ln>
        </p:spPr>
        <p:txBody>
          <a:bodyPr anchorCtr="0" anchor="t" bIns="0" lIns="0" spcFirstLastPara="1" rIns="0" wrap="square" tIns="0">
            <a:spAutoFit/>
          </a:bodyPr>
          <a:lstStyle/>
          <a:p>
            <a:pPr indent="-285115" lvl="0" marL="297815" rtl="0" algn="l">
              <a:lnSpc>
                <a:spcPct val="132307"/>
              </a:lnSpc>
              <a:spcBef>
                <a:spcPts val="0"/>
              </a:spcBef>
              <a:spcAft>
                <a:spcPts val="0"/>
              </a:spcAft>
              <a:buSzPts val="1600"/>
              <a:buFont typeface="Courier New"/>
              <a:buChar char="o"/>
            </a:pPr>
            <a:r>
              <a:rPr lang="en-US" sz="1300">
                <a:latin typeface="Calibri"/>
                <a:ea typeface="Calibri"/>
                <a:cs typeface="Calibri"/>
                <a:sym typeface="Calibri"/>
              </a:rPr>
              <a:t>Programmazione di un PLC / HMI+ Integrazione di dispositivi di campo di livello 0 (1 giorno)</a:t>
            </a:r>
            <a:endParaRPr sz="1300">
              <a:latin typeface="Calibri"/>
              <a:ea typeface="Calibri"/>
              <a:cs typeface="Calibri"/>
              <a:sym typeface="Calibri"/>
            </a:endParaRPr>
          </a:p>
          <a:p>
            <a:pPr indent="-285115" lvl="0" marL="297815" rtl="0" algn="l">
              <a:lnSpc>
                <a:spcPct val="100000"/>
              </a:lnSpc>
              <a:spcBef>
                <a:spcPts val="5"/>
              </a:spcBef>
              <a:spcAft>
                <a:spcPts val="0"/>
              </a:spcAft>
              <a:buSzPts val="1600"/>
              <a:buFont typeface="Courier New"/>
              <a:buChar char="o"/>
            </a:pPr>
            <a:r>
              <a:rPr lang="en-US" sz="1300">
                <a:latin typeface="Calibri"/>
                <a:ea typeface="Calibri"/>
                <a:cs typeface="Calibri"/>
                <a:sym typeface="Calibri"/>
              </a:rPr>
              <a:t>Messa in sicurezza delle architetture (1 giorno)</a:t>
            </a:r>
            <a:endParaRPr sz="1300">
              <a:latin typeface="Calibri"/>
              <a:ea typeface="Calibri"/>
              <a:cs typeface="Calibri"/>
              <a:sym typeface="Calibri"/>
            </a:endParaRPr>
          </a:p>
          <a:p>
            <a:pPr indent="-285115" lvl="0" marL="297815" rtl="0" algn="l">
              <a:lnSpc>
                <a:spcPct val="145000"/>
              </a:lnSpc>
              <a:spcBef>
                <a:spcPts val="0"/>
              </a:spcBef>
              <a:spcAft>
                <a:spcPts val="0"/>
              </a:spcAft>
              <a:buSzPts val="1600"/>
              <a:buFont typeface="Courier New"/>
              <a:buChar char="o"/>
            </a:pPr>
            <a:r>
              <a:rPr lang="en-US" sz="1300">
                <a:latin typeface="Calibri"/>
                <a:ea typeface="Calibri"/>
                <a:cs typeface="Calibri"/>
                <a:sym typeface="Calibri"/>
              </a:rPr>
              <a:t>Protocolli di comunicazione (protocolli di rete/di settore) - (1 giorno)</a:t>
            </a:r>
            <a:endParaRPr sz="1300">
              <a:latin typeface="Calibri"/>
              <a:ea typeface="Calibri"/>
              <a:cs typeface="Calibri"/>
              <a:sym typeface="Calibri"/>
            </a:endParaRPr>
          </a:p>
          <a:p>
            <a:pPr indent="-285115" lvl="0" marL="297815" rtl="0" algn="l">
              <a:lnSpc>
                <a:spcPct val="145000"/>
              </a:lnSpc>
              <a:spcBef>
                <a:spcPts val="0"/>
              </a:spcBef>
              <a:spcAft>
                <a:spcPts val="0"/>
              </a:spcAft>
              <a:buSzPts val="1600"/>
              <a:buFont typeface="Courier New"/>
              <a:buChar char="o"/>
            </a:pPr>
            <a:r>
              <a:rPr lang="en-US" sz="1300">
                <a:latin typeface="Calibri"/>
                <a:ea typeface="Calibri"/>
                <a:cs typeface="Calibri"/>
                <a:sym typeface="Calibri"/>
              </a:rPr>
              <a:t>Casi d'uso specifici e pratici</a:t>
            </a:r>
            <a:endParaRPr sz="1300">
              <a:latin typeface="Calibri"/>
              <a:ea typeface="Calibri"/>
              <a:cs typeface="Calibri"/>
              <a:sym typeface="Calibri"/>
            </a:endParaRPr>
          </a:p>
          <a:p>
            <a:pPr indent="-285750" lvl="1" marL="641350" rtl="0" algn="l">
              <a:lnSpc>
                <a:spcPct val="100000"/>
              </a:lnSpc>
              <a:spcBef>
                <a:spcPts val="495"/>
              </a:spcBef>
              <a:spcAft>
                <a:spcPts val="0"/>
              </a:spcAft>
              <a:buSzPts val="1600"/>
              <a:buFont typeface="Quattrocento Sans"/>
              <a:buChar char="✓"/>
            </a:pPr>
            <a:r>
              <a:rPr lang="en-US" sz="1300">
                <a:latin typeface="Calibri"/>
                <a:ea typeface="Calibri"/>
                <a:cs typeface="Calibri"/>
                <a:sym typeface="Calibri"/>
              </a:rPr>
              <a:t>Trovare le password nei dispositivi incorporati</a:t>
            </a:r>
            <a:endParaRPr sz="1300">
              <a:latin typeface="Calibri"/>
              <a:ea typeface="Calibri"/>
              <a:cs typeface="Calibri"/>
              <a:sym typeface="Calibri"/>
            </a:endParaRPr>
          </a:p>
          <a:p>
            <a:pPr indent="-285750" lvl="1" marL="641350" rtl="0" algn="l">
              <a:lnSpc>
                <a:spcPct val="100000"/>
              </a:lnSpc>
              <a:spcBef>
                <a:spcPts val="415"/>
              </a:spcBef>
              <a:spcAft>
                <a:spcPts val="0"/>
              </a:spcAft>
              <a:buSzPts val="1600"/>
              <a:buFont typeface="Quattrocento Sans"/>
              <a:buChar char="✓"/>
            </a:pPr>
            <a:r>
              <a:rPr lang="en-US" sz="1300">
                <a:latin typeface="Calibri"/>
                <a:ea typeface="Calibri"/>
                <a:cs typeface="Calibri"/>
                <a:sym typeface="Calibri"/>
              </a:rPr>
              <a:t>Esplorazione dei protocolli di comunicazione Fieldbus</a:t>
            </a:r>
            <a:endParaRPr sz="1300">
              <a:latin typeface="Calibri"/>
              <a:ea typeface="Calibri"/>
              <a:cs typeface="Calibri"/>
              <a:sym typeface="Calibri"/>
            </a:endParaRPr>
          </a:p>
          <a:p>
            <a:pPr indent="-285115" lvl="1" marL="640715" rtl="0" algn="l">
              <a:lnSpc>
                <a:spcPct val="100000"/>
              </a:lnSpc>
              <a:spcBef>
                <a:spcPts val="360"/>
              </a:spcBef>
              <a:spcAft>
                <a:spcPts val="0"/>
              </a:spcAft>
              <a:buSzPts val="1600"/>
              <a:buFont typeface="Quattrocento Sans"/>
              <a:buChar char="✓"/>
            </a:pPr>
            <a:r>
              <a:rPr lang="en-US" sz="1300">
                <a:latin typeface="Calibri"/>
                <a:ea typeface="Calibri"/>
                <a:cs typeface="Calibri"/>
                <a:sym typeface="Calibri"/>
              </a:rPr>
              <a:t>Acquisizione della rete e analisi forense di un attacco</a:t>
            </a:r>
            <a:endParaRPr sz="1300">
              <a:latin typeface="Calibri"/>
              <a:ea typeface="Calibri"/>
              <a:cs typeface="Calibri"/>
              <a:sym typeface="Calibri"/>
            </a:endParaRPr>
          </a:p>
          <a:p>
            <a:pPr indent="-285750" lvl="1" marL="641350" rtl="0" algn="l">
              <a:lnSpc>
                <a:spcPct val="100000"/>
              </a:lnSpc>
              <a:spcBef>
                <a:spcPts val="360"/>
              </a:spcBef>
              <a:spcAft>
                <a:spcPts val="0"/>
              </a:spcAft>
              <a:buSzPts val="1600"/>
              <a:buFont typeface="Quattrocento Sans"/>
              <a:buChar char="✓"/>
            </a:pPr>
            <a:r>
              <a:rPr lang="en-US" sz="1300">
                <a:latin typeface="Calibri"/>
                <a:ea typeface="Calibri"/>
                <a:cs typeface="Calibri"/>
                <a:sym typeface="Calibri"/>
              </a:rPr>
              <a:t>Bypassare l'autorizzazione tramite SQL Injection</a:t>
            </a:r>
            <a:endParaRPr sz="1300">
              <a:latin typeface="Calibri"/>
              <a:ea typeface="Calibri"/>
              <a:cs typeface="Calibri"/>
              <a:sym typeface="Calibri"/>
            </a:endParaRPr>
          </a:p>
          <a:p>
            <a:pPr indent="-285750" lvl="1" marL="641350" rtl="0" algn="l">
              <a:lnSpc>
                <a:spcPct val="100000"/>
              </a:lnSpc>
              <a:spcBef>
                <a:spcPts val="360"/>
              </a:spcBef>
              <a:spcAft>
                <a:spcPts val="0"/>
              </a:spcAft>
              <a:buSzPts val="1600"/>
              <a:buFont typeface="Quattrocento Sans"/>
              <a:buChar char="✓"/>
            </a:pPr>
            <a:r>
              <a:rPr lang="en-US" sz="1300">
                <a:latin typeface="Calibri"/>
                <a:ea typeface="Calibri"/>
                <a:cs typeface="Calibri"/>
                <a:sym typeface="Calibri"/>
              </a:rPr>
              <a:t>Fuzzing della password / Forza bruta</a:t>
            </a:r>
            <a:endParaRPr sz="1300">
              <a:latin typeface="Calibri"/>
              <a:ea typeface="Calibri"/>
              <a:cs typeface="Calibri"/>
              <a:sym typeface="Calibri"/>
            </a:endParaRPr>
          </a:p>
          <a:p>
            <a:pPr indent="-285750" lvl="1" marL="641350" rtl="0" algn="l">
              <a:lnSpc>
                <a:spcPct val="100000"/>
              </a:lnSpc>
              <a:spcBef>
                <a:spcPts val="360"/>
              </a:spcBef>
              <a:spcAft>
                <a:spcPts val="0"/>
              </a:spcAft>
              <a:buSzPts val="1600"/>
              <a:buFont typeface="Quattrocento Sans"/>
              <a:buChar char="✓"/>
            </a:pPr>
            <a:r>
              <a:rPr lang="en-US" sz="1300">
                <a:latin typeface="Calibri"/>
                <a:ea typeface="Calibri"/>
                <a:cs typeface="Calibri"/>
                <a:sym typeface="Calibri"/>
              </a:rPr>
              <a:t>Trovare l'accesso remoto</a:t>
            </a:r>
            <a:endParaRPr sz="1300">
              <a:latin typeface="Calibri"/>
              <a:ea typeface="Calibri"/>
              <a:cs typeface="Calibri"/>
              <a:sym typeface="Calibri"/>
            </a:endParaRPr>
          </a:p>
          <a:p>
            <a:pPr indent="-285750" lvl="1" marL="641350" rtl="0" algn="l">
              <a:lnSpc>
                <a:spcPct val="100000"/>
              </a:lnSpc>
              <a:spcBef>
                <a:spcPts val="360"/>
              </a:spcBef>
              <a:spcAft>
                <a:spcPts val="0"/>
              </a:spcAft>
              <a:buSzPts val="1600"/>
              <a:buFont typeface="Quattrocento Sans"/>
              <a:buChar char="✓"/>
            </a:pPr>
            <a:r>
              <a:rPr lang="en-US" sz="1300">
                <a:latin typeface="Calibri"/>
                <a:ea typeface="Calibri"/>
                <a:cs typeface="Calibri"/>
                <a:sym typeface="Calibri"/>
              </a:rPr>
              <a:t>Baselining con PowerShell</a:t>
            </a:r>
            <a:endParaRPr sz="1300">
              <a:latin typeface="Calibri"/>
              <a:ea typeface="Calibri"/>
              <a:cs typeface="Calibri"/>
              <a:sym typeface="Calibri"/>
            </a:endParaRPr>
          </a:p>
          <a:p>
            <a:pPr indent="-285115" lvl="1" marL="640715" rtl="0" algn="l">
              <a:lnSpc>
                <a:spcPct val="100000"/>
              </a:lnSpc>
              <a:spcBef>
                <a:spcPts val="360"/>
              </a:spcBef>
              <a:spcAft>
                <a:spcPts val="0"/>
              </a:spcAft>
              <a:buSzPts val="1600"/>
              <a:buFont typeface="Quattrocento Sans"/>
              <a:buChar char="✓"/>
            </a:pPr>
            <a:r>
              <a:rPr lang="en-US" sz="1300">
                <a:latin typeface="Calibri"/>
                <a:ea typeface="Calibri"/>
                <a:cs typeface="Calibri"/>
                <a:sym typeface="Calibri"/>
              </a:rPr>
              <a:t>Configurazione dei firewall basati su host</a:t>
            </a:r>
            <a:endParaRPr sz="1300">
              <a:latin typeface="Calibri"/>
              <a:ea typeface="Calibri"/>
              <a:cs typeface="Calibri"/>
              <a:sym typeface="Calibri"/>
            </a:endParaRPr>
          </a:p>
          <a:p>
            <a:pPr indent="-285750" lvl="1" marL="641350" rtl="0" algn="l">
              <a:lnSpc>
                <a:spcPct val="100000"/>
              </a:lnSpc>
              <a:spcBef>
                <a:spcPts val="360"/>
              </a:spcBef>
              <a:spcAft>
                <a:spcPts val="0"/>
              </a:spcAft>
              <a:buSzPts val="1600"/>
              <a:buFont typeface="Quattrocento Sans"/>
              <a:buChar char="✓"/>
            </a:pPr>
            <a:r>
              <a:rPr lang="en-US" sz="1300">
                <a:latin typeface="Calibri"/>
                <a:ea typeface="Calibri"/>
                <a:cs typeface="Calibri"/>
                <a:sym typeface="Calibri"/>
              </a:rPr>
              <a:t>Analisi dei registri eventi di Windows</a:t>
            </a:r>
            <a:endParaRPr sz="1300">
              <a:latin typeface="Calibri"/>
              <a:ea typeface="Calibri"/>
              <a:cs typeface="Calibri"/>
              <a:sym typeface="Calibri"/>
            </a:endParaRPr>
          </a:p>
          <a:p>
            <a:pPr indent="-285750" lvl="1" marL="641350" rtl="0" algn="l">
              <a:lnSpc>
                <a:spcPct val="100000"/>
              </a:lnSpc>
              <a:spcBef>
                <a:spcPts val="680"/>
              </a:spcBef>
              <a:spcAft>
                <a:spcPts val="0"/>
              </a:spcAft>
              <a:buSzPts val="1600"/>
              <a:buFont typeface="Quattrocento Sans"/>
              <a:buChar char="✓"/>
            </a:pPr>
            <a:r>
              <a:rPr lang="en-US" sz="1300">
                <a:latin typeface="Calibri"/>
                <a:ea typeface="Calibri"/>
                <a:cs typeface="Calibri"/>
                <a:sym typeface="Calibri"/>
              </a:rPr>
              <a:t>Esercitazione da tavolo di risposta agli incidenti</a:t>
            </a:r>
            <a:endParaRPr sz="1300">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3" name="Shape 1423"/>
        <p:cNvGrpSpPr/>
        <p:nvPr/>
      </p:nvGrpSpPr>
      <p:grpSpPr>
        <a:xfrm>
          <a:off x="0" y="0"/>
          <a:ext cx="0" cy="0"/>
          <a:chOff x="0" y="0"/>
          <a:chExt cx="0" cy="0"/>
        </a:xfrm>
      </p:grpSpPr>
      <p:grpSp>
        <p:nvGrpSpPr>
          <p:cNvPr id="1424" name="Google Shape;1424;p67"/>
          <p:cNvGrpSpPr/>
          <p:nvPr/>
        </p:nvGrpSpPr>
        <p:grpSpPr>
          <a:xfrm>
            <a:off x="797051" y="1266432"/>
            <a:ext cx="2114550" cy="2614447"/>
            <a:chOff x="797051" y="1266432"/>
            <a:chExt cx="2114550" cy="2614447"/>
          </a:xfrm>
        </p:grpSpPr>
        <p:pic>
          <p:nvPicPr>
            <p:cNvPr id="1425" name="Google Shape;1425;p67"/>
            <p:cNvPicPr preferRelativeResize="0"/>
            <p:nvPr/>
          </p:nvPicPr>
          <p:blipFill rotWithShape="1">
            <a:blip r:embed="rId3">
              <a:alphaModFix/>
            </a:blip>
            <a:srcRect b="0" l="0" r="0" t="0"/>
            <a:stretch/>
          </p:blipFill>
          <p:spPr>
            <a:xfrm>
              <a:off x="797051" y="1266432"/>
              <a:ext cx="2114550" cy="703338"/>
            </a:xfrm>
            <a:prstGeom prst="rect">
              <a:avLst/>
            </a:prstGeom>
            <a:noFill/>
            <a:ln>
              <a:noFill/>
            </a:ln>
          </p:spPr>
        </p:pic>
        <p:pic>
          <p:nvPicPr>
            <p:cNvPr id="1426" name="Google Shape;1426;p67"/>
            <p:cNvPicPr preferRelativeResize="0"/>
            <p:nvPr/>
          </p:nvPicPr>
          <p:blipFill rotWithShape="1">
            <a:blip r:embed="rId3">
              <a:alphaModFix/>
            </a:blip>
            <a:srcRect b="0" l="0" r="0" t="0"/>
            <a:stretch/>
          </p:blipFill>
          <p:spPr>
            <a:xfrm>
              <a:off x="797051" y="2171688"/>
              <a:ext cx="2114550" cy="703338"/>
            </a:xfrm>
            <a:prstGeom prst="rect">
              <a:avLst/>
            </a:prstGeom>
            <a:noFill/>
            <a:ln>
              <a:noFill/>
            </a:ln>
          </p:spPr>
        </p:pic>
        <p:pic>
          <p:nvPicPr>
            <p:cNvPr id="1427" name="Google Shape;1427;p67"/>
            <p:cNvPicPr preferRelativeResize="0"/>
            <p:nvPr/>
          </p:nvPicPr>
          <p:blipFill rotWithShape="1">
            <a:blip r:embed="rId3">
              <a:alphaModFix/>
            </a:blip>
            <a:srcRect b="0" l="0" r="0" t="0"/>
            <a:stretch/>
          </p:blipFill>
          <p:spPr>
            <a:xfrm>
              <a:off x="797051" y="3177541"/>
              <a:ext cx="2114550" cy="703338"/>
            </a:xfrm>
            <a:prstGeom prst="rect">
              <a:avLst/>
            </a:prstGeom>
            <a:noFill/>
            <a:ln>
              <a:noFill/>
            </a:ln>
          </p:spPr>
        </p:pic>
      </p:grpSp>
      <p:sp>
        <p:nvSpPr>
          <p:cNvPr id="1428" name="Google Shape;1428;p67"/>
          <p:cNvSpPr txBox="1"/>
          <p:nvPr>
            <p:ph type="title"/>
          </p:nvPr>
        </p:nvSpPr>
        <p:spPr>
          <a:xfrm>
            <a:off x="391159" y="11929"/>
            <a:ext cx="5356860" cy="812800"/>
          </a:xfrm>
          <a:prstGeom prst="rect">
            <a:avLst/>
          </a:prstGeom>
          <a:noFill/>
          <a:ln>
            <a:noFill/>
          </a:ln>
        </p:spPr>
        <p:txBody>
          <a:bodyPr anchorCtr="0" anchor="t" bIns="0" lIns="0" spcFirstLastPara="1" rIns="0" wrap="square" tIns="117475">
            <a:spAutoFit/>
          </a:bodyPr>
          <a:lstStyle/>
          <a:p>
            <a:pPr indent="0" lvl="0" marL="12700" rtl="0" algn="l">
              <a:lnSpc>
                <a:spcPct val="100000"/>
              </a:lnSpc>
              <a:spcBef>
                <a:spcPts val="0"/>
              </a:spcBef>
              <a:spcAft>
                <a:spcPts val="0"/>
              </a:spcAft>
              <a:buNone/>
            </a:pPr>
            <a:r>
              <a:rPr lang="en-US"/>
              <a:t>Formazione pratica - Ulteriori casi d'uso</a:t>
            </a:r>
            <a:endParaRPr/>
          </a:p>
          <a:p>
            <a:pPr indent="0" lvl="0" marL="12700" rtl="0" algn="l">
              <a:lnSpc>
                <a:spcPct val="100000"/>
              </a:lnSpc>
              <a:spcBef>
                <a:spcPts val="450"/>
              </a:spcBef>
              <a:spcAft>
                <a:spcPts val="0"/>
              </a:spcAft>
              <a:buNone/>
            </a:pPr>
            <a:r>
              <a:rPr lang="en-US" sz="1450"/>
              <a:t>Sessione dedicata - Link</a:t>
            </a:r>
            <a:endParaRPr sz="1450"/>
          </a:p>
        </p:txBody>
      </p:sp>
      <p:sp>
        <p:nvSpPr>
          <p:cNvPr id="1429" name="Google Shape;1429;p67"/>
          <p:cNvSpPr txBox="1"/>
          <p:nvPr/>
        </p:nvSpPr>
        <p:spPr>
          <a:xfrm>
            <a:off x="8127365" y="40551"/>
            <a:ext cx="70485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850">
                <a:solidFill>
                  <a:srgbClr val="D7791A"/>
                </a:solidFill>
                <a:latin typeface="Calibri"/>
                <a:ea typeface="Calibri"/>
                <a:cs typeface="Calibri"/>
                <a:sym typeface="Calibri"/>
              </a:rPr>
              <a:t>CSP0011_C_E</a:t>
            </a:r>
            <a:endParaRPr sz="850">
              <a:latin typeface="Calibri"/>
              <a:ea typeface="Calibri"/>
              <a:cs typeface="Calibri"/>
              <a:sym typeface="Calibri"/>
            </a:endParaRPr>
          </a:p>
        </p:txBody>
      </p:sp>
      <p:sp>
        <p:nvSpPr>
          <p:cNvPr id="1430" name="Google Shape;1430;p67"/>
          <p:cNvSpPr txBox="1"/>
          <p:nvPr/>
        </p:nvSpPr>
        <p:spPr>
          <a:xfrm>
            <a:off x="1191894" y="1384122"/>
            <a:ext cx="1979930" cy="360045"/>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1100">
                <a:latin typeface="Calibri"/>
                <a:ea typeface="Calibri"/>
                <a:cs typeface="Calibri"/>
                <a:sym typeface="Calibri"/>
              </a:rPr>
              <a:t>Trovare le password nei dispositivi embedded</a:t>
            </a:r>
            <a:endParaRPr sz="1100">
              <a:latin typeface="Calibri"/>
              <a:ea typeface="Calibri"/>
              <a:cs typeface="Calibri"/>
              <a:sym typeface="Calibri"/>
            </a:endParaRPr>
          </a:p>
        </p:txBody>
      </p:sp>
      <p:sp>
        <p:nvSpPr>
          <p:cNvPr id="1431" name="Google Shape;1431;p67"/>
          <p:cNvSpPr txBox="1"/>
          <p:nvPr/>
        </p:nvSpPr>
        <p:spPr>
          <a:xfrm>
            <a:off x="1191894" y="2197912"/>
            <a:ext cx="1365250" cy="52705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1100">
                <a:latin typeface="Calibri"/>
                <a:ea typeface="Calibri"/>
                <a:cs typeface="Calibri"/>
                <a:sym typeface="Calibri"/>
              </a:rPr>
              <a:t>Bypassare l'autorizzazione tramite SQL Injection</a:t>
            </a:r>
            <a:endParaRPr sz="1100">
              <a:latin typeface="Calibri"/>
              <a:ea typeface="Calibri"/>
              <a:cs typeface="Calibri"/>
              <a:sym typeface="Calibri"/>
            </a:endParaRPr>
          </a:p>
        </p:txBody>
      </p:sp>
      <p:sp>
        <p:nvSpPr>
          <p:cNvPr id="1432" name="Google Shape;1432;p67"/>
          <p:cNvSpPr txBox="1"/>
          <p:nvPr/>
        </p:nvSpPr>
        <p:spPr>
          <a:xfrm>
            <a:off x="1191894" y="3280295"/>
            <a:ext cx="2004060" cy="360045"/>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1100">
                <a:latin typeface="Calibri"/>
                <a:ea typeface="Calibri"/>
                <a:cs typeface="Calibri"/>
                <a:sym typeface="Calibri"/>
              </a:rPr>
              <a:t>Configurazione di firewall basati su host</a:t>
            </a:r>
            <a:endParaRPr sz="1100">
              <a:latin typeface="Calibri"/>
              <a:ea typeface="Calibri"/>
              <a:cs typeface="Calibri"/>
              <a:sym typeface="Calibri"/>
            </a:endParaRPr>
          </a:p>
        </p:txBody>
      </p:sp>
      <p:pic>
        <p:nvPicPr>
          <p:cNvPr id="1433" name="Google Shape;1433;p67"/>
          <p:cNvPicPr preferRelativeResize="0"/>
          <p:nvPr/>
        </p:nvPicPr>
        <p:blipFill rotWithShape="1">
          <a:blip r:embed="rId4">
            <a:alphaModFix/>
          </a:blip>
          <a:srcRect b="0" l="0" r="0" t="0"/>
          <a:stretch/>
        </p:blipFill>
        <p:spPr>
          <a:xfrm>
            <a:off x="3197351" y="1264831"/>
            <a:ext cx="2114550" cy="704874"/>
          </a:xfrm>
          <a:prstGeom prst="rect">
            <a:avLst/>
          </a:prstGeom>
          <a:noFill/>
          <a:ln>
            <a:noFill/>
          </a:ln>
        </p:spPr>
      </p:pic>
      <p:sp>
        <p:nvSpPr>
          <p:cNvPr id="1434" name="Google Shape;1434;p67"/>
          <p:cNvSpPr txBox="1"/>
          <p:nvPr/>
        </p:nvSpPr>
        <p:spPr>
          <a:xfrm>
            <a:off x="3592321" y="1383652"/>
            <a:ext cx="1666875" cy="360045"/>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1100">
                <a:latin typeface="Calibri"/>
                <a:ea typeface="Calibri"/>
                <a:cs typeface="Calibri"/>
                <a:sym typeface="Calibri"/>
              </a:rPr>
              <a:t>Esplorazione dei protocolli di comunicazione Fieldbus</a:t>
            </a:r>
            <a:endParaRPr sz="1100">
              <a:latin typeface="Calibri"/>
              <a:ea typeface="Calibri"/>
              <a:cs typeface="Calibri"/>
              <a:sym typeface="Calibri"/>
            </a:endParaRPr>
          </a:p>
        </p:txBody>
      </p:sp>
      <p:pic>
        <p:nvPicPr>
          <p:cNvPr id="1435" name="Google Shape;1435;p67"/>
          <p:cNvPicPr preferRelativeResize="0"/>
          <p:nvPr/>
        </p:nvPicPr>
        <p:blipFill rotWithShape="1">
          <a:blip r:embed="rId5">
            <a:alphaModFix/>
          </a:blip>
          <a:srcRect b="0" l="0" r="0" t="0"/>
          <a:stretch/>
        </p:blipFill>
        <p:spPr>
          <a:xfrm>
            <a:off x="5655564" y="1278546"/>
            <a:ext cx="2113026" cy="704874"/>
          </a:xfrm>
          <a:prstGeom prst="rect">
            <a:avLst/>
          </a:prstGeom>
          <a:noFill/>
          <a:ln>
            <a:noFill/>
          </a:ln>
        </p:spPr>
      </p:pic>
      <p:sp>
        <p:nvSpPr>
          <p:cNvPr id="1436" name="Google Shape;1436;p67"/>
          <p:cNvSpPr txBox="1"/>
          <p:nvPr/>
        </p:nvSpPr>
        <p:spPr>
          <a:xfrm>
            <a:off x="6050534" y="1397368"/>
            <a:ext cx="1605915" cy="360045"/>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1100">
                <a:latin typeface="Calibri"/>
                <a:ea typeface="Calibri"/>
                <a:cs typeface="Calibri"/>
                <a:sym typeface="Calibri"/>
              </a:rPr>
              <a:t>Acquisizione della rete e analisi forense di un attacco</a:t>
            </a:r>
            <a:endParaRPr sz="1100">
              <a:latin typeface="Calibri"/>
              <a:ea typeface="Calibri"/>
              <a:cs typeface="Calibri"/>
              <a:sym typeface="Calibri"/>
            </a:endParaRPr>
          </a:p>
        </p:txBody>
      </p:sp>
      <p:pic>
        <p:nvPicPr>
          <p:cNvPr id="1437" name="Google Shape;1437;p67"/>
          <p:cNvPicPr preferRelativeResize="0"/>
          <p:nvPr/>
        </p:nvPicPr>
        <p:blipFill rotWithShape="1">
          <a:blip r:embed="rId6">
            <a:alphaModFix/>
          </a:blip>
          <a:srcRect b="0" l="0" r="0" t="0"/>
          <a:stretch/>
        </p:blipFill>
        <p:spPr>
          <a:xfrm>
            <a:off x="3197351" y="2141181"/>
            <a:ext cx="2114550" cy="703338"/>
          </a:xfrm>
          <a:prstGeom prst="rect">
            <a:avLst/>
          </a:prstGeom>
          <a:noFill/>
          <a:ln>
            <a:noFill/>
          </a:ln>
        </p:spPr>
      </p:pic>
      <p:sp>
        <p:nvSpPr>
          <p:cNvPr id="1438" name="Google Shape;1438;p67"/>
          <p:cNvSpPr txBox="1"/>
          <p:nvPr/>
        </p:nvSpPr>
        <p:spPr>
          <a:xfrm>
            <a:off x="3592321" y="2259368"/>
            <a:ext cx="1412240" cy="360045"/>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1100">
                <a:latin typeface="Calibri"/>
                <a:ea typeface="Calibri"/>
                <a:cs typeface="Calibri"/>
                <a:sym typeface="Calibri"/>
              </a:rPr>
              <a:t>Fuzzing della password / Forza bruta</a:t>
            </a:r>
            <a:endParaRPr sz="1100">
              <a:latin typeface="Calibri"/>
              <a:ea typeface="Calibri"/>
              <a:cs typeface="Calibri"/>
              <a:sym typeface="Calibri"/>
            </a:endParaRPr>
          </a:p>
        </p:txBody>
      </p:sp>
      <p:pic>
        <p:nvPicPr>
          <p:cNvPr id="1439" name="Google Shape;1439;p67"/>
          <p:cNvPicPr preferRelativeResize="0"/>
          <p:nvPr/>
        </p:nvPicPr>
        <p:blipFill rotWithShape="1">
          <a:blip r:embed="rId7">
            <a:alphaModFix/>
          </a:blip>
          <a:srcRect b="0" l="0" r="0" t="0"/>
          <a:stretch/>
        </p:blipFill>
        <p:spPr>
          <a:xfrm>
            <a:off x="5655564" y="2142705"/>
            <a:ext cx="2113026" cy="703338"/>
          </a:xfrm>
          <a:prstGeom prst="rect">
            <a:avLst/>
          </a:prstGeom>
          <a:noFill/>
          <a:ln>
            <a:noFill/>
          </a:ln>
        </p:spPr>
      </p:pic>
      <p:sp>
        <p:nvSpPr>
          <p:cNvPr id="1440" name="Google Shape;1440;p67"/>
          <p:cNvSpPr txBox="1"/>
          <p:nvPr/>
        </p:nvSpPr>
        <p:spPr>
          <a:xfrm>
            <a:off x="6050534" y="2260256"/>
            <a:ext cx="989330" cy="360045"/>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1100">
                <a:latin typeface="Calibri"/>
                <a:ea typeface="Calibri"/>
                <a:cs typeface="Calibri"/>
                <a:sym typeface="Calibri"/>
              </a:rPr>
              <a:t>Trovare l'accesso remoto</a:t>
            </a:r>
            <a:endParaRPr sz="1100">
              <a:latin typeface="Calibri"/>
              <a:ea typeface="Calibri"/>
              <a:cs typeface="Calibri"/>
              <a:sym typeface="Calibri"/>
            </a:endParaRPr>
          </a:p>
        </p:txBody>
      </p:sp>
      <p:pic>
        <p:nvPicPr>
          <p:cNvPr id="1441" name="Google Shape;1441;p67"/>
          <p:cNvPicPr preferRelativeResize="0"/>
          <p:nvPr/>
        </p:nvPicPr>
        <p:blipFill rotWithShape="1">
          <a:blip r:embed="rId6">
            <a:alphaModFix/>
          </a:blip>
          <a:srcRect b="0" l="0" r="0" t="0"/>
          <a:stretch/>
        </p:blipFill>
        <p:spPr>
          <a:xfrm>
            <a:off x="3197351" y="3228708"/>
            <a:ext cx="2114550" cy="703338"/>
          </a:xfrm>
          <a:prstGeom prst="rect">
            <a:avLst/>
          </a:prstGeom>
          <a:noFill/>
          <a:ln>
            <a:noFill/>
          </a:ln>
        </p:spPr>
      </p:pic>
      <p:sp>
        <p:nvSpPr>
          <p:cNvPr id="1442" name="Google Shape;1442;p67"/>
          <p:cNvSpPr txBox="1"/>
          <p:nvPr/>
        </p:nvSpPr>
        <p:spPr>
          <a:xfrm>
            <a:off x="3592321" y="3347529"/>
            <a:ext cx="1556385" cy="360045"/>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1100">
                <a:latin typeface="Calibri"/>
                <a:ea typeface="Calibri"/>
                <a:cs typeface="Calibri"/>
                <a:sym typeface="Calibri"/>
              </a:rPr>
              <a:t>Analisi dei registri eventi di Windows</a:t>
            </a:r>
            <a:endParaRPr sz="1100">
              <a:latin typeface="Calibri"/>
              <a:ea typeface="Calibri"/>
              <a:cs typeface="Calibri"/>
              <a:sym typeface="Calibri"/>
            </a:endParaRPr>
          </a:p>
        </p:txBody>
      </p:sp>
      <p:pic>
        <p:nvPicPr>
          <p:cNvPr id="1443" name="Google Shape;1443;p67"/>
          <p:cNvPicPr preferRelativeResize="0"/>
          <p:nvPr/>
        </p:nvPicPr>
        <p:blipFill rotWithShape="1">
          <a:blip r:embed="rId7">
            <a:alphaModFix/>
          </a:blip>
          <a:srcRect b="0" l="0" r="0" t="0"/>
          <a:stretch/>
        </p:blipFill>
        <p:spPr>
          <a:xfrm>
            <a:off x="5655564" y="3228708"/>
            <a:ext cx="2113026" cy="703338"/>
          </a:xfrm>
          <a:prstGeom prst="rect">
            <a:avLst/>
          </a:prstGeom>
          <a:noFill/>
          <a:ln>
            <a:noFill/>
          </a:ln>
        </p:spPr>
      </p:pic>
      <p:sp>
        <p:nvSpPr>
          <p:cNvPr id="1444" name="Google Shape;1444;p67"/>
          <p:cNvSpPr txBox="1"/>
          <p:nvPr/>
        </p:nvSpPr>
        <p:spPr>
          <a:xfrm>
            <a:off x="6050534" y="3347529"/>
            <a:ext cx="1334770" cy="52705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1100">
                <a:latin typeface="Calibri"/>
                <a:ea typeface="Calibri"/>
                <a:cs typeface="Calibri"/>
                <a:sym typeface="Calibri"/>
              </a:rPr>
              <a:t>Esercitazione da tavolo di risposta agli incidenti</a:t>
            </a:r>
            <a:endParaRPr sz="1100">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8" name="Shape 1448"/>
        <p:cNvGrpSpPr/>
        <p:nvPr/>
      </p:nvGrpSpPr>
      <p:grpSpPr>
        <a:xfrm>
          <a:off x="0" y="0"/>
          <a:ext cx="0" cy="0"/>
          <a:chOff x="0" y="0"/>
          <a:chExt cx="0" cy="0"/>
        </a:xfrm>
      </p:grpSpPr>
      <p:pic>
        <p:nvPicPr>
          <p:cNvPr id="1449" name="Google Shape;1449;p68"/>
          <p:cNvPicPr preferRelativeResize="0"/>
          <p:nvPr/>
        </p:nvPicPr>
        <p:blipFill rotWithShape="1">
          <a:blip r:embed="rId3">
            <a:alphaModFix/>
          </a:blip>
          <a:srcRect b="0" l="0" r="0" t="0"/>
          <a:stretch/>
        </p:blipFill>
        <p:spPr>
          <a:xfrm>
            <a:off x="92964" y="1085076"/>
            <a:ext cx="2113026" cy="703338"/>
          </a:xfrm>
          <a:prstGeom prst="rect">
            <a:avLst/>
          </a:prstGeom>
          <a:noFill/>
          <a:ln>
            <a:noFill/>
          </a:ln>
        </p:spPr>
      </p:pic>
      <p:sp>
        <p:nvSpPr>
          <p:cNvPr id="1450" name="Google Shape;1450;p68"/>
          <p:cNvSpPr txBox="1"/>
          <p:nvPr>
            <p:ph type="title"/>
          </p:nvPr>
        </p:nvSpPr>
        <p:spPr>
          <a:xfrm>
            <a:off x="391159" y="11929"/>
            <a:ext cx="5356860" cy="812800"/>
          </a:xfrm>
          <a:prstGeom prst="rect">
            <a:avLst/>
          </a:prstGeom>
          <a:noFill/>
          <a:ln>
            <a:noFill/>
          </a:ln>
        </p:spPr>
        <p:txBody>
          <a:bodyPr anchorCtr="0" anchor="t" bIns="0" lIns="0" spcFirstLastPara="1" rIns="0" wrap="square" tIns="117475">
            <a:spAutoFit/>
          </a:bodyPr>
          <a:lstStyle/>
          <a:p>
            <a:pPr indent="0" lvl="0" marL="12700" rtl="0" algn="l">
              <a:lnSpc>
                <a:spcPct val="100000"/>
              </a:lnSpc>
              <a:spcBef>
                <a:spcPts val="0"/>
              </a:spcBef>
              <a:spcAft>
                <a:spcPts val="0"/>
              </a:spcAft>
              <a:buNone/>
            </a:pPr>
            <a:r>
              <a:rPr lang="en-US"/>
              <a:t>Formazione pratica - Ulteriori casi d'uso</a:t>
            </a:r>
            <a:endParaRPr/>
          </a:p>
          <a:p>
            <a:pPr indent="0" lvl="0" marL="12700" rtl="0" algn="l">
              <a:lnSpc>
                <a:spcPct val="100000"/>
              </a:lnSpc>
              <a:spcBef>
                <a:spcPts val="450"/>
              </a:spcBef>
              <a:spcAft>
                <a:spcPts val="0"/>
              </a:spcAft>
              <a:buNone/>
            </a:pPr>
            <a:r>
              <a:rPr lang="en-US" sz="1450"/>
              <a:t>Sessione dedicata - Link</a:t>
            </a:r>
            <a:endParaRPr sz="1450"/>
          </a:p>
        </p:txBody>
      </p:sp>
      <p:sp>
        <p:nvSpPr>
          <p:cNvPr id="1451" name="Google Shape;1451;p68"/>
          <p:cNvSpPr txBox="1"/>
          <p:nvPr/>
        </p:nvSpPr>
        <p:spPr>
          <a:xfrm>
            <a:off x="8127365" y="40551"/>
            <a:ext cx="70485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850">
                <a:solidFill>
                  <a:srgbClr val="D7791A"/>
                </a:solidFill>
                <a:latin typeface="Calibri"/>
                <a:ea typeface="Calibri"/>
                <a:cs typeface="Calibri"/>
                <a:sym typeface="Calibri"/>
              </a:rPr>
              <a:t>CSP0011_C_E</a:t>
            </a:r>
            <a:endParaRPr sz="850">
              <a:latin typeface="Calibri"/>
              <a:ea typeface="Calibri"/>
              <a:cs typeface="Calibri"/>
              <a:sym typeface="Calibri"/>
            </a:endParaRPr>
          </a:p>
        </p:txBody>
      </p:sp>
      <p:sp>
        <p:nvSpPr>
          <p:cNvPr id="1452" name="Google Shape;1452;p68"/>
          <p:cNvSpPr txBox="1"/>
          <p:nvPr/>
        </p:nvSpPr>
        <p:spPr>
          <a:xfrm>
            <a:off x="487044" y="1203274"/>
            <a:ext cx="1979930" cy="360045"/>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1100">
                <a:latin typeface="Calibri"/>
                <a:ea typeface="Calibri"/>
                <a:cs typeface="Calibri"/>
                <a:sym typeface="Calibri"/>
              </a:rPr>
              <a:t>Trovare le password nei dispositivi embedded</a:t>
            </a:r>
            <a:endParaRPr sz="1100">
              <a:latin typeface="Calibri"/>
              <a:ea typeface="Calibri"/>
              <a:cs typeface="Calibri"/>
              <a:sym typeface="Calibri"/>
            </a:endParaRPr>
          </a:p>
        </p:txBody>
      </p:sp>
      <p:grpSp>
        <p:nvGrpSpPr>
          <p:cNvPr id="1453" name="Google Shape;1453;p68"/>
          <p:cNvGrpSpPr/>
          <p:nvPr/>
        </p:nvGrpSpPr>
        <p:grpSpPr>
          <a:xfrm>
            <a:off x="2531364" y="1016444"/>
            <a:ext cx="6440423" cy="4017262"/>
            <a:chOff x="2531364" y="1016444"/>
            <a:chExt cx="6440423" cy="4017262"/>
          </a:xfrm>
        </p:grpSpPr>
        <p:pic>
          <p:nvPicPr>
            <p:cNvPr id="1454" name="Google Shape;1454;p68"/>
            <p:cNvPicPr preferRelativeResize="0"/>
            <p:nvPr/>
          </p:nvPicPr>
          <p:blipFill rotWithShape="1">
            <a:blip r:embed="rId4">
              <a:alphaModFix/>
            </a:blip>
            <a:srcRect b="0" l="0" r="0" t="0"/>
            <a:stretch/>
          </p:blipFill>
          <p:spPr>
            <a:xfrm>
              <a:off x="2695956" y="1016444"/>
              <a:ext cx="6123432" cy="3110483"/>
            </a:xfrm>
            <a:prstGeom prst="rect">
              <a:avLst/>
            </a:prstGeom>
            <a:noFill/>
            <a:ln>
              <a:noFill/>
            </a:ln>
          </p:spPr>
        </p:pic>
        <p:pic>
          <p:nvPicPr>
            <p:cNvPr id="1455" name="Google Shape;1455;p68"/>
            <p:cNvPicPr preferRelativeResize="0"/>
            <p:nvPr/>
          </p:nvPicPr>
          <p:blipFill rotWithShape="1">
            <a:blip r:embed="rId5">
              <a:alphaModFix/>
            </a:blip>
            <a:srcRect b="0" l="0" r="0" t="0"/>
            <a:stretch/>
          </p:blipFill>
          <p:spPr>
            <a:xfrm>
              <a:off x="3508247" y="1016444"/>
              <a:ext cx="3378706" cy="3291840"/>
            </a:xfrm>
            <a:prstGeom prst="rect">
              <a:avLst/>
            </a:prstGeom>
            <a:noFill/>
            <a:ln>
              <a:noFill/>
            </a:ln>
          </p:spPr>
        </p:pic>
        <p:pic>
          <p:nvPicPr>
            <p:cNvPr id="1456" name="Google Shape;1456;p68"/>
            <p:cNvPicPr preferRelativeResize="0"/>
            <p:nvPr/>
          </p:nvPicPr>
          <p:blipFill rotWithShape="1">
            <a:blip r:embed="rId6">
              <a:alphaModFix/>
            </a:blip>
            <a:srcRect b="0" l="0" r="0" t="0"/>
            <a:stretch/>
          </p:blipFill>
          <p:spPr>
            <a:xfrm>
              <a:off x="2531364" y="1277046"/>
              <a:ext cx="6440423" cy="3756660"/>
            </a:xfrm>
            <a:prstGeom prst="rect">
              <a:avLst/>
            </a:prstGeom>
            <a:noFill/>
            <a:ln>
              <a:noFill/>
            </a:ln>
          </p:spPr>
        </p:pic>
      </p:gr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0" name="Shape 1460"/>
        <p:cNvGrpSpPr/>
        <p:nvPr/>
      </p:nvGrpSpPr>
      <p:grpSpPr>
        <a:xfrm>
          <a:off x="0" y="0"/>
          <a:ext cx="0" cy="0"/>
          <a:chOff x="0" y="0"/>
          <a:chExt cx="0" cy="0"/>
        </a:xfrm>
      </p:grpSpPr>
      <p:pic>
        <p:nvPicPr>
          <p:cNvPr id="1461" name="Google Shape;1461;p69"/>
          <p:cNvPicPr preferRelativeResize="0"/>
          <p:nvPr/>
        </p:nvPicPr>
        <p:blipFill rotWithShape="1">
          <a:blip r:embed="rId3">
            <a:alphaModFix/>
          </a:blip>
          <a:srcRect b="0" l="0" r="0" t="0"/>
          <a:stretch/>
        </p:blipFill>
        <p:spPr>
          <a:xfrm>
            <a:off x="134112" y="1104888"/>
            <a:ext cx="2114550" cy="703338"/>
          </a:xfrm>
          <a:prstGeom prst="rect">
            <a:avLst/>
          </a:prstGeom>
          <a:noFill/>
          <a:ln>
            <a:noFill/>
          </a:ln>
        </p:spPr>
      </p:pic>
      <p:sp>
        <p:nvSpPr>
          <p:cNvPr id="1462" name="Google Shape;1462;p69"/>
          <p:cNvSpPr txBox="1"/>
          <p:nvPr>
            <p:ph type="title"/>
          </p:nvPr>
        </p:nvSpPr>
        <p:spPr>
          <a:xfrm>
            <a:off x="391159" y="11929"/>
            <a:ext cx="5356860" cy="812800"/>
          </a:xfrm>
          <a:prstGeom prst="rect">
            <a:avLst/>
          </a:prstGeom>
          <a:noFill/>
          <a:ln>
            <a:noFill/>
          </a:ln>
        </p:spPr>
        <p:txBody>
          <a:bodyPr anchorCtr="0" anchor="t" bIns="0" lIns="0" spcFirstLastPara="1" rIns="0" wrap="square" tIns="117475">
            <a:spAutoFit/>
          </a:bodyPr>
          <a:lstStyle/>
          <a:p>
            <a:pPr indent="0" lvl="0" marL="12700" rtl="0" algn="l">
              <a:lnSpc>
                <a:spcPct val="100000"/>
              </a:lnSpc>
              <a:spcBef>
                <a:spcPts val="0"/>
              </a:spcBef>
              <a:spcAft>
                <a:spcPts val="0"/>
              </a:spcAft>
              <a:buNone/>
            </a:pPr>
            <a:r>
              <a:rPr lang="en-US"/>
              <a:t>Formazione pratica - Ulteriori casi d'uso</a:t>
            </a:r>
            <a:endParaRPr/>
          </a:p>
          <a:p>
            <a:pPr indent="0" lvl="0" marL="12700" rtl="0" algn="l">
              <a:lnSpc>
                <a:spcPct val="100000"/>
              </a:lnSpc>
              <a:spcBef>
                <a:spcPts val="450"/>
              </a:spcBef>
              <a:spcAft>
                <a:spcPts val="0"/>
              </a:spcAft>
              <a:buNone/>
            </a:pPr>
            <a:r>
              <a:rPr lang="en-US" sz="1450"/>
              <a:t>Sessione dedicata - Link</a:t>
            </a:r>
            <a:endParaRPr sz="1450"/>
          </a:p>
        </p:txBody>
      </p:sp>
      <p:sp>
        <p:nvSpPr>
          <p:cNvPr id="1463" name="Google Shape;1463;p69"/>
          <p:cNvSpPr txBox="1"/>
          <p:nvPr/>
        </p:nvSpPr>
        <p:spPr>
          <a:xfrm>
            <a:off x="8127365" y="40551"/>
            <a:ext cx="70485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850">
                <a:solidFill>
                  <a:srgbClr val="D7791A"/>
                </a:solidFill>
                <a:latin typeface="Calibri"/>
                <a:ea typeface="Calibri"/>
                <a:cs typeface="Calibri"/>
                <a:sym typeface="Calibri"/>
              </a:rPr>
              <a:t>CSP0011_C_E</a:t>
            </a:r>
            <a:endParaRPr sz="850">
              <a:latin typeface="Calibri"/>
              <a:ea typeface="Calibri"/>
              <a:cs typeface="Calibri"/>
              <a:sym typeface="Calibri"/>
            </a:endParaRPr>
          </a:p>
        </p:txBody>
      </p:sp>
      <p:sp>
        <p:nvSpPr>
          <p:cNvPr id="1464" name="Google Shape;1464;p69"/>
          <p:cNvSpPr txBox="1"/>
          <p:nvPr/>
        </p:nvSpPr>
        <p:spPr>
          <a:xfrm>
            <a:off x="528319" y="1222324"/>
            <a:ext cx="1365250" cy="52705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1100">
                <a:latin typeface="Calibri"/>
                <a:ea typeface="Calibri"/>
                <a:cs typeface="Calibri"/>
                <a:sym typeface="Calibri"/>
              </a:rPr>
              <a:t>Bypassare l'autorizzazione tramite SQL Injection</a:t>
            </a:r>
            <a:endParaRPr sz="1100">
              <a:latin typeface="Calibri"/>
              <a:ea typeface="Calibri"/>
              <a:cs typeface="Calibri"/>
              <a:sym typeface="Calibri"/>
            </a:endParaRPr>
          </a:p>
        </p:txBody>
      </p:sp>
      <p:sp>
        <p:nvSpPr>
          <p:cNvPr id="1465" name="Google Shape;1465;p69"/>
          <p:cNvSpPr txBox="1"/>
          <p:nvPr/>
        </p:nvSpPr>
        <p:spPr>
          <a:xfrm>
            <a:off x="325754" y="2176208"/>
            <a:ext cx="8098790" cy="2704465"/>
          </a:xfrm>
          <a:prstGeom prst="rect">
            <a:avLst/>
          </a:prstGeom>
          <a:noFill/>
          <a:ln>
            <a:noFill/>
          </a:ln>
        </p:spPr>
        <p:txBody>
          <a:bodyPr anchorCtr="0" anchor="t" bIns="0" lIns="0" spcFirstLastPara="1" rIns="0" wrap="square" tIns="12700">
            <a:spAutoFit/>
          </a:bodyPr>
          <a:lstStyle/>
          <a:p>
            <a:pPr indent="0" lvl="0" marL="13334" marR="5080" rtl="0" algn="l">
              <a:lnSpc>
                <a:spcPct val="100000"/>
              </a:lnSpc>
              <a:spcBef>
                <a:spcPts val="0"/>
              </a:spcBef>
              <a:spcAft>
                <a:spcPts val="0"/>
              </a:spcAft>
              <a:buNone/>
            </a:pPr>
            <a:r>
              <a:rPr lang="en-US" sz="1050">
                <a:latin typeface="Calibri"/>
                <a:ea typeface="Calibri"/>
                <a:cs typeface="Calibri"/>
                <a:sym typeface="Calibri"/>
              </a:rPr>
              <a:t>L'iniezione SQL è una vulnerabilità della sicurezza web che consente agli aggressori di interferire con le query che un'applicazione effettua sul proprio database. Ciò consente visualizzare dati che normalmente non sono in grado di recuperare, compresi quelli appartenenti ad altri utenti.</a:t>
            </a:r>
            <a:endParaRPr sz="1050">
              <a:latin typeface="Calibri"/>
              <a:ea typeface="Calibri"/>
              <a:cs typeface="Calibri"/>
              <a:sym typeface="Calibri"/>
            </a:endParaRPr>
          </a:p>
          <a:p>
            <a:pPr indent="0" lvl="0" marL="13334" marR="744855" rtl="0" algn="l">
              <a:lnSpc>
                <a:spcPct val="154285"/>
              </a:lnSpc>
              <a:spcBef>
                <a:spcPts val="60"/>
              </a:spcBef>
              <a:spcAft>
                <a:spcPts val="0"/>
              </a:spcAft>
              <a:buNone/>
            </a:pPr>
            <a:r>
              <a:rPr lang="en-US" sz="1050">
                <a:latin typeface="Calibri"/>
                <a:ea typeface="Calibri"/>
                <a:cs typeface="Calibri"/>
                <a:sym typeface="Calibri"/>
              </a:rPr>
              <a:t>Gli aggressori possono modificare o eliminare i dati, causando modifiche persistenti al contenuto o al comportamento dell'applicazione. Un attacco SQL injection riuscito può portare all'accesso non autorizzato a password o informazioni dell'utente. In alcuni , un</a:t>
            </a:r>
            <a:endParaRPr sz="1050">
              <a:latin typeface="Calibri"/>
              <a:ea typeface="Calibri"/>
              <a:cs typeface="Calibri"/>
              <a:sym typeface="Calibri"/>
            </a:endParaRPr>
          </a:p>
          <a:p>
            <a:pPr indent="0" lvl="0" marL="13334" rtl="0" algn="l">
              <a:lnSpc>
                <a:spcPct val="100000"/>
              </a:lnSpc>
              <a:spcBef>
                <a:spcPts val="259"/>
              </a:spcBef>
              <a:spcAft>
                <a:spcPts val="0"/>
              </a:spcAft>
              <a:buNone/>
            </a:pPr>
            <a:r>
              <a:rPr lang="en-US" sz="1050">
                <a:latin typeface="Calibri"/>
                <a:ea typeface="Calibri"/>
                <a:cs typeface="Calibri"/>
                <a:sym typeface="Calibri"/>
              </a:rPr>
              <a:t>L'attaccante può ottenere una backdoor persistente in un sistema, portando a una compromissione a lungo termine.</a:t>
            </a:r>
            <a:endParaRPr sz="1050">
              <a:latin typeface="Calibri"/>
              <a:ea typeface="Calibri"/>
              <a:cs typeface="Calibri"/>
              <a:sym typeface="Calibri"/>
            </a:endParaRPr>
          </a:p>
          <a:p>
            <a:pPr indent="0" lvl="0" marL="0" rtl="0" algn="l">
              <a:lnSpc>
                <a:spcPct val="100000"/>
              </a:lnSpc>
              <a:spcBef>
                <a:spcPts val="685"/>
              </a:spcBef>
              <a:spcAft>
                <a:spcPts val="0"/>
              </a:spcAft>
              <a:buNone/>
            </a:pPr>
            <a:r>
              <a:t/>
            </a:r>
            <a:endParaRPr sz="1050">
              <a:latin typeface="Calibri"/>
              <a:ea typeface="Calibri"/>
              <a:cs typeface="Calibri"/>
              <a:sym typeface="Calibri"/>
            </a:endParaRPr>
          </a:p>
          <a:p>
            <a:pPr indent="0" lvl="0" marL="13334" rtl="0" algn="l">
              <a:lnSpc>
                <a:spcPct val="100000"/>
              </a:lnSpc>
              <a:spcBef>
                <a:spcPts val="0"/>
              </a:spcBef>
              <a:spcAft>
                <a:spcPts val="0"/>
              </a:spcAft>
              <a:buNone/>
            </a:pPr>
            <a:r>
              <a:rPr lang="en-US" sz="1050">
                <a:latin typeface="Calibri"/>
                <a:ea typeface="Calibri"/>
                <a:cs typeface="Calibri"/>
                <a:sym typeface="Calibri"/>
              </a:rPr>
              <a:t>L'iniezione SQL può essere rilevata utilizzando set di test su ogni punto di ingresso dell'applicazione:</a:t>
            </a:r>
            <a:endParaRPr sz="1050">
              <a:latin typeface="Calibri"/>
              <a:ea typeface="Calibri"/>
              <a:cs typeface="Calibri"/>
              <a:sym typeface="Calibri"/>
            </a:endParaRPr>
          </a:p>
          <a:p>
            <a:pPr indent="-285750" lvl="0" marL="299085" rtl="0" algn="l">
              <a:lnSpc>
                <a:spcPct val="153333"/>
              </a:lnSpc>
              <a:spcBef>
                <a:spcPts val="65"/>
              </a:spcBef>
              <a:spcAft>
                <a:spcPts val="0"/>
              </a:spcAft>
              <a:buSzPts val="1350"/>
              <a:buFont typeface="Calibri"/>
              <a:buChar char="-"/>
            </a:pPr>
            <a:r>
              <a:rPr lang="en-US" sz="1050">
                <a:latin typeface="Calibri"/>
                <a:ea typeface="Calibri"/>
                <a:cs typeface="Calibri"/>
                <a:sym typeface="Calibri"/>
              </a:rPr>
              <a:t>Invio del carattere di virgolette singole ' e ricerca di errori o altre anomalie.</a:t>
            </a:r>
            <a:endParaRPr sz="1050">
              <a:latin typeface="Calibri"/>
              <a:ea typeface="Calibri"/>
              <a:cs typeface="Calibri"/>
              <a:sym typeface="Calibri"/>
            </a:endParaRPr>
          </a:p>
          <a:p>
            <a:pPr indent="-287020" lvl="0" marL="299720" marR="330835" rtl="0" algn="l">
              <a:lnSpc>
                <a:spcPct val="95100"/>
              </a:lnSpc>
              <a:spcBef>
                <a:spcPts val="70"/>
              </a:spcBef>
              <a:spcAft>
                <a:spcPts val="0"/>
              </a:spcAft>
              <a:buSzPts val="1350"/>
              <a:buFont typeface="Calibri"/>
              <a:buChar char="-"/>
            </a:pPr>
            <a:r>
              <a:rPr lang="en-US" sz="1050">
                <a:latin typeface="Calibri"/>
                <a:ea typeface="Calibri"/>
                <a:cs typeface="Calibri"/>
                <a:sym typeface="Calibri"/>
              </a:rPr>
              <a:t>Sottoporre una sintassi specifica di SQL che valuti il valore di base (originale) del punto di ingresso e un valore diverso e cercare differenze sistematiche nelle risposte dell'applicazione.</a:t>
            </a:r>
            <a:endParaRPr sz="1050">
              <a:latin typeface="Calibri"/>
              <a:ea typeface="Calibri"/>
              <a:cs typeface="Calibri"/>
              <a:sym typeface="Calibri"/>
            </a:endParaRPr>
          </a:p>
          <a:p>
            <a:pPr indent="-285750" lvl="0" marL="299085" rtl="0" algn="l">
              <a:lnSpc>
                <a:spcPct val="100000"/>
              </a:lnSpc>
              <a:spcBef>
                <a:spcPts val="10"/>
              </a:spcBef>
              <a:spcAft>
                <a:spcPts val="0"/>
              </a:spcAft>
              <a:buSzPts val="1350"/>
              <a:buFont typeface="Calibri"/>
              <a:buChar char="-"/>
            </a:pPr>
            <a:r>
              <a:rPr lang="en-US" sz="1050">
                <a:latin typeface="Calibri"/>
                <a:ea typeface="Calibri"/>
                <a:cs typeface="Calibri"/>
                <a:sym typeface="Calibri"/>
              </a:rPr>
              <a:t>Invio di condizioni booleane come OR 1=1 e OR 1=2 e ricerca di differenze nelle risposte dell'applicazione.</a:t>
            </a:r>
            <a:endParaRPr sz="1050">
              <a:latin typeface="Calibri"/>
              <a:ea typeface="Calibri"/>
              <a:cs typeface="Calibri"/>
              <a:sym typeface="Calibri"/>
            </a:endParaRPr>
          </a:p>
          <a:p>
            <a:pPr indent="-285750" lvl="0" marL="299085" rtl="0" algn="l">
              <a:lnSpc>
                <a:spcPct val="153333"/>
              </a:lnSpc>
              <a:spcBef>
                <a:spcPts val="0"/>
              </a:spcBef>
              <a:spcAft>
                <a:spcPts val="0"/>
              </a:spcAft>
              <a:buSzPts val="1350"/>
              <a:buFont typeface="Calibri"/>
              <a:buChar char="-"/>
            </a:pPr>
            <a:r>
              <a:rPr lang="en-US" sz="1050">
                <a:latin typeface="Calibri"/>
                <a:ea typeface="Calibri"/>
                <a:cs typeface="Calibri"/>
                <a:sym typeface="Calibri"/>
              </a:rPr>
              <a:t>Invio di payload per attivare ritardi temporali quando vengono eseguiti tramite query SQL e ricerca di differenze nelle risposte.</a:t>
            </a:r>
            <a:endParaRPr sz="1050">
              <a:latin typeface="Calibri"/>
              <a:ea typeface="Calibri"/>
              <a:cs typeface="Calibri"/>
              <a:sym typeface="Calibri"/>
            </a:endParaRPr>
          </a:p>
          <a:p>
            <a:pPr indent="-287020" lvl="0" marL="299720" marR="499109" rtl="0" algn="l">
              <a:lnSpc>
                <a:spcPct val="95100"/>
              </a:lnSpc>
              <a:spcBef>
                <a:spcPts val="70"/>
              </a:spcBef>
              <a:spcAft>
                <a:spcPts val="0"/>
              </a:spcAft>
              <a:buSzPts val="1350"/>
              <a:buFont typeface="Calibri"/>
              <a:buChar char="-"/>
            </a:pPr>
            <a:r>
              <a:rPr lang="en-US" sz="1050">
                <a:latin typeface="Calibri"/>
                <a:ea typeface="Calibri"/>
                <a:cs typeface="Calibri"/>
                <a:sym typeface="Calibri"/>
              </a:rPr>
              <a:t>Invio di payload OAST progettati per attivare un'interazione di rete fuori banda quando vengono eseguiti all'interno di una query SQL e monitoraggio di eventuali interazioni risultanti.</a:t>
            </a:r>
            <a:endParaRPr sz="1050">
              <a:latin typeface="Calibri"/>
              <a:ea typeface="Calibri"/>
              <a:cs typeface="Calibri"/>
              <a:sym typeface="Calibri"/>
            </a:endParaRPr>
          </a:p>
        </p:txBody>
      </p:sp>
      <p:pic>
        <p:nvPicPr>
          <p:cNvPr id="1466" name="Google Shape;1466;p69"/>
          <p:cNvPicPr preferRelativeResize="0"/>
          <p:nvPr/>
        </p:nvPicPr>
        <p:blipFill rotWithShape="1">
          <a:blip r:embed="rId4">
            <a:alphaModFix/>
          </a:blip>
          <a:srcRect b="0" l="0" r="0" t="0"/>
          <a:stretch/>
        </p:blipFill>
        <p:spPr>
          <a:xfrm>
            <a:off x="6937247" y="684491"/>
            <a:ext cx="2033016" cy="127711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79" name="Shape 179"/>
        <p:cNvGrpSpPr/>
        <p:nvPr/>
      </p:nvGrpSpPr>
      <p:grpSpPr>
        <a:xfrm>
          <a:off x="0" y="0"/>
          <a:ext cx="0" cy="0"/>
          <a:chOff x="0" y="0"/>
          <a:chExt cx="0" cy="0"/>
        </a:xfrm>
      </p:grpSpPr>
      <p:sp>
        <p:nvSpPr>
          <p:cNvPr id="180" name="Google Shape;180;p7"/>
          <p:cNvSpPr/>
          <p:nvPr/>
        </p:nvSpPr>
        <p:spPr>
          <a:xfrm>
            <a:off x="0" y="0"/>
            <a:ext cx="9144000" cy="5143500"/>
          </a:xfrm>
          <a:custGeom>
            <a:rect b="b" l="l" r="r" t="t"/>
            <a:pathLst>
              <a:path extrusionOk="0" h="5143500" w="9144000">
                <a:moveTo>
                  <a:pt x="9144000" y="0"/>
                </a:moveTo>
                <a:lnTo>
                  <a:pt x="0" y="0"/>
                </a:lnTo>
                <a:lnTo>
                  <a:pt x="0" y="5143500"/>
                </a:lnTo>
                <a:lnTo>
                  <a:pt x="9144000" y="5143500"/>
                </a:lnTo>
                <a:lnTo>
                  <a:pt x="9144000" y="0"/>
                </a:lnTo>
                <a:close/>
              </a:path>
            </a:pathLst>
          </a:custGeom>
          <a:solidFill>
            <a:srgbClr val="0000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81" name="Google Shape;181;p7"/>
          <p:cNvSpPr txBox="1"/>
          <p:nvPr/>
        </p:nvSpPr>
        <p:spPr>
          <a:xfrm>
            <a:off x="4959984" y="156489"/>
            <a:ext cx="670500" cy="3438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2150">
                <a:solidFill>
                  <a:srgbClr val="FFFFFF"/>
                </a:solidFill>
                <a:latin typeface="Times New Roman"/>
                <a:ea typeface="Times New Roman"/>
                <a:cs typeface="Times New Roman"/>
                <a:sym typeface="Times New Roman"/>
              </a:rPr>
              <a:t>CHI</a:t>
            </a:r>
            <a:endParaRPr sz="2150">
              <a:latin typeface="Times New Roman"/>
              <a:ea typeface="Times New Roman"/>
              <a:cs typeface="Times New Roman"/>
              <a:sym typeface="Times New Roman"/>
            </a:endParaRPr>
          </a:p>
        </p:txBody>
      </p:sp>
      <p:sp>
        <p:nvSpPr>
          <p:cNvPr id="182" name="Google Shape;182;p7"/>
          <p:cNvSpPr txBox="1"/>
          <p:nvPr>
            <p:ph type="title"/>
          </p:nvPr>
        </p:nvSpPr>
        <p:spPr>
          <a:xfrm>
            <a:off x="4953000" y="790943"/>
            <a:ext cx="1748789" cy="24637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450">
                <a:solidFill>
                  <a:srgbClr val="FFB900"/>
                </a:solidFill>
              </a:rPr>
              <a:t>Profilo del formatore</a:t>
            </a:r>
            <a:endParaRPr sz="1450"/>
          </a:p>
        </p:txBody>
      </p:sp>
      <p:sp>
        <p:nvSpPr>
          <p:cNvPr id="183" name="Google Shape;183;p7"/>
          <p:cNvSpPr txBox="1"/>
          <p:nvPr/>
        </p:nvSpPr>
        <p:spPr>
          <a:xfrm>
            <a:off x="4953000" y="1342872"/>
            <a:ext cx="2463800" cy="2134235"/>
          </a:xfrm>
          <a:prstGeom prst="rect">
            <a:avLst/>
          </a:prstGeom>
          <a:noFill/>
          <a:ln>
            <a:noFill/>
          </a:ln>
        </p:spPr>
        <p:txBody>
          <a:bodyPr anchorCtr="0" anchor="t" bIns="0" lIns="0" spcFirstLastPara="1" rIns="0" wrap="square" tIns="0">
            <a:spAutoFit/>
          </a:bodyPr>
          <a:lstStyle/>
          <a:p>
            <a:pPr indent="-203200" lvl="0" marL="215900" rtl="0" algn="l">
              <a:lnSpc>
                <a:spcPct val="136470"/>
              </a:lnSpc>
              <a:spcBef>
                <a:spcPts val="0"/>
              </a:spcBef>
              <a:spcAft>
                <a:spcPts val="0"/>
              </a:spcAft>
              <a:buClr>
                <a:srgbClr val="FFB900"/>
              </a:buClr>
              <a:buSzPts val="1050"/>
              <a:buFont typeface="Courier New"/>
              <a:buChar char="o"/>
            </a:pPr>
            <a:r>
              <a:rPr lang="en-US" sz="850">
                <a:solidFill>
                  <a:srgbClr val="FFFFFF"/>
                </a:solidFill>
                <a:latin typeface="Calibri"/>
                <a:ea typeface="Calibri"/>
                <a:cs typeface="Calibri"/>
                <a:sym typeface="Calibri"/>
              </a:rPr>
              <a:t>Bruno BENDER</a:t>
            </a:r>
            <a:endParaRPr sz="850">
              <a:latin typeface="Calibri"/>
              <a:ea typeface="Calibri"/>
              <a:cs typeface="Calibri"/>
              <a:sym typeface="Calibri"/>
            </a:endParaRPr>
          </a:p>
          <a:p>
            <a:pPr indent="0" lvl="0" marL="0" rtl="0" algn="l">
              <a:lnSpc>
                <a:spcPct val="100000"/>
              </a:lnSpc>
              <a:spcBef>
                <a:spcPts val="145"/>
              </a:spcBef>
              <a:spcAft>
                <a:spcPts val="0"/>
              </a:spcAft>
              <a:buSzPts val="850"/>
              <a:buFont typeface="Courier New"/>
              <a:buNone/>
            </a:pPr>
            <a:r>
              <a:t/>
            </a:r>
            <a:endParaRPr sz="850">
              <a:latin typeface="Calibri"/>
              <a:ea typeface="Calibri"/>
              <a:cs typeface="Calibri"/>
              <a:sym typeface="Calibri"/>
            </a:endParaRPr>
          </a:p>
          <a:p>
            <a:pPr indent="-203200" lvl="0" marL="215900" rtl="0" algn="l">
              <a:lnSpc>
                <a:spcPct val="100000"/>
              </a:lnSpc>
              <a:spcBef>
                <a:spcPts val="0"/>
              </a:spcBef>
              <a:spcAft>
                <a:spcPts val="0"/>
              </a:spcAft>
              <a:buClr>
                <a:srgbClr val="FFB900"/>
              </a:buClr>
              <a:buSzPts val="1050"/>
              <a:buFont typeface="Courier New"/>
              <a:buChar char="o"/>
            </a:pPr>
            <a:r>
              <a:rPr lang="en-US" sz="850">
                <a:solidFill>
                  <a:srgbClr val="FFFFFF"/>
                </a:solidFill>
                <a:latin typeface="Calibri"/>
                <a:ea typeface="Calibri"/>
                <a:cs typeface="Calibri"/>
                <a:sym typeface="Calibri"/>
              </a:rPr>
              <a:t>C2B CONSULENZA</a:t>
            </a:r>
            <a:endParaRPr sz="850">
              <a:latin typeface="Calibri"/>
              <a:ea typeface="Calibri"/>
              <a:cs typeface="Calibri"/>
              <a:sym typeface="Calibri"/>
            </a:endParaRPr>
          </a:p>
          <a:p>
            <a:pPr indent="0" lvl="0" marL="0" rtl="0" algn="l">
              <a:lnSpc>
                <a:spcPct val="100000"/>
              </a:lnSpc>
              <a:spcBef>
                <a:spcPts val="150"/>
              </a:spcBef>
              <a:spcAft>
                <a:spcPts val="0"/>
              </a:spcAft>
              <a:buSzPts val="850"/>
              <a:buFont typeface="Courier New"/>
              <a:buNone/>
            </a:pPr>
            <a:r>
              <a:t/>
            </a:r>
            <a:endParaRPr sz="850">
              <a:latin typeface="Calibri"/>
              <a:ea typeface="Calibri"/>
              <a:cs typeface="Calibri"/>
              <a:sym typeface="Calibri"/>
            </a:endParaRPr>
          </a:p>
          <a:p>
            <a:pPr indent="-203200" lvl="0" marL="215900" rtl="0" algn="l">
              <a:lnSpc>
                <a:spcPct val="100000"/>
              </a:lnSpc>
              <a:spcBef>
                <a:spcPts val="0"/>
              </a:spcBef>
              <a:spcAft>
                <a:spcPts val="0"/>
              </a:spcAft>
              <a:buClr>
                <a:srgbClr val="FFB900"/>
              </a:buClr>
              <a:buSzPts val="1050"/>
              <a:buFont typeface="Courier New"/>
              <a:buChar char="o"/>
            </a:pPr>
            <a:r>
              <a:rPr lang="en-US" sz="850">
                <a:solidFill>
                  <a:srgbClr val="FFFFFF"/>
                </a:solidFill>
                <a:latin typeface="Calibri"/>
                <a:ea typeface="Calibri"/>
                <a:cs typeface="Calibri"/>
                <a:sym typeface="Calibri"/>
              </a:rPr>
              <a:t>Ex ufficiale di marina / specialista CIS</a:t>
            </a:r>
            <a:endParaRPr sz="850">
              <a:latin typeface="Calibri"/>
              <a:ea typeface="Calibri"/>
              <a:cs typeface="Calibri"/>
              <a:sym typeface="Calibri"/>
            </a:endParaRPr>
          </a:p>
          <a:p>
            <a:pPr indent="0" lvl="0" marL="0" rtl="0" algn="l">
              <a:lnSpc>
                <a:spcPct val="100000"/>
              </a:lnSpc>
              <a:spcBef>
                <a:spcPts val="150"/>
              </a:spcBef>
              <a:spcAft>
                <a:spcPts val="0"/>
              </a:spcAft>
              <a:buSzPts val="850"/>
              <a:buFont typeface="Courier New"/>
              <a:buNone/>
            </a:pPr>
            <a:r>
              <a:t/>
            </a:r>
            <a:endParaRPr sz="850">
              <a:latin typeface="Calibri"/>
              <a:ea typeface="Calibri"/>
              <a:cs typeface="Calibri"/>
              <a:sym typeface="Calibri"/>
            </a:endParaRPr>
          </a:p>
          <a:p>
            <a:pPr indent="-203200" lvl="0" marL="215900" rtl="0" algn="l">
              <a:lnSpc>
                <a:spcPct val="100000"/>
              </a:lnSpc>
              <a:spcBef>
                <a:spcPts val="5"/>
              </a:spcBef>
              <a:spcAft>
                <a:spcPts val="0"/>
              </a:spcAft>
              <a:buClr>
                <a:srgbClr val="FFB900"/>
              </a:buClr>
              <a:buSzPts val="1050"/>
              <a:buFont typeface="Courier New"/>
              <a:buChar char="o"/>
            </a:pPr>
            <a:r>
              <a:rPr lang="en-US" sz="850">
                <a:solidFill>
                  <a:srgbClr val="FFFFFF"/>
                </a:solidFill>
                <a:latin typeface="Calibri"/>
                <a:ea typeface="Calibri"/>
                <a:cs typeface="Calibri"/>
                <a:sym typeface="Calibri"/>
              </a:rPr>
              <a:t>Responsabile della sicurezza delle informazioni</a:t>
            </a:r>
            <a:endParaRPr sz="850">
              <a:latin typeface="Calibri"/>
              <a:ea typeface="Calibri"/>
              <a:cs typeface="Calibri"/>
              <a:sym typeface="Calibri"/>
            </a:endParaRPr>
          </a:p>
          <a:p>
            <a:pPr indent="-204470" lvl="0" marL="217170" rtl="0" algn="l">
              <a:lnSpc>
                <a:spcPct val="100000"/>
              </a:lnSpc>
              <a:spcBef>
                <a:spcPts val="505"/>
              </a:spcBef>
              <a:spcAft>
                <a:spcPts val="0"/>
              </a:spcAft>
              <a:buClr>
                <a:srgbClr val="FFFFFF"/>
              </a:buClr>
              <a:buSzPts val="900"/>
              <a:buFont typeface="Courier New"/>
              <a:buChar char="o"/>
            </a:pPr>
            <a:r>
              <a:rPr lang="en-US" sz="700">
                <a:solidFill>
                  <a:srgbClr val="FFFFFF"/>
                </a:solidFill>
                <a:latin typeface="Calibri"/>
                <a:ea typeface="Calibri"/>
                <a:cs typeface="Calibri"/>
                <a:sym typeface="Calibri"/>
              </a:rPr>
              <a:t>NATO</a:t>
            </a:r>
            <a:endParaRPr sz="700">
              <a:latin typeface="Calibri"/>
              <a:ea typeface="Calibri"/>
              <a:cs typeface="Calibri"/>
              <a:sym typeface="Calibri"/>
            </a:endParaRPr>
          </a:p>
          <a:p>
            <a:pPr indent="-204470" lvl="0" marL="217170" rtl="0" algn="l">
              <a:lnSpc>
                <a:spcPct val="100000"/>
              </a:lnSpc>
              <a:spcBef>
                <a:spcPts val="309"/>
              </a:spcBef>
              <a:spcAft>
                <a:spcPts val="0"/>
              </a:spcAft>
              <a:buClr>
                <a:srgbClr val="FFFFFF"/>
              </a:buClr>
              <a:buSzPts val="900"/>
              <a:buFont typeface="Courier New"/>
              <a:buChar char="o"/>
            </a:pPr>
            <a:r>
              <a:rPr lang="en-US" sz="700">
                <a:solidFill>
                  <a:srgbClr val="FFFFFF"/>
                </a:solidFill>
                <a:latin typeface="Calibri"/>
                <a:ea typeface="Calibri"/>
                <a:cs typeface="Calibri"/>
                <a:sym typeface="Calibri"/>
              </a:rPr>
              <a:t>A livello nazionale</a:t>
            </a:r>
            <a:endParaRPr sz="700">
              <a:latin typeface="Calibri"/>
              <a:ea typeface="Calibri"/>
              <a:cs typeface="Calibri"/>
              <a:sym typeface="Calibri"/>
            </a:endParaRPr>
          </a:p>
          <a:p>
            <a:pPr indent="-204470" lvl="0" marL="217170" rtl="0" algn="l">
              <a:lnSpc>
                <a:spcPct val="100000"/>
              </a:lnSpc>
              <a:spcBef>
                <a:spcPts val="310"/>
              </a:spcBef>
              <a:spcAft>
                <a:spcPts val="0"/>
              </a:spcAft>
              <a:buClr>
                <a:srgbClr val="FFFFFF"/>
              </a:buClr>
              <a:buSzPts val="900"/>
              <a:buFont typeface="Courier New"/>
              <a:buChar char="o"/>
            </a:pPr>
            <a:r>
              <a:rPr lang="en-US" sz="700">
                <a:solidFill>
                  <a:srgbClr val="FFFFFF"/>
                </a:solidFill>
                <a:latin typeface="Calibri"/>
                <a:ea typeface="Calibri"/>
                <a:cs typeface="Calibri"/>
                <a:sym typeface="Calibri"/>
              </a:rPr>
              <a:t>UE</a:t>
            </a:r>
            <a:endParaRPr sz="700">
              <a:latin typeface="Calibri"/>
              <a:ea typeface="Calibri"/>
              <a:cs typeface="Calibri"/>
              <a:sym typeface="Calibri"/>
            </a:endParaRPr>
          </a:p>
          <a:p>
            <a:pPr indent="0" lvl="0" marL="0" rtl="0" algn="l">
              <a:lnSpc>
                <a:spcPct val="100000"/>
              </a:lnSpc>
              <a:spcBef>
                <a:spcPts val="130"/>
              </a:spcBef>
              <a:spcAft>
                <a:spcPts val="0"/>
              </a:spcAft>
              <a:buSzPts val="700"/>
              <a:buFont typeface="Courier New"/>
              <a:buNone/>
            </a:pPr>
            <a:r>
              <a:t/>
            </a:r>
            <a:endParaRPr sz="700">
              <a:latin typeface="Calibri"/>
              <a:ea typeface="Calibri"/>
              <a:cs typeface="Calibri"/>
              <a:sym typeface="Calibri"/>
            </a:endParaRPr>
          </a:p>
          <a:p>
            <a:pPr indent="-203200" lvl="0" marL="215900" rtl="0" algn="l">
              <a:lnSpc>
                <a:spcPct val="100000"/>
              </a:lnSpc>
              <a:spcBef>
                <a:spcPts val="0"/>
              </a:spcBef>
              <a:spcAft>
                <a:spcPts val="0"/>
              </a:spcAft>
              <a:buClr>
                <a:srgbClr val="FFB900"/>
              </a:buClr>
              <a:buSzPts val="1050"/>
              <a:buFont typeface="Courier New"/>
              <a:buChar char="o"/>
            </a:pPr>
            <a:r>
              <a:rPr lang="en-US" sz="850">
                <a:solidFill>
                  <a:srgbClr val="FFFFFF"/>
                </a:solidFill>
                <a:latin typeface="Calibri"/>
                <a:ea typeface="Calibri"/>
                <a:cs typeface="Calibri"/>
                <a:sym typeface="Calibri"/>
              </a:rPr>
              <a:t>Dal 2017 fondatore di C2B</a:t>
            </a:r>
            <a:endParaRPr sz="850">
              <a:latin typeface="Calibri"/>
              <a:ea typeface="Calibri"/>
              <a:cs typeface="Calibri"/>
              <a:sym typeface="Calibri"/>
            </a:endParaRPr>
          </a:p>
          <a:p>
            <a:pPr indent="-204470" lvl="0" marL="217170" rtl="0" algn="l">
              <a:lnSpc>
                <a:spcPct val="100000"/>
              </a:lnSpc>
              <a:spcBef>
                <a:spcPts val="509"/>
              </a:spcBef>
              <a:spcAft>
                <a:spcPts val="0"/>
              </a:spcAft>
              <a:buClr>
                <a:srgbClr val="FFFFFF"/>
              </a:buClr>
              <a:buSzPts val="900"/>
              <a:buFont typeface="Courier New"/>
              <a:buChar char="o"/>
            </a:pPr>
            <a:r>
              <a:rPr lang="en-US" sz="700">
                <a:solidFill>
                  <a:srgbClr val="FFFFFF"/>
                </a:solidFill>
                <a:latin typeface="Calibri"/>
                <a:ea typeface="Calibri"/>
                <a:cs typeface="Calibri"/>
                <a:sym typeface="Calibri"/>
              </a:rPr>
              <a:t>PMI specializzata in sicurezza marittima/cybersecurity</a:t>
            </a:r>
            <a:endParaRPr sz="700">
              <a:latin typeface="Calibri"/>
              <a:ea typeface="Calibri"/>
              <a:cs typeface="Calibri"/>
              <a:sym typeface="Calibri"/>
            </a:endParaRPr>
          </a:p>
        </p:txBody>
      </p:sp>
      <p:grpSp>
        <p:nvGrpSpPr>
          <p:cNvPr id="184" name="Google Shape;184;p7"/>
          <p:cNvGrpSpPr/>
          <p:nvPr/>
        </p:nvGrpSpPr>
        <p:grpSpPr>
          <a:xfrm>
            <a:off x="0" y="0"/>
            <a:ext cx="4532490" cy="5143626"/>
            <a:chOff x="0" y="0"/>
            <a:chExt cx="4532490" cy="5143626"/>
          </a:xfrm>
        </p:grpSpPr>
        <p:sp>
          <p:nvSpPr>
            <p:cNvPr id="185" name="Google Shape;185;p7"/>
            <p:cNvSpPr/>
            <p:nvPr/>
          </p:nvSpPr>
          <p:spPr>
            <a:xfrm>
              <a:off x="3370753" y="3834821"/>
              <a:ext cx="600075" cy="1304925"/>
            </a:xfrm>
            <a:custGeom>
              <a:rect b="b" l="l" r="r" t="t"/>
              <a:pathLst>
                <a:path extrusionOk="0" h="1304925" w="600075">
                  <a:moveTo>
                    <a:pt x="20898" y="1304474"/>
                  </a:moveTo>
                  <a:lnTo>
                    <a:pt x="0" y="1304474"/>
                  </a:lnTo>
                  <a:lnTo>
                    <a:pt x="322451" y="106675"/>
                  </a:lnTo>
                  <a:lnTo>
                    <a:pt x="342075" y="63005"/>
                  </a:lnTo>
                  <a:lnTo>
                    <a:pt x="373457" y="29335"/>
                  </a:lnTo>
                  <a:lnTo>
                    <a:pt x="413420" y="7667"/>
                  </a:lnTo>
                  <a:lnTo>
                    <a:pt x="458796" y="0"/>
                  </a:lnTo>
                  <a:lnTo>
                    <a:pt x="495619" y="5079"/>
                  </a:lnTo>
                  <a:lnTo>
                    <a:pt x="527276" y="21033"/>
                  </a:lnTo>
                  <a:lnTo>
                    <a:pt x="442407" y="21033"/>
                  </a:lnTo>
                  <a:lnTo>
                    <a:pt x="398088" y="36447"/>
                  </a:lnTo>
                  <a:lnTo>
                    <a:pt x="362727" y="67673"/>
                  </a:lnTo>
                  <a:lnTo>
                    <a:pt x="341360" y="111756"/>
                  </a:lnTo>
                  <a:lnTo>
                    <a:pt x="20898" y="1304474"/>
                  </a:lnTo>
                  <a:close/>
                </a:path>
                <a:path extrusionOk="0" h="1304925" w="600075">
                  <a:moveTo>
                    <a:pt x="293590" y="1304474"/>
                  </a:moveTo>
                  <a:lnTo>
                    <a:pt x="272689" y="1304474"/>
                  </a:lnTo>
                  <a:lnTo>
                    <a:pt x="576229" y="176777"/>
                  </a:lnTo>
                  <a:lnTo>
                    <a:pt x="580380" y="152299"/>
                  </a:lnTo>
                  <a:lnTo>
                    <a:pt x="564286" y="82293"/>
                  </a:lnTo>
                  <a:lnTo>
                    <a:pt x="533438" y="45718"/>
                  </a:lnTo>
                  <a:lnTo>
                    <a:pt x="490643" y="24382"/>
                  </a:lnTo>
                  <a:lnTo>
                    <a:pt x="442407" y="21033"/>
                  </a:lnTo>
                  <a:lnTo>
                    <a:pt x="527276" y="21033"/>
                  </a:lnTo>
                  <a:lnTo>
                    <a:pt x="544757" y="29843"/>
                  </a:lnTo>
                  <a:lnTo>
                    <a:pt x="581205" y="72133"/>
                  </a:lnTo>
                  <a:lnTo>
                    <a:pt x="598995" y="125470"/>
                  </a:lnTo>
                  <a:lnTo>
                    <a:pt x="599781" y="152299"/>
                  </a:lnTo>
                  <a:lnTo>
                    <a:pt x="599819" y="153569"/>
                  </a:lnTo>
                  <a:lnTo>
                    <a:pt x="595137" y="181857"/>
                  </a:lnTo>
                  <a:lnTo>
                    <a:pt x="293590" y="1304474"/>
                  </a:lnTo>
                  <a:close/>
                </a:path>
              </a:pathLst>
            </a:custGeom>
            <a:solidFill>
              <a:srgbClr val="D7791A"/>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86" name="Google Shape;186;p7"/>
            <p:cNvSpPr/>
            <p:nvPr/>
          </p:nvSpPr>
          <p:spPr>
            <a:xfrm>
              <a:off x="2199722" y="761"/>
              <a:ext cx="1363980" cy="5142865"/>
            </a:xfrm>
            <a:custGeom>
              <a:rect b="b" l="l" r="r" t="t"/>
              <a:pathLst>
                <a:path extrusionOk="0" h="5142865" w="1363979">
                  <a:moveTo>
                    <a:pt x="1363770" y="0"/>
                  </a:moveTo>
                  <a:lnTo>
                    <a:pt x="0" y="5142737"/>
                  </a:lnTo>
                </a:path>
              </a:pathLst>
            </a:custGeom>
            <a:noFill/>
            <a:ln cap="flat" cmpd="sng" w="22225">
              <a:solidFill>
                <a:srgbClr val="D7791A"/>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87" name="Google Shape;187;p7"/>
            <p:cNvSpPr/>
            <p:nvPr/>
          </p:nvSpPr>
          <p:spPr>
            <a:xfrm>
              <a:off x="2624315" y="13715"/>
              <a:ext cx="1908175" cy="5126990"/>
            </a:xfrm>
            <a:custGeom>
              <a:rect b="b" l="l" r="r" t="t"/>
              <a:pathLst>
                <a:path extrusionOk="0" h="5126990" w="1908175">
                  <a:moveTo>
                    <a:pt x="1908048" y="0"/>
                  </a:moveTo>
                  <a:lnTo>
                    <a:pt x="1888109" y="0"/>
                  </a:lnTo>
                  <a:lnTo>
                    <a:pt x="1454023" y="1575308"/>
                  </a:lnTo>
                  <a:lnTo>
                    <a:pt x="1160145" y="2658999"/>
                  </a:lnTo>
                  <a:lnTo>
                    <a:pt x="1139113" y="2700845"/>
                  </a:lnTo>
                  <a:lnTo>
                    <a:pt x="1104734" y="2730589"/>
                  </a:lnTo>
                  <a:lnTo>
                    <a:pt x="1061796" y="2745384"/>
                  </a:lnTo>
                  <a:lnTo>
                    <a:pt x="1015111" y="2742438"/>
                  </a:lnTo>
                  <a:lnTo>
                    <a:pt x="973950" y="2722041"/>
                  </a:lnTo>
                  <a:lnTo>
                    <a:pt x="944118" y="2687447"/>
                  </a:lnTo>
                  <a:lnTo>
                    <a:pt x="929170" y="2643924"/>
                  </a:lnTo>
                  <a:lnTo>
                    <a:pt x="928624" y="2620911"/>
                  </a:lnTo>
                  <a:lnTo>
                    <a:pt x="932688" y="2597531"/>
                  </a:lnTo>
                  <a:lnTo>
                    <a:pt x="1126109" y="1884172"/>
                  </a:lnTo>
                  <a:lnTo>
                    <a:pt x="1130668" y="1840572"/>
                  </a:lnTo>
                  <a:lnTo>
                    <a:pt x="1121638" y="1799120"/>
                  </a:lnTo>
                  <a:lnTo>
                    <a:pt x="1100658" y="1762721"/>
                  </a:lnTo>
                  <a:lnTo>
                    <a:pt x="1069352" y="1734235"/>
                  </a:lnTo>
                  <a:lnTo>
                    <a:pt x="1061275" y="1730667"/>
                  </a:lnTo>
                  <a:lnTo>
                    <a:pt x="1029335" y="1716532"/>
                  </a:lnTo>
                  <a:lnTo>
                    <a:pt x="981151" y="1712468"/>
                  </a:lnTo>
                  <a:lnTo>
                    <a:pt x="935786" y="1724787"/>
                  </a:lnTo>
                  <a:lnTo>
                    <a:pt x="897166" y="1751685"/>
                  </a:lnTo>
                  <a:lnTo>
                    <a:pt x="869188" y="1791335"/>
                  </a:lnTo>
                  <a:lnTo>
                    <a:pt x="869188" y="1792224"/>
                  </a:lnTo>
                  <a:lnTo>
                    <a:pt x="614172" y="2743327"/>
                  </a:lnTo>
                  <a:lnTo>
                    <a:pt x="0" y="5125796"/>
                  </a:lnTo>
                  <a:lnTo>
                    <a:pt x="6604" y="5126736"/>
                  </a:lnTo>
                  <a:lnTo>
                    <a:pt x="19939" y="5126736"/>
                  </a:lnTo>
                  <a:lnTo>
                    <a:pt x="632206" y="2748026"/>
                  </a:lnTo>
                  <a:lnTo>
                    <a:pt x="887222" y="1797939"/>
                  </a:lnTo>
                  <a:lnTo>
                    <a:pt x="911364" y="1763928"/>
                  </a:lnTo>
                  <a:lnTo>
                    <a:pt x="944549" y="1741004"/>
                  </a:lnTo>
                  <a:lnTo>
                    <a:pt x="983437" y="1730667"/>
                  </a:lnTo>
                  <a:lnTo>
                    <a:pt x="1024636" y="1734439"/>
                  </a:lnTo>
                  <a:lnTo>
                    <a:pt x="1066482" y="1755533"/>
                  </a:lnTo>
                  <a:lnTo>
                    <a:pt x="1096225" y="1789912"/>
                  </a:lnTo>
                  <a:lnTo>
                    <a:pt x="1111021" y="1832813"/>
                  </a:lnTo>
                  <a:lnTo>
                    <a:pt x="1108075" y="1879473"/>
                  </a:lnTo>
                  <a:lnTo>
                    <a:pt x="914654" y="2592705"/>
                  </a:lnTo>
                  <a:lnTo>
                    <a:pt x="910247" y="2619248"/>
                  </a:lnTo>
                  <a:lnTo>
                    <a:pt x="916978" y="2672003"/>
                  </a:lnTo>
                  <a:lnTo>
                    <a:pt x="943571" y="2719247"/>
                  </a:lnTo>
                  <a:lnTo>
                    <a:pt x="985710" y="2751810"/>
                  </a:lnTo>
                  <a:lnTo>
                    <a:pt x="1055039" y="2765971"/>
                  </a:lnTo>
                  <a:lnTo>
                    <a:pt x="1096492" y="2756954"/>
                  </a:lnTo>
                  <a:lnTo>
                    <a:pt x="1116571" y="2745384"/>
                  </a:lnTo>
                  <a:lnTo>
                    <a:pt x="1132916" y="2735973"/>
                  </a:lnTo>
                  <a:lnTo>
                    <a:pt x="1161440" y="2704681"/>
                  </a:lnTo>
                  <a:lnTo>
                    <a:pt x="1179195" y="2664714"/>
                  </a:lnTo>
                  <a:lnTo>
                    <a:pt x="1472946" y="1581023"/>
                  </a:lnTo>
                  <a:lnTo>
                    <a:pt x="1904238" y="12319"/>
                  </a:lnTo>
                  <a:lnTo>
                    <a:pt x="1907159" y="2794"/>
                  </a:lnTo>
                  <a:lnTo>
                    <a:pt x="1908048" y="0"/>
                  </a:lnTo>
                  <a:close/>
                </a:path>
              </a:pathLst>
            </a:custGeom>
            <a:solidFill>
              <a:srgbClr val="FFB9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88" name="Google Shape;188;p7"/>
            <p:cNvPicPr preferRelativeResize="0"/>
            <p:nvPr/>
          </p:nvPicPr>
          <p:blipFill rotWithShape="1">
            <a:blip r:embed="rId3">
              <a:alphaModFix/>
            </a:blip>
            <a:srcRect b="0" l="0" r="0" t="0"/>
            <a:stretch/>
          </p:blipFill>
          <p:spPr>
            <a:xfrm>
              <a:off x="0" y="0"/>
              <a:ext cx="4379976" cy="5143500"/>
            </a:xfrm>
            <a:prstGeom prst="rect">
              <a:avLst/>
            </a:prstGeom>
            <a:noFill/>
            <a:ln>
              <a:noFill/>
            </a:ln>
          </p:spPr>
        </p:pic>
      </p:gr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0" name="Shape 1470"/>
        <p:cNvGrpSpPr/>
        <p:nvPr/>
      </p:nvGrpSpPr>
      <p:grpSpPr>
        <a:xfrm>
          <a:off x="0" y="0"/>
          <a:ext cx="0" cy="0"/>
          <a:chOff x="0" y="0"/>
          <a:chExt cx="0" cy="0"/>
        </a:xfrm>
      </p:grpSpPr>
      <p:pic>
        <p:nvPicPr>
          <p:cNvPr id="1471" name="Google Shape;1471;p70"/>
          <p:cNvPicPr preferRelativeResize="0"/>
          <p:nvPr/>
        </p:nvPicPr>
        <p:blipFill rotWithShape="1">
          <a:blip r:embed="rId3">
            <a:alphaModFix/>
          </a:blip>
          <a:srcRect b="0" l="0" r="0" t="0"/>
          <a:stretch/>
        </p:blipFill>
        <p:spPr>
          <a:xfrm>
            <a:off x="406908" y="3177541"/>
            <a:ext cx="2113026" cy="703338"/>
          </a:xfrm>
          <a:prstGeom prst="rect">
            <a:avLst/>
          </a:prstGeom>
          <a:noFill/>
          <a:ln>
            <a:noFill/>
          </a:ln>
        </p:spPr>
      </p:pic>
      <p:sp>
        <p:nvSpPr>
          <p:cNvPr id="1472" name="Google Shape;1472;p70"/>
          <p:cNvSpPr txBox="1"/>
          <p:nvPr>
            <p:ph type="title"/>
          </p:nvPr>
        </p:nvSpPr>
        <p:spPr>
          <a:xfrm>
            <a:off x="391159" y="11929"/>
            <a:ext cx="5356860" cy="812800"/>
          </a:xfrm>
          <a:prstGeom prst="rect">
            <a:avLst/>
          </a:prstGeom>
          <a:noFill/>
          <a:ln>
            <a:noFill/>
          </a:ln>
        </p:spPr>
        <p:txBody>
          <a:bodyPr anchorCtr="0" anchor="t" bIns="0" lIns="0" spcFirstLastPara="1" rIns="0" wrap="square" tIns="117475">
            <a:spAutoFit/>
          </a:bodyPr>
          <a:lstStyle/>
          <a:p>
            <a:pPr indent="0" lvl="0" marL="12700" rtl="0" algn="l">
              <a:lnSpc>
                <a:spcPct val="100000"/>
              </a:lnSpc>
              <a:spcBef>
                <a:spcPts val="0"/>
              </a:spcBef>
              <a:spcAft>
                <a:spcPts val="0"/>
              </a:spcAft>
              <a:buNone/>
            </a:pPr>
            <a:r>
              <a:rPr lang="en-US"/>
              <a:t>Formazione pratica - Ulteriori casi d'uso</a:t>
            </a:r>
            <a:endParaRPr/>
          </a:p>
          <a:p>
            <a:pPr indent="0" lvl="0" marL="12700" rtl="0" algn="l">
              <a:lnSpc>
                <a:spcPct val="100000"/>
              </a:lnSpc>
              <a:spcBef>
                <a:spcPts val="450"/>
              </a:spcBef>
              <a:spcAft>
                <a:spcPts val="0"/>
              </a:spcAft>
              <a:buNone/>
            </a:pPr>
            <a:r>
              <a:rPr lang="en-US" sz="1450"/>
              <a:t>Sessione dedicata - Link</a:t>
            </a:r>
            <a:endParaRPr sz="1450"/>
          </a:p>
        </p:txBody>
      </p:sp>
      <p:sp>
        <p:nvSpPr>
          <p:cNvPr id="1473" name="Google Shape;1473;p70"/>
          <p:cNvSpPr txBox="1"/>
          <p:nvPr/>
        </p:nvSpPr>
        <p:spPr>
          <a:xfrm>
            <a:off x="8127365" y="40551"/>
            <a:ext cx="70485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850">
                <a:solidFill>
                  <a:srgbClr val="D7791A"/>
                </a:solidFill>
                <a:latin typeface="Calibri"/>
                <a:ea typeface="Calibri"/>
                <a:cs typeface="Calibri"/>
                <a:sym typeface="Calibri"/>
              </a:rPr>
              <a:t>CSP0011_C_E</a:t>
            </a:r>
            <a:endParaRPr sz="850">
              <a:latin typeface="Calibri"/>
              <a:ea typeface="Calibri"/>
              <a:cs typeface="Calibri"/>
              <a:sym typeface="Calibri"/>
            </a:endParaRPr>
          </a:p>
        </p:txBody>
      </p:sp>
      <p:sp>
        <p:nvSpPr>
          <p:cNvPr id="1474" name="Google Shape;1474;p70"/>
          <p:cNvSpPr txBox="1"/>
          <p:nvPr/>
        </p:nvSpPr>
        <p:spPr>
          <a:xfrm>
            <a:off x="801369" y="3295599"/>
            <a:ext cx="1844675" cy="360045"/>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1100">
                <a:latin typeface="Calibri"/>
                <a:ea typeface="Calibri"/>
                <a:cs typeface="Calibri"/>
                <a:sym typeface="Calibri"/>
              </a:rPr>
              <a:t>Configurazione di firewall basati su host</a:t>
            </a:r>
            <a:endParaRPr sz="1100">
              <a:latin typeface="Calibri"/>
              <a:ea typeface="Calibri"/>
              <a:cs typeface="Calibri"/>
              <a:sym typeface="Calibri"/>
            </a:endParaRPr>
          </a:p>
        </p:txBody>
      </p:sp>
      <p:sp>
        <p:nvSpPr>
          <p:cNvPr id="1475" name="Google Shape;1475;p70"/>
          <p:cNvSpPr txBox="1"/>
          <p:nvPr/>
        </p:nvSpPr>
        <p:spPr>
          <a:xfrm>
            <a:off x="2962655" y="999705"/>
            <a:ext cx="5885815" cy="1897380"/>
          </a:xfrm>
          <a:prstGeom prst="rect">
            <a:avLst/>
          </a:prstGeom>
          <a:solidFill>
            <a:srgbClr val="E7E6E6"/>
          </a:solidFill>
          <a:ln cap="flat" cmpd="sng" w="12700">
            <a:solidFill>
              <a:srgbClr val="2E528F"/>
            </a:solidFill>
            <a:prstDash val="solid"/>
            <a:round/>
            <a:headEnd len="sm" w="sm" type="none"/>
            <a:tailEnd len="sm" w="sm" type="none"/>
          </a:ln>
        </p:spPr>
        <p:txBody>
          <a:bodyPr anchorCtr="0" anchor="t" bIns="0" lIns="0" spcFirstLastPara="1" rIns="0" wrap="square" tIns="0">
            <a:spAutoFit/>
          </a:bodyPr>
          <a:lstStyle/>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275"/>
              </a:spcBef>
              <a:spcAft>
                <a:spcPts val="0"/>
              </a:spcAft>
              <a:buNone/>
            </a:pPr>
            <a:r>
              <a:t/>
            </a:r>
            <a:endParaRPr sz="1050">
              <a:latin typeface="Times New Roman"/>
              <a:ea typeface="Times New Roman"/>
              <a:cs typeface="Times New Roman"/>
              <a:sym typeface="Times New Roman"/>
            </a:endParaRPr>
          </a:p>
          <a:p>
            <a:pPr indent="0" lvl="0" marL="635" rtl="0" algn="ctr">
              <a:lnSpc>
                <a:spcPct val="100000"/>
              </a:lnSpc>
              <a:spcBef>
                <a:spcPts val="0"/>
              </a:spcBef>
              <a:spcAft>
                <a:spcPts val="0"/>
              </a:spcAft>
              <a:buNone/>
            </a:pPr>
            <a:r>
              <a:rPr lang="en-US" sz="1050">
                <a:solidFill>
                  <a:srgbClr val="FFFFFF"/>
                </a:solidFill>
                <a:latin typeface="Calibri"/>
                <a:ea typeface="Calibri"/>
                <a:cs typeface="Calibri"/>
                <a:sym typeface="Calibri"/>
              </a:rPr>
              <a:t>Formazione on hands</a:t>
            </a:r>
            <a:endParaRPr sz="1050">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9" name="Shape 1479"/>
        <p:cNvGrpSpPr/>
        <p:nvPr/>
      </p:nvGrpSpPr>
      <p:grpSpPr>
        <a:xfrm>
          <a:off x="0" y="0"/>
          <a:ext cx="0" cy="0"/>
          <a:chOff x="0" y="0"/>
          <a:chExt cx="0" cy="0"/>
        </a:xfrm>
      </p:grpSpPr>
      <p:pic>
        <p:nvPicPr>
          <p:cNvPr id="1480" name="Google Shape;1480;p71"/>
          <p:cNvPicPr preferRelativeResize="0"/>
          <p:nvPr/>
        </p:nvPicPr>
        <p:blipFill rotWithShape="1">
          <a:blip r:embed="rId3">
            <a:alphaModFix/>
          </a:blip>
          <a:srcRect b="0" l="0" r="0" t="0"/>
          <a:stretch/>
        </p:blipFill>
        <p:spPr>
          <a:xfrm>
            <a:off x="131063" y="999732"/>
            <a:ext cx="2113026" cy="703338"/>
          </a:xfrm>
          <a:prstGeom prst="rect">
            <a:avLst/>
          </a:prstGeom>
          <a:noFill/>
          <a:ln>
            <a:noFill/>
          </a:ln>
        </p:spPr>
      </p:pic>
      <p:sp>
        <p:nvSpPr>
          <p:cNvPr id="1481" name="Google Shape;1481;p71"/>
          <p:cNvSpPr txBox="1"/>
          <p:nvPr>
            <p:ph type="title"/>
          </p:nvPr>
        </p:nvSpPr>
        <p:spPr>
          <a:xfrm>
            <a:off x="391159" y="11929"/>
            <a:ext cx="5356860" cy="812800"/>
          </a:xfrm>
          <a:prstGeom prst="rect">
            <a:avLst/>
          </a:prstGeom>
          <a:noFill/>
          <a:ln>
            <a:noFill/>
          </a:ln>
        </p:spPr>
        <p:txBody>
          <a:bodyPr anchorCtr="0" anchor="t" bIns="0" lIns="0" spcFirstLastPara="1" rIns="0" wrap="square" tIns="117475">
            <a:spAutoFit/>
          </a:bodyPr>
          <a:lstStyle/>
          <a:p>
            <a:pPr indent="0" lvl="0" marL="12700" rtl="0" algn="l">
              <a:lnSpc>
                <a:spcPct val="100000"/>
              </a:lnSpc>
              <a:spcBef>
                <a:spcPts val="0"/>
              </a:spcBef>
              <a:spcAft>
                <a:spcPts val="0"/>
              </a:spcAft>
              <a:buNone/>
            </a:pPr>
            <a:r>
              <a:rPr lang="en-US"/>
              <a:t>Formazione pratica - Ulteriori casi d'uso</a:t>
            </a:r>
            <a:endParaRPr/>
          </a:p>
          <a:p>
            <a:pPr indent="0" lvl="0" marL="12700" rtl="0" algn="l">
              <a:lnSpc>
                <a:spcPct val="100000"/>
              </a:lnSpc>
              <a:spcBef>
                <a:spcPts val="450"/>
              </a:spcBef>
              <a:spcAft>
                <a:spcPts val="0"/>
              </a:spcAft>
              <a:buNone/>
            </a:pPr>
            <a:r>
              <a:rPr lang="en-US" sz="1450"/>
              <a:t>Sessione dedicata - Link</a:t>
            </a:r>
            <a:endParaRPr sz="1450"/>
          </a:p>
        </p:txBody>
      </p:sp>
      <p:sp>
        <p:nvSpPr>
          <p:cNvPr id="1482" name="Google Shape;1482;p71"/>
          <p:cNvSpPr txBox="1"/>
          <p:nvPr/>
        </p:nvSpPr>
        <p:spPr>
          <a:xfrm>
            <a:off x="8127365" y="40551"/>
            <a:ext cx="70485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850">
                <a:solidFill>
                  <a:srgbClr val="D7791A"/>
                </a:solidFill>
                <a:latin typeface="Calibri"/>
                <a:ea typeface="Calibri"/>
                <a:cs typeface="Calibri"/>
                <a:sym typeface="Calibri"/>
              </a:rPr>
              <a:t>CSP0011_C_E</a:t>
            </a:r>
            <a:endParaRPr sz="850">
              <a:latin typeface="Calibri"/>
              <a:ea typeface="Calibri"/>
              <a:cs typeface="Calibri"/>
              <a:sym typeface="Calibri"/>
            </a:endParaRPr>
          </a:p>
        </p:txBody>
      </p:sp>
      <p:sp>
        <p:nvSpPr>
          <p:cNvPr id="1483" name="Google Shape;1483;p71"/>
          <p:cNvSpPr txBox="1"/>
          <p:nvPr/>
        </p:nvSpPr>
        <p:spPr>
          <a:xfrm>
            <a:off x="525144" y="1117549"/>
            <a:ext cx="1666875" cy="360045"/>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1100">
                <a:latin typeface="Calibri"/>
                <a:ea typeface="Calibri"/>
                <a:cs typeface="Calibri"/>
                <a:sym typeface="Calibri"/>
              </a:rPr>
              <a:t>Esplorazione dei protocolli di comunicazione Fieldbus</a:t>
            </a:r>
            <a:endParaRPr sz="1100">
              <a:latin typeface="Calibri"/>
              <a:ea typeface="Calibri"/>
              <a:cs typeface="Calibri"/>
              <a:sym typeface="Calibri"/>
            </a:endParaRPr>
          </a:p>
        </p:txBody>
      </p:sp>
      <p:sp>
        <p:nvSpPr>
          <p:cNvPr id="1484" name="Google Shape;1484;p71"/>
          <p:cNvSpPr txBox="1"/>
          <p:nvPr/>
        </p:nvSpPr>
        <p:spPr>
          <a:xfrm>
            <a:off x="2962655" y="1010348"/>
            <a:ext cx="5885815" cy="1896110"/>
          </a:xfrm>
          <a:prstGeom prst="rect">
            <a:avLst/>
          </a:prstGeom>
          <a:solidFill>
            <a:srgbClr val="E7E6E6"/>
          </a:solidFill>
          <a:ln cap="flat" cmpd="sng" w="12700">
            <a:solidFill>
              <a:srgbClr val="2E528F"/>
            </a:solidFill>
            <a:prstDash val="solid"/>
            <a:round/>
            <a:headEnd len="sm" w="sm" type="none"/>
            <a:tailEnd len="sm" w="sm" type="none"/>
          </a:ln>
        </p:spPr>
        <p:txBody>
          <a:bodyPr anchorCtr="0" anchor="t" bIns="0" lIns="0" spcFirstLastPara="1" rIns="0" wrap="square" tIns="0">
            <a:spAutoFit/>
          </a:bodyPr>
          <a:lstStyle/>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265"/>
              </a:spcBef>
              <a:spcAft>
                <a:spcPts val="0"/>
              </a:spcAft>
              <a:buNone/>
            </a:pPr>
            <a:r>
              <a:t/>
            </a:r>
            <a:endParaRPr sz="1050">
              <a:latin typeface="Times New Roman"/>
              <a:ea typeface="Times New Roman"/>
              <a:cs typeface="Times New Roman"/>
              <a:sym typeface="Times New Roman"/>
            </a:endParaRPr>
          </a:p>
          <a:p>
            <a:pPr indent="0" lvl="0" marL="0" rtl="0" algn="ctr">
              <a:lnSpc>
                <a:spcPct val="100000"/>
              </a:lnSpc>
              <a:spcBef>
                <a:spcPts val="0"/>
              </a:spcBef>
              <a:spcAft>
                <a:spcPts val="0"/>
              </a:spcAft>
              <a:buNone/>
            </a:pPr>
            <a:r>
              <a:rPr lang="en-US" sz="1050">
                <a:solidFill>
                  <a:srgbClr val="FFFFFF"/>
                </a:solidFill>
                <a:latin typeface="Calibri"/>
                <a:ea typeface="Calibri"/>
                <a:cs typeface="Calibri"/>
                <a:sym typeface="Calibri"/>
              </a:rPr>
              <a:t>Formazione on hands</a:t>
            </a:r>
            <a:endParaRPr sz="1050">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8" name="Shape 1488"/>
        <p:cNvGrpSpPr/>
        <p:nvPr/>
      </p:nvGrpSpPr>
      <p:grpSpPr>
        <a:xfrm>
          <a:off x="0" y="0"/>
          <a:ext cx="0" cy="0"/>
          <a:chOff x="0" y="0"/>
          <a:chExt cx="0" cy="0"/>
        </a:xfrm>
      </p:grpSpPr>
      <p:pic>
        <p:nvPicPr>
          <p:cNvPr id="1489" name="Google Shape;1489;p72"/>
          <p:cNvPicPr preferRelativeResize="0"/>
          <p:nvPr/>
        </p:nvPicPr>
        <p:blipFill rotWithShape="1">
          <a:blip r:embed="rId3">
            <a:alphaModFix/>
          </a:blip>
          <a:srcRect b="0" l="0" r="0" t="0"/>
          <a:stretch/>
        </p:blipFill>
        <p:spPr>
          <a:xfrm>
            <a:off x="131063" y="995160"/>
            <a:ext cx="2113026" cy="703338"/>
          </a:xfrm>
          <a:prstGeom prst="rect">
            <a:avLst/>
          </a:prstGeom>
          <a:noFill/>
          <a:ln>
            <a:noFill/>
          </a:ln>
        </p:spPr>
      </p:pic>
      <p:sp>
        <p:nvSpPr>
          <p:cNvPr id="1490" name="Google Shape;1490;p72"/>
          <p:cNvSpPr txBox="1"/>
          <p:nvPr>
            <p:ph type="title"/>
          </p:nvPr>
        </p:nvSpPr>
        <p:spPr>
          <a:xfrm>
            <a:off x="391159" y="11929"/>
            <a:ext cx="5356860" cy="812800"/>
          </a:xfrm>
          <a:prstGeom prst="rect">
            <a:avLst/>
          </a:prstGeom>
          <a:noFill/>
          <a:ln>
            <a:noFill/>
          </a:ln>
        </p:spPr>
        <p:txBody>
          <a:bodyPr anchorCtr="0" anchor="t" bIns="0" lIns="0" spcFirstLastPara="1" rIns="0" wrap="square" tIns="117475">
            <a:spAutoFit/>
          </a:bodyPr>
          <a:lstStyle/>
          <a:p>
            <a:pPr indent="0" lvl="0" marL="12700" rtl="0" algn="l">
              <a:lnSpc>
                <a:spcPct val="100000"/>
              </a:lnSpc>
              <a:spcBef>
                <a:spcPts val="0"/>
              </a:spcBef>
              <a:spcAft>
                <a:spcPts val="0"/>
              </a:spcAft>
              <a:buNone/>
            </a:pPr>
            <a:r>
              <a:rPr lang="en-US"/>
              <a:t>Formazione pratica - Ulteriori casi d'uso</a:t>
            </a:r>
            <a:endParaRPr/>
          </a:p>
          <a:p>
            <a:pPr indent="0" lvl="0" marL="12700" rtl="0" algn="l">
              <a:lnSpc>
                <a:spcPct val="100000"/>
              </a:lnSpc>
              <a:spcBef>
                <a:spcPts val="450"/>
              </a:spcBef>
              <a:spcAft>
                <a:spcPts val="0"/>
              </a:spcAft>
              <a:buNone/>
            </a:pPr>
            <a:r>
              <a:rPr lang="en-US" sz="1450"/>
              <a:t>Sessione dedicata - Link</a:t>
            </a:r>
            <a:endParaRPr sz="1450"/>
          </a:p>
        </p:txBody>
      </p:sp>
      <p:sp>
        <p:nvSpPr>
          <p:cNvPr id="1491" name="Google Shape;1491;p72"/>
          <p:cNvSpPr txBox="1"/>
          <p:nvPr/>
        </p:nvSpPr>
        <p:spPr>
          <a:xfrm>
            <a:off x="8127365" y="40551"/>
            <a:ext cx="70485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850">
                <a:solidFill>
                  <a:srgbClr val="D7791A"/>
                </a:solidFill>
                <a:latin typeface="Calibri"/>
                <a:ea typeface="Calibri"/>
                <a:cs typeface="Calibri"/>
                <a:sym typeface="Calibri"/>
              </a:rPr>
              <a:t>CSP0011_C_E</a:t>
            </a:r>
            <a:endParaRPr sz="850">
              <a:latin typeface="Calibri"/>
              <a:ea typeface="Calibri"/>
              <a:cs typeface="Calibri"/>
              <a:sym typeface="Calibri"/>
            </a:endParaRPr>
          </a:p>
        </p:txBody>
      </p:sp>
      <p:sp>
        <p:nvSpPr>
          <p:cNvPr id="1492" name="Google Shape;1492;p72"/>
          <p:cNvSpPr txBox="1"/>
          <p:nvPr/>
        </p:nvSpPr>
        <p:spPr>
          <a:xfrm>
            <a:off x="525144" y="1103629"/>
            <a:ext cx="1415415" cy="455930"/>
          </a:xfrm>
          <a:prstGeom prst="rect">
            <a:avLst/>
          </a:prstGeom>
          <a:noFill/>
          <a:ln>
            <a:noFill/>
          </a:ln>
        </p:spPr>
        <p:txBody>
          <a:bodyPr anchorCtr="0" anchor="t" bIns="0" lIns="0" spcFirstLastPara="1" rIns="0" wrap="square" tIns="12700">
            <a:spAutoFit/>
          </a:bodyPr>
          <a:lstStyle/>
          <a:p>
            <a:pPr indent="0" lvl="0" marL="12700" marR="5080" rtl="0" algn="l">
              <a:lnSpc>
                <a:spcPct val="128399"/>
              </a:lnSpc>
              <a:spcBef>
                <a:spcPts val="0"/>
              </a:spcBef>
              <a:spcAft>
                <a:spcPts val="0"/>
              </a:spcAft>
              <a:buNone/>
            </a:pPr>
            <a:r>
              <a:rPr lang="en-US" sz="1100">
                <a:latin typeface="Calibri"/>
                <a:ea typeface="Calibri"/>
                <a:cs typeface="Calibri"/>
                <a:sym typeface="Calibri"/>
              </a:rPr>
              <a:t>Fuzzing delle password / Forza bruta</a:t>
            </a:r>
            <a:endParaRPr sz="1100">
              <a:latin typeface="Calibri"/>
              <a:ea typeface="Calibri"/>
              <a:cs typeface="Calibri"/>
              <a:sym typeface="Calibri"/>
            </a:endParaRPr>
          </a:p>
        </p:txBody>
      </p:sp>
      <p:sp>
        <p:nvSpPr>
          <p:cNvPr id="1493" name="Google Shape;1493;p72"/>
          <p:cNvSpPr txBox="1"/>
          <p:nvPr/>
        </p:nvSpPr>
        <p:spPr>
          <a:xfrm>
            <a:off x="2962655" y="999680"/>
            <a:ext cx="5885815" cy="1897380"/>
          </a:xfrm>
          <a:prstGeom prst="rect">
            <a:avLst/>
          </a:prstGeom>
          <a:solidFill>
            <a:srgbClr val="E7E6E6"/>
          </a:solidFill>
          <a:ln cap="flat" cmpd="sng" w="12700">
            <a:solidFill>
              <a:srgbClr val="2E528F"/>
            </a:solidFill>
            <a:prstDash val="solid"/>
            <a:round/>
            <a:headEnd len="sm" w="sm" type="none"/>
            <a:tailEnd len="sm" w="sm" type="none"/>
          </a:ln>
        </p:spPr>
        <p:txBody>
          <a:bodyPr anchorCtr="0" anchor="t" bIns="0" lIns="0" spcFirstLastPara="1" rIns="0" wrap="square" tIns="0">
            <a:spAutoFit/>
          </a:bodyPr>
          <a:lstStyle/>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275"/>
              </a:spcBef>
              <a:spcAft>
                <a:spcPts val="0"/>
              </a:spcAft>
              <a:buNone/>
            </a:pPr>
            <a:r>
              <a:t/>
            </a:r>
            <a:endParaRPr sz="1050">
              <a:latin typeface="Times New Roman"/>
              <a:ea typeface="Times New Roman"/>
              <a:cs typeface="Times New Roman"/>
              <a:sym typeface="Times New Roman"/>
            </a:endParaRPr>
          </a:p>
          <a:p>
            <a:pPr indent="0" lvl="0" marL="635" rtl="0" algn="ctr">
              <a:lnSpc>
                <a:spcPct val="100000"/>
              </a:lnSpc>
              <a:spcBef>
                <a:spcPts val="0"/>
              </a:spcBef>
              <a:spcAft>
                <a:spcPts val="0"/>
              </a:spcAft>
              <a:buNone/>
            </a:pPr>
            <a:r>
              <a:rPr lang="en-US" sz="1050">
                <a:solidFill>
                  <a:srgbClr val="FFFFFF"/>
                </a:solidFill>
                <a:latin typeface="Calibri"/>
                <a:ea typeface="Calibri"/>
                <a:cs typeface="Calibri"/>
                <a:sym typeface="Calibri"/>
              </a:rPr>
              <a:t>Formazione on hands</a:t>
            </a:r>
            <a:endParaRPr sz="1050">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7" name="Shape 1497"/>
        <p:cNvGrpSpPr/>
        <p:nvPr/>
      </p:nvGrpSpPr>
      <p:grpSpPr>
        <a:xfrm>
          <a:off x="0" y="0"/>
          <a:ext cx="0" cy="0"/>
          <a:chOff x="0" y="0"/>
          <a:chExt cx="0" cy="0"/>
        </a:xfrm>
      </p:grpSpPr>
      <p:pic>
        <p:nvPicPr>
          <p:cNvPr id="1498" name="Google Shape;1498;p73"/>
          <p:cNvPicPr preferRelativeResize="0"/>
          <p:nvPr/>
        </p:nvPicPr>
        <p:blipFill rotWithShape="1">
          <a:blip r:embed="rId3">
            <a:alphaModFix/>
          </a:blip>
          <a:srcRect b="0" l="0" r="0" t="0"/>
          <a:stretch/>
        </p:blipFill>
        <p:spPr>
          <a:xfrm>
            <a:off x="131063" y="969252"/>
            <a:ext cx="2113026" cy="703338"/>
          </a:xfrm>
          <a:prstGeom prst="rect">
            <a:avLst/>
          </a:prstGeom>
          <a:noFill/>
          <a:ln>
            <a:noFill/>
          </a:ln>
        </p:spPr>
      </p:pic>
      <p:sp>
        <p:nvSpPr>
          <p:cNvPr id="1499" name="Google Shape;1499;p73"/>
          <p:cNvSpPr txBox="1"/>
          <p:nvPr>
            <p:ph type="title"/>
          </p:nvPr>
        </p:nvSpPr>
        <p:spPr>
          <a:xfrm>
            <a:off x="391159" y="11929"/>
            <a:ext cx="5356860" cy="812800"/>
          </a:xfrm>
          <a:prstGeom prst="rect">
            <a:avLst/>
          </a:prstGeom>
          <a:noFill/>
          <a:ln>
            <a:noFill/>
          </a:ln>
        </p:spPr>
        <p:txBody>
          <a:bodyPr anchorCtr="0" anchor="t" bIns="0" lIns="0" spcFirstLastPara="1" rIns="0" wrap="square" tIns="117475">
            <a:spAutoFit/>
          </a:bodyPr>
          <a:lstStyle/>
          <a:p>
            <a:pPr indent="0" lvl="0" marL="12700" rtl="0" algn="l">
              <a:lnSpc>
                <a:spcPct val="100000"/>
              </a:lnSpc>
              <a:spcBef>
                <a:spcPts val="0"/>
              </a:spcBef>
              <a:spcAft>
                <a:spcPts val="0"/>
              </a:spcAft>
              <a:buNone/>
            </a:pPr>
            <a:r>
              <a:rPr lang="en-US"/>
              <a:t>Formazione pratica - Ulteriori casi d'uso</a:t>
            </a:r>
            <a:endParaRPr/>
          </a:p>
          <a:p>
            <a:pPr indent="0" lvl="0" marL="12700" rtl="0" algn="l">
              <a:lnSpc>
                <a:spcPct val="100000"/>
              </a:lnSpc>
              <a:spcBef>
                <a:spcPts val="450"/>
              </a:spcBef>
              <a:spcAft>
                <a:spcPts val="0"/>
              </a:spcAft>
              <a:buNone/>
            </a:pPr>
            <a:r>
              <a:rPr lang="en-US" sz="1450"/>
              <a:t>Sessione dedicata - Link</a:t>
            </a:r>
            <a:endParaRPr sz="1450"/>
          </a:p>
        </p:txBody>
      </p:sp>
      <p:sp>
        <p:nvSpPr>
          <p:cNvPr id="1500" name="Google Shape;1500;p73"/>
          <p:cNvSpPr txBox="1"/>
          <p:nvPr/>
        </p:nvSpPr>
        <p:spPr>
          <a:xfrm>
            <a:off x="8127365" y="40551"/>
            <a:ext cx="70485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850">
                <a:solidFill>
                  <a:srgbClr val="D7791A"/>
                </a:solidFill>
                <a:latin typeface="Calibri"/>
                <a:ea typeface="Calibri"/>
                <a:cs typeface="Calibri"/>
                <a:sym typeface="Calibri"/>
              </a:rPr>
              <a:t>CSP0011_C_E</a:t>
            </a:r>
            <a:endParaRPr sz="850">
              <a:latin typeface="Calibri"/>
              <a:ea typeface="Calibri"/>
              <a:cs typeface="Calibri"/>
              <a:sym typeface="Calibri"/>
            </a:endParaRPr>
          </a:p>
        </p:txBody>
      </p:sp>
      <p:sp>
        <p:nvSpPr>
          <p:cNvPr id="1501" name="Google Shape;1501;p73"/>
          <p:cNvSpPr txBox="1"/>
          <p:nvPr/>
        </p:nvSpPr>
        <p:spPr>
          <a:xfrm>
            <a:off x="525144" y="1086434"/>
            <a:ext cx="1556385" cy="360045"/>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1100">
                <a:latin typeface="Calibri"/>
                <a:ea typeface="Calibri"/>
                <a:cs typeface="Calibri"/>
                <a:sym typeface="Calibri"/>
              </a:rPr>
              <a:t>Analisi dei registri eventi di Windows</a:t>
            </a:r>
            <a:endParaRPr sz="1100">
              <a:latin typeface="Calibri"/>
              <a:ea typeface="Calibri"/>
              <a:cs typeface="Calibri"/>
              <a:sym typeface="Calibri"/>
            </a:endParaRPr>
          </a:p>
        </p:txBody>
      </p:sp>
      <p:sp>
        <p:nvSpPr>
          <p:cNvPr id="1502" name="Google Shape;1502;p73"/>
          <p:cNvSpPr txBox="1"/>
          <p:nvPr/>
        </p:nvSpPr>
        <p:spPr>
          <a:xfrm>
            <a:off x="2962655" y="999680"/>
            <a:ext cx="5885815" cy="1897380"/>
          </a:xfrm>
          <a:prstGeom prst="rect">
            <a:avLst/>
          </a:prstGeom>
          <a:solidFill>
            <a:srgbClr val="E7E6E6"/>
          </a:solidFill>
          <a:ln cap="flat" cmpd="sng" w="12700">
            <a:solidFill>
              <a:srgbClr val="2E528F"/>
            </a:solidFill>
            <a:prstDash val="solid"/>
            <a:round/>
            <a:headEnd len="sm" w="sm" type="none"/>
            <a:tailEnd len="sm" w="sm" type="none"/>
          </a:ln>
        </p:spPr>
        <p:txBody>
          <a:bodyPr anchorCtr="0" anchor="t" bIns="0" lIns="0" spcFirstLastPara="1" rIns="0" wrap="square" tIns="0">
            <a:spAutoFit/>
          </a:bodyPr>
          <a:lstStyle/>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275"/>
              </a:spcBef>
              <a:spcAft>
                <a:spcPts val="0"/>
              </a:spcAft>
              <a:buNone/>
            </a:pPr>
            <a:r>
              <a:t/>
            </a:r>
            <a:endParaRPr sz="1050">
              <a:latin typeface="Times New Roman"/>
              <a:ea typeface="Times New Roman"/>
              <a:cs typeface="Times New Roman"/>
              <a:sym typeface="Times New Roman"/>
            </a:endParaRPr>
          </a:p>
          <a:p>
            <a:pPr indent="0" lvl="0" marL="635" rtl="0" algn="ctr">
              <a:lnSpc>
                <a:spcPct val="100000"/>
              </a:lnSpc>
              <a:spcBef>
                <a:spcPts val="0"/>
              </a:spcBef>
              <a:spcAft>
                <a:spcPts val="0"/>
              </a:spcAft>
              <a:buNone/>
            </a:pPr>
            <a:r>
              <a:rPr lang="en-US" sz="1050">
                <a:solidFill>
                  <a:srgbClr val="FFFFFF"/>
                </a:solidFill>
                <a:latin typeface="Calibri"/>
                <a:ea typeface="Calibri"/>
                <a:cs typeface="Calibri"/>
                <a:sym typeface="Calibri"/>
              </a:rPr>
              <a:t>Formazione on hands</a:t>
            </a:r>
            <a:endParaRPr sz="1050">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6" name="Shape 1506"/>
        <p:cNvGrpSpPr/>
        <p:nvPr/>
      </p:nvGrpSpPr>
      <p:grpSpPr>
        <a:xfrm>
          <a:off x="0" y="0"/>
          <a:ext cx="0" cy="0"/>
          <a:chOff x="0" y="0"/>
          <a:chExt cx="0" cy="0"/>
        </a:xfrm>
      </p:grpSpPr>
      <p:pic>
        <p:nvPicPr>
          <p:cNvPr id="1507" name="Google Shape;1507;p74"/>
          <p:cNvPicPr preferRelativeResize="0"/>
          <p:nvPr/>
        </p:nvPicPr>
        <p:blipFill rotWithShape="1">
          <a:blip r:embed="rId3">
            <a:alphaModFix/>
          </a:blip>
          <a:srcRect b="0" l="0" r="0" t="0"/>
          <a:stretch/>
        </p:blipFill>
        <p:spPr>
          <a:xfrm>
            <a:off x="169163" y="990588"/>
            <a:ext cx="2113026" cy="703338"/>
          </a:xfrm>
          <a:prstGeom prst="rect">
            <a:avLst/>
          </a:prstGeom>
          <a:noFill/>
          <a:ln>
            <a:noFill/>
          </a:ln>
        </p:spPr>
      </p:pic>
      <p:sp>
        <p:nvSpPr>
          <p:cNvPr id="1508" name="Google Shape;1508;p74"/>
          <p:cNvSpPr txBox="1"/>
          <p:nvPr>
            <p:ph type="title"/>
          </p:nvPr>
        </p:nvSpPr>
        <p:spPr>
          <a:xfrm>
            <a:off x="391159" y="11929"/>
            <a:ext cx="5356860" cy="812800"/>
          </a:xfrm>
          <a:prstGeom prst="rect">
            <a:avLst/>
          </a:prstGeom>
          <a:noFill/>
          <a:ln>
            <a:noFill/>
          </a:ln>
        </p:spPr>
        <p:txBody>
          <a:bodyPr anchorCtr="0" anchor="t" bIns="0" lIns="0" spcFirstLastPara="1" rIns="0" wrap="square" tIns="117475">
            <a:spAutoFit/>
          </a:bodyPr>
          <a:lstStyle/>
          <a:p>
            <a:pPr indent="0" lvl="0" marL="12700" rtl="0" algn="l">
              <a:lnSpc>
                <a:spcPct val="100000"/>
              </a:lnSpc>
              <a:spcBef>
                <a:spcPts val="0"/>
              </a:spcBef>
              <a:spcAft>
                <a:spcPts val="0"/>
              </a:spcAft>
              <a:buNone/>
            </a:pPr>
            <a:r>
              <a:rPr lang="en-US"/>
              <a:t>Formazione pratica - Ulteriori casi d'uso</a:t>
            </a:r>
            <a:endParaRPr/>
          </a:p>
          <a:p>
            <a:pPr indent="0" lvl="0" marL="12700" rtl="0" algn="l">
              <a:lnSpc>
                <a:spcPct val="100000"/>
              </a:lnSpc>
              <a:spcBef>
                <a:spcPts val="450"/>
              </a:spcBef>
              <a:spcAft>
                <a:spcPts val="0"/>
              </a:spcAft>
              <a:buNone/>
            </a:pPr>
            <a:r>
              <a:rPr lang="en-US" sz="1450"/>
              <a:t>Sessione dedicata - Link</a:t>
            </a:r>
            <a:endParaRPr sz="1450"/>
          </a:p>
        </p:txBody>
      </p:sp>
      <p:sp>
        <p:nvSpPr>
          <p:cNvPr id="1509" name="Google Shape;1509;p74"/>
          <p:cNvSpPr txBox="1"/>
          <p:nvPr/>
        </p:nvSpPr>
        <p:spPr>
          <a:xfrm>
            <a:off x="8127365" y="40551"/>
            <a:ext cx="70485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850">
                <a:solidFill>
                  <a:srgbClr val="D7791A"/>
                </a:solidFill>
                <a:latin typeface="Calibri"/>
                <a:ea typeface="Calibri"/>
                <a:cs typeface="Calibri"/>
                <a:sym typeface="Calibri"/>
              </a:rPr>
              <a:t>CSP0011_C_E</a:t>
            </a:r>
            <a:endParaRPr sz="850">
              <a:latin typeface="Calibri"/>
              <a:ea typeface="Calibri"/>
              <a:cs typeface="Calibri"/>
              <a:sym typeface="Calibri"/>
            </a:endParaRPr>
          </a:p>
        </p:txBody>
      </p:sp>
      <p:sp>
        <p:nvSpPr>
          <p:cNvPr id="1510" name="Google Shape;1510;p74"/>
          <p:cNvSpPr txBox="1"/>
          <p:nvPr/>
        </p:nvSpPr>
        <p:spPr>
          <a:xfrm>
            <a:off x="563244" y="1098549"/>
            <a:ext cx="1435735" cy="455930"/>
          </a:xfrm>
          <a:prstGeom prst="rect">
            <a:avLst/>
          </a:prstGeom>
          <a:noFill/>
          <a:ln>
            <a:noFill/>
          </a:ln>
        </p:spPr>
        <p:txBody>
          <a:bodyPr anchorCtr="0" anchor="t" bIns="0" lIns="0" spcFirstLastPara="1" rIns="0" wrap="square" tIns="60325">
            <a:spAutoFit/>
          </a:bodyPr>
          <a:lstStyle/>
          <a:p>
            <a:pPr indent="0" lvl="0" marL="12700" rtl="0" algn="l">
              <a:lnSpc>
                <a:spcPct val="100000"/>
              </a:lnSpc>
              <a:spcBef>
                <a:spcPts val="0"/>
              </a:spcBef>
              <a:spcAft>
                <a:spcPts val="0"/>
              </a:spcAft>
              <a:buNone/>
            </a:pPr>
            <a:r>
              <a:rPr lang="en-US" sz="1100">
                <a:latin typeface="Calibri"/>
                <a:ea typeface="Calibri"/>
                <a:cs typeface="Calibri"/>
                <a:sym typeface="Calibri"/>
              </a:rPr>
              <a:t>Cattura della rete e</a:t>
            </a:r>
            <a:endParaRPr sz="1100">
              <a:latin typeface="Calibri"/>
              <a:ea typeface="Calibri"/>
              <a:cs typeface="Calibri"/>
              <a:sym typeface="Calibri"/>
            </a:endParaRPr>
          </a:p>
          <a:p>
            <a:pPr indent="0" lvl="0" marL="12700" rtl="0" algn="l">
              <a:lnSpc>
                <a:spcPct val="100000"/>
              </a:lnSpc>
              <a:spcBef>
                <a:spcPts val="375"/>
              </a:spcBef>
              <a:spcAft>
                <a:spcPts val="0"/>
              </a:spcAft>
              <a:buNone/>
            </a:pPr>
            <a:r>
              <a:rPr lang="en-US" sz="1100">
                <a:latin typeface="Calibri"/>
                <a:ea typeface="Calibri"/>
                <a:cs typeface="Calibri"/>
                <a:sym typeface="Calibri"/>
              </a:rPr>
              <a:t>la forensica di un attacco</a:t>
            </a:r>
            <a:endParaRPr sz="1100">
              <a:latin typeface="Calibri"/>
              <a:ea typeface="Calibri"/>
              <a:cs typeface="Calibri"/>
              <a:sym typeface="Calibri"/>
            </a:endParaRPr>
          </a:p>
        </p:txBody>
      </p:sp>
      <p:sp>
        <p:nvSpPr>
          <p:cNvPr id="1511" name="Google Shape;1511;p74"/>
          <p:cNvSpPr txBox="1"/>
          <p:nvPr/>
        </p:nvSpPr>
        <p:spPr>
          <a:xfrm>
            <a:off x="2962655" y="999680"/>
            <a:ext cx="5885815" cy="1897380"/>
          </a:xfrm>
          <a:prstGeom prst="rect">
            <a:avLst/>
          </a:prstGeom>
          <a:solidFill>
            <a:srgbClr val="E7E6E6"/>
          </a:solidFill>
          <a:ln cap="flat" cmpd="sng" w="12700">
            <a:solidFill>
              <a:srgbClr val="2E528F"/>
            </a:solidFill>
            <a:prstDash val="solid"/>
            <a:round/>
            <a:headEnd len="sm" w="sm" type="none"/>
            <a:tailEnd len="sm" w="sm" type="none"/>
          </a:ln>
        </p:spPr>
        <p:txBody>
          <a:bodyPr anchorCtr="0" anchor="t" bIns="0" lIns="0" spcFirstLastPara="1" rIns="0" wrap="square" tIns="0">
            <a:spAutoFit/>
          </a:bodyPr>
          <a:lstStyle/>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275"/>
              </a:spcBef>
              <a:spcAft>
                <a:spcPts val="0"/>
              </a:spcAft>
              <a:buNone/>
            </a:pPr>
            <a:r>
              <a:t/>
            </a:r>
            <a:endParaRPr sz="1050">
              <a:latin typeface="Times New Roman"/>
              <a:ea typeface="Times New Roman"/>
              <a:cs typeface="Times New Roman"/>
              <a:sym typeface="Times New Roman"/>
            </a:endParaRPr>
          </a:p>
          <a:p>
            <a:pPr indent="0" lvl="0" marL="635" rtl="0" algn="ctr">
              <a:lnSpc>
                <a:spcPct val="100000"/>
              </a:lnSpc>
              <a:spcBef>
                <a:spcPts val="0"/>
              </a:spcBef>
              <a:spcAft>
                <a:spcPts val="0"/>
              </a:spcAft>
              <a:buNone/>
            </a:pPr>
            <a:r>
              <a:rPr lang="en-US" sz="1050">
                <a:solidFill>
                  <a:srgbClr val="FFFFFF"/>
                </a:solidFill>
                <a:latin typeface="Calibri"/>
                <a:ea typeface="Calibri"/>
                <a:cs typeface="Calibri"/>
                <a:sym typeface="Calibri"/>
              </a:rPr>
              <a:t>Formazione on hands</a:t>
            </a:r>
            <a:endParaRPr sz="1050">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5" name="Shape 1515"/>
        <p:cNvGrpSpPr/>
        <p:nvPr/>
      </p:nvGrpSpPr>
      <p:grpSpPr>
        <a:xfrm>
          <a:off x="0" y="0"/>
          <a:ext cx="0" cy="0"/>
          <a:chOff x="0" y="0"/>
          <a:chExt cx="0" cy="0"/>
        </a:xfrm>
      </p:grpSpPr>
      <p:pic>
        <p:nvPicPr>
          <p:cNvPr id="1516" name="Google Shape;1516;p75"/>
          <p:cNvPicPr preferRelativeResize="0"/>
          <p:nvPr/>
        </p:nvPicPr>
        <p:blipFill rotWithShape="1">
          <a:blip r:embed="rId3">
            <a:alphaModFix/>
          </a:blip>
          <a:srcRect b="0" l="0" r="0" t="0"/>
          <a:stretch/>
        </p:blipFill>
        <p:spPr>
          <a:xfrm>
            <a:off x="169163" y="1021068"/>
            <a:ext cx="2113026" cy="703338"/>
          </a:xfrm>
          <a:prstGeom prst="rect">
            <a:avLst/>
          </a:prstGeom>
          <a:noFill/>
          <a:ln>
            <a:noFill/>
          </a:ln>
        </p:spPr>
      </p:pic>
      <p:sp>
        <p:nvSpPr>
          <p:cNvPr id="1517" name="Google Shape;1517;p75"/>
          <p:cNvSpPr txBox="1"/>
          <p:nvPr>
            <p:ph type="title"/>
          </p:nvPr>
        </p:nvSpPr>
        <p:spPr>
          <a:xfrm>
            <a:off x="391159" y="11929"/>
            <a:ext cx="5356860" cy="812800"/>
          </a:xfrm>
          <a:prstGeom prst="rect">
            <a:avLst/>
          </a:prstGeom>
          <a:noFill/>
          <a:ln>
            <a:noFill/>
          </a:ln>
        </p:spPr>
        <p:txBody>
          <a:bodyPr anchorCtr="0" anchor="t" bIns="0" lIns="0" spcFirstLastPara="1" rIns="0" wrap="square" tIns="117475">
            <a:spAutoFit/>
          </a:bodyPr>
          <a:lstStyle/>
          <a:p>
            <a:pPr indent="0" lvl="0" marL="12700" rtl="0" algn="l">
              <a:lnSpc>
                <a:spcPct val="100000"/>
              </a:lnSpc>
              <a:spcBef>
                <a:spcPts val="0"/>
              </a:spcBef>
              <a:spcAft>
                <a:spcPts val="0"/>
              </a:spcAft>
              <a:buNone/>
            </a:pPr>
            <a:r>
              <a:rPr lang="en-US"/>
              <a:t>Formazione pratica - Ulteriori casi d'uso</a:t>
            </a:r>
            <a:endParaRPr/>
          </a:p>
          <a:p>
            <a:pPr indent="0" lvl="0" marL="12700" rtl="0" algn="l">
              <a:lnSpc>
                <a:spcPct val="100000"/>
              </a:lnSpc>
              <a:spcBef>
                <a:spcPts val="450"/>
              </a:spcBef>
              <a:spcAft>
                <a:spcPts val="0"/>
              </a:spcAft>
              <a:buNone/>
            </a:pPr>
            <a:r>
              <a:rPr lang="en-US" sz="1450"/>
              <a:t>Sessione dedicata - Link</a:t>
            </a:r>
            <a:endParaRPr sz="1450"/>
          </a:p>
        </p:txBody>
      </p:sp>
      <p:sp>
        <p:nvSpPr>
          <p:cNvPr id="1518" name="Google Shape;1518;p75"/>
          <p:cNvSpPr txBox="1"/>
          <p:nvPr/>
        </p:nvSpPr>
        <p:spPr>
          <a:xfrm>
            <a:off x="8127365" y="40551"/>
            <a:ext cx="70485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850">
                <a:solidFill>
                  <a:srgbClr val="D7791A"/>
                </a:solidFill>
                <a:latin typeface="Calibri"/>
                <a:ea typeface="Calibri"/>
                <a:cs typeface="Calibri"/>
                <a:sym typeface="Calibri"/>
              </a:rPr>
              <a:t>CSP0011_C_E</a:t>
            </a:r>
            <a:endParaRPr sz="850">
              <a:latin typeface="Calibri"/>
              <a:ea typeface="Calibri"/>
              <a:cs typeface="Calibri"/>
              <a:sym typeface="Calibri"/>
            </a:endParaRPr>
          </a:p>
        </p:txBody>
      </p:sp>
      <p:sp>
        <p:nvSpPr>
          <p:cNvPr id="1519" name="Google Shape;1519;p75"/>
          <p:cNvSpPr txBox="1"/>
          <p:nvPr/>
        </p:nvSpPr>
        <p:spPr>
          <a:xfrm>
            <a:off x="563244" y="1138504"/>
            <a:ext cx="989330" cy="360045"/>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1100">
                <a:latin typeface="Calibri"/>
                <a:ea typeface="Calibri"/>
                <a:cs typeface="Calibri"/>
                <a:sym typeface="Calibri"/>
              </a:rPr>
              <a:t>Trovare l'accesso remoto</a:t>
            </a:r>
            <a:endParaRPr sz="1100">
              <a:latin typeface="Calibri"/>
              <a:ea typeface="Calibri"/>
              <a:cs typeface="Calibri"/>
              <a:sym typeface="Calibri"/>
            </a:endParaRPr>
          </a:p>
        </p:txBody>
      </p:sp>
      <p:sp>
        <p:nvSpPr>
          <p:cNvPr id="1520" name="Google Shape;1520;p75"/>
          <p:cNvSpPr txBox="1"/>
          <p:nvPr/>
        </p:nvSpPr>
        <p:spPr>
          <a:xfrm>
            <a:off x="2962655" y="999680"/>
            <a:ext cx="5885815" cy="1897380"/>
          </a:xfrm>
          <a:prstGeom prst="rect">
            <a:avLst/>
          </a:prstGeom>
          <a:solidFill>
            <a:srgbClr val="E7E6E6"/>
          </a:solidFill>
          <a:ln cap="flat" cmpd="sng" w="12700">
            <a:solidFill>
              <a:srgbClr val="2E528F"/>
            </a:solidFill>
            <a:prstDash val="solid"/>
            <a:round/>
            <a:headEnd len="sm" w="sm" type="none"/>
            <a:tailEnd len="sm" w="sm" type="none"/>
          </a:ln>
        </p:spPr>
        <p:txBody>
          <a:bodyPr anchorCtr="0" anchor="t" bIns="0" lIns="0" spcFirstLastPara="1" rIns="0" wrap="square" tIns="0">
            <a:spAutoFit/>
          </a:bodyPr>
          <a:lstStyle/>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275"/>
              </a:spcBef>
              <a:spcAft>
                <a:spcPts val="0"/>
              </a:spcAft>
              <a:buNone/>
            </a:pPr>
            <a:r>
              <a:t/>
            </a:r>
            <a:endParaRPr sz="1050">
              <a:latin typeface="Times New Roman"/>
              <a:ea typeface="Times New Roman"/>
              <a:cs typeface="Times New Roman"/>
              <a:sym typeface="Times New Roman"/>
            </a:endParaRPr>
          </a:p>
          <a:p>
            <a:pPr indent="0" lvl="0" marL="635" rtl="0" algn="ctr">
              <a:lnSpc>
                <a:spcPct val="100000"/>
              </a:lnSpc>
              <a:spcBef>
                <a:spcPts val="0"/>
              </a:spcBef>
              <a:spcAft>
                <a:spcPts val="0"/>
              </a:spcAft>
              <a:buNone/>
            </a:pPr>
            <a:r>
              <a:rPr lang="en-US" sz="1050">
                <a:solidFill>
                  <a:srgbClr val="FFFFFF"/>
                </a:solidFill>
                <a:latin typeface="Calibri"/>
                <a:ea typeface="Calibri"/>
                <a:cs typeface="Calibri"/>
                <a:sym typeface="Calibri"/>
              </a:rPr>
              <a:t>Formazione on hands</a:t>
            </a:r>
            <a:endParaRPr sz="1050">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4" name="Shape 1524"/>
        <p:cNvGrpSpPr/>
        <p:nvPr/>
      </p:nvGrpSpPr>
      <p:grpSpPr>
        <a:xfrm>
          <a:off x="0" y="0"/>
          <a:ext cx="0" cy="0"/>
          <a:chOff x="0" y="0"/>
          <a:chExt cx="0" cy="0"/>
        </a:xfrm>
      </p:grpSpPr>
      <p:pic>
        <p:nvPicPr>
          <p:cNvPr id="1525" name="Google Shape;1525;p76"/>
          <p:cNvPicPr preferRelativeResize="0"/>
          <p:nvPr/>
        </p:nvPicPr>
        <p:blipFill rotWithShape="1">
          <a:blip r:embed="rId3">
            <a:alphaModFix/>
          </a:blip>
          <a:srcRect b="0" l="0" r="0" t="0"/>
          <a:stretch/>
        </p:blipFill>
        <p:spPr>
          <a:xfrm>
            <a:off x="169163" y="982981"/>
            <a:ext cx="2113026" cy="704850"/>
          </a:xfrm>
          <a:prstGeom prst="rect">
            <a:avLst/>
          </a:prstGeom>
          <a:noFill/>
          <a:ln>
            <a:noFill/>
          </a:ln>
        </p:spPr>
      </p:pic>
      <p:sp>
        <p:nvSpPr>
          <p:cNvPr id="1526" name="Google Shape;1526;p76"/>
          <p:cNvSpPr txBox="1"/>
          <p:nvPr>
            <p:ph type="title"/>
          </p:nvPr>
        </p:nvSpPr>
        <p:spPr>
          <a:xfrm>
            <a:off x="391159" y="11929"/>
            <a:ext cx="5356860" cy="812800"/>
          </a:xfrm>
          <a:prstGeom prst="rect">
            <a:avLst/>
          </a:prstGeom>
          <a:noFill/>
          <a:ln>
            <a:noFill/>
          </a:ln>
        </p:spPr>
        <p:txBody>
          <a:bodyPr anchorCtr="0" anchor="t" bIns="0" lIns="0" spcFirstLastPara="1" rIns="0" wrap="square" tIns="117475">
            <a:spAutoFit/>
          </a:bodyPr>
          <a:lstStyle/>
          <a:p>
            <a:pPr indent="0" lvl="0" marL="12700" rtl="0" algn="l">
              <a:lnSpc>
                <a:spcPct val="100000"/>
              </a:lnSpc>
              <a:spcBef>
                <a:spcPts val="0"/>
              </a:spcBef>
              <a:spcAft>
                <a:spcPts val="0"/>
              </a:spcAft>
              <a:buNone/>
            </a:pPr>
            <a:r>
              <a:rPr lang="en-US"/>
              <a:t>Formazione pratica - Ulteriori casi d'uso</a:t>
            </a:r>
            <a:endParaRPr/>
          </a:p>
          <a:p>
            <a:pPr indent="0" lvl="0" marL="12700" rtl="0" algn="l">
              <a:lnSpc>
                <a:spcPct val="100000"/>
              </a:lnSpc>
              <a:spcBef>
                <a:spcPts val="450"/>
              </a:spcBef>
              <a:spcAft>
                <a:spcPts val="0"/>
              </a:spcAft>
              <a:buNone/>
            </a:pPr>
            <a:r>
              <a:rPr lang="en-US" sz="1450"/>
              <a:t>Sessione dedicata - Link</a:t>
            </a:r>
            <a:endParaRPr sz="1450"/>
          </a:p>
        </p:txBody>
      </p:sp>
      <p:sp>
        <p:nvSpPr>
          <p:cNvPr id="1527" name="Google Shape;1527;p76"/>
          <p:cNvSpPr txBox="1"/>
          <p:nvPr/>
        </p:nvSpPr>
        <p:spPr>
          <a:xfrm>
            <a:off x="8127365" y="40551"/>
            <a:ext cx="704850" cy="1549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850">
                <a:solidFill>
                  <a:srgbClr val="D7791A"/>
                </a:solidFill>
                <a:latin typeface="Calibri"/>
                <a:ea typeface="Calibri"/>
                <a:cs typeface="Calibri"/>
                <a:sym typeface="Calibri"/>
              </a:rPr>
              <a:t>CSP0011_C_E</a:t>
            </a:r>
            <a:endParaRPr sz="850">
              <a:latin typeface="Calibri"/>
              <a:ea typeface="Calibri"/>
              <a:cs typeface="Calibri"/>
              <a:sym typeface="Calibri"/>
            </a:endParaRPr>
          </a:p>
        </p:txBody>
      </p:sp>
      <p:sp>
        <p:nvSpPr>
          <p:cNvPr id="1528" name="Google Shape;1528;p76"/>
          <p:cNvSpPr txBox="1"/>
          <p:nvPr/>
        </p:nvSpPr>
        <p:spPr>
          <a:xfrm>
            <a:off x="563244" y="1101674"/>
            <a:ext cx="1334770" cy="52705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1100">
                <a:latin typeface="Calibri"/>
                <a:ea typeface="Calibri"/>
                <a:cs typeface="Calibri"/>
                <a:sym typeface="Calibri"/>
              </a:rPr>
              <a:t>Esercitazione da tavolo di risposta agli incidenti</a:t>
            </a:r>
            <a:endParaRPr sz="1100">
              <a:latin typeface="Calibri"/>
              <a:ea typeface="Calibri"/>
              <a:cs typeface="Calibri"/>
              <a:sym typeface="Calibri"/>
            </a:endParaRPr>
          </a:p>
        </p:txBody>
      </p:sp>
      <p:sp>
        <p:nvSpPr>
          <p:cNvPr id="1529" name="Google Shape;1529;p76"/>
          <p:cNvSpPr txBox="1"/>
          <p:nvPr/>
        </p:nvSpPr>
        <p:spPr>
          <a:xfrm>
            <a:off x="2962655" y="999680"/>
            <a:ext cx="5885815" cy="1897380"/>
          </a:xfrm>
          <a:prstGeom prst="rect">
            <a:avLst/>
          </a:prstGeom>
          <a:solidFill>
            <a:srgbClr val="E7E6E6"/>
          </a:solidFill>
          <a:ln cap="flat" cmpd="sng" w="12700">
            <a:solidFill>
              <a:srgbClr val="2E528F"/>
            </a:solidFill>
            <a:prstDash val="solid"/>
            <a:round/>
            <a:headEnd len="sm" w="sm" type="none"/>
            <a:tailEnd len="sm" w="sm" type="none"/>
          </a:ln>
        </p:spPr>
        <p:txBody>
          <a:bodyPr anchorCtr="0" anchor="t" bIns="0" lIns="0" spcFirstLastPara="1" rIns="0" wrap="square" tIns="0">
            <a:spAutoFit/>
          </a:bodyPr>
          <a:lstStyle/>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50">
              <a:latin typeface="Times New Roman"/>
              <a:ea typeface="Times New Roman"/>
              <a:cs typeface="Times New Roman"/>
              <a:sym typeface="Times New Roman"/>
            </a:endParaRPr>
          </a:p>
          <a:p>
            <a:pPr indent="0" lvl="0" marL="0" rtl="0" algn="l">
              <a:lnSpc>
                <a:spcPct val="100000"/>
              </a:lnSpc>
              <a:spcBef>
                <a:spcPts val="275"/>
              </a:spcBef>
              <a:spcAft>
                <a:spcPts val="0"/>
              </a:spcAft>
              <a:buNone/>
            </a:pPr>
            <a:r>
              <a:t/>
            </a:r>
            <a:endParaRPr sz="1050">
              <a:latin typeface="Times New Roman"/>
              <a:ea typeface="Times New Roman"/>
              <a:cs typeface="Times New Roman"/>
              <a:sym typeface="Times New Roman"/>
            </a:endParaRPr>
          </a:p>
          <a:p>
            <a:pPr indent="0" lvl="0" marL="635" rtl="0" algn="ctr">
              <a:lnSpc>
                <a:spcPct val="100000"/>
              </a:lnSpc>
              <a:spcBef>
                <a:spcPts val="0"/>
              </a:spcBef>
              <a:spcAft>
                <a:spcPts val="0"/>
              </a:spcAft>
              <a:buNone/>
            </a:pPr>
            <a:r>
              <a:rPr lang="en-US" sz="1050">
                <a:solidFill>
                  <a:srgbClr val="FFFFFF"/>
                </a:solidFill>
                <a:latin typeface="Calibri"/>
                <a:ea typeface="Calibri"/>
                <a:cs typeface="Calibri"/>
                <a:sym typeface="Calibri"/>
              </a:rPr>
              <a:t>Formazione on hands</a:t>
            </a:r>
            <a:endParaRPr sz="1050">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533" name="Shape 1533"/>
        <p:cNvGrpSpPr/>
        <p:nvPr/>
      </p:nvGrpSpPr>
      <p:grpSpPr>
        <a:xfrm>
          <a:off x="0" y="0"/>
          <a:ext cx="0" cy="0"/>
          <a:chOff x="0" y="0"/>
          <a:chExt cx="0" cy="0"/>
        </a:xfrm>
      </p:grpSpPr>
      <p:sp>
        <p:nvSpPr>
          <p:cNvPr id="1534" name="Google Shape;1534;p77"/>
          <p:cNvSpPr/>
          <p:nvPr/>
        </p:nvSpPr>
        <p:spPr>
          <a:xfrm>
            <a:off x="0" y="0"/>
            <a:ext cx="9144000" cy="5143500"/>
          </a:xfrm>
          <a:custGeom>
            <a:rect b="b" l="l" r="r" t="t"/>
            <a:pathLst>
              <a:path extrusionOk="0" h="5143500" w="9144000">
                <a:moveTo>
                  <a:pt x="9144000" y="0"/>
                </a:moveTo>
                <a:lnTo>
                  <a:pt x="0" y="0"/>
                </a:lnTo>
                <a:lnTo>
                  <a:pt x="0" y="5143500"/>
                </a:lnTo>
                <a:lnTo>
                  <a:pt x="9144000" y="5143500"/>
                </a:lnTo>
                <a:lnTo>
                  <a:pt x="9144000" y="0"/>
                </a:lnTo>
                <a:close/>
              </a:path>
            </a:pathLst>
          </a:custGeom>
          <a:solidFill>
            <a:srgbClr val="0000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535" name="Google Shape;1535;p77"/>
          <p:cNvSpPr/>
          <p:nvPr/>
        </p:nvSpPr>
        <p:spPr>
          <a:xfrm>
            <a:off x="4870489" y="25373"/>
            <a:ext cx="4011295" cy="5114290"/>
          </a:xfrm>
          <a:custGeom>
            <a:rect b="b" l="l" r="r" t="t"/>
            <a:pathLst>
              <a:path extrusionOk="0" h="5114290" w="4011295">
                <a:moveTo>
                  <a:pt x="2572729" y="5114232"/>
                </a:moveTo>
                <a:lnTo>
                  <a:pt x="0" y="5114232"/>
                </a:lnTo>
                <a:lnTo>
                  <a:pt x="1438065" y="0"/>
                </a:lnTo>
                <a:lnTo>
                  <a:pt x="4010795" y="0"/>
                </a:lnTo>
                <a:lnTo>
                  <a:pt x="2572729" y="5114232"/>
                </a:lnTo>
                <a:close/>
              </a:path>
            </a:pathLst>
          </a:custGeom>
          <a:solidFill>
            <a:srgbClr val="FFB900">
              <a:alpha val="12549"/>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nvGrpSpPr>
          <p:cNvPr id="1536" name="Google Shape;1536;p77"/>
          <p:cNvGrpSpPr/>
          <p:nvPr/>
        </p:nvGrpSpPr>
        <p:grpSpPr>
          <a:xfrm>
            <a:off x="0" y="0"/>
            <a:ext cx="5088254" cy="5143500"/>
            <a:chOff x="0" y="0"/>
            <a:chExt cx="5088254" cy="5143500"/>
          </a:xfrm>
        </p:grpSpPr>
        <p:sp>
          <p:nvSpPr>
            <p:cNvPr id="1537" name="Google Shape;1537;p77"/>
            <p:cNvSpPr/>
            <p:nvPr/>
          </p:nvSpPr>
          <p:spPr>
            <a:xfrm>
              <a:off x="4088556" y="3834820"/>
              <a:ext cx="600075" cy="1304925"/>
            </a:xfrm>
            <a:custGeom>
              <a:rect b="b" l="l" r="r" t="t"/>
              <a:pathLst>
                <a:path extrusionOk="0" h="1304925" w="600075">
                  <a:moveTo>
                    <a:pt x="20898" y="1304474"/>
                  </a:moveTo>
                  <a:lnTo>
                    <a:pt x="0" y="1304474"/>
                  </a:lnTo>
                  <a:lnTo>
                    <a:pt x="322451" y="106675"/>
                  </a:lnTo>
                  <a:lnTo>
                    <a:pt x="342075" y="63005"/>
                  </a:lnTo>
                  <a:lnTo>
                    <a:pt x="373457" y="29335"/>
                  </a:lnTo>
                  <a:lnTo>
                    <a:pt x="413420" y="7667"/>
                  </a:lnTo>
                  <a:lnTo>
                    <a:pt x="458796" y="0"/>
                  </a:lnTo>
                  <a:lnTo>
                    <a:pt x="495621" y="5079"/>
                  </a:lnTo>
                  <a:lnTo>
                    <a:pt x="527277" y="21033"/>
                  </a:lnTo>
                  <a:lnTo>
                    <a:pt x="442407" y="21033"/>
                  </a:lnTo>
                  <a:lnTo>
                    <a:pt x="398089" y="36447"/>
                  </a:lnTo>
                  <a:lnTo>
                    <a:pt x="362727" y="67673"/>
                  </a:lnTo>
                  <a:lnTo>
                    <a:pt x="341360" y="111756"/>
                  </a:lnTo>
                  <a:lnTo>
                    <a:pt x="20898" y="1304474"/>
                  </a:lnTo>
                  <a:close/>
                </a:path>
                <a:path extrusionOk="0" h="1304925" w="600075">
                  <a:moveTo>
                    <a:pt x="293590" y="1304474"/>
                  </a:moveTo>
                  <a:lnTo>
                    <a:pt x="272689" y="1304474"/>
                  </a:lnTo>
                  <a:lnTo>
                    <a:pt x="576229" y="176777"/>
                  </a:lnTo>
                  <a:lnTo>
                    <a:pt x="580380" y="152299"/>
                  </a:lnTo>
                  <a:lnTo>
                    <a:pt x="564287" y="82293"/>
                  </a:lnTo>
                  <a:lnTo>
                    <a:pt x="533438" y="45718"/>
                  </a:lnTo>
                  <a:lnTo>
                    <a:pt x="490643" y="24382"/>
                  </a:lnTo>
                  <a:lnTo>
                    <a:pt x="442407" y="21033"/>
                  </a:lnTo>
                  <a:lnTo>
                    <a:pt x="527277" y="21033"/>
                  </a:lnTo>
                  <a:lnTo>
                    <a:pt x="544758" y="29843"/>
                  </a:lnTo>
                  <a:lnTo>
                    <a:pt x="581205" y="72133"/>
                  </a:lnTo>
                  <a:lnTo>
                    <a:pt x="598995" y="125470"/>
                  </a:lnTo>
                  <a:lnTo>
                    <a:pt x="599781" y="152299"/>
                  </a:lnTo>
                  <a:lnTo>
                    <a:pt x="599819" y="153569"/>
                  </a:lnTo>
                  <a:lnTo>
                    <a:pt x="595139" y="181857"/>
                  </a:lnTo>
                  <a:lnTo>
                    <a:pt x="293590" y="1304474"/>
                  </a:lnTo>
                  <a:close/>
                </a:path>
              </a:pathLst>
            </a:custGeom>
            <a:solidFill>
              <a:srgbClr val="D7791A"/>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538" name="Google Shape;1538;p77"/>
            <p:cNvPicPr preferRelativeResize="0"/>
            <p:nvPr/>
          </p:nvPicPr>
          <p:blipFill rotWithShape="1">
            <a:blip r:embed="rId3">
              <a:alphaModFix/>
            </a:blip>
            <a:srcRect b="0" l="0" r="0" t="0"/>
            <a:stretch/>
          </p:blipFill>
          <p:spPr>
            <a:xfrm>
              <a:off x="0" y="0"/>
              <a:ext cx="5088254" cy="5143500"/>
            </a:xfrm>
            <a:prstGeom prst="rect">
              <a:avLst/>
            </a:prstGeom>
            <a:noFill/>
            <a:ln>
              <a:noFill/>
            </a:ln>
          </p:spPr>
        </p:pic>
      </p:grpSp>
      <p:sp>
        <p:nvSpPr>
          <p:cNvPr id="1539" name="Google Shape;1539;p77"/>
          <p:cNvSpPr txBox="1"/>
          <p:nvPr>
            <p:ph type="title"/>
          </p:nvPr>
        </p:nvSpPr>
        <p:spPr>
          <a:xfrm>
            <a:off x="5307329" y="1620621"/>
            <a:ext cx="2311400" cy="5816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3650">
                <a:solidFill>
                  <a:srgbClr val="FFB900"/>
                </a:solidFill>
                <a:latin typeface="Times New Roman"/>
                <a:ea typeface="Times New Roman"/>
                <a:cs typeface="Times New Roman"/>
                <a:sym typeface="Times New Roman"/>
              </a:rPr>
              <a:t>Domande ?</a:t>
            </a:r>
            <a:endParaRPr sz="3650">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92" name="Shape 192"/>
        <p:cNvGrpSpPr/>
        <p:nvPr/>
      </p:nvGrpSpPr>
      <p:grpSpPr>
        <a:xfrm>
          <a:off x="0" y="0"/>
          <a:ext cx="0" cy="0"/>
          <a:chOff x="0" y="0"/>
          <a:chExt cx="0" cy="0"/>
        </a:xfrm>
      </p:grpSpPr>
      <p:sp>
        <p:nvSpPr>
          <p:cNvPr id="193" name="Google Shape;193;p8"/>
          <p:cNvSpPr/>
          <p:nvPr/>
        </p:nvSpPr>
        <p:spPr>
          <a:xfrm>
            <a:off x="0" y="0"/>
            <a:ext cx="9144000" cy="5143500"/>
          </a:xfrm>
          <a:custGeom>
            <a:rect b="b" l="l" r="r" t="t"/>
            <a:pathLst>
              <a:path extrusionOk="0" h="5143500" w="9144000">
                <a:moveTo>
                  <a:pt x="9144000" y="0"/>
                </a:moveTo>
                <a:lnTo>
                  <a:pt x="0" y="0"/>
                </a:lnTo>
                <a:lnTo>
                  <a:pt x="0" y="5143500"/>
                </a:lnTo>
                <a:lnTo>
                  <a:pt x="9144000" y="5143500"/>
                </a:lnTo>
                <a:lnTo>
                  <a:pt x="9144000" y="0"/>
                </a:lnTo>
                <a:close/>
              </a:path>
            </a:pathLst>
          </a:custGeom>
          <a:solidFill>
            <a:srgbClr val="0000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94" name="Google Shape;194;p8"/>
          <p:cNvSpPr txBox="1"/>
          <p:nvPr>
            <p:ph type="title"/>
          </p:nvPr>
        </p:nvSpPr>
        <p:spPr>
          <a:xfrm>
            <a:off x="4959984" y="156489"/>
            <a:ext cx="802005" cy="3530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2150">
                <a:solidFill>
                  <a:srgbClr val="FFFFFF"/>
                </a:solidFill>
                <a:latin typeface="Times New Roman"/>
                <a:ea typeface="Times New Roman"/>
                <a:cs typeface="Times New Roman"/>
                <a:sym typeface="Times New Roman"/>
              </a:rPr>
              <a:t>COSA</a:t>
            </a:r>
            <a:endParaRPr sz="2150">
              <a:latin typeface="Times New Roman"/>
              <a:ea typeface="Times New Roman"/>
              <a:cs typeface="Times New Roman"/>
              <a:sym typeface="Times New Roman"/>
            </a:endParaRPr>
          </a:p>
        </p:txBody>
      </p:sp>
      <p:sp>
        <p:nvSpPr>
          <p:cNvPr id="195" name="Google Shape;195;p8"/>
          <p:cNvSpPr txBox="1"/>
          <p:nvPr/>
        </p:nvSpPr>
        <p:spPr>
          <a:xfrm>
            <a:off x="4953000" y="790943"/>
            <a:ext cx="2065655" cy="24637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450">
                <a:solidFill>
                  <a:srgbClr val="FFB900"/>
                </a:solidFill>
                <a:latin typeface="Calibri"/>
                <a:ea typeface="Calibri"/>
                <a:cs typeface="Calibri"/>
                <a:sym typeface="Calibri"/>
              </a:rPr>
              <a:t>Argomenti di formazione</a:t>
            </a:r>
            <a:endParaRPr sz="1450">
              <a:latin typeface="Calibri"/>
              <a:ea typeface="Calibri"/>
              <a:cs typeface="Calibri"/>
              <a:sym typeface="Calibri"/>
            </a:endParaRPr>
          </a:p>
        </p:txBody>
      </p:sp>
      <p:sp>
        <p:nvSpPr>
          <p:cNvPr id="196" name="Google Shape;196;p8"/>
          <p:cNvSpPr txBox="1"/>
          <p:nvPr/>
        </p:nvSpPr>
        <p:spPr>
          <a:xfrm>
            <a:off x="4953000" y="1344142"/>
            <a:ext cx="3250565" cy="1447165"/>
          </a:xfrm>
          <a:prstGeom prst="rect">
            <a:avLst/>
          </a:prstGeom>
          <a:noFill/>
          <a:ln>
            <a:noFill/>
          </a:ln>
        </p:spPr>
        <p:txBody>
          <a:bodyPr anchorCtr="0" anchor="t" bIns="0" lIns="0" spcFirstLastPara="1" rIns="0" wrap="square" tIns="0">
            <a:spAutoFit/>
          </a:bodyPr>
          <a:lstStyle/>
          <a:p>
            <a:pPr indent="-204470" lvl="0" marL="217170" rtl="0" algn="l">
              <a:lnSpc>
                <a:spcPct val="140000"/>
              </a:lnSpc>
              <a:spcBef>
                <a:spcPts val="0"/>
              </a:spcBef>
              <a:spcAft>
                <a:spcPts val="0"/>
              </a:spcAft>
              <a:buClr>
                <a:srgbClr val="FFB900"/>
              </a:buClr>
              <a:buSzPts val="900"/>
              <a:buFont typeface="Courier New"/>
              <a:buChar char="o"/>
            </a:pPr>
            <a:r>
              <a:rPr lang="en-US" sz="700">
                <a:solidFill>
                  <a:srgbClr val="FFFFFF"/>
                </a:solidFill>
                <a:latin typeface="Calibri"/>
                <a:ea typeface="Calibri"/>
                <a:cs typeface="Calibri"/>
                <a:sym typeface="Calibri"/>
              </a:rPr>
              <a:t>Minacce e vulnerabilità</a:t>
            </a:r>
            <a:endParaRPr sz="700">
              <a:latin typeface="Calibri"/>
              <a:ea typeface="Calibri"/>
              <a:cs typeface="Calibri"/>
              <a:sym typeface="Calibri"/>
            </a:endParaRPr>
          </a:p>
          <a:p>
            <a:pPr indent="-204470" lvl="0" marL="217170" rtl="0" algn="l">
              <a:lnSpc>
                <a:spcPct val="100000"/>
              </a:lnSpc>
              <a:spcBef>
                <a:spcPts val="815"/>
              </a:spcBef>
              <a:spcAft>
                <a:spcPts val="0"/>
              </a:spcAft>
              <a:buClr>
                <a:srgbClr val="FFB900"/>
              </a:buClr>
              <a:buSzPts val="900"/>
              <a:buFont typeface="Courier New"/>
              <a:buChar char="o"/>
            </a:pPr>
            <a:r>
              <a:rPr lang="en-US" sz="700">
                <a:solidFill>
                  <a:srgbClr val="FFFFFF"/>
                </a:solidFill>
                <a:latin typeface="Calibri"/>
                <a:ea typeface="Calibri"/>
                <a:cs typeface="Calibri"/>
                <a:sym typeface="Calibri"/>
              </a:rPr>
              <a:t>Aspetti legali del settore marittimo</a:t>
            </a:r>
            <a:endParaRPr sz="700">
              <a:latin typeface="Calibri"/>
              <a:ea typeface="Calibri"/>
              <a:cs typeface="Calibri"/>
              <a:sym typeface="Calibri"/>
            </a:endParaRPr>
          </a:p>
          <a:p>
            <a:pPr indent="-204470" lvl="0" marL="217170" rtl="0" algn="l">
              <a:lnSpc>
                <a:spcPct val="100000"/>
              </a:lnSpc>
              <a:spcBef>
                <a:spcPts val="815"/>
              </a:spcBef>
              <a:spcAft>
                <a:spcPts val="0"/>
              </a:spcAft>
              <a:buClr>
                <a:srgbClr val="FFB900"/>
              </a:buClr>
              <a:buSzPts val="900"/>
              <a:buFont typeface="Courier New"/>
              <a:buChar char="o"/>
            </a:pPr>
            <a:r>
              <a:rPr lang="en-US" sz="700">
                <a:solidFill>
                  <a:srgbClr val="FFFFFF"/>
                </a:solidFill>
                <a:latin typeface="Calibri"/>
                <a:ea typeface="Calibri"/>
                <a:cs typeface="Calibri"/>
                <a:sym typeface="Calibri"/>
              </a:rPr>
              <a:t>Minaccia di cybersecurity Intelligence specifica per il settore marittimo</a:t>
            </a:r>
            <a:endParaRPr sz="700">
              <a:latin typeface="Calibri"/>
              <a:ea typeface="Calibri"/>
              <a:cs typeface="Calibri"/>
              <a:sym typeface="Calibri"/>
            </a:endParaRPr>
          </a:p>
          <a:p>
            <a:pPr indent="0" lvl="0" marL="0" rtl="0" algn="l">
              <a:lnSpc>
                <a:spcPct val="100000"/>
              </a:lnSpc>
              <a:spcBef>
                <a:spcPts val="25"/>
              </a:spcBef>
              <a:spcAft>
                <a:spcPts val="0"/>
              </a:spcAft>
              <a:buClr>
                <a:srgbClr val="FFB900"/>
              </a:buClr>
              <a:buSzPts val="700"/>
              <a:buFont typeface="Courier New"/>
              <a:buNone/>
            </a:pPr>
            <a:r>
              <a:t/>
            </a:r>
            <a:endParaRPr sz="700">
              <a:latin typeface="Calibri"/>
              <a:ea typeface="Calibri"/>
              <a:cs typeface="Calibri"/>
              <a:sym typeface="Calibri"/>
            </a:endParaRPr>
          </a:p>
          <a:p>
            <a:pPr indent="-205740" lvl="0" marL="218440" marR="5080" rtl="0" algn="l">
              <a:lnSpc>
                <a:spcPct val="93100"/>
              </a:lnSpc>
              <a:spcBef>
                <a:spcPts val="0"/>
              </a:spcBef>
              <a:spcAft>
                <a:spcPts val="0"/>
              </a:spcAft>
              <a:buClr>
                <a:srgbClr val="FFB900"/>
              </a:buClr>
              <a:buSzPts val="900"/>
              <a:buFont typeface="Courier New"/>
              <a:buChar char="o"/>
            </a:pPr>
            <a:r>
              <a:rPr lang="en-US" sz="700">
                <a:solidFill>
                  <a:srgbClr val="FFFFFF"/>
                </a:solidFill>
                <a:latin typeface="Calibri"/>
                <a:ea typeface="Calibri"/>
                <a:cs typeface="Calibri"/>
                <a:sym typeface="Calibri"/>
              </a:rPr>
              <a:t>Governance della sicurezza delle informazioni (ISG) e gestione del rischio di sicurezza delle informazioni (ISRM)</a:t>
            </a:r>
            <a:endParaRPr sz="700">
              <a:latin typeface="Calibri"/>
              <a:ea typeface="Calibri"/>
              <a:cs typeface="Calibri"/>
              <a:sym typeface="Calibri"/>
            </a:endParaRPr>
          </a:p>
          <a:p>
            <a:pPr indent="0" lvl="0" marL="0" rtl="0" algn="l">
              <a:lnSpc>
                <a:spcPct val="100000"/>
              </a:lnSpc>
              <a:spcBef>
                <a:spcPts val="35"/>
              </a:spcBef>
              <a:spcAft>
                <a:spcPts val="0"/>
              </a:spcAft>
              <a:buClr>
                <a:srgbClr val="FFB900"/>
              </a:buClr>
              <a:buSzPts val="700"/>
              <a:buFont typeface="Courier New"/>
              <a:buNone/>
            </a:pPr>
            <a:r>
              <a:t/>
            </a:r>
            <a:endParaRPr sz="700">
              <a:latin typeface="Calibri"/>
              <a:ea typeface="Calibri"/>
              <a:cs typeface="Calibri"/>
              <a:sym typeface="Calibri"/>
            </a:endParaRPr>
          </a:p>
          <a:p>
            <a:pPr indent="-204470" lvl="0" marL="217170" rtl="0" algn="l">
              <a:lnSpc>
                <a:spcPct val="100000"/>
              </a:lnSpc>
              <a:spcBef>
                <a:spcPts val="0"/>
              </a:spcBef>
              <a:spcAft>
                <a:spcPts val="0"/>
              </a:spcAft>
              <a:buClr>
                <a:srgbClr val="FFB900"/>
              </a:buClr>
              <a:buSzPts val="900"/>
              <a:buFont typeface="Courier New"/>
              <a:buChar char="o"/>
            </a:pPr>
            <a:r>
              <a:rPr lang="en-US" sz="700">
                <a:solidFill>
                  <a:srgbClr val="FFFFFF"/>
                </a:solidFill>
                <a:latin typeface="Calibri"/>
                <a:ea typeface="Calibri"/>
                <a:cs typeface="Calibri"/>
                <a:sym typeface="Calibri"/>
              </a:rPr>
              <a:t>Progettazione e implementazione dell'architettura di sicurezza</a:t>
            </a:r>
            <a:endParaRPr sz="700">
              <a:latin typeface="Calibri"/>
              <a:ea typeface="Calibri"/>
              <a:cs typeface="Calibri"/>
              <a:sym typeface="Calibri"/>
            </a:endParaRPr>
          </a:p>
          <a:p>
            <a:pPr indent="-204470" lvl="0" marL="217170" rtl="0" algn="l">
              <a:lnSpc>
                <a:spcPct val="100000"/>
              </a:lnSpc>
              <a:spcBef>
                <a:spcPts val="810"/>
              </a:spcBef>
              <a:spcAft>
                <a:spcPts val="0"/>
              </a:spcAft>
              <a:buClr>
                <a:srgbClr val="FFB900"/>
              </a:buClr>
              <a:buSzPts val="900"/>
              <a:buFont typeface="Courier New"/>
              <a:buChar char="o"/>
            </a:pPr>
            <a:r>
              <a:rPr lang="en-US" sz="700">
                <a:solidFill>
                  <a:srgbClr val="FFFFFF"/>
                </a:solidFill>
                <a:latin typeface="Calibri"/>
                <a:ea typeface="Calibri"/>
                <a:cs typeface="Calibri"/>
                <a:sym typeface="Calibri"/>
              </a:rPr>
              <a:t>Selezione e implementazione dei controlli di sicurezza</a:t>
            </a:r>
            <a:endParaRPr sz="700">
              <a:latin typeface="Calibri"/>
              <a:ea typeface="Calibri"/>
              <a:cs typeface="Calibri"/>
              <a:sym typeface="Calibri"/>
            </a:endParaRPr>
          </a:p>
        </p:txBody>
      </p:sp>
      <p:grpSp>
        <p:nvGrpSpPr>
          <p:cNvPr id="197" name="Google Shape;197;p8"/>
          <p:cNvGrpSpPr/>
          <p:nvPr/>
        </p:nvGrpSpPr>
        <p:grpSpPr>
          <a:xfrm>
            <a:off x="0" y="0"/>
            <a:ext cx="4532490" cy="5143626"/>
            <a:chOff x="0" y="0"/>
            <a:chExt cx="4532490" cy="5143626"/>
          </a:xfrm>
        </p:grpSpPr>
        <p:sp>
          <p:nvSpPr>
            <p:cNvPr id="198" name="Google Shape;198;p8"/>
            <p:cNvSpPr/>
            <p:nvPr/>
          </p:nvSpPr>
          <p:spPr>
            <a:xfrm>
              <a:off x="3370753" y="3834821"/>
              <a:ext cx="600075" cy="1304925"/>
            </a:xfrm>
            <a:custGeom>
              <a:rect b="b" l="l" r="r" t="t"/>
              <a:pathLst>
                <a:path extrusionOk="0" h="1304925" w="600075">
                  <a:moveTo>
                    <a:pt x="20898" y="1304474"/>
                  </a:moveTo>
                  <a:lnTo>
                    <a:pt x="0" y="1304474"/>
                  </a:lnTo>
                  <a:lnTo>
                    <a:pt x="322451" y="106675"/>
                  </a:lnTo>
                  <a:lnTo>
                    <a:pt x="342075" y="63005"/>
                  </a:lnTo>
                  <a:lnTo>
                    <a:pt x="373457" y="29335"/>
                  </a:lnTo>
                  <a:lnTo>
                    <a:pt x="413420" y="7667"/>
                  </a:lnTo>
                  <a:lnTo>
                    <a:pt x="458796" y="0"/>
                  </a:lnTo>
                  <a:lnTo>
                    <a:pt x="495619" y="5079"/>
                  </a:lnTo>
                  <a:lnTo>
                    <a:pt x="527276" y="21033"/>
                  </a:lnTo>
                  <a:lnTo>
                    <a:pt x="442407" y="21033"/>
                  </a:lnTo>
                  <a:lnTo>
                    <a:pt x="398088" y="36447"/>
                  </a:lnTo>
                  <a:lnTo>
                    <a:pt x="362727" y="67673"/>
                  </a:lnTo>
                  <a:lnTo>
                    <a:pt x="341360" y="111756"/>
                  </a:lnTo>
                  <a:lnTo>
                    <a:pt x="20898" y="1304474"/>
                  </a:lnTo>
                  <a:close/>
                </a:path>
                <a:path extrusionOk="0" h="1304925" w="600075">
                  <a:moveTo>
                    <a:pt x="293590" y="1304474"/>
                  </a:moveTo>
                  <a:lnTo>
                    <a:pt x="272689" y="1304474"/>
                  </a:lnTo>
                  <a:lnTo>
                    <a:pt x="576229" y="176777"/>
                  </a:lnTo>
                  <a:lnTo>
                    <a:pt x="580380" y="152299"/>
                  </a:lnTo>
                  <a:lnTo>
                    <a:pt x="564286" y="82293"/>
                  </a:lnTo>
                  <a:lnTo>
                    <a:pt x="533438" y="45718"/>
                  </a:lnTo>
                  <a:lnTo>
                    <a:pt x="490643" y="24382"/>
                  </a:lnTo>
                  <a:lnTo>
                    <a:pt x="442407" y="21033"/>
                  </a:lnTo>
                  <a:lnTo>
                    <a:pt x="527276" y="21033"/>
                  </a:lnTo>
                  <a:lnTo>
                    <a:pt x="544757" y="29843"/>
                  </a:lnTo>
                  <a:lnTo>
                    <a:pt x="581205" y="72133"/>
                  </a:lnTo>
                  <a:lnTo>
                    <a:pt x="598995" y="125470"/>
                  </a:lnTo>
                  <a:lnTo>
                    <a:pt x="599781" y="152299"/>
                  </a:lnTo>
                  <a:lnTo>
                    <a:pt x="599819" y="153569"/>
                  </a:lnTo>
                  <a:lnTo>
                    <a:pt x="595137" y="181857"/>
                  </a:lnTo>
                  <a:lnTo>
                    <a:pt x="293590" y="1304474"/>
                  </a:lnTo>
                  <a:close/>
                </a:path>
              </a:pathLst>
            </a:custGeom>
            <a:solidFill>
              <a:srgbClr val="D7791A"/>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99" name="Google Shape;199;p8"/>
            <p:cNvSpPr/>
            <p:nvPr/>
          </p:nvSpPr>
          <p:spPr>
            <a:xfrm>
              <a:off x="2199722" y="761"/>
              <a:ext cx="1363980" cy="5142865"/>
            </a:xfrm>
            <a:custGeom>
              <a:rect b="b" l="l" r="r" t="t"/>
              <a:pathLst>
                <a:path extrusionOk="0" h="5142865" w="1363979">
                  <a:moveTo>
                    <a:pt x="1363770" y="0"/>
                  </a:moveTo>
                  <a:lnTo>
                    <a:pt x="0" y="5142737"/>
                  </a:lnTo>
                </a:path>
              </a:pathLst>
            </a:custGeom>
            <a:noFill/>
            <a:ln cap="flat" cmpd="sng" w="22225">
              <a:solidFill>
                <a:srgbClr val="D7791A"/>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00" name="Google Shape;200;p8"/>
            <p:cNvSpPr/>
            <p:nvPr/>
          </p:nvSpPr>
          <p:spPr>
            <a:xfrm>
              <a:off x="2624315" y="13715"/>
              <a:ext cx="1908175" cy="5126990"/>
            </a:xfrm>
            <a:custGeom>
              <a:rect b="b" l="l" r="r" t="t"/>
              <a:pathLst>
                <a:path extrusionOk="0" h="5126990" w="1908175">
                  <a:moveTo>
                    <a:pt x="1908048" y="0"/>
                  </a:moveTo>
                  <a:lnTo>
                    <a:pt x="1888109" y="0"/>
                  </a:lnTo>
                  <a:lnTo>
                    <a:pt x="1454023" y="1575308"/>
                  </a:lnTo>
                  <a:lnTo>
                    <a:pt x="1160145" y="2658999"/>
                  </a:lnTo>
                  <a:lnTo>
                    <a:pt x="1139113" y="2700845"/>
                  </a:lnTo>
                  <a:lnTo>
                    <a:pt x="1104734" y="2730589"/>
                  </a:lnTo>
                  <a:lnTo>
                    <a:pt x="1061796" y="2745384"/>
                  </a:lnTo>
                  <a:lnTo>
                    <a:pt x="1015111" y="2742438"/>
                  </a:lnTo>
                  <a:lnTo>
                    <a:pt x="973950" y="2722041"/>
                  </a:lnTo>
                  <a:lnTo>
                    <a:pt x="944118" y="2687447"/>
                  </a:lnTo>
                  <a:lnTo>
                    <a:pt x="929170" y="2643924"/>
                  </a:lnTo>
                  <a:lnTo>
                    <a:pt x="928624" y="2620911"/>
                  </a:lnTo>
                  <a:lnTo>
                    <a:pt x="932688" y="2597531"/>
                  </a:lnTo>
                  <a:lnTo>
                    <a:pt x="1126109" y="1884172"/>
                  </a:lnTo>
                  <a:lnTo>
                    <a:pt x="1130668" y="1840572"/>
                  </a:lnTo>
                  <a:lnTo>
                    <a:pt x="1121638" y="1799120"/>
                  </a:lnTo>
                  <a:lnTo>
                    <a:pt x="1100658" y="1762721"/>
                  </a:lnTo>
                  <a:lnTo>
                    <a:pt x="1069352" y="1734235"/>
                  </a:lnTo>
                  <a:lnTo>
                    <a:pt x="1061275" y="1730667"/>
                  </a:lnTo>
                  <a:lnTo>
                    <a:pt x="1029335" y="1716532"/>
                  </a:lnTo>
                  <a:lnTo>
                    <a:pt x="981151" y="1712468"/>
                  </a:lnTo>
                  <a:lnTo>
                    <a:pt x="935786" y="1724787"/>
                  </a:lnTo>
                  <a:lnTo>
                    <a:pt x="897166" y="1751685"/>
                  </a:lnTo>
                  <a:lnTo>
                    <a:pt x="869188" y="1791335"/>
                  </a:lnTo>
                  <a:lnTo>
                    <a:pt x="869188" y="1792224"/>
                  </a:lnTo>
                  <a:lnTo>
                    <a:pt x="614172" y="2743327"/>
                  </a:lnTo>
                  <a:lnTo>
                    <a:pt x="0" y="5125796"/>
                  </a:lnTo>
                  <a:lnTo>
                    <a:pt x="6604" y="5126736"/>
                  </a:lnTo>
                  <a:lnTo>
                    <a:pt x="19939" y="5126736"/>
                  </a:lnTo>
                  <a:lnTo>
                    <a:pt x="632206" y="2748026"/>
                  </a:lnTo>
                  <a:lnTo>
                    <a:pt x="887222" y="1797939"/>
                  </a:lnTo>
                  <a:lnTo>
                    <a:pt x="911364" y="1763928"/>
                  </a:lnTo>
                  <a:lnTo>
                    <a:pt x="944549" y="1741004"/>
                  </a:lnTo>
                  <a:lnTo>
                    <a:pt x="983437" y="1730667"/>
                  </a:lnTo>
                  <a:lnTo>
                    <a:pt x="1024636" y="1734439"/>
                  </a:lnTo>
                  <a:lnTo>
                    <a:pt x="1066482" y="1755533"/>
                  </a:lnTo>
                  <a:lnTo>
                    <a:pt x="1096225" y="1789912"/>
                  </a:lnTo>
                  <a:lnTo>
                    <a:pt x="1111021" y="1832813"/>
                  </a:lnTo>
                  <a:lnTo>
                    <a:pt x="1108075" y="1879473"/>
                  </a:lnTo>
                  <a:lnTo>
                    <a:pt x="914654" y="2592705"/>
                  </a:lnTo>
                  <a:lnTo>
                    <a:pt x="910247" y="2619248"/>
                  </a:lnTo>
                  <a:lnTo>
                    <a:pt x="916978" y="2672003"/>
                  </a:lnTo>
                  <a:lnTo>
                    <a:pt x="943571" y="2719247"/>
                  </a:lnTo>
                  <a:lnTo>
                    <a:pt x="985710" y="2751810"/>
                  </a:lnTo>
                  <a:lnTo>
                    <a:pt x="1055039" y="2765971"/>
                  </a:lnTo>
                  <a:lnTo>
                    <a:pt x="1096492" y="2756954"/>
                  </a:lnTo>
                  <a:lnTo>
                    <a:pt x="1116571" y="2745384"/>
                  </a:lnTo>
                  <a:lnTo>
                    <a:pt x="1132916" y="2735973"/>
                  </a:lnTo>
                  <a:lnTo>
                    <a:pt x="1161440" y="2704681"/>
                  </a:lnTo>
                  <a:lnTo>
                    <a:pt x="1179195" y="2664714"/>
                  </a:lnTo>
                  <a:lnTo>
                    <a:pt x="1472946" y="1581023"/>
                  </a:lnTo>
                  <a:lnTo>
                    <a:pt x="1904238" y="12319"/>
                  </a:lnTo>
                  <a:lnTo>
                    <a:pt x="1907159" y="2794"/>
                  </a:lnTo>
                  <a:lnTo>
                    <a:pt x="1908048" y="0"/>
                  </a:lnTo>
                  <a:close/>
                </a:path>
              </a:pathLst>
            </a:custGeom>
            <a:solidFill>
              <a:srgbClr val="FFB9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201" name="Google Shape;201;p8"/>
            <p:cNvPicPr preferRelativeResize="0"/>
            <p:nvPr/>
          </p:nvPicPr>
          <p:blipFill rotWithShape="1">
            <a:blip r:embed="rId3">
              <a:alphaModFix/>
            </a:blip>
            <a:srcRect b="0" l="0" r="0" t="0"/>
            <a:stretch/>
          </p:blipFill>
          <p:spPr>
            <a:xfrm>
              <a:off x="0" y="0"/>
              <a:ext cx="4379976" cy="5143500"/>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05" name="Shape 205"/>
        <p:cNvGrpSpPr/>
        <p:nvPr/>
      </p:nvGrpSpPr>
      <p:grpSpPr>
        <a:xfrm>
          <a:off x="0" y="0"/>
          <a:ext cx="0" cy="0"/>
          <a:chOff x="0" y="0"/>
          <a:chExt cx="0" cy="0"/>
        </a:xfrm>
      </p:grpSpPr>
      <p:sp>
        <p:nvSpPr>
          <p:cNvPr id="206" name="Google Shape;206;p9"/>
          <p:cNvSpPr/>
          <p:nvPr/>
        </p:nvSpPr>
        <p:spPr>
          <a:xfrm>
            <a:off x="0" y="0"/>
            <a:ext cx="9144000" cy="5143500"/>
          </a:xfrm>
          <a:custGeom>
            <a:rect b="b" l="l" r="r" t="t"/>
            <a:pathLst>
              <a:path extrusionOk="0" h="5143500" w="9144000">
                <a:moveTo>
                  <a:pt x="9144000" y="0"/>
                </a:moveTo>
                <a:lnTo>
                  <a:pt x="0" y="0"/>
                </a:lnTo>
                <a:lnTo>
                  <a:pt x="0" y="5143500"/>
                </a:lnTo>
                <a:lnTo>
                  <a:pt x="9144000" y="5143500"/>
                </a:lnTo>
                <a:lnTo>
                  <a:pt x="9144000" y="0"/>
                </a:lnTo>
                <a:close/>
              </a:path>
            </a:pathLst>
          </a:custGeom>
          <a:solidFill>
            <a:srgbClr val="0000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07" name="Google Shape;207;p9"/>
          <p:cNvSpPr txBox="1"/>
          <p:nvPr>
            <p:ph type="title"/>
          </p:nvPr>
        </p:nvSpPr>
        <p:spPr>
          <a:xfrm>
            <a:off x="4959984" y="156489"/>
            <a:ext cx="1109345" cy="3530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2150">
                <a:solidFill>
                  <a:srgbClr val="FFFFFF"/>
                </a:solidFill>
                <a:latin typeface="Times New Roman"/>
                <a:ea typeface="Times New Roman"/>
                <a:cs typeface="Times New Roman"/>
                <a:sym typeface="Times New Roman"/>
              </a:rPr>
              <a:t>PERCHÉ</a:t>
            </a:r>
            <a:endParaRPr sz="2150">
              <a:latin typeface="Times New Roman"/>
              <a:ea typeface="Times New Roman"/>
              <a:cs typeface="Times New Roman"/>
              <a:sym typeface="Times New Roman"/>
            </a:endParaRPr>
          </a:p>
        </p:txBody>
      </p:sp>
      <p:sp>
        <p:nvSpPr>
          <p:cNvPr id="208" name="Google Shape;208;p9"/>
          <p:cNvSpPr txBox="1"/>
          <p:nvPr/>
        </p:nvSpPr>
        <p:spPr>
          <a:xfrm>
            <a:off x="4953000" y="790943"/>
            <a:ext cx="2567940" cy="24637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450">
                <a:solidFill>
                  <a:srgbClr val="FFB900"/>
                </a:solidFill>
                <a:latin typeface="Calibri"/>
                <a:ea typeface="Calibri"/>
                <a:cs typeface="Calibri"/>
                <a:sym typeface="Calibri"/>
              </a:rPr>
              <a:t>Risultati dell'apprendimento</a:t>
            </a:r>
            <a:endParaRPr sz="1450">
              <a:latin typeface="Calibri"/>
              <a:ea typeface="Calibri"/>
              <a:cs typeface="Calibri"/>
              <a:sym typeface="Calibri"/>
            </a:endParaRPr>
          </a:p>
        </p:txBody>
      </p:sp>
      <p:sp>
        <p:nvSpPr>
          <p:cNvPr id="209" name="Google Shape;209;p9"/>
          <p:cNvSpPr txBox="1"/>
          <p:nvPr/>
        </p:nvSpPr>
        <p:spPr>
          <a:xfrm>
            <a:off x="4953000" y="1345057"/>
            <a:ext cx="3806825" cy="2032635"/>
          </a:xfrm>
          <a:prstGeom prst="rect">
            <a:avLst/>
          </a:prstGeom>
          <a:noFill/>
          <a:ln>
            <a:noFill/>
          </a:ln>
        </p:spPr>
        <p:txBody>
          <a:bodyPr anchorCtr="0" anchor="t" bIns="0" lIns="0" spcFirstLastPara="1" rIns="0" wrap="square" tIns="0">
            <a:spAutoFit/>
          </a:bodyPr>
          <a:lstStyle/>
          <a:p>
            <a:pPr indent="-205104" lvl="0" marL="217804" rtl="0" algn="l">
              <a:lnSpc>
                <a:spcPct val="135714"/>
              </a:lnSpc>
              <a:spcBef>
                <a:spcPts val="0"/>
              </a:spcBef>
              <a:spcAft>
                <a:spcPts val="0"/>
              </a:spcAft>
              <a:buClr>
                <a:srgbClr val="FFB900"/>
              </a:buClr>
              <a:buSzPts val="900"/>
              <a:buFont typeface="Courier New"/>
              <a:buChar char="o"/>
            </a:pPr>
            <a:r>
              <a:rPr lang="en-US" sz="700">
                <a:solidFill>
                  <a:srgbClr val="FFFFFF"/>
                </a:solidFill>
                <a:latin typeface="Calibri"/>
                <a:ea typeface="Calibri"/>
                <a:cs typeface="Calibri"/>
                <a:sym typeface="Calibri"/>
              </a:rPr>
              <a:t>Dimostrare una condotta etica e professionale in tutti gli aspetti della gestione</a:t>
            </a:r>
            <a:endParaRPr sz="700">
              <a:latin typeface="Calibri"/>
              <a:ea typeface="Calibri"/>
              <a:cs typeface="Calibri"/>
              <a:sym typeface="Calibri"/>
            </a:endParaRPr>
          </a:p>
          <a:p>
            <a:pPr indent="0" lvl="0" marL="218440" rtl="0" algn="l">
              <a:lnSpc>
                <a:spcPct val="115714"/>
              </a:lnSpc>
              <a:spcBef>
                <a:spcPts val="0"/>
              </a:spcBef>
              <a:spcAft>
                <a:spcPts val="0"/>
              </a:spcAft>
              <a:buNone/>
            </a:pPr>
            <a:r>
              <a:rPr lang="en-US" sz="700">
                <a:solidFill>
                  <a:srgbClr val="FFFFFF"/>
                </a:solidFill>
                <a:latin typeface="Calibri"/>
                <a:ea typeface="Calibri"/>
                <a:cs typeface="Calibri"/>
                <a:sym typeface="Calibri"/>
              </a:rPr>
              <a:t>delle informazioni e della cybersecurity.</a:t>
            </a:r>
            <a:endParaRPr sz="700">
              <a:latin typeface="Calibri"/>
              <a:ea typeface="Calibri"/>
              <a:cs typeface="Calibri"/>
              <a:sym typeface="Calibri"/>
            </a:endParaRPr>
          </a:p>
          <a:p>
            <a:pPr indent="0" lvl="0" marL="0" rtl="0" algn="l">
              <a:lnSpc>
                <a:spcPct val="100000"/>
              </a:lnSpc>
              <a:spcBef>
                <a:spcPts val="110"/>
              </a:spcBef>
              <a:spcAft>
                <a:spcPts val="0"/>
              </a:spcAft>
              <a:buNone/>
            </a:pPr>
            <a:r>
              <a:t/>
            </a:r>
            <a:endParaRPr sz="700">
              <a:latin typeface="Calibri"/>
              <a:ea typeface="Calibri"/>
              <a:cs typeface="Calibri"/>
              <a:sym typeface="Calibri"/>
            </a:endParaRPr>
          </a:p>
          <a:p>
            <a:pPr indent="-205740" lvl="0" marL="218440" marR="160655" rtl="0" algn="l">
              <a:lnSpc>
                <a:spcPct val="93100"/>
              </a:lnSpc>
              <a:spcBef>
                <a:spcPts val="0"/>
              </a:spcBef>
              <a:spcAft>
                <a:spcPts val="0"/>
              </a:spcAft>
              <a:buClr>
                <a:srgbClr val="FFB900"/>
              </a:buClr>
              <a:buSzPts val="900"/>
              <a:buFont typeface="Courier New"/>
              <a:buChar char="o"/>
            </a:pPr>
            <a:r>
              <a:rPr lang="en-US" sz="700">
                <a:solidFill>
                  <a:srgbClr val="FFFFFF"/>
                </a:solidFill>
                <a:latin typeface="Calibri"/>
                <a:ea typeface="Calibri"/>
                <a:cs typeface="Calibri"/>
                <a:sym typeface="Calibri"/>
              </a:rPr>
              <a:t>Comprendere e articolare i concetti e i principi chiave della sicurezza informatica e delle informazioni.</a:t>
            </a:r>
            <a:endParaRPr sz="700">
              <a:latin typeface="Calibri"/>
              <a:ea typeface="Calibri"/>
              <a:cs typeface="Calibri"/>
              <a:sym typeface="Calibri"/>
            </a:endParaRPr>
          </a:p>
          <a:p>
            <a:pPr indent="0" lvl="0" marL="0" rtl="0" algn="l">
              <a:lnSpc>
                <a:spcPct val="100000"/>
              </a:lnSpc>
              <a:spcBef>
                <a:spcPts val="100"/>
              </a:spcBef>
              <a:spcAft>
                <a:spcPts val="0"/>
              </a:spcAft>
              <a:buClr>
                <a:srgbClr val="FFB900"/>
              </a:buClr>
              <a:buSzPts val="700"/>
              <a:buFont typeface="Courier New"/>
              <a:buNone/>
            </a:pPr>
            <a:r>
              <a:t/>
            </a:r>
            <a:endParaRPr sz="700">
              <a:latin typeface="Calibri"/>
              <a:ea typeface="Calibri"/>
              <a:cs typeface="Calibri"/>
              <a:sym typeface="Calibri"/>
            </a:endParaRPr>
          </a:p>
          <a:p>
            <a:pPr indent="-205740" lvl="0" marL="218440" marR="5080" rtl="0" algn="l">
              <a:lnSpc>
                <a:spcPct val="93100"/>
              </a:lnSpc>
              <a:spcBef>
                <a:spcPts val="0"/>
              </a:spcBef>
              <a:spcAft>
                <a:spcPts val="0"/>
              </a:spcAft>
              <a:buClr>
                <a:srgbClr val="FFB900"/>
              </a:buClr>
              <a:buSzPts val="900"/>
              <a:buFont typeface="Courier New"/>
              <a:buChar char="o"/>
            </a:pPr>
            <a:r>
              <a:rPr lang="en-US" sz="700">
                <a:solidFill>
                  <a:srgbClr val="FFFFFF"/>
                </a:solidFill>
                <a:latin typeface="Calibri"/>
                <a:ea typeface="Calibri"/>
                <a:cs typeface="Calibri"/>
                <a:sym typeface="Calibri"/>
              </a:rPr>
              <a:t>Comprendere l'evoluzione del panorama delle minacce informatiche e la varietà di attacchi informatici.</a:t>
            </a:r>
            <a:endParaRPr sz="700">
              <a:latin typeface="Calibri"/>
              <a:ea typeface="Calibri"/>
              <a:cs typeface="Calibri"/>
              <a:sym typeface="Calibri"/>
            </a:endParaRPr>
          </a:p>
          <a:p>
            <a:pPr indent="-205104" lvl="0" marL="262890" marR="92710" rtl="0" algn="l">
              <a:lnSpc>
                <a:spcPct val="118600"/>
              </a:lnSpc>
              <a:spcBef>
                <a:spcPts val="810"/>
              </a:spcBef>
              <a:spcAft>
                <a:spcPts val="0"/>
              </a:spcAft>
              <a:buClr>
                <a:srgbClr val="FFB900"/>
              </a:buClr>
              <a:buSzPts val="900"/>
              <a:buFont typeface="Courier New"/>
              <a:buChar char="o"/>
            </a:pPr>
            <a:r>
              <a:rPr lang="en-US" sz="700">
                <a:solidFill>
                  <a:srgbClr val="FFFFFF"/>
                </a:solidFill>
                <a:latin typeface="Calibri"/>
                <a:ea typeface="Calibri"/>
                <a:cs typeface="Calibri"/>
                <a:sym typeface="Calibri"/>
              </a:rPr>
              <a:t>Identifica le minacce, le vulnerabilità e i rischi per la sicurezza informatica di un'azienda. 	organizzazione.</a:t>
            </a:r>
            <a:endParaRPr sz="700">
              <a:latin typeface="Calibri"/>
              <a:ea typeface="Calibri"/>
              <a:cs typeface="Calibri"/>
              <a:sym typeface="Calibri"/>
            </a:endParaRPr>
          </a:p>
          <a:p>
            <a:pPr indent="0" lvl="0" marL="0" rtl="0" algn="l">
              <a:lnSpc>
                <a:spcPct val="100000"/>
              </a:lnSpc>
              <a:spcBef>
                <a:spcPts val="140"/>
              </a:spcBef>
              <a:spcAft>
                <a:spcPts val="0"/>
              </a:spcAft>
              <a:buClr>
                <a:srgbClr val="FFB900"/>
              </a:buClr>
              <a:buSzPts val="700"/>
              <a:buFont typeface="Courier New"/>
              <a:buNone/>
            </a:pPr>
            <a:r>
              <a:t/>
            </a:r>
            <a:endParaRPr sz="700">
              <a:latin typeface="Calibri"/>
              <a:ea typeface="Calibri"/>
              <a:cs typeface="Calibri"/>
              <a:sym typeface="Calibri"/>
            </a:endParaRPr>
          </a:p>
          <a:p>
            <a:pPr indent="-205740" lvl="0" marL="218440" marR="6350" rtl="0" algn="l">
              <a:lnSpc>
                <a:spcPct val="93100"/>
              </a:lnSpc>
              <a:spcBef>
                <a:spcPts val="0"/>
              </a:spcBef>
              <a:spcAft>
                <a:spcPts val="0"/>
              </a:spcAft>
              <a:buClr>
                <a:srgbClr val="FFB900"/>
              </a:buClr>
              <a:buSzPts val="900"/>
              <a:buFont typeface="Courier New"/>
              <a:buChar char="o"/>
            </a:pPr>
            <a:r>
              <a:rPr lang="en-US" sz="700">
                <a:solidFill>
                  <a:srgbClr val="FFFFFF"/>
                </a:solidFill>
                <a:latin typeface="Calibri"/>
                <a:ea typeface="Calibri"/>
                <a:cs typeface="Calibri"/>
                <a:sym typeface="Calibri"/>
              </a:rPr>
              <a:t>Riconosce il ruolo del fattore umano nelle violazioni della sicurezza informatica e nelle strategie di riduzione del rischio.</a:t>
            </a:r>
            <a:endParaRPr sz="700">
              <a:latin typeface="Calibri"/>
              <a:ea typeface="Calibri"/>
              <a:cs typeface="Calibri"/>
              <a:sym typeface="Calibri"/>
            </a:endParaRPr>
          </a:p>
          <a:p>
            <a:pPr indent="0" lvl="0" marL="0" rtl="0" algn="l">
              <a:lnSpc>
                <a:spcPct val="100000"/>
              </a:lnSpc>
              <a:spcBef>
                <a:spcPts val="100"/>
              </a:spcBef>
              <a:spcAft>
                <a:spcPts val="0"/>
              </a:spcAft>
              <a:buClr>
                <a:srgbClr val="FFB900"/>
              </a:buClr>
              <a:buSzPts val="700"/>
              <a:buFont typeface="Courier New"/>
              <a:buNone/>
            </a:pPr>
            <a:r>
              <a:t/>
            </a:r>
            <a:endParaRPr sz="700">
              <a:latin typeface="Calibri"/>
              <a:ea typeface="Calibri"/>
              <a:cs typeface="Calibri"/>
              <a:sym typeface="Calibri"/>
            </a:endParaRPr>
          </a:p>
          <a:p>
            <a:pPr indent="-205740" lvl="0" marL="218440" marR="230504" rtl="0" algn="l">
              <a:lnSpc>
                <a:spcPct val="93100"/>
              </a:lnSpc>
              <a:spcBef>
                <a:spcPts val="5"/>
              </a:spcBef>
              <a:spcAft>
                <a:spcPts val="0"/>
              </a:spcAft>
              <a:buClr>
                <a:srgbClr val="FFB900"/>
              </a:buClr>
              <a:buSzPts val="900"/>
              <a:buFont typeface="Courier New"/>
              <a:buChar char="o"/>
            </a:pPr>
            <a:r>
              <a:rPr lang="en-US" sz="700">
                <a:solidFill>
                  <a:srgbClr val="FFFFFF"/>
                </a:solidFill>
                <a:latin typeface="Calibri"/>
                <a:ea typeface="Calibri"/>
                <a:cs typeface="Calibri"/>
                <a:sym typeface="Calibri"/>
              </a:rPr>
              <a:t>Capacità di aiutare e selezionare controlli di sicurezza appropriati per proteggere dalle minacce e dai rischi di cybersecurity identificati.</a:t>
            </a:r>
            <a:endParaRPr sz="700">
              <a:latin typeface="Calibri"/>
              <a:ea typeface="Calibri"/>
              <a:cs typeface="Calibri"/>
              <a:sym typeface="Calibri"/>
            </a:endParaRPr>
          </a:p>
        </p:txBody>
      </p:sp>
      <p:grpSp>
        <p:nvGrpSpPr>
          <p:cNvPr id="210" name="Google Shape;210;p9"/>
          <p:cNvGrpSpPr/>
          <p:nvPr/>
        </p:nvGrpSpPr>
        <p:grpSpPr>
          <a:xfrm>
            <a:off x="0" y="0"/>
            <a:ext cx="4532490" cy="5143626"/>
            <a:chOff x="0" y="0"/>
            <a:chExt cx="4532490" cy="5143626"/>
          </a:xfrm>
        </p:grpSpPr>
        <p:sp>
          <p:nvSpPr>
            <p:cNvPr id="211" name="Google Shape;211;p9"/>
            <p:cNvSpPr/>
            <p:nvPr/>
          </p:nvSpPr>
          <p:spPr>
            <a:xfrm>
              <a:off x="3370753" y="3834821"/>
              <a:ext cx="600075" cy="1304925"/>
            </a:xfrm>
            <a:custGeom>
              <a:rect b="b" l="l" r="r" t="t"/>
              <a:pathLst>
                <a:path extrusionOk="0" h="1304925" w="600075">
                  <a:moveTo>
                    <a:pt x="20898" y="1304474"/>
                  </a:moveTo>
                  <a:lnTo>
                    <a:pt x="0" y="1304474"/>
                  </a:lnTo>
                  <a:lnTo>
                    <a:pt x="322451" y="106675"/>
                  </a:lnTo>
                  <a:lnTo>
                    <a:pt x="342075" y="63005"/>
                  </a:lnTo>
                  <a:lnTo>
                    <a:pt x="373457" y="29335"/>
                  </a:lnTo>
                  <a:lnTo>
                    <a:pt x="413420" y="7667"/>
                  </a:lnTo>
                  <a:lnTo>
                    <a:pt x="458796" y="0"/>
                  </a:lnTo>
                  <a:lnTo>
                    <a:pt x="495619" y="5079"/>
                  </a:lnTo>
                  <a:lnTo>
                    <a:pt x="527276" y="21033"/>
                  </a:lnTo>
                  <a:lnTo>
                    <a:pt x="442407" y="21033"/>
                  </a:lnTo>
                  <a:lnTo>
                    <a:pt x="398088" y="36447"/>
                  </a:lnTo>
                  <a:lnTo>
                    <a:pt x="362727" y="67673"/>
                  </a:lnTo>
                  <a:lnTo>
                    <a:pt x="341360" y="111756"/>
                  </a:lnTo>
                  <a:lnTo>
                    <a:pt x="20898" y="1304474"/>
                  </a:lnTo>
                  <a:close/>
                </a:path>
                <a:path extrusionOk="0" h="1304925" w="600075">
                  <a:moveTo>
                    <a:pt x="293590" y="1304474"/>
                  </a:moveTo>
                  <a:lnTo>
                    <a:pt x="272689" y="1304474"/>
                  </a:lnTo>
                  <a:lnTo>
                    <a:pt x="576229" y="176777"/>
                  </a:lnTo>
                  <a:lnTo>
                    <a:pt x="580380" y="152299"/>
                  </a:lnTo>
                  <a:lnTo>
                    <a:pt x="564286" y="82293"/>
                  </a:lnTo>
                  <a:lnTo>
                    <a:pt x="533438" y="45718"/>
                  </a:lnTo>
                  <a:lnTo>
                    <a:pt x="490643" y="24382"/>
                  </a:lnTo>
                  <a:lnTo>
                    <a:pt x="442407" y="21033"/>
                  </a:lnTo>
                  <a:lnTo>
                    <a:pt x="527276" y="21033"/>
                  </a:lnTo>
                  <a:lnTo>
                    <a:pt x="544757" y="29843"/>
                  </a:lnTo>
                  <a:lnTo>
                    <a:pt x="581205" y="72133"/>
                  </a:lnTo>
                  <a:lnTo>
                    <a:pt x="598995" y="125470"/>
                  </a:lnTo>
                  <a:lnTo>
                    <a:pt x="599781" y="152299"/>
                  </a:lnTo>
                  <a:lnTo>
                    <a:pt x="599819" y="153569"/>
                  </a:lnTo>
                  <a:lnTo>
                    <a:pt x="595137" y="181857"/>
                  </a:lnTo>
                  <a:lnTo>
                    <a:pt x="293590" y="1304474"/>
                  </a:lnTo>
                  <a:close/>
                </a:path>
              </a:pathLst>
            </a:custGeom>
            <a:solidFill>
              <a:srgbClr val="D7791A"/>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12" name="Google Shape;212;p9"/>
            <p:cNvSpPr/>
            <p:nvPr/>
          </p:nvSpPr>
          <p:spPr>
            <a:xfrm>
              <a:off x="2199722" y="761"/>
              <a:ext cx="1363980" cy="5142865"/>
            </a:xfrm>
            <a:custGeom>
              <a:rect b="b" l="l" r="r" t="t"/>
              <a:pathLst>
                <a:path extrusionOk="0" h="5142865" w="1363979">
                  <a:moveTo>
                    <a:pt x="1363770" y="0"/>
                  </a:moveTo>
                  <a:lnTo>
                    <a:pt x="0" y="5142737"/>
                  </a:lnTo>
                </a:path>
              </a:pathLst>
            </a:custGeom>
            <a:noFill/>
            <a:ln cap="flat" cmpd="sng" w="22225">
              <a:solidFill>
                <a:srgbClr val="D7791A"/>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13" name="Google Shape;213;p9"/>
            <p:cNvSpPr/>
            <p:nvPr/>
          </p:nvSpPr>
          <p:spPr>
            <a:xfrm>
              <a:off x="2624315" y="13715"/>
              <a:ext cx="1908175" cy="5126990"/>
            </a:xfrm>
            <a:custGeom>
              <a:rect b="b" l="l" r="r" t="t"/>
              <a:pathLst>
                <a:path extrusionOk="0" h="5126990" w="1908175">
                  <a:moveTo>
                    <a:pt x="1908048" y="0"/>
                  </a:moveTo>
                  <a:lnTo>
                    <a:pt x="1888109" y="0"/>
                  </a:lnTo>
                  <a:lnTo>
                    <a:pt x="1454023" y="1575308"/>
                  </a:lnTo>
                  <a:lnTo>
                    <a:pt x="1160145" y="2658999"/>
                  </a:lnTo>
                  <a:lnTo>
                    <a:pt x="1139113" y="2700845"/>
                  </a:lnTo>
                  <a:lnTo>
                    <a:pt x="1104734" y="2730589"/>
                  </a:lnTo>
                  <a:lnTo>
                    <a:pt x="1061796" y="2745384"/>
                  </a:lnTo>
                  <a:lnTo>
                    <a:pt x="1015111" y="2742438"/>
                  </a:lnTo>
                  <a:lnTo>
                    <a:pt x="973950" y="2722041"/>
                  </a:lnTo>
                  <a:lnTo>
                    <a:pt x="944118" y="2687447"/>
                  </a:lnTo>
                  <a:lnTo>
                    <a:pt x="929170" y="2643924"/>
                  </a:lnTo>
                  <a:lnTo>
                    <a:pt x="928624" y="2620911"/>
                  </a:lnTo>
                  <a:lnTo>
                    <a:pt x="932688" y="2597531"/>
                  </a:lnTo>
                  <a:lnTo>
                    <a:pt x="1126109" y="1884172"/>
                  </a:lnTo>
                  <a:lnTo>
                    <a:pt x="1130668" y="1840572"/>
                  </a:lnTo>
                  <a:lnTo>
                    <a:pt x="1121638" y="1799120"/>
                  </a:lnTo>
                  <a:lnTo>
                    <a:pt x="1100658" y="1762721"/>
                  </a:lnTo>
                  <a:lnTo>
                    <a:pt x="1069352" y="1734235"/>
                  </a:lnTo>
                  <a:lnTo>
                    <a:pt x="1061275" y="1730667"/>
                  </a:lnTo>
                  <a:lnTo>
                    <a:pt x="1029335" y="1716532"/>
                  </a:lnTo>
                  <a:lnTo>
                    <a:pt x="981151" y="1712468"/>
                  </a:lnTo>
                  <a:lnTo>
                    <a:pt x="935786" y="1724787"/>
                  </a:lnTo>
                  <a:lnTo>
                    <a:pt x="897166" y="1751685"/>
                  </a:lnTo>
                  <a:lnTo>
                    <a:pt x="869188" y="1791335"/>
                  </a:lnTo>
                  <a:lnTo>
                    <a:pt x="869188" y="1792224"/>
                  </a:lnTo>
                  <a:lnTo>
                    <a:pt x="614172" y="2743327"/>
                  </a:lnTo>
                  <a:lnTo>
                    <a:pt x="0" y="5125796"/>
                  </a:lnTo>
                  <a:lnTo>
                    <a:pt x="6604" y="5126736"/>
                  </a:lnTo>
                  <a:lnTo>
                    <a:pt x="19939" y="5126736"/>
                  </a:lnTo>
                  <a:lnTo>
                    <a:pt x="632206" y="2748026"/>
                  </a:lnTo>
                  <a:lnTo>
                    <a:pt x="887222" y="1797939"/>
                  </a:lnTo>
                  <a:lnTo>
                    <a:pt x="911364" y="1763928"/>
                  </a:lnTo>
                  <a:lnTo>
                    <a:pt x="944549" y="1741004"/>
                  </a:lnTo>
                  <a:lnTo>
                    <a:pt x="983437" y="1730667"/>
                  </a:lnTo>
                  <a:lnTo>
                    <a:pt x="1024636" y="1734439"/>
                  </a:lnTo>
                  <a:lnTo>
                    <a:pt x="1066482" y="1755533"/>
                  </a:lnTo>
                  <a:lnTo>
                    <a:pt x="1096225" y="1789912"/>
                  </a:lnTo>
                  <a:lnTo>
                    <a:pt x="1111021" y="1832813"/>
                  </a:lnTo>
                  <a:lnTo>
                    <a:pt x="1108075" y="1879473"/>
                  </a:lnTo>
                  <a:lnTo>
                    <a:pt x="914654" y="2592705"/>
                  </a:lnTo>
                  <a:lnTo>
                    <a:pt x="910247" y="2619248"/>
                  </a:lnTo>
                  <a:lnTo>
                    <a:pt x="916978" y="2672003"/>
                  </a:lnTo>
                  <a:lnTo>
                    <a:pt x="943571" y="2719247"/>
                  </a:lnTo>
                  <a:lnTo>
                    <a:pt x="985710" y="2751810"/>
                  </a:lnTo>
                  <a:lnTo>
                    <a:pt x="1055039" y="2765971"/>
                  </a:lnTo>
                  <a:lnTo>
                    <a:pt x="1096492" y="2756954"/>
                  </a:lnTo>
                  <a:lnTo>
                    <a:pt x="1116571" y="2745384"/>
                  </a:lnTo>
                  <a:lnTo>
                    <a:pt x="1132916" y="2735973"/>
                  </a:lnTo>
                  <a:lnTo>
                    <a:pt x="1161440" y="2704681"/>
                  </a:lnTo>
                  <a:lnTo>
                    <a:pt x="1179195" y="2664714"/>
                  </a:lnTo>
                  <a:lnTo>
                    <a:pt x="1472946" y="1581023"/>
                  </a:lnTo>
                  <a:lnTo>
                    <a:pt x="1904238" y="12319"/>
                  </a:lnTo>
                  <a:lnTo>
                    <a:pt x="1907159" y="2794"/>
                  </a:lnTo>
                  <a:lnTo>
                    <a:pt x="1908048" y="0"/>
                  </a:lnTo>
                  <a:close/>
                </a:path>
              </a:pathLst>
            </a:custGeom>
            <a:solidFill>
              <a:srgbClr val="FFB9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214" name="Google Shape;214;p9"/>
            <p:cNvPicPr preferRelativeResize="0"/>
            <p:nvPr/>
          </p:nvPicPr>
          <p:blipFill rotWithShape="1">
            <a:blip r:embed="rId3">
              <a:alphaModFix/>
            </a:blip>
            <a:srcRect b="0" l="0" r="0" t="0"/>
            <a:stretch/>
          </p:blipFill>
          <p:spPr>
            <a:xfrm>
              <a:off x="0" y="0"/>
              <a:ext cx="4379976" cy="5143500"/>
            </a:xfrm>
            <a:prstGeom prst="rect">
              <a:avLst/>
            </a:prstGeom>
            <a:noFill/>
            <a:ln>
              <a:noFill/>
            </a:ln>
          </p:spPr>
        </p:pic>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462C1"/>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2025-04-24T21:24:07Z</dcterms:created>
  <dc:creator>Cécile GALICHER</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2025-04-23T00:00:00Z</vt:filetime>
  </property>
  <property fmtid="{D5CDD505-2E9C-101B-9397-08002B2CF9AE}" pid="3" name="Creator">
    <vt:lpwstr>Microsoft Office Word</vt:lpwstr>
  </property>
  <property fmtid="{D5CDD505-2E9C-101B-9397-08002B2CF9AE}" pid="4" name="LastSaved">
    <vt:filetime>2025-04-24T00:00:00Z</vt:filetime>
  </property>
  <property fmtid="{D5CDD505-2E9C-101B-9397-08002B2CF9AE}" pid="5" name="Producer">
    <vt:lpwstr>Aspose.Words for .NET 25.2.0</vt:lpwstr>
  </property>
</Properties>
</file>