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y="6858000" cx="12192000"/>
  <p:notesSz cx="6858000" cy="9144000"/>
  <p:embeddedFontLst>
    <p:embeddedFont>
      <p:font typeface="Book Antiqua"/>
      <p:regular r:id="rId20"/>
      <p:bold r:id="rId21"/>
      <p:italic r:id="rId22"/>
      <p:boldItalic r:id="rId23"/>
    </p:embeddedFont>
    <p:embeddedFont>
      <p:font typeface="Carlito"/>
      <p:regular r:id="rId24"/>
      <p:bold r:id="rId25"/>
      <p:italic r:id="rId26"/>
      <p:boldItalic r:id="rId27"/>
    </p:embeddedFont>
    <p:embeddedFont>
      <p:font typeface="Century Gothic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2" roundtripDataSignature="AMtx7mjJyrIJflxURYUtM7/ewA6e/J5sC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BookAntiqua-regular.fntdata"/><Relationship Id="rId22" Type="http://schemas.openxmlformats.org/officeDocument/2006/relationships/font" Target="fonts/BookAntiqua-italic.fntdata"/><Relationship Id="rId21" Type="http://schemas.openxmlformats.org/officeDocument/2006/relationships/font" Target="fonts/BookAntiqua-bold.fntdata"/><Relationship Id="rId24" Type="http://schemas.openxmlformats.org/officeDocument/2006/relationships/font" Target="fonts/Carlito-regular.fntdata"/><Relationship Id="rId23" Type="http://schemas.openxmlformats.org/officeDocument/2006/relationships/font" Target="fonts/BookAntiqua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Carlito-italic.fntdata"/><Relationship Id="rId25" Type="http://schemas.openxmlformats.org/officeDocument/2006/relationships/font" Target="fonts/Carlito-bold.fntdata"/><Relationship Id="rId28" Type="http://schemas.openxmlformats.org/officeDocument/2006/relationships/font" Target="fonts/CenturyGothic-regular.fntdata"/><Relationship Id="rId27" Type="http://schemas.openxmlformats.org/officeDocument/2006/relationships/font" Target="fonts/Carlito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CenturyGothic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CenturyGothic-boldItalic.fntdata"/><Relationship Id="rId30" Type="http://schemas.openxmlformats.org/officeDocument/2006/relationships/font" Target="fonts/CenturyGothic-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32" Type="http://customschemas.google.com/relationships/presentationmetadata" Target="meta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phic 17" id="10" name="Google Shape;10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032130" y="-30008"/>
            <a:ext cx="6064494" cy="687988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7"/>
          <p:cNvSpPr txBox="1"/>
          <p:nvPr>
            <p:ph type="title"/>
          </p:nvPr>
        </p:nvSpPr>
        <p:spPr>
          <a:xfrm>
            <a:off x="7119890" y="723439"/>
            <a:ext cx="4323427" cy="25790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" name="Google Shape;12;p17"/>
          <p:cNvSpPr txBox="1"/>
          <p:nvPr>
            <p:ph idx="1" type="body"/>
          </p:nvPr>
        </p:nvSpPr>
        <p:spPr>
          <a:xfrm>
            <a:off x="7128151" y="5248833"/>
            <a:ext cx="4323427" cy="10089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None/>
              <a:defRPr sz="1600" cap="none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None/>
              <a:defRPr sz="1600" cap="none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None/>
              <a:defRPr sz="1600" cap="none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None/>
              <a:defRPr sz="1600" cap="none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None/>
              <a:defRPr sz="1600" cap="none"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3" name="Google Shape;13;p17"/>
          <p:cNvSpPr/>
          <p:nvPr>
            <p:ph idx="2" type="pic"/>
          </p:nvPr>
        </p:nvSpPr>
        <p:spPr>
          <a:xfrm>
            <a:off x="0" y="-2235"/>
            <a:ext cx="5840730" cy="6862275"/>
          </a:xfrm>
          <a:prstGeom prst="rect">
            <a:avLst/>
          </a:prstGeom>
          <a:noFill/>
          <a:ln>
            <a:noFill/>
          </a:ln>
        </p:spPr>
      </p:sp>
      <p:sp>
        <p:nvSpPr>
          <p:cNvPr id="14" name="Google Shape;14;p17"/>
          <p:cNvSpPr txBox="1"/>
          <p:nvPr>
            <p:ph idx="3" type="body"/>
          </p:nvPr>
        </p:nvSpPr>
        <p:spPr>
          <a:xfrm>
            <a:off x="7119273" y="3373515"/>
            <a:ext cx="4323427" cy="10089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D87A1A"/>
              </a:buClr>
              <a:buSzPts val="5880"/>
              <a:buFont typeface="Century Gothic"/>
              <a:buNone/>
              <a:defRPr b="1" sz="5880">
                <a:solidFill>
                  <a:srgbClr val="D87A1A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cxnSp>
        <p:nvCxnSpPr>
          <p:cNvPr id="15" name="Google Shape;15;p17"/>
          <p:cNvCxnSpPr/>
          <p:nvPr/>
        </p:nvCxnSpPr>
        <p:spPr>
          <a:xfrm flipH="1">
            <a:off x="4559556" y="-10666"/>
            <a:ext cx="1930145" cy="6877291"/>
          </a:xfrm>
          <a:prstGeom prst="straightConnector1">
            <a:avLst/>
          </a:prstGeom>
          <a:noFill/>
          <a:ln cap="flat" cmpd="sng" w="25400">
            <a:solidFill>
              <a:srgbClr val="D87A1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" name="Google Shape;16;p17"/>
          <p:cNvSpPr txBox="1"/>
          <p:nvPr>
            <p:ph idx="12" type="sldNum"/>
          </p:nvPr>
        </p:nvSpPr>
        <p:spPr>
          <a:xfrm>
            <a:off x="5892800" y="6356350"/>
            <a:ext cx="2844800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2">
  <p:cSld name="Title and Content 2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6"/>
          <p:cNvSpPr/>
          <p:nvPr/>
        </p:nvSpPr>
        <p:spPr>
          <a:xfrm>
            <a:off x="6093536" y="-1946"/>
            <a:ext cx="3601341" cy="6881816"/>
          </a:xfrm>
          <a:custGeom>
            <a:rect b="b" l="l" r="r" t="t"/>
            <a:pathLst>
              <a:path extrusionOk="0" h="21600" w="2160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6383" y="21600"/>
                </a:lnTo>
                <a:lnTo>
                  <a:pt x="8643" y="17232"/>
                </a:lnTo>
                <a:lnTo>
                  <a:pt x="11010" y="12665"/>
                </a:lnTo>
                <a:cubicBezTo>
                  <a:pt x="11155" y="12377"/>
                  <a:pt x="11720" y="12209"/>
                  <a:pt x="12270" y="12285"/>
                </a:cubicBezTo>
                <a:cubicBezTo>
                  <a:pt x="12820" y="12361"/>
                  <a:pt x="13140" y="12657"/>
                  <a:pt x="12995" y="12944"/>
                </a:cubicBezTo>
                <a:lnTo>
                  <a:pt x="11438" y="15950"/>
                </a:lnTo>
                <a:cubicBezTo>
                  <a:pt x="11292" y="16238"/>
                  <a:pt x="11613" y="16533"/>
                  <a:pt x="12163" y="16609"/>
                </a:cubicBezTo>
                <a:cubicBezTo>
                  <a:pt x="12652" y="16677"/>
                  <a:pt x="13155" y="16549"/>
                  <a:pt x="13362" y="16318"/>
                </a:cubicBezTo>
                <a:lnTo>
                  <a:pt x="15415" y="12313"/>
                </a:lnTo>
                <a:lnTo>
                  <a:pt x="15606" y="11926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3" name="Google Shape;113;p26"/>
          <p:cNvSpPr txBox="1"/>
          <p:nvPr>
            <p:ph type="title"/>
          </p:nvPr>
        </p:nvSpPr>
        <p:spPr>
          <a:xfrm>
            <a:off x="796321" y="320040"/>
            <a:ext cx="6732239" cy="15240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ook Antiqua"/>
              <a:buNone/>
              <a:defRPr sz="36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14" name="Google Shape;114;p26"/>
          <p:cNvSpPr txBox="1"/>
          <p:nvPr>
            <p:ph idx="1" type="body"/>
          </p:nvPr>
        </p:nvSpPr>
        <p:spPr>
          <a:xfrm>
            <a:off x="796321" y="2252393"/>
            <a:ext cx="5797519" cy="25329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  <a:defRPr sz="1400"/>
            </a:lvl3pPr>
            <a:lvl4pPr indent="-2286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  <a:defRPr sz="1400"/>
            </a:lvl4pPr>
            <a:lvl5pPr indent="-2286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  <a:defRPr sz="1400"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cxnSp>
        <p:nvCxnSpPr>
          <p:cNvPr id="115" name="Google Shape;115;p26"/>
          <p:cNvCxnSpPr/>
          <p:nvPr/>
        </p:nvCxnSpPr>
        <p:spPr>
          <a:xfrm flipH="1" rot="10800000">
            <a:off x="6889763" y="0"/>
            <a:ext cx="1822122" cy="6871448"/>
          </a:xfrm>
          <a:prstGeom prst="straightConnector1">
            <a:avLst/>
          </a:prstGeom>
          <a:noFill/>
          <a:ln cap="flat" cmpd="sng" w="22225">
            <a:solidFill>
              <a:srgbClr val="D87A1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6" name="Google Shape;116;p26"/>
          <p:cNvSpPr/>
          <p:nvPr>
            <p:ph idx="2" type="pic"/>
          </p:nvPr>
        </p:nvSpPr>
        <p:spPr>
          <a:xfrm flipH="1">
            <a:off x="7163690" y="0"/>
            <a:ext cx="5024826" cy="6858001"/>
          </a:xfrm>
          <a:prstGeom prst="rect">
            <a:avLst/>
          </a:prstGeom>
          <a:noFill/>
          <a:ln>
            <a:noFill/>
          </a:ln>
        </p:spPr>
      </p:sp>
      <p:sp>
        <p:nvSpPr>
          <p:cNvPr id="117" name="Google Shape;117;p26"/>
          <p:cNvSpPr txBox="1"/>
          <p:nvPr>
            <p:ph idx="12" type="sldNum"/>
          </p:nvPr>
        </p:nvSpPr>
        <p:spPr>
          <a:xfrm>
            <a:off x="11127474" y="6290774"/>
            <a:ext cx="258984" cy="2565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Graphic 2" id="118" name="Google Shape;118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04429" y="5008931"/>
            <a:ext cx="3842920" cy="435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oogle Shape;120;p27"/>
          <p:cNvGrpSpPr/>
          <p:nvPr/>
        </p:nvGrpSpPr>
        <p:grpSpPr>
          <a:xfrm>
            <a:off x="8233289" y="0"/>
            <a:ext cx="2740013" cy="6850029"/>
            <a:chOff x="0" y="0"/>
            <a:chExt cx="2740012" cy="6850028"/>
          </a:xfrm>
        </p:grpSpPr>
        <p:pic>
          <p:nvPicPr>
            <p:cNvPr descr="Graphic 4" id="121" name="Google Shape;121;p27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0" y="0"/>
              <a:ext cx="2740012" cy="68500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aphic 5" id="122" name="Google Shape;122;p2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68551" y="4372450"/>
              <a:ext cx="878335" cy="17050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3" name="Google Shape;123;p27"/>
          <p:cNvSpPr/>
          <p:nvPr/>
        </p:nvSpPr>
        <p:spPr>
          <a:xfrm>
            <a:off x="7995402" y="1894376"/>
            <a:ext cx="2847976" cy="3390899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4" name="Google Shape;124;p27"/>
          <p:cNvSpPr txBox="1"/>
          <p:nvPr>
            <p:ph type="title"/>
          </p:nvPr>
        </p:nvSpPr>
        <p:spPr>
          <a:xfrm>
            <a:off x="447367" y="270880"/>
            <a:ext cx="11297265" cy="1524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ook Antiqua"/>
              <a:buNone/>
              <a:defRPr sz="36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5" name="Google Shape;125;p27"/>
          <p:cNvSpPr txBox="1"/>
          <p:nvPr>
            <p:ph idx="1" type="body"/>
          </p:nvPr>
        </p:nvSpPr>
        <p:spPr>
          <a:xfrm>
            <a:off x="1318351" y="1894376"/>
            <a:ext cx="2847976" cy="3390899"/>
          </a:xfrm>
          <a:prstGeom prst="rect">
            <a:avLst/>
          </a:prstGeom>
          <a:solidFill>
            <a:schemeClr val="accent1">
              <a:alpha val="9803"/>
            </a:schemeClr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D87A1A"/>
              </a:buClr>
              <a:buSzPts val="2400"/>
              <a:buFont typeface="Book Antiqua"/>
              <a:buNone/>
              <a:defRPr sz="2400">
                <a:solidFill>
                  <a:srgbClr val="D87A1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-228600" lvl="1" marL="91440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D87A1A"/>
              </a:buClr>
              <a:buSzPts val="2400"/>
              <a:buFont typeface="Book Antiqua"/>
              <a:buNone/>
              <a:defRPr sz="2400">
                <a:solidFill>
                  <a:srgbClr val="D87A1A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-228600" lvl="2" marL="137160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D87A1A"/>
              </a:buClr>
              <a:buSzPts val="2400"/>
              <a:buFont typeface="Book Antiqua"/>
              <a:buNone/>
              <a:defRPr sz="2400">
                <a:solidFill>
                  <a:srgbClr val="D87A1A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-228600" lvl="3" marL="182880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D87A1A"/>
              </a:buClr>
              <a:buSzPts val="2400"/>
              <a:buFont typeface="Book Antiqua"/>
              <a:buNone/>
              <a:defRPr sz="2400">
                <a:solidFill>
                  <a:srgbClr val="D87A1A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-228600" lvl="4" marL="228600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D87A1A"/>
              </a:buClr>
              <a:buSzPts val="2400"/>
              <a:buFont typeface="Book Antiqua"/>
              <a:buNone/>
              <a:defRPr sz="2400">
                <a:solidFill>
                  <a:srgbClr val="D87A1A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26" name="Google Shape;126;p27"/>
          <p:cNvSpPr/>
          <p:nvPr>
            <p:ph idx="2" type="pic"/>
          </p:nvPr>
        </p:nvSpPr>
        <p:spPr>
          <a:xfrm>
            <a:off x="2239418" y="2833688"/>
            <a:ext cx="1005841" cy="914401"/>
          </a:xfrm>
          <a:prstGeom prst="rect">
            <a:avLst/>
          </a:prstGeom>
          <a:noFill/>
          <a:ln>
            <a:noFill/>
          </a:ln>
        </p:spPr>
      </p:sp>
      <p:sp>
        <p:nvSpPr>
          <p:cNvPr id="127" name="Google Shape;127;p27"/>
          <p:cNvSpPr txBox="1"/>
          <p:nvPr>
            <p:ph idx="3" type="body"/>
          </p:nvPr>
        </p:nvSpPr>
        <p:spPr>
          <a:xfrm>
            <a:off x="1605816" y="3989404"/>
            <a:ext cx="2275882" cy="8937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  <a:defRPr sz="1400"/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28" name="Google Shape;128;p27"/>
          <p:cNvSpPr txBox="1"/>
          <p:nvPr>
            <p:ph idx="4" type="body"/>
          </p:nvPr>
        </p:nvSpPr>
        <p:spPr>
          <a:xfrm>
            <a:off x="4790119" y="2033402"/>
            <a:ext cx="2569922" cy="3112846"/>
          </a:xfrm>
          <a:prstGeom prst="rect">
            <a:avLst/>
          </a:prstGeom>
          <a:solidFill>
            <a:schemeClr val="accent1">
              <a:alpha val="9803"/>
            </a:schemeClr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D87A1A"/>
              </a:buClr>
              <a:buSzPts val="2400"/>
              <a:buFont typeface="Book Antiqua"/>
              <a:buNone/>
              <a:defRPr sz="2400">
                <a:solidFill>
                  <a:srgbClr val="D87A1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29" name="Google Shape;129;p27"/>
          <p:cNvSpPr/>
          <p:nvPr>
            <p:ph idx="5" type="pic"/>
          </p:nvPr>
        </p:nvSpPr>
        <p:spPr>
          <a:xfrm>
            <a:off x="5572159" y="2954839"/>
            <a:ext cx="1005841" cy="914401"/>
          </a:xfrm>
          <a:prstGeom prst="rect">
            <a:avLst/>
          </a:prstGeom>
          <a:noFill/>
          <a:ln>
            <a:noFill/>
          </a:ln>
        </p:spPr>
      </p:sp>
      <p:sp>
        <p:nvSpPr>
          <p:cNvPr id="130" name="Google Shape;130;p27"/>
          <p:cNvSpPr txBox="1"/>
          <p:nvPr>
            <p:ph idx="6" type="body"/>
          </p:nvPr>
        </p:nvSpPr>
        <p:spPr>
          <a:xfrm>
            <a:off x="4938557" y="3989404"/>
            <a:ext cx="2275881" cy="8937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  <a:defRPr sz="1400"/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31" name="Google Shape;131;p27"/>
          <p:cNvSpPr txBox="1"/>
          <p:nvPr>
            <p:ph idx="7" type="body"/>
          </p:nvPr>
        </p:nvSpPr>
        <p:spPr>
          <a:xfrm>
            <a:off x="8134429" y="2033402"/>
            <a:ext cx="2569922" cy="3112846"/>
          </a:xfrm>
          <a:prstGeom prst="rect">
            <a:avLst/>
          </a:prstGeom>
          <a:solidFill>
            <a:schemeClr val="accent1">
              <a:alpha val="9803"/>
            </a:schemeClr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D87A1A"/>
              </a:buClr>
              <a:buSzPts val="2400"/>
              <a:buFont typeface="Book Antiqua"/>
              <a:buNone/>
              <a:defRPr sz="2400">
                <a:solidFill>
                  <a:srgbClr val="D87A1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32" name="Google Shape;132;p27"/>
          <p:cNvSpPr/>
          <p:nvPr>
            <p:ph idx="8" type="pic"/>
          </p:nvPr>
        </p:nvSpPr>
        <p:spPr>
          <a:xfrm>
            <a:off x="8916469" y="2833688"/>
            <a:ext cx="1005841" cy="914401"/>
          </a:xfrm>
          <a:prstGeom prst="rect">
            <a:avLst/>
          </a:prstGeom>
          <a:noFill/>
          <a:ln>
            <a:noFill/>
          </a:ln>
        </p:spPr>
      </p:sp>
      <p:sp>
        <p:nvSpPr>
          <p:cNvPr id="133" name="Google Shape;133;p27"/>
          <p:cNvSpPr txBox="1"/>
          <p:nvPr>
            <p:ph idx="9" type="body"/>
          </p:nvPr>
        </p:nvSpPr>
        <p:spPr>
          <a:xfrm>
            <a:off x="8282868" y="3989404"/>
            <a:ext cx="2275881" cy="8937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  <a:defRPr sz="1400"/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11127474" y="6290774"/>
            <a:ext cx="258984" cy="2565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Dark">
  <p:cSld name="Comparison Dark">
    <p:bg>
      <p:bgPr>
        <a:solidFill>
          <a:srgbClr val="000000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28"/>
          <p:cNvGrpSpPr/>
          <p:nvPr/>
        </p:nvGrpSpPr>
        <p:grpSpPr>
          <a:xfrm>
            <a:off x="8233289" y="0"/>
            <a:ext cx="2740013" cy="6850029"/>
            <a:chOff x="0" y="0"/>
            <a:chExt cx="2740012" cy="6850028"/>
          </a:xfrm>
        </p:grpSpPr>
        <p:pic>
          <p:nvPicPr>
            <p:cNvPr descr="Graphic 4" id="137" name="Google Shape;137;p28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0" y="0"/>
              <a:ext cx="2740012" cy="68500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aphic 5" id="138" name="Google Shape;138;p2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68551" y="4372450"/>
              <a:ext cx="878335" cy="17050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9" name="Google Shape;139;p28"/>
          <p:cNvSpPr txBox="1"/>
          <p:nvPr>
            <p:ph type="title"/>
          </p:nvPr>
        </p:nvSpPr>
        <p:spPr>
          <a:xfrm>
            <a:off x="409099" y="286603"/>
            <a:ext cx="11373803" cy="14507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Book Antiqua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40" name="Google Shape;140;p28"/>
          <p:cNvSpPr txBox="1"/>
          <p:nvPr>
            <p:ph idx="1" type="body"/>
          </p:nvPr>
        </p:nvSpPr>
        <p:spPr>
          <a:xfrm>
            <a:off x="1318351" y="1894376"/>
            <a:ext cx="2847976" cy="3390899"/>
          </a:xfrm>
          <a:prstGeom prst="rect">
            <a:avLst/>
          </a:prstGeom>
          <a:solidFill>
            <a:srgbClr val="000000"/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ook Antiqua"/>
              <a:buNone/>
              <a:defRPr sz="2400">
                <a:solidFill>
                  <a:schemeClr val="accen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-228600" lvl="1" marL="91440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ook Antiqua"/>
              <a:buNone/>
              <a:defRPr sz="2400">
                <a:solidFill>
                  <a:schemeClr val="accen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-228600" lvl="2" marL="137160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ook Antiqua"/>
              <a:buNone/>
              <a:defRPr sz="2400">
                <a:solidFill>
                  <a:schemeClr val="accen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-228600" lvl="3" marL="182880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ook Antiqua"/>
              <a:buNone/>
              <a:defRPr sz="2400">
                <a:solidFill>
                  <a:schemeClr val="accen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-228600" lvl="4" marL="228600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ook Antiqua"/>
              <a:buNone/>
              <a:defRPr sz="2400">
                <a:solidFill>
                  <a:schemeClr val="accen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41" name="Google Shape;141;p28"/>
          <p:cNvSpPr/>
          <p:nvPr>
            <p:ph idx="2" type="pic"/>
          </p:nvPr>
        </p:nvSpPr>
        <p:spPr>
          <a:xfrm>
            <a:off x="2239418" y="2833688"/>
            <a:ext cx="1005841" cy="914401"/>
          </a:xfrm>
          <a:prstGeom prst="rect">
            <a:avLst/>
          </a:prstGeom>
          <a:noFill/>
          <a:ln>
            <a:noFill/>
          </a:ln>
        </p:spPr>
      </p:sp>
      <p:sp>
        <p:nvSpPr>
          <p:cNvPr id="142" name="Google Shape;142;p28"/>
          <p:cNvSpPr txBox="1"/>
          <p:nvPr>
            <p:ph idx="3" type="body"/>
          </p:nvPr>
        </p:nvSpPr>
        <p:spPr>
          <a:xfrm>
            <a:off x="1605816" y="3989404"/>
            <a:ext cx="2275882" cy="8937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entury Gothic"/>
              <a:buNone/>
              <a:defRPr sz="1400">
                <a:solidFill>
                  <a:srgbClr val="FFFFFF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43" name="Google Shape;143;p28"/>
          <p:cNvSpPr txBox="1"/>
          <p:nvPr>
            <p:ph idx="4" type="body"/>
          </p:nvPr>
        </p:nvSpPr>
        <p:spPr>
          <a:xfrm>
            <a:off x="4790119" y="2033402"/>
            <a:ext cx="2569922" cy="3112846"/>
          </a:xfrm>
          <a:prstGeom prst="rect">
            <a:avLst/>
          </a:prstGeom>
          <a:solidFill>
            <a:srgbClr val="000000"/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ook Antiqua"/>
              <a:buNone/>
              <a:defRPr sz="2400">
                <a:solidFill>
                  <a:schemeClr val="accen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44" name="Google Shape;144;p28"/>
          <p:cNvSpPr/>
          <p:nvPr>
            <p:ph idx="5" type="pic"/>
          </p:nvPr>
        </p:nvSpPr>
        <p:spPr>
          <a:xfrm>
            <a:off x="5572159" y="2954839"/>
            <a:ext cx="1005841" cy="914401"/>
          </a:xfrm>
          <a:prstGeom prst="rect">
            <a:avLst/>
          </a:prstGeom>
          <a:noFill/>
          <a:ln>
            <a:noFill/>
          </a:ln>
        </p:spPr>
      </p:sp>
      <p:sp>
        <p:nvSpPr>
          <p:cNvPr id="145" name="Google Shape;145;p28"/>
          <p:cNvSpPr txBox="1"/>
          <p:nvPr>
            <p:ph idx="6" type="body"/>
          </p:nvPr>
        </p:nvSpPr>
        <p:spPr>
          <a:xfrm>
            <a:off x="4938557" y="3989404"/>
            <a:ext cx="2275881" cy="8937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entury Gothic"/>
              <a:buNone/>
              <a:defRPr sz="1400">
                <a:solidFill>
                  <a:srgbClr val="FFFFFF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46" name="Google Shape;146;p28"/>
          <p:cNvSpPr txBox="1"/>
          <p:nvPr>
            <p:ph idx="7" type="body"/>
          </p:nvPr>
        </p:nvSpPr>
        <p:spPr>
          <a:xfrm>
            <a:off x="8134429" y="2033402"/>
            <a:ext cx="2569922" cy="3112846"/>
          </a:xfrm>
          <a:prstGeom prst="rect">
            <a:avLst/>
          </a:prstGeom>
          <a:solidFill>
            <a:srgbClr val="000000"/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ook Antiqua"/>
              <a:buNone/>
              <a:defRPr sz="2400">
                <a:solidFill>
                  <a:schemeClr val="accen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47" name="Google Shape;147;p28"/>
          <p:cNvSpPr/>
          <p:nvPr>
            <p:ph idx="8" type="pic"/>
          </p:nvPr>
        </p:nvSpPr>
        <p:spPr>
          <a:xfrm>
            <a:off x="8916469" y="2833688"/>
            <a:ext cx="1005841" cy="914401"/>
          </a:xfrm>
          <a:prstGeom prst="rect">
            <a:avLst/>
          </a:prstGeom>
          <a:noFill/>
          <a:ln>
            <a:noFill/>
          </a:ln>
        </p:spPr>
      </p:sp>
      <p:sp>
        <p:nvSpPr>
          <p:cNvPr id="148" name="Google Shape;148;p28"/>
          <p:cNvSpPr txBox="1"/>
          <p:nvPr>
            <p:ph idx="9" type="body"/>
          </p:nvPr>
        </p:nvSpPr>
        <p:spPr>
          <a:xfrm>
            <a:off x="8282868" y="3989404"/>
            <a:ext cx="2275881" cy="8937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entury Gothic"/>
              <a:buNone/>
              <a:defRPr sz="1400">
                <a:solidFill>
                  <a:srgbClr val="FFFFFF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49" name="Google Shape;149;p28"/>
          <p:cNvSpPr txBox="1"/>
          <p:nvPr>
            <p:ph idx="12" type="sldNum"/>
          </p:nvPr>
        </p:nvSpPr>
        <p:spPr>
          <a:xfrm>
            <a:off x="11127474" y="6290774"/>
            <a:ext cx="258984" cy="2565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Topic 1">
  <p:cSld name="Agenda - Topic 1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/>
          <p:nvPr/>
        </p:nvSpPr>
        <p:spPr>
          <a:xfrm>
            <a:off x="6093536" y="-1946"/>
            <a:ext cx="3601341" cy="6881816"/>
          </a:xfrm>
          <a:custGeom>
            <a:rect b="b" l="l" r="r" t="t"/>
            <a:pathLst>
              <a:path extrusionOk="0" h="21600" w="2160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6383" y="21600"/>
                </a:lnTo>
                <a:lnTo>
                  <a:pt x="8643" y="17232"/>
                </a:lnTo>
                <a:lnTo>
                  <a:pt x="11010" y="12665"/>
                </a:lnTo>
                <a:cubicBezTo>
                  <a:pt x="11155" y="12377"/>
                  <a:pt x="11720" y="12209"/>
                  <a:pt x="12270" y="12285"/>
                </a:cubicBezTo>
                <a:cubicBezTo>
                  <a:pt x="12820" y="12361"/>
                  <a:pt x="13140" y="12657"/>
                  <a:pt x="12995" y="12944"/>
                </a:cubicBezTo>
                <a:lnTo>
                  <a:pt x="11438" y="15950"/>
                </a:lnTo>
                <a:cubicBezTo>
                  <a:pt x="11292" y="16238"/>
                  <a:pt x="11613" y="16533"/>
                  <a:pt x="12163" y="16609"/>
                </a:cubicBezTo>
                <a:cubicBezTo>
                  <a:pt x="12652" y="16677"/>
                  <a:pt x="13155" y="16549"/>
                  <a:pt x="13362" y="16318"/>
                </a:cubicBezTo>
                <a:lnTo>
                  <a:pt x="15415" y="12313"/>
                </a:lnTo>
                <a:lnTo>
                  <a:pt x="15606" y="11926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2" name="Google Shape;152;p29"/>
          <p:cNvSpPr/>
          <p:nvPr>
            <p:ph idx="2" type="pic"/>
          </p:nvPr>
        </p:nvSpPr>
        <p:spPr>
          <a:xfrm flipH="1">
            <a:off x="7163690" y="0"/>
            <a:ext cx="5024826" cy="6858001"/>
          </a:xfrm>
          <a:prstGeom prst="rect">
            <a:avLst/>
          </a:prstGeom>
          <a:noFill/>
          <a:ln>
            <a:noFill/>
          </a:ln>
        </p:spPr>
      </p:sp>
      <p:sp>
        <p:nvSpPr>
          <p:cNvPr id="153" name="Google Shape;153;p29"/>
          <p:cNvSpPr txBox="1"/>
          <p:nvPr>
            <p:ph type="title"/>
          </p:nvPr>
        </p:nvSpPr>
        <p:spPr>
          <a:xfrm>
            <a:off x="796321" y="320040"/>
            <a:ext cx="6732239" cy="10171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ook Antiqua"/>
              <a:buNone/>
              <a:defRPr sz="36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54" name="Google Shape;154;p29"/>
          <p:cNvSpPr txBox="1"/>
          <p:nvPr>
            <p:ph idx="1" type="body"/>
          </p:nvPr>
        </p:nvSpPr>
        <p:spPr>
          <a:xfrm>
            <a:off x="824242" y="1749479"/>
            <a:ext cx="788640" cy="533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5400"/>
              <a:buFont typeface="Century Gothic"/>
              <a:buNone/>
              <a:defRPr baseline="-25000" sz="5400">
                <a:solidFill>
                  <a:srgbClr val="D87A1A"/>
                </a:solidFill>
              </a:defRPr>
            </a:lvl1pPr>
            <a:lvl2pPr indent="-228600" lvl="1" marL="9144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5400"/>
              <a:buFont typeface="Century Gothic"/>
              <a:buNone/>
              <a:defRPr baseline="-25000" sz="5400">
                <a:solidFill>
                  <a:srgbClr val="D87A1A"/>
                </a:solidFill>
              </a:defRPr>
            </a:lvl2pPr>
            <a:lvl3pPr indent="-228600" lvl="2" marL="13716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5400"/>
              <a:buFont typeface="Century Gothic"/>
              <a:buNone/>
              <a:defRPr baseline="-25000" sz="5400">
                <a:solidFill>
                  <a:srgbClr val="D87A1A"/>
                </a:solidFill>
              </a:defRPr>
            </a:lvl3pPr>
            <a:lvl4pPr indent="-228600" lvl="3" marL="18288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5400"/>
              <a:buFont typeface="Century Gothic"/>
              <a:buNone/>
              <a:defRPr baseline="-25000" sz="5400">
                <a:solidFill>
                  <a:srgbClr val="D87A1A"/>
                </a:solidFill>
              </a:defRPr>
            </a:lvl4pPr>
            <a:lvl5pPr indent="-228600" lvl="4" marL="22860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5400"/>
              <a:buFont typeface="Century Gothic"/>
              <a:buNone/>
              <a:defRPr baseline="-25000" sz="5400">
                <a:solidFill>
                  <a:srgbClr val="D87A1A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55" name="Google Shape;155;p29"/>
          <p:cNvSpPr txBox="1"/>
          <p:nvPr>
            <p:ph idx="3" type="body"/>
          </p:nvPr>
        </p:nvSpPr>
        <p:spPr>
          <a:xfrm>
            <a:off x="1643378" y="1749479"/>
            <a:ext cx="5885181" cy="5334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 Gothic"/>
              <a:buNone/>
              <a:defRPr sz="2400"/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56" name="Google Shape;156;p29"/>
          <p:cNvSpPr txBox="1"/>
          <p:nvPr>
            <p:ph idx="4" type="body"/>
          </p:nvPr>
        </p:nvSpPr>
        <p:spPr>
          <a:xfrm>
            <a:off x="824242" y="2378035"/>
            <a:ext cx="788640" cy="533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2728"/>
              <a:buFont typeface="Century Gothic"/>
              <a:buNone/>
              <a:defRPr baseline="-25000" sz="2728">
                <a:solidFill>
                  <a:srgbClr val="D87A1A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57" name="Google Shape;157;p29"/>
          <p:cNvSpPr txBox="1"/>
          <p:nvPr>
            <p:ph idx="5" type="body"/>
          </p:nvPr>
        </p:nvSpPr>
        <p:spPr>
          <a:xfrm>
            <a:off x="1643378" y="2378035"/>
            <a:ext cx="5885181" cy="5334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entury Gothic"/>
              <a:buNone/>
              <a:defRPr>
                <a:solidFill>
                  <a:srgbClr val="808080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58" name="Google Shape;158;p29"/>
          <p:cNvSpPr txBox="1"/>
          <p:nvPr>
            <p:ph idx="6" type="body"/>
          </p:nvPr>
        </p:nvSpPr>
        <p:spPr>
          <a:xfrm>
            <a:off x="824242" y="3006908"/>
            <a:ext cx="788640" cy="533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2728"/>
              <a:buFont typeface="Century Gothic"/>
              <a:buNone/>
              <a:defRPr baseline="-25000" sz="2728">
                <a:solidFill>
                  <a:srgbClr val="D87A1A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59" name="Google Shape;159;p29"/>
          <p:cNvSpPr txBox="1"/>
          <p:nvPr>
            <p:ph idx="7" type="body"/>
          </p:nvPr>
        </p:nvSpPr>
        <p:spPr>
          <a:xfrm>
            <a:off x="1643378" y="3009613"/>
            <a:ext cx="5885181" cy="5334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entury Gothic"/>
              <a:buNone/>
              <a:defRPr>
                <a:solidFill>
                  <a:srgbClr val="808080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60" name="Google Shape;160;p29"/>
          <p:cNvSpPr txBox="1"/>
          <p:nvPr>
            <p:ph idx="8" type="body"/>
          </p:nvPr>
        </p:nvSpPr>
        <p:spPr>
          <a:xfrm>
            <a:off x="824242" y="3635783"/>
            <a:ext cx="788640" cy="533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2728"/>
              <a:buFont typeface="Century Gothic"/>
              <a:buNone/>
              <a:defRPr baseline="-25000" sz="2728">
                <a:solidFill>
                  <a:srgbClr val="D87A1A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61" name="Google Shape;161;p29"/>
          <p:cNvSpPr txBox="1"/>
          <p:nvPr>
            <p:ph idx="9" type="body"/>
          </p:nvPr>
        </p:nvSpPr>
        <p:spPr>
          <a:xfrm>
            <a:off x="1643378" y="3638169"/>
            <a:ext cx="5885181" cy="5334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entury Gothic"/>
              <a:buNone/>
              <a:defRPr>
                <a:solidFill>
                  <a:srgbClr val="808080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62" name="Google Shape;162;p29"/>
          <p:cNvSpPr txBox="1"/>
          <p:nvPr>
            <p:ph idx="13" type="body"/>
          </p:nvPr>
        </p:nvSpPr>
        <p:spPr>
          <a:xfrm>
            <a:off x="824242" y="4264655"/>
            <a:ext cx="788640" cy="533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2728"/>
              <a:buFont typeface="Century Gothic"/>
              <a:buNone/>
              <a:defRPr baseline="-25000" sz="2728">
                <a:solidFill>
                  <a:srgbClr val="D87A1A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63" name="Google Shape;163;p29"/>
          <p:cNvSpPr txBox="1"/>
          <p:nvPr>
            <p:ph idx="14" type="body"/>
          </p:nvPr>
        </p:nvSpPr>
        <p:spPr>
          <a:xfrm>
            <a:off x="1643378" y="4269747"/>
            <a:ext cx="5885181" cy="5334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entury Gothic"/>
              <a:buNone/>
              <a:defRPr>
                <a:solidFill>
                  <a:srgbClr val="808080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cxnSp>
        <p:nvCxnSpPr>
          <p:cNvPr id="164" name="Google Shape;164;p29"/>
          <p:cNvCxnSpPr/>
          <p:nvPr/>
        </p:nvCxnSpPr>
        <p:spPr>
          <a:xfrm flipH="1" rot="10800000">
            <a:off x="6889763" y="0"/>
            <a:ext cx="1822122" cy="6871448"/>
          </a:xfrm>
          <a:prstGeom prst="straightConnector1">
            <a:avLst/>
          </a:prstGeom>
          <a:noFill/>
          <a:ln cap="flat" cmpd="sng" w="22225">
            <a:solidFill>
              <a:srgbClr val="D87A1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5" name="Google Shape;165;p29"/>
          <p:cNvSpPr txBox="1"/>
          <p:nvPr>
            <p:ph idx="12" type="sldNum"/>
          </p:nvPr>
        </p:nvSpPr>
        <p:spPr>
          <a:xfrm>
            <a:off x="11127474" y="6290774"/>
            <a:ext cx="258984" cy="2565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Topic 3">
  <p:cSld name="Agenda - Topic 3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0"/>
          <p:cNvSpPr/>
          <p:nvPr/>
        </p:nvSpPr>
        <p:spPr>
          <a:xfrm>
            <a:off x="6093536" y="-1946"/>
            <a:ext cx="3601341" cy="6881816"/>
          </a:xfrm>
          <a:custGeom>
            <a:rect b="b" l="l" r="r" t="t"/>
            <a:pathLst>
              <a:path extrusionOk="0" h="21600" w="2160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6383" y="21600"/>
                </a:lnTo>
                <a:lnTo>
                  <a:pt x="8643" y="17232"/>
                </a:lnTo>
                <a:lnTo>
                  <a:pt x="11010" y="12665"/>
                </a:lnTo>
                <a:cubicBezTo>
                  <a:pt x="11155" y="12377"/>
                  <a:pt x="11720" y="12209"/>
                  <a:pt x="12270" y="12285"/>
                </a:cubicBezTo>
                <a:cubicBezTo>
                  <a:pt x="12820" y="12361"/>
                  <a:pt x="13140" y="12657"/>
                  <a:pt x="12995" y="12944"/>
                </a:cubicBezTo>
                <a:lnTo>
                  <a:pt x="11438" y="15950"/>
                </a:lnTo>
                <a:cubicBezTo>
                  <a:pt x="11292" y="16238"/>
                  <a:pt x="11613" y="16533"/>
                  <a:pt x="12163" y="16609"/>
                </a:cubicBezTo>
                <a:cubicBezTo>
                  <a:pt x="12652" y="16677"/>
                  <a:pt x="13155" y="16549"/>
                  <a:pt x="13362" y="16318"/>
                </a:cubicBezTo>
                <a:lnTo>
                  <a:pt x="15415" y="12313"/>
                </a:lnTo>
                <a:lnTo>
                  <a:pt x="15606" y="11926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8" name="Google Shape;168;p30"/>
          <p:cNvSpPr/>
          <p:nvPr>
            <p:ph idx="2" type="pic"/>
          </p:nvPr>
        </p:nvSpPr>
        <p:spPr>
          <a:xfrm flipH="1">
            <a:off x="7163690" y="0"/>
            <a:ext cx="5024826" cy="6858001"/>
          </a:xfrm>
          <a:prstGeom prst="rect">
            <a:avLst/>
          </a:prstGeom>
          <a:noFill/>
          <a:ln>
            <a:noFill/>
          </a:ln>
        </p:spPr>
      </p:sp>
      <p:sp>
        <p:nvSpPr>
          <p:cNvPr id="169" name="Google Shape;169;p30"/>
          <p:cNvSpPr txBox="1"/>
          <p:nvPr>
            <p:ph type="title"/>
          </p:nvPr>
        </p:nvSpPr>
        <p:spPr>
          <a:xfrm>
            <a:off x="796321" y="320040"/>
            <a:ext cx="6732239" cy="10171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ook Antiqua"/>
              <a:buNone/>
              <a:defRPr sz="36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70" name="Google Shape;170;p30"/>
          <p:cNvSpPr txBox="1"/>
          <p:nvPr>
            <p:ph idx="1" type="body"/>
          </p:nvPr>
        </p:nvSpPr>
        <p:spPr>
          <a:xfrm>
            <a:off x="824242" y="1749479"/>
            <a:ext cx="788640" cy="533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4400"/>
              <a:buFont typeface="Century Gothic"/>
              <a:buNone/>
              <a:defRPr baseline="-25000" sz="4400">
                <a:solidFill>
                  <a:srgbClr val="D87A1A"/>
                </a:solidFill>
              </a:defRPr>
            </a:lvl1pPr>
            <a:lvl2pPr indent="-228600" lvl="1" marL="9144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4400"/>
              <a:buFont typeface="Century Gothic"/>
              <a:buNone/>
              <a:defRPr baseline="-25000" sz="4400">
                <a:solidFill>
                  <a:srgbClr val="D87A1A"/>
                </a:solidFill>
              </a:defRPr>
            </a:lvl2pPr>
            <a:lvl3pPr indent="-228600" lvl="2" marL="13716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4400"/>
              <a:buFont typeface="Century Gothic"/>
              <a:buNone/>
              <a:defRPr baseline="-25000" sz="4400">
                <a:solidFill>
                  <a:srgbClr val="D87A1A"/>
                </a:solidFill>
              </a:defRPr>
            </a:lvl3pPr>
            <a:lvl4pPr indent="-228600" lvl="3" marL="18288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4400"/>
              <a:buFont typeface="Century Gothic"/>
              <a:buNone/>
              <a:defRPr baseline="-25000" sz="4400">
                <a:solidFill>
                  <a:srgbClr val="D87A1A"/>
                </a:solidFill>
              </a:defRPr>
            </a:lvl4pPr>
            <a:lvl5pPr indent="-228600" lvl="4" marL="22860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4400"/>
              <a:buFont typeface="Century Gothic"/>
              <a:buNone/>
              <a:defRPr baseline="-25000" sz="4400">
                <a:solidFill>
                  <a:srgbClr val="D87A1A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71" name="Google Shape;171;p30"/>
          <p:cNvSpPr txBox="1"/>
          <p:nvPr>
            <p:ph idx="3" type="body"/>
          </p:nvPr>
        </p:nvSpPr>
        <p:spPr>
          <a:xfrm>
            <a:off x="1643378" y="1749479"/>
            <a:ext cx="5885181" cy="5334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entury Gothic"/>
              <a:buNone/>
              <a:defRPr>
                <a:solidFill>
                  <a:srgbClr val="808080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72" name="Google Shape;172;p30"/>
          <p:cNvSpPr txBox="1"/>
          <p:nvPr>
            <p:ph idx="4" type="body"/>
          </p:nvPr>
        </p:nvSpPr>
        <p:spPr>
          <a:xfrm>
            <a:off x="824242" y="2378035"/>
            <a:ext cx="788640" cy="533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2728"/>
              <a:buFont typeface="Century Gothic"/>
              <a:buNone/>
              <a:defRPr baseline="-25000" sz="2728">
                <a:solidFill>
                  <a:srgbClr val="D87A1A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73" name="Google Shape;173;p30"/>
          <p:cNvSpPr txBox="1"/>
          <p:nvPr>
            <p:ph idx="5" type="body"/>
          </p:nvPr>
        </p:nvSpPr>
        <p:spPr>
          <a:xfrm>
            <a:off x="1643378" y="2378035"/>
            <a:ext cx="5885181" cy="5334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entury Gothic"/>
              <a:buNone/>
              <a:defRPr>
                <a:solidFill>
                  <a:srgbClr val="808080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74" name="Google Shape;174;p30"/>
          <p:cNvSpPr txBox="1"/>
          <p:nvPr>
            <p:ph idx="6" type="body"/>
          </p:nvPr>
        </p:nvSpPr>
        <p:spPr>
          <a:xfrm>
            <a:off x="824242" y="3006908"/>
            <a:ext cx="788640" cy="533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2484"/>
              <a:buFont typeface="Century Gothic"/>
              <a:buNone/>
              <a:defRPr baseline="-25000" sz="2484">
                <a:solidFill>
                  <a:srgbClr val="D87A1A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75" name="Google Shape;175;p30"/>
          <p:cNvSpPr txBox="1"/>
          <p:nvPr>
            <p:ph idx="7" type="body"/>
          </p:nvPr>
        </p:nvSpPr>
        <p:spPr>
          <a:xfrm>
            <a:off x="1643378" y="3009613"/>
            <a:ext cx="5885181" cy="5334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 Gothic"/>
              <a:buNone/>
              <a:defRPr sz="2400"/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76" name="Google Shape;176;p30"/>
          <p:cNvSpPr txBox="1"/>
          <p:nvPr>
            <p:ph idx="8" type="body"/>
          </p:nvPr>
        </p:nvSpPr>
        <p:spPr>
          <a:xfrm>
            <a:off x="824242" y="3635783"/>
            <a:ext cx="788640" cy="533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2728"/>
              <a:buFont typeface="Century Gothic"/>
              <a:buNone/>
              <a:defRPr baseline="-25000" sz="2728">
                <a:solidFill>
                  <a:srgbClr val="D87A1A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77" name="Google Shape;177;p30"/>
          <p:cNvSpPr txBox="1"/>
          <p:nvPr>
            <p:ph idx="9" type="body"/>
          </p:nvPr>
        </p:nvSpPr>
        <p:spPr>
          <a:xfrm>
            <a:off x="1643378" y="3638169"/>
            <a:ext cx="5885181" cy="5334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entury Gothic"/>
              <a:buNone/>
              <a:defRPr>
                <a:solidFill>
                  <a:srgbClr val="808080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78" name="Google Shape;178;p30"/>
          <p:cNvSpPr txBox="1"/>
          <p:nvPr>
            <p:ph idx="13" type="body"/>
          </p:nvPr>
        </p:nvSpPr>
        <p:spPr>
          <a:xfrm>
            <a:off x="824242" y="4264655"/>
            <a:ext cx="788640" cy="533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2728"/>
              <a:buFont typeface="Century Gothic"/>
              <a:buNone/>
              <a:defRPr baseline="-25000" sz="2728">
                <a:solidFill>
                  <a:srgbClr val="D87A1A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79" name="Google Shape;179;p30"/>
          <p:cNvSpPr txBox="1"/>
          <p:nvPr>
            <p:ph idx="14" type="body"/>
          </p:nvPr>
        </p:nvSpPr>
        <p:spPr>
          <a:xfrm>
            <a:off x="1643378" y="4269747"/>
            <a:ext cx="5885181" cy="5334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entury Gothic"/>
              <a:buNone/>
              <a:defRPr>
                <a:solidFill>
                  <a:srgbClr val="808080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cxnSp>
        <p:nvCxnSpPr>
          <p:cNvPr id="180" name="Google Shape;180;p30"/>
          <p:cNvCxnSpPr/>
          <p:nvPr/>
        </p:nvCxnSpPr>
        <p:spPr>
          <a:xfrm flipH="1" rot="10800000">
            <a:off x="6889763" y="0"/>
            <a:ext cx="1822122" cy="6871448"/>
          </a:xfrm>
          <a:prstGeom prst="straightConnector1">
            <a:avLst/>
          </a:prstGeom>
          <a:noFill/>
          <a:ln cap="flat" cmpd="sng" w="22225">
            <a:solidFill>
              <a:srgbClr val="D87A1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1" name="Google Shape;181;p30"/>
          <p:cNvSpPr txBox="1"/>
          <p:nvPr>
            <p:ph idx="12" type="sldNum"/>
          </p:nvPr>
        </p:nvSpPr>
        <p:spPr>
          <a:xfrm>
            <a:off x="11127474" y="6290774"/>
            <a:ext cx="258984" cy="2565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Topic 4">
  <p:cSld name="Agenda - Topic 4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1"/>
          <p:cNvSpPr/>
          <p:nvPr/>
        </p:nvSpPr>
        <p:spPr>
          <a:xfrm>
            <a:off x="6093536" y="-1946"/>
            <a:ext cx="3601341" cy="6881816"/>
          </a:xfrm>
          <a:custGeom>
            <a:rect b="b" l="l" r="r" t="t"/>
            <a:pathLst>
              <a:path extrusionOk="0" h="21600" w="2160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6383" y="21600"/>
                </a:lnTo>
                <a:lnTo>
                  <a:pt x="8643" y="17232"/>
                </a:lnTo>
                <a:lnTo>
                  <a:pt x="11010" y="12665"/>
                </a:lnTo>
                <a:cubicBezTo>
                  <a:pt x="11155" y="12377"/>
                  <a:pt x="11720" y="12209"/>
                  <a:pt x="12270" y="12285"/>
                </a:cubicBezTo>
                <a:cubicBezTo>
                  <a:pt x="12820" y="12361"/>
                  <a:pt x="13140" y="12657"/>
                  <a:pt x="12995" y="12944"/>
                </a:cubicBezTo>
                <a:lnTo>
                  <a:pt x="11438" y="15950"/>
                </a:lnTo>
                <a:cubicBezTo>
                  <a:pt x="11292" y="16238"/>
                  <a:pt x="11613" y="16533"/>
                  <a:pt x="12163" y="16609"/>
                </a:cubicBezTo>
                <a:cubicBezTo>
                  <a:pt x="12652" y="16677"/>
                  <a:pt x="13155" y="16549"/>
                  <a:pt x="13362" y="16318"/>
                </a:cubicBezTo>
                <a:lnTo>
                  <a:pt x="15415" y="12313"/>
                </a:lnTo>
                <a:lnTo>
                  <a:pt x="15606" y="11926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4" name="Google Shape;184;p31"/>
          <p:cNvSpPr/>
          <p:nvPr>
            <p:ph idx="2" type="pic"/>
          </p:nvPr>
        </p:nvSpPr>
        <p:spPr>
          <a:xfrm flipH="1">
            <a:off x="7163690" y="0"/>
            <a:ext cx="5024826" cy="6858001"/>
          </a:xfrm>
          <a:prstGeom prst="rect">
            <a:avLst/>
          </a:prstGeom>
          <a:noFill/>
          <a:ln>
            <a:noFill/>
          </a:ln>
        </p:spPr>
      </p:sp>
      <p:sp>
        <p:nvSpPr>
          <p:cNvPr id="185" name="Google Shape;185;p31"/>
          <p:cNvSpPr txBox="1"/>
          <p:nvPr>
            <p:ph type="title"/>
          </p:nvPr>
        </p:nvSpPr>
        <p:spPr>
          <a:xfrm>
            <a:off x="796321" y="320040"/>
            <a:ext cx="6732239" cy="10171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ook Antiqua"/>
              <a:buNone/>
              <a:defRPr sz="36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86" name="Google Shape;186;p31"/>
          <p:cNvSpPr txBox="1"/>
          <p:nvPr>
            <p:ph idx="1" type="body"/>
          </p:nvPr>
        </p:nvSpPr>
        <p:spPr>
          <a:xfrm>
            <a:off x="824242" y="1749479"/>
            <a:ext cx="788640" cy="533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4400"/>
              <a:buFont typeface="Century Gothic"/>
              <a:buNone/>
              <a:defRPr baseline="-25000" sz="4400">
                <a:solidFill>
                  <a:srgbClr val="D87A1A"/>
                </a:solidFill>
              </a:defRPr>
            </a:lvl1pPr>
            <a:lvl2pPr indent="-228600" lvl="1" marL="9144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4400"/>
              <a:buFont typeface="Century Gothic"/>
              <a:buNone/>
              <a:defRPr baseline="-25000" sz="4400">
                <a:solidFill>
                  <a:srgbClr val="D87A1A"/>
                </a:solidFill>
              </a:defRPr>
            </a:lvl2pPr>
            <a:lvl3pPr indent="-228600" lvl="2" marL="13716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4400"/>
              <a:buFont typeface="Century Gothic"/>
              <a:buNone/>
              <a:defRPr baseline="-25000" sz="4400">
                <a:solidFill>
                  <a:srgbClr val="D87A1A"/>
                </a:solidFill>
              </a:defRPr>
            </a:lvl3pPr>
            <a:lvl4pPr indent="-228600" lvl="3" marL="18288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4400"/>
              <a:buFont typeface="Century Gothic"/>
              <a:buNone/>
              <a:defRPr baseline="-25000" sz="4400">
                <a:solidFill>
                  <a:srgbClr val="D87A1A"/>
                </a:solidFill>
              </a:defRPr>
            </a:lvl4pPr>
            <a:lvl5pPr indent="-228600" lvl="4" marL="22860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4400"/>
              <a:buFont typeface="Century Gothic"/>
              <a:buNone/>
              <a:defRPr baseline="-25000" sz="4400">
                <a:solidFill>
                  <a:srgbClr val="D87A1A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87" name="Google Shape;187;p31"/>
          <p:cNvSpPr txBox="1"/>
          <p:nvPr>
            <p:ph idx="3" type="body"/>
          </p:nvPr>
        </p:nvSpPr>
        <p:spPr>
          <a:xfrm>
            <a:off x="1643378" y="1749479"/>
            <a:ext cx="5885181" cy="5334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entury Gothic"/>
              <a:buNone/>
              <a:defRPr>
                <a:solidFill>
                  <a:srgbClr val="808080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88" name="Google Shape;188;p31"/>
          <p:cNvSpPr txBox="1"/>
          <p:nvPr>
            <p:ph idx="4" type="body"/>
          </p:nvPr>
        </p:nvSpPr>
        <p:spPr>
          <a:xfrm>
            <a:off x="824242" y="2378035"/>
            <a:ext cx="788640" cy="533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2728"/>
              <a:buFont typeface="Century Gothic"/>
              <a:buNone/>
              <a:defRPr baseline="-25000" sz="2728">
                <a:solidFill>
                  <a:srgbClr val="D87A1A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89" name="Google Shape;189;p31"/>
          <p:cNvSpPr txBox="1"/>
          <p:nvPr>
            <p:ph idx="5" type="body"/>
          </p:nvPr>
        </p:nvSpPr>
        <p:spPr>
          <a:xfrm>
            <a:off x="1643378" y="2378035"/>
            <a:ext cx="5885181" cy="5334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entury Gothic"/>
              <a:buNone/>
              <a:defRPr>
                <a:solidFill>
                  <a:srgbClr val="808080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90" name="Google Shape;190;p31"/>
          <p:cNvSpPr txBox="1"/>
          <p:nvPr>
            <p:ph idx="6" type="body"/>
          </p:nvPr>
        </p:nvSpPr>
        <p:spPr>
          <a:xfrm>
            <a:off x="824242" y="3006908"/>
            <a:ext cx="788640" cy="533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2728"/>
              <a:buFont typeface="Century Gothic"/>
              <a:buNone/>
              <a:defRPr baseline="-25000" sz="2728">
                <a:solidFill>
                  <a:srgbClr val="D87A1A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91" name="Google Shape;191;p31"/>
          <p:cNvSpPr txBox="1"/>
          <p:nvPr>
            <p:ph idx="7" type="body"/>
          </p:nvPr>
        </p:nvSpPr>
        <p:spPr>
          <a:xfrm>
            <a:off x="1643378" y="3009613"/>
            <a:ext cx="5885181" cy="5334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entury Gothic"/>
              <a:buNone/>
              <a:defRPr>
                <a:solidFill>
                  <a:srgbClr val="808080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92" name="Google Shape;192;p31"/>
          <p:cNvSpPr txBox="1"/>
          <p:nvPr>
            <p:ph idx="8" type="body"/>
          </p:nvPr>
        </p:nvSpPr>
        <p:spPr>
          <a:xfrm>
            <a:off x="824242" y="3635783"/>
            <a:ext cx="788640" cy="533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2484"/>
              <a:buFont typeface="Century Gothic"/>
              <a:buNone/>
              <a:defRPr baseline="-25000" sz="2484">
                <a:solidFill>
                  <a:srgbClr val="D87A1A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93" name="Google Shape;193;p31"/>
          <p:cNvSpPr txBox="1"/>
          <p:nvPr>
            <p:ph idx="9" type="body"/>
          </p:nvPr>
        </p:nvSpPr>
        <p:spPr>
          <a:xfrm>
            <a:off x="1643378" y="3638169"/>
            <a:ext cx="5885181" cy="5334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 Gothic"/>
              <a:buNone/>
              <a:defRPr sz="2400"/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94" name="Google Shape;194;p31"/>
          <p:cNvSpPr txBox="1"/>
          <p:nvPr>
            <p:ph idx="13" type="body"/>
          </p:nvPr>
        </p:nvSpPr>
        <p:spPr>
          <a:xfrm>
            <a:off x="824242" y="4264655"/>
            <a:ext cx="788640" cy="533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2728"/>
              <a:buFont typeface="Century Gothic"/>
              <a:buNone/>
              <a:defRPr baseline="-25000" sz="2728">
                <a:solidFill>
                  <a:srgbClr val="D87A1A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95" name="Google Shape;195;p31"/>
          <p:cNvSpPr txBox="1"/>
          <p:nvPr>
            <p:ph idx="14" type="body"/>
          </p:nvPr>
        </p:nvSpPr>
        <p:spPr>
          <a:xfrm>
            <a:off x="1643378" y="4269747"/>
            <a:ext cx="5885181" cy="5334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entury Gothic"/>
              <a:buNone/>
              <a:defRPr>
                <a:solidFill>
                  <a:srgbClr val="808080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cxnSp>
        <p:nvCxnSpPr>
          <p:cNvPr id="196" name="Google Shape;196;p31"/>
          <p:cNvCxnSpPr/>
          <p:nvPr/>
        </p:nvCxnSpPr>
        <p:spPr>
          <a:xfrm flipH="1" rot="10800000">
            <a:off x="6889763" y="0"/>
            <a:ext cx="1822122" cy="6871448"/>
          </a:xfrm>
          <a:prstGeom prst="straightConnector1">
            <a:avLst/>
          </a:prstGeom>
          <a:noFill/>
          <a:ln cap="flat" cmpd="sng" w="22225">
            <a:solidFill>
              <a:srgbClr val="D87A1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7" name="Google Shape;197;p31"/>
          <p:cNvSpPr txBox="1"/>
          <p:nvPr>
            <p:ph idx="12" type="sldNum"/>
          </p:nvPr>
        </p:nvSpPr>
        <p:spPr>
          <a:xfrm>
            <a:off x="11127474" y="6290774"/>
            <a:ext cx="258984" cy="2565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Topic 5">
  <p:cSld name="Agenda - Topic 5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2"/>
          <p:cNvSpPr/>
          <p:nvPr/>
        </p:nvSpPr>
        <p:spPr>
          <a:xfrm>
            <a:off x="6093536" y="-1946"/>
            <a:ext cx="3601341" cy="6881816"/>
          </a:xfrm>
          <a:custGeom>
            <a:rect b="b" l="l" r="r" t="t"/>
            <a:pathLst>
              <a:path extrusionOk="0" h="21600" w="2160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6383" y="21600"/>
                </a:lnTo>
                <a:lnTo>
                  <a:pt x="8643" y="17232"/>
                </a:lnTo>
                <a:lnTo>
                  <a:pt x="11010" y="12665"/>
                </a:lnTo>
                <a:cubicBezTo>
                  <a:pt x="11155" y="12377"/>
                  <a:pt x="11720" y="12209"/>
                  <a:pt x="12270" y="12285"/>
                </a:cubicBezTo>
                <a:cubicBezTo>
                  <a:pt x="12820" y="12361"/>
                  <a:pt x="13140" y="12657"/>
                  <a:pt x="12995" y="12944"/>
                </a:cubicBezTo>
                <a:lnTo>
                  <a:pt x="11438" y="15950"/>
                </a:lnTo>
                <a:cubicBezTo>
                  <a:pt x="11292" y="16238"/>
                  <a:pt x="11613" y="16533"/>
                  <a:pt x="12163" y="16609"/>
                </a:cubicBezTo>
                <a:cubicBezTo>
                  <a:pt x="12652" y="16677"/>
                  <a:pt x="13155" y="16549"/>
                  <a:pt x="13362" y="16318"/>
                </a:cubicBezTo>
                <a:lnTo>
                  <a:pt x="15415" y="12313"/>
                </a:lnTo>
                <a:lnTo>
                  <a:pt x="15606" y="11926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0" name="Google Shape;200;p32"/>
          <p:cNvSpPr/>
          <p:nvPr>
            <p:ph idx="2" type="pic"/>
          </p:nvPr>
        </p:nvSpPr>
        <p:spPr>
          <a:xfrm flipH="1">
            <a:off x="7163690" y="0"/>
            <a:ext cx="5024826" cy="6858001"/>
          </a:xfrm>
          <a:prstGeom prst="rect">
            <a:avLst/>
          </a:prstGeom>
          <a:noFill/>
          <a:ln>
            <a:noFill/>
          </a:ln>
        </p:spPr>
      </p:sp>
      <p:sp>
        <p:nvSpPr>
          <p:cNvPr id="201" name="Google Shape;201;p32"/>
          <p:cNvSpPr txBox="1"/>
          <p:nvPr>
            <p:ph type="title"/>
          </p:nvPr>
        </p:nvSpPr>
        <p:spPr>
          <a:xfrm>
            <a:off x="796321" y="320040"/>
            <a:ext cx="6732239" cy="10171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ook Antiqua"/>
              <a:buNone/>
              <a:defRPr sz="36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02" name="Google Shape;202;p32"/>
          <p:cNvSpPr txBox="1"/>
          <p:nvPr>
            <p:ph idx="1" type="body"/>
          </p:nvPr>
        </p:nvSpPr>
        <p:spPr>
          <a:xfrm>
            <a:off x="824242" y="1749479"/>
            <a:ext cx="788640" cy="533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4400"/>
              <a:buFont typeface="Century Gothic"/>
              <a:buNone/>
              <a:defRPr baseline="-25000" sz="4400">
                <a:solidFill>
                  <a:srgbClr val="D87A1A"/>
                </a:solidFill>
              </a:defRPr>
            </a:lvl1pPr>
            <a:lvl2pPr indent="-228600" lvl="1" marL="9144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4400"/>
              <a:buFont typeface="Century Gothic"/>
              <a:buNone/>
              <a:defRPr baseline="-25000" sz="4400">
                <a:solidFill>
                  <a:srgbClr val="D87A1A"/>
                </a:solidFill>
              </a:defRPr>
            </a:lvl2pPr>
            <a:lvl3pPr indent="-228600" lvl="2" marL="13716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4400"/>
              <a:buFont typeface="Century Gothic"/>
              <a:buNone/>
              <a:defRPr baseline="-25000" sz="4400">
                <a:solidFill>
                  <a:srgbClr val="D87A1A"/>
                </a:solidFill>
              </a:defRPr>
            </a:lvl3pPr>
            <a:lvl4pPr indent="-228600" lvl="3" marL="18288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4400"/>
              <a:buFont typeface="Century Gothic"/>
              <a:buNone/>
              <a:defRPr baseline="-25000" sz="4400">
                <a:solidFill>
                  <a:srgbClr val="D87A1A"/>
                </a:solidFill>
              </a:defRPr>
            </a:lvl4pPr>
            <a:lvl5pPr indent="-228600" lvl="4" marL="22860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4400"/>
              <a:buFont typeface="Century Gothic"/>
              <a:buNone/>
              <a:defRPr baseline="-25000" sz="4400">
                <a:solidFill>
                  <a:srgbClr val="D87A1A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203" name="Google Shape;203;p32"/>
          <p:cNvSpPr txBox="1"/>
          <p:nvPr>
            <p:ph idx="3" type="body"/>
          </p:nvPr>
        </p:nvSpPr>
        <p:spPr>
          <a:xfrm>
            <a:off x="1643378" y="1749479"/>
            <a:ext cx="5885181" cy="5334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entury Gothic"/>
              <a:buNone/>
              <a:defRPr>
                <a:solidFill>
                  <a:srgbClr val="808080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204" name="Google Shape;204;p32"/>
          <p:cNvSpPr txBox="1"/>
          <p:nvPr>
            <p:ph idx="4" type="body"/>
          </p:nvPr>
        </p:nvSpPr>
        <p:spPr>
          <a:xfrm>
            <a:off x="824242" y="2378035"/>
            <a:ext cx="788640" cy="533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2728"/>
              <a:buFont typeface="Century Gothic"/>
              <a:buNone/>
              <a:defRPr baseline="-25000" sz="2728">
                <a:solidFill>
                  <a:srgbClr val="D87A1A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205" name="Google Shape;205;p32"/>
          <p:cNvSpPr txBox="1"/>
          <p:nvPr>
            <p:ph idx="5" type="body"/>
          </p:nvPr>
        </p:nvSpPr>
        <p:spPr>
          <a:xfrm>
            <a:off x="1643378" y="2378035"/>
            <a:ext cx="5885181" cy="5334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entury Gothic"/>
              <a:buNone/>
              <a:defRPr>
                <a:solidFill>
                  <a:srgbClr val="808080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206" name="Google Shape;206;p32"/>
          <p:cNvSpPr txBox="1"/>
          <p:nvPr>
            <p:ph idx="6" type="body"/>
          </p:nvPr>
        </p:nvSpPr>
        <p:spPr>
          <a:xfrm>
            <a:off x="824242" y="3006908"/>
            <a:ext cx="788640" cy="533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2728"/>
              <a:buFont typeface="Century Gothic"/>
              <a:buNone/>
              <a:defRPr baseline="-25000" sz="2728">
                <a:solidFill>
                  <a:srgbClr val="D87A1A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207" name="Google Shape;207;p32"/>
          <p:cNvSpPr txBox="1"/>
          <p:nvPr>
            <p:ph idx="7" type="body"/>
          </p:nvPr>
        </p:nvSpPr>
        <p:spPr>
          <a:xfrm>
            <a:off x="1643378" y="3009613"/>
            <a:ext cx="5885181" cy="5334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entury Gothic"/>
              <a:buNone/>
              <a:defRPr>
                <a:solidFill>
                  <a:srgbClr val="808080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208" name="Google Shape;208;p32"/>
          <p:cNvSpPr txBox="1"/>
          <p:nvPr>
            <p:ph idx="8" type="body"/>
          </p:nvPr>
        </p:nvSpPr>
        <p:spPr>
          <a:xfrm>
            <a:off x="824242" y="3635783"/>
            <a:ext cx="788640" cy="533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2728"/>
              <a:buFont typeface="Century Gothic"/>
              <a:buNone/>
              <a:defRPr baseline="-25000" sz="2728">
                <a:solidFill>
                  <a:srgbClr val="D87A1A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209" name="Google Shape;209;p32"/>
          <p:cNvSpPr txBox="1"/>
          <p:nvPr>
            <p:ph idx="9" type="body"/>
          </p:nvPr>
        </p:nvSpPr>
        <p:spPr>
          <a:xfrm>
            <a:off x="1643378" y="3638169"/>
            <a:ext cx="5885181" cy="5334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entury Gothic"/>
              <a:buNone/>
              <a:defRPr>
                <a:solidFill>
                  <a:srgbClr val="808080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210" name="Google Shape;210;p32"/>
          <p:cNvSpPr txBox="1"/>
          <p:nvPr>
            <p:ph idx="13" type="body"/>
          </p:nvPr>
        </p:nvSpPr>
        <p:spPr>
          <a:xfrm>
            <a:off x="824242" y="4264655"/>
            <a:ext cx="788640" cy="533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2484"/>
              <a:buFont typeface="Century Gothic"/>
              <a:buNone/>
              <a:defRPr baseline="-25000" sz="2484">
                <a:solidFill>
                  <a:srgbClr val="D87A1A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211" name="Google Shape;211;p32"/>
          <p:cNvSpPr txBox="1"/>
          <p:nvPr>
            <p:ph idx="14" type="body"/>
          </p:nvPr>
        </p:nvSpPr>
        <p:spPr>
          <a:xfrm>
            <a:off x="1643378" y="4269747"/>
            <a:ext cx="5885181" cy="5334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 Gothic"/>
              <a:buNone/>
              <a:defRPr sz="2400"/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cxnSp>
        <p:nvCxnSpPr>
          <p:cNvPr id="212" name="Google Shape;212;p32"/>
          <p:cNvCxnSpPr/>
          <p:nvPr/>
        </p:nvCxnSpPr>
        <p:spPr>
          <a:xfrm flipH="1" rot="10800000">
            <a:off x="6889763" y="0"/>
            <a:ext cx="1822122" cy="6871448"/>
          </a:xfrm>
          <a:prstGeom prst="straightConnector1">
            <a:avLst/>
          </a:prstGeom>
          <a:noFill/>
          <a:ln cap="flat" cmpd="sng" w="22225">
            <a:solidFill>
              <a:srgbClr val="D87A1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3" name="Google Shape;213;p32"/>
          <p:cNvSpPr txBox="1"/>
          <p:nvPr>
            <p:ph idx="12" type="sldNum"/>
          </p:nvPr>
        </p:nvSpPr>
        <p:spPr>
          <a:xfrm>
            <a:off x="11127474" y="6290774"/>
            <a:ext cx="258984" cy="2565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">
  <p:cSld name="Closing Slide">
    <p:bg>
      <p:bgPr>
        <a:solidFill>
          <a:srgbClr val="000000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oogle Shape;215;p33"/>
          <p:cNvGrpSpPr/>
          <p:nvPr/>
        </p:nvGrpSpPr>
        <p:grpSpPr>
          <a:xfrm>
            <a:off x="5382569" y="2241"/>
            <a:ext cx="6806911" cy="6862484"/>
            <a:chOff x="0" y="0"/>
            <a:chExt cx="6806910" cy="6862482"/>
          </a:xfrm>
        </p:grpSpPr>
        <p:pic>
          <p:nvPicPr>
            <p:cNvPr descr="Graphic 5" id="216" name="Google Shape;216;p3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757759" y="0"/>
              <a:ext cx="6049151" cy="68624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aphic 7" id="217" name="Google Shape;217;p3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10800000">
              <a:off x="0" y="5058073"/>
              <a:ext cx="927944" cy="18013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8" name="Google Shape;218;p33"/>
          <p:cNvSpPr txBox="1"/>
          <p:nvPr>
            <p:ph type="title"/>
          </p:nvPr>
        </p:nvSpPr>
        <p:spPr>
          <a:xfrm>
            <a:off x="6970325" y="1679215"/>
            <a:ext cx="4786878" cy="151831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Book Antiqua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19" name="Google Shape;219;p33"/>
          <p:cNvSpPr/>
          <p:nvPr>
            <p:ph idx="2" type="pic"/>
          </p:nvPr>
        </p:nvSpPr>
        <p:spPr>
          <a:xfrm>
            <a:off x="-29500" y="-2236"/>
            <a:ext cx="6814126" cy="6871096"/>
          </a:xfrm>
          <a:prstGeom prst="rect">
            <a:avLst/>
          </a:prstGeom>
          <a:noFill/>
          <a:ln>
            <a:noFill/>
          </a:ln>
        </p:spPr>
      </p:sp>
      <p:sp>
        <p:nvSpPr>
          <p:cNvPr id="220" name="Google Shape;220;p33"/>
          <p:cNvSpPr txBox="1"/>
          <p:nvPr>
            <p:ph idx="1" type="body"/>
          </p:nvPr>
        </p:nvSpPr>
        <p:spPr>
          <a:xfrm>
            <a:off x="6970325" y="3748957"/>
            <a:ext cx="4786879" cy="22580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entury Gothic"/>
              <a:buNone/>
              <a:defRPr sz="1600">
                <a:solidFill>
                  <a:srgbClr val="FFFFFF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entury Gothic"/>
              <a:buChar char="o"/>
              <a:defRPr sz="1600">
                <a:solidFill>
                  <a:srgbClr val="FFFFFF"/>
                </a:solidFill>
              </a:defRPr>
            </a:lvl2pPr>
            <a:lvl3pPr indent="-3302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entury Gothic"/>
              <a:buChar char="o"/>
              <a:defRPr sz="1600">
                <a:solidFill>
                  <a:srgbClr val="FFFFFF"/>
                </a:solidFill>
              </a:defRPr>
            </a:lvl3pPr>
            <a:lvl4pPr indent="-3302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entury Gothic"/>
              <a:buChar char="o"/>
              <a:defRPr sz="1600">
                <a:solidFill>
                  <a:srgbClr val="FFFFFF"/>
                </a:solidFill>
              </a:defRPr>
            </a:lvl4pPr>
            <a:lvl5pPr indent="-3302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entury Gothic"/>
              <a:buChar char="o"/>
              <a:defRPr sz="1600">
                <a:solidFill>
                  <a:srgbClr val="FFFFFF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221" name="Google Shape;221;p33"/>
          <p:cNvSpPr txBox="1"/>
          <p:nvPr>
            <p:ph idx="12" type="sldNum"/>
          </p:nvPr>
        </p:nvSpPr>
        <p:spPr>
          <a:xfrm>
            <a:off x="5892800" y="6356350"/>
            <a:ext cx="2844800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Τίτλος και περιεχόμενο">
  <p:cSld name="Τίτλος και περιεχόμενο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4"/>
          <p:cNvSpPr txBox="1"/>
          <p:nvPr>
            <p:ph type="title"/>
          </p:nvPr>
        </p:nvSpPr>
        <p:spPr>
          <a:xfrm>
            <a:off x="1097280" y="286603"/>
            <a:ext cx="10058401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24" name="Google Shape;224;p34"/>
          <p:cNvSpPr txBox="1"/>
          <p:nvPr>
            <p:ph idx="1" type="body"/>
          </p:nvPr>
        </p:nvSpPr>
        <p:spPr>
          <a:xfrm>
            <a:off x="1097280" y="2108200"/>
            <a:ext cx="10058401" cy="37608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225" name="Google Shape;225;p34"/>
          <p:cNvSpPr txBox="1"/>
          <p:nvPr>
            <p:ph idx="12" type="sldNum"/>
          </p:nvPr>
        </p:nvSpPr>
        <p:spPr>
          <a:xfrm>
            <a:off x="11289525" y="6221324"/>
            <a:ext cx="258984" cy="2565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5"/>
          <p:cNvSpPr txBox="1"/>
          <p:nvPr>
            <p:ph type="title"/>
          </p:nvPr>
        </p:nvSpPr>
        <p:spPr>
          <a:xfrm>
            <a:off x="252034" y="161687"/>
            <a:ext cx="9688107" cy="38420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Carlito"/>
              <a:buNone/>
              <a:defRPr sz="2700"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28" name="Google Shape;228;p35"/>
          <p:cNvSpPr txBox="1"/>
          <p:nvPr>
            <p:ph idx="1" type="body"/>
          </p:nvPr>
        </p:nvSpPr>
        <p:spPr>
          <a:xfrm>
            <a:off x="1828800" y="3840481"/>
            <a:ext cx="8534400" cy="3019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6195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100"/>
              <a:buChar char=" "/>
              <a:defRPr sz="2100">
                <a:latin typeface="Carlito"/>
                <a:ea typeface="Carlito"/>
                <a:cs typeface="Carlito"/>
                <a:sym typeface="Carlito"/>
              </a:defRPr>
            </a:lvl1pPr>
            <a:lvl2pPr indent="-36195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100"/>
              <a:buChar char="◦"/>
              <a:defRPr sz="2100">
                <a:latin typeface="Carlito"/>
                <a:ea typeface="Carlito"/>
                <a:cs typeface="Carlito"/>
                <a:sym typeface="Carlito"/>
              </a:defRPr>
            </a:lvl2pPr>
            <a:lvl3pPr indent="-36195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100"/>
              <a:buChar char="◦"/>
              <a:defRPr sz="2100">
                <a:latin typeface="Carlito"/>
                <a:ea typeface="Carlito"/>
                <a:cs typeface="Carlito"/>
                <a:sym typeface="Carlito"/>
              </a:defRPr>
            </a:lvl3pPr>
            <a:lvl4pPr indent="-36195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100"/>
              <a:buChar char="◦"/>
              <a:defRPr sz="2100">
                <a:latin typeface="Carlito"/>
                <a:ea typeface="Carlito"/>
                <a:cs typeface="Carlito"/>
                <a:sym typeface="Carlito"/>
              </a:defRPr>
            </a:lvl4pPr>
            <a:lvl5pPr indent="-36195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100"/>
              <a:buChar char="◦"/>
              <a:defRPr sz="2100">
                <a:latin typeface="Carlito"/>
                <a:ea typeface="Carlito"/>
                <a:cs typeface="Carlito"/>
                <a:sym typeface="Carlito"/>
              </a:defRPr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229" name="Google Shape;229;p35"/>
          <p:cNvSpPr txBox="1"/>
          <p:nvPr>
            <p:ph idx="12" type="sldNum"/>
          </p:nvPr>
        </p:nvSpPr>
        <p:spPr>
          <a:xfrm>
            <a:off x="11394198" y="6221324"/>
            <a:ext cx="154311" cy="1342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rlito"/>
              <a:buNone/>
              <a:defRPr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rlito"/>
              <a:buNone/>
              <a:defRPr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rlito"/>
              <a:buNone/>
              <a:defRPr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rlito"/>
              <a:buNone/>
              <a:defRPr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rlito"/>
              <a:buNone/>
              <a:defRPr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rlito"/>
              <a:buNone/>
              <a:defRPr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rlito"/>
              <a:buNone/>
              <a:defRPr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rlito"/>
              <a:buNone/>
              <a:defRPr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rlito"/>
              <a:buNone/>
              <a:defRPr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Agenda - Topic 2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8"/>
          <p:cNvSpPr/>
          <p:nvPr/>
        </p:nvSpPr>
        <p:spPr>
          <a:xfrm>
            <a:off x="6093536" y="-1946"/>
            <a:ext cx="3601341" cy="6881816"/>
          </a:xfrm>
          <a:custGeom>
            <a:rect b="b" l="l" r="r" t="t"/>
            <a:pathLst>
              <a:path extrusionOk="0" h="21600" w="2160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6383" y="21600"/>
                </a:lnTo>
                <a:lnTo>
                  <a:pt x="8643" y="17232"/>
                </a:lnTo>
                <a:lnTo>
                  <a:pt x="11010" y="12665"/>
                </a:lnTo>
                <a:cubicBezTo>
                  <a:pt x="11155" y="12377"/>
                  <a:pt x="11720" y="12209"/>
                  <a:pt x="12270" y="12285"/>
                </a:cubicBezTo>
                <a:cubicBezTo>
                  <a:pt x="12820" y="12361"/>
                  <a:pt x="13140" y="12657"/>
                  <a:pt x="12995" y="12944"/>
                </a:cubicBezTo>
                <a:lnTo>
                  <a:pt x="11438" y="15950"/>
                </a:lnTo>
                <a:cubicBezTo>
                  <a:pt x="11292" y="16238"/>
                  <a:pt x="11613" y="16533"/>
                  <a:pt x="12163" y="16609"/>
                </a:cubicBezTo>
                <a:cubicBezTo>
                  <a:pt x="12652" y="16677"/>
                  <a:pt x="13155" y="16549"/>
                  <a:pt x="13362" y="16318"/>
                </a:cubicBezTo>
                <a:lnTo>
                  <a:pt x="15415" y="12313"/>
                </a:lnTo>
                <a:lnTo>
                  <a:pt x="15606" y="11926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" name="Google Shape;19;p18"/>
          <p:cNvSpPr/>
          <p:nvPr>
            <p:ph idx="2" type="pic"/>
          </p:nvPr>
        </p:nvSpPr>
        <p:spPr>
          <a:xfrm flipH="1">
            <a:off x="7163690" y="0"/>
            <a:ext cx="5024826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0" name="Google Shape;20;p18"/>
          <p:cNvSpPr txBox="1"/>
          <p:nvPr>
            <p:ph type="title"/>
          </p:nvPr>
        </p:nvSpPr>
        <p:spPr>
          <a:xfrm>
            <a:off x="796321" y="320040"/>
            <a:ext cx="6732239" cy="1017148"/>
          </a:xfrm>
          <a:prstGeom prst="rect">
            <a:avLst/>
          </a:prstGeom>
          <a:noFill/>
          <a:ln>
            <a:noFill/>
          </a:ln>
        </p:spPr>
        <p:txBody>
          <a:bodyPr anchorCtr="0" anchor="b" bIns="45675" lIns="45675" spcFirstLastPara="1" rIns="45675" wrap="square" tIns="456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ook Antiqua"/>
              <a:buNone/>
              <a:defRPr sz="36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1" name="Google Shape;21;p18"/>
          <p:cNvSpPr txBox="1"/>
          <p:nvPr>
            <p:ph idx="1" type="body"/>
          </p:nvPr>
        </p:nvSpPr>
        <p:spPr>
          <a:xfrm>
            <a:off x="824242" y="1749479"/>
            <a:ext cx="788640" cy="533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4400"/>
              <a:buFont typeface="Century Gothic"/>
              <a:buNone/>
              <a:defRPr baseline="-25000" sz="4400">
                <a:solidFill>
                  <a:srgbClr val="D87A1A"/>
                </a:solidFill>
              </a:defRPr>
            </a:lvl1pPr>
            <a:lvl2pPr indent="-228600" lvl="1" marL="9144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4400"/>
              <a:buFont typeface="Century Gothic"/>
              <a:buNone/>
              <a:defRPr baseline="-25000" sz="4400">
                <a:solidFill>
                  <a:srgbClr val="D87A1A"/>
                </a:solidFill>
              </a:defRPr>
            </a:lvl2pPr>
            <a:lvl3pPr indent="-228600" lvl="2" marL="13716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4400"/>
              <a:buFont typeface="Century Gothic"/>
              <a:buNone/>
              <a:defRPr baseline="-25000" sz="4400">
                <a:solidFill>
                  <a:srgbClr val="D87A1A"/>
                </a:solidFill>
              </a:defRPr>
            </a:lvl3pPr>
            <a:lvl4pPr indent="-228600" lvl="3" marL="18288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4400"/>
              <a:buFont typeface="Century Gothic"/>
              <a:buNone/>
              <a:defRPr baseline="-25000" sz="4400">
                <a:solidFill>
                  <a:srgbClr val="D87A1A"/>
                </a:solidFill>
              </a:defRPr>
            </a:lvl4pPr>
            <a:lvl5pPr indent="-228600" lvl="4" marL="22860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4400"/>
              <a:buFont typeface="Century Gothic"/>
              <a:buNone/>
              <a:defRPr baseline="-25000" sz="4400">
                <a:solidFill>
                  <a:srgbClr val="D87A1A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22" name="Google Shape;22;p18"/>
          <p:cNvSpPr txBox="1"/>
          <p:nvPr>
            <p:ph idx="3" type="body"/>
          </p:nvPr>
        </p:nvSpPr>
        <p:spPr>
          <a:xfrm>
            <a:off x="1643378" y="1749479"/>
            <a:ext cx="5885181" cy="5334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23" name="Google Shape;23;p18"/>
          <p:cNvSpPr txBox="1"/>
          <p:nvPr>
            <p:ph idx="4" type="body"/>
          </p:nvPr>
        </p:nvSpPr>
        <p:spPr>
          <a:xfrm>
            <a:off x="824242" y="2378035"/>
            <a:ext cx="788640" cy="533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24" name="Google Shape;24;p18"/>
          <p:cNvSpPr txBox="1"/>
          <p:nvPr>
            <p:ph idx="5" type="body"/>
          </p:nvPr>
        </p:nvSpPr>
        <p:spPr>
          <a:xfrm>
            <a:off x="1643378" y="2378035"/>
            <a:ext cx="5885181" cy="5334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25" name="Google Shape;25;p18"/>
          <p:cNvSpPr txBox="1"/>
          <p:nvPr>
            <p:ph idx="6" type="body"/>
          </p:nvPr>
        </p:nvSpPr>
        <p:spPr>
          <a:xfrm>
            <a:off x="824242" y="3006908"/>
            <a:ext cx="788640" cy="533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26" name="Google Shape;26;p18"/>
          <p:cNvSpPr txBox="1"/>
          <p:nvPr>
            <p:ph idx="7" type="body"/>
          </p:nvPr>
        </p:nvSpPr>
        <p:spPr>
          <a:xfrm>
            <a:off x="1643378" y="3009613"/>
            <a:ext cx="5885181" cy="5334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27" name="Google Shape;27;p18"/>
          <p:cNvSpPr txBox="1"/>
          <p:nvPr>
            <p:ph idx="8" type="body"/>
          </p:nvPr>
        </p:nvSpPr>
        <p:spPr>
          <a:xfrm>
            <a:off x="824242" y="3635783"/>
            <a:ext cx="788640" cy="533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28" name="Google Shape;28;p18"/>
          <p:cNvSpPr txBox="1"/>
          <p:nvPr>
            <p:ph idx="9" type="body"/>
          </p:nvPr>
        </p:nvSpPr>
        <p:spPr>
          <a:xfrm>
            <a:off x="1643378" y="3638169"/>
            <a:ext cx="5885181" cy="5334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29" name="Google Shape;29;p18"/>
          <p:cNvSpPr txBox="1"/>
          <p:nvPr>
            <p:ph idx="13" type="body"/>
          </p:nvPr>
        </p:nvSpPr>
        <p:spPr>
          <a:xfrm>
            <a:off x="824242" y="4264655"/>
            <a:ext cx="788640" cy="533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0" name="Google Shape;30;p18"/>
          <p:cNvSpPr txBox="1"/>
          <p:nvPr>
            <p:ph idx="14" type="body"/>
          </p:nvPr>
        </p:nvSpPr>
        <p:spPr>
          <a:xfrm>
            <a:off x="1643378" y="4269747"/>
            <a:ext cx="5885181" cy="5334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cxnSp>
        <p:nvCxnSpPr>
          <p:cNvPr id="31" name="Google Shape;31;p18"/>
          <p:cNvCxnSpPr/>
          <p:nvPr/>
        </p:nvCxnSpPr>
        <p:spPr>
          <a:xfrm flipH="1" rot="10800000">
            <a:off x="6889763" y="0"/>
            <a:ext cx="1822122" cy="6871448"/>
          </a:xfrm>
          <a:prstGeom prst="straightConnector1">
            <a:avLst/>
          </a:prstGeom>
          <a:noFill/>
          <a:ln cap="flat" cmpd="sng" w="22225">
            <a:solidFill>
              <a:srgbClr val="D87A1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" name="Google Shape;32;p18"/>
          <p:cNvSpPr txBox="1"/>
          <p:nvPr>
            <p:ph idx="12" type="sldNum"/>
          </p:nvPr>
        </p:nvSpPr>
        <p:spPr>
          <a:xfrm>
            <a:off x="11127514" y="6290774"/>
            <a:ext cx="258944" cy="256501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9"/>
          <p:cNvSpPr/>
          <p:nvPr/>
        </p:nvSpPr>
        <p:spPr>
          <a:xfrm>
            <a:off x="6093536" y="-1946"/>
            <a:ext cx="3601341" cy="6881816"/>
          </a:xfrm>
          <a:custGeom>
            <a:rect b="b" l="l" r="r" t="t"/>
            <a:pathLst>
              <a:path extrusionOk="0" h="21600" w="2160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6383" y="21600"/>
                </a:lnTo>
                <a:lnTo>
                  <a:pt x="8643" y="17232"/>
                </a:lnTo>
                <a:lnTo>
                  <a:pt x="11010" y="12665"/>
                </a:lnTo>
                <a:cubicBezTo>
                  <a:pt x="11155" y="12377"/>
                  <a:pt x="11720" y="12209"/>
                  <a:pt x="12270" y="12285"/>
                </a:cubicBezTo>
                <a:cubicBezTo>
                  <a:pt x="12820" y="12361"/>
                  <a:pt x="13140" y="12657"/>
                  <a:pt x="12995" y="12944"/>
                </a:cubicBezTo>
                <a:lnTo>
                  <a:pt x="11438" y="15950"/>
                </a:lnTo>
                <a:cubicBezTo>
                  <a:pt x="11292" y="16238"/>
                  <a:pt x="11613" y="16533"/>
                  <a:pt x="12163" y="16609"/>
                </a:cubicBezTo>
                <a:cubicBezTo>
                  <a:pt x="12652" y="16677"/>
                  <a:pt x="13155" y="16549"/>
                  <a:pt x="13362" y="16318"/>
                </a:cubicBezTo>
                <a:lnTo>
                  <a:pt x="15415" y="12313"/>
                </a:lnTo>
                <a:lnTo>
                  <a:pt x="15606" y="11926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" name="Google Shape;35;p19"/>
          <p:cNvSpPr/>
          <p:nvPr>
            <p:ph idx="2" type="pic"/>
          </p:nvPr>
        </p:nvSpPr>
        <p:spPr>
          <a:xfrm flipH="1">
            <a:off x="7163690" y="0"/>
            <a:ext cx="5024826" cy="6858001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36" name="Google Shape;36;p19"/>
          <p:cNvCxnSpPr/>
          <p:nvPr/>
        </p:nvCxnSpPr>
        <p:spPr>
          <a:xfrm flipH="1" rot="10800000">
            <a:off x="6889763" y="0"/>
            <a:ext cx="1822122" cy="6871448"/>
          </a:xfrm>
          <a:prstGeom prst="straightConnector1">
            <a:avLst/>
          </a:prstGeom>
          <a:noFill/>
          <a:ln cap="flat" cmpd="sng" w="22225">
            <a:solidFill>
              <a:srgbClr val="D87A1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" name="Google Shape;37;p19"/>
          <p:cNvSpPr txBox="1"/>
          <p:nvPr>
            <p:ph idx="12" type="sldNum"/>
          </p:nvPr>
        </p:nvSpPr>
        <p:spPr>
          <a:xfrm>
            <a:off x="11127474" y="6290774"/>
            <a:ext cx="258984" cy="2565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38" name="Google Shape;38;p19"/>
          <p:cNvSpPr txBox="1"/>
          <p:nvPr>
            <p:ph type="title"/>
          </p:nvPr>
        </p:nvSpPr>
        <p:spPr>
          <a:xfrm>
            <a:off x="796321" y="320040"/>
            <a:ext cx="6732239" cy="10171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ook Antiqua"/>
              <a:buNone/>
              <a:defRPr sz="36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9" name="Google Shape;39;p19"/>
          <p:cNvSpPr txBox="1"/>
          <p:nvPr>
            <p:ph idx="1" type="body"/>
          </p:nvPr>
        </p:nvSpPr>
        <p:spPr>
          <a:xfrm>
            <a:off x="824242" y="1749479"/>
            <a:ext cx="788640" cy="533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4400"/>
              <a:buFont typeface="Century Gothic"/>
              <a:buNone/>
              <a:defRPr baseline="-25000" sz="4400">
                <a:solidFill>
                  <a:srgbClr val="D87A1A"/>
                </a:solidFill>
              </a:defRPr>
            </a:lvl1pPr>
            <a:lvl2pPr indent="-228600" lvl="1" marL="9144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4400"/>
              <a:buFont typeface="Century Gothic"/>
              <a:buNone/>
              <a:defRPr baseline="-25000" sz="4400">
                <a:solidFill>
                  <a:srgbClr val="D87A1A"/>
                </a:solidFill>
              </a:defRPr>
            </a:lvl2pPr>
            <a:lvl3pPr indent="-228600" lvl="2" marL="13716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4400"/>
              <a:buFont typeface="Century Gothic"/>
              <a:buNone/>
              <a:defRPr baseline="-25000" sz="4400">
                <a:solidFill>
                  <a:srgbClr val="D87A1A"/>
                </a:solidFill>
              </a:defRPr>
            </a:lvl3pPr>
            <a:lvl4pPr indent="-228600" lvl="3" marL="18288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4400"/>
              <a:buFont typeface="Century Gothic"/>
              <a:buNone/>
              <a:defRPr baseline="-25000" sz="4400">
                <a:solidFill>
                  <a:srgbClr val="D87A1A"/>
                </a:solidFill>
              </a:defRPr>
            </a:lvl4pPr>
            <a:lvl5pPr indent="-228600" lvl="4" marL="22860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4400"/>
              <a:buFont typeface="Century Gothic"/>
              <a:buNone/>
              <a:defRPr baseline="-25000" sz="4400">
                <a:solidFill>
                  <a:srgbClr val="D87A1A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0" name="Google Shape;40;p19"/>
          <p:cNvSpPr txBox="1"/>
          <p:nvPr>
            <p:ph idx="3" type="body"/>
          </p:nvPr>
        </p:nvSpPr>
        <p:spPr>
          <a:xfrm>
            <a:off x="1643378" y="1749479"/>
            <a:ext cx="5885181" cy="5334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entury Gothic"/>
              <a:buNone/>
              <a:defRPr>
                <a:solidFill>
                  <a:srgbClr val="808080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1" name="Google Shape;41;p19"/>
          <p:cNvSpPr txBox="1"/>
          <p:nvPr>
            <p:ph idx="4" type="body"/>
          </p:nvPr>
        </p:nvSpPr>
        <p:spPr>
          <a:xfrm>
            <a:off x="824242" y="3006908"/>
            <a:ext cx="788640" cy="533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2728"/>
              <a:buFont typeface="Century Gothic"/>
              <a:buNone/>
              <a:defRPr baseline="-25000" sz="2728">
                <a:solidFill>
                  <a:srgbClr val="D87A1A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2" name="Google Shape;42;p19"/>
          <p:cNvSpPr txBox="1"/>
          <p:nvPr>
            <p:ph idx="5" type="body"/>
          </p:nvPr>
        </p:nvSpPr>
        <p:spPr>
          <a:xfrm>
            <a:off x="1643378" y="3009613"/>
            <a:ext cx="5885181" cy="5334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entury Gothic"/>
              <a:buNone/>
              <a:defRPr>
                <a:solidFill>
                  <a:srgbClr val="808080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3" name="Google Shape;43;p19"/>
          <p:cNvSpPr txBox="1"/>
          <p:nvPr>
            <p:ph idx="6" type="body"/>
          </p:nvPr>
        </p:nvSpPr>
        <p:spPr>
          <a:xfrm>
            <a:off x="824242" y="3635783"/>
            <a:ext cx="788640" cy="533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2728"/>
              <a:buFont typeface="Century Gothic"/>
              <a:buNone/>
              <a:defRPr baseline="-25000" sz="2728">
                <a:solidFill>
                  <a:srgbClr val="D87A1A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4" name="Google Shape;44;p19"/>
          <p:cNvSpPr txBox="1"/>
          <p:nvPr>
            <p:ph idx="7" type="body"/>
          </p:nvPr>
        </p:nvSpPr>
        <p:spPr>
          <a:xfrm>
            <a:off x="1643378" y="3638169"/>
            <a:ext cx="5885181" cy="5334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entury Gothic"/>
              <a:buNone/>
              <a:defRPr>
                <a:solidFill>
                  <a:srgbClr val="808080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5" name="Google Shape;45;p19"/>
          <p:cNvSpPr txBox="1"/>
          <p:nvPr>
            <p:ph idx="8" type="body"/>
          </p:nvPr>
        </p:nvSpPr>
        <p:spPr>
          <a:xfrm>
            <a:off x="824242" y="4264655"/>
            <a:ext cx="788640" cy="533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2728"/>
              <a:buFont typeface="Century Gothic"/>
              <a:buNone/>
              <a:defRPr baseline="-25000" sz="2728">
                <a:solidFill>
                  <a:srgbClr val="D87A1A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6" name="Google Shape;46;p19"/>
          <p:cNvSpPr txBox="1"/>
          <p:nvPr>
            <p:ph idx="9" type="body"/>
          </p:nvPr>
        </p:nvSpPr>
        <p:spPr>
          <a:xfrm>
            <a:off x="1643378" y="4269747"/>
            <a:ext cx="5885181" cy="5334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entury Gothic"/>
              <a:buNone/>
              <a:defRPr>
                <a:solidFill>
                  <a:srgbClr val="808080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7" name="Google Shape;47;p19"/>
          <p:cNvSpPr txBox="1"/>
          <p:nvPr>
            <p:ph idx="13" type="body"/>
          </p:nvPr>
        </p:nvSpPr>
        <p:spPr>
          <a:xfrm>
            <a:off x="824242" y="2378035"/>
            <a:ext cx="788640" cy="533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2728"/>
              <a:buFont typeface="Century Gothic"/>
              <a:buNone/>
              <a:defRPr baseline="-25000" sz="2728">
                <a:solidFill>
                  <a:srgbClr val="D87A1A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8" name="Google Shape;48;p19"/>
          <p:cNvSpPr txBox="1"/>
          <p:nvPr>
            <p:ph idx="14" type="body"/>
          </p:nvPr>
        </p:nvSpPr>
        <p:spPr>
          <a:xfrm>
            <a:off x="1643378" y="2378035"/>
            <a:ext cx="5885181" cy="5334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entury Gothic"/>
              <a:buNone/>
              <a:defRPr>
                <a:solidFill>
                  <a:srgbClr val="808080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mparison Dark">
  <p:cSld name="1_Comparison Dark">
    <p:bg>
      <p:bgPr>
        <a:solidFill>
          <a:srgbClr val="000000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20"/>
          <p:cNvGrpSpPr/>
          <p:nvPr/>
        </p:nvGrpSpPr>
        <p:grpSpPr>
          <a:xfrm>
            <a:off x="8233289" y="0"/>
            <a:ext cx="2740013" cy="6850029"/>
            <a:chOff x="0" y="0"/>
            <a:chExt cx="2740012" cy="6850028"/>
          </a:xfrm>
        </p:grpSpPr>
        <p:pic>
          <p:nvPicPr>
            <p:cNvPr descr="Google Shape;40;p33" id="51" name="Google Shape;51;p2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0" y="0"/>
              <a:ext cx="2740012" cy="68500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oogle Shape;41;p33" id="52" name="Google Shape;52;p2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68551" y="4372450"/>
              <a:ext cx="878335" cy="17050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" name="Google Shape;53;p20"/>
          <p:cNvSpPr txBox="1"/>
          <p:nvPr>
            <p:ph type="title"/>
          </p:nvPr>
        </p:nvSpPr>
        <p:spPr>
          <a:xfrm>
            <a:off x="409099" y="286603"/>
            <a:ext cx="11373803" cy="14507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Book Antiqua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54" name="Google Shape;54;p20"/>
          <p:cNvSpPr txBox="1"/>
          <p:nvPr>
            <p:ph idx="1" type="body"/>
          </p:nvPr>
        </p:nvSpPr>
        <p:spPr>
          <a:xfrm>
            <a:off x="1318351" y="1894376"/>
            <a:ext cx="2847976" cy="3390899"/>
          </a:xfrm>
          <a:prstGeom prst="rect">
            <a:avLst/>
          </a:prstGeom>
          <a:solidFill>
            <a:srgbClr val="000000"/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ook Antiqua"/>
              <a:buNone/>
              <a:defRPr sz="2400">
                <a:solidFill>
                  <a:schemeClr val="accen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-228600" lvl="1" marL="9144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ook Antiqua"/>
              <a:buNone/>
              <a:defRPr sz="2400">
                <a:solidFill>
                  <a:schemeClr val="accen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-228600" lvl="2" marL="1371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ook Antiqua"/>
              <a:buNone/>
              <a:defRPr sz="2400">
                <a:solidFill>
                  <a:schemeClr val="accen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-228600" lvl="3" marL="18288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ook Antiqua"/>
              <a:buNone/>
              <a:defRPr sz="2400">
                <a:solidFill>
                  <a:schemeClr val="accen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-228600" lvl="4" marL="22860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ook Antiqua"/>
              <a:buNone/>
              <a:defRPr sz="2400">
                <a:solidFill>
                  <a:schemeClr val="accen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55" name="Google Shape;55;p20"/>
          <p:cNvSpPr/>
          <p:nvPr>
            <p:ph idx="2" type="pic"/>
          </p:nvPr>
        </p:nvSpPr>
        <p:spPr>
          <a:xfrm>
            <a:off x="2239418" y="2833688"/>
            <a:ext cx="1005841" cy="914401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20"/>
          <p:cNvSpPr txBox="1"/>
          <p:nvPr>
            <p:ph idx="3" type="body"/>
          </p:nvPr>
        </p:nvSpPr>
        <p:spPr>
          <a:xfrm>
            <a:off x="1605816" y="3989404"/>
            <a:ext cx="2275882" cy="8937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57" name="Google Shape;57;p20"/>
          <p:cNvSpPr txBox="1"/>
          <p:nvPr>
            <p:ph idx="4" type="body"/>
          </p:nvPr>
        </p:nvSpPr>
        <p:spPr>
          <a:xfrm>
            <a:off x="4790119" y="2033402"/>
            <a:ext cx="2569922" cy="3112846"/>
          </a:xfrm>
          <a:prstGeom prst="rect">
            <a:avLst/>
          </a:prstGeom>
          <a:solidFill>
            <a:srgbClr val="000000"/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58" name="Google Shape;58;p20"/>
          <p:cNvSpPr/>
          <p:nvPr>
            <p:ph idx="5" type="pic"/>
          </p:nvPr>
        </p:nvSpPr>
        <p:spPr>
          <a:xfrm>
            <a:off x="5572159" y="2954839"/>
            <a:ext cx="1005841" cy="914401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20"/>
          <p:cNvSpPr txBox="1"/>
          <p:nvPr>
            <p:ph idx="6" type="body"/>
          </p:nvPr>
        </p:nvSpPr>
        <p:spPr>
          <a:xfrm>
            <a:off x="4938557" y="3989404"/>
            <a:ext cx="2275881" cy="8937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0" name="Google Shape;60;p20"/>
          <p:cNvSpPr txBox="1"/>
          <p:nvPr>
            <p:ph idx="7" type="body"/>
          </p:nvPr>
        </p:nvSpPr>
        <p:spPr>
          <a:xfrm>
            <a:off x="8134429" y="2033402"/>
            <a:ext cx="2569922" cy="3112846"/>
          </a:xfrm>
          <a:prstGeom prst="rect">
            <a:avLst/>
          </a:prstGeom>
          <a:solidFill>
            <a:srgbClr val="000000"/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1" name="Google Shape;61;p20"/>
          <p:cNvSpPr/>
          <p:nvPr>
            <p:ph idx="8" type="pic"/>
          </p:nvPr>
        </p:nvSpPr>
        <p:spPr>
          <a:xfrm>
            <a:off x="8916469" y="2833688"/>
            <a:ext cx="1005841" cy="914401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20"/>
          <p:cNvSpPr txBox="1"/>
          <p:nvPr>
            <p:ph idx="9" type="body"/>
          </p:nvPr>
        </p:nvSpPr>
        <p:spPr>
          <a:xfrm>
            <a:off x="8282868" y="3989404"/>
            <a:ext cx="2275881" cy="8937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3" name="Google Shape;63;p20"/>
          <p:cNvSpPr txBox="1"/>
          <p:nvPr>
            <p:ph idx="12" type="sldNum"/>
          </p:nvPr>
        </p:nvSpPr>
        <p:spPr>
          <a:xfrm>
            <a:off x="11127514" y="6290774"/>
            <a:ext cx="258944" cy="256501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">
  <p:cSld name="3_Title Slide">
    <p:bg>
      <p:bgPr>
        <a:solidFill>
          <a:srgbClr val="000000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1"/>
          <p:cNvSpPr txBox="1"/>
          <p:nvPr>
            <p:ph type="title"/>
          </p:nvPr>
        </p:nvSpPr>
        <p:spPr>
          <a:xfrm>
            <a:off x="6615541" y="715653"/>
            <a:ext cx="4786877" cy="151831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Book Antiqua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66" name="Google Shape;66;p21"/>
          <p:cNvSpPr txBox="1"/>
          <p:nvPr>
            <p:ph idx="1" type="body"/>
          </p:nvPr>
        </p:nvSpPr>
        <p:spPr>
          <a:xfrm>
            <a:off x="6605707" y="2431476"/>
            <a:ext cx="4786878" cy="7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7" name="Google Shape;67;p21"/>
          <p:cNvSpPr/>
          <p:nvPr>
            <p:ph idx="2" type="pic"/>
          </p:nvPr>
        </p:nvSpPr>
        <p:spPr>
          <a:xfrm>
            <a:off x="0" y="-2235"/>
            <a:ext cx="5840730" cy="686227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1"/>
          <p:cNvSpPr txBox="1"/>
          <p:nvPr>
            <p:ph idx="3" type="body"/>
          </p:nvPr>
        </p:nvSpPr>
        <p:spPr>
          <a:xfrm>
            <a:off x="6605707" y="3348616"/>
            <a:ext cx="2699067" cy="25698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Courier New"/>
              <a:buChar char="o"/>
              <a:defRPr sz="1400">
                <a:solidFill>
                  <a:srgbClr val="FFFFFF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pic>
        <p:nvPicPr>
          <p:cNvPr descr="Graphic 8" id="69" name="Google Shape;69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4426665" y="5060315"/>
            <a:ext cx="927944" cy="1801302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21"/>
          <p:cNvSpPr txBox="1"/>
          <p:nvPr>
            <p:ph idx="12" type="sldNum"/>
          </p:nvPr>
        </p:nvSpPr>
        <p:spPr>
          <a:xfrm>
            <a:off x="5892800" y="6356350"/>
            <a:ext cx="2844800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sson Summary">
  <p:cSld name="Lesson Summary">
    <p:bg>
      <p:bgPr>
        <a:solidFill>
          <a:srgbClr val="000000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2"/>
          <p:cNvSpPr txBox="1"/>
          <p:nvPr>
            <p:ph type="title"/>
          </p:nvPr>
        </p:nvSpPr>
        <p:spPr>
          <a:xfrm>
            <a:off x="6599787" y="353961"/>
            <a:ext cx="4786878" cy="98322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Book Antiqua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73" name="Google Shape;73;p22"/>
          <p:cNvSpPr txBox="1"/>
          <p:nvPr>
            <p:ph idx="1" type="body"/>
          </p:nvPr>
        </p:nvSpPr>
        <p:spPr>
          <a:xfrm>
            <a:off x="6599787" y="1517073"/>
            <a:ext cx="4786878" cy="7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74" name="Google Shape;74;p22"/>
          <p:cNvSpPr/>
          <p:nvPr>
            <p:ph idx="2" type="pic"/>
          </p:nvPr>
        </p:nvSpPr>
        <p:spPr>
          <a:xfrm>
            <a:off x="0" y="-2235"/>
            <a:ext cx="5840730" cy="6862275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22"/>
          <p:cNvSpPr txBox="1"/>
          <p:nvPr>
            <p:ph idx="3" type="body"/>
          </p:nvPr>
        </p:nvSpPr>
        <p:spPr>
          <a:xfrm>
            <a:off x="6599787" y="2341260"/>
            <a:ext cx="4796711" cy="40194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entury Gothic"/>
              <a:buNone/>
              <a:defRPr>
                <a:solidFill>
                  <a:schemeClr val="accen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76" name="Google Shape;76;p22"/>
          <p:cNvSpPr txBox="1"/>
          <p:nvPr>
            <p:ph idx="4" type="body"/>
          </p:nvPr>
        </p:nvSpPr>
        <p:spPr>
          <a:xfrm>
            <a:off x="6599788" y="2753247"/>
            <a:ext cx="3852296" cy="8173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entury Gothic"/>
              <a:buNone/>
              <a:defRPr sz="1400">
                <a:solidFill>
                  <a:srgbClr val="FFFFFF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pic>
        <p:nvPicPr>
          <p:cNvPr descr="Graphic 8" id="77" name="Google Shape;77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4426665" y="5060315"/>
            <a:ext cx="927944" cy="1801302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22"/>
          <p:cNvSpPr txBox="1"/>
          <p:nvPr>
            <p:ph idx="5" type="body"/>
          </p:nvPr>
        </p:nvSpPr>
        <p:spPr>
          <a:xfrm>
            <a:off x="6599787" y="3563284"/>
            <a:ext cx="4796711" cy="40194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entury Gothic"/>
              <a:buNone/>
              <a:defRPr>
                <a:solidFill>
                  <a:schemeClr val="accen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79" name="Google Shape;79;p22"/>
          <p:cNvSpPr txBox="1"/>
          <p:nvPr>
            <p:ph idx="6" type="body"/>
          </p:nvPr>
        </p:nvSpPr>
        <p:spPr>
          <a:xfrm>
            <a:off x="6599787" y="3982577"/>
            <a:ext cx="3860547" cy="5291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entury Gothic"/>
              <a:buNone/>
              <a:defRPr sz="1400">
                <a:solidFill>
                  <a:srgbClr val="FFFFFF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80" name="Google Shape;80;p22"/>
          <p:cNvSpPr txBox="1"/>
          <p:nvPr>
            <p:ph idx="7" type="body"/>
          </p:nvPr>
        </p:nvSpPr>
        <p:spPr>
          <a:xfrm>
            <a:off x="6599787" y="4564817"/>
            <a:ext cx="4796711" cy="40194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entury Gothic"/>
              <a:buNone/>
              <a:defRPr>
                <a:solidFill>
                  <a:schemeClr val="accen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81" name="Google Shape;81;p22"/>
          <p:cNvSpPr txBox="1"/>
          <p:nvPr>
            <p:ph idx="8" type="body"/>
          </p:nvPr>
        </p:nvSpPr>
        <p:spPr>
          <a:xfrm>
            <a:off x="6599787" y="4975138"/>
            <a:ext cx="3860547" cy="8529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entury Gothic"/>
              <a:buNone/>
              <a:defRPr sz="1400">
                <a:solidFill>
                  <a:srgbClr val="FFFFFF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82" name="Google Shape;82;p22"/>
          <p:cNvSpPr txBox="1"/>
          <p:nvPr>
            <p:ph idx="12" type="sldNum"/>
          </p:nvPr>
        </p:nvSpPr>
        <p:spPr>
          <a:xfrm>
            <a:off x="5892800" y="6356350"/>
            <a:ext cx="2844800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Topic 2">
  <p:cSld name="Agenda - Topic 2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3"/>
          <p:cNvSpPr/>
          <p:nvPr/>
        </p:nvSpPr>
        <p:spPr>
          <a:xfrm>
            <a:off x="6093536" y="-1946"/>
            <a:ext cx="3601341" cy="6881816"/>
          </a:xfrm>
          <a:custGeom>
            <a:rect b="b" l="l" r="r" t="t"/>
            <a:pathLst>
              <a:path extrusionOk="0" h="21600" w="2160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6383" y="21600"/>
                </a:lnTo>
                <a:lnTo>
                  <a:pt x="8643" y="17232"/>
                </a:lnTo>
                <a:lnTo>
                  <a:pt x="11010" y="12665"/>
                </a:lnTo>
                <a:cubicBezTo>
                  <a:pt x="11155" y="12377"/>
                  <a:pt x="11720" y="12209"/>
                  <a:pt x="12270" y="12285"/>
                </a:cubicBezTo>
                <a:cubicBezTo>
                  <a:pt x="12820" y="12361"/>
                  <a:pt x="13140" y="12657"/>
                  <a:pt x="12995" y="12944"/>
                </a:cubicBezTo>
                <a:lnTo>
                  <a:pt x="11438" y="15950"/>
                </a:lnTo>
                <a:cubicBezTo>
                  <a:pt x="11292" y="16238"/>
                  <a:pt x="11613" y="16533"/>
                  <a:pt x="12163" y="16609"/>
                </a:cubicBezTo>
                <a:cubicBezTo>
                  <a:pt x="12652" y="16677"/>
                  <a:pt x="13155" y="16549"/>
                  <a:pt x="13362" y="16318"/>
                </a:cubicBezTo>
                <a:lnTo>
                  <a:pt x="15415" y="12313"/>
                </a:lnTo>
                <a:lnTo>
                  <a:pt x="15606" y="11926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" name="Google Shape;85;p23"/>
          <p:cNvSpPr/>
          <p:nvPr>
            <p:ph idx="2" type="pic"/>
          </p:nvPr>
        </p:nvSpPr>
        <p:spPr>
          <a:xfrm flipH="1">
            <a:off x="7163690" y="0"/>
            <a:ext cx="5024826" cy="6858001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23"/>
          <p:cNvSpPr txBox="1"/>
          <p:nvPr>
            <p:ph type="title"/>
          </p:nvPr>
        </p:nvSpPr>
        <p:spPr>
          <a:xfrm>
            <a:off x="796321" y="320040"/>
            <a:ext cx="6732239" cy="10171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ook Antiqua"/>
              <a:buNone/>
              <a:defRPr sz="36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87" name="Google Shape;87;p23"/>
          <p:cNvSpPr txBox="1"/>
          <p:nvPr>
            <p:ph idx="1" type="body"/>
          </p:nvPr>
        </p:nvSpPr>
        <p:spPr>
          <a:xfrm>
            <a:off x="824242" y="1749479"/>
            <a:ext cx="788640" cy="533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4400"/>
              <a:buFont typeface="Century Gothic"/>
              <a:buNone/>
              <a:defRPr baseline="-25000" sz="4400">
                <a:solidFill>
                  <a:srgbClr val="D87A1A"/>
                </a:solidFill>
              </a:defRPr>
            </a:lvl1pPr>
            <a:lvl2pPr indent="-228600" lvl="1" marL="9144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4400"/>
              <a:buFont typeface="Century Gothic"/>
              <a:buNone/>
              <a:defRPr baseline="-25000" sz="4400">
                <a:solidFill>
                  <a:srgbClr val="D87A1A"/>
                </a:solidFill>
              </a:defRPr>
            </a:lvl2pPr>
            <a:lvl3pPr indent="-228600" lvl="2" marL="13716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4400"/>
              <a:buFont typeface="Century Gothic"/>
              <a:buNone/>
              <a:defRPr baseline="-25000" sz="4400">
                <a:solidFill>
                  <a:srgbClr val="D87A1A"/>
                </a:solidFill>
              </a:defRPr>
            </a:lvl3pPr>
            <a:lvl4pPr indent="-228600" lvl="3" marL="18288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4400"/>
              <a:buFont typeface="Century Gothic"/>
              <a:buNone/>
              <a:defRPr baseline="-25000" sz="4400">
                <a:solidFill>
                  <a:srgbClr val="D87A1A"/>
                </a:solidFill>
              </a:defRPr>
            </a:lvl4pPr>
            <a:lvl5pPr indent="-228600" lvl="4" marL="22860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4400"/>
              <a:buFont typeface="Century Gothic"/>
              <a:buNone/>
              <a:defRPr baseline="-25000" sz="4400">
                <a:solidFill>
                  <a:srgbClr val="D87A1A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88" name="Google Shape;88;p23"/>
          <p:cNvSpPr txBox="1"/>
          <p:nvPr>
            <p:ph idx="3" type="body"/>
          </p:nvPr>
        </p:nvSpPr>
        <p:spPr>
          <a:xfrm>
            <a:off x="1643378" y="1749479"/>
            <a:ext cx="5885181" cy="5334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entury Gothic"/>
              <a:buNone/>
              <a:defRPr>
                <a:solidFill>
                  <a:srgbClr val="808080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89" name="Google Shape;89;p23"/>
          <p:cNvSpPr txBox="1"/>
          <p:nvPr>
            <p:ph idx="4" type="body"/>
          </p:nvPr>
        </p:nvSpPr>
        <p:spPr>
          <a:xfrm>
            <a:off x="824242" y="2378035"/>
            <a:ext cx="788640" cy="533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2484"/>
              <a:buFont typeface="Century Gothic"/>
              <a:buNone/>
              <a:defRPr baseline="-25000" sz="2484">
                <a:solidFill>
                  <a:srgbClr val="D87A1A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90" name="Google Shape;90;p23"/>
          <p:cNvSpPr txBox="1"/>
          <p:nvPr>
            <p:ph idx="5" type="body"/>
          </p:nvPr>
        </p:nvSpPr>
        <p:spPr>
          <a:xfrm>
            <a:off x="1643378" y="2378035"/>
            <a:ext cx="5885181" cy="5334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 Gothic"/>
              <a:buNone/>
              <a:defRPr sz="2400"/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91" name="Google Shape;91;p23"/>
          <p:cNvSpPr txBox="1"/>
          <p:nvPr>
            <p:ph idx="6" type="body"/>
          </p:nvPr>
        </p:nvSpPr>
        <p:spPr>
          <a:xfrm>
            <a:off x="824242" y="3006908"/>
            <a:ext cx="788640" cy="533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2728"/>
              <a:buFont typeface="Century Gothic"/>
              <a:buNone/>
              <a:defRPr baseline="-25000" sz="2728">
                <a:solidFill>
                  <a:srgbClr val="D87A1A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7" type="body"/>
          </p:nvPr>
        </p:nvSpPr>
        <p:spPr>
          <a:xfrm>
            <a:off x="1643378" y="3009613"/>
            <a:ext cx="5885181" cy="5334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entury Gothic"/>
              <a:buNone/>
              <a:defRPr>
                <a:solidFill>
                  <a:srgbClr val="808080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93" name="Google Shape;93;p23"/>
          <p:cNvSpPr txBox="1"/>
          <p:nvPr>
            <p:ph idx="8" type="body"/>
          </p:nvPr>
        </p:nvSpPr>
        <p:spPr>
          <a:xfrm>
            <a:off x="824242" y="3635783"/>
            <a:ext cx="788640" cy="533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2728"/>
              <a:buFont typeface="Century Gothic"/>
              <a:buNone/>
              <a:defRPr baseline="-25000" sz="2728">
                <a:solidFill>
                  <a:srgbClr val="D87A1A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94" name="Google Shape;94;p23"/>
          <p:cNvSpPr txBox="1"/>
          <p:nvPr>
            <p:ph idx="9" type="body"/>
          </p:nvPr>
        </p:nvSpPr>
        <p:spPr>
          <a:xfrm>
            <a:off x="1643378" y="3638169"/>
            <a:ext cx="5885181" cy="5334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entury Gothic"/>
              <a:buNone/>
              <a:defRPr>
                <a:solidFill>
                  <a:srgbClr val="808080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95" name="Google Shape;95;p23"/>
          <p:cNvSpPr txBox="1"/>
          <p:nvPr>
            <p:ph idx="13" type="body"/>
          </p:nvPr>
        </p:nvSpPr>
        <p:spPr>
          <a:xfrm>
            <a:off x="824242" y="4264655"/>
            <a:ext cx="788640" cy="533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2728"/>
              <a:buFont typeface="Century Gothic"/>
              <a:buNone/>
              <a:defRPr baseline="-25000" sz="2728">
                <a:solidFill>
                  <a:srgbClr val="D87A1A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96" name="Google Shape;96;p23"/>
          <p:cNvSpPr txBox="1"/>
          <p:nvPr>
            <p:ph idx="14" type="body"/>
          </p:nvPr>
        </p:nvSpPr>
        <p:spPr>
          <a:xfrm>
            <a:off x="1643378" y="4269747"/>
            <a:ext cx="5885181" cy="5334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entury Gothic"/>
              <a:buNone/>
              <a:defRPr>
                <a:solidFill>
                  <a:srgbClr val="808080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cxnSp>
        <p:nvCxnSpPr>
          <p:cNvPr id="97" name="Google Shape;97;p23"/>
          <p:cNvCxnSpPr/>
          <p:nvPr/>
        </p:nvCxnSpPr>
        <p:spPr>
          <a:xfrm flipH="1" rot="10800000">
            <a:off x="6889763" y="0"/>
            <a:ext cx="1822122" cy="6871448"/>
          </a:xfrm>
          <a:prstGeom prst="straightConnector1">
            <a:avLst/>
          </a:prstGeom>
          <a:noFill/>
          <a:ln cap="flat" cmpd="sng" w="22225">
            <a:solidFill>
              <a:srgbClr val="D87A1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8" name="Google Shape;98;p23"/>
          <p:cNvSpPr txBox="1"/>
          <p:nvPr>
            <p:ph idx="12" type="sldNum"/>
          </p:nvPr>
        </p:nvSpPr>
        <p:spPr>
          <a:xfrm>
            <a:off x="11127474" y="6290774"/>
            <a:ext cx="258984" cy="2565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4"/>
          <p:cNvSpPr txBox="1"/>
          <p:nvPr>
            <p:ph type="title"/>
          </p:nvPr>
        </p:nvSpPr>
        <p:spPr>
          <a:xfrm>
            <a:off x="796321" y="320040"/>
            <a:ext cx="6732239" cy="15240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ook Antiqua"/>
              <a:buNone/>
              <a:defRPr sz="36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01" name="Google Shape;101;p24"/>
          <p:cNvSpPr txBox="1"/>
          <p:nvPr>
            <p:ph idx="1" type="body"/>
          </p:nvPr>
        </p:nvSpPr>
        <p:spPr>
          <a:xfrm>
            <a:off x="796321" y="2252075"/>
            <a:ext cx="5797551" cy="30517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 "/>
              <a:defRPr sz="1400"/>
            </a:lvl1pPr>
            <a:lvl2pPr indent="-3175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◦"/>
              <a:defRPr sz="1400"/>
            </a:lvl2pPr>
            <a:lvl3pPr indent="-3175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◦"/>
              <a:defRPr sz="1400"/>
            </a:lvl3pPr>
            <a:lvl4pPr indent="-3175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◦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◦"/>
              <a:defRPr sz="1400"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02" name="Google Shape;102;p24"/>
          <p:cNvSpPr/>
          <p:nvPr>
            <p:ph idx="2" type="pic"/>
          </p:nvPr>
        </p:nvSpPr>
        <p:spPr>
          <a:xfrm flipH="1">
            <a:off x="7163690" y="0"/>
            <a:ext cx="5024826" cy="6858001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24"/>
          <p:cNvSpPr/>
          <p:nvPr/>
        </p:nvSpPr>
        <p:spPr>
          <a:xfrm>
            <a:off x="6093536" y="-1946"/>
            <a:ext cx="3601341" cy="6881816"/>
          </a:xfrm>
          <a:custGeom>
            <a:rect b="b" l="l" r="r" t="t"/>
            <a:pathLst>
              <a:path extrusionOk="0" h="21600" w="2160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6383" y="21600"/>
                </a:lnTo>
                <a:lnTo>
                  <a:pt x="8643" y="17232"/>
                </a:lnTo>
                <a:lnTo>
                  <a:pt x="11010" y="12665"/>
                </a:lnTo>
                <a:cubicBezTo>
                  <a:pt x="11155" y="12377"/>
                  <a:pt x="11720" y="12209"/>
                  <a:pt x="12270" y="12285"/>
                </a:cubicBezTo>
                <a:cubicBezTo>
                  <a:pt x="12820" y="12361"/>
                  <a:pt x="13140" y="12657"/>
                  <a:pt x="12995" y="12944"/>
                </a:cubicBezTo>
                <a:lnTo>
                  <a:pt x="11438" y="15950"/>
                </a:lnTo>
                <a:cubicBezTo>
                  <a:pt x="11292" y="16238"/>
                  <a:pt x="11613" y="16533"/>
                  <a:pt x="12163" y="16609"/>
                </a:cubicBezTo>
                <a:cubicBezTo>
                  <a:pt x="12652" y="16677"/>
                  <a:pt x="13155" y="16549"/>
                  <a:pt x="13362" y="16318"/>
                </a:cubicBezTo>
                <a:lnTo>
                  <a:pt x="15415" y="12313"/>
                </a:lnTo>
                <a:lnTo>
                  <a:pt x="15606" y="11926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04" name="Google Shape;104;p24"/>
          <p:cNvCxnSpPr/>
          <p:nvPr/>
        </p:nvCxnSpPr>
        <p:spPr>
          <a:xfrm flipH="1" rot="10800000">
            <a:off x="6889763" y="0"/>
            <a:ext cx="1822122" cy="6871448"/>
          </a:xfrm>
          <a:prstGeom prst="straightConnector1">
            <a:avLst/>
          </a:prstGeom>
          <a:noFill/>
          <a:ln cap="flat" cmpd="sng" w="22225">
            <a:solidFill>
              <a:srgbClr val="D87A1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5" name="Google Shape;105;p24"/>
          <p:cNvSpPr txBox="1"/>
          <p:nvPr>
            <p:ph idx="12" type="sldNum"/>
          </p:nvPr>
        </p:nvSpPr>
        <p:spPr>
          <a:xfrm>
            <a:off x="11127474" y="6290774"/>
            <a:ext cx="258984" cy="2565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(Single line)">
  <p:cSld name="Title and Content (Single line)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/>
          <p:nvPr>
            <p:ph type="title"/>
          </p:nvPr>
        </p:nvSpPr>
        <p:spPr>
          <a:xfrm>
            <a:off x="796321" y="408820"/>
            <a:ext cx="8935509" cy="94946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ook Antiqua"/>
              <a:buNone/>
              <a:defRPr sz="36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08" name="Google Shape;108;p25"/>
          <p:cNvSpPr txBox="1"/>
          <p:nvPr>
            <p:ph idx="1" type="body"/>
          </p:nvPr>
        </p:nvSpPr>
        <p:spPr>
          <a:xfrm>
            <a:off x="796321" y="1986060"/>
            <a:ext cx="5797551" cy="40152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 "/>
              <a:defRPr sz="1400"/>
            </a:lvl1pPr>
            <a:lvl2pPr indent="-3175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◦"/>
              <a:defRPr sz="1400"/>
            </a:lvl2pPr>
            <a:lvl3pPr indent="-3175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◦"/>
              <a:defRPr sz="1400"/>
            </a:lvl3pPr>
            <a:lvl4pPr indent="-3175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◦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◦"/>
              <a:defRPr sz="1400"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09" name="Google Shape;109;p25"/>
          <p:cNvSpPr/>
          <p:nvPr>
            <p:ph idx="2" type="pic"/>
          </p:nvPr>
        </p:nvSpPr>
        <p:spPr>
          <a:xfrm flipH="1">
            <a:off x="7163690" y="0"/>
            <a:ext cx="5024826" cy="6858001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25"/>
          <p:cNvSpPr txBox="1"/>
          <p:nvPr>
            <p:ph idx="12" type="sldNum"/>
          </p:nvPr>
        </p:nvSpPr>
        <p:spPr>
          <a:xfrm>
            <a:off x="11127474" y="6290774"/>
            <a:ext cx="258984" cy="2565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/>
          <p:nvPr>
            <p:ph type="title"/>
          </p:nvPr>
        </p:nvSpPr>
        <p:spPr>
          <a:xfrm>
            <a:off x="1097280" y="286603"/>
            <a:ext cx="10058401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Book Antiqua"/>
              <a:buNone/>
              <a:defRPr b="0" i="0" sz="6000" u="none" cap="none" strike="noStrik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Book Antiqua"/>
              <a:buNone/>
              <a:defRPr b="0" i="0" sz="6000" u="none" cap="none" strike="noStrik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Book Antiqua"/>
              <a:buNone/>
              <a:defRPr b="0" i="0" sz="6000" u="none" cap="none" strike="noStrik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Book Antiqua"/>
              <a:buNone/>
              <a:defRPr b="0" i="0" sz="6000" u="none" cap="none" strike="noStrik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Book Antiqua"/>
              <a:buNone/>
              <a:defRPr b="0" i="0" sz="6000" u="none" cap="none" strike="noStrik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Book Antiqua"/>
              <a:buNone/>
              <a:defRPr b="0" i="0" sz="6000" u="none" cap="none" strike="noStrik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Book Antiqua"/>
              <a:buNone/>
              <a:defRPr b="0" i="0" sz="6000" u="none" cap="none" strike="noStrik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Book Antiqua"/>
              <a:buNone/>
              <a:defRPr b="0" i="0" sz="6000" u="none" cap="none" strike="noStrik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Book Antiqua"/>
              <a:buNone/>
              <a:defRPr b="0" i="0" sz="6000" u="none" cap="none" strike="noStrik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/>
        </p:txBody>
      </p:sp>
      <p:sp>
        <p:nvSpPr>
          <p:cNvPr id="7" name="Google Shape;7;p16"/>
          <p:cNvSpPr txBox="1"/>
          <p:nvPr>
            <p:ph idx="1" type="body"/>
          </p:nvPr>
        </p:nvSpPr>
        <p:spPr>
          <a:xfrm>
            <a:off x="1097280" y="2108200"/>
            <a:ext cx="10058401" cy="37608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55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b="0" i="0" sz="20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b="0" i="0" sz="20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b="0" i="0" sz="20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b="0" i="0" sz="20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b="0" i="0" sz="20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b="0" i="0" sz="20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b="0" i="0" sz="20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b="0" i="0" sz="20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b="0" i="0" sz="20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" name="Google Shape;8;p16"/>
          <p:cNvSpPr txBox="1"/>
          <p:nvPr>
            <p:ph idx="12" type="sldNum"/>
          </p:nvPr>
        </p:nvSpPr>
        <p:spPr>
          <a:xfrm>
            <a:off x="11289525" y="6221324"/>
            <a:ext cx="258984" cy="2565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b="0" i="0" sz="11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b="0" i="0" sz="11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b="0" i="0" sz="11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b="0" i="0" sz="11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b="0" i="0" sz="11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b="0" i="0" sz="11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b="0" i="0" sz="11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b="0" i="0" sz="11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  <a:defRPr b="0" i="0" sz="11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Relationship Id="rId4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Relationship Id="rId4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19.png"/><Relationship Id="rId5" Type="http://schemas.openxmlformats.org/officeDocument/2006/relationships/image" Target="../media/image14.png"/><Relationship Id="rId6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"/>
          <p:cNvSpPr txBox="1"/>
          <p:nvPr>
            <p:ph idx="4294967295" type="ctrTitle"/>
          </p:nvPr>
        </p:nvSpPr>
        <p:spPr>
          <a:xfrm>
            <a:off x="7119890" y="723439"/>
            <a:ext cx="4323427" cy="25790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Book Antiqua"/>
              <a:buNone/>
            </a:pPr>
            <a:r>
              <a:rPr b="0" i="0" lang="en-US" sz="4800" u="none" cap="none" strike="noStrik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Test di penetrazione</a:t>
            </a:r>
            <a:endParaRPr/>
          </a:p>
        </p:txBody>
      </p:sp>
      <p:sp>
        <p:nvSpPr>
          <p:cNvPr id="235" name="Google Shape;235;p1"/>
          <p:cNvSpPr txBox="1"/>
          <p:nvPr>
            <p:ph idx="4294967295" type="subTitle"/>
          </p:nvPr>
        </p:nvSpPr>
        <p:spPr>
          <a:xfrm>
            <a:off x="7128151" y="5248833"/>
            <a:ext cx="4323427" cy="10089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PRESENTAZIONE A CURA DI: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KOUTRAS DIMITRIS</a:t>
            </a:r>
            <a:endParaRPr/>
          </a:p>
        </p:txBody>
      </p:sp>
      <p:sp>
        <p:nvSpPr>
          <p:cNvPr id="236" name="Google Shape;236;p1"/>
          <p:cNvSpPr txBox="1"/>
          <p:nvPr>
            <p:ph idx="3" type="body"/>
          </p:nvPr>
        </p:nvSpPr>
        <p:spPr>
          <a:xfrm>
            <a:off x="6610120" y="3373515"/>
            <a:ext cx="4832580" cy="10089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80"/>
              <a:buNone/>
            </a:pPr>
            <a:r>
              <a:rPr b="1" lang="en-US" sz="5880">
                <a:solidFill>
                  <a:srgbClr val="D87A1A"/>
                </a:solidFill>
              </a:rPr>
              <a:t>CSP010_S_E</a:t>
            </a:r>
            <a:endParaRPr/>
          </a:p>
        </p:txBody>
      </p:sp>
      <p:sp>
        <p:nvSpPr>
          <p:cNvPr id="237" name="Google Shape;237;p1"/>
          <p:cNvSpPr/>
          <p:nvPr/>
        </p:nvSpPr>
        <p:spPr>
          <a:xfrm rot="10800000">
            <a:off x="3507755" y="-11162"/>
            <a:ext cx="2553082" cy="6858843"/>
          </a:xfrm>
          <a:custGeom>
            <a:rect b="b" l="l" r="r" t="t"/>
            <a:pathLst>
              <a:path extrusionOk="0" h="21600" w="21600">
                <a:moveTo>
                  <a:pt x="21375" y="0"/>
                </a:moveTo>
                <a:lnTo>
                  <a:pt x="14443" y="10022"/>
                </a:lnTo>
                <a:lnTo>
                  <a:pt x="11556" y="14025"/>
                </a:lnTo>
                <a:cubicBezTo>
                  <a:pt x="11277" y="14244"/>
                  <a:pt x="10623" y="14356"/>
                  <a:pt x="10001" y="14292"/>
                </a:cubicBezTo>
                <a:cubicBezTo>
                  <a:pt x="9292" y="14220"/>
                  <a:pt x="8863" y="13945"/>
                  <a:pt x="9056" y="13682"/>
                </a:cubicBezTo>
                <a:lnTo>
                  <a:pt x="11245" y="10676"/>
                </a:lnTo>
                <a:cubicBezTo>
                  <a:pt x="11353" y="10529"/>
                  <a:pt x="11299" y="10373"/>
                  <a:pt x="11095" y="10237"/>
                </a:cubicBezTo>
                <a:cubicBezTo>
                  <a:pt x="10891" y="10102"/>
                  <a:pt x="10559" y="10006"/>
                  <a:pt x="10151" y="9966"/>
                </a:cubicBezTo>
                <a:cubicBezTo>
                  <a:pt x="9325" y="9882"/>
                  <a:pt x="8466" y="10066"/>
                  <a:pt x="8252" y="10373"/>
                </a:cubicBezTo>
                <a:lnTo>
                  <a:pt x="4925" y="14939"/>
                </a:lnTo>
                <a:lnTo>
                  <a:pt x="43" y="21548"/>
                </a:lnTo>
                <a:cubicBezTo>
                  <a:pt x="43" y="21548"/>
                  <a:pt x="11" y="21588"/>
                  <a:pt x="0" y="21600"/>
                </a:cubicBezTo>
                <a:lnTo>
                  <a:pt x="225" y="21600"/>
                </a:lnTo>
                <a:lnTo>
                  <a:pt x="5140" y="14963"/>
                </a:lnTo>
                <a:lnTo>
                  <a:pt x="8466" y="10397"/>
                </a:lnTo>
                <a:cubicBezTo>
                  <a:pt x="8659" y="10133"/>
                  <a:pt x="9400" y="9974"/>
                  <a:pt x="10108" y="10046"/>
                </a:cubicBezTo>
                <a:cubicBezTo>
                  <a:pt x="10451" y="10082"/>
                  <a:pt x="10741" y="10161"/>
                  <a:pt x="10913" y="10277"/>
                </a:cubicBezTo>
                <a:cubicBezTo>
                  <a:pt x="11095" y="10393"/>
                  <a:pt x="11138" y="10525"/>
                  <a:pt x="11041" y="10656"/>
                </a:cubicBezTo>
                <a:lnTo>
                  <a:pt x="8852" y="13662"/>
                </a:lnTo>
                <a:cubicBezTo>
                  <a:pt x="8627" y="13969"/>
                  <a:pt x="9121" y="14288"/>
                  <a:pt x="9947" y="14368"/>
                </a:cubicBezTo>
                <a:cubicBezTo>
                  <a:pt x="10677" y="14440"/>
                  <a:pt x="11438" y="14308"/>
                  <a:pt x="11760" y="14053"/>
                </a:cubicBezTo>
                <a:lnTo>
                  <a:pt x="11760" y="14049"/>
                </a:lnTo>
                <a:lnTo>
                  <a:pt x="14647" y="10042"/>
                </a:lnTo>
                <a:lnTo>
                  <a:pt x="21600" y="4"/>
                </a:lnTo>
                <a:cubicBezTo>
                  <a:pt x="21525" y="0"/>
                  <a:pt x="21450" y="0"/>
                  <a:pt x="213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38" name="Google Shape;238;p1"/>
          <p:cNvGrpSpPr/>
          <p:nvPr/>
        </p:nvGrpSpPr>
        <p:grpSpPr>
          <a:xfrm>
            <a:off x="0" y="-2235"/>
            <a:ext cx="5840731" cy="6862276"/>
            <a:chOff x="0" y="0"/>
            <a:chExt cx="5840730" cy="6862275"/>
          </a:xfrm>
        </p:grpSpPr>
        <p:sp>
          <p:nvSpPr>
            <p:cNvPr id="239" name="Google Shape;239;p1"/>
            <p:cNvSpPr/>
            <p:nvPr/>
          </p:nvSpPr>
          <p:spPr>
            <a:xfrm>
              <a:off x="0" y="0"/>
              <a:ext cx="5840730" cy="6862275"/>
            </a:xfrm>
            <a:prstGeom prst="rect">
              <a:avLst/>
            </a:prstGeom>
            <a:solidFill>
              <a:srgbClr val="E7E6E6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entury Gothic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descr="image12.jpeg" id="240" name="Google Shape;240;p1"/>
            <p:cNvPicPr preferRelativeResize="0"/>
            <p:nvPr/>
          </p:nvPicPr>
          <p:blipFill rotWithShape="1">
            <a:blip r:embed="rId3">
              <a:alphaModFix/>
            </a:blip>
            <a:srcRect b="783" l="0" r="0" t="784"/>
            <a:stretch/>
          </p:blipFill>
          <p:spPr>
            <a:xfrm>
              <a:off x="0" y="0"/>
              <a:ext cx="5840730" cy="68622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Google Shape;213;p1" id="241" name="Google Shape;241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90674" y="6305150"/>
            <a:ext cx="2553076" cy="472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0"/>
          <p:cNvSpPr txBox="1"/>
          <p:nvPr>
            <p:ph type="title"/>
          </p:nvPr>
        </p:nvSpPr>
        <p:spPr>
          <a:xfrm>
            <a:off x="6599787" y="0"/>
            <a:ext cx="4786877" cy="9832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Book Antiqua"/>
              <a:buNone/>
            </a:pPr>
            <a:r>
              <a:rPr lang="en-US" sz="3600">
                <a:solidFill>
                  <a:srgbClr val="FFFFFF"/>
                </a:solidFill>
              </a:rPr>
              <a:t>Schema di formazione</a:t>
            </a:r>
            <a:endParaRPr/>
          </a:p>
        </p:txBody>
      </p:sp>
      <p:sp>
        <p:nvSpPr>
          <p:cNvPr id="353" name="Google Shape;353;p10"/>
          <p:cNvSpPr txBox="1"/>
          <p:nvPr>
            <p:ph idx="1" type="body"/>
          </p:nvPr>
        </p:nvSpPr>
        <p:spPr>
          <a:xfrm>
            <a:off x="6599787" y="1163112"/>
            <a:ext cx="4786877" cy="7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>
                <a:solidFill>
                  <a:schemeClr val="accent1"/>
                </a:solidFill>
              </a:rPr>
              <a:t>Giorno 1</a:t>
            </a:r>
            <a:endParaRPr/>
          </a:p>
        </p:txBody>
      </p:sp>
      <p:sp>
        <p:nvSpPr>
          <p:cNvPr id="354" name="Google Shape;354;p10"/>
          <p:cNvSpPr txBox="1"/>
          <p:nvPr>
            <p:ph idx="3" type="body"/>
          </p:nvPr>
        </p:nvSpPr>
        <p:spPr>
          <a:xfrm>
            <a:off x="6599787" y="2341260"/>
            <a:ext cx="4796711" cy="40194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44"/>
              <a:buFont typeface="Calibri"/>
              <a:buNone/>
            </a:pPr>
            <a:r>
              <a:rPr lang="en-US" sz="1344"/>
              <a:t>Argomento-1: Introduzione ai principali settori dell'energia Cybersecurity</a:t>
            </a:r>
            <a:endParaRPr/>
          </a:p>
        </p:txBody>
      </p:sp>
      <p:sp>
        <p:nvSpPr>
          <p:cNvPr id="355" name="Google Shape;355;p10"/>
          <p:cNvSpPr txBox="1"/>
          <p:nvPr>
            <p:ph idx="5" type="body"/>
          </p:nvPr>
        </p:nvSpPr>
        <p:spPr>
          <a:xfrm>
            <a:off x="6599786" y="3084077"/>
            <a:ext cx="5188801" cy="40194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</a:pPr>
            <a:r>
              <a:rPr lang="en-US" sz="1600"/>
              <a:t>Argomento-2: Ambiente di sicurezza: la situazione attuale</a:t>
            </a:r>
            <a:endParaRPr/>
          </a:p>
        </p:txBody>
      </p:sp>
      <p:sp>
        <p:nvSpPr>
          <p:cNvPr id="356" name="Google Shape;356;p10"/>
          <p:cNvSpPr txBox="1"/>
          <p:nvPr>
            <p:ph idx="7" type="body"/>
          </p:nvPr>
        </p:nvSpPr>
        <p:spPr>
          <a:xfrm>
            <a:off x="6589954" y="3699295"/>
            <a:ext cx="4796711" cy="40194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</a:pPr>
            <a:r>
              <a:rPr lang="en-US" sz="1600"/>
              <a:t>Argomento 3: Binari</a:t>
            </a:r>
            <a:endParaRPr/>
          </a:p>
        </p:txBody>
      </p:sp>
      <p:grpSp>
        <p:nvGrpSpPr>
          <p:cNvPr id="357" name="Google Shape;357;p10"/>
          <p:cNvGrpSpPr/>
          <p:nvPr/>
        </p:nvGrpSpPr>
        <p:grpSpPr>
          <a:xfrm>
            <a:off x="3084059" y="-2"/>
            <a:ext cx="2959133" cy="6871450"/>
            <a:chOff x="-1" y="-1"/>
            <a:chExt cx="2959131" cy="6871448"/>
          </a:xfrm>
        </p:grpSpPr>
        <p:sp>
          <p:nvSpPr>
            <p:cNvPr id="358" name="Google Shape;358;p10"/>
            <p:cNvSpPr/>
            <p:nvPr/>
          </p:nvSpPr>
          <p:spPr>
            <a:xfrm rot="10800000">
              <a:off x="414127" y="17721"/>
              <a:ext cx="2545003" cy="6837174"/>
            </a:xfrm>
            <a:custGeom>
              <a:rect b="b" l="l" r="r" t="t"/>
              <a:pathLst>
                <a:path extrusionOk="0" h="21600" w="21600">
                  <a:moveTo>
                    <a:pt x="21375" y="0"/>
                  </a:moveTo>
                  <a:lnTo>
                    <a:pt x="14443" y="10022"/>
                  </a:lnTo>
                  <a:lnTo>
                    <a:pt x="11556" y="14025"/>
                  </a:lnTo>
                  <a:cubicBezTo>
                    <a:pt x="11277" y="14244"/>
                    <a:pt x="10623" y="14356"/>
                    <a:pt x="10001" y="14292"/>
                  </a:cubicBezTo>
                  <a:cubicBezTo>
                    <a:pt x="9292" y="14220"/>
                    <a:pt x="8863" y="13945"/>
                    <a:pt x="9056" y="13682"/>
                  </a:cubicBezTo>
                  <a:lnTo>
                    <a:pt x="11245" y="10676"/>
                  </a:lnTo>
                  <a:cubicBezTo>
                    <a:pt x="11353" y="10529"/>
                    <a:pt x="11299" y="10373"/>
                    <a:pt x="11095" y="10237"/>
                  </a:cubicBezTo>
                  <a:cubicBezTo>
                    <a:pt x="10891" y="10102"/>
                    <a:pt x="10559" y="10006"/>
                    <a:pt x="10151" y="9966"/>
                  </a:cubicBezTo>
                  <a:cubicBezTo>
                    <a:pt x="9325" y="9882"/>
                    <a:pt x="8466" y="10066"/>
                    <a:pt x="8252" y="10373"/>
                  </a:cubicBezTo>
                  <a:lnTo>
                    <a:pt x="4925" y="14939"/>
                  </a:lnTo>
                  <a:lnTo>
                    <a:pt x="43" y="21548"/>
                  </a:lnTo>
                  <a:cubicBezTo>
                    <a:pt x="43" y="21548"/>
                    <a:pt x="11" y="21588"/>
                    <a:pt x="0" y="21600"/>
                  </a:cubicBezTo>
                  <a:lnTo>
                    <a:pt x="225" y="21600"/>
                  </a:lnTo>
                  <a:lnTo>
                    <a:pt x="5140" y="14963"/>
                  </a:lnTo>
                  <a:lnTo>
                    <a:pt x="8466" y="10397"/>
                  </a:lnTo>
                  <a:cubicBezTo>
                    <a:pt x="8659" y="10133"/>
                    <a:pt x="9400" y="9974"/>
                    <a:pt x="10108" y="10046"/>
                  </a:cubicBezTo>
                  <a:cubicBezTo>
                    <a:pt x="10451" y="10082"/>
                    <a:pt x="10741" y="10161"/>
                    <a:pt x="10913" y="10277"/>
                  </a:cubicBezTo>
                  <a:cubicBezTo>
                    <a:pt x="11095" y="10393"/>
                    <a:pt x="11138" y="10525"/>
                    <a:pt x="11041" y="10656"/>
                  </a:cubicBezTo>
                  <a:lnTo>
                    <a:pt x="8852" y="13662"/>
                  </a:lnTo>
                  <a:cubicBezTo>
                    <a:pt x="8627" y="13969"/>
                    <a:pt x="9121" y="14288"/>
                    <a:pt x="9947" y="14368"/>
                  </a:cubicBezTo>
                  <a:cubicBezTo>
                    <a:pt x="10677" y="14440"/>
                    <a:pt x="11438" y="14308"/>
                    <a:pt x="11760" y="14053"/>
                  </a:cubicBezTo>
                  <a:lnTo>
                    <a:pt x="11760" y="14049"/>
                  </a:lnTo>
                  <a:lnTo>
                    <a:pt x="14647" y="10042"/>
                  </a:lnTo>
                  <a:lnTo>
                    <a:pt x="21600" y="4"/>
                  </a:lnTo>
                  <a:cubicBezTo>
                    <a:pt x="21525" y="0"/>
                    <a:pt x="21450" y="0"/>
                    <a:pt x="21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entury Gothic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cxnSp>
          <p:nvCxnSpPr>
            <p:cNvPr id="359" name="Google Shape;359;p10"/>
            <p:cNvCxnSpPr/>
            <p:nvPr/>
          </p:nvCxnSpPr>
          <p:spPr>
            <a:xfrm flipH="1">
              <a:off x="-1" y="-1"/>
              <a:ext cx="1822124" cy="6871448"/>
            </a:xfrm>
            <a:prstGeom prst="straightConnector1">
              <a:avLst/>
            </a:prstGeom>
            <a:noFill/>
            <a:ln cap="flat" cmpd="sng" w="22225">
              <a:solidFill>
                <a:srgbClr val="D87A1A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360" name="Google Shape;360;p10"/>
          <p:cNvGrpSpPr/>
          <p:nvPr/>
        </p:nvGrpSpPr>
        <p:grpSpPr>
          <a:xfrm>
            <a:off x="-1" y="-2235"/>
            <a:ext cx="5840732" cy="6862276"/>
            <a:chOff x="-1" y="0"/>
            <a:chExt cx="5840731" cy="6862275"/>
          </a:xfrm>
        </p:grpSpPr>
        <p:sp>
          <p:nvSpPr>
            <p:cNvPr id="361" name="Google Shape;361;p10"/>
            <p:cNvSpPr/>
            <p:nvPr/>
          </p:nvSpPr>
          <p:spPr>
            <a:xfrm>
              <a:off x="0" y="0"/>
              <a:ext cx="5840730" cy="6862275"/>
            </a:xfrm>
            <a:prstGeom prst="rect">
              <a:avLst/>
            </a:prstGeom>
            <a:solidFill>
              <a:srgbClr val="E7E6E6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entury Gothic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descr="image24.png" id="362" name="Google Shape;362;p10"/>
            <p:cNvPicPr preferRelativeResize="0"/>
            <p:nvPr/>
          </p:nvPicPr>
          <p:blipFill rotWithShape="1">
            <a:blip r:embed="rId3">
              <a:alphaModFix/>
            </a:blip>
            <a:srcRect b="0" l="13124" r="13124" t="0"/>
            <a:stretch/>
          </p:blipFill>
          <p:spPr>
            <a:xfrm>
              <a:off x="-1" y="0"/>
              <a:ext cx="5840731" cy="68622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3" name="Google Shape;363;p10"/>
          <p:cNvSpPr txBox="1"/>
          <p:nvPr/>
        </p:nvSpPr>
        <p:spPr>
          <a:xfrm>
            <a:off x="6691227" y="4234165"/>
            <a:ext cx="4705271" cy="3562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entury Gothic"/>
              <a:buNone/>
            </a:pPr>
            <a:r>
              <a:rPr b="0" i="0" lang="en-US" sz="16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Argomento 4: Pen-Test.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1"/>
          <p:cNvSpPr txBox="1"/>
          <p:nvPr>
            <p:ph idx="12" type="sldNum"/>
          </p:nvPr>
        </p:nvSpPr>
        <p:spPr>
          <a:xfrm>
            <a:off x="11127474" y="6290774"/>
            <a:ext cx="258984" cy="2565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‹#›</a:t>
            </a:fld>
            <a:endParaRPr/>
          </a:p>
        </p:txBody>
      </p:sp>
      <p:sp>
        <p:nvSpPr>
          <p:cNvPr id="369" name="Google Shape;369;p11"/>
          <p:cNvSpPr txBox="1"/>
          <p:nvPr>
            <p:ph type="title"/>
          </p:nvPr>
        </p:nvSpPr>
        <p:spPr>
          <a:xfrm>
            <a:off x="796321" y="320039"/>
            <a:ext cx="6732239" cy="101714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68"/>
              <a:buFont typeface="Book Antiqua"/>
              <a:buNone/>
            </a:pPr>
            <a:r>
              <a:rPr lang="en-US" sz="3168"/>
              <a:t>Conoscenze di base e prerequisiti</a:t>
            </a:r>
            <a:endParaRPr/>
          </a:p>
        </p:txBody>
      </p:sp>
      <p:sp>
        <p:nvSpPr>
          <p:cNvPr id="370" name="Google Shape;370;p11"/>
          <p:cNvSpPr txBox="1"/>
          <p:nvPr>
            <p:ph idx="1" type="body"/>
          </p:nvPr>
        </p:nvSpPr>
        <p:spPr>
          <a:xfrm>
            <a:off x="893304" y="1808872"/>
            <a:ext cx="5710505" cy="533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2728"/>
              <a:buFont typeface="Calibri"/>
              <a:buNone/>
            </a:pPr>
            <a:r>
              <a:rPr baseline="-25000" lang="en-US" sz="2728"/>
              <a:t>Conoscenze di base:</a:t>
            </a:r>
            <a:endParaRPr/>
          </a:p>
        </p:txBody>
      </p:sp>
      <p:sp>
        <p:nvSpPr>
          <p:cNvPr id="371" name="Google Shape;371;p11"/>
          <p:cNvSpPr txBox="1"/>
          <p:nvPr>
            <p:ph idx="3" type="body"/>
          </p:nvPr>
        </p:nvSpPr>
        <p:spPr>
          <a:xfrm>
            <a:off x="893303" y="2342272"/>
            <a:ext cx="5885181" cy="1632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600"/>
              <a:t>Conoscenza di base di computer e reti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</a:pPr>
            <a:r>
              <a:rPr lang="en-US" sz="1600"/>
              <a:t>Familiarità con le minacce alla sicurezza di Internet e le vulnerabilità più comuni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</a:pPr>
            <a:r>
              <a:rPr lang="en-US" sz="1600"/>
              <a:t>Consapevolezza della sicurezza informatica</a:t>
            </a: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7370364" y="-3220"/>
            <a:ext cx="2562567" cy="6884361"/>
          </a:xfrm>
          <a:custGeom>
            <a:rect b="b" l="l" r="r" t="t"/>
            <a:pathLst>
              <a:path extrusionOk="0" h="21600" w="21600">
                <a:moveTo>
                  <a:pt x="21375" y="0"/>
                </a:moveTo>
                <a:lnTo>
                  <a:pt x="17759" y="4909"/>
                </a:lnTo>
                <a:lnTo>
                  <a:pt x="14872" y="8912"/>
                </a:lnTo>
                <a:cubicBezTo>
                  <a:pt x="14593" y="9132"/>
                  <a:pt x="13939" y="9243"/>
                  <a:pt x="13316" y="9180"/>
                </a:cubicBezTo>
                <a:cubicBezTo>
                  <a:pt x="12608" y="9108"/>
                  <a:pt x="12179" y="8832"/>
                  <a:pt x="12372" y="8569"/>
                </a:cubicBezTo>
                <a:lnTo>
                  <a:pt x="14561" y="5564"/>
                </a:lnTo>
                <a:cubicBezTo>
                  <a:pt x="14668" y="5416"/>
                  <a:pt x="14615" y="5260"/>
                  <a:pt x="14411" y="5125"/>
                </a:cubicBezTo>
                <a:cubicBezTo>
                  <a:pt x="14207" y="4989"/>
                  <a:pt x="13874" y="4893"/>
                  <a:pt x="13466" y="4853"/>
                </a:cubicBezTo>
                <a:cubicBezTo>
                  <a:pt x="12640" y="4769"/>
                  <a:pt x="11782" y="4953"/>
                  <a:pt x="11567" y="5260"/>
                </a:cubicBezTo>
                <a:lnTo>
                  <a:pt x="8241" y="9826"/>
                </a:lnTo>
                <a:lnTo>
                  <a:pt x="43" y="21548"/>
                </a:lnTo>
                <a:cubicBezTo>
                  <a:pt x="43" y="21548"/>
                  <a:pt x="11" y="21588"/>
                  <a:pt x="0" y="21600"/>
                </a:cubicBezTo>
                <a:lnTo>
                  <a:pt x="225" y="21600"/>
                </a:lnTo>
                <a:lnTo>
                  <a:pt x="8455" y="9850"/>
                </a:lnTo>
                <a:lnTo>
                  <a:pt x="11782" y="5284"/>
                </a:lnTo>
                <a:cubicBezTo>
                  <a:pt x="11975" y="5021"/>
                  <a:pt x="12715" y="4861"/>
                  <a:pt x="13424" y="4933"/>
                </a:cubicBezTo>
                <a:cubicBezTo>
                  <a:pt x="13767" y="4969"/>
                  <a:pt x="14057" y="5049"/>
                  <a:pt x="14228" y="5165"/>
                </a:cubicBezTo>
                <a:cubicBezTo>
                  <a:pt x="14411" y="5280"/>
                  <a:pt x="14454" y="5412"/>
                  <a:pt x="14357" y="5544"/>
                </a:cubicBezTo>
                <a:lnTo>
                  <a:pt x="12168" y="8549"/>
                </a:lnTo>
                <a:cubicBezTo>
                  <a:pt x="11943" y="8856"/>
                  <a:pt x="12436" y="9176"/>
                  <a:pt x="13263" y="9255"/>
                </a:cubicBezTo>
                <a:cubicBezTo>
                  <a:pt x="13992" y="9327"/>
                  <a:pt x="14754" y="9196"/>
                  <a:pt x="15076" y="8940"/>
                </a:cubicBezTo>
                <a:lnTo>
                  <a:pt x="15076" y="8936"/>
                </a:lnTo>
                <a:lnTo>
                  <a:pt x="17962" y="4929"/>
                </a:lnTo>
                <a:lnTo>
                  <a:pt x="21600" y="4"/>
                </a:lnTo>
                <a:cubicBezTo>
                  <a:pt x="21525" y="0"/>
                  <a:pt x="21450" y="0"/>
                  <a:pt x="213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Graphic 72" id="373" name="Google Shape;37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7829201" y="5156615"/>
            <a:ext cx="878335" cy="1705002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11"/>
          <p:cNvSpPr txBox="1"/>
          <p:nvPr/>
        </p:nvSpPr>
        <p:spPr>
          <a:xfrm>
            <a:off x="893304" y="4128802"/>
            <a:ext cx="5710505" cy="79197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4400"/>
              <a:buFont typeface="Century Gothic"/>
              <a:buNone/>
            </a:pPr>
            <a:r>
              <a:rPr b="0" baseline="-25000" i="0" lang="en-US" sz="4400" u="none" cap="none" strike="noStrike">
                <a:solidFill>
                  <a:srgbClr val="D87A1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Prerequisiti:</a:t>
            </a:r>
            <a:endParaRPr/>
          </a:p>
        </p:txBody>
      </p:sp>
      <p:sp>
        <p:nvSpPr>
          <p:cNvPr id="375" name="Google Shape;375;p11"/>
          <p:cNvSpPr txBox="1"/>
          <p:nvPr/>
        </p:nvSpPr>
        <p:spPr>
          <a:xfrm>
            <a:off x="893303" y="4902614"/>
            <a:ext cx="5885181" cy="2540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600"/>
              <a:buFont typeface="Century Gothic"/>
              <a:buNone/>
            </a:pPr>
            <a:r>
              <a:rPr b="0" i="0" lang="en-US" sz="1600" u="none" cap="none" strike="noStrike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Nessuno</a:t>
            </a:r>
            <a:endParaRPr/>
          </a:p>
        </p:txBody>
      </p:sp>
      <p:grpSp>
        <p:nvGrpSpPr>
          <p:cNvPr id="376" name="Google Shape;376;p11"/>
          <p:cNvGrpSpPr/>
          <p:nvPr/>
        </p:nvGrpSpPr>
        <p:grpSpPr>
          <a:xfrm>
            <a:off x="7163690" y="0"/>
            <a:ext cx="5024827" cy="6858000"/>
            <a:chOff x="0" y="0"/>
            <a:chExt cx="5024826" cy="6858000"/>
          </a:xfrm>
        </p:grpSpPr>
        <p:sp>
          <p:nvSpPr>
            <p:cNvPr id="377" name="Google Shape;377;p11"/>
            <p:cNvSpPr/>
            <p:nvPr/>
          </p:nvSpPr>
          <p:spPr>
            <a:xfrm flipH="1">
              <a:off x="0" y="0"/>
              <a:ext cx="5024826" cy="6858000"/>
            </a:xfrm>
            <a:prstGeom prst="rect">
              <a:avLst/>
            </a:prstGeom>
            <a:solidFill>
              <a:srgbClr val="E7E6E6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entury Gothic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descr="image25.png" id="378" name="Google Shape;378;p11"/>
            <p:cNvPicPr preferRelativeResize="0"/>
            <p:nvPr/>
          </p:nvPicPr>
          <p:blipFill rotWithShape="1">
            <a:blip r:embed="rId4">
              <a:alphaModFix/>
            </a:blip>
            <a:srcRect b="0" l="13161" r="13161" t="0"/>
            <a:stretch/>
          </p:blipFill>
          <p:spPr>
            <a:xfrm flipH="1">
              <a:off x="0" y="0"/>
              <a:ext cx="5024826" cy="6858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2"/>
          <p:cNvSpPr txBox="1"/>
          <p:nvPr>
            <p:ph idx="12" type="sldNum"/>
          </p:nvPr>
        </p:nvSpPr>
        <p:spPr>
          <a:xfrm>
            <a:off x="11127474" y="6290774"/>
            <a:ext cx="258984" cy="2565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‹#›</a:t>
            </a:fld>
            <a:endParaRPr/>
          </a:p>
        </p:txBody>
      </p:sp>
      <p:sp>
        <p:nvSpPr>
          <p:cNvPr id="384" name="Google Shape;384;p12"/>
          <p:cNvSpPr txBox="1"/>
          <p:nvPr>
            <p:ph type="title"/>
          </p:nvPr>
        </p:nvSpPr>
        <p:spPr>
          <a:xfrm>
            <a:off x="796321" y="320039"/>
            <a:ext cx="6732239" cy="101714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68"/>
              <a:buFont typeface="Book Antiqua"/>
              <a:buNone/>
            </a:pPr>
            <a:r>
              <a:rPr lang="en-US" sz="3168"/>
              <a:t>Strumenti tecnici e altri requisiti</a:t>
            </a:r>
            <a:endParaRPr/>
          </a:p>
        </p:txBody>
      </p:sp>
      <p:sp>
        <p:nvSpPr>
          <p:cNvPr id="385" name="Google Shape;385;p12"/>
          <p:cNvSpPr txBox="1"/>
          <p:nvPr>
            <p:ph idx="1" type="body"/>
          </p:nvPr>
        </p:nvSpPr>
        <p:spPr>
          <a:xfrm>
            <a:off x="1037417" y="1803267"/>
            <a:ext cx="5710505" cy="533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2728"/>
              <a:buFont typeface="Calibri"/>
              <a:buNone/>
            </a:pPr>
            <a:r>
              <a:rPr baseline="-25000" lang="en-US" sz="2728"/>
              <a:t>Strumenti tecnici</a:t>
            </a:r>
            <a:endParaRPr/>
          </a:p>
        </p:txBody>
      </p:sp>
      <p:sp>
        <p:nvSpPr>
          <p:cNvPr id="386" name="Google Shape;386;p12"/>
          <p:cNvSpPr txBox="1"/>
          <p:nvPr>
            <p:ph idx="3" type="body"/>
          </p:nvPr>
        </p:nvSpPr>
        <p:spPr>
          <a:xfrm>
            <a:off x="1037416" y="2554174"/>
            <a:ext cx="5885181" cy="125980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600"/>
              <a:t>Computer con accesso a Internet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</a:pPr>
            <a:r>
              <a:rPr lang="en-US" sz="1600"/>
              <a:t>Strumenti tecnici: Kali Linux, macchina virtuale, NMap, Wireshak, compilatori, C. </a:t>
            </a:r>
            <a:endParaRPr/>
          </a:p>
        </p:txBody>
      </p:sp>
      <p:sp>
        <p:nvSpPr>
          <p:cNvPr id="387" name="Google Shape;387;p12"/>
          <p:cNvSpPr/>
          <p:nvPr/>
        </p:nvSpPr>
        <p:spPr>
          <a:xfrm>
            <a:off x="7370364" y="-3220"/>
            <a:ext cx="2562567" cy="6884361"/>
          </a:xfrm>
          <a:custGeom>
            <a:rect b="b" l="l" r="r" t="t"/>
            <a:pathLst>
              <a:path extrusionOk="0" h="21600" w="21600">
                <a:moveTo>
                  <a:pt x="21375" y="0"/>
                </a:moveTo>
                <a:lnTo>
                  <a:pt x="17759" y="4909"/>
                </a:lnTo>
                <a:lnTo>
                  <a:pt x="14872" y="8912"/>
                </a:lnTo>
                <a:cubicBezTo>
                  <a:pt x="14593" y="9132"/>
                  <a:pt x="13939" y="9243"/>
                  <a:pt x="13316" y="9180"/>
                </a:cubicBezTo>
                <a:cubicBezTo>
                  <a:pt x="12608" y="9108"/>
                  <a:pt x="12179" y="8832"/>
                  <a:pt x="12372" y="8569"/>
                </a:cubicBezTo>
                <a:lnTo>
                  <a:pt x="14561" y="5564"/>
                </a:lnTo>
                <a:cubicBezTo>
                  <a:pt x="14668" y="5416"/>
                  <a:pt x="14615" y="5260"/>
                  <a:pt x="14411" y="5125"/>
                </a:cubicBezTo>
                <a:cubicBezTo>
                  <a:pt x="14207" y="4989"/>
                  <a:pt x="13874" y="4893"/>
                  <a:pt x="13466" y="4853"/>
                </a:cubicBezTo>
                <a:cubicBezTo>
                  <a:pt x="12640" y="4769"/>
                  <a:pt x="11782" y="4953"/>
                  <a:pt x="11567" y="5260"/>
                </a:cubicBezTo>
                <a:lnTo>
                  <a:pt x="8241" y="9826"/>
                </a:lnTo>
                <a:lnTo>
                  <a:pt x="43" y="21548"/>
                </a:lnTo>
                <a:cubicBezTo>
                  <a:pt x="43" y="21548"/>
                  <a:pt x="11" y="21588"/>
                  <a:pt x="0" y="21600"/>
                </a:cubicBezTo>
                <a:lnTo>
                  <a:pt x="225" y="21600"/>
                </a:lnTo>
                <a:lnTo>
                  <a:pt x="8455" y="9850"/>
                </a:lnTo>
                <a:lnTo>
                  <a:pt x="11782" y="5284"/>
                </a:lnTo>
                <a:cubicBezTo>
                  <a:pt x="11975" y="5021"/>
                  <a:pt x="12715" y="4861"/>
                  <a:pt x="13424" y="4933"/>
                </a:cubicBezTo>
                <a:cubicBezTo>
                  <a:pt x="13767" y="4969"/>
                  <a:pt x="14057" y="5049"/>
                  <a:pt x="14228" y="5165"/>
                </a:cubicBezTo>
                <a:cubicBezTo>
                  <a:pt x="14411" y="5280"/>
                  <a:pt x="14454" y="5412"/>
                  <a:pt x="14357" y="5544"/>
                </a:cubicBezTo>
                <a:lnTo>
                  <a:pt x="12168" y="8549"/>
                </a:lnTo>
                <a:cubicBezTo>
                  <a:pt x="11943" y="8856"/>
                  <a:pt x="12436" y="9176"/>
                  <a:pt x="13263" y="9255"/>
                </a:cubicBezTo>
                <a:cubicBezTo>
                  <a:pt x="13992" y="9327"/>
                  <a:pt x="14754" y="9196"/>
                  <a:pt x="15076" y="8940"/>
                </a:cubicBezTo>
                <a:lnTo>
                  <a:pt x="15076" y="8936"/>
                </a:lnTo>
                <a:lnTo>
                  <a:pt x="17962" y="4929"/>
                </a:lnTo>
                <a:lnTo>
                  <a:pt x="21600" y="4"/>
                </a:lnTo>
                <a:cubicBezTo>
                  <a:pt x="21525" y="0"/>
                  <a:pt x="21450" y="0"/>
                  <a:pt x="213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Graphic 72" id="388" name="Google Shape;38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7829201" y="5156615"/>
            <a:ext cx="878335" cy="1705002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12"/>
          <p:cNvSpPr txBox="1"/>
          <p:nvPr/>
        </p:nvSpPr>
        <p:spPr>
          <a:xfrm>
            <a:off x="1037417" y="4437248"/>
            <a:ext cx="5710505" cy="79197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4400"/>
              <a:buFont typeface="Century Gothic"/>
              <a:buNone/>
            </a:pPr>
            <a:r>
              <a:rPr b="0" baseline="-25000" i="0" lang="en-US" sz="4400" u="none" cap="none" strike="noStrike">
                <a:solidFill>
                  <a:srgbClr val="D87A1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Altri requisiti</a:t>
            </a:r>
            <a:endParaRPr/>
          </a:p>
        </p:txBody>
      </p:sp>
      <p:sp>
        <p:nvSpPr>
          <p:cNvPr id="390" name="Google Shape;390;p12"/>
          <p:cNvSpPr txBox="1"/>
          <p:nvPr/>
        </p:nvSpPr>
        <p:spPr>
          <a:xfrm>
            <a:off x="1049092" y="5219947"/>
            <a:ext cx="5885181" cy="7620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600"/>
              <a:buFont typeface="Century Gothic"/>
              <a:buNone/>
            </a:pPr>
            <a:r>
              <a:rPr b="0" i="0" lang="en-US" sz="1600" u="none" cap="none" strike="noStrike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Conoscenza dei concetti informatici di base / Consapevolezza delle pratiche di sicurezza di Internet / Volontà di imparare e sperimentare / Partecipazione attiva</a:t>
            </a:r>
            <a:endParaRPr/>
          </a:p>
        </p:txBody>
      </p:sp>
      <p:grpSp>
        <p:nvGrpSpPr>
          <p:cNvPr id="391" name="Google Shape;391;p12"/>
          <p:cNvGrpSpPr/>
          <p:nvPr/>
        </p:nvGrpSpPr>
        <p:grpSpPr>
          <a:xfrm>
            <a:off x="7163690" y="0"/>
            <a:ext cx="5024827" cy="6858000"/>
            <a:chOff x="0" y="0"/>
            <a:chExt cx="5024826" cy="6858000"/>
          </a:xfrm>
        </p:grpSpPr>
        <p:sp>
          <p:nvSpPr>
            <p:cNvPr id="392" name="Google Shape;392;p12"/>
            <p:cNvSpPr/>
            <p:nvPr/>
          </p:nvSpPr>
          <p:spPr>
            <a:xfrm flipH="1">
              <a:off x="0" y="0"/>
              <a:ext cx="5024826" cy="6858000"/>
            </a:xfrm>
            <a:prstGeom prst="rect">
              <a:avLst/>
            </a:prstGeom>
            <a:solidFill>
              <a:srgbClr val="E7E6E6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entury Gothic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descr="image26.png" id="393" name="Google Shape;393;p12"/>
            <p:cNvPicPr preferRelativeResize="0"/>
            <p:nvPr/>
          </p:nvPicPr>
          <p:blipFill rotWithShape="1">
            <a:blip r:embed="rId4">
              <a:alphaModFix/>
            </a:blip>
            <a:srcRect b="0" l="14408" r="14407" t="0"/>
            <a:stretch/>
          </p:blipFill>
          <p:spPr>
            <a:xfrm flipH="1">
              <a:off x="0" y="0"/>
              <a:ext cx="5024825" cy="6858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oogle Shape;398;p13"/>
          <p:cNvGrpSpPr/>
          <p:nvPr/>
        </p:nvGrpSpPr>
        <p:grpSpPr>
          <a:xfrm>
            <a:off x="7163690" y="0"/>
            <a:ext cx="5024827" cy="6858000"/>
            <a:chOff x="0" y="0"/>
            <a:chExt cx="5024826" cy="6858000"/>
          </a:xfrm>
        </p:grpSpPr>
        <p:sp>
          <p:nvSpPr>
            <p:cNvPr id="399" name="Google Shape;399;p13"/>
            <p:cNvSpPr/>
            <p:nvPr/>
          </p:nvSpPr>
          <p:spPr>
            <a:xfrm flipH="1">
              <a:off x="0" y="0"/>
              <a:ext cx="5024826" cy="6858000"/>
            </a:xfrm>
            <a:prstGeom prst="rect">
              <a:avLst/>
            </a:prstGeom>
            <a:solidFill>
              <a:srgbClr val="E7E6E6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entury Gothic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descr="image27.jpeg" id="400" name="Google Shape;400;p13"/>
            <p:cNvPicPr preferRelativeResize="0"/>
            <p:nvPr/>
          </p:nvPicPr>
          <p:blipFill rotWithShape="1">
            <a:blip r:embed="rId3">
              <a:alphaModFix/>
            </a:blip>
            <a:srcRect b="0" l="8333" r="8333" t="0"/>
            <a:stretch/>
          </p:blipFill>
          <p:spPr>
            <a:xfrm flipH="1">
              <a:off x="0" y="0"/>
              <a:ext cx="5024826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1" name="Google Shape;401;p13"/>
          <p:cNvSpPr txBox="1"/>
          <p:nvPr>
            <p:ph type="title"/>
          </p:nvPr>
        </p:nvSpPr>
        <p:spPr>
          <a:xfrm>
            <a:off x="796321" y="320039"/>
            <a:ext cx="6732239" cy="101714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ook Antiqua"/>
              <a:buNone/>
            </a:pPr>
            <a:r>
              <a:rPr lang="en-US" sz="3600"/>
              <a:t>Progressi del corso</a:t>
            </a:r>
            <a:endParaRPr/>
          </a:p>
        </p:txBody>
      </p:sp>
      <p:sp>
        <p:nvSpPr>
          <p:cNvPr id="402" name="Google Shape;402;p13"/>
          <p:cNvSpPr txBox="1"/>
          <p:nvPr>
            <p:ph idx="1" type="body"/>
          </p:nvPr>
        </p:nvSpPr>
        <p:spPr>
          <a:xfrm>
            <a:off x="824242" y="1749479"/>
            <a:ext cx="788640" cy="533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2484"/>
              <a:buNone/>
            </a:pPr>
            <a:r>
              <a:rPr baseline="-25000" lang="en-US" sz="2484"/>
              <a:t>o1</a:t>
            </a:r>
            <a:r>
              <a:rPr baseline="-25000" lang="en-US" sz="2024"/>
              <a:t>.</a:t>
            </a:r>
            <a:endParaRPr/>
          </a:p>
        </p:txBody>
      </p:sp>
      <p:sp>
        <p:nvSpPr>
          <p:cNvPr id="403" name="Google Shape;403;p13"/>
          <p:cNvSpPr txBox="1"/>
          <p:nvPr>
            <p:ph idx="3" type="body"/>
          </p:nvPr>
        </p:nvSpPr>
        <p:spPr>
          <a:xfrm>
            <a:off x="1643378" y="1749479"/>
            <a:ext cx="5885181" cy="5334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>
                <a:solidFill>
                  <a:srgbClr val="000000"/>
                </a:solidFill>
              </a:rPr>
              <a:t>Navigare tra le minacce informatiche: Il rischio dei binari vulnerabili nel settore energetico</a:t>
            </a:r>
            <a:endParaRPr/>
          </a:p>
        </p:txBody>
      </p:sp>
      <p:sp>
        <p:nvSpPr>
          <p:cNvPr id="404" name="Google Shape;404;p13"/>
          <p:cNvSpPr txBox="1"/>
          <p:nvPr>
            <p:ph idx="4" type="body"/>
          </p:nvPr>
        </p:nvSpPr>
        <p:spPr>
          <a:xfrm>
            <a:off x="824242" y="2378035"/>
            <a:ext cx="788640" cy="533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2024"/>
              <a:buNone/>
            </a:pPr>
            <a:r>
              <a:rPr baseline="-25000" lang="en-US" sz="2024"/>
              <a:t>o2</a:t>
            </a:r>
            <a:r>
              <a:rPr baseline="-25000" lang="en-US" sz="2484"/>
              <a:t>.</a:t>
            </a:r>
            <a:endParaRPr/>
          </a:p>
        </p:txBody>
      </p:sp>
      <p:sp>
        <p:nvSpPr>
          <p:cNvPr id="405" name="Google Shape;405;p13"/>
          <p:cNvSpPr txBox="1"/>
          <p:nvPr>
            <p:ph idx="5" type="body"/>
          </p:nvPr>
        </p:nvSpPr>
        <p:spPr>
          <a:xfrm>
            <a:off x="1643378" y="2378035"/>
            <a:ext cx="5885181" cy="5334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</a:pPr>
            <a:r>
              <a:rPr lang="en-US" sz="2000">
                <a:solidFill>
                  <a:srgbClr val="808080"/>
                </a:solidFill>
              </a:rPr>
              <a:t>Dal software ai binari</a:t>
            </a:r>
            <a:endParaRPr/>
          </a:p>
        </p:txBody>
      </p:sp>
      <p:sp>
        <p:nvSpPr>
          <p:cNvPr id="406" name="Google Shape;406;p13"/>
          <p:cNvSpPr txBox="1"/>
          <p:nvPr>
            <p:ph idx="6" type="body"/>
          </p:nvPr>
        </p:nvSpPr>
        <p:spPr>
          <a:xfrm>
            <a:off x="824242" y="3006908"/>
            <a:ext cx="788640" cy="533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2728"/>
              <a:buNone/>
            </a:pPr>
            <a:r>
              <a:rPr baseline="-25000" lang="en-US" sz="2728">
                <a:solidFill>
                  <a:srgbClr val="D87A1A"/>
                </a:solidFill>
              </a:rPr>
              <a:t>o3.</a:t>
            </a:r>
            <a:endParaRPr/>
          </a:p>
        </p:txBody>
      </p:sp>
      <p:sp>
        <p:nvSpPr>
          <p:cNvPr id="407" name="Google Shape;407;p13"/>
          <p:cNvSpPr txBox="1"/>
          <p:nvPr>
            <p:ph idx="7" type="body"/>
          </p:nvPr>
        </p:nvSpPr>
        <p:spPr>
          <a:xfrm>
            <a:off x="1643378" y="3009613"/>
            <a:ext cx="5885181" cy="5334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>
                <a:solidFill>
                  <a:srgbClr val="808080"/>
                </a:solidFill>
              </a:rPr>
              <a:t>Memoria </a:t>
            </a:r>
            <a:endParaRPr/>
          </a:p>
        </p:txBody>
      </p:sp>
      <p:sp>
        <p:nvSpPr>
          <p:cNvPr id="408" name="Google Shape;408;p13"/>
          <p:cNvSpPr txBox="1"/>
          <p:nvPr>
            <p:ph idx="8" type="body"/>
          </p:nvPr>
        </p:nvSpPr>
        <p:spPr>
          <a:xfrm>
            <a:off x="824242" y="3635783"/>
            <a:ext cx="788640" cy="533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2728"/>
              <a:buNone/>
            </a:pPr>
            <a:r>
              <a:rPr baseline="-25000" lang="en-US" sz="2728">
                <a:solidFill>
                  <a:srgbClr val="D87A1A"/>
                </a:solidFill>
              </a:rPr>
              <a:t>o4.</a:t>
            </a:r>
            <a:endParaRPr/>
          </a:p>
        </p:txBody>
      </p:sp>
      <p:sp>
        <p:nvSpPr>
          <p:cNvPr id="409" name="Google Shape;409;p13"/>
          <p:cNvSpPr txBox="1"/>
          <p:nvPr>
            <p:ph idx="9" type="body"/>
          </p:nvPr>
        </p:nvSpPr>
        <p:spPr>
          <a:xfrm>
            <a:off x="1643378" y="3638169"/>
            <a:ext cx="5885181" cy="5334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>
                <a:solidFill>
                  <a:srgbClr val="808080"/>
                </a:solidFill>
              </a:rPr>
              <a:t>Pen test in scatola nera</a:t>
            </a:r>
            <a:endParaRPr/>
          </a:p>
        </p:txBody>
      </p:sp>
      <p:sp>
        <p:nvSpPr>
          <p:cNvPr id="410" name="Google Shape;410;p13"/>
          <p:cNvSpPr txBox="1"/>
          <p:nvPr>
            <p:ph idx="12" type="sldNum"/>
          </p:nvPr>
        </p:nvSpPr>
        <p:spPr>
          <a:xfrm>
            <a:off x="11127474" y="6290774"/>
            <a:ext cx="258984" cy="2565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‹#›</a:t>
            </a:fld>
            <a:endParaRPr/>
          </a:p>
        </p:txBody>
      </p:sp>
      <p:grpSp>
        <p:nvGrpSpPr>
          <p:cNvPr id="411" name="Google Shape;411;p13"/>
          <p:cNvGrpSpPr/>
          <p:nvPr/>
        </p:nvGrpSpPr>
        <p:grpSpPr>
          <a:xfrm>
            <a:off x="7370363" y="-23541"/>
            <a:ext cx="2562569" cy="6885157"/>
            <a:chOff x="-1" y="-1"/>
            <a:chExt cx="2562568" cy="6885156"/>
          </a:xfrm>
        </p:grpSpPr>
        <p:pic>
          <p:nvPicPr>
            <p:cNvPr descr="Graphic 17" id="412" name="Google Shape;412;p1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0800000">
              <a:off x="458838" y="5180154"/>
              <a:ext cx="878335" cy="17050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3" name="Google Shape;413;p13"/>
            <p:cNvSpPr/>
            <p:nvPr/>
          </p:nvSpPr>
          <p:spPr>
            <a:xfrm>
              <a:off x="-1" y="-1"/>
              <a:ext cx="2562568" cy="6884361"/>
            </a:xfrm>
            <a:custGeom>
              <a:rect b="b" l="l" r="r" t="t"/>
              <a:pathLst>
                <a:path extrusionOk="0" h="21600" w="21600">
                  <a:moveTo>
                    <a:pt x="21375" y="0"/>
                  </a:moveTo>
                  <a:lnTo>
                    <a:pt x="17759" y="4909"/>
                  </a:lnTo>
                  <a:lnTo>
                    <a:pt x="14872" y="8912"/>
                  </a:lnTo>
                  <a:cubicBezTo>
                    <a:pt x="14593" y="9132"/>
                    <a:pt x="13939" y="9243"/>
                    <a:pt x="13316" y="9180"/>
                  </a:cubicBezTo>
                  <a:cubicBezTo>
                    <a:pt x="12608" y="9108"/>
                    <a:pt x="12179" y="8832"/>
                    <a:pt x="12372" y="8569"/>
                  </a:cubicBezTo>
                  <a:lnTo>
                    <a:pt x="14561" y="5564"/>
                  </a:lnTo>
                  <a:cubicBezTo>
                    <a:pt x="14668" y="5416"/>
                    <a:pt x="14615" y="5260"/>
                    <a:pt x="14411" y="5125"/>
                  </a:cubicBezTo>
                  <a:cubicBezTo>
                    <a:pt x="14207" y="4989"/>
                    <a:pt x="13874" y="4893"/>
                    <a:pt x="13466" y="4853"/>
                  </a:cubicBezTo>
                  <a:cubicBezTo>
                    <a:pt x="12640" y="4769"/>
                    <a:pt x="11782" y="4953"/>
                    <a:pt x="11567" y="5260"/>
                  </a:cubicBezTo>
                  <a:lnTo>
                    <a:pt x="8241" y="9826"/>
                  </a:lnTo>
                  <a:lnTo>
                    <a:pt x="43" y="21548"/>
                  </a:lnTo>
                  <a:cubicBezTo>
                    <a:pt x="43" y="21548"/>
                    <a:pt x="11" y="21588"/>
                    <a:pt x="0" y="21600"/>
                  </a:cubicBezTo>
                  <a:lnTo>
                    <a:pt x="225" y="21600"/>
                  </a:lnTo>
                  <a:lnTo>
                    <a:pt x="8455" y="9850"/>
                  </a:lnTo>
                  <a:lnTo>
                    <a:pt x="11782" y="5284"/>
                  </a:lnTo>
                  <a:cubicBezTo>
                    <a:pt x="11975" y="5021"/>
                    <a:pt x="12715" y="4861"/>
                    <a:pt x="13424" y="4933"/>
                  </a:cubicBezTo>
                  <a:cubicBezTo>
                    <a:pt x="13767" y="4969"/>
                    <a:pt x="14057" y="5049"/>
                    <a:pt x="14228" y="5165"/>
                  </a:cubicBezTo>
                  <a:cubicBezTo>
                    <a:pt x="14411" y="5280"/>
                    <a:pt x="14454" y="5412"/>
                    <a:pt x="14357" y="5544"/>
                  </a:cubicBezTo>
                  <a:lnTo>
                    <a:pt x="12168" y="8549"/>
                  </a:lnTo>
                  <a:cubicBezTo>
                    <a:pt x="11943" y="8856"/>
                    <a:pt x="12436" y="9176"/>
                    <a:pt x="13263" y="9255"/>
                  </a:cubicBezTo>
                  <a:cubicBezTo>
                    <a:pt x="13992" y="9327"/>
                    <a:pt x="14754" y="9196"/>
                    <a:pt x="15076" y="8940"/>
                  </a:cubicBezTo>
                  <a:lnTo>
                    <a:pt x="15076" y="8936"/>
                  </a:lnTo>
                  <a:lnTo>
                    <a:pt x="17962" y="4929"/>
                  </a:lnTo>
                  <a:lnTo>
                    <a:pt x="21600" y="4"/>
                  </a:lnTo>
                  <a:cubicBezTo>
                    <a:pt x="21525" y="0"/>
                    <a:pt x="21450" y="0"/>
                    <a:pt x="21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entury Gothic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Θέση εικόνας 1" id="418" name="Google Shape;418;p1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7163690" y="0"/>
            <a:ext cx="5024826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14"/>
          <p:cNvSpPr txBox="1"/>
          <p:nvPr>
            <p:ph idx="12" type="sldNum"/>
          </p:nvPr>
        </p:nvSpPr>
        <p:spPr>
          <a:xfrm>
            <a:off x="11127474" y="6290774"/>
            <a:ext cx="258984" cy="2565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‹#›</a:t>
            </a:fld>
            <a:endParaRPr/>
          </a:p>
        </p:txBody>
      </p:sp>
      <p:sp>
        <p:nvSpPr>
          <p:cNvPr id="420" name="Google Shape;420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1" name="Google Shape;421;p14"/>
          <p:cNvSpPr/>
          <p:nvPr/>
        </p:nvSpPr>
        <p:spPr>
          <a:xfrm flipH="1">
            <a:off x="-2" y="-2"/>
            <a:ext cx="12191999" cy="159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BF8C00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2" name="Google Shape;422;p14"/>
          <p:cNvSpPr/>
          <p:nvPr/>
        </p:nvSpPr>
        <p:spPr>
          <a:xfrm flipH="1" rot="10800000">
            <a:off x="-4" y="-1"/>
            <a:ext cx="8115308" cy="1590743"/>
          </a:xfrm>
          <a:prstGeom prst="rect">
            <a:avLst/>
          </a:prstGeom>
          <a:gradFill>
            <a:gsLst>
              <a:gs pos="0">
                <a:srgbClr val="FFBA00">
                  <a:alpha val="0"/>
                </a:srgbClr>
              </a:gs>
              <a:gs pos="20000">
                <a:srgbClr val="FFBA00">
                  <a:alpha val="0"/>
                </a:srgbClr>
              </a:gs>
              <a:gs pos="100000">
                <a:srgbClr val="805D00">
                  <a:alpha val="54901"/>
                </a:srgbClr>
              </a:gs>
            </a:gsLst>
            <a:lin ang="13800001" scaled="0"/>
          </a:gra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3" name="Google Shape;423;p14"/>
          <p:cNvSpPr/>
          <p:nvPr/>
        </p:nvSpPr>
        <p:spPr>
          <a:xfrm flipH="1">
            <a:off x="8115299" y="-2"/>
            <a:ext cx="4076699" cy="1590744"/>
          </a:xfrm>
          <a:prstGeom prst="rect">
            <a:avLst/>
          </a:prstGeom>
          <a:gradFill>
            <a:gsLst>
              <a:gs pos="0">
                <a:srgbClr val="FFBA00">
                  <a:alpha val="65882"/>
                </a:srgbClr>
              </a:gs>
              <a:gs pos="100000">
                <a:srgbClr val="000000">
                  <a:alpha val="29803"/>
                </a:srgbClr>
              </a:gs>
            </a:gsLst>
            <a:lin ang="13200000" scaled="0"/>
          </a:gra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4" name="Google Shape;424;p14"/>
          <p:cNvSpPr/>
          <p:nvPr/>
        </p:nvSpPr>
        <p:spPr>
          <a:xfrm>
            <a:off x="459350" y="-2"/>
            <a:ext cx="11732646" cy="15974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805D00">
                  <a:alpha val="51764"/>
                </a:srgbClr>
              </a:gs>
              <a:gs pos="100000">
                <a:srgbClr val="805D00">
                  <a:alpha val="51764"/>
                </a:srgbClr>
              </a:gs>
            </a:gsLst>
            <a:lin ang="16800000" scaled="0"/>
          </a:gra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5" name="Google Shape;425;p14"/>
          <p:cNvSpPr txBox="1"/>
          <p:nvPr/>
        </p:nvSpPr>
        <p:spPr>
          <a:xfrm>
            <a:off x="1417319" y="294538"/>
            <a:ext cx="9804512" cy="103366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Book Antiqua"/>
              <a:buNone/>
            </a:pPr>
            <a:r>
              <a:rPr b="1" i="0" lang="en-US" sz="4000" u="none" cap="none" strike="noStrik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rPr>
              <a:t>Introduzione</a:t>
            </a:r>
            <a:endParaRPr/>
          </a:p>
        </p:txBody>
      </p:sp>
      <p:sp>
        <p:nvSpPr>
          <p:cNvPr id="426" name="Google Shape;426;p14"/>
          <p:cNvSpPr txBox="1"/>
          <p:nvPr/>
        </p:nvSpPr>
        <p:spPr>
          <a:xfrm>
            <a:off x="372290" y="1786918"/>
            <a:ext cx="11458305" cy="46906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-127000" lvl="0" marL="91439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 "/>
            </a:pPr>
            <a:r>
              <a:rPr b="0" i="0" lang="en-US" sz="20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 cosa ci occuperemo?</a:t>
            </a:r>
            <a:endParaRPr/>
          </a:p>
          <a:p>
            <a:pPr indent="-182879" lvl="1" marL="38404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Char char="◦"/>
            </a:pPr>
            <a:r>
              <a:rPr b="0" i="0" lang="en-US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Condivisione delle informazioni nel settore energetico attraverso l'introduzione di</a:t>
            </a:r>
            <a:endParaRPr/>
          </a:p>
          <a:p>
            <a:pPr indent="201168" lvl="1" marL="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entury Gothic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sottosettori energetici selezionati</a:t>
            </a:r>
            <a:endParaRPr/>
          </a:p>
          <a:p>
            <a:pPr indent="-182880" lvl="3" marL="74980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◦"/>
            </a:pPr>
            <a:r>
              <a:rPr b="0" i="0" lang="en-US" sz="24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Elettricità, </a:t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182880" lvl="3" marL="74980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◦"/>
            </a:pPr>
            <a:r>
              <a:rPr b="0" i="0" lang="en-US" sz="24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Petrolio e gas, </a:t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182880" lvl="3" marL="74980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◦"/>
            </a:pPr>
            <a:r>
              <a:rPr b="0" i="0" lang="en-US" sz="24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Nucleare, </a:t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182880" lvl="3" marL="74980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◦"/>
            </a:pPr>
            <a:r>
              <a:rPr b="0" i="0" lang="en-US" sz="24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e carburanti alternativi </a:t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201168" lvl="1" marL="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entury Gothic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come identificato dalla direttiva NIS (Network and Information Security).</a:t>
            </a:r>
            <a:endParaRPr/>
          </a:p>
          <a:p>
            <a:pPr indent="-182879" lvl="1" marL="38404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Char char="◦"/>
            </a:pPr>
            <a:r>
              <a:rPr b="0" i="0" lang="en-US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Comprensione dei principali problemi e sfide della condivisione</a:t>
            </a:r>
            <a:endParaRPr/>
          </a:p>
          <a:p>
            <a:pPr indent="201168" lvl="1" marL="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entury Gothic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informazioni sulla sicurezza informatica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5"/>
          <p:cNvSpPr txBox="1"/>
          <p:nvPr/>
        </p:nvSpPr>
        <p:spPr>
          <a:xfrm>
            <a:off x="6703595" y="114521"/>
            <a:ext cx="4695437" cy="151831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Book Antiqua"/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rPr>
              <a:t>Il sotto-settore dell'elettricità</a:t>
            </a:r>
            <a:endParaRPr/>
          </a:p>
        </p:txBody>
      </p:sp>
      <p:sp>
        <p:nvSpPr>
          <p:cNvPr id="432" name="Google Shape;432;p15"/>
          <p:cNvSpPr txBox="1"/>
          <p:nvPr>
            <p:ph idx="1" type="body"/>
          </p:nvPr>
        </p:nvSpPr>
        <p:spPr>
          <a:xfrm>
            <a:off x="5029201" y="1632836"/>
            <a:ext cx="6925733" cy="47510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-342900" lvl="0" marL="3429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∙"/>
            </a:pPr>
            <a:r>
              <a:rPr b="1" lang="en-US" sz="1200">
                <a:latin typeface="Times New Roman"/>
                <a:ea typeface="Times New Roman"/>
                <a:cs typeface="Times New Roman"/>
                <a:sym typeface="Times New Roman"/>
              </a:rPr>
              <a:t>Tipi di dati sensibili</a:t>
            </a:r>
            <a:r>
              <a:rPr b="0" lang="en-US"/>
              <a:t>: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Courier New"/>
              <a:buChar char="o"/>
            </a:pPr>
            <a:r>
              <a:rPr b="1" lang="en-US" sz="1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Dati sullo stato della rete</a:t>
            </a:r>
            <a:r>
              <a:rPr b="0" lang="en-US"/>
              <a:t>: Stati operativi in tempo reale delle reti elettriche, comprese le condizioni e le metriche di prestazione.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Courier New"/>
              <a:buChar char="o"/>
            </a:pPr>
            <a:r>
              <a:rPr b="1" lang="en-US" sz="1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Dati finanziari</a:t>
            </a:r>
            <a:r>
              <a:rPr b="0" lang="en-US"/>
              <a:t>: Informazioni su transazioni, prezzi e partecipazione al mercato relative al commercio e alla vendita di energia.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Courier New"/>
              <a:buChar char="o"/>
            </a:pPr>
            <a:r>
              <a:rPr b="1" lang="en-US" sz="1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Dati di consumo e di fatturazione</a:t>
            </a:r>
            <a:r>
              <a:rPr b="0" lang="en-US"/>
              <a:t>: Registrazioni dettagliate dei modelli di utilizzo dell'energia da parte dei clienti, dettagli di fatturazione e informazioni personali.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∙"/>
            </a:pPr>
            <a:r>
              <a:rPr b="1" lang="en-US" sz="1200">
                <a:latin typeface="Times New Roman"/>
                <a:ea typeface="Times New Roman"/>
                <a:cs typeface="Times New Roman"/>
                <a:sym typeface="Times New Roman"/>
              </a:rPr>
              <a:t>Importanza strategica</a:t>
            </a:r>
            <a:r>
              <a:rPr b="0" lang="en-US"/>
              <a:t>: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Courier New"/>
              <a:buChar char="o"/>
            </a:pPr>
            <a:r>
              <a:rPr b="1" lang="en-US" sz="1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Infrastrutture critiche</a:t>
            </a:r>
            <a:r>
              <a:rPr b="0" lang="en-US"/>
              <a:t>: Le reti elettriche sono fondamentali per la sicurezza nazionale, l'economia e il benessere pubblico. Le interruzioni possono portare a impatti sociali diffusi.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Courier New"/>
              <a:buChar char="o"/>
            </a:pPr>
            <a:r>
              <a:rPr b="0" lang="en-US"/>
              <a:t>La </a:t>
            </a:r>
            <a:r>
              <a:rPr b="1" lang="en-US" sz="1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spina dorsale di altri settori</a:t>
            </a:r>
            <a:r>
              <a:rPr b="0" lang="en-US"/>
              <a:t>: La fornitura di energia elettrica è fondamentale per il funzionamento dei servizi sanitari, della finanza, dei trasporti e di altri settori chiave.</a:t>
            </a:r>
            <a:endParaRPr/>
          </a:p>
        </p:txBody>
      </p:sp>
      <p:pic>
        <p:nvPicPr>
          <p:cNvPr descr="Θέση εικόνας 8" id="433" name="Google Shape;433;p1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4651" r="26620" t="0"/>
          <a:stretch/>
        </p:blipFill>
        <p:spPr>
          <a:xfrm>
            <a:off x="19" y="-2235"/>
            <a:ext cx="5418649" cy="6862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oogle Shape;218;g2c5a591c0c4_0_113" id="246" name="Google Shape;24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09575" y="108399"/>
            <a:ext cx="2553076" cy="472251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"/>
          <p:cNvSpPr txBox="1"/>
          <p:nvPr>
            <p:ph idx="12" type="sldNum"/>
          </p:nvPr>
        </p:nvSpPr>
        <p:spPr>
          <a:xfrm>
            <a:off x="11205024" y="6290774"/>
            <a:ext cx="181522" cy="256501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/>
          </a:p>
        </p:txBody>
      </p:sp>
      <p:pic>
        <p:nvPicPr>
          <p:cNvPr descr="Google Shape;220;g2c5a591c0c4_0_113" id="248" name="Google Shape;248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1325025"/>
            <a:ext cx="11887203" cy="42079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3"/>
          <p:cNvGrpSpPr/>
          <p:nvPr/>
        </p:nvGrpSpPr>
        <p:grpSpPr>
          <a:xfrm>
            <a:off x="7163690" y="0"/>
            <a:ext cx="5024827" cy="6858000"/>
            <a:chOff x="0" y="0"/>
            <a:chExt cx="5024826" cy="6858000"/>
          </a:xfrm>
        </p:grpSpPr>
        <p:sp>
          <p:nvSpPr>
            <p:cNvPr id="254" name="Google Shape;254;p3"/>
            <p:cNvSpPr/>
            <p:nvPr/>
          </p:nvSpPr>
          <p:spPr>
            <a:xfrm flipH="1">
              <a:off x="0" y="0"/>
              <a:ext cx="5024826" cy="6858000"/>
            </a:xfrm>
            <a:prstGeom prst="rect">
              <a:avLst/>
            </a:prstGeom>
            <a:solidFill>
              <a:srgbClr val="E7E6E6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entury Gothic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descr="image15.png" id="255" name="Google Shape;255;p3"/>
            <p:cNvPicPr preferRelativeResize="0"/>
            <p:nvPr/>
          </p:nvPicPr>
          <p:blipFill rotWithShape="1">
            <a:blip r:embed="rId3">
              <a:alphaModFix/>
            </a:blip>
            <a:srcRect b="0" l="7594" r="7594" t="0"/>
            <a:stretch/>
          </p:blipFill>
          <p:spPr>
            <a:xfrm flipH="1">
              <a:off x="0" y="0"/>
              <a:ext cx="5024826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6" name="Google Shape;256;p3"/>
          <p:cNvSpPr txBox="1"/>
          <p:nvPr>
            <p:ph idx="12" type="sldNum"/>
          </p:nvPr>
        </p:nvSpPr>
        <p:spPr>
          <a:xfrm>
            <a:off x="11204896" y="6290774"/>
            <a:ext cx="181562" cy="2565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‹#›</a:t>
            </a:fld>
            <a:endParaRPr/>
          </a:p>
        </p:txBody>
      </p:sp>
      <p:sp>
        <p:nvSpPr>
          <p:cNvPr id="257" name="Google Shape;257;p3"/>
          <p:cNvSpPr txBox="1"/>
          <p:nvPr>
            <p:ph type="title"/>
          </p:nvPr>
        </p:nvSpPr>
        <p:spPr>
          <a:xfrm>
            <a:off x="796321" y="320039"/>
            <a:ext cx="6732239" cy="101714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ook Antiqua"/>
              <a:buNone/>
            </a:pPr>
            <a:r>
              <a:rPr lang="en-US" sz="3600"/>
              <a:t>Gamme e operazioni informatiche</a:t>
            </a:r>
            <a:endParaRPr/>
          </a:p>
        </p:txBody>
      </p:sp>
      <p:sp>
        <p:nvSpPr>
          <p:cNvPr id="258" name="Google Shape;258;p3"/>
          <p:cNvSpPr txBox="1"/>
          <p:nvPr>
            <p:ph idx="1" type="body"/>
          </p:nvPr>
        </p:nvSpPr>
        <p:spPr>
          <a:xfrm>
            <a:off x="824242" y="1749479"/>
            <a:ext cx="788640" cy="533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2728"/>
              <a:buFont typeface="Calibri"/>
              <a:buNone/>
            </a:pPr>
            <a:r>
              <a:rPr baseline="-25000" lang="en-US" sz="2728"/>
              <a:t>o1.</a:t>
            </a:r>
            <a:endParaRPr/>
          </a:p>
        </p:txBody>
      </p:sp>
      <p:sp>
        <p:nvSpPr>
          <p:cNvPr id="259" name="Google Shape;259;p3"/>
          <p:cNvSpPr txBox="1"/>
          <p:nvPr>
            <p:ph idx="3" type="body"/>
          </p:nvPr>
        </p:nvSpPr>
        <p:spPr>
          <a:xfrm>
            <a:off x="1643378" y="1749479"/>
            <a:ext cx="5885181" cy="5334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800"/>
              <a:buFont typeface="Calibri"/>
              <a:buNone/>
            </a:pPr>
            <a:r>
              <a:rPr lang="en-US" sz="1800"/>
              <a:t>Obiettivi: Chi-Cosa-Perché è necessario partecipare a questa formazione</a:t>
            </a:r>
            <a:endParaRPr/>
          </a:p>
        </p:txBody>
      </p:sp>
      <p:sp>
        <p:nvSpPr>
          <p:cNvPr id="260" name="Google Shape;260;p3"/>
          <p:cNvSpPr txBox="1"/>
          <p:nvPr>
            <p:ph idx="4" type="body"/>
          </p:nvPr>
        </p:nvSpPr>
        <p:spPr>
          <a:xfrm>
            <a:off x="824242" y="3006908"/>
            <a:ext cx="788640" cy="533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2728"/>
              <a:buNone/>
            </a:pPr>
            <a:r>
              <a:rPr baseline="-25000" lang="en-US" sz="2728">
                <a:solidFill>
                  <a:srgbClr val="D87A1A"/>
                </a:solidFill>
              </a:rPr>
              <a:t>o3.</a:t>
            </a:r>
            <a:endParaRPr/>
          </a:p>
        </p:txBody>
      </p:sp>
      <p:sp>
        <p:nvSpPr>
          <p:cNvPr id="261" name="Google Shape;261;p3"/>
          <p:cNvSpPr txBox="1"/>
          <p:nvPr>
            <p:ph idx="5" type="body"/>
          </p:nvPr>
        </p:nvSpPr>
        <p:spPr>
          <a:xfrm>
            <a:off x="1643378" y="3009613"/>
            <a:ext cx="5885181" cy="5334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>
                <a:solidFill>
                  <a:srgbClr val="808080"/>
                </a:solidFill>
              </a:rPr>
              <a:t>Risultati dell'apprendimento</a:t>
            </a:r>
            <a:endParaRPr/>
          </a:p>
        </p:txBody>
      </p:sp>
      <p:sp>
        <p:nvSpPr>
          <p:cNvPr id="262" name="Google Shape;262;p3"/>
          <p:cNvSpPr txBox="1"/>
          <p:nvPr>
            <p:ph idx="6" type="body"/>
          </p:nvPr>
        </p:nvSpPr>
        <p:spPr>
          <a:xfrm>
            <a:off x="824242" y="3635783"/>
            <a:ext cx="788640" cy="533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2728"/>
              <a:buNone/>
            </a:pPr>
            <a:r>
              <a:rPr baseline="-25000" lang="en-US" sz="2728">
                <a:solidFill>
                  <a:srgbClr val="D87A1A"/>
                </a:solidFill>
              </a:rPr>
              <a:t>o4.</a:t>
            </a:r>
            <a:endParaRPr/>
          </a:p>
        </p:txBody>
      </p:sp>
      <p:sp>
        <p:nvSpPr>
          <p:cNvPr id="263" name="Google Shape;263;p3"/>
          <p:cNvSpPr txBox="1"/>
          <p:nvPr>
            <p:ph idx="7" type="body"/>
          </p:nvPr>
        </p:nvSpPr>
        <p:spPr>
          <a:xfrm>
            <a:off x="1643378" y="3638169"/>
            <a:ext cx="5885181" cy="5334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>
                <a:solidFill>
                  <a:srgbClr val="808080"/>
                </a:solidFill>
              </a:rPr>
              <a:t>Schemi di formazione</a:t>
            </a:r>
            <a:endParaRPr/>
          </a:p>
        </p:txBody>
      </p:sp>
      <p:sp>
        <p:nvSpPr>
          <p:cNvPr id="264" name="Google Shape;264;p3"/>
          <p:cNvSpPr txBox="1"/>
          <p:nvPr>
            <p:ph idx="8" type="body"/>
          </p:nvPr>
        </p:nvSpPr>
        <p:spPr>
          <a:xfrm>
            <a:off x="824242" y="4264655"/>
            <a:ext cx="788640" cy="533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2728"/>
              <a:buNone/>
            </a:pPr>
            <a:r>
              <a:rPr baseline="-25000" lang="en-US" sz="2728">
                <a:solidFill>
                  <a:srgbClr val="D87A1A"/>
                </a:solidFill>
              </a:rPr>
              <a:t>o5.</a:t>
            </a:r>
            <a:endParaRPr/>
          </a:p>
        </p:txBody>
      </p:sp>
      <p:sp>
        <p:nvSpPr>
          <p:cNvPr id="265" name="Google Shape;265;p3"/>
          <p:cNvSpPr txBox="1"/>
          <p:nvPr>
            <p:ph idx="13" type="body"/>
          </p:nvPr>
        </p:nvSpPr>
        <p:spPr>
          <a:xfrm>
            <a:off x="824242" y="2378035"/>
            <a:ext cx="788640" cy="533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2728"/>
              <a:buNone/>
            </a:pPr>
            <a:r>
              <a:rPr baseline="-25000" lang="en-US" sz="2728">
                <a:solidFill>
                  <a:srgbClr val="D87A1A"/>
                </a:solidFill>
              </a:rPr>
              <a:t>o2.</a:t>
            </a:r>
            <a:endParaRPr/>
          </a:p>
        </p:txBody>
      </p:sp>
      <p:sp>
        <p:nvSpPr>
          <p:cNvPr id="266" name="Google Shape;266;p3"/>
          <p:cNvSpPr txBox="1"/>
          <p:nvPr>
            <p:ph idx="14" type="body"/>
          </p:nvPr>
        </p:nvSpPr>
        <p:spPr>
          <a:xfrm>
            <a:off x="1643378" y="2378035"/>
            <a:ext cx="5885181" cy="5334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>
                <a:solidFill>
                  <a:srgbClr val="808080"/>
                </a:solidFill>
              </a:rPr>
              <a:t>Logistica della formazione: Quando-Dove-Come</a:t>
            </a:r>
            <a:endParaRPr/>
          </a:p>
        </p:txBody>
      </p:sp>
      <p:sp>
        <p:nvSpPr>
          <p:cNvPr id="267" name="Google Shape;267;p3"/>
          <p:cNvSpPr/>
          <p:nvPr/>
        </p:nvSpPr>
        <p:spPr>
          <a:xfrm>
            <a:off x="7370364" y="-3220"/>
            <a:ext cx="2562567" cy="6884361"/>
          </a:xfrm>
          <a:custGeom>
            <a:rect b="b" l="l" r="r" t="t"/>
            <a:pathLst>
              <a:path extrusionOk="0" h="21600" w="21600">
                <a:moveTo>
                  <a:pt x="21375" y="0"/>
                </a:moveTo>
                <a:lnTo>
                  <a:pt x="17759" y="4909"/>
                </a:lnTo>
                <a:lnTo>
                  <a:pt x="14872" y="8912"/>
                </a:lnTo>
                <a:cubicBezTo>
                  <a:pt x="14593" y="9132"/>
                  <a:pt x="13939" y="9243"/>
                  <a:pt x="13316" y="9180"/>
                </a:cubicBezTo>
                <a:cubicBezTo>
                  <a:pt x="12608" y="9108"/>
                  <a:pt x="12179" y="8832"/>
                  <a:pt x="12372" y="8569"/>
                </a:cubicBezTo>
                <a:lnTo>
                  <a:pt x="14561" y="5564"/>
                </a:lnTo>
                <a:cubicBezTo>
                  <a:pt x="14668" y="5416"/>
                  <a:pt x="14615" y="5260"/>
                  <a:pt x="14411" y="5125"/>
                </a:cubicBezTo>
                <a:cubicBezTo>
                  <a:pt x="14207" y="4989"/>
                  <a:pt x="13874" y="4893"/>
                  <a:pt x="13466" y="4853"/>
                </a:cubicBezTo>
                <a:cubicBezTo>
                  <a:pt x="12640" y="4769"/>
                  <a:pt x="11782" y="4953"/>
                  <a:pt x="11567" y="5260"/>
                </a:cubicBezTo>
                <a:lnTo>
                  <a:pt x="8241" y="9826"/>
                </a:lnTo>
                <a:lnTo>
                  <a:pt x="43" y="21548"/>
                </a:lnTo>
                <a:cubicBezTo>
                  <a:pt x="43" y="21548"/>
                  <a:pt x="11" y="21588"/>
                  <a:pt x="0" y="21600"/>
                </a:cubicBezTo>
                <a:lnTo>
                  <a:pt x="225" y="21600"/>
                </a:lnTo>
                <a:lnTo>
                  <a:pt x="8455" y="9850"/>
                </a:lnTo>
                <a:lnTo>
                  <a:pt x="11782" y="5284"/>
                </a:lnTo>
                <a:cubicBezTo>
                  <a:pt x="11975" y="5021"/>
                  <a:pt x="12715" y="4861"/>
                  <a:pt x="13424" y="4933"/>
                </a:cubicBezTo>
                <a:cubicBezTo>
                  <a:pt x="13767" y="4969"/>
                  <a:pt x="14057" y="5049"/>
                  <a:pt x="14228" y="5165"/>
                </a:cubicBezTo>
                <a:cubicBezTo>
                  <a:pt x="14411" y="5280"/>
                  <a:pt x="14454" y="5412"/>
                  <a:pt x="14357" y="5544"/>
                </a:cubicBezTo>
                <a:lnTo>
                  <a:pt x="12168" y="8549"/>
                </a:lnTo>
                <a:cubicBezTo>
                  <a:pt x="11943" y="8856"/>
                  <a:pt x="12436" y="9176"/>
                  <a:pt x="13263" y="9255"/>
                </a:cubicBezTo>
                <a:cubicBezTo>
                  <a:pt x="13992" y="9327"/>
                  <a:pt x="14754" y="9196"/>
                  <a:pt x="15076" y="8940"/>
                </a:cubicBezTo>
                <a:lnTo>
                  <a:pt x="15076" y="8936"/>
                </a:lnTo>
                <a:lnTo>
                  <a:pt x="17962" y="4929"/>
                </a:lnTo>
                <a:lnTo>
                  <a:pt x="21600" y="4"/>
                </a:lnTo>
                <a:cubicBezTo>
                  <a:pt x="21525" y="0"/>
                  <a:pt x="21450" y="0"/>
                  <a:pt x="213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Graphic 72" id="268" name="Google Shape;268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7829201" y="5156615"/>
            <a:ext cx="878335" cy="1705002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"/>
          <p:cNvSpPr txBox="1"/>
          <p:nvPr/>
        </p:nvSpPr>
        <p:spPr>
          <a:xfrm>
            <a:off x="807965" y="4857382"/>
            <a:ext cx="788641" cy="79197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D87A1A"/>
              </a:buClr>
              <a:buSzPts val="4400"/>
              <a:buFont typeface="Century Gothic"/>
              <a:buNone/>
            </a:pPr>
            <a:r>
              <a:rPr b="0" baseline="-25000" i="0" lang="en-US" sz="4400" u="none" cap="none" strike="noStrike">
                <a:solidFill>
                  <a:srgbClr val="D87A1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o6.</a:t>
            </a:r>
            <a:endParaRPr/>
          </a:p>
        </p:txBody>
      </p:sp>
      <p:sp>
        <p:nvSpPr>
          <p:cNvPr id="270" name="Google Shape;270;p3"/>
          <p:cNvSpPr txBox="1"/>
          <p:nvPr/>
        </p:nvSpPr>
        <p:spPr>
          <a:xfrm>
            <a:off x="1627102" y="4302572"/>
            <a:ext cx="5885181" cy="48768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Informazioni pratiche e requisiti</a:t>
            </a:r>
            <a:endParaRPr/>
          </a:p>
        </p:txBody>
      </p:sp>
      <p:sp>
        <p:nvSpPr>
          <p:cNvPr id="271" name="Google Shape;271;p3"/>
          <p:cNvSpPr txBox="1"/>
          <p:nvPr/>
        </p:nvSpPr>
        <p:spPr>
          <a:xfrm>
            <a:off x="1596604" y="4971211"/>
            <a:ext cx="5885181" cy="48768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entury Gothic"/>
              <a:buNone/>
            </a:pPr>
            <a:r>
              <a:rPr b="0" i="0" lang="en-US" sz="2000" u="none" cap="none" strike="noStrike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Informazioni sulla registrazione e contatti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"/>
          <p:cNvSpPr txBox="1"/>
          <p:nvPr>
            <p:ph type="title"/>
          </p:nvPr>
        </p:nvSpPr>
        <p:spPr>
          <a:xfrm>
            <a:off x="1097280" y="286603"/>
            <a:ext cx="10058401" cy="14507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ook Antiqua"/>
              <a:buNone/>
            </a:pPr>
            <a:r>
              <a:rPr lang="en-US">
                <a:solidFill>
                  <a:schemeClr val="accent1"/>
                </a:solidFill>
              </a:rPr>
              <a:t>Obiettivi: </a:t>
            </a: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Chi-Cosa-Perché è necessario partecipare a questa formazione </a:t>
            </a:r>
            <a:endParaRPr/>
          </a:p>
        </p:txBody>
      </p:sp>
      <p:sp>
        <p:nvSpPr>
          <p:cNvPr id="277" name="Google Shape;277;p4"/>
          <p:cNvSpPr txBox="1"/>
          <p:nvPr>
            <p:ph idx="1" type="body"/>
          </p:nvPr>
        </p:nvSpPr>
        <p:spPr>
          <a:xfrm>
            <a:off x="1457378" y="2033402"/>
            <a:ext cx="2569923" cy="3112846"/>
          </a:xfrm>
          <a:prstGeom prst="rect">
            <a:avLst/>
          </a:prstGeom>
          <a:solidFill>
            <a:srgbClr val="000000"/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</a:pPr>
            <a:r>
              <a:rPr lang="en-US"/>
              <a:t>CHI</a:t>
            </a:r>
            <a:endParaRPr/>
          </a:p>
        </p:txBody>
      </p:sp>
      <p:sp>
        <p:nvSpPr>
          <p:cNvPr id="278" name="Google Shape;278;p4"/>
          <p:cNvSpPr txBox="1"/>
          <p:nvPr>
            <p:ph idx="3" type="body"/>
          </p:nvPr>
        </p:nvSpPr>
        <p:spPr>
          <a:xfrm>
            <a:off x="1605816" y="3989404"/>
            <a:ext cx="2275882" cy="8937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lang="en-US" sz="1400">
                <a:solidFill>
                  <a:srgbClr val="FFFFFF"/>
                </a:solidFill>
              </a:rPr>
              <a:t>Tutti coloro che hanno conoscenze di base e sono interessati ai dispositivi energetici - sicurezza del software </a:t>
            </a:r>
            <a:endParaRPr/>
          </a:p>
        </p:txBody>
      </p:sp>
      <p:sp>
        <p:nvSpPr>
          <p:cNvPr id="279" name="Google Shape;279;p4"/>
          <p:cNvSpPr txBox="1"/>
          <p:nvPr>
            <p:ph idx="4" type="body"/>
          </p:nvPr>
        </p:nvSpPr>
        <p:spPr>
          <a:xfrm>
            <a:off x="4790119" y="2033402"/>
            <a:ext cx="2569922" cy="3112846"/>
          </a:xfrm>
          <a:prstGeom prst="rect">
            <a:avLst/>
          </a:prstGeom>
          <a:solidFill>
            <a:srgbClr val="000000"/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</a:pPr>
            <a:r>
              <a:rPr lang="en-US" sz="2400">
                <a:solidFill>
                  <a:schemeClr val="accent1"/>
                </a:solidFill>
                <a:latin typeface="Book Antiqua"/>
                <a:ea typeface="Book Antiqua"/>
                <a:cs typeface="Book Antiqua"/>
                <a:sym typeface="Book Antiqua"/>
              </a:rPr>
              <a:t>COSA</a:t>
            </a:r>
            <a:endParaRPr/>
          </a:p>
        </p:txBody>
      </p:sp>
      <p:sp>
        <p:nvSpPr>
          <p:cNvPr id="280" name="Google Shape;280;p4"/>
          <p:cNvSpPr txBox="1"/>
          <p:nvPr>
            <p:ph idx="6" type="body"/>
          </p:nvPr>
        </p:nvSpPr>
        <p:spPr>
          <a:xfrm>
            <a:off x="4938557" y="3989404"/>
            <a:ext cx="2275881" cy="8937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lang="en-US" sz="1400">
                <a:solidFill>
                  <a:srgbClr val="FFFFFF"/>
                </a:solidFill>
              </a:rPr>
              <a:t>Gamme e operazioni cibernetiche marittime per manager, leader e professionisti del lavoro</a:t>
            </a:r>
            <a:endParaRPr/>
          </a:p>
        </p:txBody>
      </p:sp>
      <p:sp>
        <p:nvSpPr>
          <p:cNvPr id="281" name="Google Shape;281;p4"/>
          <p:cNvSpPr txBox="1"/>
          <p:nvPr>
            <p:ph idx="7" type="body"/>
          </p:nvPr>
        </p:nvSpPr>
        <p:spPr>
          <a:xfrm>
            <a:off x="8134429" y="2033402"/>
            <a:ext cx="2569922" cy="3112846"/>
          </a:xfrm>
          <a:prstGeom prst="rect">
            <a:avLst/>
          </a:prstGeom>
          <a:solidFill>
            <a:srgbClr val="000000"/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</a:pPr>
            <a:r>
              <a:rPr lang="en-US" sz="2400">
                <a:solidFill>
                  <a:schemeClr val="accent1"/>
                </a:solidFill>
                <a:latin typeface="Book Antiqua"/>
                <a:ea typeface="Book Antiqua"/>
                <a:cs typeface="Book Antiqua"/>
                <a:sym typeface="Book Antiqua"/>
              </a:rPr>
              <a:t>PERCHÉ</a:t>
            </a:r>
            <a:endParaRPr/>
          </a:p>
        </p:txBody>
      </p:sp>
      <p:pic>
        <p:nvPicPr>
          <p:cNvPr descr="Google Shape;231;p3" id="282" name="Google Shape;282;p4"/>
          <p:cNvPicPr preferRelativeResize="0"/>
          <p:nvPr>
            <p:ph idx="8" type="pic"/>
          </p:nvPr>
        </p:nvPicPr>
        <p:blipFill rotWithShape="1">
          <a:blip r:embed="rId3">
            <a:alphaModFix/>
          </a:blip>
          <a:srcRect b="4500" l="0" r="0" t="4502"/>
          <a:stretch/>
        </p:blipFill>
        <p:spPr>
          <a:xfrm>
            <a:off x="8916469" y="2833688"/>
            <a:ext cx="1005841" cy="914401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4"/>
          <p:cNvSpPr txBox="1"/>
          <p:nvPr>
            <p:ph idx="9" type="body"/>
          </p:nvPr>
        </p:nvSpPr>
        <p:spPr>
          <a:xfrm>
            <a:off x="8282868" y="3989404"/>
            <a:ext cx="2275881" cy="8937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90"/>
              <a:buFont typeface="Calibri"/>
              <a:buNone/>
            </a:pPr>
            <a:r>
              <a:rPr lang="en-US" sz="1190">
                <a:solidFill>
                  <a:srgbClr val="FFFFFF"/>
                </a:solidFill>
              </a:rPr>
              <a:t>Fornire ai partecipanti le conoscenze e le competenze necessarie per elaborare una strategia di protezione dei sistemi e dei dati critici.</a:t>
            </a:r>
            <a:endParaRPr/>
          </a:p>
        </p:txBody>
      </p:sp>
      <p:sp>
        <p:nvSpPr>
          <p:cNvPr id="284" name="Google Shape;284;p4"/>
          <p:cNvSpPr txBox="1"/>
          <p:nvPr>
            <p:ph idx="12" type="sldNum"/>
          </p:nvPr>
        </p:nvSpPr>
        <p:spPr>
          <a:xfrm>
            <a:off x="11204936" y="6290774"/>
            <a:ext cx="181522" cy="256501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entury Gothic"/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‹#›</a:t>
            </a:fld>
            <a:endParaRPr/>
          </a:p>
        </p:txBody>
      </p:sp>
      <p:pic>
        <p:nvPicPr>
          <p:cNvPr descr="Google Shape;234;p3" id="285" name="Google Shape;285;p4"/>
          <p:cNvPicPr preferRelativeResize="0"/>
          <p:nvPr/>
        </p:nvPicPr>
        <p:blipFill rotWithShape="1">
          <a:blip r:embed="rId4">
            <a:alphaModFix/>
          </a:blip>
          <a:srcRect b="4573" l="0" r="0" t="4573"/>
          <a:stretch/>
        </p:blipFill>
        <p:spPr>
          <a:xfrm>
            <a:off x="2239418" y="2833688"/>
            <a:ext cx="1005841" cy="9144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235;p3" id="286" name="Google Shape;286;p4"/>
          <p:cNvPicPr preferRelativeResize="0"/>
          <p:nvPr/>
        </p:nvPicPr>
        <p:blipFill rotWithShape="1">
          <a:blip r:embed="rId5">
            <a:alphaModFix/>
          </a:blip>
          <a:srcRect b="4500" l="0" r="0" t="4502"/>
          <a:stretch/>
        </p:blipFill>
        <p:spPr>
          <a:xfrm>
            <a:off x="5572159" y="2833688"/>
            <a:ext cx="1005841" cy="9144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236;p3" id="287" name="Google Shape;287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509575" y="108399"/>
            <a:ext cx="2553076" cy="472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"/>
          <p:cNvSpPr txBox="1"/>
          <p:nvPr>
            <p:ph type="title"/>
          </p:nvPr>
        </p:nvSpPr>
        <p:spPr>
          <a:xfrm>
            <a:off x="6507964" y="98469"/>
            <a:ext cx="4786877" cy="7639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Book Antiqua"/>
              <a:buNone/>
            </a:pPr>
            <a:r>
              <a:rPr lang="en-US" sz="3600">
                <a:solidFill>
                  <a:srgbClr val="FFFFFF"/>
                </a:solidFill>
              </a:rPr>
              <a:t>Proposte di valore</a:t>
            </a:r>
            <a:endParaRPr/>
          </a:p>
        </p:txBody>
      </p:sp>
      <p:sp>
        <p:nvSpPr>
          <p:cNvPr id="293" name="Google Shape;293;p5"/>
          <p:cNvSpPr txBox="1"/>
          <p:nvPr>
            <p:ph idx="1" type="body"/>
          </p:nvPr>
        </p:nvSpPr>
        <p:spPr>
          <a:xfrm>
            <a:off x="6498130" y="1059876"/>
            <a:ext cx="4786878" cy="7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>
                <a:solidFill>
                  <a:schemeClr val="accent1"/>
                </a:solidFill>
              </a:rPr>
              <a:t>Vantaggi per i partecipanti</a:t>
            </a:r>
            <a:endParaRPr/>
          </a:p>
        </p:txBody>
      </p:sp>
      <p:sp>
        <p:nvSpPr>
          <p:cNvPr id="294" name="Google Shape;294;p5"/>
          <p:cNvSpPr txBox="1"/>
          <p:nvPr>
            <p:ph idx="3" type="body"/>
          </p:nvPr>
        </p:nvSpPr>
        <p:spPr>
          <a:xfrm>
            <a:off x="6498130" y="1977016"/>
            <a:ext cx="5541471" cy="25698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Livello del modulo di formazione: Avanzato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Formazione professionale sulla sicurezza informatica 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Sviluppo di competenze pratiche e pratiche 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Approfondimenti all'avanguardia da parte di esperti del settore e del mondo accademico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Contribuisce allo sviluppo delle competenze e all'avanzamento di carriera </a:t>
            </a:r>
            <a:endParaRPr/>
          </a:p>
        </p:txBody>
      </p:sp>
      <p:cxnSp>
        <p:nvCxnSpPr>
          <p:cNvPr id="295" name="Google Shape;295;p5"/>
          <p:cNvCxnSpPr/>
          <p:nvPr/>
        </p:nvCxnSpPr>
        <p:spPr>
          <a:xfrm flipH="1">
            <a:off x="2929081" y="-1"/>
            <a:ext cx="1822122" cy="6871448"/>
          </a:xfrm>
          <a:prstGeom prst="straightConnector1">
            <a:avLst/>
          </a:prstGeom>
          <a:noFill/>
          <a:ln cap="flat" cmpd="sng" w="22225">
            <a:solidFill>
              <a:srgbClr val="D87A1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6" name="Google Shape;296;p5"/>
          <p:cNvSpPr/>
          <p:nvPr/>
        </p:nvSpPr>
        <p:spPr>
          <a:xfrm rot="10800000">
            <a:off x="3498188" y="17720"/>
            <a:ext cx="2545003" cy="6837174"/>
          </a:xfrm>
          <a:custGeom>
            <a:rect b="b" l="l" r="r" t="t"/>
            <a:pathLst>
              <a:path extrusionOk="0" h="21600" w="21600">
                <a:moveTo>
                  <a:pt x="21375" y="0"/>
                </a:moveTo>
                <a:lnTo>
                  <a:pt x="14443" y="10022"/>
                </a:lnTo>
                <a:lnTo>
                  <a:pt x="11556" y="14025"/>
                </a:lnTo>
                <a:cubicBezTo>
                  <a:pt x="11277" y="14244"/>
                  <a:pt x="10623" y="14356"/>
                  <a:pt x="10001" y="14292"/>
                </a:cubicBezTo>
                <a:cubicBezTo>
                  <a:pt x="9292" y="14220"/>
                  <a:pt x="8863" y="13945"/>
                  <a:pt x="9056" y="13682"/>
                </a:cubicBezTo>
                <a:lnTo>
                  <a:pt x="11245" y="10676"/>
                </a:lnTo>
                <a:cubicBezTo>
                  <a:pt x="11353" y="10529"/>
                  <a:pt x="11299" y="10373"/>
                  <a:pt x="11095" y="10237"/>
                </a:cubicBezTo>
                <a:cubicBezTo>
                  <a:pt x="10891" y="10102"/>
                  <a:pt x="10559" y="10006"/>
                  <a:pt x="10151" y="9966"/>
                </a:cubicBezTo>
                <a:cubicBezTo>
                  <a:pt x="9325" y="9882"/>
                  <a:pt x="8466" y="10066"/>
                  <a:pt x="8252" y="10373"/>
                </a:cubicBezTo>
                <a:lnTo>
                  <a:pt x="4925" y="14939"/>
                </a:lnTo>
                <a:lnTo>
                  <a:pt x="43" y="21548"/>
                </a:lnTo>
                <a:cubicBezTo>
                  <a:pt x="43" y="21548"/>
                  <a:pt x="11" y="21588"/>
                  <a:pt x="0" y="21600"/>
                </a:cubicBezTo>
                <a:lnTo>
                  <a:pt x="225" y="21600"/>
                </a:lnTo>
                <a:lnTo>
                  <a:pt x="5140" y="14963"/>
                </a:lnTo>
                <a:lnTo>
                  <a:pt x="8466" y="10397"/>
                </a:lnTo>
                <a:cubicBezTo>
                  <a:pt x="8659" y="10133"/>
                  <a:pt x="9400" y="9974"/>
                  <a:pt x="10108" y="10046"/>
                </a:cubicBezTo>
                <a:cubicBezTo>
                  <a:pt x="10451" y="10082"/>
                  <a:pt x="10741" y="10161"/>
                  <a:pt x="10913" y="10277"/>
                </a:cubicBezTo>
                <a:cubicBezTo>
                  <a:pt x="11095" y="10393"/>
                  <a:pt x="11138" y="10525"/>
                  <a:pt x="11041" y="10656"/>
                </a:cubicBezTo>
                <a:lnTo>
                  <a:pt x="8852" y="13662"/>
                </a:lnTo>
                <a:cubicBezTo>
                  <a:pt x="8627" y="13969"/>
                  <a:pt x="9121" y="14288"/>
                  <a:pt x="9947" y="14368"/>
                </a:cubicBezTo>
                <a:cubicBezTo>
                  <a:pt x="10677" y="14440"/>
                  <a:pt x="11438" y="14308"/>
                  <a:pt x="11760" y="14053"/>
                </a:cubicBezTo>
                <a:lnTo>
                  <a:pt x="11760" y="14049"/>
                </a:lnTo>
                <a:lnTo>
                  <a:pt x="14647" y="10042"/>
                </a:lnTo>
                <a:lnTo>
                  <a:pt x="21600" y="4"/>
                </a:lnTo>
                <a:cubicBezTo>
                  <a:pt x="21525" y="0"/>
                  <a:pt x="21450" y="0"/>
                  <a:pt x="213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97" name="Google Shape;297;p5"/>
          <p:cNvGrpSpPr/>
          <p:nvPr/>
        </p:nvGrpSpPr>
        <p:grpSpPr>
          <a:xfrm>
            <a:off x="-2" y="-2235"/>
            <a:ext cx="5840734" cy="6862276"/>
            <a:chOff x="-1" y="0"/>
            <a:chExt cx="5840732" cy="6862275"/>
          </a:xfrm>
        </p:grpSpPr>
        <p:sp>
          <p:nvSpPr>
            <p:cNvPr id="298" name="Google Shape;298;p5"/>
            <p:cNvSpPr/>
            <p:nvPr/>
          </p:nvSpPr>
          <p:spPr>
            <a:xfrm>
              <a:off x="0" y="0"/>
              <a:ext cx="5840730" cy="6862275"/>
            </a:xfrm>
            <a:prstGeom prst="rect">
              <a:avLst/>
            </a:prstGeom>
            <a:solidFill>
              <a:srgbClr val="E7E6E6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entury Gothic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descr="image19.jpeg" id="299" name="Google Shape;299;p5"/>
            <p:cNvPicPr preferRelativeResize="0"/>
            <p:nvPr/>
          </p:nvPicPr>
          <p:blipFill rotWithShape="1">
            <a:blip r:embed="rId3">
              <a:alphaModFix/>
            </a:blip>
            <a:srcRect b="0" l="6288" r="6287" t="0"/>
            <a:stretch/>
          </p:blipFill>
          <p:spPr>
            <a:xfrm>
              <a:off x="-1" y="0"/>
              <a:ext cx="5840732" cy="68622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6"/>
          <p:cNvSpPr txBox="1"/>
          <p:nvPr>
            <p:ph type="title"/>
          </p:nvPr>
        </p:nvSpPr>
        <p:spPr>
          <a:xfrm>
            <a:off x="6507964" y="98469"/>
            <a:ext cx="4786877" cy="7639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Book Antiqua"/>
              <a:buNone/>
            </a:pPr>
            <a:r>
              <a:rPr lang="en-US"/>
              <a:t>CHI</a:t>
            </a:r>
            <a:endParaRPr/>
          </a:p>
        </p:txBody>
      </p:sp>
      <p:sp>
        <p:nvSpPr>
          <p:cNvPr id="305" name="Google Shape;305;p6"/>
          <p:cNvSpPr txBox="1"/>
          <p:nvPr>
            <p:ph idx="1" type="body"/>
          </p:nvPr>
        </p:nvSpPr>
        <p:spPr>
          <a:xfrm>
            <a:off x="6498130" y="1059876"/>
            <a:ext cx="4786878" cy="7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>
                <a:solidFill>
                  <a:schemeClr val="accent1"/>
                </a:solidFill>
              </a:rPr>
              <a:t>Profilo dei partecipanti alla formazione</a:t>
            </a:r>
            <a:endParaRPr/>
          </a:p>
        </p:txBody>
      </p:sp>
      <p:sp>
        <p:nvSpPr>
          <p:cNvPr id="306" name="Google Shape;306;p6"/>
          <p:cNvSpPr txBox="1"/>
          <p:nvPr>
            <p:ph idx="3" type="body"/>
          </p:nvPr>
        </p:nvSpPr>
        <p:spPr>
          <a:xfrm>
            <a:off x="6498130" y="1977016"/>
            <a:ext cx="2699067" cy="25698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o"/>
            </a:pPr>
            <a:r>
              <a:rPr lang="en-US" sz="1400">
                <a:solidFill>
                  <a:srgbClr val="FFFFFF"/>
                </a:solidFill>
              </a:rPr>
              <a:t>Dirigenti e leader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o"/>
            </a:pPr>
            <a:r>
              <a:rPr lang="en-US" sz="1400">
                <a:solidFill>
                  <a:srgbClr val="FFFFFF"/>
                </a:solidFill>
              </a:rPr>
              <a:t>Professionisti della vita lavorativa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o"/>
            </a:pPr>
            <a:r>
              <a:rPr lang="en-US" sz="1400">
                <a:solidFill>
                  <a:srgbClr val="FFFFFF"/>
                </a:solidFill>
              </a:rPr>
              <a:t>PMI e dipendenti del settore pubblico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o"/>
            </a:pPr>
            <a:r>
              <a:rPr lang="en-US" sz="1400">
                <a:solidFill>
                  <a:srgbClr val="FFFFFF"/>
                </a:solidFill>
              </a:rPr>
              <a:t>Professionisti e appassionati di cybersecurity </a:t>
            </a:r>
            <a:endParaRPr/>
          </a:p>
        </p:txBody>
      </p:sp>
      <p:cxnSp>
        <p:nvCxnSpPr>
          <p:cNvPr id="307" name="Google Shape;307;p6"/>
          <p:cNvCxnSpPr/>
          <p:nvPr/>
        </p:nvCxnSpPr>
        <p:spPr>
          <a:xfrm flipH="1">
            <a:off x="2929081" y="-1"/>
            <a:ext cx="1822122" cy="6871448"/>
          </a:xfrm>
          <a:prstGeom prst="straightConnector1">
            <a:avLst/>
          </a:prstGeom>
          <a:noFill/>
          <a:ln cap="flat" cmpd="sng" w="22225">
            <a:solidFill>
              <a:srgbClr val="D87A1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8" name="Google Shape;308;p6"/>
          <p:cNvSpPr/>
          <p:nvPr/>
        </p:nvSpPr>
        <p:spPr>
          <a:xfrm rot="10800000">
            <a:off x="3498188" y="17720"/>
            <a:ext cx="2545003" cy="6837174"/>
          </a:xfrm>
          <a:custGeom>
            <a:rect b="b" l="l" r="r" t="t"/>
            <a:pathLst>
              <a:path extrusionOk="0" h="21600" w="21600">
                <a:moveTo>
                  <a:pt x="21375" y="0"/>
                </a:moveTo>
                <a:lnTo>
                  <a:pt x="14443" y="10022"/>
                </a:lnTo>
                <a:lnTo>
                  <a:pt x="11556" y="14025"/>
                </a:lnTo>
                <a:cubicBezTo>
                  <a:pt x="11277" y="14244"/>
                  <a:pt x="10623" y="14356"/>
                  <a:pt x="10001" y="14292"/>
                </a:cubicBezTo>
                <a:cubicBezTo>
                  <a:pt x="9292" y="14220"/>
                  <a:pt x="8863" y="13945"/>
                  <a:pt x="9056" y="13682"/>
                </a:cubicBezTo>
                <a:lnTo>
                  <a:pt x="11245" y="10676"/>
                </a:lnTo>
                <a:cubicBezTo>
                  <a:pt x="11353" y="10529"/>
                  <a:pt x="11299" y="10373"/>
                  <a:pt x="11095" y="10237"/>
                </a:cubicBezTo>
                <a:cubicBezTo>
                  <a:pt x="10891" y="10102"/>
                  <a:pt x="10559" y="10006"/>
                  <a:pt x="10151" y="9966"/>
                </a:cubicBezTo>
                <a:cubicBezTo>
                  <a:pt x="9325" y="9882"/>
                  <a:pt x="8466" y="10066"/>
                  <a:pt x="8252" y="10373"/>
                </a:cubicBezTo>
                <a:lnTo>
                  <a:pt x="4925" y="14939"/>
                </a:lnTo>
                <a:lnTo>
                  <a:pt x="43" y="21548"/>
                </a:lnTo>
                <a:cubicBezTo>
                  <a:pt x="43" y="21548"/>
                  <a:pt x="11" y="21588"/>
                  <a:pt x="0" y="21600"/>
                </a:cubicBezTo>
                <a:lnTo>
                  <a:pt x="225" y="21600"/>
                </a:lnTo>
                <a:lnTo>
                  <a:pt x="5140" y="14963"/>
                </a:lnTo>
                <a:lnTo>
                  <a:pt x="8466" y="10397"/>
                </a:lnTo>
                <a:cubicBezTo>
                  <a:pt x="8659" y="10133"/>
                  <a:pt x="9400" y="9974"/>
                  <a:pt x="10108" y="10046"/>
                </a:cubicBezTo>
                <a:cubicBezTo>
                  <a:pt x="10451" y="10082"/>
                  <a:pt x="10741" y="10161"/>
                  <a:pt x="10913" y="10277"/>
                </a:cubicBezTo>
                <a:cubicBezTo>
                  <a:pt x="11095" y="10393"/>
                  <a:pt x="11138" y="10525"/>
                  <a:pt x="11041" y="10656"/>
                </a:cubicBezTo>
                <a:lnTo>
                  <a:pt x="8852" y="13662"/>
                </a:lnTo>
                <a:cubicBezTo>
                  <a:pt x="8627" y="13969"/>
                  <a:pt x="9121" y="14288"/>
                  <a:pt x="9947" y="14368"/>
                </a:cubicBezTo>
                <a:cubicBezTo>
                  <a:pt x="10677" y="14440"/>
                  <a:pt x="11438" y="14308"/>
                  <a:pt x="11760" y="14053"/>
                </a:cubicBezTo>
                <a:lnTo>
                  <a:pt x="11760" y="14049"/>
                </a:lnTo>
                <a:lnTo>
                  <a:pt x="14647" y="10042"/>
                </a:lnTo>
                <a:lnTo>
                  <a:pt x="21600" y="4"/>
                </a:lnTo>
                <a:cubicBezTo>
                  <a:pt x="21525" y="0"/>
                  <a:pt x="21450" y="0"/>
                  <a:pt x="213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09" name="Google Shape;309;p6"/>
          <p:cNvGrpSpPr/>
          <p:nvPr/>
        </p:nvGrpSpPr>
        <p:grpSpPr>
          <a:xfrm>
            <a:off x="0" y="-2235"/>
            <a:ext cx="5840731" cy="6862276"/>
            <a:chOff x="0" y="0"/>
            <a:chExt cx="5840730" cy="6862275"/>
          </a:xfrm>
        </p:grpSpPr>
        <p:sp>
          <p:nvSpPr>
            <p:cNvPr id="310" name="Google Shape;310;p6"/>
            <p:cNvSpPr/>
            <p:nvPr/>
          </p:nvSpPr>
          <p:spPr>
            <a:xfrm>
              <a:off x="0" y="0"/>
              <a:ext cx="5840730" cy="6862275"/>
            </a:xfrm>
            <a:prstGeom prst="rect">
              <a:avLst/>
            </a:prstGeom>
            <a:solidFill>
              <a:srgbClr val="E7E6E6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entury Gothic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descr="image20.jpeg" id="311" name="Google Shape;311;p6"/>
            <p:cNvPicPr preferRelativeResize="0"/>
            <p:nvPr/>
          </p:nvPicPr>
          <p:blipFill rotWithShape="1">
            <a:blip r:embed="rId3">
              <a:alphaModFix/>
            </a:blip>
            <a:srcRect b="0" l="4073" r="4072" t="0"/>
            <a:stretch/>
          </p:blipFill>
          <p:spPr>
            <a:xfrm>
              <a:off x="0" y="0"/>
              <a:ext cx="5840730" cy="68622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7"/>
          <p:cNvSpPr txBox="1"/>
          <p:nvPr>
            <p:ph type="title"/>
          </p:nvPr>
        </p:nvSpPr>
        <p:spPr>
          <a:xfrm>
            <a:off x="6507964" y="98469"/>
            <a:ext cx="4786877" cy="7639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Book Antiqua"/>
              <a:buNone/>
            </a:pPr>
            <a:r>
              <a:rPr lang="en-US"/>
              <a:t>CHI</a:t>
            </a:r>
            <a:endParaRPr/>
          </a:p>
        </p:txBody>
      </p:sp>
      <p:sp>
        <p:nvSpPr>
          <p:cNvPr id="317" name="Google Shape;317;p7"/>
          <p:cNvSpPr txBox="1"/>
          <p:nvPr>
            <p:ph idx="1" type="body"/>
          </p:nvPr>
        </p:nvSpPr>
        <p:spPr>
          <a:xfrm>
            <a:off x="6498130" y="1059876"/>
            <a:ext cx="4786878" cy="7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>
                <a:solidFill>
                  <a:schemeClr val="accent1"/>
                </a:solidFill>
              </a:rPr>
              <a:t>Profilo del formatore</a:t>
            </a:r>
            <a:endParaRPr/>
          </a:p>
        </p:txBody>
      </p:sp>
      <p:sp>
        <p:nvSpPr>
          <p:cNvPr id="318" name="Google Shape;318;p7"/>
          <p:cNvSpPr txBox="1"/>
          <p:nvPr>
            <p:ph idx="3" type="body"/>
          </p:nvPr>
        </p:nvSpPr>
        <p:spPr>
          <a:xfrm>
            <a:off x="5840729" y="1977016"/>
            <a:ext cx="5840282" cy="45009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o"/>
            </a:pPr>
            <a:r>
              <a:rPr lang="en-US" sz="1400">
                <a:solidFill>
                  <a:srgbClr val="FFFFFF"/>
                </a:solidFill>
              </a:rPr>
              <a:t>Dimitris Koutras è dottorando in sicurezza delle reti presso l'Università del Pireo, Dipartimento di Informatica. Ha conseguito una laurea in tecnologia dell'informazione e ingegneria informatica presso l'Istituto di istruzione tecnologica della Grecia centrale (Lamia-2016). Ha poi conseguito un Master of Science (M.Sc.) in ingegneria della gestione della sicurezza presso l'Università del Pireo (Pireo-2019). Attualmente partecipa a programmi di ricerca europei come ricercatore del centro di ricerca dell'Università del Pireo. Partecipa inoltre come formatore a vari seminari sulla cybersecurity, riguardanti il settore marittimo, sanitario e della supply chain. Ha conseguito la certificazione ISO 27001:2013 di lead auditor per la sicurezza delle informazioni. Il suo lavoro di ricerca riguarda l'analisi della sicurezza delle reti, la valutazione del rischio e la sicurezza dei sistemi operativi. Dimitris ha collaborato con l'UPRC a diversi progetti importanti, tra cui CyberSec for Europe, CyberSecPro, MELITY e ARTEMIS, finanziati dall'Unione europea e dal governo greco. </a:t>
            </a:r>
            <a:endParaRPr/>
          </a:p>
        </p:txBody>
      </p:sp>
      <p:cxnSp>
        <p:nvCxnSpPr>
          <p:cNvPr id="319" name="Google Shape;319;p7"/>
          <p:cNvCxnSpPr/>
          <p:nvPr/>
        </p:nvCxnSpPr>
        <p:spPr>
          <a:xfrm flipH="1">
            <a:off x="2929081" y="-1"/>
            <a:ext cx="1822122" cy="6871448"/>
          </a:xfrm>
          <a:prstGeom prst="straightConnector1">
            <a:avLst/>
          </a:prstGeom>
          <a:noFill/>
          <a:ln cap="flat" cmpd="sng" w="22225">
            <a:solidFill>
              <a:srgbClr val="D87A1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0" name="Google Shape;320;p7"/>
          <p:cNvSpPr/>
          <p:nvPr/>
        </p:nvSpPr>
        <p:spPr>
          <a:xfrm rot="10800000">
            <a:off x="3498188" y="17720"/>
            <a:ext cx="2545003" cy="6837174"/>
          </a:xfrm>
          <a:custGeom>
            <a:rect b="b" l="l" r="r" t="t"/>
            <a:pathLst>
              <a:path extrusionOk="0" h="21600" w="21600">
                <a:moveTo>
                  <a:pt x="21375" y="0"/>
                </a:moveTo>
                <a:lnTo>
                  <a:pt x="14443" y="10022"/>
                </a:lnTo>
                <a:lnTo>
                  <a:pt x="11556" y="14025"/>
                </a:lnTo>
                <a:cubicBezTo>
                  <a:pt x="11277" y="14244"/>
                  <a:pt x="10623" y="14356"/>
                  <a:pt x="10001" y="14292"/>
                </a:cubicBezTo>
                <a:cubicBezTo>
                  <a:pt x="9292" y="14220"/>
                  <a:pt x="8863" y="13945"/>
                  <a:pt x="9056" y="13682"/>
                </a:cubicBezTo>
                <a:lnTo>
                  <a:pt x="11245" y="10676"/>
                </a:lnTo>
                <a:cubicBezTo>
                  <a:pt x="11353" y="10529"/>
                  <a:pt x="11299" y="10373"/>
                  <a:pt x="11095" y="10237"/>
                </a:cubicBezTo>
                <a:cubicBezTo>
                  <a:pt x="10891" y="10102"/>
                  <a:pt x="10559" y="10006"/>
                  <a:pt x="10151" y="9966"/>
                </a:cubicBezTo>
                <a:cubicBezTo>
                  <a:pt x="9325" y="9882"/>
                  <a:pt x="8466" y="10066"/>
                  <a:pt x="8252" y="10373"/>
                </a:cubicBezTo>
                <a:lnTo>
                  <a:pt x="4925" y="14939"/>
                </a:lnTo>
                <a:lnTo>
                  <a:pt x="43" y="21548"/>
                </a:lnTo>
                <a:cubicBezTo>
                  <a:pt x="43" y="21548"/>
                  <a:pt x="11" y="21588"/>
                  <a:pt x="0" y="21600"/>
                </a:cubicBezTo>
                <a:lnTo>
                  <a:pt x="225" y="21600"/>
                </a:lnTo>
                <a:lnTo>
                  <a:pt x="5140" y="14963"/>
                </a:lnTo>
                <a:lnTo>
                  <a:pt x="8466" y="10397"/>
                </a:lnTo>
                <a:cubicBezTo>
                  <a:pt x="8659" y="10133"/>
                  <a:pt x="9400" y="9974"/>
                  <a:pt x="10108" y="10046"/>
                </a:cubicBezTo>
                <a:cubicBezTo>
                  <a:pt x="10451" y="10082"/>
                  <a:pt x="10741" y="10161"/>
                  <a:pt x="10913" y="10277"/>
                </a:cubicBezTo>
                <a:cubicBezTo>
                  <a:pt x="11095" y="10393"/>
                  <a:pt x="11138" y="10525"/>
                  <a:pt x="11041" y="10656"/>
                </a:cubicBezTo>
                <a:lnTo>
                  <a:pt x="8852" y="13662"/>
                </a:lnTo>
                <a:cubicBezTo>
                  <a:pt x="8627" y="13969"/>
                  <a:pt x="9121" y="14288"/>
                  <a:pt x="9947" y="14368"/>
                </a:cubicBezTo>
                <a:cubicBezTo>
                  <a:pt x="10677" y="14440"/>
                  <a:pt x="11438" y="14308"/>
                  <a:pt x="11760" y="14053"/>
                </a:cubicBezTo>
                <a:lnTo>
                  <a:pt x="11760" y="14049"/>
                </a:lnTo>
                <a:lnTo>
                  <a:pt x="14647" y="10042"/>
                </a:lnTo>
                <a:lnTo>
                  <a:pt x="21600" y="4"/>
                </a:lnTo>
                <a:cubicBezTo>
                  <a:pt x="21525" y="0"/>
                  <a:pt x="21450" y="0"/>
                  <a:pt x="213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21" name="Google Shape;321;p7"/>
          <p:cNvGrpSpPr/>
          <p:nvPr/>
        </p:nvGrpSpPr>
        <p:grpSpPr>
          <a:xfrm>
            <a:off x="-1" y="-2235"/>
            <a:ext cx="5840733" cy="6862276"/>
            <a:chOff x="-1" y="0"/>
            <a:chExt cx="5840732" cy="6862275"/>
          </a:xfrm>
        </p:grpSpPr>
        <p:sp>
          <p:nvSpPr>
            <p:cNvPr id="322" name="Google Shape;322;p7"/>
            <p:cNvSpPr/>
            <p:nvPr/>
          </p:nvSpPr>
          <p:spPr>
            <a:xfrm>
              <a:off x="0" y="0"/>
              <a:ext cx="5840730" cy="6862275"/>
            </a:xfrm>
            <a:prstGeom prst="rect">
              <a:avLst/>
            </a:prstGeom>
            <a:solidFill>
              <a:srgbClr val="E7E6E6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entury Gothic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descr="image21.jpeg" id="323" name="Google Shape;323;p7"/>
            <p:cNvPicPr preferRelativeResize="0"/>
            <p:nvPr/>
          </p:nvPicPr>
          <p:blipFill rotWithShape="1">
            <a:blip r:embed="rId3">
              <a:alphaModFix/>
            </a:blip>
            <a:srcRect b="0" l="239" r="239" t="0"/>
            <a:stretch/>
          </p:blipFill>
          <p:spPr>
            <a:xfrm>
              <a:off x="-1" y="0"/>
              <a:ext cx="5840732" cy="68622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8"/>
          <p:cNvSpPr txBox="1"/>
          <p:nvPr>
            <p:ph type="title"/>
          </p:nvPr>
        </p:nvSpPr>
        <p:spPr>
          <a:xfrm>
            <a:off x="6507964" y="98469"/>
            <a:ext cx="4786877" cy="7639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Book Antiqua"/>
              <a:buNone/>
            </a:pPr>
            <a:r>
              <a:rPr lang="en-US" sz="3600">
                <a:solidFill>
                  <a:srgbClr val="FFFFFF"/>
                </a:solidFill>
              </a:rPr>
              <a:t>COSA</a:t>
            </a:r>
            <a:endParaRPr/>
          </a:p>
        </p:txBody>
      </p:sp>
      <p:sp>
        <p:nvSpPr>
          <p:cNvPr id="329" name="Google Shape;329;p8"/>
          <p:cNvSpPr txBox="1"/>
          <p:nvPr>
            <p:ph idx="1" type="body"/>
          </p:nvPr>
        </p:nvSpPr>
        <p:spPr>
          <a:xfrm>
            <a:off x="6498130" y="1059876"/>
            <a:ext cx="4786878" cy="7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>
                <a:solidFill>
                  <a:schemeClr val="accent1"/>
                </a:solidFill>
              </a:rPr>
              <a:t>Argomenti di formazione</a:t>
            </a:r>
            <a:endParaRPr/>
          </a:p>
        </p:txBody>
      </p:sp>
      <p:sp>
        <p:nvSpPr>
          <p:cNvPr id="330" name="Google Shape;330;p8"/>
          <p:cNvSpPr txBox="1"/>
          <p:nvPr>
            <p:ph idx="3" type="body"/>
          </p:nvPr>
        </p:nvSpPr>
        <p:spPr>
          <a:xfrm>
            <a:off x="6498130" y="1977016"/>
            <a:ext cx="4546388" cy="25698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Corpo di conoscenze sulla cybersecurity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Minacce e vulnerabilità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Progettazione e implementazione dell'architettura di sicurezza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Selezione e implementazione dei controlli di sicurezza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Test di penetrazione</a:t>
            </a:r>
            <a:endParaRPr/>
          </a:p>
        </p:txBody>
      </p:sp>
      <p:cxnSp>
        <p:nvCxnSpPr>
          <p:cNvPr id="331" name="Google Shape;331;p8"/>
          <p:cNvCxnSpPr/>
          <p:nvPr/>
        </p:nvCxnSpPr>
        <p:spPr>
          <a:xfrm flipH="1">
            <a:off x="2929081" y="-1"/>
            <a:ext cx="1822122" cy="6871448"/>
          </a:xfrm>
          <a:prstGeom prst="straightConnector1">
            <a:avLst/>
          </a:prstGeom>
          <a:noFill/>
          <a:ln cap="flat" cmpd="sng" w="22225">
            <a:solidFill>
              <a:srgbClr val="D87A1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2" name="Google Shape;332;p8"/>
          <p:cNvSpPr/>
          <p:nvPr/>
        </p:nvSpPr>
        <p:spPr>
          <a:xfrm rot="10800000">
            <a:off x="3498188" y="17720"/>
            <a:ext cx="2545003" cy="6837174"/>
          </a:xfrm>
          <a:custGeom>
            <a:rect b="b" l="l" r="r" t="t"/>
            <a:pathLst>
              <a:path extrusionOk="0" h="21600" w="21600">
                <a:moveTo>
                  <a:pt x="21375" y="0"/>
                </a:moveTo>
                <a:lnTo>
                  <a:pt x="14443" y="10022"/>
                </a:lnTo>
                <a:lnTo>
                  <a:pt x="11556" y="14025"/>
                </a:lnTo>
                <a:cubicBezTo>
                  <a:pt x="11277" y="14244"/>
                  <a:pt x="10623" y="14356"/>
                  <a:pt x="10001" y="14292"/>
                </a:cubicBezTo>
                <a:cubicBezTo>
                  <a:pt x="9292" y="14220"/>
                  <a:pt x="8863" y="13945"/>
                  <a:pt x="9056" y="13682"/>
                </a:cubicBezTo>
                <a:lnTo>
                  <a:pt x="11245" y="10676"/>
                </a:lnTo>
                <a:cubicBezTo>
                  <a:pt x="11353" y="10529"/>
                  <a:pt x="11299" y="10373"/>
                  <a:pt x="11095" y="10237"/>
                </a:cubicBezTo>
                <a:cubicBezTo>
                  <a:pt x="10891" y="10102"/>
                  <a:pt x="10559" y="10006"/>
                  <a:pt x="10151" y="9966"/>
                </a:cubicBezTo>
                <a:cubicBezTo>
                  <a:pt x="9325" y="9882"/>
                  <a:pt x="8466" y="10066"/>
                  <a:pt x="8252" y="10373"/>
                </a:cubicBezTo>
                <a:lnTo>
                  <a:pt x="4925" y="14939"/>
                </a:lnTo>
                <a:lnTo>
                  <a:pt x="43" y="21548"/>
                </a:lnTo>
                <a:cubicBezTo>
                  <a:pt x="43" y="21548"/>
                  <a:pt x="11" y="21588"/>
                  <a:pt x="0" y="21600"/>
                </a:cubicBezTo>
                <a:lnTo>
                  <a:pt x="225" y="21600"/>
                </a:lnTo>
                <a:lnTo>
                  <a:pt x="5140" y="14963"/>
                </a:lnTo>
                <a:lnTo>
                  <a:pt x="8466" y="10397"/>
                </a:lnTo>
                <a:cubicBezTo>
                  <a:pt x="8659" y="10133"/>
                  <a:pt x="9400" y="9974"/>
                  <a:pt x="10108" y="10046"/>
                </a:cubicBezTo>
                <a:cubicBezTo>
                  <a:pt x="10451" y="10082"/>
                  <a:pt x="10741" y="10161"/>
                  <a:pt x="10913" y="10277"/>
                </a:cubicBezTo>
                <a:cubicBezTo>
                  <a:pt x="11095" y="10393"/>
                  <a:pt x="11138" y="10525"/>
                  <a:pt x="11041" y="10656"/>
                </a:cubicBezTo>
                <a:lnTo>
                  <a:pt x="8852" y="13662"/>
                </a:lnTo>
                <a:cubicBezTo>
                  <a:pt x="8627" y="13969"/>
                  <a:pt x="9121" y="14288"/>
                  <a:pt x="9947" y="14368"/>
                </a:cubicBezTo>
                <a:cubicBezTo>
                  <a:pt x="10677" y="14440"/>
                  <a:pt x="11438" y="14308"/>
                  <a:pt x="11760" y="14053"/>
                </a:cubicBezTo>
                <a:lnTo>
                  <a:pt x="11760" y="14049"/>
                </a:lnTo>
                <a:lnTo>
                  <a:pt x="14647" y="10042"/>
                </a:lnTo>
                <a:lnTo>
                  <a:pt x="21600" y="4"/>
                </a:lnTo>
                <a:cubicBezTo>
                  <a:pt x="21525" y="0"/>
                  <a:pt x="21450" y="0"/>
                  <a:pt x="213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33" name="Google Shape;333;p8"/>
          <p:cNvGrpSpPr/>
          <p:nvPr/>
        </p:nvGrpSpPr>
        <p:grpSpPr>
          <a:xfrm>
            <a:off x="0" y="-2237"/>
            <a:ext cx="5840731" cy="6862279"/>
            <a:chOff x="0" y="-1"/>
            <a:chExt cx="5840730" cy="6862277"/>
          </a:xfrm>
        </p:grpSpPr>
        <p:sp>
          <p:nvSpPr>
            <p:cNvPr id="334" name="Google Shape;334;p8"/>
            <p:cNvSpPr/>
            <p:nvPr/>
          </p:nvSpPr>
          <p:spPr>
            <a:xfrm>
              <a:off x="0" y="0"/>
              <a:ext cx="5840730" cy="6862275"/>
            </a:xfrm>
            <a:prstGeom prst="rect">
              <a:avLst/>
            </a:prstGeom>
            <a:solidFill>
              <a:srgbClr val="E7E6E6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entury Gothic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descr="image22.jpeg" id="335" name="Google Shape;335;p8"/>
            <p:cNvPicPr preferRelativeResize="0"/>
            <p:nvPr/>
          </p:nvPicPr>
          <p:blipFill rotWithShape="1">
            <a:blip r:embed="rId3">
              <a:alphaModFix/>
            </a:blip>
            <a:srcRect b="10829" l="0" r="0" t="10829"/>
            <a:stretch/>
          </p:blipFill>
          <p:spPr>
            <a:xfrm>
              <a:off x="0" y="-1"/>
              <a:ext cx="5840730" cy="686227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9"/>
          <p:cNvSpPr txBox="1"/>
          <p:nvPr>
            <p:ph type="title"/>
          </p:nvPr>
        </p:nvSpPr>
        <p:spPr>
          <a:xfrm>
            <a:off x="6507964" y="98469"/>
            <a:ext cx="4786877" cy="7639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Book Antiqua"/>
              <a:buNone/>
            </a:pPr>
            <a:r>
              <a:rPr lang="en-US" sz="3600">
                <a:solidFill>
                  <a:srgbClr val="FFFFFF"/>
                </a:solidFill>
              </a:rPr>
              <a:t>PERCHÉ</a:t>
            </a:r>
            <a:endParaRPr/>
          </a:p>
        </p:txBody>
      </p:sp>
      <p:sp>
        <p:nvSpPr>
          <p:cNvPr id="341" name="Google Shape;341;p9"/>
          <p:cNvSpPr txBox="1"/>
          <p:nvPr>
            <p:ph idx="1" type="body"/>
          </p:nvPr>
        </p:nvSpPr>
        <p:spPr>
          <a:xfrm>
            <a:off x="6498130" y="1059876"/>
            <a:ext cx="4786878" cy="7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>
                <a:solidFill>
                  <a:schemeClr val="accent1"/>
                </a:solidFill>
              </a:rPr>
              <a:t>Risultati dell'apprendimento</a:t>
            </a:r>
            <a:endParaRPr/>
          </a:p>
        </p:txBody>
      </p:sp>
      <p:sp>
        <p:nvSpPr>
          <p:cNvPr id="342" name="Google Shape;342;p9"/>
          <p:cNvSpPr txBox="1"/>
          <p:nvPr>
            <p:ph idx="3" type="body"/>
          </p:nvPr>
        </p:nvSpPr>
        <p:spPr>
          <a:xfrm>
            <a:off x="6498130" y="1977016"/>
            <a:ext cx="5577330" cy="25698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-235915" lvl="0" marL="23591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32"/>
              <a:buChar char="o"/>
            </a:pPr>
            <a:r>
              <a:rPr lang="en-US" sz="1032"/>
              <a:t>Comprensione delle minacce informatiche specifiche dei porti: I partecipanti acquisiranno una comprensione completa delle minacce informatiche specifiche dei porti marittimi, comprese le vulnerabilità degli asset e i potenziali vettori di attacco.</a:t>
            </a:r>
            <a:endParaRPr/>
          </a:p>
          <a:p>
            <a:pPr indent="-235915" lvl="0" marL="235915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32"/>
              <a:buChar char="o"/>
            </a:pPr>
            <a:r>
              <a:rPr lang="en-US" sz="1032"/>
              <a:t>Competenza nelle tecniche di sfruttamento binario: I tirocinanti svilupperanno competenze in materia di sfruttamento binario, imparando a identificare e sfruttare le vulnerabilità del software utilizzato nei sistemi portuali.</a:t>
            </a:r>
            <a:endParaRPr/>
          </a:p>
          <a:p>
            <a:pPr indent="-235915" lvl="0" marL="235915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32"/>
              <a:buChar char="o"/>
            </a:pPr>
            <a:r>
              <a:rPr lang="en-US" sz="1032"/>
              <a:t>Risposta efficace agli attacchi informatici: I partecipanti saranno addestrati alle tecniche pratiche di risposta agli attacchi informatici, consentendo loro di gestire e mitigare efficacemente gli incidenti in tempo reale.</a:t>
            </a:r>
            <a:endParaRPr/>
          </a:p>
          <a:p>
            <a:pPr indent="-235915" lvl="0" marL="235915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32"/>
              <a:buChar char="o"/>
            </a:pPr>
            <a:r>
              <a:rPr lang="en-US" sz="1032"/>
              <a:t>Capacità di valutazione e gestione del rischio: Capacità di condurre valutazioni approfondite del rischio, di identificare gli asset critici e di implementare solide strategie di gestione del rischio specifiche per gli ambienti portuali.</a:t>
            </a:r>
            <a:endParaRPr/>
          </a:p>
          <a:p>
            <a:pPr indent="-235915" lvl="0" marL="235915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32"/>
              <a:buChar char="o"/>
            </a:pPr>
            <a:r>
              <a:rPr lang="en-US" sz="1032"/>
              <a:t>Esperienza pratica con gli strumenti di sicurezza informatica: Esperienza pratica con gli strumenti e le piattaforme di cybersecurity più diffusi, compresi i test di penetrazione e gli strumenti di red-teaming.</a:t>
            </a:r>
            <a:endParaRPr/>
          </a:p>
        </p:txBody>
      </p:sp>
      <p:cxnSp>
        <p:nvCxnSpPr>
          <p:cNvPr id="343" name="Google Shape;343;p9"/>
          <p:cNvCxnSpPr/>
          <p:nvPr/>
        </p:nvCxnSpPr>
        <p:spPr>
          <a:xfrm flipH="1">
            <a:off x="2929081" y="-1"/>
            <a:ext cx="1822122" cy="6871448"/>
          </a:xfrm>
          <a:prstGeom prst="straightConnector1">
            <a:avLst/>
          </a:prstGeom>
          <a:noFill/>
          <a:ln cap="flat" cmpd="sng" w="22225">
            <a:solidFill>
              <a:srgbClr val="D87A1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4" name="Google Shape;344;p9"/>
          <p:cNvSpPr/>
          <p:nvPr/>
        </p:nvSpPr>
        <p:spPr>
          <a:xfrm rot="10800000">
            <a:off x="3498188" y="17720"/>
            <a:ext cx="2545003" cy="6837174"/>
          </a:xfrm>
          <a:custGeom>
            <a:rect b="b" l="l" r="r" t="t"/>
            <a:pathLst>
              <a:path extrusionOk="0" h="21600" w="21600">
                <a:moveTo>
                  <a:pt x="21375" y="0"/>
                </a:moveTo>
                <a:lnTo>
                  <a:pt x="14443" y="10022"/>
                </a:lnTo>
                <a:lnTo>
                  <a:pt x="11556" y="14025"/>
                </a:lnTo>
                <a:cubicBezTo>
                  <a:pt x="11277" y="14244"/>
                  <a:pt x="10623" y="14356"/>
                  <a:pt x="10001" y="14292"/>
                </a:cubicBezTo>
                <a:cubicBezTo>
                  <a:pt x="9292" y="14220"/>
                  <a:pt x="8863" y="13945"/>
                  <a:pt x="9056" y="13682"/>
                </a:cubicBezTo>
                <a:lnTo>
                  <a:pt x="11245" y="10676"/>
                </a:lnTo>
                <a:cubicBezTo>
                  <a:pt x="11353" y="10529"/>
                  <a:pt x="11299" y="10373"/>
                  <a:pt x="11095" y="10237"/>
                </a:cubicBezTo>
                <a:cubicBezTo>
                  <a:pt x="10891" y="10102"/>
                  <a:pt x="10559" y="10006"/>
                  <a:pt x="10151" y="9966"/>
                </a:cubicBezTo>
                <a:cubicBezTo>
                  <a:pt x="9325" y="9882"/>
                  <a:pt x="8466" y="10066"/>
                  <a:pt x="8252" y="10373"/>
                </a:cubicBezTo>
                <a:lnTo>
                  <a:pt x="4925" y="14939"/>
                </a:lnTo>
                <a:lnTo>
                  <a:pt x="43" y="21548"/>
                </a:lnTo>
                <a:cubicBezTo>
                  <a:pt x="43" y="21548"/>
                  <a:pt x="11" y="21588"/>
                  <a:pt x="0" y="21600"/>
                </a:cubicBezTo>
                <a:lnTo>
                  <a:pt x="225" y="21600"/>
                </a:lnTo>
                <a:lnTo>
                  <a:pt x="5140" y="14963"/>
                </a:lnTo>
                <a:lnTo>
                  <a:pt x="8466" y="10397"/>
                </a:lnTo>
                <a:cubicBezTo>
                  <a:pt x="8659" y="10133"/>
                  <a:pt x="9400" y="9974"/>
                  <a:pt x="10108" y="10046"/>
                </a:cubicBezTo>
                <a:cubicBezTo>
                  <a:pt x="10451" y="10082"/>
                  <a:pt x="10741" y="10161"/>
                  <a:pt x="10913" y="10277"/>
                </a:cubicBezTo>
                <a:cubicBezTo>
                  <a:pt x="11095" y="10393"/>
                  <a:pt x="11138" y="10525"/>
                  <a:pt x="11041" y="10656"/>
                </a:cubicBezTo>
                <a:lnTo>
                  <a:pt x="8852" y="13662"/>
                </a:lnTo>
                <a:cubicBezTo>
                  <a:pt x="8627" y="13969"/>
                  <a:pt x="9121" y="14288"/>
                  <a:pt x="9947" y="14368"/>
                </a:cubicBezTo>
                <a:cubicBezTo>
                  <a:pt x="10677" y="14440"/>
                  <a:pt x="11438" y="14308"/>
                  <a:pt x="11760" y="14053"/>
                </a:cubicBezTo>
                <a:lnTo>
                  <a:pt x="11760" y="14049"/>
                </a:lnTo>
                <a:lnTo>
                  <a:pt x="14647" y="10042"/>
                </a:lnTo>
                <a:lnTo>
                  <a:pt x="21600" y="4"/>
                </a:lnTo>
                <a:cubicBezTo>
                  <a:pt x="21525" y="0"/>
                  <a:pt x="21450" y="0"/>
                  <a:pt x="213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45" name="Google Shape;345;p9"/>
          <p:cNvGrpSpPr/>
          <p:nvPr/>
        </p:nvGrpSpPr>
        <p:grpSpPr>
          <a:xfrm>
            <a:off x="0" y="-2235"/>
            <a:ext cx="5840731" cy="6862276"/>
            <a:chOff x="0" y="0"/>
            <a:chExt cx="5840730" cy="6862275"/>
          </a:xfrm>
        </p:grpSpPr>
        <p:sp>
          <p:nvSpPr>
            <p:cNvPr id="346" name="Google Shape;346;p9"/>
            <p:cNvSpPr/>
            <p:nvPr/>
          </p:nvSpPr>
          <p:spPr>
            <a:xfrm>
              <a:off x="0" y="0"/>
              <a:ext cx="5840730" cy="6862275"/>
            </a:xfrm>
            <a:prstGeom prst="rect">
              <a:avLst/>
            </a:prstGeom>
            <a:solidFill>
              <a:srgbClr val="E7E6E6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entury Gothic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descr="image23.png" id="347" name="Google Shape;347;p9"/>
            <p:cNvPicPr preferRelativeResize="0"/>
            <p:nvPr/>
          </p:nvPicPr>
          <p:blipFill rotWithShape="1">
            <a:blip r:embed="rId3">
              <a:alphaModFix/>
            </a:blip>
            <a:srcRect b="0" l="4194" r="4193" t="0"/>
            <a:stretch/>
          </p:blipFill>
          <p:spPr>
            <a:xfrm>
              <a:off x="0" y="0"/>
              <a:ext cx="5840730" cy="68622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">
  <a:themeElements>
    <a:clrScheme name="Custom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BA00"/>
      </a:accent1>
      <a:accent2>
        <a:srgbClr val="7229D2"/>
      </a:accent2>
      <a:accent3>
        <a:srgbClr val="C62FE1"/>
      </a:accent3>
      <a:accent4>
        <a:srgbClr val="CF1DA0"/>
      </a:accent4>
      <a:accent5>
        <a:srgbClr val="E12F68"/>
      </a:accent5>
      <a:accent6>
        <a:srgbClr val="CF2E1D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">
  <a:themeElements>
    <a:clrScheme name="Custom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BA00"/>
      </a:accent1>
      <a:accent2>
        <a:srgbClr val="7229D2"/>
      </a:accent2>
      <a:accent3>
        <a:srgbClr val="C62FE1"/>
      </a:accent3>
      <a:accent4>
        <a:srgbClr val="CF1DA0"/>
      </a:accent4>
      <a:accent5>
        <a:srgbClr val="E12F68"/>
      </a:accent5>
      <a:accent6>
        <a:srgbClr val="CF2E1D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