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6"/>
  </p:notesMasterIdLst>
  <p:handoutMasterIdLst>
    <p:handoutMasterId r:id="rId37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1" r:id="rId26"/>
    <p:sldId id="528" r:id="rId27"/>
    <p:sldId id="520" r:id="rId28"/>
    <p:sldId id="522" r:id="rId29"/>
    <p:sldId id="523" r:id="rId30"/>
    <p:sldId id="524" r:id="rId31"/>
    <p:sldId id="525" r:id="rId32"/>
    <p:sldId id="526" r:id="rId33"/>
    <p:sldId id="527" r:id="rId34"/>
    <p:sldId id="3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120"/>
    <a:srgbClr val="000000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 varScale="1">
        <p:scale>
          <a:sx n="70" d="100"/>
          <a:sy n="70" d="100"/>
        </p:scale>
        <p:origin x="44" y="13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41557-D8EA-4022-B67D-318410373776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F2C31D5-1385-4636-97BF-A398446D6225}">
      <dgm:prSet phldrT="[Text]" phldr="0" custT="1"/>
      <dgm:spPr/>
      <dgm:t>
        <a:bodyPr/>
        <a:lstStyle/>
        <a:p>
          <a:r>
            <a:rPr lang="en-GB" sz="6000" b="1" dirty="0">
              <a:solidFill>
                <a:schemeClr val="bg1"/>
              </a:solidFill>
            </a:rPr>
            <a:t>CI</a:t>
          </a:r>
        </a:p>
      </dgm:t>
    </dgm:pt>
    <dgm:pt modelId="{6A84FF10-0FD9-4987-9A8A-6C59B3D4C8A4}" type="par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239CA829-B468-4C35-A4A1-451062AB50E1}" type="sib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C44583B3-224E-4D14-90F8-1B0490F1F8AC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Energy</a:t>
          </a:r>
        </a:p>
      </dgm:t>
    </dgm:pt>
    <dgm:pt modelId="{1E053CC1-31FD-4522-9B87-092ED3E20528}" type="par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76FF78B-5379-4B4C-B752-F8306BB912DD}" type="sib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9E6C436-719A-4CDF-BBD4-EF07BC540EE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Water</a:t>
          </a:r>
        </a:p>
      </dgm:t>
    </dgm:pt>
    <dgm:pt modelId="{69878231-CC39-49BA-BE39-D9A9C934FE5B}" type="par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B185D2BD-FF43-4FA3-BFE8-032260350D86}" type="sib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E6D1A701-A918-4AF2-A942-236F630C4DB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Transport</a:t>
          </a:r>
        </a:p>
      </dgm:t>
    </dgm:pt>
    <dgm:pt modelId="{9CD832FD-43E3-4C83-B281-CFF96BB15923}" type="par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7F24D6C4-E3A7-4E8F-935C-B2D78DC9FBB6}" type="sib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496784B-8458-4C59-AFD8-A083319B5168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Telecommunications</a:t>
          </a:r>
        </a:p>
      </dgm:t>
    </dgm:pt>
    <dgm:pt modelId="{A02FD821-E88B-47D0-8A46-57ED7BC179B1}" type="par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66325CD3-DE4B-4B40-B6D3-A60AEDB8E93B}" type="sib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1EA6435-7A62-410B-8EDA-0688E26A5509}">
      <dgm:prSet phldrT="[Text]" phldr="0" custT="1"/>
      <dgm:spPr/>
      <dgm:t>
        <a:bodyPr/>
        <a:lstStyle/>
        <a:p>
          <a:r>
            <a:rPr lang="en-GB" sz="1400" b="1">
              <a:solidFill>
                <a:schemeClr val="bg1"/>
              </a:solidFill>
            </a:rPr>
            <a:t>Healthcare</a:t>
          </a:r>
          <a:endParaRPr lang="en-GB" sz="1400" b="1" dirty="0">
            <a:solidFill>
              <a:schemeClr val="bg1"/>
            </a:solidFill>
          </a:endParaRPr>
        </a:p>
      </dgm:t>
    </dgm:pt>
    <dgm:pt modelId="{F9FE086B-7D40-4A1F-BC06-F7932ED184EE}" type="par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08637E9-D0AC-4DFB-81E3-2812317FA381}" type="sib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D0463B2-5FD1-406C-8294-D23389B16265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Finance and Government</a:t>
          </a:r>
        </a:p>
      </dgm:t>
    </dgm:pt>
    <dgm:pt modelId="{37439761-2746-4B86-911F-D3AB238C6132}" type="par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5B56F98-1646-47AE-808E-C5B45D64685A}" type="sib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D8B56DE-5A51-4BF5-A664-EDA86504F99B}" type="pres">
      <dgm:prSet presAssocID="{02C41557-D8EA-4022-B67D-3184103737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15A323-9CC2-4CE3-9841-8B658C8E98E0}" type="pres">
      <dgm:prSet presAssocID="{CF2C31D5-1385-4636-97BF-A398446D6225}" presName="centerShape" presStyleLbl="node0" presStyleIdx="0" presStyleCnt="1"/>
      <dgm:spPr/>
    </dgm:pt>
    <dgm:pt modelId="{C79F1E1D-36E1-48B5-A6F4-256D81A9DDD5}" type="pres">
      <dgm:prSet presAssocID="{1E053CC1-31FD-4522-9B87-092ED3E20528}" presName="Name9" presStyleLbl="parChTrans1D2" presStyleIdx="0" presStyleCnt="6"/>
      <dgm:spPr/>
    </dgm:pt>
    <dgm:pt modelId="{8B503CE5-C03A-40D8-B28E-61CD74136B15}" type="pres">
      <dgm:prSet presAssocID="{1E053CC1-31FD-4522-9B87-092ED3E20528}" presName="connTx" presStyleLbl="parChTrans1D2" presStyleIdx="0" presStyleCnt="6"/>
      <dgm:spPr/>
    </dgm:pt>
    <dgm:pt modelId="{D72492A1-A4B9-461E-AE3A-D005FC93AFB1}" type="pres">
      <dgm:prSet presAssocID="{C44583B3-224E-4D14-90F8-1B0490F1F8AC}" presName="node" presStyleLbl="node1" presStyleIdx="0" presStyleCnt="6">
        <dgm:presLayoutVars>
          <dgm:bulletEnabled val="1"/>
        </dgm:presLayoutVars>
      </dgm:prSet>
      <dgm:spPr/>
    </dgm:pt>
    <dgm:pt modelId="{1737A6AD-BA85-431E-A734-196690273288}" type="pres">
      <dgm:prSet presAssocID="{69878231-CC39-49BA-BE39-D9A9C934FE5B}" presName="Name9" presStyleLbl="parChTrans1D2" presStyleIdx="1" presStyleCnt="6"/>
      <dgm:spPr/>
    </dgm:pt>
    <dgm:pt modelId="{BA6C61FE-81DB-458A-8605-6CF964FDF6DE}" type="pres">
      <dgm:prSet presAssocID="{69878231-CC39-49BA-BE39-D9A9C934FE5B}" presName="connTx" presStyleLbl="parChTrans1D2" presStyleIdx="1" presStyleCnt="6"/>
      <dgm:spPr/>
    </dgm:pt>
    <dgm:pt modelId="{28AE4323-9D25-47A0-8591-91442894324E}" type="pres">
      <dgm:prSet presAssocID="{49E6C436-719A-4CDF-BBD4-EF07BC540EEB}" presName="node" presStyleLbl="node1" presStyleIdx="1" presStyleCnt="6">
        <dgm:presLayoutVars>
          <dgm:bulletEnabled val="1"/>
        </dgm:presLayoutVars>
      </dgm:prSet>
      <dgm:spPr/>
    </dgm:pt>
    <dgm:pt modelId="{7A6648EF-C49B-4B3D-8180-62C41F65AF05}" type="pres">
      <dgm:prSet presAssocID="{9CD832FD-43E3-4C83-B281-CFF96BB15923}" presName="Name9" presStyleLbl="parChTrans1D2" presStyleIdx="2" presStyleCnt="6"/>
      <dgm:spPr/>
    </dgm:pt>
    <dgm:pt modelId="{2FFB0244-780C-43F8-8288-9F67CDC34CA0}" type="pres">
      <dgm:prSet presAssocID="{9CD832FD-43E3-4C83-B281-CFF96BB15923}" presName="connTx" presStyleLbl="parChTrans1D2" presStyleIdx="2" presStyleCnt="6"/>
      <dgm:spPr/>
    </dgm:pt>
    <dgm:pt modelId="{D7C920D2-349F-4EF5-B059-4E408553582F}" type="pres">
      <dgm:prSet presAssocID="{E6D1A701-A918-4AF2-A942-236F630C4DBB}" presName="node" presStyleLbl="node1" presStyleIdx="2" presStyleCnt="6">
        <dgm:presLayoutVars>
          <dgm:bulletEnabled val="1"/>
        </dgm:presLayoutVars>
      </dgm:prSet>
      <dgm:spPr/>
    </dgm:pt>
    <dgm:pt modelId="{7F5CF7B8-8559-4E8E-BEBF-8C5FA6218DC4}" type="pres">
      <dgm:prSet presAssocID="{F9FE086B-7D40-4A1F-BC06-F7932ED184EE}" presName="Name9" presStyleLbl="parChTrans1D2" presStyleIdx="3" presStyleCnt="6"/>
      <dgm:spPr/>
    </dgm:pt>
    <dgm:pt modelId="{C65A666D-25CD-4AE8-9328-A0D5DF60FBB7}" type="pres">
      <dgm:prSet presAssocID="{F9FE086B-7D40-4A1F-BC06-F7932ED184EE}" presName="connTx" presStyleLbl="parChTrans1D2" presStyleIdx="3" presStyleCnt="6"/>
      <dgm:spPr/>
    </dgm:pt>
    <dgm:pt modelId="{ED905277-D50D-4CA2-8991-71B7136BDA0F}" type="pres">
      <dgm:prSet presAssocID="{11EA6435-7A62-410B-8EDA-0688E26A5509}" presName="node" presStyleLbl="node1" presStyleIdx="3" presStyleCnt="6">
        <dgm:presLayoutVars>
          <dgm:bulletEnabled val="1"/>
        </dgm:presLayoutVars>
      </dgm:prSet>
      <dgm:spPr/>
    </dgm:pt>
    <dgm:pt modelId="{E55D59B4-F4EE-4C87-A080-8D67667761EB}" type="pres">
      <dgm:prSet presAssocID="{A02FD821-E88B-47D0-8A46-57ED7BC179B1}" presName="Name9" presStyleLbl="parChTrans1D2" presStyleIdx="4" presStyleCnt="6"/>
      <dgm:spPr/>
    </dgm:pt>
    <dgm:pt modelId="{053AA1E2-4164-4D03-B412-451F5A015A12}" type="pres">
      <dgm:prSet presAssocID="{A02FD821-E88B-47D0-8A46-57ED7BC179B1}" presName="connTx" presStyleLbl="parChTrans1D2" presStyleIdx="4" presStyleCnt="6"/>
      <dgm:spPr/>
    </dgm:pt>
    <dgm:pt modelId="{2A42DFC4-A2A7-420F-B227-D2BC45271CA8}" type="pres">
      <dgm:prSet presAssocID="{1496784B-8458-4C59-AFD8-A083319B5168}" presName="node" presStyleLbl="node1" presStyleIdx="4" presStyleCnt="6">
        <dgm:presLayoutVars>
          <dgm:bulletEnabled val="1"/>
        </dgm:presLayoutVars>
      </dgm:prSet>
      <dgm:spPr/>
    </dgm:pt>
    <dgm:pt modelId="{F0B1D1A0-B9BB-4753-8C4B-D43F5ECFF75F}" type="pres">
      <dgm:prSet presAssocID="{37439761-2746-4B86-911F-D3AB238C6132}" presName="Name9" presStyleLbl="parChTrans1D2" presStyleIdx="5" presStyleCnt="6"/>
      <dgm:spPr/>
    </dgm:pt>
    <dgm:pt modelId="{2099EEBF-95D3-4672-BD46-83A33EA5E51B}" type="pres">
      <dgm:prSet presAssocID="{37439761-2746-4B86-911F-D3AB238C6132}" presName="connTx" presStyleLbl="parChTrans1D2" presStyleIdx="5" presStyleCnt="6"/>
      <dgm:spPr/>
    </dgm:pt>
    <dgm:pt modelId="{3B896DF9-2576-4746-B450-B43D0CCE3C4E}" type="pres">
      <dgm:prSet presAssocID="{1D0463B2-5FD1-406C-8294-D23389B16265}" presName="node" presStyleLbl="node1" presStyleIdx="5" presStyleCnt="6">
        <dgm:presLayoutVars>
          <dgm:bulletEnabled val="1"/>
        </dgm:presLayoutVars>
      </dgm:prSet>
      <dgm:spPr/>
    </dgm:pt>
  </dgm:ptLst>
  <dgm:cxnLst>
    <dgm:cxn modelId="{1078FF02-AB5A-4946-A312-7A1DD5C1EC06}" type="presOf" srcId="{1E053CC1-31FD-4522-9B87-092ED3E20528}" destId="{8B503CE5-C03A-40D8-B28E-61CD74136B15}" srcOrd="1" destOrd="0" presId="urn:microsoft.com/office/officeart/2005/8/layout/radial1"/>
    <dgm:cxn modelId="{82FCDA09-A7A6-4948-8AA2-6275FA5474D7}" srcId="{CF2C31D5-1385-4636-97BF-A398446D6225}" destId="{1D0463B2-5FD1-406C-8294-D23389B16265}" srcOrd="5" destOrd="0" parTransId="{37439761-2746-4B86-911F-D3AB238C6132}" sibTransId="{05B56F98-1646-47AE-808E-C5B45D64685A}"/>
    <dgm:cxn modelId="{F4652C16-B277-45A1-AE8D-368F87FB94EB}" type="presOf" srcId="{37439761-2746-4B86-911F-D3AB238C6132}" destId="{2099EEBF-95D3-4672-BD46-83A33EA5E51B}" srcOrd="1" destOrd="0" presId="urn:microsoft.com/office/officeart/2005/8/layout/radial1"/>
    <dgm:cxn modelId="{CC352D21-D841-4E2E-9664-4E8E61244891}" type="presOf" srcId="{1E053CC1-31FD-4522-9B87-092ED3E20528}" destId="{C79F1E1D-36E1-48B5-A6F4-256D81A9DDD5}" srcOrd="0" destOrd="0" presId="urn:microsoft.com/office/officeart/2005/8/layout/radial1"/>
    <dgm:cxn modelId="{17B68838-E563-413C-B4EC-E025B4A938F8}" srcId="{CF2C31D5-1385-4636-97BF-A398446D6225}" destId="{E6D1A701-A918-4AF2-A942-236F630C4DBB}" srcOrd="2" destOrd="0" parTransId="{9CD832FD-43E3-4C83-B281-CFF96BB15923}" sibTransId="{7F24D6C4-E3A7-4E8F-935C-B2D78DC9FBB6}"/>
    <dgm:cxn modelId="{EA984C66-15B6-40D1-93D1-3A0C7EE2C959}" type="presOf" srcId="{02C41557-D8EA-4022-B67D-318410373776}" destId="{0D8B56DE-5A51-4BF5-A664-EDA86504F99B}" srcOrd="0" destOrd="0" presId="urn:microsoft.com/office/officeart/2005/8/layout/radial1"/>
    <dgm:cxn modelId="{07170247-FEFC-40BF-8949-5E027D02B85C}" srcId="{02C41557-D8EA-4022-B67D-318410373776}" destId="{CF2C31D5-1385-4636-97BF-A398446D6225}" srcOrd="0" destOrd="0" parTransId="{6A84FF10-0FD9-4987-9A8A-6C59B3D4C8A4}" sibTransId="{239CA829-B468-4C35-A4A1-451062AB50E1}"/>
    <dgm:cxn modelId="{815F6F67-D35D-4C75-94B7-9E0DA732D1EC}" srcId="{CF2C31D5-1385-4636-97BF-A398446D6225}" destId="{C44583B3-224E-4D14-90F8-1B0490F1F8AC}" srcOrd="0" destOrd="0" parTransId="{1E053CC1-31FD-4522-9B87-092ED3E20528}" sibTransId="{176FF78B-5379-4B4C-B752-F8306BB912DD}"/>
    <dgm:cxn modelId="{92FD036C-4948-4221-94CD-718D81819906}" type="presOf" srcId="{A02FD821-E88B-47D0-8A46-57ED7BC179B1}" destId="{E55D59B4-F4EE-4C87-A080-8D67667761EB}" srcOrd="0" destOrd="0" presId="urn:microsoft.com/office/officeart/2005/8/layout/radial1"/>
    <dgm:cxn modelId="{44BAC26D-F335-4E49-A1D9-8E0FE2027117}" type="presOf" srcId="{69878231-CC39-49BA-BE39-D9A9C934FE5B}" destId="{BA6C61FE-81DB-458A-8605-6CF964FDF6DE}" srcOrd="1" destOrd="0" presId="urn:microsoft.com/office/officeart/2005/8/layout/radial1"/>
    <dgm:cxn modelId="{B3EE3479-5319-4E04-90C7-626276F7DF84}" type="presOf" srcId="{E6D1A701-A918-4AF2-A942-236F630C4DBB}" destId="{D7C920D2-349F-4EF5-B059-4E408553582F}" srcOrd="0" destOrd="0" presId="urn:microsoft.com/office/officeart/2005/8/layout/radial1"/>
    <dgm:cxn modelId="{638D7D86-F85F-45CE-9CB3-B4AA2EBDA389}" type="presOf" srcId="{11EA6435-7A62-410B-8EDA-0688E26A5509}" destId="{ED905277-D50D-4CA2-8991-71B7136BDA0F}" srcOrd="0" destOrd="0" presId="urn:microsoft.com/office/officeart/2005/8/layout/radial1"/>
    <dgm:cxn modelId="{602A3688-55EB-414F-9E61-52BC73B39AC1}" type="presOf" srcId="{C44583B3-224E-4D14-90F8-1B0490F1F8AC}" destId="{D72492A1-A4B9-461E-AE3A-D005FC93AFB1}" srcOrd="0" destOrd="0" presId="urn:microsoft.com/office/officeart/2005/8/layout/radial1"/>
    <dgm:cxn modelId="{B52FE08B-F549-45EC-AA6D-49FC5E392C85}" srcId="{CF2C31D5-1385-4636-97BF-A398446D6225}" destId="{1496784B-8458-4C59-AFD8-A083319B5168}" srcOrd="4" destOrd="0" parTransId="{A02FD821-E88B-47D0-8A46-57ED7BC179B1}" sibTransId="{66325CD3-DE4B-4B40-B6D3-A60AEDB8E93B}"/>
    <dgm:cxn modelId="{8B88968D-3C20-44AD-893D-93F29DBDB293}" type="presOf" srcId="{F9FE086B-7D40-4A1F-BC06-F7932ED184EE}" destId="{7F5CF7B8-8559-4E8E-BEBF-8C5FA6218DC4}" srcOrd="0" destOrd="0" presId="urn:microsoft.com/office/officeart/2005/8/layout/radial1"/>
    <dgm:cxn modelId="{78F66798-60B1-438D-9EEC-6A4AA2737FCC}" srcId="{CF2C31D5-1385-4636-97BF-A398446D6225}" destId="{49E6C436-719A-4CDF-BBD4-EF07BC540EEB}" srcOrd="1" destOrd="0" parTransId="{69878231-CC39-49BA-BE39-D9A9C934FE5B}" sibTransId="{B185D2BD-FF43-4FA3-BFE8-032260350D86}"/>
    <dgm:cxn modelId="{67D6D0AC-6563-4532-8231-81B5055AF071}" type="presOf" srcId="{F9FE086B-7D40-4A1F-BC06-F7932ED184EE}" destId="{C65A666D-25CD-4AE8-9328-A0D5DF60FBB7}" srcOrd="1" destOrd="0" presId="urn:microsoft.com/office/officeart/2005/8/layout/radial1"/>
    <dgm:cxn modelId="{F06761B0-25AE-48A5-860F-F8E641D64AD5}" type="presOf" srcId="{CF2C31D5-1385-4636-97BF-A398446D6225}" destId="{8415A323-9CC2-4CE3-9841-8B658C8E98E0}" srcOrd="0" destOrd="0" presId="urn:microsoft.com/office/officeart/2005/8/layout/radial1"/>
    <dgm:cxn modelId="{2515AEBC-20E6-4EAC-8C4D-C2BFBB194DF5}" type="presOf" srcId="{37439761-2746-4B86-911F-D3AB238C6132}" destId="{F0B1D1A0-B9BB-4753-8C4B-D43F5ECFF75F}" srcOrd="0" destOrd="0" presId="urn:microsoft.com/office/officeart/2005/8/layout/radial1"/>
    <dgm:cxn modelId="{C1E466CE-E19C-4D7C-B6AB-BD98B7F33C6D}" type="presOf" srcId="{9CD832FD-43E3-4C83-B281-CFF96BB15923}" destId="{7A6648EF-C49B-4B3D-8180-62C41F65AF05}" srcOrd="0" destOrd="0" presId="urn:microsoft.com/office/officeart/2005/8/layout/radial1"/>
    <dgm:cxn modelId="{C8CADFD5-E741-495A-9E53-0840B0D27518}" type="presOf" srcId="{9CD832FD-43E3-4C83-B281-CFF96BB15923}" destId="{2FFB0244-780C-43F8-8288-9F67CDC34CA0}" srcOrd="1" destOrd="0" presId="urn:microsoft.com/office/officeart/2005/8/layout/radial1"/>
    <dgm:cxn modelId="{508B3AD7-B3E6-4F07-80DE-098A18616AD7}" type="presOf" srcId="{1D0463B2-5FD1-406C-8294-D23389B16265}" destId="{3B896DF9-2576-4746-B450-B43D0CCE3C4E}" srcOrd="0" destOrd="0" presId="urn:microsoft.com/office/officeart/2005/8/layout/radial1"/>
    <dgm:cxn modelId="{98B5A2E6-B299-422E-A7C0-50942AFDC347}" type="presOf" srcId="{49E6C436-719A-4CDF-BBD4-EF07BC540EEB}" destId="{28AE4323-9D25-47A0-8591-91442894324E}" srcOrd="0" destOrd="0" presId="urn:microsoft.com/office/officeart/2005/8/layout/radial1"/>
    <dgm:cxn modelId="{E2286EE9-4D24-4201-9071-3957C5076AE5}" srcId="{CF2C31D5-1385-4636-97BF-A398446D6225}" destId="{11EA6435-7A62-410B-8EDA-0688E26A5509}" srcOrd="3" destOrd="0" parTransId="{F9FE086B-7D40-4A1F-BC06-F7932ED184EE}" sibTransId="{408637E9-D0AC-4DFB-81E3-2812317FA381}"/>
    <dgm:cxn modelId="{8B85F0EA-2984-4425-82DF-CB080A4FE644}" type="presOf" srcId="{A02FD821-E88B-47D0-8A46-57ED7BC179B1}" destId="{053AA1E2-4164-4D03-B412-451F5A015A12}" srcOrd="1" destOrd="0" presId="urn:microsoft.com/office/officeart/2005/8/layout/radial1"/>
    <dgm:cxn modelId="{96B723FA-7457-4E4E-B93D-81470E999175}" type="presOf" srcId="{1496784B-8458-4C59-AFD8-A083319B5168}" destId="{2A42DFC4-A2A7-420F-B227-D2BC45271CA8}" srcOrd="0" destOrd="0" presId="urn:microsoft.com/office/officeart/2005/8/layout/radial1"/>
    <dgm:cxn modelId="{9583D4FA-1AC6-4FF2-A017-AA4D1458DF82}" type="presOf" srcId="{69878231-CC39-49BA-BE39-D9A9C934FE5B}" destId="{1737A6AD-BA85-431E-A734-196690273288}" srcOrd="0" destOrd="0" presId="urn:microsoft.com/office/officeart/2005/8/layout/radial1"/>
    <dgm:cxn modelId="{89B63B19-302E-4B7E-B454-63C32A605888}" type="presParOf" srcId="{0D8B56DE-5A51-4BF5-A664-EDA86504F99B}" destId="{8415A323-9CC2-4CE3-9841-8B658C8E98E0}" srcOrd="0" destOrd="0" presId="urn:microsoft.com/office/officeart/2005/8/layout/radial1"/>
    <dgm:cxn modelId="{3CDC2B9A-80BC-4A71-A862-78FBEFF3BFE2}" type="presParOf" srcId="{0D8B56DE-5A51-4BF5-A664-EDA86504F99B}" destId="{C79F1E1D-36E1-48B5-A6F4-256D81A9DDD5}" srcOrd="1" destOrd="0" presId="urn:microsoft.com/office/officeart/2005/8/layout/radial1"/>
    <dgm:cxn modelId="{92622C42-8A0F-4337-9012-2AF39EBBA0F5}" type="presParOf" srcId="{C79F1E1D-36E1-48B5-A6F4-256D81A9DDD5}" destId="{8B503CE5-C03A-40D8-B28E-61CD74136B15}" srcOrd="0" destOrd="0" presId="urn:microsoft.com/office/officeart/2005/8/layout/radial1"/>
    <dgm:cxn modelId="{E801F824-F4DE-4F5C-8888-5F0B4E2C8682}" type="presParOf" srcId="{0D8B56DE-5A51-4BF5-A664-EDA86504F99B}" destId="{D72492A1-A4B9-461E-AE3A-D005FC93AFB1}" srcOrd="2" destOrd="0" presId="urn:microsoft.com/office/officeart/2005/8/layout/radial1"/>
    <dgm:cxn modelId="{F9E32426-E489-4482-9015-904126C55EAA}" type="presParOf" srcId="{0D8B56DE-5A51-4BF5-A664-EDA86504F99B}" destId="{1737A6AD-BA85-431E-A734-196690273288}" srcOrd="3" destOrd="0" presId="urn:microsoft.com/office/officeart/2005/8/layout/radial1"/>
    <dgm:cxn modelId="{544EF436-D1F7-4ADD-9D2A-97E246E1D722}" type="presParOf" srcId="{1737A6AD-BA85-431E-A734-196690273288}" destId="{BA6C61FE-81DB-458A-8605-6CF964FDF6DE}" srcOrd="0" destOrd="0" presId="urn:microsoft.com/office/officeart/2005/8/layout/radial1"/>
    <dgm:cxn modelId="{FD290A5D-77E0-4356-91F1-812CB537E165}" type="presParOf" srcId="{0D8B56DE-5A51-4BF5-A664-EDA86504F99B}" destId="{28AE4323-9D25-47A0-8591-91442894324E}" srcOrd="4" destOrd="0" presId="urn:microsoft.com/office/officeart/2005/8/layout/radial1"/>
    <dgm:cxn modelId="{12D1CAF3-B157-4E65-84E7-37D4582163A7}" type="presParOf" srcId="{0D8B56DE-5A51-4BF5-A664-EDA86504F99B}" destId="{7A6648EF-C49B-4B3D-8180-62C41F65AF05}" srcOrd="5" destOrd="0" presId="urn:microsoft.com/office/officeart/2005/8/layout/radial1"/>
    <dgm:cxn modelId="{BE06E3BE-ED15-4ED6-BFB8-93C428EE3435}" type="presParOf" srcId="{7A6648EF-C49B-4B3D-8180-62C41F65AF05}" destId="{2FFB0244-780C-43F8-8288-9F67CDC34CA0}" srcOrd="0" destOrd="0" presId="urn:microsoft.com/office/officeart/2005/8/layout/radial1"/>
    <dgm:cxn modelId="{4550DBA2-FB15-4D9B-A8A5-4202D6088A0A}" type="presParOf" srcId="{0D8B56DE-5A51-4BF5-A664-EDA86504F99B}" destId="{D7C920D2-349F-4EF5-B059-4E408553582F}" srcOrd="6" destOrd="0" presId="urn:microsoft.com/office/officeart/2005/8/layout/radial1"/>
    <dgm:cxn modelId="{57EF82B1-DB77-482A-810C-0DCD2A8D4E13}" type="presParOf" srcId="{0D8B56DE-5A51-4BF5-A664-EDA86504F99B}" destId="{7F5CF7B8-8559-4E8E-BEBF-8C5FA6218DC4}" srcOrd="7" destOrd="0" presId="urn:microsoft.com/office/officeart/2005/8/layout/radial1"/>
    <dgm:cxn modelId="{A988AFF7-8587-4828-9CF3-13869A853A78}" type="presParOf" srcId="{7F5CF7B8-8559-4E8E-BEBF-8C5FA6218DC4}" destId="{C65A666D-25CD-4AE8-9328-A0D5DF60FBB7}" srcOrd="0" destOrd="0" presId="urn:microsoft.com/office/officeart/2005/8/layout/radial1"/>
    <dgm:cxn modelId="{D9FC368A-C748-43BB-B67C-846080DFC06E}" type="presParOf" srcId="{0D8B56DE-5A51-4BF5-A664-EDA86504F99B}" destId="{ED905277-D50D-4CA2-8991-71B7136BDA0F}" srcOrd="8" destOrd="0" presId="urn:microsoft.com/office/officeart/2005/8/layout/radial1"/>
    <dgm:cxn modelId="{12BFEFFF-9032-4539-AFC8-5CA576A50BD0}" type="presParOf" srcId="{0D8B56DE-5A51-4BF5-A664-EDA86504F99B}" destId="{E55D59B4-F4EE-4C87-A080-8D67667761EB}" srcOrd="9" destOrd="0" presId="urn:microsoft.com/office/officeart/2005/8/layout/radial1"/>
    <dgm:cxn modelId="{0763553C-2F18-4E42-B4F0-21DCB0DB3561}" type="presParOf" srcId="{E55D59B4-F4EE-4C87-A080-8D67667761EB}" destId="{053AA1E2-4164-4D03-B412-451F5A015A12}" srcOrd="0" destOrd="0" presId="urn:microsoft.com/office/officeart/2005/8/layout/radial1"/>
    <dgm:cxn modelId="{575A6094-AF7D-4273-8520-60CDA8B9765F}" type="presParOf" srcId="{0D8B56DE-5A51-4BF5-A664-EDA86504F99B}" destId="{2A42DFC4-A2A7-420F-B227-D2BC45271CA8}" srcOrd="10" destOrd="0" presId="urn:microsoft.com/office/officeart/2005/8/layout/radial1"/>
    <dgm:cxn modelId="{9A165CD1-FC49-4FD8-AC6A-2AF1C8F8DC8A}" type="presParOf" srcId="{0D8B56DE-5A51-4BF5-A664-EDA86504F99B}" destId="{F0B1D1A0-B9BB-4753-8C4B-D43F5ECFF75F}" srcOrd="11" destOrd="0" presId="urn:microsoft.com/office/officeart/2005/8/layout/radial1"/>
    <dgm:cxn modelId="{A1786785-4916-49AC-B4D5-1DBC8759A09E}" type="presParOf" srcId="{F0B1D1A0-B9BB-4753-8C4B-D43F5ECFF75F}" destId="{2099EEBF-95D3-4672-BD46-83A33EA5E51B}" srcOrd="0" destOrd="0" presId="urn:microsoft.com/office/officeart/2005/8/layout/radial1"/>
    <dgm:cxn modelId="{1D40B036-B80F-4AC3-8D76-D544362CAD94}" type="presParOf" srcId="{0D8B56DE-5A51-4BF5-A664-EDA86504F99B}" destId="{3B896DF9-2576-4746-B450-B43D0CCE3C4E}" srcOrd="12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D8FDC-4DB4-4F1E-A9F8-D20B29412201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326567D-2987-4EFA-8634-72593E08E9B3}">
      <dgm:prSet phldrT="[Text]" phldr="0"/>
      <dgm:spPr/>
      <dgm:t>
        <a:bodyPr/>
        <a:lstStyle/>
        <a:p>
          <a:r>
            <a:rPr lang="en-GB" b="1" i="0" u="none" dirty="0"/>
            <a:t>Interdependencies</a:t>
          </a:r>
          <a:r>
            <a:rPr lang="en-GB" b="0" i="0" dirty="0"/>
            <a:t> </a:t>
          </a:r>
          <a:endParaRPr lang="en-GB" dirty="0"/>
        </a:p>
      </dgm:t>
    </dgm:pt>
    <dgm:pt modelId="{101D268F-3BE3-4C56-B204-2CDDF096782F}" type="parTrans" cxnId="{2857060B-BD62-4626-A2B1-7C58F5859108}">
      <dgm:prSet/>
      <dgm:spPr/>
      <dgm:t>
        <a:bodyPr/>
        <a:lstStyle/>
        <a:p>
          <a:endParaRPr lang="en-GB"/>
        </a:p>
      </dgm:t>
    </dgm:pt>
    <dgm:pt modelId="{37C0D732-C493-4ABB-9178-438D7751C2ED}" type="sibTrans" cxnId="{2857060B-BD62-4626-A2B1-7C58F5859108}">
      <dgm:prSet/>
      <dgm:spPr/>
      <dgm:t>
        <a:bodyPr/>
        <a:lstStyle/>
        <a:p>
          <a:endParaRPr lang="en-GB"/>
        </a:p>
      </dgm:t>
    </dgm:pt>
    <dgm:pt modelId="{00E6EE1B-1CEA-4771-9D48-201301DE9320}">
      <dgm:prSet phldrT="[Text]" phldr="0" custT="1"/>
      <dgm:spPr/>
      <dgm:t>
        <a:bodyPr/>
        <a:lstStyle/>
        <a:p>
          <a:r>
            <a:rPr lang="en-GB" sz="2000" b="1" dirty="0"/>
            <a:t>Physical</a:t>
          </a:r>
          <a:br>
            <a:rPr lang="en-GB" sz="2000" b="1" dirty="0"/>
          </a:br>
          <a:r>
            <a:rPr lang="en-GB" sz="2000" dirty="0"/>
            <a:t>Material flows (power, fuel water)</a:t>
          </a:r>
        </a:p>
      </dgm:t>
    </dgm:pt>
    <dgm:pt modelId="{6C2AF929-E509-40E3-BC47-2824F3352AE7}" type="parTrans" cxnId="{744B0C1A-75D8-4EBE-8C74-7A2B89402781}">
      <dgm:prSet/>
      <dgm:spPr/>
      <dgm:t>
        <a:bodyPr/>
        <a:lstStyle/>
        <a:p>
          <a:endParaRPr lang="en-GB"/>
        </a:p>
      </dgm:t>
    </dgm:pt>
    <dgm:pt modelId="{45DFEFB8-FE81-44E1-8D60-050D1B20B8B0}" type="sibTrans" cxnId="{744B0C1A-75D8-4EBE-8C74-7A2B89402781}">
      <dgm:prSet/>
      <dgm:spPr/>
      <dgm:t>
        <a:bodyPr/>
        <a:lstStyle/>
        <a:p>
          <a:endParaRPr lang="en-GB"/>
        </a:p>
      </dgm:t>
    </dgm:pt>
    <dgm:pt modelId="{EE5EB361-CC1C-4CC8-8865-F903F561917A}">
      <dgm:prSet phldrT="[Text]" phldr="0" custT="1"/>
      <dgm:spPr/>
      <dgm:t>
        <a:bodyPr/>
        <a:lstStyle/>
        <a:p>
          <a:r>
            <a:rPr lang="en-GB" sz="2000" b="1" dirty="0"/>
            <a:t>Cyber</a:t>
          </a:r>
          <a:br>
            <a:rPr lang="en-GB" sz="2000" b="1" dirty="0"/>
          </a:br>
          <a:r>
            <a:rPr lang="en-GB" sz="2000" dirty="0"/>
            <a:t>Information/control (networks, SCADA links)</a:t>
          </a:r>
        </a:p>
      </dgm:t>
    </dgm:pt>
    <dgm:pt modelId="{22BA87F0-5B04-49F6-80D5-62509FCAE7E1}" type="parTrans" cxnId="{8319F9F2-DCAE-48B0-B8A6-3069327D84C9}">
      <dgm:prSet/>
      <dgm:spPr/>
      <dgm:t>
        <a:bodyPr/>
        <a:lstStyle/>
        <a:p>
          <a:endParaRPr lang="en-GB"/>
        </a:p>
      </dgm:t>
    </dgm:pt>
    <dgm:pt modelId="{124D8342-D68F-4B75-A637-E05BD90D02B8}" type="sibTrans" cxnId="{8319F9F2-DCAE-48B0-B8A6-3069327D84C9}">
      <dgm:prSet/>
      <dgm:spPr/>
      <dgm:t>
        <a:bodyPr/>
        <a:lstStyle/>
        <a:p>
          <a:endParaRPr lang="en-GB"/>
        </a:p>
      </dgm:t>
    </dgm:pt>
    <dgm:pt modelId="{BEB0FDA3-9EE3-4DC4-BC3F-380167C90ADB}">
      <dgm:prSet phldrT="[Text]" phldr="0" custT="1"/>
      <dgm:spPr/>
      <dgm:t>
        <a:bodyPr/>
        <a:lstStyle/>
        <a:p>
          <a:r>
            <a:rPr lang="en-GB" sz="2000" b="1" dirty="0"/>
            <a:t>Geographic</a:t>
          </a:r>
          <a:br>
            <a:rPr lang="en-GB" sz="2000" dirty="0"/>
          </a:br>
          <a:r>
            <a:rPr lang="en-GB" sz="2000" dirty="0"/>
            <a:t>Co-location impacts (flood, fire, outage area)</a:t>
          </a:r>
        </a:p>
      </dgm:t>
    </dgm:pt>
    <dgm:pt modelId="{C7A59A81-6298-48B7-AABB-39F71C6AEFF9}" type="parTrans" cxnId="{E6664B57-05FE-491F-B464-487CB51CB872}">
      <dgm:prSet/>
      <dgm:spPr/>
      <dgm:t>
        <a:bodyPr/>
        <a:lstStyle/>
        <a:p>
          <a:endParaRPr lang="en-GB"/>
        </a:p>
      </dgm:t>
    </dgm:pt>
    <dgm:pt modelId="{A7E0887A-A5C5-4789-91B4-BFF0C604F02E}" type="sibTrans" cxnId="{E6664B57-05FE-491F-B464-487CB51CB872}">
      <dgm:prSet/>
      <dgm:spPr/>
      <dgm:t>
        <a:bodyPr/>
        <a:lstStyle/>
        <a:p>
          <a:endParaRPr lang="en-GB"/>
        </a:p>
      </dgm:t>
    </dgm:pt>
    <dgm:pt modelId="{E484F77C-C7CB-464E-8E2D-ACC077C265FB}">
      <dgm:prSet phldrT="[Text]" phldr="0" custT="1"/>
      <dgm:spPr/>
      <dgm:t>
        <a:bodyPr/>
        <a:lstStyle/>
        <a:p>
          <a:r>
            <a:rPr lang="en-GB" sz="2000" b="1" dirty="0"/>
            <a:t>Logical</a:t>
          </a:r>
          <a:br>
            <a:rPr lang="en-GB" sz="2000" dirty="0"/>
          </a:br>
          <a:r>
            <a:rPr lang="en-GB" sz="2000" dirty="0"/>
            <a:t>Policy/economy coupling (market rules, prioritisation)</a:t>
          </a:r>
        </a:p>
      </dgm:t>
    </dgm:pt>
    <dgm:pt modelId="{6029A089-1032-4C59-90AA-02895EFD0CAB}" type="parTrans" cxnId="{3B9B1B02-A4BF-4A8A-8683-1EB5D2E16708}">
      <dgm:prSet/>
      <dgm:spPr/>
      <dgm:t>
        <a:bodyPr/>
        <a:lstStyle/>
        <a:p>
          <a:endParaRPr lang="en-GB"/>
        </a:p>
      </dgm:t>
    </dgm:pt>
    <dgm:pt modelId="{A87E755F-0770-462D-ADFC-5846F2539408}" type="sibTrans" cxnId="{3B9B1B02-A4BF-4A8A-8683-1EB5D2E16708}">
      <dgm:prSet/>
      <dgm:spPr/>
      <dgm:t>
        <a:bodyPr/>
        <a:lstStyle/>
        <a:p>
          <a:endParaRPr lang="en-GB"/>
        </a:p>
      </dgm:t>
    </dgm:pt>
    <dgm:pt modelId="{C6F122AA-83DA-481C-8EB2-D7404FA743CD}" type="pres">
      <dgm:prSet presAssocID="{58AD8FDC-4DB4-4F1E-A9F8-D20B2941220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126494-6E06-4A90-8E0A-0B19010FF5DB}" type="pres">
      <dgm:prSet presAssocID="{58AD8FDC-4DB4-4F1E-A9F8-D20B29412201}" presName="matrix" presStyleCnt="0"/>
      <dgm:spPr/>
    </dgm:pt>
    <dgm:pt modelId="{A70ED8CB-313A-41F5-B3F7-B246D786F2A5}" type="pres">
      <dgm:prSet presAssocID="{58AD8FDC-4DB4-4F1E-A9F8-D20B29412201}" presName="tile1" presStyleLbl="node1" presStyleIdx="0" presStyleCnt="4"/>
      <dgm:spPr/>
    </dgm:pt>
    <dgm:pt modelId="{B1666AAD-02F7-4033-808A-F86CBEEBB49D}" type="pres">
      <dgm:prSet presAssocID="{58AD8FDC-4DB4-4F1E-A9F8-D20B294122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A230B1-3DAA-43D6-B241-EBE06E69B7B1}" type="pres">
      <dgm:prSet presAssocID="{58AD8FDC-4DB4-4F1E-A9F8-D20B29412201}" presName="tile2" presStyleLbl="node1" presStyleIdx="1" presStyleCnt="4" custLinFactNeighborX="89835" custLinFactNeighborY="-44267"/>
      <dgm:spPr/>
    </dgm:pt>
    <dgm:pt modelId="{15DFE51C-B9E3-4A86-8183-86671A0AB760}" type="pres">
      <dgm:prSet presAssocID="{58AD8FDC-4DB4-4F1E-A9F8-D20B294122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E7369E-7219-499F-9F0E-03A3DAF4687D}" type="pres">
      <dgm:prSet presAssocID="{58AD8FDC-4DB4-4F1E-A9F8-D20B29412201}" presName="tile3" presStyleLbl="node1" presStyleIdx="2" presStyleCnt="4"/>
      <dgm:spPr/>
    </dgm:pt>
    <dgm:pt modelId="{4E3B3311-35DE-4F76-A414-3F6140FD0D89}" type="pres">
      <dgm:prSet presAssocID="{58AD8FDC-4DB4-4F1E-A9F8-D20B294122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29C9A9-22A3-445C-A678-A813ED16C94B}" type="pres">
      <dgm:prSet presAssocID="{58AD8FDC-4DB4-4F1E-A9F8-D20B29412201}" presName="tile4" presStyleLbl="node1" presStyleIdx="3" presStyleCnt="4"/>
      <dgm:spPr/>
    </dgm:pt>
    <dgm:pt modelId="{24106F22-C234-470A-AC10-254F990A92EA}" type="pres">
      <dgm:prSet presAssocID="{58AD8FDC-4DB4-4F1E-A9F8-D20B294122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4B2020A-1FCD-4E92-9F13-34581A1D0755}" type="pres">
      <dgm:prSet presAssocID="{58AD8FDC-4DB4-4F1E-A9F8-D20B2941220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B9B1B02-A4BF-4A8A-8683-1EB5D2E16708}" srcId="{D326567D-2987-4EFA-8634-72593E08E9B3}" destId="{E484F77C-C7CB-464E-8E2D-ACC077C265FB}" srcOrd="3" destOrd="0" parTransId="{6029A089-1032-4C59-90AA-02895EFD0CAB}" sibTransId="{A87E755F-0770-462D-ADFC-5846F2539408}"/>
    <dgm:cxn modelId="{2857060B-BD62-4626-A2B1-7C58F5859108}" srcId="{58AD8FDC-4DB4-4F1E-A9F8-D20B29412201}" destId="{D326567D-2987-4EFA-8634-72593E08E9B3}" srcOrd="0" destOrd="0" parTransId="{101D268F-3BE3-4C56-B204-2CDDF096782F}" sibTransId="{37C0D732-C493-4ABB-9178-438D7751C2ED}"/>
    <dgm:cxn modelId="{744B0C1A-75D8-4EBE-8C74-7A2B89402781}" srcId="{D326567D-2987-4EFA-8634-72593E08E9B3}" destId="{00E6EE1B-1CEA-4771-9D48-201301DE9320}" srcOrd="0" destOrd="0" parTransId="{6C2AF929-E509-40E3-BC47-2824F3352AE7}" sibTransId="{45DFEFB8-FE81-44E1-8D60-050D1B20B8B0}"/>
    <dgm:cxn modelId="{B0111B1D-FDFC-468F-9AB1-5DBAE19E3F0C}" type="presOf" srcId="{E484F77C-C7CB-464E-8E2D-ACC077C265FB}" destId="{24106F22-C234-470A-AC10-254F990A92EA}" srcOrd="1" destOrd="0" presId="urn:microsoft.com/office/officeart/2005/8/layout/matrix1"/>
    <dgm:cxn modelId="{558D7122-F4B2-4521-9EA5-8B9A5A77E15C}" type="presOf" srcId="{58AD8FDC-4DB4-4F1E-A9F8-D20B29412201}" destId="{C6F122AA-83DA-481C-8EB2-D7404FA743CD}" srcOrd="0" destOrd="0" presId="urn:microsoft.com/office/officeart/2005/8/layout/matrix1"/>
    <dgm:cxn modelId="{FE20F22C-02CA-473E-833A-BB268EF34AC4}" type="presOf" srcId="{EE5EB361-CC1C-4CC8-8865-F903F561917A}" destId="{15DFE51C-B9E3-4A86-8183-86671A0AB760}" srcOrd="1" destOrd="0" presId="urn:microsoft.com/office/officeart/2005/8/layout/matrix1"/>
    <dgm:cxn modelId="{2C53AE44-874F-48CD-B8CB-DC7EA2F22966}" type="presOf" srcId="{00E6EE1B-1CEA-4771-9D48-201301DE9320}" destId="{B1666AAD-02F7-4033-808A-F86CBEEBB49D}" srcOrd="1" destOrd="0" presId="urn:microsoft.com/office/officeart/2005/8/layout/matrix1"/>
    <dgm:cxn modelId="{E6664B57-05FE-491F-B464-487CB51CB872}" srcId="{D326567D-2987-4EFA-8634-72593E08E9B3}" destId="{BEB0FDA3-9EE3-4DC4-BC3F-380167C90ADB}" srcOrd="2" destOrd="0" parTransId="{C7A59A81-6298-48B7-AABB-39F71C6AEFF9}" sibTransId="{A7E0887A-A5C5-4789-91B4-BFF0C604F02E}"/>
    <dgm:cxn modelId="{8E78AE9C-9882-4727-B547-192CE8A6824F}" type="presOf" srcId="{BEB0FDA3-9EE3-4DC4-BC3F-380167C90ADB}" destId="{4E3B3311-35DE-4F76-A414-3F6140FD0D89}" srcOrd="1" destOrd="0" presId="urn:microsoft.com/office/officeart/2005/8/layout/matrix1"/>
    <dgm:cxn modelId="{014C65AD-FB4E-4F57-894E-764964463607}" type="presOf" srcId="{E484F77C-C7CB-464E-8E2D-ACC077C265FB}" destId="{8129C9A9-22A3-445C-A678-A813ED16C94B}" srcOrd="0" destOrd="0" presId="urn:microsoft.com/office/officeart/2005/8/layout/matrix1"/>
    <dgm:cxn modelId="{25105AAF-F1AF-47A6-A37B-703E01B6CECD}" type="presOf" srcId="{EE5EB361-CC1C-4CC8-8865-F903F561917A}" destId="{17A230B1-3DAA-43D6-B241-EBE06E69B7B1}" srcOrd="0" destOrd="0" presId="urn:microsoft.com/office/officeart/2005/8/layout/matrix1"/>
    <dgm:cxn modelId="{D45084B2-2E8D-4A65-8201-47C8CB223626}" type="presOf" srcId="{D326567D-2987-4EFA-8634-72593E08E9B3}" destId="{64B2020A-1FCD-4E92-9F13-34581A1D0755}" srcOrd="0" destOrd="0" presId="urn:microsoft.com/office/officeart/2005/8/layout/matrix1"/>
    <dgm:cxn modelId="{3A947FD5-B76A-48F3-A227-40BDFB399271}" type="presOf" srcId="{BEB0FDA3-9EE3-4DC4-BC3F-380167C90ADB}" destId="{5FE7369E-7219-499F-9F0E-03A3DAF4687D}" srcOrd="0" destOrd="0" presId="urn:microsoft.com/office/officeart/2005/8/layout/matrix1"/>
    <dgm:cxn modelId="{BD62B3F0-4BA7-494A-BD7D-D2F3324D9100}" type="presOf" srcId="{00E6EE1B-1CEA-4771-9D48-201301DE9320}" destId="{A70ED8CB-313A-41F5-B3F7-B246D786F2A5}" srcOrd="0" destOrd="0" presId="urn:microsoft.com/office/officeart/2005/8/layout/matrix1"/>
    <dgm:cxn modelId="{8319F9F2-DCAE-48B0-B8A6-3069327D84C9}" srcId="{D326567D-2987-4EFA-8634-72593E08E9B3}" destId="{EE5EB361-CC1C-4CC8-8865-F903F561917A}" srcOrd="1" destOrd="0" parTransId="{22BA87F0-5B04-49F6-80D5-62509FCAE7E1}" sibTransId="{124D8342-D68F-4B75-A637-E05BD90D02B8}"/>
    <dgm:cxn modelId="{4C3CC30A-B344-4106-9894-F140661C8CA6}" type="presParOf" srcId="{C6F122AA-83DA-481C-8EB2-D7404FA743CD}" destId="{02126494-6E06-4A90-8E0A-0B19010FF5DB}" srcOrd="0" destOrd="0" presId="urn:microsoft.com/office/officeart/2005/8/layout/matrix1"/>
    <dgm:cxn modelId="{F55F8BC6-A34D-4EBB-87EB-CA789661ED3E}" type="presParOf" srcId="{02126494-6E06-4A90-8E0A-0B19010FF5DB}" destId="{A70ED8CB-313A-41F5-B3F7-B246D786F2A5}" srcOrd="0" destOrd="0" presId="urn:microsoft.com/office/officeart/2005/8/layout/matrix1"/>
    <dgm:cxn modelId="{D8117A77-952E-4541-B35E-4A6ADD140EB4}" type="presParOf" srcId="{02126494-6E06-4A90-8E0A-0B19010FF5DB}" destId="{B1666AAD-02F7-4033-808A-F86CBEEBB49D}" srcOrd="1" destOrd="0" presId="urn:microsoft.com/office/officeart/2005/8/layout/matrix1"/>
    <dgm:cxn modelId="{8BDF6FC5-ED6C-471B-A4CD-75AAE2320529}" type="presParOf" srcId="{02126494-6E06-4A90-8E0A-0B19010FF5DB}" destId="{17A230B1-3DAA-43D6-B241-EBE06E69B7B1}" srcOrd="2" destOrd="0" presId="urn:microsoft.com/office/officeart/2005/8/layout/matrix1"/>
    <dgm:cxn modelId="{36133FC0-3C53-42EC-BA7A-653C37452303}" type="presParOf" srcId="{02126494-6E06-4A90-8E0A-0B19010FF5DB}" destId="{15DFE51C-B9E3-4A86-8183-86671A0AB760}" srcOrd="3" destOrd="0" presId="urn:microsoft.com/office/officeart/2005/8/layout/matrix1"/>
    <dgm:cxn modelId="{FC912885-50B1-4F48-8A51-5DF85E2EE8DC}" type="presParOf" srcId="{02126494-6E06-4A90-8E0A-0B19010FF5DB}" destId="{5FE7369E-7219-499F-9F0E-03A3DAF4687D}" srcOrd="4" destOrd="0" presId="urn:microsoft.com/office/officeart/2005/8/layout/matrix1"/>
    <dgm:cxn modelId="{38754425-8906-421A-878E-2AC066930910}" type="presParOf" srcId="{02126494-6E06-4A90-8E0A-0B19010FF5DB}" destId="{4E3B3311-35DE-4F76-A414-3F6140FD0D89}" srcOrd="5" destOrd="0" presId="urn:microsoft.com/office/officeart/2005/8/layout/matrix1"/>
    <dgm:cxn modelId="{673E9A2A-413B-4059-9C6B-F9D58B9B192F}" type="presParOf" srcId="{02126494-6E06-4A90-8E0A-0B19010FF5DB}" destId="{8129C9A9-22A3-445C-A678-A813ED16C94B}" srcOrd="6" destOrd="0" presId="urn:microsoft.com/office/officeart/2005/8/layout/matrix1"/>
    <dgm:cxn modelId="{601EA2A9-533D-4FBF-A001-0A4DE2926337}" type="presParOf" srcId="{02126494-6E06-4A90-8E0A-0B19010FF5DB}" destId="{24106F22-C234-470A-AC10-254F990A92EA}" srcOrd="7" destOrd="0" presId="urn:microsoft.com/office/officeart/2005/8/layout/matrix1"/>
    <dgm:cxn modelId="{AFE97594-7169-4C88-903F-ECCF6B559982}" type="presParOf" srcId="{C6F122AA-83DA-481C-8EB2-D7404FA743CD}" destId="{64B2020A-1FCD-4E92-9F13-34581A1D0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Power Grid Failure</a:t>
          </a:r>
          <a:br>
            <a:rPr lang="en-GB" dirty="0"/>
          </a:br>
          <a:r>
            <a:rPr lang="en-GB" dirty="0"/>
            <a:t>Loss of electricity supply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Telecom Disruption</a:t>
          </a:r>
          <a:br>
            <a:rPr lang="en-GB" b="1" dirty="0"/>
          </a:br>
          <a:r>
            <a:rPr lang="en-GB" b="0" dirty="0"/>
            <a:t>Networks and control links fail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Banking Impact</a:t>
          </a:r>
          <a:br>
            <a:rPr lang="en-GB" dirty="0"/>
          </a:br>
          <a:r>
            <a:rPr lang="en-GB" dirty="0"/>
            <a:t>Payments and ATMs unavailable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Emergency Services Affected</a:t>
          </a:r>
          <a:br>
            <a:rPr lang="en-GB" b="1" dirty="0"/>
          </a:br>
          <a:r>
            <a:rPr lang="en-GB" dirty="0"/>
            <a:t>Slower response and coordination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35590E11-6338-4E93-99A8-B9921D8C3872}" type="pres">
      <dgm:prSet presAssocID="{AB9BCB37-1823-45F0-A939-B32DB12C6F30}" presName="node" presStyleLbl="node1" presStyleIdx="1" presStyleCnt="4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3"/>
      <dgm:spPr/>
    </dgm:pt>
    <dgm:pt modelId="{250038A2-B468-489E-AFA0-3A15BA0ECE4F}" type="pres">
      <dgm:prSet presAssocID="{2503A00F-CBEF-46BD-A8A0-EC125DC94CB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E24B63-DD37-40CE-9BE9-11123B3FAFB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A45F9E-1AFD-4B72-BAA4-2F8B0A259CDD}">
      <dgm:prSet phldrT="[Text]" phldr="0"/>
      <dgm:spPr/>
      <dgm:t>
        <a:bodyPr/>
        <a:lstStyle/>
        <a:p>
          <a:r>
            <a:rPr lang="en-GB" b="1" dirty="0"/>
            <a:t>Plan</a:t>
          </a:r>
          <a:br>
            <a:rPr lang="en-GB" dirty="0"/>
          </a:br>
          <a:r>
            <a:rPr lang="en-GB" dirty="0"/>
            <a:t>Policies, scope, risk assessment</a:t>
          </a:r>
        </a:p>
      </dgm:t>
    </dgm:pt>
    <dgm:pt modelId="{45E5B1C7-E98D-4577-80C6-56CCE34AE018}" type="parTrans" cxnId="{5D4830D0-DC0D-40B3-9862-FD2AE9853CF2}">
      <dgm:prSet/>
      <dgm:spPr/>
      <dgm:t>
        <a:bodyPr/>
        <a:lstStyle/>
        <a:p>
          <a:endParaRPr lang="en-GB"/>
        </a:p>
      </dgm:t>
    </dgm:pt>
    <dgm:pt modelId="{5329A458-6477-487C-AF4E-0E7794866EB3}" type="sibTrans" cxnId="{5D4830D0-DC0D-40B3-9862-FD2AE9853CF2}">
      <dgm:prSet/>
      <dgm:spPr/>
      <dgm:t>
        <a:bodyPr/>
        <a:lstStyle/>
        <a:p>
          <a:endParaRPr lang="en-GB"/>
        </a:p>
      </dgm:t>
    </dgm:pt>
    <dgm:pt modelId="{103AF100-E5C2-402E-800B-E53955A0BB9B}">
      <dgm:prSet phldrT="[Text]" phldr="0"/>
      <dgm:spPr/>
      <dgm:t>
        <a:bodyPr/>
        <a:lstStyle/>
        <a:p>
          <a:r>
            <a:rPr lang="en-GB" b="1" dirty="0"/>
            <a:t>Do</a:t>
          </a:r>
          <a:br>
            <a:rPr lang="en-GB" dirty="0"/>
          </a:br>
          <a:r>
            <a:rPr lang="en-GB" dirty="0"/>
            <a:t>Implement Controls</a:t>
          </a:r>
        </a:p>
      </dgm:t>
    </dgm:pt>
    <dgm:pt modelId="{4AAF51B4-2D82-45C6-834A-362441446C63}" type="parTrans" cxnId="{EC51E57A-CED7-473C-9AAE-FD8B515A1C81}">
      <dgm:prSet/>
      <dgm:spPr/>
      <dgm:t>
        <a:bodyPr/>
        <a:lstStyle/>
        <a:p>
          <a:endParaRPr lang="en-GB"/>
        </a:p>
      </dgm:t>
    </dgm:pt>
    <dgm:pt modelId="{9C2C5CA9-3432-4243-BA20-F0176444EC93}" type="sibTrans" cxnId="{EC51E57A-CED7-473C-9AAE-FD8B515A1C81}">
      <dgm:prSet/>
      <dgm:spPr/>
      <dgm:t>
        <a:bodyPr/>
        <a:lstStyle/>
        <a:p>
          <a:endParaRPr lang="en-GB"/>
        </a:p>
      </dgm:t>
    </dgm:pt>
    <dgm:pt modelId="{39FBA846-1EE3-43F8-AD36-5B152CFB905E}">
      <dgm:prSet phldrT="[Text]" phldr="0"/>
      <dgm:spPr/>
      <dgm:t>
        <a:bodyPr/>
        <a:lstStyle/>
        <a:p>
          <a:r>
            <a:rPr lang="en-GB" b="1" dirty="0"/>
            <a:t>Act</a:t>
          </a:r>
          <a:br>
            <a:rPr lang="en-GB" dirty="0"/>
          </a:br>
          <a:r>
            <a:rPr lang="en-GB" dirty="0"/>
            <a:t>Correct and Improve</a:t>
          </a:r>
        </a:p>
      </dgm:t>
    </dgm:pt>
    <dgm:pt modelId="{31755999-ACD7-4AE8-B899-70E55F8389DD}" type="parTrans" cxnId="{933E9232-A182-4417-87A3-584271F339AD}">
      <dgm:prSet/>
      <dgm:spPr/>
      <dgm:t>
        <a:bodyPr/>
        <a:lstStyle/>
        <a:p>
          <a:endParaRPr lang="en-GB"/>
        </a:p>
      </dgm:t>
    </dgm:pt>
    <dgm:pt modelId="{179078CF-CDB3-4B50-873A-A43EEA3F2C8B}" type="sibTrans" cxnId="{933E9232-A182-4417-87A3-584271F339AD}">
      <dgm:prSet/>
      <dgm:spPr/>
      <dgm:t>
        <a:bodyPr/>
        <a:lstStyle/>
        <a:p>
          <a:endParaRPr lang="en-GB"/>
        </a:p>
      </dgm:t>
    </dgm:pt>
    <dgm:pt modelId="{711C23F5-7395-46DE-A8CA-97337F07EAEB}">
      <dgm:prSet phldrT="[Text]" phldr="0"/>
      <dgm:spPr/>
      <dgm:t>
        <a:bodyPr/>
        <a:lstStyle/>
        <a:p>
          <a:r>
            <a:rPr lang="en-GB" b="1" dirty="0"/>
            <a:t>Check</a:t>
          </a:r>
          <a:br>
            <a:rPr lang="en-GB" dirty="0"/>
          </a:br>
          <a:r>
            <a:rPr lang="en-GB" dirty="0"/>
            <a:t>Monitor, audit, review</a:t>
          </a:r>
        </a:p>
      </dgm:t>
    </dgm:pt>
    <dgm:pt modelId="{5DE36AA9-1537-42B3-AD24-C2567ACAA053}" type="parTrans" cxnId="{1358579B-4C9F-400D-8987-BBA7ABEC4705}">
      <dgm:prSet/>
      <dgm:spPr/>
      <dgm:t>
        <a:bodyPr/>
        <a:lstStyle/>
        <a:p>
          <a:endParaRPr lang="en-GB"/>
        </a:p>
      </dgm:t>
    </dgm:pt>
    <dgm:pt modelId="{50C78D75-AB21-4C4A-AEC5-B54FC7C17499}" type="sibTrans" cxnId="{1358579B-4C9F-400D-8987-BBA7ABEC4705}">
      <dgm:prSet/>
      <dgm:spPr/>
      <dgm:t>
        <a:bodyPr/>
        <a:lstStyle/>
        <a:p>
          <a:endParaRPr lang="en-GB"/>
        </a:p>
      </dgm:t>
    </dgm:pt>
    <dgm:pt modelId="{CC2562C5-63A8-4978-ABBD-8BA2F7C9B973}" type="pres">
      <dgm:prSet presAssocID="{76E24B63-DD37-40CE-9BE9-11123B3FAFB5}" presName="compositeShape" presStyleCnt="0">
        <dgm:presLayoutVars>
          <dgm:chMax val="7"/>
          <dgm:dir/>
          <dgm:resizeHandles val="exact"/>
        </dgm:presLayoutVars>
      </dgm:prSet>
      <dgm:spPr/>
    </dgm:pt>
    <dgm:pt modelId="{D61B0710-FF6E-4BC6-BD02-D98BD113A8D1}" type="pres">
      <dgm:prSet presAssocID="{76E24B63-DD37-40CE-9BE9-11123B3FAFB5}" presName="wedge1" presStyleLbl="node1" presStyleIdx="0" presStyleCnt="4"/>
      <dgm:spPr/>
    </dgm:pt>
    <dgm:pt modelId="{1ED1E3FE-28E9-4863-95EC-8D569FA1B274}" type="pres">
      <dgm:prSet presAssocID="{76E24B63-DD37-40CE-9BE9-11123B3FAFB5}" presName="dummy1a" presStyleCnt="0"/>
      <dgm:spPr/>
    </dgm:pt>
    <dgm:pt modelId="{A0707155-5297-4712-8D22-8D5D0419C199}" type="pres">
      <dgm:prSet presAssocID="{76E24B63-DD37-40CE-9BE9-11123B3FAFB5}" presName="dummy1b" presStyleCnt="0"/>
      <dgm:spPr/>
    </dgm:pt>
    <dgm:pt modelId="{499BF78F-899A-4BE2-ADDE-1329570F5BD2}" type="pres">
      <dgm:prSet presAssocID="{76E24B63-DD37-40CE-9BE9-11123B3FAFB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7F8AC0-29D1-444D-B014-59F9CC084390}" type="pres">
      <dgm:prSet presAssocID="{76E24B63-DD37-40CE-9BE9-11123B3FAFB5}" presName="wedge2" presStyleLbl="node1" presStyleIdx="1" presStyleCnt="4"/>
      <dgm:spPr/>
    </dgm:pt>
    <dgm:pt modelId="{D94C504E-A55B-4944-A91E-F735A9FCEFC0}" type="pres">
      <dgm:prSet presAssocID="{76E24B63-DD37-40CE-9BE9-11123B3FAFB5}" presName="dummy2a" presStyleCnt="0"/>
      <dgm:spPr/>
    </dgm:pt>
    <dgm:pt modelId="{D89364AE-5323-4B97-9C8C-B8F1E8A83997}" type="pres">
      <dgm:prSet presAssocID="{76E24B63-DD37-40CE-9BE9-11123B3FAFB5}" presName="dummy2b" presStyleCnt="0"/>
      <dgm:spPr/>
    </dgm:pt>
    <dgm:pt modelId="{DA8B72D6-16D1-4506-832A-DC743C478DA2}" type="pres">
      <dgm:prSet presAssocID="{76E24B63-DD37-40CE-9BE9-11123B3FAFB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DD044C-6ACD-4A0C-8B1F-F8F3E943763C}" type="pres">
      <dgm:prSet presAssocID="{76E24B63-DD37-40CE-9BE9-11123B3FAFB5}" presName="wedge3" presStyleLbl="node1" presStyleIdx="2" presStyleCnt="4"/>
      <dgm:spPr/>
    </dgm:pt>
    <dgm:pt modelId="{25BF5B11-2496-4074-844D-5A05E83F771D}" type="pres">
      <dgm:prSet presAssocID="{76E24B63-DD37-40CE-9BE9-11123B3FAFB5}" presName="dummy3a" presStyleCnt="0"/>
      <dgm:spPr/>
    </dgm:pt>
    <dgm:pt modelId="{955F7DA2-4239-4A34-8BAB-358C1B0F9E65}" type="pres">
      <dgm:prSet presAssocID="{76E24B63-DD37-40CE-9BE9-11123B3FAFB5}" presName="dummy3b" presStyleCnt="0"/>
      <dgm:spPr/>
    </dgm:pt>
    <dgm:pt modelId="{86881EF5-A71F-4479-BE0A-49841BCE6392}" type="pres">
      <dgm:prSet presAssocID="{76E24B63-DD37-40CE-9BE9-11123B3FAFB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980BB2-EC88-4021-8740-3B0FF8DAD3DC}" type="pres">
      <dgm:prSet presAssocID="{76E24B63-DD37-40CE-9BE9-11123B3FAFB5}" presName="wedge4" presStyleLbl="node1" presStyleIdx="3" presStyleCnt="4"/>
      <dgm:spPr/>
    </dgm:pt>
    <dgm:pt modelId="{FDEFEA8C-C1AB-4D62-98DD-1426479123E3}" type="pres">
      <dgm:prSet presAssocID="{76E24B63-DD37-40CE-9BE9-11123B3FAFB5}" presName="dummy4a" presStyleCnt="0"/>
      <dgm:spPr/>
    </dgm:pt>
    <dgm:pt modelId="{C39A48F8-3C78-4AE7-8B68-C8A248AC6BEF}" type="pres">
      <dgm:prSet presAssocID="{76E24B63-DD37-40CE-9BE9-11123B3FAFB5}" presName="dummy4b" presStyleCnt="0"/>
      <dgm:spPr/>
    </dgm:pt>
    <dgm:pt modelId="{46E0C48B-1A2F-4E9E-B4F2-37FE2341966A}" type="pres">
      <dgm:prSet presAssocID="{76E24B63-DD37-40CE-9BE9-11123B3FAFB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58E670-99AF-4389-BE81-2616C5FCB0E1}" type="pres">
      <dgm:prSet presAssocID="{5329A458-6477-487C-AF4E-0E7794866EB3}" presName="arrowWedge1" presStyleLbl="fgSibTrans2D1" presStyleIdx="0" presStyleCnt="4"/>
      <dgm:spPr/>
    </dgm:pt>
    <dgm:pt modelId="{867296C7-F185-4563-90FB-6D9327E7DF7F}" type="pres">
      <dgm:prSet presAssocID="{9C2C5CA9-3432-4243-BA20-F0176444EC93}" presName="arrowWedge2" presStyleLbl="fgSibTrans2D1" presStyleIdx="1" presStyleCnt="4"/>
      <dgm:spPr/>
    </dgm:pt>
    <dgm:pt modelId="{3EA0BDBD-659C-4F1A-989D-069DAF63EEC6}" type="pres">
      <dgm:prSet presAssocID="{50C78D75-AB21-4C4A-AEC5-B54FC7C17499}" presName="arrowWedge3" presStyleLbl="fgSibTrans2D1" presStyleIdx="2" presStyleCnt="4"/>
      <dgm:spPr/>
    </dgm:pt>
    <dgm:pt modelId="{756ECFD8-FFF1-47ED-A4F5-33A5DE7AB8D8}" type="pres">
      <dgm:prSet presAssocID="{179078CF-CDB3-4B50-873A-A43EEA3F2C8B}" presName="arrowWedge4" presStyleLbl="fgSibTrans2D1" presStyleIdx="3" presStyleCnt="4"/>
      <dgm:spPr/>
    </dgm:pt>
  </dgm:ptLst>
  <dgm:cxnLst>
    <dgm:cxn modelId="{933E9232-A182-4417-87A3-584271F339AD}" srcId="{76E24B63-DD37-40CE-9BE9-11123B3FAFB5}" destId="{39FBA846-1EE3-43F8-AD36-5B152CFB905E}" srcOrd="3" destOrd="0" parTransId="{31755999-ACD7-4AE8-B899-70E55F8389DD}" sibTransId="{179078CF-CDB3-4B50-873A-A43EEA3F2C8B}"/>
    <dgm:cxn modelId="{2D515F61-6972-499F-8124-B6D457EBA87A}" type="presOf" srcId="{62A45F9E-1AFD-4B72-BAA4-2F8B0A259CDD}" destId="{D61B0710-FF6E-4BC6-BD02-D98BD113A8D1}" srcOrd="0" destOrd="0" presId="urn:microsoft.com/office/officeart/2005/8/layout/cycle8"/>
    <dgm:cxn modelId="{8FD96067-A134-45B0-A58D-E34C895B01E9}" type="presOf" srcId="{711C23F5-7395-46DE-A8CA-97337F07EAEB}" destId="{3ADD044C-6ACD-4A0C-8B1F-F8F3E943763C}" srcOrd="0" destOrd="0" presId="urn:microsoft.com/office/officeart/2005/8/layout/cycle8"/>
    <dgm:cxn modelId="{C6D2156C-85F9-4E60-A7BA-9E2B0373A9AF}" type="presOf" srcId="{103AF100-E5C2-402E-800B-E53955A0BB9B}" destId="{DA8B72D6-16D1-4506-832A-DC743C478DA2}" srcOrd="1" destOrd="0" presId="urn:microsoft.com/office/officeart/2005/8/layout/cycle8"/>
    <dgm:cxn modelId="{EC51E57A-CED7-473C-9AAE-FD8B515A1C81}" srcId="{76E24B63-DD37-40CE-9BE9-11123B3FAFB5}" destId="{103AF100-E5C2-402E-800B-E53955A0BB9B}" srcOrd="1" destOrd="0" parTransId="{4AAF51B4-2D82-45C6-834A-362441446C63}" sibTransId="{9C2C5CA9-3432-4243-BA20-F0176444EC93}"/>
    <dgm:cxn modelId="{CCB38B7D-2D11-4065-A66C-0381ACBE313B}" type="presOf" srcId="{62A45F9E-1AFD-4B72-BAA4-2F8B0A259CDD}" destId="{499BF78F-899A-4BE2-ADDE-1329570F5BD2}" srcOrd="1" destOrd="0" presId="urn:microsoft.com/office/officeart/2005/8/layout/cycle8"/>
    <dgm:cxn modelId="{0E682A8E-6D03-4CBA-81E1-1686C0C53F9B}" type="presOf" srcId="{103AF100-E5C2-402E-800B-E53955A0BB9B}" destId="{797F8AC0-29D1-444D-B014-59F9CC084390}" srcOrd="0" destOrd="0" presId="urn:microsoft.com/office/officeart/2005/8/layout/cycle8"/>
    <dgm:cxn modelId="{AB6D6D90-CCBB-4575-A752-FD4ACE564F90}" type="presOf" srcId="{76E24B63-DD37-40CE-9BE9-11123B3FAFB5}" destId="{CC2562C5-63A8-4978-ABBD-8BA2F7C9B973}" srcOrd="0" destOrd="0" presId="urn:microsoft.com/office/officeart/2005/8/layout/cycle8"/>
    <dgm:cxn modelId="{1358579B-4C9F-400D-8987-BBA7ABEC4705}" srcId="{76E24B63-DD37-40CE-9BE9-11123B3FAFB5}" destId="{711C23F5-7395-46DE-A8CA-97337F07EAEB}" srcOrd="2" destOrd="0" parTransId="{5DE36AA9-1537-42B3-AD24-C2567ACAA053}" sibTransId="{50C78D75-AB21-4C4A-AEC5-B54FC7C17499}"/>
    <dgm:cxn modelId="{F5BC48A2-C248-4284-B861-7600A6860352}" type="presOf" srcId="{39FBA846-1EE3-43F8-AD36-5B152CFB905E}" destId="{46E0C48B-1A2F-4E9E-B4F2-37FE2341966A}" srcOrd="1" destOrd="0" presId="urn:microsoft.com/office/officeart/2005/8/layout/cycle8"/>
    <dgm:cxn modelId="{6C9548B7-D6C9-426C-BE32-712648C1E860}" type="presOf" srcId="{711C23F5-7395-46DE-A8CA-97337F07EAEB}" destId="{86881EF5-A71F-4479-BE0A-49841BCE6392}" srcOrd="1" destOrd="0" presId="urn:microsoft.com/office/officeart/2005/8/layout/cycle8"/>
    <dgm:cxn modelId="{D4B45EC9-65F8-43CA-9122-51CEECC98610}" type="presOf" srcId="{39FBA846-1EE3-43F8-AD36-5B152CFB905E}" destId="{80980BB2-EC88-4021-8740-3B0FF8DAD3DC}" srcOrd="0" destOrd="0" presId="urn:microsoft.com/office/officeart/2005/8/layout/cycle8"/>
    <dgm:cxn modelId="{5D4830D0-DC0D-40B3-9862-FD2AE9853CF2}" srcId="{76E24B63-DD37-40CE-9BE9-11123B3FAFB5}" destId="{62A45F9E-1AFD-4B72-BAA4-2F8B0A259CDD}" srcOrd="0" destOrd="0" parTransId="{45E5B1C7-E98D-4577-80C6-56CCE34AE018}" sibTransId="{5329A458-6477-487C-AF4E-0E7794866EB3}"/>
    <dgm:cxn modelId="{6F2D8344-B845-4862-AA28-C21D8955347D}" type="presParOf" srcId="{CC2562C5-63A8-4978-ABBD-8BA2F7C9B973}" destId="{D61B0710-FF6E-4BC6-BD02-D98BD113A8D1}" srcOrd="0" destOrd="0" presId="urn:microsoft.com/office/officeart/2005/8/layout/cycle8"/>
    <dgm:cxn modelId="{3EAACDF2-4F29-465F-9883-B213544CF81F}" type="presParOf" srcId="{CC2562C5-63A8-4978-ABBD-8BA2F7C9B973}" destId="{1ED1E3FE-28E9-4863-95EC-8D569FA1B274}" srcOrd="1" destOrd="0" presId="urn:microsoft.com/office/officeart/2005/8/layout/cycle8"/>
    <dgm:cxn modelId="{9140B0B1-FDD0-4DBA-B1CB-20EB46CD5CDE}" type="presParOf" srcId="{CC2562C5-63A8-4978-ABBD-8BA2F7C9B973}" destId="{A0707155-5297-4712-8D22-8D5D0419C199}" srcOrd="2" destOrd="0" presId="urn:microsoft.com/office/officeart/2005/8/layout/cycle8"/>
    <dgm:cxn modelId="{5803FFB4-3C03-43A5-B61D-8601C4970F10}" type="presParOf" srcId="{CC2562C5-63A8-4978-ABBD-8BA2F7C9B973}" destId="{499BF78F-899A-4BE2-ADDE-1329570F5BD2}" srcOrd="3" destOrd="0" presId="urn:microsoft.com/office/officeart/2005/8/layout/cycle8"/>
    <dgm:cxn modelId="{D8515C5A-2522-4AA7-AE59-136FCFA5DA9A}" type="presParOf" srcId="{CC2562C5-63A8-4978-ABBD-8BA2F7C9B973}" destId="{797F8AC0-29D1-444D-B014-59F9CC084390}" srcOrd="4" destOrd="0" presId="urn:microsoft.com/office/officeart/2005/8/layout/cycle8"/>
    <dgm:cxn modelId="{BA7250F2-A5D8-40DE-AD8A-1713EC13FA9F}" type="presParOf" srcId="{CC2562C5-63A8-4978-ABBD-8BA2F7C9B973}" destId="{D94C504E-A55B-4944-A91E-F735A9FCEFC0}" srcOrd="5" destOrd="0" presId="urn:microsoft.com/office/officeart/2005/8/layout/cycle8"/>
    <dgm:cxn modelId="{BDCAABDB-52D0-4F2E-8140-A3803E7C9D2D}" type="presParOf" srcId="{CC2562C5-63A8-4978-ABBD-8BA2F7C9B973}" destId="{D89364AE-5323-4B97-9C8C-B8F1E8A83997}" srcOrd="6" destOrd="0" presId="urn:microsoft.com/office/officeart/2005/8/layout/cycle8"/>
    <dgm:cxn modelId="{D130DEA5-49A2-4AD3-8275-48BB70212981}" type="presParOf" srcId="{CC2562C5-63A8-4978-ABBD-8BA2F7C9B973}" destId="{DA8B72D6-16D1-4506-832A-DC743C478DA2}" srcOrd="7" destOrd="0" presId="urn:microsoft.com/office/officeart/2005/8/layout/cycle8"/>
    <dgm:cxn modelId="{7497A094-4D6A-48B2-9FDF-52881FD05718}" type="presParOf" srcId="{CC2562C5-63A8-4978-ABBD-8BA2F7C9B973}" destId="{3ADD044C-6ACD-4A0C-8B1F-F8F3E943763C}" srcOrd="8" destOrd="0" presId="urn:microsoft.com/office/officeart/2005/8/layout/cycle8"/>
    <dgm:cxn modelId="{214A0B99-46B1-4EA2-BEA6-42838A131DBF}" type="presParOf" srcId="{CC2562C5-63A8-4978-ABBD-8BA2F7C9B973}" destId="{25BF5B11-2496-4074-844D-5A05E83F771D}" srcOrd="9" destOrd="0" presId="urn:microsoft.com/office/officeart/2005/8/layout/cycle8"/>
    <dgm:cxn modelId="{BC300985-A860-474D-95C7-342727EA0DA4}" type="presParOf" srcId="{CC2562C5-63A8-4978-ABBD-8BA2F7C9B973}" destId="{955F7DA2-4239-4A34-8BAB-358C1B0F9E65}" srcOrd="10" destOrd="0" presId="urn:microsoft.com/office/officeart/2005/8/layout/cycle8"/>
    <dgm:cxn modelId="{E732C4D0-389D-499D-86E7-C1E86AB47BC0}" type="presParOf" srcId="{CC2562C5-63A8-4978-ABBD-8BA2F7C9B973}" destId="{86881EF5-A71F-4479-BE0A-49841BCE6392}" srcOrd="11" destOrd="0" presId="urn:microsoft.com/office/officeart/2005/8/layout/cycle8"/>
    <dgm:cxn modelId="{EA5CFAC5-470A-4211-9D5D-90B89B75E7F9}" type="presParOf" srcId="{CC2562C5-63A8-4978-ABBD-8BA2F7C9B973}" destId="{80980BB2-EC88-4021-8740-3B0FF8DAD3DC}" srcOrd="12" destOrd="0" presId="urn:microsoft.com/office/officeart/2005/8/layout/cycle8"/>
    <dgm:cxn modelId="{39DFF3D2-6FC8-4DAC-8095-27F5CD2DD837}" type="presParOf" srcId="{CC2562C5-63A8-4978-ABBD-8BA2F7C9B973}" destId="{FDEFEA8C-C1AB-4D62-98DD-1426479123E3}" srcOrd="13" destOrd="0" presId="urn:microsoft.com/office/officeart/2005/8/layout/cycle8"/>
    <dgm:cxn modelId="{6C7277D2-C092-4E10-9937-1431041B629A}" type="presParOf" srcId="{CC2562C5-63A8-4978-ABBD-8BA2F7C9B973}" destId="{C39A48F8-3C78-4AE7-8B68-C8A248AC6BEF}" srcOrd="14" destOrd="0" presId="urn:microsoft.com/office/officeart/2005/8/layout/cycle8"/>
    <dgm:cxn modelId="{A2901CF0-4914-4AAF-B1FF-1EE67FCC664B}" type="presParOf" srcId="{CC2562C5-63A8-4978-ABBD-8BA2F7C9B973}" destId="{46E0C48B-1A2F-4E9E-B4F2-37FE2341966A}" srcOrd="15" destOrd="0" presId="urn:microsoft.com/office/officeart/2005/8/layout/cycle8"/>
    <dgm:cxn modelId="{AF23CEB5-9B55-4CED-AB16-31D4F4967C68}" type="presParOf" srcId="{CC2562C5-63A8-4978-ABBD-8BA2F7C9B973}" destId="{0858E670-99AF-4389-BE81-2616C5FCB0E1}" srcOrd="16" destOrd="0" presId="urn:microsoft.com/office/officeart/2005/8/layout/cycle8"/>
    <dgm:cxn modelId="{48E609DB-799C-409E-A549-BB6714E20E71}" type="presParOf" srcId="{CC2562C5-63A8-4978-ABBD-8BA2F7C9B973}" destId="{867296C7-F185-4563-90FB-6D9327E7DF7F}" srcOrd="17" destOrd="0" presId="urn:microsoft.com/office/officeart/2005/8/layout/cycle8"/>
    <dgm:cxn modelId="{2848BA08-D93E-4C72-A258-9AECB9CA6CC7}" type="presParOf" srcId="{CC2562C5-63A8-4978-ABBD-8BA2F7C9B973}" destId="{3EA0BDBD-659C-4F1A-989D-069DAF63EEC6}" srcOrd="18" destOrd="0" presId="urn:microsoft.com/office/officeart/2005/8/layout/cycle8"/>
    <dgm:cxn modelId="{F864B9CC-9411-4526-A387-F8677A3CD870}" type="presParOf" srcId="{CC2562C5-63A8-4978-ABBD-8BA2F7C9B973}" destId="{756ECFD8-FFF1-47ED-A4F5-33A5DE7AB8D8}" srcOrd="19" destOrd="0" presId="urn:microsoft.com/office/officeart/2005/8/layout/cycle8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5A323-9CC2-4CE3-9841-8B658C8E98E0}">
      <dsp:nvSpPr>
        <dsp:cNvPr id="0" name=""/>
        <dsp:cNvSpPr/>
      </dsp:nvSpPr>
      <dsp:spPr>
        <a:xfrm>
          <a:off x="2451775" y="1905040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chemeClr val="bg1"/>
              </a:solidFill>
            </a:rPr>
            <a:t>CI</a:t>
          </a:r>
        </a:p>
      </dsp:txBody>
      <dsp:txXfrm>
        <a:off x="2663788" y="2117053"/>
        <a:ext cx="1023692" cy="1023692"/>
      </dsp:txXfrm>
    </dsp:sp>
    <dsp:sp modelId="{C79F1E1D-36E1-48B5-A6F4-256D81A9DDD5}">
      <dsp:nvSpPr>
        <dsp:cNvPr id="0" name=""/>
        <dsp:cNvSpPr/>
      </dsp:nvSpPr>
      <dsp:spPr>
        <a:xfrm rot="16200000">
          <a:off x="2957090" y="1665981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1675568"/>
        <a:ext cx="21854" cy="21854"/>
      </dsp:txXfrm>
    </dsp:sp>
    <dsp:sp modelId="{D72492A1-A4B9-461E-AE3A-D005FC93AFB1}">
      <dsp:nvSpPr>
        <dsp:cNvPr id="0" name=""/>
        <dsp:cNvSpPr/>
      </dsp:nvSpPr>
      <dsp:spPr>
        <a:xfrm>
          <a:off x="2451775" y="20233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Energy</a:t>
          </a:r>
        </a:p>
      </dsp:txBody>
      <dsp:txXfrm>
        <a:off x="2663788" y="232246"/>
        <a:ext cx="1023692" cy="1023692"/>
      </dsp:txXfrm>
    </dsp:sp>
    <dsp:sp modelId="{1737A6AD-BA85-431E-A734-196690273288}">
      <dsp:nvSpPr>
        <dsp:cNvPr id="0" name=""/>
        <dsp:cNvSpPr/>
      </dsp:nvSpPr>
      <dsp:spPr>
        <a:xfrm rot="19800000">
          <a:off x="3773235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2146770"/>
        <a:ext cx="21854" cy="21854"/>
      </dsp:txXfrm>
    </dsp:sp>
    <dsp:sp modelId="{28AE4323-9D25-47A0-8591-91442894324E}">
      <dsp:nvSpPr>
        <dsp:cNvPr id="0" name=""/>
        <dsp:cNvSpPr/>
      </dsp:nvSpPr>
      <dsp:spPr>
        <a:xfrm>
          <a:off x="4084067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Water</a:t>
          </a:r>
        </a:p>
      </dsp:txBody>
      <dsp:txXfrm>
        <a:off x="4296080" y="1174650"/>
        <a:ext cx="1023692" cy="1023692"/>
      </dsp:txXfrm>
    </dsp:sp>
    <dsp:sp modelId="{7A6648EF-C49B-4B3D-8180-62C41F65AF05}">
      <dsp:nvSpPr>
        <dsp:cNvPr id="0" name=""/>
        <dsp:cNvSpPr/>
      </dsp:nvSpPr>
      <dsp:spPr>
        <a:xfrm rot="1800000">
          <a:off x="3773235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3089174"/>
        <a:ext cx="21854" cy="21854"/>
      </dsp:txXfrm>
    </dsp:sp>
    <dsp:sp modelId="{D7C920D2-349F-4EF5-B059-4E408553582F}">
      <dsp:nvSpPr>
        <dsp:cNvPr id="0" name=""/>
        <dsp:cNvSpPr/>
      </dsp:nvSpPr>
      <dsp:spPr>
        <a:xfrm>
          <a:off x="4084067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Transport</a:t>
          </a:r>
        </a:p>
      </dsp:txBody>
      <dsp:txXfrm>
        <a:off x="4296080" y="3059457"/>
        <a:ext cx="1023692" cy="1023692"/>
      </dsp:txXfrm>
    </dsp:sp>
    <dsp:sp modelId="{7F5CF7B8-8559-4E8E-BEBF-8C5FA6218DC4}">
      <dsp:nvSpPr>
        <dsp:cNvPr id="0" name=""/>
        <dsp:cNvSpPr/>
      </dsp:nvSpPr>
      <dsp:spPr>
        <a:xfrm rot="5400000">
          <a:off x="2957090" y="3550789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3560376"/>
        <a:ext cx="21854" cy="21854"/>
      </dsp:txXfrm>
    </dsp:sp>
    <dsp:sp modelId="{ED905277-D50D-4CA2-8991-71B7136BDA0F}">
      <dsp:nvSpPr>
        <dsp:cNvPr id="0" name=""/>
        <dsp:cNvSpPr/>
      </dsp:nvSpPr>
      <dsp:spPr>
        <a:xfrm>
          <a:off x="2451775" y="3789848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1"/>
              </a:solidFill>
            </a:rPr>
            <a:t>Healthcare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663788" y="4001861"/>
        <a:ext cx="1023692" cy="1023692"/>
      </dsp:txXfrm>
    </dsp:sp>
    <dsp:sp modelId="{E55D59B4-F4EE-4C87-A080-8D67667761EB}">
      <dsp:nvSpPr>
        <dsp:cNvPr id="0" name=""/>
        <dsp:cNvSpPr/>
      </dsp:nvSpPr>
      <dsp:spPr>
        <a:xfrm rot="9000000">
          <a:off x="2140944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3089174"/>
        <a:ext cx="21854" cy="21854"/>
      </dsp:txXfrm>
    </dsp:sp>
    <dsp:sp modelId="{2A42DFC4-A2A7-420F-B227-D2BC45271CA8}">
      <dsp:nvSpPr>
        <dsp:cNvPr id="0" name=""/>
        <dsp:cNvSpPr/>
      </dsp:nvSpPr>
      <dsp:spPr>
        <a:xfrm>
          <a:off x="819484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Telecommunications</a:t>
          </a:r>
        </a:p>
      </dsp:txBody>
      <dsp:txXfrm>
        <a:off x="1031497" y="3059457"/>
        <a:ext cx="1023692" cy="1023692"/>
      </dsp:txXfrm>
    </dsp:sp>
    <dsp:sp modelId="{F0B1D1A0-B9BB-4753-8C4B-D43F5ECFF75F}">
      <dsp:nvSpPr>
        <dsp:cNvPr id="0" name=""/>
        <dsp:cNvSpPr/>
      </dsp:nvSpPr>
      <dsp:spPr>
        <a:xfrm rot="12600000">
          <a:off x="2140944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2146770"/>
        <a:ext cx="21854" cy="21854"/>
      </dsp:txXfrm>
    </dsp:sp>
    <dsp:sp modelId="{3B896DF9-2576-4746-B450-B43D0CCE3C4E}">
      <dsp:nvSpPr>
        <dsp:cNvPr id="0" name=""/>
        <dsp:cNvSpPr/>
      </dsp:nvSpPr>
      <dsp:spPr>
        <a:xfrm>
          <a:off x="819484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Finance and Government</a:t>
          </a:r>
        </a:p>
      </dsp:txBody>
      <dsp:txXfrm>
        <a:off x="1031497" y="1174650"/>
        <a:ext cx="1023692" cy="102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D8CB-313A-41F5-B3F7-B246D786F2A5}">
      <dsp:nvSpPr>
        <dsp:cNvPr id="0" name=""/>
        <dsp:cNvSpPr/>
      </dsp:nvSpPr>
      <dsp:spPr>
        <a:xfrm rot="16200000">
          <a:off x="230712" y="-230712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</a:t>
          </a:r>
          <a:br>
            <a:rPr lang="en-GB" sz="2000" b="1" kern="1200" dirty="0"/>
          </a:br>
          <a:r>
            <a:rPr lang="en-GB" sz="2000" kern="1200" dirty="0"/>
            <a:t>Material flows (power, fuel water)</a:t>
          </a:r>
        </a:p>
      </dsp:txBody>
      <dsp:txXfrm rot="5400000">
        <a:off x="0" y="0"/>
        <a:ext cx="2920365" cy="1844206"/>
      </dsp:txXfrm>
    </dsp:sp>
    <dsp:sp modelId="{17A230B1-3DAA-43D6-B241-EBE06E69B7B1}">
      <dsp:nvSpPr>
        <dsp:cNvPr id="0" name=""/>
        <dsp:cNvSpPr/>
      </dsp:nvSpPr>
      <dsp:spPr>
        <a:xfrm>
          <a:off x="2920365" y="0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</a:t>
          </a:r>
          <a:br>
            <a:rPr lang="en-GB" sz="2000" b="1" kern="1200" dirty="0"/>
          </a:br>
          <a:r>
            <a:rPr lang="en-GB" sz="2000" kern="1200" dirty="0"/>
            <a:t>Information/control (networks, SCADA links)</a:t>
          </a:r>
        </a:p>
      </dsp:txBody>
      <dsp:txXfrm>
        <a:off x="2920365" y="0"/>
        <a:ext cx="2920365" cy="1844206"/>
      </dsp:txXfrm>
    </dsp:sp>
    <dsp:sp modelId="{5FE7369E-7219-499F-9F0E-03A3DAF4687D}">
      <dsp:nvSpPr>
        <dsp:cNvPr id="0" name=""/>
        <dsp:cNvSpPr/>
      </dsp:nvSpPr>
      <dsp:spPr>
        <a:xfrm rot="10800000">
          <a:off x="0" y="2458941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Geographic</a:t>
          </a:r>
          <a:br>
            <a:rPr lang="en-GB" sz="2000" kern="1200" dirty="0"/>
          </a:br>
          <a:r>
            <a:rPr lang="en-GB" sz="2000" kern="1200" dirty="0"/>
            <a:t>Co-location impacts (flood, fire, outage area)</a:t>
          </a:r>
        </a:p>
      </dsp:txBody>
      <dsp:txXfrm rot="10800000">
        <a:off x="0" y="3073676"/>
        <a:ext cx="2920365" cy="1844206"/>
      </dsp:txXfrm>
    </dsp:sp>
    <dsp:sp modelId="{8129C9A9-22A3-445C-A678-A813ED16C94B}">
      <dsp:nvSpPr>
        <dsp:cNvPr id="0" name=""/>
        <dsp:cNvSpPr/>
      </dsp:nvSpPr>
      <dsp:spPr>
        <a:xfrm rot="5400000">
          <a:off x="3151077" y="2228229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Logical</a:t>
          </a:r>
          <a:br>
            <a:rPr lang="en-GB" sz="2000" kern="1200" dirty="0"/>
          </a:br>
          <a:r>
            <a:rPr lang="en-GB" sz="2000" kern="1200" dirty="0"/>
            <a:t>Policy/economy coupling (market rules, prioritisation)</a:t>
          </a:r>
        </a:p>
      </dsp:txBody>
      <dsp:txXfrm rot="-5400000">
        <a:off x="2920366" y="3073676"/>
        <a:ext cx="2920365" cy="1844206"/>
      </dsp:txXfrm>
    </dsp:sp>
    <dsp:sp modelId="{64B2020A-1FCD-4E92-9F13-34581A1D0755}">
      <dsp:nvSpPr>
        <dsp:cNvPr id="0" name=""/>
        <dsp:cNvSpPr/>
      </dsp:nvSpPr>
      <dsp:spPr>
        <a:xfrm>
          <a:off x="2044255" y="1844206"/>
          <a:ext cx="1752219" cy="122947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 dirty="0"/>
            <a:t>Interdependencies</a:t>
          </a:r>
          <a:r>
            <a:rPr lang="en-GB" sz="1200" b="0" i="0" kern="1200" dirty="0"/>
            <a:t> </a:t>
          </a:r>
          <a:endParaRPr lang="en-GB" sz="1200" kern="1200" dirty="0"/>
        </a:p>
      </dsp:txBody>
      <dsp:txXfrm>
        <a:off x="2104273" y="1904224"/>
        <a:ext cx="1632183" cy="110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280101" y="2639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Power Grid Failure</a:t>
          </a:r>
          <a:br>
            <a:rPr lang="en-GB" sz="1800" kern="1200" dirty="0"/>
          </a:br>
          <a:r>
            <a:rPr lang="en-GB" sz="1800" kern="1200" dirty="0"/>
            <a:t>Loss of electricity supply</a:t>
          </a:r>
        </a:p>
      </dsp:txBody>
      <dsp:txXfrm>
        <a:off x="1308863" y="31401"/>
        <a:ext cx="3425463" cy="924480"/>
      </dsp:txXfrm>
    </dsp:sp>
    <dsp:sp modelId="{E663F531-7352-4367-A6AA-7B39EFE0F73C}">
      <dsp:nvSpPr>
        <dsp:cNvPr id="0" name=""/>
        <dsp:cNvSpPr/>
      </dsp:nvSpPr>
      <dsp:spPr>
        <a:xfrm rot="5400000">
          <a:off x="2837469" y="1009194"/>
          <a:ext cx="368251" cy="4419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889025" y="1046019"/>
        <a:ext cx="265141" cy="257776"/>
      </dsp:txXfrm>
    </dsp:sp>
    <dsp:sp modelId="{35590E11-6338-4E93-99A8-B9921D8C3872}">
      <dsp:nvSpPr>
        <dsp:cNvPr id="0" name=""/>
        <dsp:cNvSpPr/>
      </dsp:nvSpPr>
      <dsp:spPr>
        <a:xfrm>
          <a:off x="1280101" y="1475646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Telecom Disruption</a:t>
          </a:r>
          <a:br>
            <a:rPr lang="en-GB" sz="1800" b="1" kern="1200" dirty="0"/>
          </a:br>
          <a:r>
            <a:rPr lang="en-GB" sz="1800" b="0" kern="1200" dirty="0"/>
            <a:t>Networks and control links fail</a:t>
          </a:r>
          <a:endParaRPr lang="en-GB" sz="1800" b="1" kern="1200" dirty="0"/>
        </a:p>
      </dsp:txBody>
      <dsp:txXfrm>
        <a:off x="1308863" y="1504408"/>
        <a:ext cx="3425463" cy="924480"/>
      </dsp:txXfrm>
    </dsp:sp>
    <dsp:sp modelId="{E9ED1C89-5E67-4303-A1ED-DA4B65B865E3}">
      <dsp:nvSpPr>
        <dsp:cNvPr id="0" name=""/>
        <dsp:cNvSpPr/>
      </dsp:nvSpPr>
      <dsp:spPr>
        <a:xfrm rot="5400000">
          <a:off x="2837469" y="2482201"/>
          <a:ext cx="368251" cy="4419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889025" y="2519026"/>
        <a:ext cx="265141" cy="257776"/>
      </dsp:txXfrm>
    </dsp:sp>
    <dsp:sp modelId="{06373F08-BB50-4771-93CB-E30A893ECD16}">
      <dsp:nvSpPr>
        <dsp:cNvPr id="0" name=""/>
        <dsp:cNvSpPr/>
      </dsp:nvSpPr>
      <dsp:spPr>
        <a:xfrm>
          <a:off x="1280101" y="2948653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Banking Impact</a:t>
          </a:r>
          <a:br>
            <a:rPr lang="en-GB" sz="1800" kern="1200" dirty="0"/>
          </a:br>
          <a:r>
            <a:rPr lang="en-GB" sz="1800" kern="1200" dirty="0"/>
            <a:t>Payments and ATMs unavailable</a:t>
          </a:r>
        </a:p>
      </dsp:txBody>
      <dsp:txXfrm>
        <a:off x="1308863" y="2977415"/>
        <a:ext cx="3425463" cy="924480"/>
      </dsp:txXfrm>
    </dsp:sp>
    <dsp:sp modelId="{474B98F8-8300-4905-899F-F0CF91502FEA}">
      <dsp:nvSpPr>
        <dsp:cNvPr id="0" name=""/>
        <dsp:cNvSpPr/>
      </dsp:nvSpPr>
      <dsp:spPr>
        <a:xfrm rot="5400000">
          <a:off x="2837469" y="3955207"/>
          <a:ext cx="368251" cy="4419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889025" y="3992032"/>
        <a:ext cx="265141" cy="257776"/>
      </dsp:txXfrm>
    </dsp:sp>
    <dsp:sp modelId="{6F2B50D6-1A30-41B7-ACE8-B64239B2681C}">
      <dsp:nvSpPr>
        <dsp:cNvPr id="0" name=""/>
        <dsp:cNvSpPr/>
      </dsp:nvSpPr>
      <dsp:spPr>
        <a:xfrm>
          <a:off x="1280101" y="4421659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Emergency Services Affected</a:t>
          </a:r>
          <a:br>
            <a:rPr lang="en-GB" sz="1800" b="1" kern="1200" dirty="0"/>
          </a:br>
          <a:r>
            <a:rPr lang="en-GB" sz="1800" kern="1200" dirty="0"/>
            <a:t>Slower response and coordination</a:t>
          </a:r>
        </a:p>
      </dsp:txBody>
      <dsp:txXfrm>
        <a:off x="1308863" y="4450421"/>
        <a:ext cx="3425463" cy="924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B0710-FF6E-4BC6-BD02-D98BD113A8D1}">
      <dsp:nvSpPr>
        <dsp:cNvPr id="0" name=""/>
        <dsp:cNvSpPr/>
      </dsp:nvSpPr>
      <dsp:spPr>
        <a:xfrm>
          <a:off x="1050023" y="304136"/>
          <a:ext cx="4106145" cy="4106145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Plan</a:t>
          </a:r>
          <a:br>
            <a:rPr lang="en-GB" sz="1900" kern="1200" dirty="0"/>
          </a:br>
          <a:r>
            <a:rPr lang="en-GB" sz="1900" kern="1200" dirty="0"/>
            <a:t>Policies, scope, risk assessment</a:t>
          </a:r>
        </a:p>
      </dsp:txBody>
      <dsp:txXfrm>
        <a:off x="3229702" y="1155184"/>
        <a:ext cx="1515363" cy="1124301"/>
      </dsp:txXfrm>
    </dsp:sp>
    <dsp:sp modelId="{797F8AC0-29D1-444D-B014-59F9CC084390}">
      <dsp:nvSpPr>
        <dsp:cNvPr id="0" name=""/>
        <dsp:cNvSpPr/>
      </dsp:nvSpPr>
      <dsp:spPr>
        <a:xfrm>
          <a:off x="1050023" y="441986"/>
          <a:ext cx="4106145" cy="4106145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Do</a:t>
          </a:r>
          <a:br>
            <a:rPr lang="en-GB" sz="1900" kern="1200" dirty="0"/>
          </a:br>
          <a:r>
            <a:rPr lang="en-GB" sz="1900" kern="1200" dirty="0"/>
            <a:t>Implement Controls</a:t>
          </a:r>
        </a:p>
      </dsp:txBody>
      <dsp:txXfrm>
        <a:off x="3229702" y="2572782"/>
        <a:ext cx="1515363" cy="1124301"/>
      </dsp:txXfrm>
    </dsp:sp>
    <dsp:sp modelId="{3ADD044C-6ACD-4A0C-8B1F-F8F3E943763C}">
      <dsp:nvSpPr>
        <dsp:cNvPr id="0" name=""/>
        <dsp:cNvSpPr/>
      </dsp:nvSpPr>
      <dsp:spPr>
        <a:xfrm>
          <a:off x="912174" y="441986"/>
          <a:ext cx="4106145" cy="4106145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Check</a:t>
          </a:r>
          <a:br>
            <a:rPr lang="en-GB" sz="1900" kern="1200" dirty="0"/>
          </a:br>
          <a:r>
            <a:rPr lang="en-GB" sz="1900" kern="1200" dirty="0"/>
            <a:t>Monitor, audit, review</a:t>
          </a:r>
        </a:p>
      </dsp:txBody>
      <dsp:txXfrm>
        <a:off x="1323277" y="2572782"/>
        <a:ext cx="1515363" cy="1124301"/>
      </dsp:txXfrm>
    </dsp:sp>
    <dsp:sp modelId="{80980BB2-EC88-4021-8740-3B0FF8DAD3DC}">
      <dsp:nvSpPr>
        <dsp:cNvPr id="0" name=""/>
        <dsp:cNvSpPr/>
      </dsp:nvSpPr>
      <dsp:spPr>
        <a:xfrm>
          <a:off x="912174" y="304136"/>
          <a:ext cx="4106145" cy="4106145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Act</a:t>
          </a:r>
          <a:br>
            <a:rPr lang="en-GB" sz="1900" kern="1200" dirty="0"/>
          </a:br>
          <a:r>
            <a:rPr lang="en-GB" sz="1900" kern="1200" dirty="0"/>
            <a:t>Correct and Improve</a:t>
          </a:r>
        </a:p>
      </dsp:txBody>
      <dsp:txXfrm>
        <a:off x="1323277" y="1155184"/>
        <a:ext cx="1515363" cy="1124301"/>
      </dsp:txXfrm>
    </dsp:sp>
    <dsp:sp modelId="{0858E670-99AF-4389-BE81-2616C5FCB0E1}">
      <dsp:nvSpPr>
        <dsp:cNvPr id="0" name=""/>
        <dsp:cNvSpPr/>
      </dsp:nvSpPr>
      <dsp:spPr>
        <a:xfrm>
          <a:off x="795833" y="49946"/>
          <a:ext cx="4614524" cy="46145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96C7-F185-4563-90FB-6D9327E7DF7F}">
      <dsp:nvSpPr>
        <dsp:cNvPr id="0" name=""/>
        <dsp:cNvSpPr/>
      </dsp:nvSpPr>
      <dsp:spPr>
        <a:xfrm>
          <a:off x="795833" y="187796"/>
          <a:ext cx="4614524" cy="46145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0BDBD-659C-4F1A-989D-069DAF63EEC6}">
      <dsp:nvSpPr>
        <dsp:cNvPr id="0" name=""/>
        <dsp:cNvSpPr/>
      </dsp:nvSpPr>
      <dsp:spPr>
        <a:xfrm>
          <a:off x="657984" y="187796"/>
          <a:ext cx="4614524" cy="46145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CFD8-FFF1-47ED-A4F5-33A5DE7AB8D8}">
      <dsp:nvSpPr>
        <dsp:cNvPr id="0" name=""/>
        <dsp:cNvSpPr/>
      </dsp:nvSpPr>
      <dsp:spPr>
        <a:xfrm>
          <a:off x="657984" y="49946"/>
          <a:ext cx="4614524" cy="46145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4/5/2026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CF56-94F2-600D-92CB-D3A03276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B929B-C448-8FE6-D8B0-4E9526EB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AA8C3-7DF9-880F-A6DE-BF847A6EA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C9D26-9B08-8268-2B13-B2DC2BC58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24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97DA-A155-B543-7012-C37A91B5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6F827-EB76-5ECC-A493-5F55F478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1DA75-C674-1018-EA26-01A40FFF9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D21EC-9881-4282-A2AB-70DF6F761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96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77897-159B-95C5-2A62-48CE6111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A0B30-5771-3E84-102C-0FB9E8E4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A87C5-C54F-EAE1-292A-6FA5688AF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214A-3A18-BB6A-D921-365567637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963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B65A-5BF8-5D2C-9B04-9B2D938D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E5738-8A82-2F96-B3E6-08D6242E3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01DAB-1948-C429-414E-CE5E4514E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FEBAE-E279-1830-11AB-1DEAE9230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882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59B56-8B36-89AE-9831-01870118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CF194-3D79-CFCB-4291-0505EECF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6A52E-B850-5DED-3A4D-A954C26B7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E443B-E529-F03F-E77D-3A3FBD5A7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7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D926-061C-090D-8489-D0475C55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8E93C-ECA2-2714-C8C0-ECA6D64D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37882-E260-4471-D1A2-0DA96EE68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4225-6C7E-0FBB-B6B1-F00AB797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934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95D0-6396-9BB8-60D6-8673429A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B68B6-433A-4248-50FE-4CBDBC2D1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B82CE-238F-F00B-1603-F95008C72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82D46-4605-4A60-368E-2F33B878F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73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865B-ECDB-D737-B285-7D0644B1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3A114-99F5-B9BC-C781-4C921887E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09516-109E-861D-440B-A73C5952E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B567-DC2B-9764-D669-A261564C5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9232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2A5C-EC40-E7ED-9372-5DF8C0C6B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7C935-4AFD-27E2-233E-9EBA628A8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73E04-363B-1DD1-D9D9-7A8575C84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1964-1051-4F4F-A7FF-77E3734D9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352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779A0-C013-2420-6578-AC944B22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5124C-7B0A-3912-4C19-7E43567EF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5C47A-5E2D-9DC3-FA2D-5AF84BB4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5ECC0-90C9-5F6E-FFDE-33725DF58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946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F415-1B3E-FA7C-EA4B-19EAA9E8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9D8E-F40C-11CB-6401-698F101EC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6603D-08D3-7E82-FE13-FE1C5D93A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F58C-C987-1C31-0D04-618D4A990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558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553B-07B2-23C2-DFA3-483BB4A6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9AC30-8224-2036-E729-92A3DE746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4476E-4AB3-852F-C6B1-0FD7E75F8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3098E-78F2-BE07-773B-E2DA24B64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749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7A04-5C95-4A54-6B01-B3D096B5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30571-5F3E-FE5F-03CF-871B2C23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86828-2227-9FD7-FE41-9A443855D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D6DBA-559C-60A2-C952-1C1197676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442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F800-CE51-E47B-FEC1-3EAA9BA21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3B69-2160-9853-4C86-5659F8DD1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FBD39-CD86-7CE2-CAF1-06D2A4B2C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810C-67DE-C324-D56E-72387E6D8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122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1760E-91A9-383C-2519-B7031F89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CAD32-7E13-F450-63FF-665BE09CA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8E3D6-79DE-0AD3-AC3F-6F8E61222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3B9F-74CE-5A93-39A3-A7B1EE52C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617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A6F7-887B-3B98-54F3-D1ACB821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8CA0D-015E-4ABC-962E-99EC3B4D4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D4C53-80DC-84FF-F105-F3AD8EFCC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76ED6-83CB-EEE7-EC91-5A8B4C2E8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2024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20B2-43FC-AD57-2754-E756CFCB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553E3-854D-C0EA-BD70-59512E155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AB790-D1FC-B2EA-7060-AB85F2D7E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6EDB-68CB-CC11-A89F-2D90BF1BA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204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D192-A7D7-FE54-8E39-A3B233AC1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A6F02-5F33-934B-D78F-F427DA5A3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FBFBA-73C5-9CAB-A844-0DCB58174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3A314-FE72-22C5-8B61-0303355C6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0514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21DA-777A-6DB1-8884-03D00E21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D664C-D7DE-70DD-C8E9-1B5E0801E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F5D8A-3C60-540B-25EC-9AF2C411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C9467-A6F0-E527-3CD6-56C18BBE7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2088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75CC-16FC-7086-D8B6-AE8E8F27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D71AF-A960-C0C3-7511-389D6350F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73837-6450-34D4-AFDF-D1487806E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098D-1845-30F8-A802-C7822983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76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32EEF-4ED0-B688-6009-828A4F59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DF3B6-27F9-34B7-B768-F7601461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A55FB-3E14-9CF3-6D33-356695C4D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6DDB9-1504-5EFB-1639-7A18E77FF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10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5A5A-B524-4125-EA7D-66B47BAF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C6869-847D-0FDA-F95A-5E3D38C44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1560B-1782-FE6F-B9C3-A22D2CD8C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64D1-4080-D4EE-B87F-7DDBD0FE9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65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196E-60F4-0581-8B2D-BDEB4E26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5C69C-6944-07D3-5AE6-ABDB4AD11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6516F-D1D3-AF38-7ED0-2D282BB85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A524-C241-DD5F-351A-19DC3A819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413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C2D8-B48A-BA33-1B8B-9581E885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7C676-F2E0-ADFA-9F7B-8F8FD25B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FD020-0209-1144-48D0-0123BB50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404A-ADA1-2E91-BC87-4D16BCD1E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24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Advanced Critical Infrastructure Security for Health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6C9B-288A-E995-0CC9-30781D16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D733F4-43D2-9AC8-33DC-05C523FB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System-of-Systems Concept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DCEF0E-2B8B-AA10-CF6F-47E202772E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A3D535-4C9A-C3FA-BA0B-A1FEFC079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CI operates as interconnected systems:</a:t>
            </a:r>
          </a:p>
          <a:p>
            <a:r>
              <a:rPr lang="en-US" sz="2000" dirty="0"/>
              <a:t>Energy supports ICT</a:t>
            </a:r>
          </a:p>
          <a:p>
            <a:r>
              <a:rPr lang="en-US" sz="2000" dirty="0"/>
              <a:t>ICT supports all sectors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FE139-40A8-DAEF-6A9F-F50F679C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EA45B5F-1961-AF40-DE78-FF43AD5A9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4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48C3-EECE-DB8A-02A8-431F6292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8BE5D6-CF53-2EB2-3E81-711CCD5E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362" y="242761"/>
            <a:ext cx="4760777" cy="798199"/>
          </a:xfrm>
        </p:spPr>
        <p:txBody>
          <a:bodyPr>
            <a:normAutofit/>
          </a:bodyPr>
          <a:lstStyle/>
          <a:p>
            <a:r>
              <a:rPr lang="en-GB" sz="3200" dirty="0"/>
              <a:t>CI Sectors Overview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A0EFB29-C3BE-87B3-AB95-9A720D5F03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DB6133-0F79-09E0-25B6-8AB4A19D4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Energy</a:t>
            </a:r>
          </a:p>
          <a:p>
            <a:r>
              <a:rPr lang="en-US" sz="2000" dirty="0"/>
              <a:t>Transport</a:t>
            </a:r>
          </a:p>
          <a:p>
            <a:r>
              <a:rPr lang="en-US" sz="2000" dirty="0"/>
              <a:t>Water</a:t>
            </a:r>
          </a:p>
          <a:p>
            <a:r>
              <a:rPr lang="en-US" sz="2000" dirty="0"/>
              <a:t>Healthcare</a:t>
            </a:r>
          </a:p>
          <a:p>
            <a:r>
              <a:rPr lang="en-US" sz="2000" dirty="0"/>
              <a:t>ICT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353D3-2FDF-035D-E868-B95CB6E8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214D2F-FFFB-182A-FF7D-FAC82300C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A1D5B5-E14D-0E84-E311-B3E9132E6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847444"/>
              </p:ext>
            </p:extLst>
          </p:nvPr>
        </p:nvGraphicFramePr>
        <p:xfrm>
          <a:off x="5840730" y="1290260"/>
          <a:ext cx="635127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015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FBD6-BF08-A75E-34AC-BD045A07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25E5899-5C98-2974-9836-A489358B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Energy Sector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28E9061-1F78-50F5-AA8D-C1D747DB14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8E072D-5898-10AE-0E0C-E50A91EFB5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Power generation and distribution</a:t>
            </a:r>
          </a:p>
          <a:p>
            <a:r>
              <a:rPr lang="en-US" sz="2000" dirty="0"/>
              <a:t>Highly automated</a:t>
            </a:r>
          </a:p>
          <a:p>
            <a:r>
              <a:rPr lang="en-US" sz="2000" dirty="0"/>
              <a:t>Critical for all sectors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3F8F0A-29D2-053A-B7C2-8F37F9A4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C8DC4C4-E5DE-1EEF-D390-FB32AFBD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5A4D-73C6-7D97-13A4-176C4C00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69D2C6B-F5D2-889C-5BF7-A84E65C0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Water Sector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B17DC6F-49B7-C2CB-BF23-28A5CC7123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CC2CDA-02FE-6150-0713-29E25967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Treatment and distribution</a:t>
            </a:r>
          </a:p>
          <a:p>
            <a:r>
              <a:rPr lang="en-US" sz="2000" dirty="0"/>
              <a:t>SCADA-controlled</a:t>
            </a:r>
          </a:p>
          <a:p>
            <a:r>
              <a:rPr lang="en-US" sz="2000" dirty="0"/>
              <a:t>Increasing cyber exposure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297EE-1F50-8C8B-714F-38CE27AC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1685A6-72FF-C836-4D57-DBC0A3B80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EAE3A-251F-DC86-19A7-45B68B2E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9AE4301-EFC2-BB25-EB47-054BD3C1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Healthcare Sector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D1ABA21-F494-52A7-DCB7-16C7490D0A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839ED0-5200-5E90-C1F4-C1097372B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Hospitals and devices</a:t>
            </a:r>
          </a:p>
          <a:p>
            <a:r>
              <a:rPr lang="en-US" sz="2000" dirty="0"/>
              <a:t>Sensitive data</a:t>
            </a:r>
          </a:p>
          <a:p>
            <a:r>
              <a:rPr lang="en-US" sz="2000" dirty="0"/>
              <a:t>Life-critical systems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ADC9C-C9BC-D528-F0A7-322F10E2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67E443-0589-CC4A-803B-A76374E2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4E5A-6307-7D17-4F77-8D4A0D21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C3021E-E5C5-D470-C882-762A7FC8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ICT Sector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98F2DCD-DCC8-A5BD-E451-3256FFFB6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4C48C7-3944-9863-684E-2C7FD1367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Communication backbone</a:t>
            </a:r>
          </a:p>
          <a:p>
            <a:r>
              <a:rPr lang="en-US" sz="2000" dirty="0"/>
              <a:t>Enables remote control</a:t>
            </a:r>
          </a:p>
          <a:p>
            <a:r>
              <a:rPr lang="en-US" sz="2000" dirty="0"/>
              <a:t>Critical dependency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F9305C-7E26-935A-0B75-E0C703787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9581F2-5C9A-F5BC-44C1-894DA74A4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A2A9-4EB5-14FA-47A6-6D682D5E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94E6E4-8627-A87E-FC23-9EB6CF3D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Interdependencies Overview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B02C42E-A1AA-3738-59F0-3566E7C50B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188AE-0B3B-62F8-EB90-F367BED91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CI sectors depend on each other</a:t>
            </a:r>
          </a:p>
          <a:p>
            <a:r>
              <a:rPr lang="en-US" sz="2000" dirty="0"/>
              <a:t>Failures propagate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59C6E2-9D4F-675C-9185-E8A2BBEF9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E5681B-5040-F516-4F39-DB71B25F8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37B8F-6A1B-1EFF-7FA1-F5A77B98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433C86-B89A-B3C1-4FC6-3EF65D2F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221075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dirty="0"/>
              <a:t>Types of Interdependencies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D4684AF-58E5-6732-2954-6792985882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69A4CD-F703-1AA0-F018-36F9EDC18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Physical</a:t>
            </a:r>
          </a:p>
          <a:p>
            <a:r>
              <a:rPr lang="en-US" sz="2000" dirty="0"/>
              <a:t>Cyber</a:t>
            </a:r>
          </a:p>
          <a:p>
            <a:r>
              <a:rPr lang="en-US" sz="2000" dirty="0"/>
              <a:t>Geographic</a:t>
            </a:r>
          </a:p>
          <a:p>
            <a:r>
              <a:rPr lang="en-US" sz="2000" dirty="0"/>
              <a:t>Logical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A32323-3533-334E-C100-223C1A1D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2769FA-0E19-3D77-647F-A4EFB08BF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B22D8C-23DA-F3A3-F955-8369B9715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65403"/>
              </p:ext>
            </p:extLst>
          </p:nvPr>
        </p:nvGraphicFramePr>
        <p:xfrm>
          <a:off x="5952247" y="1197335"/>
          <a:ext cx="5840731" cy="491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198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0E313-79B7-2B36-1538-CB252CA2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E1FA53-0425-95C7-0864-655F54D45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Cyber Dependencies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FC3CA32-78F6-D88C-E7CC-70610E3D6B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3F45CC-DC0A-BFD1-A3D9-B092745F20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Systems interconnected through networks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7DFD2B-5763-D1D0-D434-5F89CCE3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A238BE-A196-195C-2821-D6ABEC05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0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2C41C-6495-07B2-A0DC-F2C7A9BF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89F7902-60DD-484C-0CAC-ED39A911A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Logical Dependencies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EA68EBB-4D0E-D1F1-C1D5-D523F8D0A4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F38717-1A8B-3B2C-0867-14D1752E28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Business relationships</a:t>
            </a:r>
          </a:p>
          <a:p>
            <a:r>
              <a:rPr lang="en-US" sz="2000" dirty="0"/>
              <a:t>Regulatory links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50BCA-3078-2A36-C70E-16B8F230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4F5488-49CB-A7D9-A907-3599F990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8304-C980-DB5A-934F-C011F5ACF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7E2E80C-C1EA-E3B0-ADD7-C10FD751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Cascading Effects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8128BEA-76D8-9660-1717-80BA737D7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DD1FA1-9020-8CCB-4E3D-6D6A375202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Failures spread across sectors</a:t>
            </a:r>
          </a:p>
          <a:p>
            <a:r>
              <a:rPr lang="en-US" sz="2000" dirty="0"/>
              <a:t>Impact increases exponentially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EDF3D-DCF0-4FBA-7E2A-F59A5F9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7CDEFA-6563-F414-CF01-25BF12C4E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7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430D-E6FE-38B3-05F4-F477E475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488369-B7B4-822E-4C8D-E7D7FE3A5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8176"/>
            <a:ext cx="5250744" cy="633769"/>
          </a:xfrm>
        </p:spPr>
        <p:txBody>
          <a:bodyPr>
            <a:normAutofit/>
          </a:bodyPr>
          <a:lstStyle/>
          <a:p>
            <a:r>
              <a:rPr lang="en-GB" sz="3200" dirty="0"/>
              <a:t>Cascading Example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C53EF51-17EF-CB36-4333-1799B7AAEC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C67663-6EF5-FBE2-66A4-C20346E325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Power → Telecom → Banking → Emergency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D9E18-8355-0128-CF64-1D6EBB2A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BF904A-A03B-DFBC-E9EF-375220820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1A8709-F184-B8F9-9900-A33CF75CB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492434"/>
              </p:ext>
            </p:extLst>
          </p:nvPr>
        </p:nvGraphicFramePr>
        <p:xfrm>
          <a:off x="5840730" y="1065178"/>
          <a:ext cx="6043190" cy="540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972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DA5F-A78B-94B5-88FE-CF0B47E62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520515-D30C-71C9-40C4-EA40E5E4A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Complexity Challenges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5072341-B0EE-4E2B-6475-401E975F22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868CEB-6449-2D4A-C9C5-205A32F53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Hidden dependencies</a:t>
            </a:r>
          </a:p>
          <a:p>
            <a:r>
              <a:rPr lang="en-US" sz="2000" dirty="0"/>
              <a:t>Non-linear effects</a:t>
            </a:r>
          </a:p>
          <a:p>
            <a:r>
              <a:rPr lang="en-US" sz="2000" dirty="0"/>
              <a:t>Limited visibility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DEC175-1E4D-036C-1605-A613316F1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CE1F94-700D-0662-97F7-71ED5D74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D70F-FA8B-27C1-95F7-B5148490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89FA87-5CBE-1AE6-FEE4-7F738893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000"/>
            <a:ext cx="4278435" cy="99920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CI Dependency Heatmap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AD858D-150E-53E7-E22E-5A67B22B8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9317"/>
              </p:ext>
            </p:extLst>
          </p:nvPr>
        </p:nvGraphicFramePr>
        <p:xfrm>
          <a:off x="3326777" y="189000"/>
          <a:ext cx="8690980" cy="64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313684598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03118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8122431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38330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656295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57658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Energy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Healthcare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ICT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00486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Energy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1767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143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8330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Healthcare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2238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ICT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132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526CB-BE5C-BC84-D407-75E1A1CA0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64867"/>
              </p:ext>
            </p:extLst>
          </p:nvPr>
        </p:nvGraphicFramePr>
        <p:xfrm>
          <a:off x="330200" y="2307462"/>
          <a:ext cx="2355786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663">
                  <a:extLst>
                    <a:ext uri="{9D8B030D-6E8A-4147-A177-3AD203B41FA5}">
                      <a16:colId xmlns:a16="http://schemas.microsoft.com/office/drawing/2014/main" val="42818806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1701658"/>
                    </a:ext>
                  </a:extLst>
                </a:gridCol>
                <a:gridCol w="1533843">
                  <a:extLst>
                    <a:ext uri="{9D8B030D-6E8A-4147-A177-3AD203B41FA5}">
                      <a16:colId xmlns:a16="http://schemas.microsoft.com/office/drawing/2014/main" val="71616150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Dependency Level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56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3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Very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86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3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95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Medium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39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5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High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4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88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Very High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74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26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0C9E7-AC68-5290-FD5B-00DAD28E3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6AE11D4-87E0-73DA-2937-CBF8840B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Security Frameworks Need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1507991-DA3C-790D-0255-80E7A31268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FD86BA-C025-322E-C830-66278A67D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Standardisation</a:t>
            </a:r>
          </a:p>
          <a:p>
            <a:r>
              <a:rPr lang="en-GB" sz="2000" noProof="0" dirty="0"/>
              <a:t>Risk management</a:t>
            </a:r>
          </a:p>
          <a:p>
            <a:r>
              <a:rPr lang="en-GB" sz="2000" noProof="0" dirty="0"/>
              <a:t>Coordination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0D2E0C-CC0C-259A-668F-05097041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33ACA1-3EE6-2243-ADAB-6B6AB3B8F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01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00E9-87F6-8E21-5D62-143EDD68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149EF6-655F-DB9F-5984-5BAF840F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347134"/>
            <a:ext cx="5611388" cy="702518"/>
          </a:xfrm>
        </p:spPr>
        <p:txBody>
          <a:bodyPr>
            <a:normAutofit/>
          </a:bodyPr>
          <a:lstStyle/>
          <a:p>
            <a:r>
              <a:rPr lang="en-GB" sz="3200" dirty="0"/>
              <a:t>NIST Framework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4C966C-5334-649E-B78C-8BF5D76BA2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3279A-E651-CB7F-D38D-C69184F8E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9648BA-372E-33D4-CB50-90DE1AF5D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4D91-4815-9715-DC1D-E039344C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310" y="698393"/>
            <a:ext cx="711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6932-8417-ECC6-6623-8D0F96F3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76201E-2F49-79F7-CB4A-41456941F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187773"/>
            <a:ext cx="6397871" cy="795652"/>
          </a:xfrm>
        </p:spPr>
        <p:txBody>
          <a:bodyPr>
            <a:normAutofit/>
          </a:bodyPr>
          <a:lstStyle/>
          <a:p>
            <a:r>
              <a:rPr lang="en-GB" sz="3200" dirty="0"/>
              <a:t>ISO 27001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E67B29-124F-FC50-2427-58E7289410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666426-2CEF-7246-8063-D658779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A9D997-9504-8E86-4C00-3CEC3B53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451DFB-532D-AAA6-8FDA-5694FC933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750055"/>
              </p:ext>
            </p:extLst>
          </p:nvPr>
        </p:nvGraphicFramePr>
        <p:xfrm>
          <a:off x="5840730" y="1597306"/>
          <a:ext cx="6104343" cy="48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090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79EE-F19B-584C-6FB6-AF672A1B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206023-C968-DC0F-B374-E10711EAE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268" y="-16552"/>
            <a:ext cx="6397871" cy="1184234"/>
          </a:xfrm>
        </p:spPr>
        <p:txBody>
          <a:bodyPr>
            <a:normAutofit/>
          </a:bodyPr>
          <a:lstStyle/>
          <a:p>
            <a:r>
              <a:rPr lang="en-GB" sz="3200" dirty="0"/>
              <a:t>Cybersecurity Regulatory and Standards Landscape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A253E2-5A13-4A21-FBD1-F424AC9F3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9411A3-6925-E093-5008-B02EFBAEC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ENISA</a:t>
            </a:r>
          </a:p>
          <a:p>
            <a:r>
              <a:rPr lang="en-GB" sz="2000" dirty="0"/>
              <a:t>NIS2 Directive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9034A-36A6-696A-40D1-D5A9E385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36009-6DE9-847B-2784-5237DBC0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8A5AE-567F-CCD5-D7C0-C1A8B031109F}"/>
              </a:ext>
            </a:extLst>
          </p:cNvPr>
          <p:cNvSpPr/>
          <p:nvPr/>
        </p:nvSpPr>
        <p:spPr>
          <a:xfrm>
            <a:off x="0" y="1526366"/>
            <a:ext cx="12192000" cy="5362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46BC18-4B75-8433-8546-2424F763BF69}"/>
              </a:ext>
            </a:extLst>
          </p:cNvPr>
          <p:cNvSpPr/>
          <p:nvPr/>
        </p:nvSpPr>
        <p:spPr>
          <a:xfrm>
            <a:off x="672000" y="2262171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NIST CSF</a:t>
            </a:r>
            <a:br>
              <a:rPr lang="en-GB" dirty="0"/>
            </a:br>
            <a:r>
              <a:rPr lang="en-GB" sz="1600" dirty="0"/>
              <a:t>Risk-based framework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027DD2-1DC4-640D-DE31-E2E139D4526F}"/>
              </a:ext>
            </a:extLst>
          </p:cNvPr>
          <p:cNvSpPr/>
          <p:nvPr/>
        </p:nvSpPr>
        <p:spPr>
          <a:xfrm>
            <a:off x="1952000" y="4821829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ETSI</a:t>
            </a:r>
            <a:br>
              <a:rPr lang="en-GB" dirty="0"/>
            </a:br>
            <a:r>
              <a:rPr lang="en-GB" sz="1600" dirty="0"/>
              <a:t>Telecom / ICT standards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44F46D-629C-390E-72C2-60D7B2CAB5E0}"/>
              </a:ext>
            </a:extLst>
          </p:cNvPr>
          <p:cNvSpPr/>
          <p:nvPr/>
        </p:nvSpPr>
        <p:spPr>
          <a:xfrm>
            <a:off x="4512000" y="2262171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ISO/IEC 27001</a:t>
            </a:r>
            <a:br>
              <a:rPr lang="en-GB" dirty="0"/>
            </a:br>
            <a:r>
              <a:rPr lang="en-GB" sz="1600" dirty="0"/>
              <a:t>ISMS and governance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6A4B7F-AB2F-C5CF-AE53-7F9400AEBBA2}"/>
              </a:ext>
            </a:extLst>
          </p:cNvPr>
          <p:cNvSpPr/>
          <p:nvPr/>
        </p:nvSpPr>
        <p:spPr>
          <a:xfrm>
            <a:off x="8352000" y="2224180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IENISA/NIS2</a:t>
            </a:r>
            <a:br>
              <a:rPr lang="en-GB" dirty="0"/>
            </a:br>
            <a:r>
              <a:rPr lang="en-GB" sz="1600" dirty="0"/>
              <a:t>EU essential services security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C991D6-9142-CFA7-4181-75FF7203A234}"/>
              </a:ext>
            </a:extLst>
          </p:cNvPr>
          <p:cNvSpPr/>
          <p:nvPr/>
        </p:nvSpPr>
        <p:spPr>
          <a:xfrm>
            <a:off x="7072000" y="4807556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Sector-specific Rules</a:t>
            </a:r>
            <a:br>
              <a:rPr lang="en-GB" dirty="0"/>
            </a:br>
            <a:r>
              <a:rPr lang="en-GB" sz="1600" dirty="0"/>
              <a:t>Healthcare, energy, transport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ECA0E9-3E5C-5851-C029-6A35E6FADC33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2256000" y="3702171"/>
            <a:ext cx="1280000" cy="1119658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ED2E89-D5F0-6A5C-0BFA-324DD70BA442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flipH="1">
            <a:off x="8656000" y="3664180"/>
            <a:ext cx="1280000" cy="1143376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FDA66F-166A-2F6E-C169-F76B6DDD1462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3536000" y="3736445"/>
            <a:ext cx="2535635" cy="1085384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58A1C-BC95-026D-9EF6-A487AE67E00D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6096000" y="3702171"/>
            <a:ext cx="2560000" cy="1105385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4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1743-CF7A-CCA2-4C02-96E62577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FDE66E-3820-E0AC-2D3F-6B9904C7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Threat Landscape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8B304BE-E3C8-3F4E-BBDD-E56D4499D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A4FD6F-2EA8-DAA1-B4B7-F5F4BF7DA6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Cyber threats</a:t>
            </a:r>
          </a:p>
          <a:p>
            <a:r>
              <a:rPr lang="en-GB" sz="2000" noProof="0" dirty="0"/>
              <a:t>Physical threats</a:t>
            </a:r>
          </a:p>
          <a:p>
            <a:r>
              <a:rPr lang="en-GB" sz="2000" noProof="0" dirty="0"/>
              <a:t>Hybrid threats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465257-6783-39F7-A84D-653A63534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67645E-D978-728D-71B3-E7EA10B72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72A30-FF4B-F964-4301-E9D3909B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73D49F-1606-E923-A6A9-0125E2EB4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Emerging Threats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11BC535-5553-2506-8020-E137512DCB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B133A0-BFCC-EC95-31CF-6EEF144B6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noProof="0" dirty="0"/>
              <a:t>AI attacks</a:t>
            </a:r>
          </a:p>
          <a:p>
            <a:r>
              <a:rPr lang="en-US" sz="2000" noProof="0" dirty="0"/>
              <a:t>Supply chain risks</a:t>
            </a:r>
          </a:p>
          <a:p>
            <a:r>
              <a:rPr lang="en-US" sz="2000" noProof="0" dirty="0"/>
              <a:t>Nation-state conflicts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855B6-C52A-26FC-6330-FA4F84BD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0A8171-913F-3404-7963-3B9B32F57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Advanced Critical Infrastructure Security for Health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93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067" y="1749479"/>
            <a:ext cx="5885179" cy="533400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to Critical Infrastructure Security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6FB1A8-1908-DADA-0537-299927EB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3067" y="3009613"/>
            <a:ext cx="5885179" cy="533400"/>
          </a:xfrm>
        </p:spPr>
        <p:txBody>
          <a:bodyPr anchor="ctr"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93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067" y="2378035"/>
            <a:ext cx="6336871" cy="533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B1F7-0F08-30F6-597A-B6722117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01AD54-85D8-FE32-E115-4C92C551E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Key Takeaways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AB77C4-1D31-94A7-D1FC-816A78E38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6CBB09-FE3A-CD33-7F79-8C11729E7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CI is critical and interconnected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Security must be holistic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Threats are evolving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3B211-4F86-7EB7-31E5-A49BFA84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690F6-A96E-E43C-3FD9-FD4D26D5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T1: </a:t>
            </a:r>
            <a:r>
              <a:rPr lang="en-US" dirty="0"/>
              <a:t>Introduction to Critical Infrastructure Security</a:t>
            </a:r>
            <a:endParaRPr lang="en-GB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167C26-AA6A-B283-85E5-9EF7D84B880A}"/>
              </a:ext>
            </a:extLst>
          </p:cNvPr>
          <p:cNvGrpSpPr/>
          <p:nvPr/>
        </p:nvGrpSpPr>
        <p:grpSpPr>
          <a:xfrm>
            <a:off x="582460" y="2034816"/>
            <a:ext cx="6209390" cy="4255958"/>
            <a:chOff x="2146093" y="1256630"/>
            <a:chExt cx="7815155" cy="54283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5C3EB1-256D-BFF9-DBAB-C1E94142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1170" t="14767" r="12858" b="6203"/>
            <a:stretch>
              <a:fillRect/>
            </a:stretch>
          </p:blipFill>
          <p:spPr>
            <a:xfrm>
              <a:off x="2146093" y="1265128"/>
              <a:ext cx="7815155" cy="54198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025B83-3AE5-CDDC-5FCB-1A26F3EFEAC7}"/>
                </a:ext>
              </a:extLst>
            </p:cNvPr>
            <p:cNvSpPr txBox="1"/>
            <p:nvPr/>
          </p:nvSpPr>
          <p:spPr>
            <a:xfrm>
              <a:off x="6534747" y="1256630"/>
              <a:ext cx="1993393" cy="47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Healthcare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8776B-ED31-EABC-F665-F7FA7B07F8A7}"/>
                </a:ext>
              </a:extLst>
            </p:cNvPr>
            <p:cNvSpPr txBox="1"/>
            <p:nvPr/>
          </p:nvSpPr>
          <p:spPr>
            <a:xfrm>
              <a:off x="5766155" y="4316812"/>
              <a:ext cx="656098" cy="51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Define critical infrastructure</a:t>
            </a:r>
          </a:p>
          <a:p>
            <a:r>
              <a:rPr lang="en-US" sz="2000" dirty="0"/>
              <a:t>Understand sectors and dependencies </a:t>
            </a:r>
          </a:p>
          <a:p>
            <a:r>
              <a:rPr lang="en-US" sz="2000" dirty="0"/>
              <a:t>Analise frameworks and threats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What Is Critical Infrastructure?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Critical Infrastructure (CI) refers to systems whose disruption would cause:</a:t>
            </a:r>
          </a:p>
          <a:p>
            <a:r>
              <a:rPr lang="en-US" sz="2000" dirty="0"/>
              <a:t>Severe societal disruption</a:t>
            </a:r>
          </a:p>
          <a:p>
            <a:r>
              <a:rPr lang="en-US" sz="2000" dirty="0"/>
              <a:t>Economic damage</a:t>
            </a:r>
          </a:p>
          <a:p>
            <a:r>
              <a:rPr lang="en-US" sz="2000" dirty="0"/>
              <a:t>Risk to human life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62B9-A1A3-0E9B-C9C0-578D8E6E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5DBF97C-759A-99F5-FA16-599489AD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Key Characteristics of 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22DBAA-9FFA-7B2F-E371-3C4056E420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5D2BDD-978C-04FD-2BE2-A22C5B9BD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Critical Infrastructure (CI) refers to systems whose disruption would cause:</a:t>
            </a:r>
          </a:p>
          <a:p>
            <a:r>
              <a:rPr lang="en-US" sz="2000" dirty="0"/>
              <a:t>High availability (near 100%)</a:t>
            </a:r>
          </a:p>
          <a:p>
            <a:r>
              <a:rPr lang="en-US" sz="2000" dirty="0"/>
              <a:t>Long system lifecycles</a:t>
            </a:r>
          </a:p>
          <a:p>
            <a:r>
              <a:rPr lang="en-US" sz="2000" dirty="0"/>
              <a:t>Complex interconnections</a:t>
            </a:r>
          </a:p>
          <a:p>
            <a:r>
              <a:rPr lang="en-US" sz="2000" dirty="0"/>
              <a:t>High consequence of failure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77CA61-D9D5-8B66-F8C3-71210DACC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A0E762-052C-2A25-BE8E-A62A1837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F713-90D1-1B22-D0AB-8DFA6BF3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72A5AA-AF6E-21EA-D73D-CCF3316F3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Why CI Security Matters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BB0CD4-DF20-397A-118B-C7935ED242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518091-263B-5B15-C2F2-36C758445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Protects human life</a:t>
            </a:r>
          </a:p>
          <a:p>
            <a:r>
              <a:rPr lang="en-US" sz="2000" dirty="0"/>
              <a:t>Maintains economic stability</a:t>
            </a:r>
          </a:p>
          <a:p>
            <a:r>
              <a:rPr lang="en-US" sz="2000" dirty="0"/>
              <a:t>Ensures national security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97124-40EC-3471-DCF3-0B8D0B25C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2A7A3E-2529-2961-8DFC-C88972F6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BA1F-0F44-83BE-A7E9-B96BEEE6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4C3BA78-1795-40C5-4807-910FFCD6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Evolution of 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7687020-12A2-F14D-D1A3-E52D2A9E76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28BB8A-E7E1-5D78-219A-F3A43F378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Past: isolated systems</a:t>
            </a:r>
          </a:p>
          <a:p>
            <a:r>
              <a:rPr lang="en-US" sz="2000" dirty="0"/>
              <a:t>Present: connected, digital systems</a:t>
            </a:r>
          </a:p>
          <a:p>
            <a:r>
              <a:rPr lang="en-US" sz="2000" dirty="0"/>
              <a:t>Result: increased cyber exposure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1D8EF-9072-ACFD-0B9E-9DA19AD9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13D537-AC78-B390-1133-EF9CB91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96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533</Words>
  <Application>Microsoft Office PowerPoint</Application>
  <PresentationFormat>Widescreen</PresentationFormat>
  <Paragraphs>181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Calibri</vt:lpstr>
      <vt:lpstr>Century Gothic</vt:lpstr>
      <vt:lpstr>Courier New</vt:lpstr>
      <vt:lpstr>Segoe UI</vt:lpstr>
      <vt:lpstr>Wingdings</vt:lpstr>
      <vt:lpstr>Custom</vt:lpstr>
      <vt:lpstr>Advanced Critical Infrastructure Security for Health</vt:lpstr>
      <vt:lpstr>PowerPoint Presentation</vt:lpstr>
      <vt:lpstr>Advanced Critical Infrastructure Security for Health Course Overview</vt:lpstr>
      <vt:lpstr>T1: Introduction to Critical Infrastructure Security</vt:lpstr>
      <vt:lpstr>Learning Objectives</vt:lpstr>
      <vt:lpstr>What Is Critical Infrastructure?</vt:lpstr>
      <vt:lpstr>Key Characteristics of CI</vt:lpstr>
      <vt:lpstr>Why CI Security Matters</vt:lpstr>
      <vt:lpstr>Evolution of CI</vt:lpstr>
      <vt:lpstr>System-of-Systems Concept</vt:lpstr>
      <vt:lpstr>CI Sectors Overview</vt:lpstr>
      <vt:lpstr>Energy Sector</vt:lpstr>
      <vt:lpstr>Water Sector</vt:lpstr>
      <vt:lpstr>Healthcare Sector</vt:lpstr>
      <vt:lpstr>ICT Sector</vt:lpstr>
      <vt:lpstr>Interdependencies Overview</vt:lpstr>
      <vt:lpstr>Types of Interdependencies</vt:lpstr>
      <vt:lpstr>Cyber Dependencies</vt:lpstr>
      <vt:lpstr>Logical Dependencies</vt:lpstr>
      <vt:lpstr>Cascading Effects</vt:lpstr>
      <vt:lpstr>Cascading Example</vt:lpstr>
      <vt:lpstr>Complexity Challenges</vt:lpstr>
      <vt:lpstr>CI Dependency Heatmap</vt:lpstr>
      <vt:lpstr>Security Frameworks Need</vt:lpstr>
      <vt:lpstr>NIST Framework</vt:lpstr>
      <vt:lpstr>ISO 27001</vt:lpstr>
      <vt:lpstr>Cybersecurity Regulatory and Standards Landscape</vt:lpstr>
      <vt:lpstr>Threat Landscape</vt:lpstr>
      <vt:lpstr>Emerging Threats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2026-04-06T11:24:05Z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