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725" r:id="rId4"/>
  </p:sldMasterIdLst>
  <p:notesMasterIdLst>
    <p:notesMasterId r:id="rId38"/>
  </p:notesMasterIdLst>
  <p:handoutMasterIdLst>
    <p:handoutMasterId r:id="rId39"/>
  </p:handoutMasterIdLst>
  <p:sldIdLst>
    <p:sldId id="376" r:id="rId5"/>
    <p:sldId id="407" r:id="rId6"/>
    <p:sldId id="388" r:id="rId7"/>
    <p:sldId id="503" r:id="rId8"/>
    <p:sldId id="409" r:id="rId9"/>
    <p:sldId id="481" r:id="rId10"/>
    <p:sldId id="538" r:id="rId11"/>
    <p:sldId id="559" r:id="rId12"/>
    <p:sldId id="524" r:id="rId13"/>
    <p:sldId id="539" r:id="rId14"/>
    <p:sldId id="540" r:id="rId15"/>
    <p:sldId id="522" r:id="rId16"/>
    <p:sldId id="541" r:id="rId17"/>
    <p:sldId id="542" r:id="rId18"/>
    <p:sldId id="560" r:id="rId19"/>
    <p:sldId id="543" r:id="rId20"/>
    <p:sldId id="544" r:id="rId21"/>
    <p:sldId id="545" r:id="rId22"/>
    <p:sldId id="546" r:id="rId23"/>
    <p:sldId id="547" r:id="rId24"/>
    <p:sldId id="548" r:id="rId25"/>
    <p:sldId id="549" r:id="rId26"/>
    <p:sldId id="550" r:id="rId27"/>
    <p:sldId id="551" r:id="rId28"/>
    <p:sldId id="552" r:id="rId29"/>
    <p:sldId id="553" r:id="rId30"/>
    <p:sldId id="554" r:id="rId31"/>
    <p:sldId id="555" r:id="rId32"/>
    <p:sldId id="556" r:id="rId33"/>
    <p:sldId id="557" r:id="rId34"/>
    <p:sldId id="558" r:id="rId35"/>
    <p:sldId id="527" r:id="rId36"/>
    <p:sldId id="387"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07120"/>
    <a:srgbClr val="FFBA00"/>
    <a:srgbClr val="0D0D0D"/>
    <a:srgbClr val="2C4A52"/>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26" autoAdjust="0"/>
    <p:restoredTop sz="81840" autoAdjust="0"/>
  </p:normalViewPr>
  <p:slideViewPr>
    <p:cSldViewPr snapToGrid="0" showGuides="1">
      <p:cViewPr varScale="1">
        <p:scale>
          <a:sx n="54" d="100"/>
          <a:sy n="54" d="100"/>
        </p:scale>
        <p:origin x="48" y="168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65" d="100"/>
          <a:sy n="65" d="100"/>
        </p:scale>
        <p:origin x="3082" y="3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169671B-947A-44A3-A764-A91E66D4692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B4B23CC-4610-41C4-A0CF-67A30700C47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7299BE-0F96-4D8C-8AC3-AFAE1A841C66}" type="datetimeFigureOut">
              <a:rPr lang="en-US" smtClean="0"/>
              <a:t>4/5/2026</a:t>
            </a:fld>
            <a:endParaRPr lang="en-US" dirty="0"/>
          </a:p>
        </p:txBody>
      </p:sp>
      <p:sp>
        <p:nvSpPr>
          <p:cNvPr id="4" name="Footer Placeholder 3">
            <a:extLst>
              <a:ext uri="{FF2B5EF4-FFF2-40B4-BE49-F238E27FC236}">
                <a16:creationId xmlns:a16="http://schemas.microsoft.com/office/drawing/2014/main" id="{1F94FC55-2324-40BC-8420-15EC835D95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63EC604-E5A5-4A58-AC5A-211F83D37C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3B048B-0EBA-466F-928F-37073F3BFB70}" type="slidenum">
              <a:rPr lang="en-US" smtClean="0"/>
              <a:t>‹#›</a:t>
            </a:fld>
            <a:endParaRPr lang="en-US" dirty="0"/>
          </a:p>
        </p:txBody>
      </p:sp>
    </p:spTree>
    <p:extLst>
      <p:ext uri="{BB962C8B-B14F-4D97-AF65-F5344CB8AC3E}">
        <p14:creationId xmlns:p14="http://schemas.microsoft.com/office/powerpoint/2010/main" val="4065507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4692AC-01A2-4EFF-966B-504F28E82D7A}" type="datetimeFigureOut">
              <a:rPr lang="en-US" noProof="0" smtClean="0"/>
              <a:t>5/4/2026</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Κάντε κλικ για να επεξεργαστείτε τα στυλ κειμένου Master</a:t>
            </a:r>
          </a:p>
          <a:p>
            <a:pPr lvl="1"/>
            <a:r>
              <a:rPr lang="en-US" noProof="0"/>
              <a:t>Δεύτερο επίπεδο</a:t>
            </a:r>
          </a:p>
          <a:p>
            <a:pPr lvl="2"/>
            <a:r>
              <a:rPr lang="en-US" noProof="0"/>
              <a:t>Τρίτο επίπεδο</a:t>
            </a:r>
          </a:p>
          <a:p>
            <a:pPr lvl="3"/>
            <a:r>
              <a:rPr lang="en-US" noProof="0"/>
              <a:t>Τέταρτο επίπεδο</a:t>
            </a:r>
          </a:p>
          <a:p>
            <a:pPr lvl="4"/>
            <a:r>
              <a:rPr lang="en-US" noProof="0"/>
              <a:t>Πέμπτο επίπεδο</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ED498D-6977-40EC-8E5E-7EB644D5E759}" type="slidenum">
              <a:rPr lang="en-US" noProof="0" smtClean="0"/>
              <a:t>‹#›</a:t>
            </a:fld>
            <a:endParaRPr lang="en-US" noProof="0" dirty="0"/>
          </a:p>
        </p:txBody>
      </p:sp>
    </p:spTree>
    <p:extLst>
      <p:ext uri="{BB962C8B-B14F-4D97-AF65-F5344CB8AC3E}">
        <p14:creationId xmlns:p14="http://schemas.microsoft.com/office/powerpoint/2010/main" val="1352264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ED498D-6977-40EC-8E5E-7EB644D5E759}" type="slidenum">
              <a:rPr lang="en-US" noProof="0" smtClean="0"/>
              <a:t>1</a:t>
            </a:fld>
            <a:endParaRPr lang="en-US" noProof="0" dirty="0"/>
          </a:p>
        </p:txBody>
      </p:sp>
    </p:spTree>
    <p:extLst>
      <p:ext uri="{BB962C8B-B14F-4D97-AF65-F5344CB8AC3E}">
        <p14:creationId xmlns:p14="http://schemas.microsoft.com/office/powerpoint/2010/main" val="2278711158"/>
      </p:ext>
    </p:extLst>
  </p:cSld>
  <p:clrMapOvr>
    <a:masterClrMapping/>
  </p:clrMapOvr>
</p:notes>
</file>

<file path=ppt/notesSlides/notesSlide10.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466389-5139-A16D-4F2B-776C11E2FB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88037A-D8F3-9994-A9AB-42FC92CA67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88F764-6481-0D3C-D33F-E22E0E7C7230}"/>
              </a:ext>
            </a:extLst>
          </p:cNvPr>
          <p:cNvSpPr>
            <a:spLocks noGrp="1"/>
          </p:cNvSpPr>
          <p:nvPr>
            <p:ph type="body" idx="1"/>
          </p:nvPr>
        </p:nvSpPr>
        <p:spPr/>
        <p:txBody>
          <a:bodyPr/>
          <a:lstStyle/>
          <a:p>
            <a:endParaRPr lang="en-US" sz="1800" dirty="0"/>
          </a:p>
        </p:txBody>
      </p:sp>
      <p:sp>
        <p:nvSpPr>
          <p:cNvPr id="4" name="Slide Number Placeholder 3">
            <a:extLst>
              <a:ext uri="{FF2B5EF4-FFF2-40B4-BE49-F238E27FC236}">
                <a16:creationId xmlns:a16="http://schemas.microsoft.com/office/drawing/2014/main" id="{D3455686-C204-C04A-2875-22B6C725DE44}"/>
              </a:ext>
            </a:extLst>
          </p:cNvPr>
          <p:cNvSpPr>
            <a:spLocks noGrp="1"/>
          </p:cNvSpPr>
          <p:nvPr>
            <p:ph type="sldNum" sz="quarter" idx="5"/>
          </p:nvPr>
        </p:nvSpPr>
        <p:spPr/>
        <p:txBody>
          <a:bodyPr/>
          <a:lstStyle/>
          <a:p>
            <a:fld id="{4AED498D-6977-40EC-8E5E-7EB644D5E759}" type="slidenum">
              <a:rPr lang="en-US" noProof="0" smtClean="0"/>
              <a:t>11</a:t>
            </a:fld>
            <a:endParaRPr lang="en-US" noProof="0" dirty="0"/>
          </a:p>
        </p:txBody>
      </p:sp>
    </p:spTree>
    <p:extLst>
      <p:ext uri="{BB962C8B-B14F-4D97-AF65-F5344CB8AC3E}">
        <p14:creationId xmlns:p14="http://schemas.microsoft.com/office/powerpoint/2010/main" val="1958538839"/>
      </p:ext>
    </p:extLst>
  </p:cSld>
  <p:clrMapOvr>
    <a:masterClrMapping/>
  </p:clrMapOvr>
</p:notes>
</file>

<file path=ppt/notesSlides/notesSlide11.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1760E-91A9-383C-2519-B7031F897F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5CAD32-7E13-F450-63FF-665BE09CA0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D8E3D6-79DE-0AD3-AC3F-6F8E612223FD}"/>
              </a:ext>
            </a:extLst>
          </p:cNvPr>
          <p:cNvSpPr>
            <a:spLocks noGrp="1"/>
          </p:cNvSpPr>
          <p:nvPr>
            <p:ph type="body" idx="1"/>
          </p:nvPr>
        </p:nvSpPr>
        <p:spPr/>
        <p:txBody>
          <a:bodyPr/>
          <a:lstStyle/>
          <a:p>
            <a:endParaRPr lang="en-US" sz="1800" dirty="0"/>
          </a:p>
        </p:txBody>
      </p:sp>
      <p:sp>
        <p:nvSpPr>
          <p:cNvPr id="4" name="Slide Number Placeholder 3">
            <a:extLst>
              <a:ext uri="{FF2B5EF4-FFF2-40B4-BE49-F238E27FC236}">
                <a16:creationId xmlns:a16="http://schemas.microsoft.com/office/drawing/2014/main" id="{5A9C3B9F-74CE-5A93-39A3-A7B1EE52C615}"/>
              </a:ext>
            </a:extLst>
          </p:cNvPr>
          <p:cNvSpPr>
            <a:spLocks noGrp="1"/>
          </p:cNvSpPr>
          <p:nvPr>
            <p:ph type="sldNum" sz="quarter" idx="5"/>
          </p:nvPr>
        </p:nvSpPr>
        <p:spPr/>
        <p:txBody>
          <a:bodyPr/>
          <a:lstStyle/>
          <a:p>
            <a:fld id="{4AED498D-6977-40EC-8E5E-7EB644D5E759}" type="slidenum">
              <a:rPr lang="en-US" noProof="0" smtClean="0"/>
              <a:t>12</a:t>
            </a:fld>
            <a:endParaRPr lang="en-US" noProof="0" dirty="0"/>
          </a:p>
        </p:txBody>
      </p:sp>
    </p:spTree>
    <p:extLst>
      <p:ext uri="{BB962C8B-B14F-4D97-AF65-F5344CB8AC3E}">
        <p14:creationId xmlns:p14="http://schemas.microsoft.com/office/powerpoint/2010/main" val="2484617203"/>
      </p:ext>
    </p:extLst>
  </p:cSld>
  <p:clrMapOvr>
    <a:masterClrMapping/>
  </p:clrMapOvr>
</p:notes>
</file>

<file path=ppt/notesSlides/notesSlide12.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AEA065-0473-2A55-0963-E437C7183C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F84FDE-F0FB-1885-FC0A-AC61F0E543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F396C6-B809-FF0A-D17E-12A74B4B959E}"/>
              </a:ext>
            </a:extLst>
          </p:cNvPr>
          <p:cNvSpPr>
            <a:spLocks noGrp="1"/>
          </p:cNvSpPr>
          <p:nvPr>
            <p:ph type="body" idx="1"/>
          </p:nvPr>
        </p:nvSpPr>
        <p:spPr/>
        <p:txBody>
          <a:bodyPr/>
          <a:lstStyle/>
          <a:p>
            <a:endParaRPr lang="en-US" sz="1800" dirty="0"/>
          </a:p>
        </p:txBody>
      </p:sp>
      <p:sp>
        <p:nvSpPr>
          <p:cNvPr id="4" name="Slide Number Placeholder 3">
            <a:extLst>
              <a:ext uri="{FF2B5EF4-FFF2-40B4-BE49-F238E27FC236}">
                <a16:creationId xmlns:a16="http://schemas.microsoft.com/office/drawing/2014/main" id="{8879F715-FE87-94EA-BAB6-E58498E5B0F4}"/>
              </a:ext>
            </a:extLst>
          </p:cNvPr>
          <p:cNvSpPr>
            <a:spLocks noGrp="1"/>
          </p:cNvSpPr>
          <p:nvPr>
            <p:ph type="sldNum" sz="quarter" idx="5"/>
          </p:nvPr>
        </p:nvSpPr>
        <p:spPr/>
        <p:txBody>
          <a:bodyPr/>
          <a:lstStyle/>
          <a:p>
            <a:fld id="{4AED498D-6977-40EC-8E5E-7EB644D5E759}" type="slidenum">
              <a:rPr lang="en-US" noProof="0" smtClean="0"/>
              <a:t>13</a:t>
            </a:fld>
            <a:endParaRPr lang="en-US" noProof="0" dirty="0"/>
          </a:p>
        </p:txBody>
      </p:sp>
    </p:spTree>
    <p:extLst>
      <p:ext uri="{BB962C8B-B14F-4D97-AF65-F5344CB8AC3E}">
        <p14:creationId xmlns:p14="http://schemas.microsoft.com/office/powerpoint/2010/main" val="195475983"/>
      </p:ext>
    </p:extLst>
  </p:cSld>
  <p:clrMapOvr>
    <a:masterClrMapping/>
  </p:clrMapOvr>
</p:notes>
</file>

<file path=ppt/notesSlides/notesSlide13.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37BE63-437C-4E74-D859-979FEB91EF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E37C9A-995C-725F-988C-2834A49DDE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A797A9-CCC5-F999-8119-2D9AFCC625E5}"/>
              </a:ext>
            </a:extLst>
          </p:cNvPr>
          <p:cNvSpPr>
            <a:spLocks noGrp="1"/>
          </p:cNvSpPr>
          <p:nvPr>
            <p:ph type="body" idx="1"/>
          </p:nvPr>
        </p:nvSpPr>
        <p:spPr/>
        <p:txBody>
          <a:bodyPr/>
          <a:lstStyle/>
          <a:p>
            <a:endParaRPr lang="en-US" sz="1800" dirty="0"/>
          </a:p>
        </p:txBody>
      </p:sp>
      <p:sp>
        <p:nvSpPr>
          <p:cNvPr id="4" name="Slide Number Placeholder 3">
            <a:extLst>
              <a:ext uri="{FF2B5EF4-FFF2-40B4-BE49-F238E27FC236}">
                <a16:creationId xmlns:a16="http://schemas.microsoft.com/office/drawing/2014/main" id="{37311EF9-448D-6571-9928-F5BE5FE6A264}"/>
              </a:ext>
            </a:extLst>
          </p:cNvPr>
          <p:cNvSpPr>
            <a:spLocks noGrp="1"/>
          </p:cNvSpPr>
          <p:nvPr>
            <p:ph type="sldNum" sz="quarter" idx="5"/>
          </p:nvPr>
        </p:nvSpPr>
        <p:spPr/>
        <p:txBody>
          <a:bodyPr/>
          <a:lstStyle/>
          <a:p>
            <a:fld id="{4AED498D-6977-40EC-8E5E-7EB644D5E759}" type="slidenum">
              <a:rPr lang="en-US" noProof="0" smtClean="0"/>
              <a:t>14</a:t>
            </a:fld>
            <a:endParaRPr lang="en-US" noProof="0" dirty="0"/>
          </a:p>
        </p:txBody>
      </p:sp>
    </p:spTree>
    <p:extLst>
      <p:ext uri="{BB962C8B-B14F-4D97-AF65-F5344CB8AC3E}">
        <p14:creationId xmlns:p14="http://schemas.microsoft.com/office/powerpoint/2010/main" val="2142638012"/>
      </p:ext>
    </p:extLst>
  </p:cSld>
  <p:clrMapOvr>
    <a:masterClrMapping/>
  </p:clrMapOvr>
</p:notes>
</file>

<file path=ppt/notesSlides/notesSlide14.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1760E-91A9-383C-2519-B7031F897F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5CAD32-7E13-F450-63FF-665BE09CA0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D8E3D6-79DE-0AD3-AC3F-6F8E612223FD}"/>
              </a:ext>
            </a:extLst>
          </p:cNvPr>
          <p:cNvSpPr>
            <a:spLocks noGrp="1"/>
          </p:cNvSpPr>
          <p:nvPr>
            <p:ph type="body" idx="1"/>
          </p:nvPr>
        </p:nvSpPr>
        <p:spPr/>
        <p:txBody>
          <a:bodyPr/>
          <a:lstStyle/>
          <a:p>
            <a:endParaRPr lang="en-US" sz="1800" dirty="0"/>
          </a:p>
        </p:txBody>
      </p:sp>
      <p:sp>
        <p:nvSpPr>
          <p:cNvPr id="4" name="Slide Number Placeholder 3">
            <a:extLst>
              <a:ext uri="{FF2B5EF4-FFF2-40B4-BE49-F238E27FC236}">
                <a16:creationId xmlns:a16="http://schemas.microsoft.com/office/drawing/2014/main" id="{5A9C3B9F-74CE-5A93-39A3-A7B1EE52C615}"/>
              </a:ext>
            </a:extLst>
          </p:cNvPr>
          <p:cNvSpPr>
            <a:spLocks noGrp="1"/>
          </p:cNvSpPr>
          <p:nvPr>
            <p:ph type="sldNum" sz="quarter" idx="5"/>
          </p:nvPr>
        </p:nvSpPr>
        <p:spPr/>
        <p:txBody>
          <a:bodyPr/>
          <a:lstStyle/>
          <a:p>
            <a:fld id="{4AED498D-6977-40EC-8E5E-7EB644D5E759}" type="slidenum">
              <a:rPr lang="en-US" noProof="0" smtClean="0"/>
              <a:t>15</a:t>
            </a:fld>
            <a:endParaRPr lang="en-US" noProof="0" dirty="0"/>
          </a:p>
        </p:txBody>
      </p:sp>
    </p:spTree>
    <p:extLst>
      <p:ext uri="{BB962C8B-B14F-4D97-AF65-F5344CB8AC3E}">
        <p14:creationId xmlns:p14="http://schemas.microsoft.com/office/powerpoint/2010/main" val="2484617203"/>
      </p:ext>
    </p:extLst>
  </p:cSld>
  <p:clrMapOvr>
    <a:masterClrMapping/>
  </p:clrMapOvr>
</p:notes>
</file>

<file path=ppt/notesSlides/notesSlide15.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C38C42-45AD-E28B-6136-E63E6A78A4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D2A441-C039-F09D-A3F9-00107D3576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63C22B-CF66-174A-39E0-DE592D684728}"/>
              </a:ext>
            </a:extLst>
          </p:cNvPr>
          <p:cNvSpPr>
            <a:spLocks noGrp="1"/>
          </p:cNvSpPr>
          <p:nvPr>
            <p:ph type="body" idx="1"/>
          </p:nvPr>
        </p:nvSpPr>
        <p:spPr/>
        <p:txBody>
          <a:bodyPr/>
          <a:lstStyle/>
          <a:p>
            <a:endParaRPr lang="en-US" sz="1800" dirty="0"/>
          </a:p>
        </p:txBody>
      </p:sp>
      <p:sp>
        <p:nvSpPr>
          <p:cNvPr id="4" name="Slide Number Placeholder 3">
            <a:extLst>
              <a:ext uri="{FF2B5EF4-FFF2-40B4-BE49-F238E27FC236}">
                <a16:creationId xmlns:a16="http://schemas.microsoft.com/office/drawing/2014/main" id="{ABDCD239-57B3-1D2B-7D9F-3FD6C48CA3C5}"/>
              </a:ext>
            </a:extLst>
          </p:cNvPr>
          <p:cNvSpPr>
            <a:spLocks noGrp="1"/>
          </p:cNvSpPr>
          <p:nvPr>
            <p:ph type="sldNum" sz="quarter" idx="5"/>
          </p:nvPr>
        </p:nvSpPr>
        <p:spPr/>
        <p:txBody>
          <a:bodyPr/>
          <a:lstStyle/>
          <a:p>
            <a:fld id="{4AED498D-6977-40EC-8E5E-7EB644D5E759}" type="slidenum">
              <a:rPr lang="en-US" noProof="0" smtClean="0"/>
              <a:t>16</a:t>
            </a:fld>
            <a:endParaRPr lang="en-US" noProof="0" dirty="0"/>
          </a:p>
        </p:txBody>
      </p:sp>
    </p:spTree>
    <p:extLst>
      <p:ext uri="{BB962C8B-B14F-4D97-AF65-F5344CB8AC3E}">
        <p14:creationId xmlns:p14="http://schemas.microsoft.com/office/powerpoint/2010/main" val="2155615570"/>
      </p:ext>
    </p:extLst>
  </p:cSld>
  <p:clrMapOvr>
    <a:masterClrMapping/>
  </p:clrMapOvr>
</p:notes>
</file>

<file path=ppt/notesSlides/notesSlide16.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8EE034-2746-0412-F861-E9D40AFF1B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A690F5-3081-A858-E69C-A38A54307C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85C0F6-8728-A3C0-C98F-48BAAAA77C89}"/>
              </a:ext>
            </a:extLst>
          </p:cNvPr>
          <p:cNvSpPr>
            <a:spLocks noGrp="1"/>
          </p:cNvSpPr>
          <p:nvPr>
            <p:ph type="body" idx="1"/>
          </p:nvPr>
        </p:nvSpPr>
        <p:spPr/>
        <p:txBody>
          <a:bodyPr/>
          <a:lstStyle/>
          <a:p>
            <a:endParaRPr lang="en-US" sz="1800" dirty="0"/>
          </a:p>
        </p:txBody>
      </p:sp>
      <p:sp>
        <p:nvSpPr>
          <p:cNvPr id="4" name="Slide Number Placeholder 3">
            <a:extLst>
              <a:ext uri="{FF2B5EF4-FFF2-40B4-BE49-F238E27FC236}">
                <a16:creationId xmlns:a16="http://schemas.microsoft.com/office/drawing/2014/main" id="{76E4102C-EEFE-5343-FFFD-B684544A72FB}"/>
              </a:ext>
            </a:extLst>
          </p:cNvPr>
          <p:cNvSpPr>
            <a:spLocks noGrp="1"/>
          </p:cNvSpPr>
          <p:nvPr>
            <p:ph type="sldNum" sz="quarter" idx="5"/>
          </p:nvPr>
        </p:nvSpPr>
        <p:spPr/>
        <p:txBody>
          <a:bodyPr/>
          <a:lstStyle/>
          <a:p>
            <a:fld id="{4AED498D-6977-40EC-8E5E-7EB644D5E759}" type="slidenum">
              <a:rPr lang="en-US" noProof="0" smtClean="0"/>
              <a:t>17</a:t>
            </a:fld>
            <a:endParaRPr lang="en-US" noProof="0" dirty="0"/>
          </a:p>
        </p:txBody>
      </p:sp>
    </p:spTree>
    <p:extLst>
      <p:ext uri="{BB962C8B-B14F-4D97-AF65-F5344CB8AC3E}">
        <p14:creationId xmlns:p14="http://schemas.microsoft.com/office/powerpoint/2010/main" val="2118255425"/>
      </p:ext>
    </p:extLst>
  </p:cSld>
  <p:clrMapOvr>
    <a:masterClrMapping/>
  </p:clrMapOvr>
</p:notes>
</file>

<file path=ppt/notesSlides/notesSlide17.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76058-B631-2541-8DFD-B273707446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DD68C0-F9B5-DCD4-C810-7110924567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221B62-64CD-9D36-3B75-ED7B62AA7C13}"/>
              </a:ext>
            </a:extLst>
          </p:cNvPr>
          <p:cNvSpPr>
            <a:spLocks noGrp="1"/>
          </p:cNvSpPr>
          <p:nvPr>
            <p:ph type="body" idx="1"/>
          </p:nvPr>
        </p:nvSpPr>
        <p:spPr/>
        <p:txBody>
          <a:bodyPr/>
          <a:lstStyle/>
          <a:p>
            <a:endParaRPr lang="en-US" sz="1800" dirty="0"/>
          </a:p>
        </p:txBody>
      </p:sp>
      <p:sp>
        <p:nvSpPr>
          <p:cNvPr id="4" name="Slide Number Placeholder 3">
            <a:extLst>
              <a:ext uri="{FF2B5EF4-FFF2-40B4-BE49-F238E27FC236}">
                <a16:creationId xmlns:a16="http://schemas.microsoft.com/office/drawing/2014/main" id="{A8189B3B-C088-F484-7632-231F166DAD09}"/>
              </a:ext>
            </a:extLst>
          </p:cNvPr>
          <p:cNvSpPr>
            <a:spLocks noGrp="1"/>
          </p:cNvSpPr>
          <p:nvPr>
            <p:ph type="sldNum" sz="quarter" idx="5"/>
          </p:nvPr>
        </p:nvSpPr>
        <p:spPr/>
        <p:txBody>
          <a:bodyPr/>
          <a:lstStyle/>
          <a:p>
            <a:fld id="{4AED498D-6977-40EC-8E5E-7EB644D5E759}" type="slidenum">
              <a:rPr lang="en-US" noProof="0" smtClean="0"/>
              <a:t>18</a:t>
            </a:fld>
            <a:endParaRPr lang="en-US" noProof="0" dirty="0"/>
          </a:p>
        </p:txBody>
      </p:sp>
    </p:spTree>
    <p:extLst>
      <p:ext uri="{BB962C8B-B14F-4D97-AF65-F5344CB8AC3E}">
        <p14:creationId xmlns:p14="http://schemas.microsoft.com/office/powerpoint/2010/main" val="2760693943"/>
      </p:ext>
    </p:extLst>
  </p:cSld>
  <p:clrMapOvr>
    <a:masterClrMapping/>
  </p:clrMapOvr>
</p:notes>
</file>

<file path=ppt/notesSlides/notesSlide18.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CBE17D-8929-FF66-6977-698DCE713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38C841-D374-E0B3-DFD6-ABBD31B97C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31E218-4E7C-879B-5C4C-AE7C59D98918}"/>
              </a:ext>
            </a:extLst>
          </p:cNvPr>
          <p:cNvSpPr>
            <a:spLocks noGrp="1"/>
          </p:cNvSpPr>
          <p:nvPr>
            <p:ph type="body" idx="1"/>
          </p:nvPr>
        </p:nvSpPr>
        <p:spPr/>
        <p:txBody>
          <a:bodyPr/>
          <a:lstStyle/>
          <a:p>
            <a:endParaRPr lang="en-US" sz="1800" dirty="0"/>
          </a:p>
        </p:txBody>
      </p:sp>
      <p:sp>
        <p:nvSpPr>
          <p:cNvPr id="4" name="Slide Number Placeholder 3">
            <a:extLst>
              <a:ext uri="{FF2B5EF4-FFF2-40B4-BE49-F238E27FC236}">
                <a16:creationId xmlns:a16="http://schemas.microsoft.com/office/drawing/2014/main" id="{F31386B8-8229-0ED4-E781-1DCAD6719A85}"/>
              </a:ext>
            </a:extLst>
          </p:cNvPr>
          <p:cNvSpPr>
            <a:spLocks noGrp="1"/>
          </p:cNvSpPr>
          <p:nvPr>
            <p:ph type="sldNum" sz="quarter" idx="5"/>
          </p:nvPr>
        </p:nvSpPr>
        <p:spPr/>
        <p:txBody>
          <a:bodyPr/>
          <a:lstStyle/>
          <a:p>
            <a:fld id="{4AED498D-6977-40EC-8E5E-7EB644D5E759}" type="slidenum">
              <a:rPr lang="en-US" noProof="0" smtClean="0"/>
              <a:t>19</a:t>
            </a:fld>
            <a:endParaRPr lang="en-US" noProof="0" dirty="0"/>
          </a:p>
        </p:txBody>
      </p:sp>
    </p:spTree>
    <p:extLst>
      <p:ext uri="{BB962C8B-B14F-4D97-AF65-F5344CB8AC3E}">
        <p14:creationId xmlns:p14="http://schemas.microsoft.com/office/powerpoint/2010/main" val="76947276"/>
      </p:ext>
    </p:extLst>
  </p:cSld>
  <p:clrMapOvr>
    <a:masterClrMapping/>
  </p:clrMapOvr>
</p:notes>
</file>

<file path=ppt/notesSlides/notesSlide19.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F5DC6C-D378-1F3E-34FE-2225A5338C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392C1A-1272-90CE-0952-813DA9F6E5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08A00E-7690-C416-4D5E-B8CBB6DDF87F}"/>
              </a:ext>
            </a:extLst>
          </p:cNvPr>
          <p:cNvSpPr>
            <a:spLocks noGrp="1"/>
          </p:cNvSpPr>
          <p:nvPr>
            <p:ph type="body" idx="1"/>
          </p:nvPr>
        </p:nvSpPr>
        <p:spPr/>
        <p:txBody>
          <a:bodyPr/>
          <a:lstStyle/>
          <a:p>
            <a:endParaRPr lang="en-US" sz="1800" dirty="0"/>
          </a:p>
        </p:txBody>
      </p:sp>
      <p:sp>
        <p:nvSpPr>
          <p:cNvPr id="4" name="Slide Number Placeholder 3">
            <a:extLst>
              <a:ext uri="{FF2B5EF4-FFF2-40B4-BE49-F238E27FC236}">
                <a16:creationId xmlns:a16="http://schemas.microsoft.com/office/drawing/2014/main" id="{BAC73F02-C646-5CF0-E28F-4A565AD166E0}"/>
              </a:ext>
            </a:extLst>
          </p:cNvPr>
          <p:cNvSpPr>
            <a:spLocks noGrp="1"/>
          </p:cNvSpPr>
          <p:nvPr>
            <p:ph type="sldNum" sz="quarter" idx="5"/>
          </p:nvPr>
        </p:nvSpPr>
        <p:spPr/>
        <p:txBody>
          <a:bodyPr/>
          <a:lstStyle/>
          <a:p>
            <a:fld id="{4AED498D-6977-40EC-8E5E-7EB644D5E759}" type="slidenum">
              <a:rPr lang="en-US" noProof="0" smtClean="0"/>
              <a:t>20</a:t>
            </a:fld>
            <a:endParaRPr lang="en-US" noProof="0" dirty="0"/>
          </a:p>
        </p:txBody>
      </p:sp>
    </p:spTree>
    <p:extLst>
      <p:ext uri="{BB962C8B-B14F-4D97-AF65-F5344CB8AC3E}">
        <p14:creationId xmlns:p14="http://schemas.microsoft.com/office/powerpoint/2010/main" val="746284936"/>
      </p:ext>
    </p:extLst>
  </p:cSld>
  <p:clrMapOvr>
    <a:masterClrMapping/>
  </p:clrMapOvr>
</p:notes>
</file>

<file path=ppt/notesSlides/notesSlide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ED498D-6977-40EC-8E5E-7EB644D5E759}" type="slidenum">
              <a:rPr lang="en-US" noProof="0" smtClean="0"/>
              <a:t>2</a:t>
            </a:fld>
            <a:endParaRPr lang="en-US" noProof="0" dirty="0"/>
          </a:p>
        </p:txBody>
      </p:sp>
    </p:spTree>
    <p:extLst>
      <p:ext uri="{BB962C8B-B14F-4D97-AF65-F5344CB8AC3E}">
        <p14:creationId xmlns:p14="http://schemas.microsoft.com/office/powerpoint/2010/main" val="2060055950"/>
      </p:ext>
    </p:extLst>
  </p:cSld>
  <p:clrMapOvr>
    <a:masterClrMapping/>
  </p:clrMapOvr>
</p:notes>
</file>

<file path=ppt/notesSlides/notesSlide20.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949F58-E354-09C4-916D-E00911A468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6A7A6E-BC59-0006-1063-00A59B20E3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42D822-3A06-5CC9-AEB0-AC393EB5FAD2}"/>
              </a:ext>
            </a:extLst>
          </p:cNvPr>
          <p:cNvSpPr>
            <a:spLocks noGrp="1"/>
          </p:cNvSpPr>
          <p:nvPr>
            <p:ph type="body" idx="1"/>
          </p:nvPr>
        </p:nvSpPr>
        <p:spPr/>
        <p:txBody>
          <a:bodyPr/>
          <a:lstStyle/>
          <a:p>
            <a:endParaRPr lang="en-US" sz="1800" dirty="0"/>
          </a:p>
        </p:txBody>
      </p:sp>
      <p:sp>
        <p:nvSpPr>
          <p:cNvPr id="4" name="Slide Number Placeholder 3">
            <a:extLst>
              <a:ext uri="{FF2B5EF4-FFF2-40B4-BE49-F238E27FC236}">
                <a16:creationId xmlns:a16="http://schemas.microsoft.com/office/drawing/2014/main" id="{8340FA6A-043C-3ADF-7D7D-F295DC394915}"/>
              </a:ext>
            </a:extLst>
          </p:cNvPr>
          <p:cNvSpPr>
            <a:spLocks noGrp="1"/>
          </p:cNvSpPr>
          <p:nvPr>
            <p:ph type="sldNum" sz="quarter" idx="5"/>
          </p:nvPr>
        </p:nvSpPr>
        <p:spPr/>
        <p:txBody>
          <a:bodyPr/>
          <a:lstStyle/>
          <a:p>
            <a:fld id="{4AED498D-6977-40EC-8E5E-7EB644D5E759}" type="slidenum">
              <a:rPr lang="en-US" noProof="0" smtClean="0"/>
              <a:t>21</a:t>
            </a:fld>
            <a:endParaRPr lang="en-US" noProof="0" dirty="0"/>
          </a:p>
        </p:txBody>
      </p:sp>
    </p:spTree>
    <p:extLst>
      <p:ext uri="{BB962C8B-B14F-4D97-AF65-F5344CB8AC3E}">
        <p14:creationId xmlns:p14="http://schemas.microsoft.com/office/powerpoint/2010/main" val="2314227485"/>
      </p:ext>
    </p:extLst>
  </p:cSld>
  <p:clrMapOvr>
    <a:masterClrMapping/>
  </p:clrMapOvr>
</p:notes>
</file>

<file path=ppt/notesSlides/notesSlide21.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BBC8CE-8BA0-B2D3-488A-0569FEA463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DCF0AB-FFA7-C56D-2343-EDE1C49276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4EC70E-1BAB-E676-E6D5-10F57005747A}"/>
              </a:ext>
            </a:extLst>
          </p:cNvPr>
          <p:cNvSpPr>
            <a:spLocks noGrp="1"/>
          </p:cNvSpPr>
          <p:nvPr>
            <p:ph type="body" idx="1"/>
          </p:nvPr>
        </p:nvSpPr>
        <p:spPr/>
        <p:txBody>
          <a:bodyPr/>
          <a:lstStyle/>
          <a:p>
            <a:endParaRPr lang="en-US" sz="1800" dirty="0"/>
          </a:p>
        </p:txBody>
      </p:sp>
      <p:sp>
        <p:nvSpPr>
          <p:cNvPr id="4" name="Slide Number Placeholder 3">
            <a:extLst>
              <a:ext uri="{FF2B5EF4-FFF2-40B4-BE49-F238E27FC236}">
                <a16:creationId xmlns:a16="http://schemas.microsoft.com/office/drawing/2014/main" id="{08319061-D0D4-3D02-0517-18F405800CCB}"/>
              </a:ext>
            </a:extLst>
          </p:cNvPr>
          <p:cNvSpPr>
            <a:spLocks noGrp="1"/>
          </p:cNvSpPr>
          <p:nvPr>
            <p:ph type="sldNum" sz="quarter" idx="5"/>
          </p:nvPr>
        </p:nvSpPr>
        <p:spPr/>
        <p:txBody>
          <a:bodyPr/>
          <a:lstStyle/>
          <a:p>
            <a:fld id="{4AED498D-6977-40EC-8E5E-7EB644D5E759}" type="slidenum">
              <a:rPr lang="en-US" noProof="0" smtClean="0"/>
              <a:t>22</a:t>
            </a:fld>
            <a:endParaRPr lang="en-US" noProof="0" dirty="0"/>
          </a:p>
        </p:txBody>
      </p:sp>
    </p:spTree>
    <p:extLst>
      <p:ext uri="{BB962C8B-B14F-4D97-AF65-F5344CB8AC3E}">
        <p14:creationId xmlns:p14="http://schemas.microsoft.com/office/powerpoint/2010/main" val="3712183120"/>
      </p:ext>
    </p:extLst>
  </p:cSld>
  <p:clrMapOvr>
    <a:masterClrMapping/>
  </p:clrMapOvr>
</p:notes>
</file>

<file path=ppt/notesSlides/notesSlide22.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A08A7-962C-D5C1-2F39-B4D9F26361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1A66BF-B41A-9BA1-D2CC-CF217344AC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F0238B-3ACA-019D-E3AA-A9E1E19BEBD2}"/>
              </a:ext>
            </a:extLst>
          </p:cNvPr>
          <p:cNvSpPr>
            <a:spLocks noGrp="1"/>
          </p:cNvSpPr>
          <p:nvPr>
            <p:ph type="body" idx="1"/>
          </p:nvPr>
        </p:nvSpPr>
        <p:spPr/>
        <p:txBody>
          <a:bodyPr/>
          <a:lstStyle/>
          <a:p>
            <a:endParaRPr lang="en-US" sz="1800" dirty="0"/>
          </a:p>
        </p:txBody>
      </p:sp>
      <p:sp>
        <p:nvSpPr>
          <p:cNvPr id="4" name="Slide Number Placeholder 3">
            <a:extLst>
              <a:ext uri="{FF2B5EF4-FFF2-40B4-BE49-F238E27FC236}">
                <a16:creationId xmlns:a16="http://schemas.microsoft.com/office/drawing/2014/main" id="{6476F5D0-65CE-9778-3272-6CB953534597}"/>
              </a:ext>
            </a:extLst>
          </p:cNvPr>
          <p:cNvSpPr>
            <a:spLocks noGrp="1"/>
          </p:cNvSpPr>
          <p:nvPr>
            <p:ph type="sldNum" sz="quarter" idx="5"/>
          </p:nvPr>
        </p:nvSpPr>
        <p:spPr/>
        <p:txBody>
          <a:bodyPr/>
          <a:lstStyle/>
          <a:p>
            <a:fld id="{4AED498D-6977-40EC-8E5E-7EB644D5E759}" type="slidenum">
              <a:rPr lang="en-US" noProof="0" smtClean="0"/>
              <a:t>23</a:t>
            </a:fld>
            <a:endParaRPr lang="en-US" noProof="0" dirty="0"/>
          </a:p>
        </p:txBody>
      </p:sp>
    </p:spTree>
    <p:extLst>
      <p:ext uri="{BB962C8B-B14F-4D97-AF65-F5344CB8AC3E}">
        <p14:creationId xmlns:p14="http://schemas.microsoft.com/office/powerpoint/2010/main" val="983471611"/>
      </p:ext>
    </p:extLst>
  </p:cSld>
  <p:clrMapOvr>
    <a:masterClrMapping/>
  </p:clrMapOvr>
</p:notes>
</file>

<file path=ppt/notesSlides/notesSlide23.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50956E-5E55-B1BD-29FF-BC55963E6E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FFEE67-74C0-C4AE-1966-EFB459B5D8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E0F614-B1FB-CB72-714A-E493E7B17D64}"/>
              </a:ext>
            </a:extLst>
          </p:cNvPr>
          <p:cNvSpPr>
            <a:spLocks noGrp="1"/>
          </p:cNvSpPr>
          <p:nvPr>
            <p:ph type="body" idx="1"/>
          </p:nvPr>
        </p:nvSpPr>
        <p:spPr/>
        <p:txBody>
          <a:bodyPr/>
          <a:lstStyle/>
          <a:p>
            <a:endParaRPr lang="en-US" sz="1800" dirty="0"/>
          </a:p>
        </p:txBody>
      </p:sp>
      <p:sp>
        <p:nvSpPr>
          <p:cNvPr id="4" name="Slide Number Placeholder 3">
            <a:extLst>
              <a:ext uri="{FF2B5EF4-FFF2-40B4-BE49-F238E27FC236}">
                <a16:creationId xmlns:a16="http://schemas.microsoft.com/office/drawing/2014/main" id="{C5F582BF-2BD2-2C38-B297-AAB1B00840A7}"/>
              </a:ext>
            </a:extLst>
          </p:cNvPr>
          <p:cNvSpPr>
            <a:spLocks noGrp="1"/>
          </p:cNvSpPr>
          <p:nvPr>
            <p:ph type="sldNum" sz="quarter" idx="5"/>
          </p:nvPr>
        </p:nvSpPr>
        <p:spPr/>
        <p:txBody>
          <a:bodyPr/>
          <a:lstStyle/>
          <a:p>
            <a:fld id="{4AED498D-6977-40EC-8E5E-7EB644D5E759}" type="slidenum">
              <a:rPr lang="en-US" noProof="0" smtClean="0"/>
              <a:t>24</a:t>
            </a:fld>
            <a:endParaRPr lang="en-US" noProof="0" dirty="0"/>
          </a:p>
        </p:txBody>
      </p:sp>
    </p:spTree>
    <p:extLst>
      <p:ext uri="{BB962C8B-B14F-4D97-AF65-F5344CB8AC3E}">
        <p14:creationId xmlns:p14="http://schemas.microsoft.com/office/powerpoint/2010/main" val="4089302652"/>
      </p:ext>
    </p:extLst>
  </p:cSld>
  <p:clrMapOvr>
    <a:masterClrMapping/>
  </p:clrMapOvr>
</p:notes>
</file>

<file path=ppt/notesSlides/notesSlide24.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F9CE8F-6B40-02B3-ECA4-5A357DE12D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4AD6D4-0149-4529-E588-6281EFCC02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8503F2-FB71-E14A-9639-64F6B8EFBF3C}"/>
              </a:ext>
            </a:extLst>
          </p:cNvPr>
          <p:cNvSpPr>
            <a:spLocks noGrp="1"/>
          </p:cNvSpPr>
          <p:nvPr>
            <p:ph type="body" idx="1"/>
          </p:nvPr>
        </p:nvSpPr>
        <p:spPr/>
        <p:txBody>
          <a:bodyPr/>
          <a:lstStyle/>
          <a:p>
            <a:endParaRPr lang="en-US" sz="1800" dirty="0"/>
          </a:p>
        </p:txBody>
      </p:sp>
      <p:sp>
        <p:nvSpPr>
          <p:cNvPr id="4" name="Slide Number Placeholder 3">
            <a:extLst>
              <a:ext uri="{FF2B5EF4-FFF2-40B4-BE49-F238E27FC236}">
                <a16:creationId xmlns:a16="http://schemas.microsoft.com/office/drawing/2014/main" id="{696181D1-E2EE-06E4-1E6F-F1523A6DBCA3}"/>
              </a:ext>
            </a:extLst>
          </p:cNvPr>
          <p:cNvSpPr>
            <a:spLocks noGrp="1"/>
          </p:cNvSpPr>
          <p:nvPr>
            <p:ph type="sldNum" sz="quarter" idx="5"/>
          </p:nvPr>
        </p:nvSpPr>
        <p:spPr/>
        <p:txBody>
          <a:bodyPr/>
          <a:lstStyle/>
          <a:p>
            <a:fld id="{4AED498D-6977-40EC-8E5E-7EB644D5E759}" type="slidenum">
              <a:rPr lang="en-US" noProof="0" smtClean="0"/>
              <a:t>25</a:t>
            </a:fld>
            <a:endParaRPr lang="en-US" noProof="0" dirty="0"/>
          </a:p>
        </p:txBody>
      </p:sp>
    </p:spTree>
    <p:extLst>
      <p:ext uri="{BB962C8B-B14F-4D97-AF65-F5344CB8AC3E}">
        <p14:creationId xmlns:p14="http://schemas.microsoft.com/office/powerpoint/2010/main" val="685025990"/>
      </p:ext>
    </p:extLst>
  </p:cSld>
  <p:clrMapOvr>
    <a:masterClrMapping/>
  </p:clrMapOvr>
</p:notes>
</file>

<file path=ppt/notesSlides/notesSlide25.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262D8A-ECFC-D944-B871-453884CA8D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B1F895-8C67-310B-BB14-E79B176279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9BB006-08B4-B360-646D-974AEBF84406}"/>
              </a:ext>
            </a:extLst>
          </p:cNvPr>
          <p:cNvSpPr>
            <a:spLocks noGrp="1"/>
          </p:cNvSpPr>
          <p:nvPr>
            <p:ph type="body" idx="1"/>
          </p:nvPr>
        </p:nvSpPr>
        <p:spPr/>
        <p:txBody>
          <a:bodyPr/>
          <a:lstStyle/>
          <a:p>
            <a:endParaRPr lang="en-US" sz="1800" dirty="0"/>
          </a:p>
        </p:txBody>
      </p:sp>
      <p:sp>
        <p:nvSpPr>
          <p:cNvPr id="4" name="Slide Number Placeholder 3">
            <a:extLst>
              <a:ext uri="{FF2B5EF4-FFF2-40B4-BE49-F238E27FC236}">
                <a16:creationId xmlns:a16="http://schemas.microsoft.com/office/drawing/2014/main" id="{01D80F4C-CDDC-1A18-ADAF-7C00345C3C6F}"/>
              </a:ext>
            </a:extLst>
          </p:cNvPr>
          <p:cNvSpPr>
            <a:spLocks noGrp="1"/>
          </p:cNvSpPr>
          <p:nvPr>
            <p:ph type="sldNum" sz="quarter" idx="5"/>
          </p:nvPr>
        </p:nvSpPr>
        <p:spPr/>
        <p:txBody>
          <a:bodyPr/>
          <a:lstStyle/>
          <a:p>
            <a:fld id="{4AED498D-6977-40EC-8E5E-7EB644D5E759}" type="slidenum">
              <a:rPr lang="en-US" noProof="0" smtClean="0"/>
              <a:t>26</a:t>
            </a:fld>
            <a:endParaRPr lang="en-US" noProof="0" dirty="0"/>
          </a:p>
        </p:txBody>
      </p:sp>
    </p:spTree>
    <p:extLst>
      <p:ext uri="{BB962C8B-B14F-4D97-AF65-F5344CB8AC3E}">
        <p14:creationId xmlns:p14="http://schemas.microsoft.com/office/powerpoint/2010/main" val="2476157012"/>
      </p:ext>
    </p:extLst>
  </p:cSld>
  <p:clrMapOvr>
    <a:masterClrMapping/>
  </p:clrMapOvr>
</p:notes>
</file>

<file path=ppt/notesSlides/notesSlide26.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435FAA-1E8D-738D-AE64-0FBCE9E1FF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441B31-663C-758E-8358-2F17FD43E5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C83909-9CE1-FAF1-40B0-7295912B06D8}"/>
              </a:ext>
            </a:extLst>
          </p:cNvPr>
          <p:cNvSpPr>
            <a:spLocks noGrp="1"/>
          </p:cNvSpPr>
          <p:nvPr>
            <p:ph type="body" idx="1"/>
          </p:nvPr>
        </p:nvSpPr>
        <p:spPr/>
        <p:txBody>
          <a:bodyPr/>
          <a:lstStyle/>
          <a:p>
            <a:endParaRPr lang="en-US" sz="1800" dirty="0"/>
          </a:p>
        </p:txBody>
      </p:sp>
      <p:sp>
        <p:nvSpPr>
          <p:cNvPr id="4" name="Slide Number Placeholder 3">
            <a:extLst>
              <a:ext uri="{FF2B5EF4-FFF2-40B4-BE49-F238E27FC236}">
                <a16:creationId xmlns:a16="http://schemas.microsoft.com/office/drawing/2014/main" id="{7F4B024C-D192-CB28-49A4-85F74CADE711}"/>
              </a:ext>
            </a:extLst>
          </p:cNvPr>
          <p:cNvSpPr>
            <a:spLocks noGrp="1"/>
          </p:cNvSpPr>
          <p:nvPr>
            <p:ph type="sldNum" sz="quarter" idx="5"/>
          </p:nvPr>
        </p:nvSpPr>
        <p:spPr/>
        <p:txBody>
          <a:bodyPr/>
          <a:lstStyle/>
          <a:p>
            <a:fld id="{4AED498D-6977-40EC-8E5E-7EB644D5E759}" type="slidenum">
              <a:rPr lang="en-US" noProof="0" smtClean="0"/>
              <a:t>27</a:t>
            </a:fld>
            <a:endParaRPr lang="en-US" noProof="0" dirty="0"/>
          </a:p>
        </p:txBody>
      </p:sp>
    </p:spTree>
    <p:extLst>
      <p:ext uri="{BB962C8B-B14F-4D97-AF65-F5344CB8AC3E}">
        <p14:creationId xmlns:p14="http://schemas.microsoft.com/office/powerpoint/2010/main" val="3546309923"/>
      </p:ext>
    </p:extLst>
  </p:cSld>
  <p:clrMapOvr>
    <a:masterClrMapping/>
  </p:clrMapOvr>
</p:notes>
</file>

<file path=ppt/notesSlides/notesSlide27.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2DA024-AA8B-A329-E5BE-32A699B6FA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ABDF92-B55E-AF07-9AB9-A6058B7D6C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76DF3D-C0FB-882F-A920-4A9F0278B26F}"/>
              </a:ext>
            </a:extLst>
          </p:cNvPr>
          <p:cNvSpPr>
            <a:spLocks noGrp="1"/>
          </p:cNvSpPr>
          <p:nvPr>
            <p:ph type="body" idx="1"/>
          </p:nvPr>
        </p:nvSpPr>
        <p:spPr/>
        <p:txBody>
          <a:bodyPr/>
          <a:lstStyle/>
          <a:p>
            <a:endParaRPr lang="en-US" sz="1800" dirty="0"/>
          </a:p>
        </p:txBody>
      </p:sp>
      <p:sp>
        <p:nvSpPr>
          <p:cNvPr id="4" name="Slide Number Placeholder 3">
            <a:extLst>
              <a:ext uri="{FF2B5EF4-FFF2-40B4-BE49-F238E27FC236}">
                <a16:creationId xmlns:a16="http://schemas.microsoft.com/office/drawing/2014/main" id="{B7CB4D51-867A-5123-62A7-DCF3DB1C3562}"/>
              </a:ext>
            </a:extLst>
          </p:cNvPr>
          <p:cNvSpPr>
            <a:spLocks noGrp="1"/>
          </p:cNvSpPr>
          <p:nvPr>
            <p:ph type="sldNum" sz="quarter" idx="5"/>
          </p:nvPr>
        </p:nvSpPr>
        <p:spPr/>
        <p:txBody>
          <a:bodyPr/>
          <a:lstStyle/>
          <a:p>
            <a:fld id="{4AED498D-6977-40EC-8E5E-7EB644D5E759}" type="slidenum">
              <a:rPr lang="en-US" noProof="0" smtClean="0"/>
              <a:t>28</a:t>
            </a:fld>
            <a:endParaRPr lang="en-US" noProof="0" dirty="0"/>
          </a:p>
        </p:txBody>
      </p:sp>
    </p:spTree>
    <p:extLst>
      <p:ext uri="{BB962C8B-B14F-4D97-AF65-F5344CB8AC3E}">
        <p14:creationId xmlns:p14="http://schemas.microsoft.com/office/powerpoint/2010/main" val="1160233009"/>
      </p:ext>
    </p:extLst>
  </p:cSld>
  <p:clrMapOvr>
    <a:masterClrMapping/>
  </p:clrMapOvr>
</p:notes>
</file>

<file path=ppt/notesSlides/notesSlide28.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A5603B-841D-180D-8497-1803D89C31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EEE691-B82A-8E6E-5710-488C4B0C9A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E73D51-9E54-4F1E-F14B-0B423BE0BD5B}"/>
              </a:ext>
            </a:extLst>
          </p:cNvPr>
          <p:cNvSpPr>
            <a:spLocks noGrp="1"/>
          </p:cNvSpPr>
          <p:nvPr>
            <p:ph type="body" idx="1"/>
          </p:nvPr>
        </p:nvSpPr>
        <p:spPr/>
        <p:txBody>
          <a:bodyPr/>
          <a:lstStyle/>
          <a:p>
            <a:endParaRPr lang="en-US" sz="1800" dirty="0"/>
          </a:p>
        </p:txBody>
      </p:sp>
      <p:sp>
        <p:nvSpPr>
          <p:cNvPr id="4" name="Slide Number Placeholder 3">
            <a:extLst>
              <a:ext uri="{FF2B5EF4-FFF2-40B4-BE49-F238E27FC236}">
                <a16:creationId xmlns:a16="http://schemas.microsoft.com/office/drawing/2014/main" id="{4612A0B3-C6A8-041D-35CA-1DBA785B4895}"/>
              </a:ext>
            </a:extLst>
          </p:cNvPr>
          <p:cNvSpPr>
            <a:spLocks noGrp="1"/>
          </p:cNvSpPr>
          <p:nvPr>
            <p:ph type="sldNum" sz="quarter" idx="5"/>
          </p:nvPr>
        </p:nvSpPr>
        <p:spPr/>
        <p:txBody>
          <a:bodyPr/>
          <a:lstStyle/>
          <a:p>
            <a:fld id="{4AED498D-6977-40EC-8E5E-7EB644D5E759}" type="slidenum">
              <a:rPr lang="en-US" noProof="0" smtClean="0"/>
              <a:t>29</a:t>
            </a:fld>
            <a:endParaRPr lang="en-US" noProof="0" dirty="0"/>
          </a:p>
        </p:txBody>
      </p:sp>
    </p:spTree>
    <p:extLst>
      <p:ext uri="{BB962C8B-B14F-4D97-AF65-F5344CB8AC3E}">
        <p14:creationId xmlns:p14="http://schemas.microsoft.com/office/powerpoint/2010/main" val="3301292147"/>
      </p:ext>
    </p:extLst>
  </p:cSld>
  <p:clrMapOvr>
    <a:masterClrMapping/>
  </p:clrMapOvr>
</p:notes>
</file>

<file path=ppt/notesSlides/notesSlide29.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91AE2-3314-F423-51C6-2E486591E3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F65175-FB8F-1F1D-C1F0-82ABA93F0F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4748A7-FB59-44B5-4E72-F4EE55D7597D}"/>
              </a:ext>
            </a:extLst>
          </p:cNvPr>
          <p:cNvSpPr>
            <a:spLocks noGrp="1"/>
          </p:cNvSpPr>
          <p:nvPr>
            <p:ph type="body" idx="1"/>
          </p:nvPr>
        </p:nvSpPr>
        <p:spPr/>
        <p:txBody>
          <a:bodyPr/>
          <a:lstStyle/>
          <a:p>
            <a:endParaRPr lang="en-US" sz="1800" dirty="0"/>
          </a:p>
        </p:txBody>
      </p:sp>
      <p:sp>
        <p:nvSpPr>
          <p:cNvPr id="4" name="Slide Number Placeholder 3">
            <a:extLst>
              <a:ext uri="{FF2B5EF4-FFF2-40B4-BE49-F238E27FC236}">
                <a16:creationId xmlns:a16="http://schemas.microsoft.com/office/drawing/2014/main" id="{62037BAF-9C06-344E-924D-D2AAB7D06A90}"/>
              </a:ext>
            </a:extLst>
          </p:cNvPr>
          <p:cNvSpPr>
            <a:spLocks noGrp="1"/>
          </p:cNvSpPr>
          <p:nvPr>
            <p:ph type="sldNum" sz="quarter" idx="5"/>
          </p:nvPr>
        </p:nvSpPr>
        <p:spPr/>
        <p:txBody>
          <a:bodyPr/>
          <a:lstStyle/>
          <a:p>
            <a:fld id="{4AED498D-6977-40EC-8E5E-7EB644D5E759}" type="slidenum">
              <a:rPr lang="en-US" noProof="0" smtClean="0"/>
              <a:t>30</a:t>
            </a:fld>
            <a:endParaRPr lang="en-US" noProof="0" dirty="0"/>
          </a:p>
        </p:txBody>
      </p:sp>
    </p:spTree>
    <p:extLst>
      <p:ext uri="{BB962C8B-B14F-4D97-AF65-F5344CB8AC3E}">
        <p14:creationId xmlns:p14="http://schemas.microsoft.com/office/powerpoint/2010/main" val="2722259290"/>
      </p:ext>
    </p:extLst>
  </p:cSld>
  <p:clrMapOvr>
    <a:masterClrMapping/>
  </p:clrMapOvr>
</p:notes>
</file>

<file path=ppt/notesSlides/notesSlide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noProof="0" dirty="0"/>
          </a:p>
        </p:txBody>
      </p:sp>
      <p:sp>
        <p:nvSpPr>
          <p:cNvPr id="4" name="Slide Number Placeholder 3"/>
          <p:cNvSpPr>
            <a:spLocks noGrp="1"/>
          </p:cNvSpPr>
          <p:nvPr>
            <p:ph type="sldNum" sz="quarter" idx="5"/>
          </p:nvPr>
        </p:nvSpPr>
        <p:spPr/>
        <p:txBody>
          <a:bodyPr/>
          <a:lstStyle/>
          <a:p>
            <a:fld id="{4AED498D-6977-40EC-8E5E-7EB644D5E759}" type="slidenum">
              <a:rPr lang="en-US" noProof="0" smtClean="0"/>
              <a:t>4</a:t>
            </a:fld>
            <a:endParaRPr lang="en-US" noProof="0" dirty="0"/>
          </a:p>
        </p:txBody>
      </p:sp>
    </p:spTree>
    <p:extLst>
      <p:ext uri="{BB962C8B-B14F-4D97-AF65-F5344CB8AC3E}">
        <p14:creationId xmlns:p14="http://schemas.microsoft.com/office/powerpoint/2010/main" val="1513310050"/>
      </p:ext>
    </p:extLst>
  </p:cSld>
  <p:clrMapOvr>
    <a:masterClrMapping/>
  </p:clrMapOvr>
</p:notes>
</file>

<file path=ppt/notesSlides/notesSlide30.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EC522-A4FC-D437-8B1A-6D60B9ACB9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CB2E68-2AC2-7F6F-8E0B-5D5FAF41EB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01A272-CEFE-0313-8BD4-8D8CDF59A04E}"/>
              </a:ext>
            </a:extLst>
          </p:cNvPr>
          <p:cNvSpPr>
            <a:spLocks noGrp="1"/>
          </p:cNvSpPr>
          <p:nvPr>
            <p:ph type="body" idx="1"/>
          </p:nvPr>
        </p:nvSpPr>
        <p:spPr/>
        <p:txBody>
          <a:bodyPr/>
          <a:lstStyle/>
          <a:p>
            <a:endParaRPr lang="en-US" sz="1800" dirty="0"/>
          </a:p>
        </p:txBody>
      </p:sp>
      <p:sp>
        <p:nvSpPr>
          <p:cNvPr id="4" name="Slide Number Placeholder 3">
            <a:extLst>
              <a:ext uri="{FF2B5EF4-FFF2-40B4-BE49-F238E27FC236}">
                <a16:creationId xmlns:a16="http://schemas.microsoft.com/office/drawing/2014/main" id="{F05A72BA-1910-FC0E-39EA-EECB63BB4A55}"/>
              </a:ext>
            </a:extLst>
          </p:cNvPr>
          <p:cNvSpPr>
            <a:spLocks noGrp="1"/>
          </p:cNvSpPr>
          <p:nvPr>
            <p:ph type="sldNum" sz="quarter" idx="5"/>
          </p:nvPr>
        </p:nvSpPr>
        <p:spPr/>
        <p:txBody>
          <a:bodyPr/>
          <a:lstStyle/>
          <a:p>
            <a:fld id="{4AED498D-6977-40EC-8E5E-7EB644D5E759}" type="slidenum">
              <a:rPr lang="en-US" noProof="0" smtClean="0"/>
              <a:t>31</a:t>
            </a:fld>
            <a:endParaRPr lang="en-US" noProof="0" dirty="0"/>
          </a:p>
        </p:txBody>
      </p:sp>
    </p:spTree>
    <p:extLst>
      <p:ext uri="{BB962C8B-B14F-4D97-AF65-F5344CB8AC3E}">
        <p14:creationId xmlns:p14="http://schemas.microsoft.com/office/powerpoint/2010/main" val="3488277419"/>
      </p:ext>
    </p:extLst>
  </p:cSld>
  <p:clrMapOvr>
    <a:masterClrMapping/>
  </p:clrMapOvr>
</p:notes>
</file>

<file path=ppt/notesSlides/notesSlide31.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075CC-16FC-7086-D8B6-AE8E8F27A1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2D71AF-A960-C0C3-7511-389D6350F0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273837-6450-34D4-AFDF-D1487806E054}"/>
              </a:ext>
            </a:extLst>
          </p:cNvPr>
          <p:cNvSpPr>
            <a:spLocks noGrp="1"/>
          </p:cNvSpPr>
          <p:nvPr>
            <p:ph type="body" idx="1"/>
          </p:nvPr>
        </p:nvSpPr>
        <p:spPr/>
        <p:txBody>
          <a:bodyPr/>
          <a:lstStyle/>
          <a:p>
            <a:endParaRPr lang="en-US" sz="1800" dirty="0"/>
          </a:p>
        </p:txBody>
      </p:sp>
      <p:sp>
        <p:nvSpPr>
          <p:cNvPr id="4" name="Slide Number Placeholder 3">
            <a:extLst>
              <a:ext uri="{FF2B5EF4-FFF2-40B4-BE49-F238E27FC236}">
                <a16:creationId xmlns:a16="http://schemas.microsoft.com/office/drawing/2014/main" id="{2363098D-1845-30F8-A802-C7822983494B}"/>
              </a:ext>
            </a:extLst>
          </p:cNvPr>
          <p:cNvSpPr>
            <a:spLocks noGrp="1"/>
          </p:cNvSpPr>
          <p:nvPr>
            <p:ph type="sldNum" sz="quarter" idx="5"/>
          </p:nvPr>
        </p:nvSpPr>
        <p:spPr/>
        <p:txBody>
          <a:bodyPr/>
          <a:lstStyle/>
          <a:p>
            <a:fld id="{4AED498D-6977-40EC-8E5E-7EB644D5E759}" type="slidenum">
              <a:rPr lang="en-US" noProof="0" smtClean="0"/>
              <a:t>32</a:t>
            </a:fld>
            <a:endParaRPr lang="en-US" noProof="0" dirty="0"/>
          </a:p>
        </p:txBody>
      </p:sp>
    </p:spTree>
    <p:extLst>
      <p:ext uri="{BB962C8B-B14F-4D97-AF65-F5344CB8AC3E}">
        <p14:creationId xmlns:p14="http://schemas.microsoft.com/office/powerpoint/2010/main" val="3149767109"/>
      </p:ext>
    </p:extLst>
  </p:cSld>
  <p:clrMapOvr>
    <a:masterClrMapping/>
  </p:clrMapOvr>
</p:notes>
</file>

<file path=ppt/notesSlides/notesSlide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5"/>
          </p:nvPr>
        </p:nvSpPr>
        <p:spPr/>
        <p:txBody>
          <a:bodyPr/>
          <a:lstStyle/>
          <a:p>
            <a:fld id="{4AED498D-6977-40EC-8E5E-7EB644D5E759}" type="slidenum">
              <a:rPr lang="en-US" noProof="0" smtClean="0"/>
              <a:t>5</a:t>
            </a:fld>
            <a:endParaRPr lang="en-US" noProof="0" dirty="0"/>
          </a:p>
        </p:txBody>
      </p:sp>
    </p:spTree>
    <p:extLst>
      <p:ext uri="{BB962C8B-B14F-4D97-AF65-F5344CB8AC3E}">
        <p14:creationId xmlns:p14="http://schemas.microsoft.com/office/powerpoint/2010/main" val="2342549755"/>
      </p:ext>
    </p:extLst>
  </p:cSld>
  <p:clrMapOvr>
    <a:masterClrMapping/>
  </p:clrMapOvr>
</p:notes>
</file>

<file path=ppt/notesSlides/notesSlide5.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200CCC-495C-7089-32EE-97B942450B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F140AB-F8FA-CA43-20A3-3A58B4A042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D4EC82-478E-71BC-EC91-A2147D7641A6}"/>
              </a:ext>
            </a:extLst>
          </p:cNvPr>
          <p:cNvSpPr>
            <a:spLocks noGrp="1"/>
          </p:cNvSpPr>
          <p:nvPr>
            <p:ph type="body" idx="1"/>
          </p:nvPr>
        </p:nvSpPr>
        <p:spPr/>
        <p:txBody>
          <a:bodyPr/>
          <a:lstStyle/>
          <a:p>
            <a:endParaRPr lang="en-US" sz="1800" dirty="0"/>
          </a:p>
        </p:txBody>
      </p:sp>
      <p:sp>
        <p:nvSpPr>
          <p:cNvPr id="4" name="Slide Number Placeholder 3">
            <a:extLst>
              <a:ext uri="{FF2B5EF4-FFF2-40B4-BE49-F238E27FC236}">
                <a16:creationId xmlns:a16="http://schemas.microsoft.com/office/drawing/2014/main" id="{9AB16761-4A8C-CD88-3E4F-01F690557469}"/>
              </a:ext>
            </a:extLst>
          </p:cNvPr>
          <p:cNvSpPr>
            <a:spLocks noGrp="1"/>
          </p:cNvSpPr>
          <p:nvPr>
            <p:ph type="sldNum" sz="quarter" idx="5"/>
          </p:nvPr>
        </p:nvSpPr>
        <p:spPr/>
        <p:txBody>
          <a:bodyPr/>
          <a:lstStyle/>
          <a:p>
            <a:fld id="{4AED498D-6977-40EC-8E5E-7EB644D5E759}" type="slidenum">
              <a:rPr lang="en-US" noProof="0" smtClean="0"/>
              <a:t>6</a:t>
            </a:fld>
            <a:endParaRPr lang="en-US" noProof="0" dirty="0"/>
          </a:p>
        </p:txBody>
      </p:sp>
    </p:spTree>
    <p:extLst>
      <p:ext uri="{BB962C8B-B14F-4D97-AF65-F5344CB8AC3E}">
        <p14:creationId xmlns:p14="http://schemas.microsoft.com/office/powerpoint/2010/main" val="2700700217"/>
      </p:ext>
    </p:extLst>
  </p:cSld>
  <p:clrMapOvr>
    <a:masterClrMapping/>
  </p:clrMapOvr>
</p:notes>
</file>

<file path=ppt/notesSlides/notesSlide6.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EDBDA-FF8E-2E9D-93FD-6EDFC829FA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71DD61-9AEB-88FA-47A5-68B1CAA04F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D0B2C4-875E-33F7-1BD4-E9B6DE3D69C8}"/>
              </a:ext>
            </a:extLst>
          </p:cNvPr>
          <p:cNvSpPr>
            <a:spLocks noGrp="1"/>
          </p:cNvSpPr>
          <p:nvPr>
            <p:ph type="body" idx="1"/>
          </p:nvPr>
        </p:nvSpPr>
        <p:spPr/>
        <p:txBody>
          <a:bodyPr/>
          <a:lstStyle/>
          <a:p>
            <a:endParaRPr lang="en-US" sz="1800" dirty="0"/>
          </a:p>
        </p:txBody>
      </p:sp>
      <p:sp>
        <p:nvSpPr>
          <p:cNvPr id="4" name="Slide Number Placeholder 3">
            <a:extLst>
              <a:ext uri="{FF2B5EF4-FFF2-40B4-BE49-F238E27FC236}">
                <a16:creationId xmlns:a16="http://schemas.microsoft.com/office/drawing/2014/main" id="{144AE54E-5307-7446-2E4B-CFC597E41C90}"/>
              </a:ext>
            </a:extLst>
          </p:cNvPr>
          <p:cNvSpPr>
            <a:spLocks noGrp="1"/>
          </p:cNvSpPr>
          <p:nvPr>
            <p:ph type="sldNum" sz="quarter" idx="5"/>
          </p:nvPr>
        </p:nvSpPr>
        <p:spPr/>
        <p:txBody>
          <a:bodyPr/>
          <a:lstStyle/>
          <a:p>
            <a:fld id="{4AED498D-6977-40EC-8E5E-7EB644D5E759}" type="slidenum">
              <a:rPr lang="en-US" noProof="0" smtClean="0"/>
              <a:t>7</a:t>
            </a:fld>
            <a:endParaRPr lang="en-US" noProof="0" dirty="0"/>
          </a:p>
        </p:txBody>
      </p:sp>
    </p:spTree>
    <p:extLst>
      <p:ext uri="{BB962C8B-B14F-4D97-AF65-F5344CB8AC3E}">
        <p14:creationId xmlns:p14="http://schemas.microsoft.com/office/powerpoint/2010/main" val="1325542325"/>
      </p:ext>
    </p:extLst>
  </p:cSld>
  <p:clrMapOvr>
    <a:masterClrMapping/>
  </p:clrMapOvr>
</p:notes>
</file>

<file path=ppt/notesSlides/notesSlide7.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ED5DB6-E854-DE91-BFF9-FC5ABCA44D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DE0CA6-60A3-7AC4-0347-21B3DBE5C2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DEE5B3-B024-3051-D731-40BBC073A5F4}"/>
              </a:ext>
            </a:extLst>
          </p:cNvPr>
          <p:cNvSpPr>
            <a:spLocks noGrp="1"/>
          </p:cNvSpPr>
          <p:nvPr>
            <p:ph type="body" idx="1"/>
          </p:nvPr>
        </p:nvSpPr>
        <p:spPr/>
        <p:txBody>
          <a:bodyPr/>
          <a:lstStyle/>
          <a:p>
            <a:endParaRPr lang="en-US" sz="1800" dirty="0"/>
          </a:p>
        </p:txBody>
      </p:sp>
      <p:sp>
        <p:nvSpPr>
          <p:cNvPr id="4" name="Slide Number Placeholder 3">
            <a:extLst>
              <a:ext uri="{FF2B5EF4-FFF2-40B4-BE49-F238E27FC236}">
                <a16:creationId xmlns:a16="http://schemas.microsoft.com/office/drawing/2014/main" id="{E935FF7F-0D10-58AE-D5EC-B426CF14A1BF}"/>
              </a:ext>
            </a:extLst>
          </p:cNvPr>
          <p:cNvSpPr>
            <a:spLocks noGrp="1"/>
          </p:cNvSpPr>
          <p:nvPr>
            <p:ph type="sldNum" sz="quarter" idx="5"/>
          </p:nvPr>
        </p:nvSpPr>
        <p:spPr/>
        <p:txBody>
          <a:bodyPr/>
          <a:lstStyle/>
          <a:p>
            <a:fld id="{4AED498D-6977-40EC-8E5E-7EB644D5E759}" type="slidenum">
              <a:rPr lang="en-US" noProof="0" smtClean="0"/>
              <a:t>8</a:t>
            </a:fld>
            <a:endParaRPr lang="en-US" noProof="0" dirty="0"/>
          </a:p>
        </p:txBody>
      </p:sp>
    </p:spTree>
    <p:extLst>
      <p:ext uri="{BB962C8B-B14F-4D97-AF65-F5344CB8AC3E}">
        <p14:creationId xmlns:p14="http://schemas.microsoft.com/office/powerpoint/2010/main" val="2268086618"/>
      </p:ext>
    </p:extLst>
  </p:cSld>
  <p:clrMapOvr>
    <a:masterClrMapping/>
  </p:clrMapOvr>
</p:notes>
</file>

<file path=ppt/notesSlides/notesSlide8.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B620B2-43FC-AD57-2754-E756CFCBD3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B553E3-854D-C0EA-BD70-59512E1551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BAB790-D1FC-B2EA-7060-AB85F2D7E7BD}"/>
              </a:ext>
            </a:extLst>
          </p:cNvPr>
          <p:cNvSpPr>
            <a:spLocks noGrp="1"/>
          </p:cNvSpPr>
          <p:nvPr>
            <p:ph type="body" idx="1"/>
          </p:nvPr>
        </p:nvSpPr>
        <p:spPr/>
        <p:txBody>
          <a:bodyPr/>
          <a:lstStyle/>
          <a:p>
            <a:endParaRPr lang="en-US" sz="1800" dirty="0"/>
          </a:p>
        </p:txBody>
      </p:sp>
      <p:sp>
        <p:nvSpPr>
          <p:cNvPr id="4" name="Slide Number Placeholder 3">
            <a:extLst>
              <a:ext uri="{FF2B5EF4-FFF2-40B4-BE49-F238E27FC236}">
                <a16:creationId xmlns:a16="http://schemas.microsoft.com/office/drawing/2014/main" id="{90A56EDB-68CB-CC11-A89F-2D90BF1BA3BE}"/>
              </a:ext>
            </a:extLst>
          </p:cNvPr>
          <p:cNvSpPr>
            <a:spLocks noGrp="1"/>
          </p:cNvSpPr>
          <p:nvPr>
            <p:ph type="sldNum" sz="quarter" idx="5"/>
          </p:nvPr>
        </p:nvSpPr>
        <p:spPr/>
        <p:txBody>
          <a:bodyPr/>
          <a:lstStyle/>
          <a:p>
            <a:fld id="{4AED498D-6977-40EC-8E5E-7EB644D5E759}" type="slidenum">
              <a:rPr lang="en-US" noProof="0" smtClean="0"/>
              <a:t>9</a:t>
            </a:fld>
            <a:endParaRPr lang="en-US" noProof="0" dirty="0"/>
          </a:p>
        </p:txBody>
      </p:sp>
    </p:spTree>
    <p:extLst>
      <p:ext uri="{BB962C8B-B14F-4D97-AF65-F5344CB8AC3E}">
        <p14:creationId xmlns:p14="http://schemas.microsoft.com/office/powerpoint/2010/main" val="4272049211"/>
      </p:ext>
    </p:extLst>
  </p:cSld>
  <p:clrMapOvr>
    <a:masterClrMapping/>
  </p:clrMapOvr>
</p:notes>
</file>

<file path=ppt/notesSlides/notesSlide9.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0438F-F58B-3E0F-624E-FDEAFDFED9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F195A9-E0F4-BD51-1474-59BC80B83F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3EF399-8E8F-6D7D-2C6F-C21C33D5299D}"/>
              </a:ext>
            </a:extLst>
          </p:cNvPr>
          <p:cNvSpPr>
            <a:spLocks noGrp="1"/>
          </p:cNvSpPr>
          <p:nvPr>
            <p:ph type="body" idx="1"/>
          </p:nvPr>
        </p:nvSpPr>
        <p:spPr/>
        <p:txBody>
          <a:bodyPr/>
          <a:lstStyle/>
          <a:p>
            <a:endParaRPr lang="en-US" sz="1800" dirty="0"/>
          </a:p>
        </p:txBody>
      </p:sp>
      <p:sp>
        <p:nvSpPr>
          <p:cNvPr id="4" name="Slide Number Placeholder 3">
            <a:extLst>
              <a:ext uri="{FF2B5EF4-FFF2-40B4-BE49-F238E27FC236}">
                <a16:creationId xmlns:a16="http://schemas.microsoft.com/office/drawing/2014/main" id="{B11293E2-ACF9-AD9C-C135-41F4845B1501}"/>
              </a:ext>
            </a:extLst>
          </p:cNvPr>
          <p:cNvSpPr>
            <a:spLocks noGrp="1"/>
          </p:cNvSpPr>
          <p:nvPr>
            <p:ph type="sldNum" sz="quarter" idx="5"/>
          </p:nvPr>
        </p:nvSpPr>
        <p:spPr/>
        <p:txBody>
          <a:bodyPr/>
          <a:lstStyle/>
          <a:p>
            <a:fld id="{4AED498D-6977-40EC-8E5E-7EB644D5E759}" type="slidenum">
              <a:rPr lang="en-US" noProof="0" smtClean="0"/>
              <a:t>10</a:t>
            </a:fld>
            <a:endParaRPr lang="en-US" noProof="0" dirty="0"/>
          </a:p>
        </p:txBody>
      </p:sp>
    </p:spTree>
    <p:extLst>
      <p:ext uri="{BB962C8B-B14F-4D97-AF65-F5344CB8AC3E}">
        <p14:creationId xmlns:p14="http://schemas.microsoft.com/office/powerpoint/2010/main" val="39779893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8" name="Graphic 17">
            <a:extLst>
              <a:ext uri="{FF2B5EF4-FFF2-40B4-BE49-F238E27FC236}">
                <a16:creationId xmlns:a16="http://schemas.microsoft.com/office/drawing/2014/main" id="{7FAC3601-9744-9840-0229-E000CCFBEABC}"/>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032131" y="-30007"/>
            <a:ext cx="6064493" cy="6879887"/>
          </a:xfrm>
          <a:prstGeom prst="rect">
            <a:avLst/>
          </a:prstGeom>
        </p:spPr>
      </p:pic>
      <p:sp>
        <p:nvSpPr>
          <p:cNvPr id="2" name="Title 1"/>
          <p:cNvSpPr>
            <a:spLocks noGrp="1"/>
          </p:cNvSpPr>
          <p:nvPr>
            <p:ph type="ctrTitle" hasCustomPrompt="1"/>
          </p:nvPr>
        </p:nvSpPr>
        <p:spPr>
          <a:xfrm>
            <a:off x="7119890" y="723440"/>
            <a:ext cx="4323426" cy="2579052"/>
          </a:xfrm>
        </p:spPr>
        <p:txBody>
          <a:bodyPr anchor="b">
            <a:normAutofit/>
          </a:bodyPr>
          <a:lstStyle>
            <a:lvl1pPr algn="l">
              <a:lnSpc>
                <a:spcPct val="90000"/>
              </a:lnSpc>
              <a:defRPr sz="6000" spc="-50" baseline="0">
                <a:solidFill>
                  <a:schemeClr val="tx1"/>
                </a:solidFill>
              </a:defRPr>
            </a:lvl1pPr>
          </a:lstStyle>
          <a:p>
            <a:r>
              <a:rPr lang="en-US" dirty="0"/>
              <a:t>Add title here</a:t>
            </a:r>
          </a:p>
        </p:txBody>
      </p:sp>
      <p:sp>
        <p:nvSpPr>
          <p:cNvPr id="3" name="Subtitle 2"/>
          <p:cNvSpPr>
            <a:spLocks noGrp="1"/>
          </p:cNvSpPr>
          <p:nvPr>
            <p:ph type="subTitle" idx="1" hasCustomPrompt="1"/>
          </p:nvPr>
        </p:nvSpPr>
        <p:spPr>
          <a:xfrm>
            <a:off x="7128152" y="5248834"/>
            <a:ext cx="4323426" cy="1008925"/>
          </a:xfrm>
        </p:spPr>
        <p:txBody>
          <a:bodyPr lIns="91440" rIns="91440">
            <a:normAutofit/>
          </a:bodyPr>
          <a:lstStyle>
            <a:lvl1pPr marL="0" indent="0" algn="l">
              <a:spcBef>
                <a:spcPts val="0"/>
              </a:spcBef>
              <a:spcAft>
                <a:spcPts val="0"/>
              </a:spcAft>
              <a:buNone/>
              <a:defRPr sz="1600" cap="all" spc="1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Add Subtitle here</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a:off x="0" y="-2235"/>
            <a:ext cx="5840730" cy="6862275"/>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40730" h="6887937">
                <a:moveTo>
                  <a:pt x="0" y="0"/>
                </a:moveTo>
                <a:lnTo>
                  <a:pt x="5840730" y="0"/>
                </a:lnTo>
                <a:lnTo>
                  <a:pt x="5090160" y="2775915"/>
                </a:lnTo>
                <a:cubicBezTo>
                  <a:pt x="5057140" y="2883865"/>
                  <a:pt x="5020310" y="2976575"/>
                  <a:pt x="4853940" y="2962605"/>
                </a:cubicBezTo>
                <a:cubicBezTo>
                  <a:pt x="4668520" y="2845765"/>
                  <a:pt x="4761230" y="2747975"/>
                  <a:pt x="4754880" y="2692095"/>
                </a:cubicBezTo>
                <a:cubicBezTo>
                  <a:pt x="4845050" y="2355545"/>
                  <a:pt x="4904740" y="2121865"/>
                  <a:pt x="4979670" y="1846275"/>
                </a:cubicBezTo>
                <a:cubicBezTo>
                  <a:pt x="5021580" y="1687525"/>
                  <a:pt x="4996180" y="1615135"/>
                  <a:pt x="4872990" y="1571955"/>
                </a:cubicBezTo>
                <a:cubicBezTo>
                  <a:pt x="4738370" y="1563065"/>
                  <a:pt x="4699000" y="1597355"/>
                  <a:pt x="4655820" y="1770075"/>
                </a:cubicBezTo>
                <a:cubicBezTo>
                  <a:pt x="4671060" y="1858975"/>
                  <a:pt x="3878580" y="4599635"/>
                  <a:pt x="3893820" y="4688535"/>
                </a:cubicBezTo>
                <a:cubicBezTo>
                  <a:pt x="3858895" y="4824425"/>
                  <a:pt x="3925570" y="4880305"/>
                  <a:pt x="3992880" y="4905705"/>
                </a:cubicBezTo>
                <a:cubicBezTo>
                  <a:pt x="4102100" y="4904435"/>
                  <a:pt x="4158615" y="4917135"/>
                  <a:pt x="4213860" y="4757115"/>
                </a:cubicBezTo>
                <a:lnTo>
                  <a:pt x="4457700" y="3842715"/>
                </a:lnTo>
                <a:cubicBezTo>
                  <a:pt x="4481830" y="3756355"/>
                  <a:pt x="4555490" y="3692855"/>
                  <a:pt x="4686300" y="3713175"/>
                </a:cubicBezTo>
                <a:cubicBezTo>
                  <a:pt x="4829810" y="3791915"/>
                  <a:pt x="4782820" y="3882085"/>
                  <a:pt x="4785360" y="3926535"/>
                </a:cubicBezTo>
                <a:lnTo>
                  <a:pt x="4028621" y="6887937"/>
                </a:lnTo>
                <a:lnTo>
                  <a:pt x="0" y="6877051"/>
                </a:lnTo>
                <a:lnTo>
                  <a:pt x="0" y="0"/>
                </a:lnTo>
                <a:close/>
              </a:path>
            </a:pathLst>
          </a:custGeom>
          <a:solidFill>
            <a:schemeClr val="bg2"/>
          </a:solidFill>
        </p:spPr>
        <p:txBody>
          <a:bodyPr anchor="ctr"/>
          <a:lstStyle>
            <a:lvl1pPr algn="ctr">
              <a:defRPr baseline="-25000"/>
            </a:lvl1pPr>
          </a:lstStyle>
          <a:p>
            <a:endParaRPr lang="en-US" dirty="0"/>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7119274" y="3373515"/>
            <a:ext cx="4323426" cy="1008926"/>
          </a:xfrm>
        </p:spPr>
        <p:txBody>
          <a:bodyPr lIns="91440" rIns="91440">
            <a:noAutofit/>
          </a:bodyPr>
          <a:lstStyle>
            <a:lvl1pPr marL="0" indent="0">
              <a:buNone/>
              <a:defRPr sz="6000" b="1">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a:t>
            </a:r>
          </a:p>
        </p:txBody>
      </p:sp>
      <p:cxnSp>
        <p:nvCxnSpPr>
          <p:cNvPr id="19" name="Straight Connector 18">
            <a:extLst>
              <a:ext uri="{FF2B5EF4-FFF2-40B4-BE49-F238E27FC236}">
                <a16:creationId xmlns:a16="http://schemas.microsoft.com/office/drawing/2014/main" id="{7ADF7228-F4CB-A1B9-79EA-63240531648D}"/>
              </a:ext>
              <a:ext uri="{C183D7F6-B498-43B3-948B-1728B52AA6E4}">
                <adec:decorative xmlns:adec="http://schemas.microsoft.com/office/drawing/2017/decorative" val="1"/>
              </a:ext>
            </a:extLst>
          </p:cNvPr>
          <p:cNvCxnSpPr>
            <a:cxnSpLocks/>
          </p:cNvCxnSpPr>
          <p:nvPr userDrawn="1"/>
        </p:nvCxnSpPr>
        <p:spPr>
          <a:xfrm flipH="1">
            <a:off x="4559556" y="-10665"/>
            <a:ext cx="1930144" cy="687729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3164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genda - Topic 1">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6093537" y="-1946"/>
            <a:ext cx="3601340" cy="6881814"/>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dirty="0"/>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dirty="0"/>
          </a:p>
        </p:txBody>
      </p:sp>
      <p:sp>
        <p:nvSpPr>
          <p:cNvPr id="2" name="Title 1"/>
          <p:cNvSpPr>
            <a:spLocks noGrp="1"/>
          </p:cNvSpPr>
          <p:nvPr>
            <p:ph type="ctrTitle" hasCustomPrompt="1"/>
          </p:nvPr>
        </p:nvSpPr>
        <p:spPr>
          <a:xfrm>
            <a:off x="796322" y="320040"/>
            <a:ext cx="6732237" cy="1017147"/>
          </a:xfrm>
        </p:spPr>
        <p:txBody>
          <a:bodyPr anchor="b">
            <a:normAutofit/>
          </a:bodyPr>
          <a:lstStyle>
            <a:lvl1pPr algn="l">
              <a:lnSpc>
                <a:spcPct val="90000"/>
              </a:lnSpc>
              <a:defRPr sz="3600" spc="100" baseline="0">
                <a:solidFill>
                  <a:schemeClr val="tx1"/>
                </a:solidFill>
              </a:defRPr>
            </a:lvl1pPr>
          </a:lstStyle>
          <a:p>
            <a:r>
              <a:rPr lang="en-US" dirty="0"/>
              <a:t>Add title here</a:t>
            </a:r>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824242" y="1749479"/>
            <a:ext cx="788639" cy="533400"/>
          </a:xfrm>
        </p:spPr>
        <p:txBody>
          <a:bodyPr lIns="0" tIns="0" rIns="0" bIns="0" anchor="ctr">
            <a:noAutofit/>
          </a:bodyPr>
          <a:lstStyle>
            <a:lvl1pPr marL="0" indent="0" algn="ctr">
              <a:lnSpc>
                <a:spcPct val="60000"/>
              </a:lnSpc>
              <a:spcBef>
                <a:spcPts val="0"/>
              </a:spcBef>
              <a:spcAft>
                <a:spcPts val="0"/>
              </a:spcAft>
              <a:buNone/>
              <a:defRPr sz="5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o1.</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643379" y="1749479"/>
            <a:ext cx="5885179" cy="533400"/>
          </a:xfrm>
        </p:spPr>
        <p:txBody>
          <a:bodyPr bIns="0" anchor="b">
            <a:normAutofit/>
          </a:bodyPr>
          <a:lstStyle>
            <a:lvl1pPr marL="0" indent="0">
              <a:buNone/>
              <a:defRPr sz="2400">
                <a:solidFill>
                  <a:schemeClr val="tx1"/>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6" name="Text Placeholder 7">
            <a:extLst>
              <a:ext uri="{FF2B5EF4-FFF2-40B4-BE49-F238E27FC236}">
                <a16:creationId xmlns:a16="http://schemas.microsoft.com/office/drawing/2014/main" id="{7C72C187-9B88-8558-E9E7-CA189DF0EF33}"/>
              </a:ext>
            </a:extLst>
          </p:cNvPr>
          <p:cNvSpPr>
            <a:spLocks noGrp="1"/>
          </p:cNvSpPr>
          <p:nvPr>
            <p:ph type="body" sz="quarter" idx="12" hasCustomPrompt="1"/>
          </p:nvPr>
        </p:nvSpPr>
        <p:spPr>
          <a:xfrm>
            <a:off x="824242" y="2378035"/>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o2.</a:t>
            </a:r>
          </a:p>
        </p:txBody>
      </p:sp>
      <p:sp>
        <p:nvSpPr>
          <p:cNvPr id="15" name="Text Placeholder 12">
            <a:extLst>
              <a:ext uri="{FF2B5EF4-FFF2-40B4-BE49-F238E27FC236}">
                <a16:creationId xmlns:a16="http://schemas.microsoft.com/office/drawing/2014/main" id="{9366E515-A368-5E2D-8A9F-6BDBB76BC877}"/>
              </a:ext>
            </a:extLst>
          </p:cNvPr>
          <p:cNvSpPr>
            <a:spLocks noGrp="1"/>
          </p:cNvSpPr>
          <p:nvPr>
            <p:ph type="body" sz="quarter" idx="17" hasCustomPrompt="1"/>
          </p:nvPr>
        </p:nvSpPr>
        <p:spPr>
          <a:xfrm>
            <a:off x="1643379" y="2378035"/>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7" name="Text Placeholder 7">
            <a:extLst>
              <a:ext uri="{FF2B5EF4-FFF2-40B4-BE49-F238E27FC236}">
                <a16:creationId xmlns:a16="http://schemas.microsoft.com/office/drawing/2014/main" id="{1F522536-6FE3-2618-BC24-8C5188185870}"/>
              </a:ext>
            </a:extLst>
          </p:cNvPr>
          <p:cNvSpPr>
            <a:spLocks noGrp="1"/>
          </p:cNvSpPr>
          <p:nvPr>
            <p:ph type="body" sz="quarter" idx="13" hasCustomPrompt="1"/>
          </p:nvPr>
        </p:nvSpPr>
        <p:spPr>
          <a:xfrm>
            <a:off x="824242" y="300690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o3.</a:t>
            </a:r>
          </a:p>
        </p:txBody>
      </p:sp>
      <p:sp>
        <p:nvSpPr>
          <p:cNvPr id="16" name="Text Placeholder 12">
            <a:extLst>
              <a:ext uri="{FF2B5EF4-FFF2-40B4-BE49-F238E27FC236}">
                <a16:creationId xmlns:a16="http://schemas.microsoft.com/office/drawing/2014/main" id="{89C1155B-B06D-77D5-B3DC-9CEAEDF2D61F}"/>
              </a:ext>
            </a:extLst>
          </p:cNvPr>
          <p:cNvSpPr>
            <a:spLocks noGrp="1"/>
          </p:cNvSpPr>
          <p:nvPr>
            <p:ph type="body" sz="quarter" idx="18" hasCustomPrompt="1"/>
          </p:nvPr>
        </p:nvSpPr>
        <p:spPr>
          <a:xfrm>
            <a:off x="1643379" y="3009613"/>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9" name="Text Placeholder 7">
            <a:extLst>
              <a:ext uri="{FF2B5EF4-FFF2-40B4-BE49-F238E27FC236}">
                <a16:creationId xmlns:a16="http://schemas.microsoft.com/office/drawing/2014/main" id="{F3A36BC1-799A-6623-E5E3-1190C0C7C479}"/>
              </a:ext>
            </a:extLst>
          </p:cNvPr>
          <p:cNvSpPr>
            <a:spLocks noGrp="1"/>
          </p:cNvSpPr>
          <p:nvPr>
            <p:ph type="body" sz="quarter" idx="14" hasCustomPrompt="1"/>
          </p:nvPr>
        </p:nvSpPr>
        <p:spPr>
          <a:xfrm>
            <a:off x="824242" y="3635783"/>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o4.</a:t>
            </a:r>
          </a:p>
        </p:txBody>
      </p:sp>
      <p:sp>
        <p:nvSpPr>
          <p:cNvPr id="17" name="Text Placeholder 12">
            <a:extLst>
              <a:ext uri="{FF2B5EF4-FFF2-40B4-BE49-F238E27FC236}">
                <a16:creationId xmlns:a16="http://schemas.microsoft.com/office/drawing/2014/main" id="{92954362-36EF-4B42-19C7-6132A7E2A875}"/>
              </a:ext>
            </a:extLst>
          </p:cNvPr>
          <p:cNvSpPr>
            <a:spLocks noGrp="1"/>
          </p:cNvSpPr>
          <p:nvPr>
            <p:ph type="body" sz="quarter" idx="19" hasCustomPrompt="1"/>
          </p:nvPr>
        </p:nvSpPr>
        <p:spPr>
          <a:xfrm>
            <a:off x="1643379" y="363816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10" name="Text Placeholder 7">
            <a:extLst>
              <a:ext uri="{FF2B5EF4-FFF2-40B4-BE49-F238E27FC236}">
                <a16:creationId xmlns:a16="http://schemas.microsoft.com/office/drawing/2014/main" id="{9EF1DED4-DCEF-D1F3-17B9-BC29651F7DE8}"/>
              </a:ext>
            </a:extLst>
          </p:cNvPr>
          <p:cNvSpPr>
            <a:spLocks noGrp="1"/>
          </p:cNvSpPr>
          <p:nvPr>
            <p:ph type="body" sz="quarter" idx="15" hasCustomPrompt="1"/>
          </p:nvPr>
        </p:nvSpPr>
        <p:spPr>
          <a:xfrm>
            <a:off x="824242" y="4264656"/>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o5.</a:t>
            </a:r>
          </a:p>
        </p:txBody>
      </p:sp>
      <p:sp>
        <p:nvSpPr>
          <p:cNvPr id="20" name="Text Placeholder 12">
            <a:extLst>
              <a:ext uri="{FF2B5EF4-FFF2-40B4-BE49-F238E27FC236}">
                <a16:creationId xmlns:a16="http://schemas.microsoft.com/office/drawing/2014/main" id="{A57B871C-EE51-327F-62B1-79B005BD932C}"/>
              </a:ext>
            </a:extLst>
          </p:cNvPr>
          <p:cNvSpPr>
            <a:spLocks noGrp="1"/>
          </p:cNvSpPr>
          <p:nvPr>
            <p:ph type="body" sz="quarter" idx="20" hasCustomPrompt="1"/>
          </p:nvPr>
        </p:nvSpPr>
        <p:spPr>
          <a:xfrm>
            <a:off x="1643379" y="4269747"/>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6889763"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n-US"/>
              <a:t>CSP Training Module Name: Presentation Template Created by PR</a:t>
            </a:r>
            <a:endParaRPr lang="en-US" dirty="0"/>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720533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genda - Topic 2">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6093537" y="-1946"/>
            <a:ext cx="3601340" cy="6881814"/>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dirty="0"/>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dirty="0"/>
          </a:p>
        </p:txBody>
      </p:sp>
      <p:sp>
        <p:nvSpPr>
          <p:cNvPr id="2" name="Title 1"/>
          <p:cNvSpPr>
            <a:spLocks noGrp="1"/>
          </p:cNvSpPr>
          <p:nvPr>
            <p:ph type="ctrTitle" hasCustomPrompt="1"/>
          </p:nvPr>
        </p:nvSpPr>
        <p:spPr>
          <a:xfrm>
            <a:off x="796322" y="320040"/>
            <a:ext cx="6732237" cy="1017147"/>
          </a:xfrm>
        </p:spPr>
        <p:txBody>
          <a:bodyPr anchor="b">
            <a:normAutofit/>
          </a:bodyPr>
          <a:lstStyle>
            <a:lvl1pPr algn="l">
              <a:lnSpc>
                <a:spcPct val="90000"/>
              </a:lnSpc>
              <a:defRPr sz="3600" spc="100" baseline="0">
                <a:solidFill>
                  <a:schemeClr val="tx1"/>
                </a:solidFill>
              </a:defRPr>
            </a:lvl1pPr>
          </a:lstStyle>
          <a:p>
            <a:r>
              <a:rPr lang="en-US" dirty="0"/>
              <a:t>Add title here</a:t>
            </a:r>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824242" y="174947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o1.</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643379" y="174947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6" name="Text Placeholder 7">
            <a:extLst>
              <a:ext uri="{FF2B5EF4-FFF2-40B4-BE49-F238E27FC236}">
                <a16:creationId xmlns:a16="http://schemas.microsoft.com/office/drawing/2014/main" id="{7C72C187-9B88-8558-E9E7-CA189DF0EF33}"/>
              </a:ext>
            </a:extLst>
          </p:cNvPr>
          <p:cNvSpPr>
            <a:spLocks noGrp="1"/>
          </p:cNvSpPr>
          <p:nvPr>
            <p:ph type="body" sz="quarter" idx="12" hasCustomPrompt="1"/>
          </p:nvPr>
        </p:nvSpPr>
        <p:spPr>
          <a:xfrm>
            <a:off x="824242" y="2378035"/>
            <a:ext cx="788639" cy="533400"/>
          </a:xfrm>
        </p:spPr>
        <p:txBody>
          <a:bodyPr lIns="0" tIns="0" rIns="0" bIns="0" anchor="ctr">
            <a:noAutofit/>
          </a:bodyPr>
          <a:lstStyle>
            <a:lvl1pPr marL="0" indent="0" algn="ctr">
              <a:lnSpc>
                <a:spcPct val="60000"/>
              </a:lnSpc>
              <a:spcBef>
                <a:spcPts val="0"/>
              </a:spcBef>
              <a:spcAft>
                <a:spcPts val="0"/>
              </a:spcAft>
              <a:buNone/>
              <a:defRPr sz="5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o2.</a:t>
            </a:r>
          </a:p>
        </p:txBody>
      </p:sp>
      <p:sp>
        <p:nvSpPr>
          <p:cNvPr id="15" name="Text Placeholder 12">
            <a:extLst>
              <a:ext uri="{FF2B5EF4-FFF2-40B4-BE49-F238E27FC236}">
                <a16:creationId xmlns:a16="http://schemas.microsoft.com/office/drawing/2014/main" id="{9366E515-A368-5E2D-8A9F-6BDBB76BC877}"/>
              </a:ext>
            </a:extLst>
          </p:cNvPr>
          <p:cNvSpPr>
            <a:spLocks noGrp="1"/>
          </p:cNvSpPr>
          <p:nvPr>
            <p:ph type="body" sz="quarter" idx="17" hasCustomPrompt="1"/>
          </p:nvPr>
        </p:nvSpPr>
        <p:spPr>
          <a:xfrm>
            <a:off x="1643379" y="2378035"/>
            <a:ext cx="5885179" cy="533400"/>
          </a:xfrm>
        </p:spPr>
        <p:txBody>
          <a:bodyPr bIns="0" anchor="b">
            <a:normAutofit/>
          </a:bodyPr>
          <a:lstStyle>
            <a:lvl1pPr marL="0" indent="0">
              <a:buNone/>
              <a:defRPr sz="2400"/>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7" name="Text Placeholder 7">
            <a:extLst>
              <a:ext uri="{FF2B5EF4-FFF2-40B4-BE49-F238E27FC236}">
                <a16:creationId xmlns:a16="http://schemas.microsoft.com/office/drawing/2014/main" id="{1F522536-6FE3-2618-BC24-8C5188185870}"/>
              </a:ext>
            </a:extLst>
          </p:cNvPr>
          <p:cNvSpPr>
            <a:spLocks noGrp="1"/>
          </p:cNvSpPr>
          <p:nvPr>
            <p:ph type="body" sz="quarter" idx="13" hasCustomPrompt="1"/>
          </p:nvPr>
        </p:nvSpPr>
        <p:spPr>
          <a:xfrm>
            <a:off x="824242" y="300690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o3.</a:t>
            </a:r>
          </a:p>
        </p:txBody>
      </p:sp>
      <p:sp>
        <p:nvSpPr>
          <p:cNvPr id="16" name="Text Placeholder 12">
            <a:extLst>
              <a:ext uri="{FF2B5EF4-FFF2-40B4-BE49-F238E27FC236}">
                <a16:creationId xmlns:a16="http://schemas.microsoft.com/office/drawing/2014/main" id="{89C1155B-B06D-77D5-B3DC-9CEAEDF2D61F}"/>
              </a:ext>
            </a:extLst>
          </p:cNvPr>
          <p:cNvSpPr>
            <a:spLocks noGrp="1"/>
          </p:cNvSpPr>
          <p:nvPr>
            <p:ph type="body" sz="quarter" idx="18" hasCustomPrompt="1"/>
          </p:nvPr>
        </p:nvSpPr>
        <p:spPr>
          <a:xfrm>
            <a:off x="1643379" y="3009613"/>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9" name="Text Placeholder 7">
            <a:extLst>
              <a:ext uri="{FF2B5EF4-FFF2-40B4-BE49-F238E27FC236}">
                <a16:creationId xmlns:a16="http://schemas.microsoft.com/office/drawing/2014/main" id="{F3A36BC1-799A-6623-E5E3-1190C0C7C479}"/>
              </a:ext>
            </a:extLst>
          </p:cNvPr>
          <p:cNvSpPr>
            <a:spLocks noGrp="1"/>
          </p:cNvSpPr>
          <p:nvPr>
            <p:ph type="body" sz="quarter" idx="14" hasCustomPrompt="1"/>
          </p:nvPr>
        </p:nvSpPr>
        <p:spPr>
          <a:xfrm>
            <a:off x="824242" y="3635783"/>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o4.</a:t>
            </a:r>
          </a:p>
        </p:txBody>
      </p:sp>
      <p:sp>
        <p:nvSpPr>
          <p:cNvPr id="17" name="Text Placeholder 12">
            <a:extLst>
              <a:ext uri="{FF2B5EF4-FFF2-40B4-BE49-F238E27FC236}">
                <a16:creationId xmlns:a16="http://schemas.microsoft.com/office/drawing/2014/main" id="{92954362-36EF-4B42-19C7-6132A7E2A875}"/>
              </a:ext>
            </a:extLst>
          </p:cNvPr>
          <p:cNvSpPr>
            <a:spLocks noGrp="1"/>
          </p:cNvSpPr>
          <p:nvPr>
            <p:ph type="body" sz="quarter" idx="19" hasCustomPrompt="1"/>
          </p:nvPr>
        </p:nvSpPr>
        <p:spPr>
          <a:xfrm>
            <a:off x="1643379" y="363816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10" name="Text Placeholder 7">
            <a:extLst>
              <a:ext uri="{FF2B5EF4-FFF2-40B4-BE49-F238E27FC236}">
                <a16:creationId xmlns:a16="http://schemas.microsoft.com/office/drawing/2014/main" id="{9EF1DED4-DCEF-D1F3-17B9-BC29651F7DE8}"/>
              </a:ext>
            </a:extLst>
          </p:cNvPr>
          <p:cNvSpPr>
            <a:spLocks noGrp="1"/>
          </p:cNvSpPr>
          <p:nvPr>
            <p:ph type="body" sz="quarter" idx="15" hasCustomPrompt="1"/>
          </p:nvPr>
        </p:nvSpPr>
        <p:spPr>
          <a:xfrm>
            <a:off x="824242" y="4264656"/>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o5.</a:t>
            </a:r>
          </a:p>
        </p:txBody>
      </p:sp>
      <p:sp>
        <p:nvSpPr>
          <p:cNvPr id="20" name="Text Placeholder 12">
            <a:extLst>
              <a:ext uri="{FF2B5EF4-FFF2-40B4-BE49-F238E27FC236}">
                <a16:creationId xmlns:a16="http://schemas.microsoft.com/office/drawing/2014/main" id="{A57B871C-EE51-327F-62B1-79B005BD932C}"/>
              </a:ext>
            </a:extLst>
          </p:cNvPr>
          <p:cNvSpPr>
            <a:spLocks noGrp="1"/>
          </p:cNvSpPr>
          <p:nvPr>
            <p:ph type="body" sz="quarter" idx="20" hasCustomPrompt="1"/>
          </p:nvPr>
        </p:nvSpPr>
        <p:spPr>
          <a:xfrm>
            <a:off x="1643379" y="4269747"/>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6889763"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n-US"/>
              <a:t>CSP Training Module Name: Presentation Template Created by PR</a:t>
            </a:r>
            <a:endParaRPr lang="en-US" dirty="0"/>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380372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genda - Topic 3">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6093537" y="-1946"/>
            <a:ext cx="3601340" cy="6881814"/>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dirty="0"/>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dirty="0"/>
          </a:p>
        </p:txBody>
      </p:sp>
      <p:sp>
        <p:nvSpPr>
          <p:cNvPr id="2" name="Title 1"/>
          <p:cNvSpPr>
            <a:spLocks noGrp="1"/>
          </p:cNvSpPr>
          <p:nvPr>
            <p:ph type="ctrTitle" hasCustomPrompt="1"/>
          </p:nvPr>
        </p:nvSpPr>
        <p:spPr>
          <a:xfrm>
            <a:off x="796322" y="320040"/>
            <a:ext cx="6732237" cy="1017147"/>
          </a:xfrm>
        </p:spPr>
        <p:txBody>
          <a:bodyPr anchor="b">
            <a:normAutofit/>
          </a:bodyPr>
          <a:lstStyle>
            <a:lvl1pPr algn="l">
              <a:lnSpc>
                <a:spcPct val="90000"/>
              </a:lnSpc>
              <a:defRPr sz="3600" spc="100" baseline="0">
                <a:solidFill>
                  <a:schemeClr val="tx1"/>
                </a:solidFill>
              </a:defRPr>
            </a:lvl1pPr>
          </a:lstStyle>
          <a:p>
            <a:r>
              <a:rPr lang="en-US" dirty="0"/>
              <a:t>Add title here</a:t>
            </a:r>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824242" y="174947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o1.</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643379" y="174947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6" name="Text Placeholder 7">
            <a:extLst>
              <a:ext uri="{FF2B5EF4-FFF2-40B4-BE49-F238E27FC236}">
                <a16:creationId xmlns:a16="http://schemas.microsoft.com/office/drawing/2014/main" id="{7C72C187-9B88-8558-E9E7-CA189DF0EF33}"/>
              </a:ext>
            </a:extLst>
          </p:cNvPr>
          <p:cNvSpPr>
            <a:spLocks noGrp="1"/>
          </p:cNvSpPr>
          <p:nvPr>
            <p:ph type="body" sz="quarter" idx="12" hasCustomPrompt="1"/>
          </p:nvPr>
        </p:nvSpPr>
        <p:spPr>
          <a:xfrm>
            <a:off x="824242" y="2378035"/>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o2.</a:t>
            </a:r>
          </a:p>
        </p:txBody>
      </p:sp>
      <p:sp>
        <p:nvSpPr>
          <p:cNvPr id="15" name="Text Placeholder 12">
            <a:extLst>
              <a:ext uri="{FF2B5EF4-FFF2-40B4-BE49-F238E27FC236}">
                <a16:creationId xmlns:a16="http://schemas.microsoft.com/office/drawing/2014/main" id="{9366E515-A368-5E2D-8A9F-6BDBB76BC877}"/>
              </a:ext>
            </a:extLst>
          </p:cNvPr>
          <p:cNvSpPr>
            <a:spLocks noGrp="1"/>
          </p:cNvSpPr>
          <p:nvPr>
            <p:ph type="body" sz="quarter" idx="17" hasCustomPrompt="1"/>
          </p:nvPr>
        </p:nvSpPr>
        <p:spPr>
          <a:xfrm>
            <a:off x="1643379" y="2378035"/>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7" name="Text Placeholder 7">
            <a:extLst>
              <a:ext uri="{FF2B5EF4-FFF2-40B4-BE49-F238E27FC236}">
                <a16:creationId xmlns:a16="http://schemas.microsoft.com/office/drawing/2014/main" id="{1F522536-6FE3-2618-BC24-8C5188185870}"/>
              </a:ext>
            </a:extLst>
          </p:cNvPr>
          <p:cNvSpPr>
            <a:spLocks noGrp="1"/>
          </p:cNvSpPr>
          <p:nvPr>
            <p:ph type="body" sz="quarter" idx="13" hasCustomPrompt="1"/>
          </p:nvPr>
        </p:nvSpPr>
        <p:spPr>
          <a:xfrm>
            <a:off x="824242" y="3006909"/>
            <a:ext cx="788639" cy="533400"/>
          </a:xfrm>
        </p:spPr>
        <p:txBody>
          <a:bodyPr lIns="0" tIns="0" rIns="0" bIns="0" anchor="ctr">
            <a:noAutofit/>
          </a:bodyPr>
          <a:lstStyle>
            <a:lvl1pPr marL="0" indent="0" algn="ctr">
              <a:lnSpc>
                <a:spcPct val="60000"/>
              </a:lnSpc>
              <a:spcBef>
                <a:spcPts val="0"/>
              </a:spcBef>
              <a:spcAft>
                <a:spcPts val="0"/>
              </a:spcAft>
              <a:buNone/>
              <a:defRPr sz="5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o3.</a:t>
            </a:r>
          </a:p>
        </p:txBody>
      </p:sp>
      <p:sp>
        <p:nvSpPr>
          <p:cNvPr id="16" name="Text Placeholder 12">
            <a:extLst>
              <a:ext uri="{FF2B5EF4-FFF2-40B4-BE49-F238E27FC236}">
                <a16:creationId xmlns:a16="http://schemas.microsoft.com/office/drawing/2014/main" id="{89C1155B-B06D-77D5-B3DC-9CEAEDF2D61F}"/>
              </a:ext>
            </a:extLst>
          </p:cNvPr>
          <p:cNvSpPr>
            <a:spLocks noGrp="1"/>
          </p:cNvSpPr>
          <p:nvPr>
            <p:ph type="body" sz="quarter" idx="18" hasCustomPrompt="1"/>
          </p:nvPr>
        </p:nvSpPr>
        <p:spPr>
          <a:xfrm>
            <a:off x="1643379" y="3009613"/>
            <a:ext cx="5885179" cy="533400"/>
          </a:xfrm>
        </p:spPr>
        <p:txBody>
          <a:bodyPr bIns="0" anchor="b">
            <a:normAutofit/>
          </a:bodyPr>
          <a:lstStyle>
            <a:lvl1pPr marL="0" indent="0">
              <a:buNone/>
              <a:defRPr sz="2400">
                <a:solidFill>
                  <a:schemeClr val="tx1"/>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9" name="Text Placeholder 7">
            <a:extLst>
              <a:ext uri="{FF2B5EF4-FFF2-40B4-BE49-F238E27FC236}">
                <a16:creationId xmlns:a16="http://schemas.microsoft.com/office/drawing/2014/main" id="{F3A36BC1-799A-6623-E5E3-1190C0C7C479}"/>
              </a:ext>
            </a:extLst>
          </p:cNvPr>
          <p:cNvSpPr>
            <a:spLocks noGrp="1"/>
          </p:cNvSpPr>
          <p:nvPr>
            <p:ph type="body" sz="quarter" idx="14" hasCustomPrompt="1"/>
          </p:nvPr>
        </p:nvSpPr>
        <p:spPr>
          <a:xfrm>
            <a:off x="824242" y="3635783"/>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o4.</a:t>
            </a:r>
          </a:p>
        </p:txBody>
      </p:sp>
      <p:sp>
        <p:nvSpPr>
          <p:cNvPr id="17" name="Text Placeholder 12">
            <a:extLst>
              <a:ext uri="{FF2B5EF4-FFF2-40B4-BE49-F238E27FC236}">
                <a16:creationId xmlns:a16="http://schemas.microsoft.com/office/drawing/2014/main" id="{92954362-36EF-4B42-19C7-6132A7E2A875}"/>
              </a:ext>
            </a:extLst>
          </p:cNvPr>
          <p:cNvSpPr>
            <a:spLocks noGrp="1"/>
          </p:cNvSpPr>
          <p:nvPr>
            <p:ph type="body" sz="quarter" idx="19" hasCustomPrompt="1"/>
          </p:nvPr>
        </p:nvSpPr>
        <p:spPr>
          <a:xfrm>
            <a:off x="1643379" y="363816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10" name="Text Placeholder 7">
            <a:extLst>
              <a:ext uri="{FF2B5EF4-FFF2-40B4-BE49-F238E27FC236}">
                <a16:creationId xmlns:a16="http://schemas.microsoft.com/office/drawing/2014/main" id="{9EF1DED4-DCEF-D1F3-17B9-BC29651F7DE8}"/>
              </a:ext>
            </a:extLst>
          </p:cNvPr>
          <p:cNvSpPr>
            <a:spLocks noGrp="1"/>
          </p:cNvSpPr>
          <p:nvPr>
            <p:ph type="body" sz="quarter" idx="15" hasCustomPrompt="1"/>
          </p:nvPr>
        </p:nvSpPr>
        <p:spPr>
          <a:xfrm>
            <a:off x="824242" y="4264656"/>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o5.</a:t>
            </a:r>
          </a:p>
        </p:txBody>
      </p:sp>
      <p:sp>
        <p:nvSpPr>
          <p:cNvPr id="20" name="Text Placeholder 12">
            <a:extLst>
              <a:ext uri="{FF2B5EF4-FFF2-40B4-BE49-F238E27FC236}">
                <a16:creationId xmlns:a16="http://schemas.microsoft.com/office/drawing/2014/main" id="{A57B871C-EE51-327F-62B1-79B005BD932C}"/>
              </a:ext>
            </a:extLst>
          </p:cNvPr>
          <p:cNvSpPr>
            <a:spLocks noGrp="1"/>
          </p:cNvSpPr>
          <p:nvPr>
            <p:ph type="body" sz="quarter" idx="20" hasCustomPrompt="1"/>
          </p:nvPr>
        </p:nvSpPr>
        <p:spPr>
          <a:xfrm>
            <a:off x="1643379" y="4269747"/>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6889763"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n-US"/>
              <a:t>CSP Training Module Name: Presentation Template Created by PR</a:t>
            </a:r>
            <a:endParaRPr lang="en-US" dirty="0"/>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842760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genda - Topic 4">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6093537" y="-1946"/>
            <a:ext cx="3601340" cy="6881814"/>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dirty="0"/>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dirty="0"/>
          </a:p>
        </p:txBody>
      </p:sp>
      <p:sp>
        <p:nvSpPr>
          <p:cNvPr id="2" name="Title 1"/>
          <p:cNvSpPr>
            <a:spLocks noGrp="1"/>
          </p:cNvSpPr>
          <p:nvPr>
            <p:ph type="ctrTitle" hasCustomPrompt="1"/>
          </p:nvPr>
        </p:nvSpPr>
        <p:spPr>
          <a:xfrm>
            <a:off x="796322" y="320040"/>
            <a:ext cx="6732237" cy="1017147"/>
          </a:xfrm>
        </p:spPr>
        <p:txBody>
          <a:bodyPr anchor="b">
            <a:normAutofit/>
          </a:bodyPr>
          <a:lstStyle>
            <a:lvl1pPr algn="l">
              <a:lnSpc>
                <a:spcPct val="90000"/>
              </a:lnSpc>
              <a:defRPr sz="3600" spc="100" baseline="0">
                <a:solidFill>
                  <a:schemeClr val="tx1"/>
                </a:solidFill>
              </a:defRPr>
            </a:lvl1pPr>
          </a:lstStyle>
          <a:p>
            <a:r>
              <a:rPr lang="en-US" dirty="0"/>
              <a:t>Add title here</a:t>
            </a:r>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824242" y="174947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o1.</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643379" y="174947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6" name="Text Placeholder 7">
            <a:extLst>
              <a:ext uri="{FF2B5EF4-FFF2-40B4-BE49-F238E27FC236}">
                <a16:creationId xmlns:a16="http://schemas.microsoft.com/office/drawing/2014/main" id="{7C72C187-9B88-8558-E9E7-CA189DF0EF33}"/>
              </a:ext>
            </a:extLst>
          </p:cNvPr>
          <p:cNvSpPr>
            <a:spLocks noGrp="1"/>
          </p:cNvSpPr>
          <p:nvPr>
            <p:ph type="body" sz="quarter" idx="12" hasCustomPrompt="1"/>
          </p:nvPr>
        </p:nvSpPr>
        <p:spPr>
          <a:xfrm>
            <a:off x="824242" y="2378035"/>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o2.</a:t>
            </a:r>
          </a:p>
        </p:txBody>
      </p:sp>
      <p:sp>
        <p:nvSpPr>
          <p:cNvPr id="15" name="Text Placeholder 12">
            <a:extLst>
              <a:ext uri="{FF2B5EF4-FFF2-40B4-BE49-F238E27FC236}">
                <a16:creationId xmlns:a16="http://schemas.microsoft.com/office/drawing/2014/main" id="{9366E515-A368-5E2D-8A9F-6BDBB76BC877}"/>
              </a:ext>
            </a:extLst>
          </p:cNvPr>
          <p:cNvSpPr>
            <a:spLocks noGrp="1"/>
          </p:cNvSpPr>
          <p:nvPr>
            <p:ph type="body" sz="quarter" idx="17" hasCustomPrompt="1"/>
          </p:nvPr>
        </p:nvSpPr>
        <p:spPr>
          <a:xfrm>
            <a:off x="1643379" y="2378035"/>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7" name="Text Placeholder 7">
            <a:extLst>
              <a:ext uri="{FF2B5EF4-FFF2-40B4-BE49-F238E27FC236}">
                <a16:creationId xmlns:a16="http://schemas.microsoft.com/office/drawing/2014/main" id="{1F522536-6FE3-2618-BC24-8C5188185870}"/>
              </a:ext>
            </a:extLst>
          </p:cNvPr>
          <p:cNvSpPr>
            <a:spLocks noGrp="1"/>
          </p:cNvSpPr>
          <p:nvPr>
            <p:ph type="body" sz="quarter" idx="13" hasCustomPrompt="1"/>
          </p:nvPr>
        </p:nvSpPr>
        <p:spPr>
          <a:xfrm>
            <a:off x="824242" y="300690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o3.</a:t>
            </a:r>
          </a:p>
        </p:txBody>
      </p:sp>
      <p:sp>
        <p:nvSpPr>
          <p:cNvPr id="16" name="Text Placeholder 12">
            <a:extLst>
              <a:ext uri="{FF2B5EF4-FFF2-40B4-BE49-F238E27FC236}">
                <a16:creationId xmlns:a16="http://schemas.microsoft.com/office/drawing/2014/main" id="{89C1155B-B06D-77D5-B3DC-9CEAEDF2D61F}"/>
              </a:ext>
            </a:extLst>
          </p:cNvPr>
          <p:cNvSpPr>
            <a:spLocks noGrp="1"/>
          </p:cNvSpPr>
          <p:nvPr>
            <p:ph type="body" sz="quarter" idx="18" hasCustomPrompt="1"/>
          </p:nvPr>
        </p:nvSpPr>
        <p:spPr>
          <a:xfrm>
            <a:off x="1643379" y="3009613"/>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9" name="Text Placeholder 7">
            <a:extLst>
              <a:ext uri="{FF2B5EF4-FFF2-40B4-BE49-F238E27FC236}">
                <a16:creationId xmlns:a16="http://schemas.microsoft.com/office/drawing/2014/main" id="{F3A36BC1-799A-6623-E5E3-1190C0C7C479}"/>
              </a:ext>
            </a:extLst>
          </p:cNvPr>
          <p:cNvSpPr>
            <a:spLocks noGrp="1"/>
          </p:cNvSpPr>
          <p:nvPr>
            <p:ph type="body" sz="quarter" idx="14" hasCustomPrompt="1"/>
          </p:nvPr>
        </p:nvSpPr>
        <p:spPr>
          <a:xfrm>
            <a:off x="824242" y="3635783"/>
            <a:ext cx="788639" cy="533400"/>
          </a:xfrm>
        </p:spPr>
        <p:txBody>
          <a:bodyPr lIns="0" tIns="0" rIns="0" bIns="0" anchor="ctr">
            <a:noAutofit/>
          </a:bodyPr>
          <a:lstStyle>
            <a:lvl1pPr marL="0" indent="0" algn="ctr">
              <a:lnSpc>
                <a:spcPct val="60000"/>
              </a:lnSpc>
              <a:spcBef>
                <a:spcPts val="0"/>
              </a:spcBef>
              <a:spcAft>
                <a:spcPts val="0"/>
              </a:spcAft>
              <a:buNone/>
              <a:defRPr sz="5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o4.</a:t>
            </a:r>
          </a:p>
        </p:txBody>
      </p:sp>
      <p:sp>
        <p:nvSpPr>
          <p:cNvPr id="17" name="Text Placeholder 12">
            <a:extLst>
              <a:ext uri="{FF2B5EF4-FFF2-40B4-BE49-F238E27FC236}">
                <a16:creationId xmlns:a16="http://schemas.microsoft.com/office/drawing/2014/main" id="{92954362-36EF-4B42-19C7-6132A7E2A875}"/>
              </a:ext>
            </a:extLst>
          </p:cNvPr>
          <p:cNvSpPr>
            <a:spLocks noGrp="1"/>
          </p:cNvSpPr>
          <p:nvPr>
            <p:ph type="body" sz="quarter" idx="19" hasCustomPrompt="1"/>
          </p:nvPr>
        </p:nvSpPr>
        <p:spPr>
          <a:xfrm>
            <a:off x="1643379" y="3638169"/>
            <a:ext cx="5885179" cy="533400"/>
          </a:xfrm>
        </p:spPr>
        <p:txBody>
          <a:bodyPr bIns="0" anchor="b">
            <a:normAutofit/>
          </a:bodyPr>
          <a:lstStyle>
            <a:lvl1pPr marL="0" indent="0">
              <a:buNone/>
              <a:defRPr sz="2400">
                <a:solidFill>
                  <a:schemeClr val="tx1"/>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10" name="Text Placeholder 7">
            <a:extLst>
              <a:ext uri="{FF2B5EF4-FFF2-40B4-BE49-F238E27FC236}">
                <a16:creationId xmlns:a16="http://schemas.microsoft.com/office/drawing/2014/main" id="{9EF1DED4-DCEF-D1F3-17B9-BC29651F7DE8}"/>
              </a:ext>
            </a:extLst>
          </p:cNvPr>
          <p:cNvSpPr>
            <a:spLocks noGrp="1"/>
          </p:cNvSpPr>
          <p:nvPr>
            <p:ph type="body" sz="quarter" idx="15" hasCustomPrompt="1"/>
          </p:nvPr>
        </p:nvSpPr>
        <p:spPr>
          <a:xfrm>
            <a:off x="824242" y="4264656"/>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o5.</a:t>
            </a:r>
          </a:p>
        </p:txBody>
      </p:sp>
      <p:sp>
        <p:nvSpPr>
          <p:cNvPr id="20" name="Text Placeholder 12">
            <a:extLst>
              <a:ext uri="{FF2B5EF4-FFF2-40B4-BE49-F238E27FC236}">
                <a16:creationId xmlns:a16="http://schemas.microsoft.com/office/drawing/2014/main" id="{A57B871C-EE51-327F-62B1-79B005BD932C}"/>
              </a:ext>
            </a:extLst>
          </p:cNvPr>
          <p:cNvSpPr>
            <a:spLocks noGrp="1"/>
          </p:cNvSpPr>
          <p:nvPr>
            <p:ph type="body" sz="quarter" idx="20" hasCustomPrompt="1"/>
          </p:nvPr>
        </p:nvSpPr>
        <p:spPr>
          <a:xfrm>
            <a:off x="1643379" y="4269747"/>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6889763"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n-US"/>
              <a:t>CSP Training Module Name: Presentation Template Created by PR</a:t>
            </a:r>
            <a:endParaRPr lang="en-US" dirty="0"/>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726819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enda - Topic 5">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6093537" y="-1946"/>
            <a:ext cx="3601340" cy="6881814"/>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dirty="0"/>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dirty="0"/>
          </a:p>
        </p:txBody>
      </p:sp>
      <p:sp>
        <p:nvSpPr>
          <p:cNvPr id="2" name="Title 1"/>
          <p:cNvSpPr>
            <a:spLocks noGrp="1"/>
          </p:cNvSpPr>
          <p:nvPr>
            <p:ph type="ctrTitle" hasCustomPrompt="1"/>
          </p:nvPr>
        </p:nvSpPr>
        <p:spPr>
          <a:xfrm>
            <a:off x="796322" y="320040"/>
            <a:ext cx="6732237" cy="1017147"/>
          </a:xfrm>
        </p:spPr>
        <p:txBody>
          <a:bodyPr anchor="b">
            <a:normAutofit/>
          </a:bodyPr>
          <a:lstStyle>
            <a:lvl1pPr algn="l">
              <a:lnSpc>
                <a:spcPct val="90000"/>
              </a:lnSpc>
              <a:defRPr sz="3600" spc="100" baseline="0">
                <a:solidFill>
                  <a:schemeClr val="tx1"/>
                </a:solidFill>
              </a:defRPr>
            </a:lvl1pPr>
          </a:lstStyle>
          <a:p>
            <a:r>
              <a:rPr lang="en-US" dirty="0"/>
              <a:t>Add title here</a:t>
            </a:r>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824242" y="174947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o1.</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643379" y="174947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6" name="Text Placeholder 7">
            <a:extLst>
              <a:ext uri="{FF2B5EF4-FFF2-40B4-BE49-F238E27FC236}">
                <a16:creationId xmlns:a16="http://schemas.microsoft.com/office/drawing/2014/main" id="{7C72C187-9B88-8558-E9E7-CA189DF0EF33}"/>
              </a:ext>
            </a:extLst>
          </p:cNvPr>
          <p:cNvSpPr>
            <a:spLocks noGrp="1"/>
          </p:cNvSpPr>
          <p:nvPr>
            <p:ph type="body" sz="quarter" idx="12" hasCustomPrompt="1"/>
          </p:nvPr>
        </p:nvSpPr>
        <p:spPr>
          <a:xfrm>
            <a:off x="824242" y="2378035"/>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o2.</a:t>
            </a:r>
          </a:p>
        </p:txBody>
      </p:sp>
      <p:sp>
        <p:nvSpPr>
          <p:cNvPr id="15" name="Text Placeholder 12">
            <a:extLst>
              <a:ext uri="{FF2B5EF4-FFF2-40B4-BE49-F238E27FC236}">
                <a16:creationId xmlns:a16="http://schemas.microsoft.com/office/drawing/2014/main" id="{9366E515-A368-5E2D-8A9F-6BDBB76BC877}"/>
              </a:ext>
            </a:extLst>
          </p:cNvPr>
          <p:cNvSpPr>
            <a:spLocks noGrp="1"/>
          </p:cNvSpPr>
          <p:nvPr>
            <p:ph type="body" sz="quarter" idx="17" hasCustomPrompt="1"/>
          </p:nvPr>
        </p:nvSpPr>
        <p:spPr>
          <a:xfrm>
            <a:off x="1643379" y="2378035"/>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7" name="Text Placeholder 7">
            <a:extLst>
              <a:ext uri="{FF2B5EF4-FFF2-40B4-BE49-F238E27FC236}">
                <a16:creationId xmlns:a16="http://schemas.microsoft.com/office/drawing/2014/main" id="{1F522536-6FE3-2618-BC24-8C5188185870}"/>
              </a:ext>
            </a:extLst>
          </p:cNvPr>
          <p:cNvSpPr>
            <a:spLocks noGrp="1"/>
          </p:cNvSpPr>
          <p:nvPr>
            <p:ph type="body" sz="quarter" idx="13" hasCustomPrompt="1"/>
          </p:nvPr>
        </p:nvSpPr>
        <p:spPr>
          <a:xfrm>
            <a:off x="824242" y="300690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o3.</a:t>
            </a:r>
          </a:p>
        </p:txBody>
      </p:sp>
      <p:sp>
        <p:nvSpPr>
          <p:cNvPr id="16" name="Text Placeholder 12">
            <a:extLst>
              <a:ext uri="{FF2B5EF4-FFF2-40B4-BE49-F238E27FC236}">
                <a16:creationId xmlns:a16="http://schemas.microsoft.com/office/drawing/2014/main" id="{89C1155B-B06D-77D5-B3DC-9CEAEDF2D61F}"/>
              </a:ext>
            </a:extLst>
          </p:cNvPr>
          <p:cNvSpPr>
            <a:spLocks noGrp="1"/>
          </p:cNvSpPr>
          <p:nvPr>
            <p:ph type="body" sz="quarter" idx="18" hasCustomPrompt="1"/>
          </p:nvPr>
        </p:nvSpPr>
        <p:spPr>
          <a:xfrm>
            <a:off x="1643379" y="3009613"/>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9" name="Text Placeholder 7">
            <a:extLst>
              <a:ext uri="{FF2B5EF4-FFF2-40B4-BE49-F238E27FC236}">
                <a16:creationId xmlns:a16="http://schemas.microsoft.com/office/drawing/2014/main" id="{F3A36BC1-799A-6623-E5E3-1190C0C7C479}"/>
              </a:ext>
            </a:extLst>
          </p:cNvPr>
          <p:cNvSpPr>
            <a:spLocks noGrp="1"/>
          </p:cNvSpPr>
          <p:nvPr>
            <p:ph type="body" sz="quarter" idx="14" hasCustomPrompt="1"/>
          </p:nvPr>
        </p:nvSpPr>
        <p:spPr>
          <a:xfrm>
            <a:off x="824242" y="3635783"/>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o4.</a:t>
            </a:r>
          </a:p>
        </p:txBody>
      </p:sp>
      <p:sp>
        <p:nvSpPr>
          <p:cNvPr id="17" name="Text Placeholder 12">
            <a:extLst>
              <a:ext uri="{FF2B5EF4-FFF2-40B4-BE49-F238E27FC236}">
                <a16:creationId xmlns:a16="http://schemas.microsoft.com/office/drawing/2014/main" id="{92954362-36EF-4B42-19C7-6132A7E2A875}"/>
              </a:ext>
            </a:extLst>
          </p:cNvPr>
          <p:cNvSpPr>
            <a:spLocks noGrp="1"/>
          </p:cNvSpPr>
          <p:nvPr>
            <p:ph type="body" sz="quarter" idx="19" hasCustomPrompt="1"/>
          </p:nvPr>
        </p:nvSpPr>
        <p:spPr>
          <a:xfrm>
            <a:off x="1643379" y="363816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10" name="Text Placeholder 7">
            <a:extLst>
              <a:ext uri="{FF2B5EF4-FFF2-40B4-BE49-F238E27FC236}">
                <a16:creationId xmlns:a16="http://schemas.microsoft.com/office/drawing/2014/main" id="{9EF1DED4-DCEF-D1F3-17B9-BC29651F7DE8}"/>
              </a:ext>
            </a:extLst>
          </p:cNvPr>
          <p:cNvSpPr>
            <a:spLocks noGrp="1"/>
          </p:cNvSpPr>
          <p:nvPr>
            <p:ph type="body" sz="quarter" idx="15" hasCustomPrompt="1"/>
          </p:nvPr>
        </p:nvSpPr>
        <p:spPr>
          <a:xfrm>
            <a:off x="824242" y="4264656"/>
            <a:ext cx="788639" cy="533400"/>
          </a:xfrm>
        </p:spPr>
        <p:txBody>
          <a:bodyPr lIns="0" tIns="0" rIns="0" bIns="0" anchor="ctr">
            <a:noAutofit/>
          </a:bodyPr>
          <a:lstStyle>
            <a:lvl1pPr marL="0" indent="0" algn="ctr">
              <a:lnSpc>
                <a:spcPct val="60000"/>
              </a:lnSpc>
              <a:spcBef>
                <a:spcPts val="0"/>
              </a:spcBef>
              <a:spcAft>
                <a:spcPts val="0"/>
              </a:spcAft>
              <a:buNone/>
              <a:defRPr sz="5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o5.</a:t>
            </a:r>
          </a:p>
        </p:txBody>
      </p:sp>
      <p:sp>
        <p:nvSpPr>
          <p:cNvPr id="20" name="Text Placeholder 12">
            <a:extLst>
              <a:ext uri="{FF2B5EF4-FFF2-40B4-BE49-F238E27FC236}">
                <a16:creationId xmlns:a16="http://schemas.microsoft.com/office/drawing/2014/main" id="{A57B871C-EE51-327F-62B1-79B005BD932C}"/>
              </a:ext>
            </a:extLst>
          </p:cNvPr>
          <p:cNvSpPr>
            <a:spLocks noGrp="1"/>
          </p:cNvSpPr>
          <p:nvPr>
            <p:ph type="body" sz="quarter" idx="20" hasCustomPrompt="1"/>
          </p:nvPr>
        </p:nvSpPr>
        <p:spPr>
          <a:xfrm>
            <a:off x="1643379" y="4269747"/>
            <a:ext cx="5885179" cy="533400"/>
          </a:xfrm>
        </p:spPr>
        <p:txBody>
          <a:bodyPr bIns="0" anchor="b">
            <a:normAutofit/>
          </a:bodyPr>
          <a:lstStyle>
            <a:lvl1pPr marL="0" indent="0">
              <a:buNone/>
              <a:defRPr sz="2400">
                <a:solidFill>
                  <a:schemeClr val="tx1"/>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6889763"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n-US"/>
              <a:t>CSP Training Module Name: Presentation Template Created by PR</a:t>
            </a:r>
            <a:endParaRPr lang="en-US" dirty="0"/>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5812268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tx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CD5142E-2E7B-1488-E5DB-290186766DFD}"/>
              </a:ext>
              <a:ext uri="{C183D7F6-B498-43B3-948B-1728B52AA6E4}">
                <adec:decorative xmlns:adec="http://schemas.microsoft.com/office/drawing/2017/decorative" val="1"/>
              </a:ext>
            </a:extLst>
          </p:cNvPr>
          <p:cNvGrpSpPr/>
          <p:nvPr userDrawn="1"/>
        </p:nvGrpSpPr>
        <p:grpSpPr>
          <a:xfrm>
            <a:off x="5382569" y="2242"/>
            <a:ext cx="6806909" cy="6862481"/>
            <a:chOff x="5382569" y="2242"/>
            <a:chExt cx="6806909" cy="6862481"/>
          </a:xfrm>
        </p:grpSpPr>
        <p:pic>
          <p:nvPicPr>
            <p:cNvPr id="6" name="Graphic 5">
              <a:extLst>
                <a:ext uri="{FF2B5EF4-FFF2-40B4-BE49-F238E27FC236}">
                  <a16:creationId xmlns:a16="http://schemas.microsoft.com/office/drawing/2014/main" id="{02299C1B-36CA-1E4A-2BE2-A212B68067E6}"/>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140328" y="2242"/>
              <a:ext cx="6049150" cy="6862481"/>
            </a:xfrm>
            <a:prstGeom prst="rect">
              <a:avLst/>
            </a:prstGeom>
          </p:spPr>
        </p:pic>
        <p:pic>
          <p:nvPicPr>
            <p:cNvPr id="8" name="Graphic 7">
              <a:extLst>
                <a:ext uri="{FF2B5EF4-FFF2-40B4-BE49-F238E27FC236}">
                  <a16:creationId xmlns:a16="http://schemas.microsoft.com/office/drawing/2014/main" id="{37875AA7-8584-C85D-D920-B6F361221164}"/>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rot="10800000">
              <a:off x="5382569" y="5060315"/>
              <a:ext cx="927943" cy="1801301"/>
            </a:xfrm>
            <a:prstGeom prst="rect">
              <a:avLst/>
            </a:prstGeom>
          </p:spPr>
        </p:pic>
      </p:grpSp>
      <p:sp>
        <p:nvSpPr>
          <p:cNvPr id="2" name="Title 1"/>
          <p:cNvSpPr>
            <a:spLocks noGrp="1"/>
          </p:cNvSpPr>
          <p:nvPr>
            <p:ph type="ctrTitle" hasCustomPrompt="1"/>
          </p:nvPr>
        </p:nvSpPr>
        <p:spPr>
          <a:xfrm>
            <a:off x="6970326" y="1679216"/>
            <a:ext cx="4786877" cy="1518315"/>
          </a:xfrm>
        </p:spPr>
        <p:txBody>
          <a:bodyPr anchor="b">
            <a:normAutofit/>
          </a:bodyPr>
          <a:lstStyle>
            <a:lvl1pPr algn="l">
              <a:lnSpc>
                <a:spcPct val="90000"/>
              </a:lnSpc>
              <a:defRPr sz="6000" spc="100" baseline="0">
                <a:solidFill>
                  <a:schemeClr val="accent1"/>
                </a:solidFill>
              </a:defRPr>
            </a:lvl1pPr>
          </a:lstStyle>
          <a:p>
            <a:r>
              <a:rPr lang="en-US" dirty="0"/>
              <a:t>Add title </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a:off x="-29499" y="-2236"/>
            <a:ext cx="6814124" cy="6871095"/>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6814124"/>
              <a:gd name="connsiteY0" fmla="*/ 0 h 6897807"/>
              <a:gd name="connsiteX1" fmla="*/ 6814124 w 6814124"/>
              <a:gd name="connsiteY1" fmla="*/ 9870 h 6897807"/>
              <a:gd name="connsiteX2" fmla="*/ 6063554 w 6814124"/>
              <a:gd name="connsiteY2" fmla="*/ 2785785 h 6897807"/>
              <a:gd name="connsiteX3" fmla="*/ 5827334 w 6814124"/>
              <a:gd name="connsiteY3" fmla="*/ 2972475 h 6897807"/>
              <a:gd name="connsiteX4" fmla="*/ 5728274 w 6814124"/>
              <a:gd name="connsiteY4" fmla="*/ 2701965 h 6897807"/>
              <a:gd name="connsiteX5" fmla="*/ 5953064 w 6814124"/>
              <a:gd name="connsiteY5" fmla="*/ 1856145 h 6897807"/>
              <a:gd name="connsiteX6" fmla="*/ 5846384 w 6814124"/>
              <a:gd name="connsiteY6" fmla="*/ 1581825 h 6897807"/>
              <a:gd name="connsiteX7" fmla="*/ 5629214 w 6814124"/>
              <a:gd name="connsiteY7" fmla="*/ 1779945 h 6897807"/>
              <a:gd name="connsiteX8" fmla="*/ 4867214 w 6814124"/>
              <a:gd name="connsiteY8" fmla="*/ 4698405 h 6897807"/>
              <a:gd name="connsiteX9" fmla="*/ 4966274 w 6814124"/>
              <a:gd name="connsiteY9" fmla="*/ 4915575 h 6897807"/>
              <a:gd name="connsiteX10" fmla="*/ 5187254 w 6814124"/>
              <a:gd name="connsiteY10" fmla="*/ 4766985 h 6897807"/>
              <a:gd name="connsiteX11" fmla="*/ 5431094 w 6814124"/>
              <a:gd name="connsiteY11" fmla="*/ 3852585 h 6897807"/>
              <a:gd name="connsiteX12" fmla="*/ 5659694 w 6814124"/>
              <a:gd name="connsiteY12" fmla="*/ 3723045 h 6897807"/>
              <a:gd name="connsiteX13" fmla="*/ 5758754 w 6814124"/>
              <a:gd name="connsiteY13" fmla="*/ 3936405 h 6897807"/>
              <a:gd name="connsiteX14" fmla="*/ 5002015 w 6814124"/>
              <a:gd name="connsiteY14" fmla="*/ 6897807 h 6897807"/>
              <a:gd name="connsiteX15" fmla="*/ 973394 w 6814124"/>
              <a:gd name="connsiteY15" fmla="*/ 6886921 h 6897807"/>
              <a:gd name="connsiteX16" fmla="*/ 0 w 6814124"/>
              <a:gd name="connsiteY16" fmla="*/ 0 h 6897807"/>
              <a:gd name="connsiteX0" fmla="*/ 0 w 6814124"/>
              <a:gd name="connsiteY0" fmla="*/ 0 h 6897807"/>
              <a:gd name="connsiteX1" fmla="*/ 6814124 w 6814124"/>
              <a:gd name="connsiteY1" fmla="*/ 9870 h 6897807"/>
              <a:gd name="connsiteX2" fmla="*/ 6063554 w 6814124"/>
              <a:gd name="connsiteY2" fmla="*/ 2785785 h 6897807"/>
              <a:gd name="connsiteX3" fmla="*/ 5827334 w 6814124"/>
              <a:gd name="connsiteY3" fmla="*/ 2972475 h 6897807"/>
              <a:gd name="connsiteX4" fmla="*/ 5728274 w 6814124"/>
              <a:gd name="connsiteY4" fmla="*/ 2701965 h 6897807"/>
              <a:gd name="connsiteX5" fmla="*/ 5953064 w 6814124"/>
              <a:gd name="connsiteY5" fmla="*/ 1856145 h 6897807"/>
              <a:gd name="connsiteX6" fmla="*/ 5846384 w 6814124"/>
              <a:gd name="connsiteY6" fmla="*/ 1581825 h 6897807"/>
              <a:gd name="connsiteX7" fmla="*/ 5629214 w 6814124"/>
              <a:gd name="connsiteY7" fmla="*/ 1779945 h 6897807"/>
              <a:gd name="connsiteX8" fmla="*/ 4867214 w 6814124"/>
              <a:gd name="connsiteY8" fmla="*/ 4698405 h 6897807"/>
              <a:gd name="connsiteX9" fmla="*/ 4966274 w 6814124"/>
              <a:gd name="connsiteY9" fmla="*/ 4915575 h 6897807"/>
              <a:gd name="connsiteX10" fmla="*/ 5187254 w 6814124"/>
              <a:gd name="connsiteY10" fmla="*/ 4766985 h 6897807"/>
              <a:gd name="connsiteX11" fmla="*/ 5431094 w 6814124"/>
              <a:gd name="connsiteY11" fmla="*/ 3852585 h 6897807"/>
              <a:gd name="connsiteX12" fmla="*/ 5659694 w 6814124"/>
              <a:gd name="connsiteY12" fmla="*/ 3723045 h 6897807"/>
              <a:gd name="connsiteX13" fmla="*/ 5758754 w 6814124"/>
              <a:gd name="connsiteY13" fmla="*/ 3936405 h 6897807"/>
              <a:gd name="connsiteX14" fmla="*/ 5002015 w 6814124"/>
              <a:gd name="connsiteY14" fmla="*/ 6897807 h 6897807"/>
              <a:gd name="connsiteX15" fmla="*/ 973394 w 6814124"/>
              <a:gd name="connsiteY15" fmla="*/ 6886921 h 6897807"/>
              <a:gd name="connsiteX16" fmla="*/ 0 w 6814124"/>
              <a:gd name="connsiteY16" fmla="*/ 0 h 6897807"/>
              <a:gd name="connsiteX0" fmla="*/ 0 w 6814124"/>
              <a:gd name="connsiteY0" fmla="*/ 0 h 6887938"/>
              <a:gd name="connsiteX1" fmla="*/ 6814124 w 6814124"/>
              <a:gd name="connsiteY1" fmla="*/ 1 h 6887938"/>
              <a:gd name="connsiteX2" fmla="*/ 6063554 w 6814124"/>
              <a:gd name="connsiteY2" fmla="*/ 2775916 h 6887938"/>
              <a:gd name="connsiteX3" fmla="*/ 5827334 w 6814124"/>
              <a:gd name="connsiteY3" fmla="*/ 2962606 h 6887938"/>
              <a:gd name="connsiteX4" fmla="*/ 5728274 w 6814124"/>
              <a:gd name="connsiteY4" fmla="*/ 2692096 h 6887938"/>
              <a:gd name="connsiteX5" fmla="*/ 5953064 w 6814124"/>
              <a:gd name="connsiteY5" fmla="*/ 1846276 h 6887938"/>
              <a:gd name="connsiteX6" fmla="*/ 5846384 w 6814124"/>
              <a:gd name="connsiteY6" fmla="*/ 1571956 h 6887938"/>
              <a:gd name="connsiteX7" fmla="*/ 5629214 w 6814124"/>
              <a:gd name="connsiteY7" fmla="*/ 1770076 h 6887938"/>
              <a:gd name="connsiteX8" fmla="*/ 4867214 w 6814124"/>
              <a:gd name="connsiteY8" fmla="*/ 4688536 h 6887938"/>
              <a:gd name="connsiteX9" fmla="*/ 4966274 w 6814124"/>
              <a:gd name="connsiteY9" fmla="*/ 4905706 h 6887938"/>
              <a:gd name="connsiteX10" fmla="*/ 5187254 w 6814124"/>
              <a:gd name="connsiteY10" fmla="*/ 4757116 h 6887938"/>
              <a:gd name="connsiteX11" fmla="*/ 5431094 w 6814124"/>
              <a:gd name="connsiteY11" fmla="*/ 3842716 h 6887938"/>
              <a:gd name="connsiteX12" fmla="*/ 5659694 w 6814124"/>
              <a:gd name="connsiteY12" fmla="*/ 3713176 h 6887938"/>
              <a:gd name="connsiteX13" fmla="*/ 5758754 w 6814124"/>
              <a:gd name="connsiteY13" fmla="*/ 3926536 h 6887938"/>
              <a:gd name="connsiteX14" fmla="*/ 5002015 w 6814124"/>
              <a:gd name="connsiteY14" fmla="*/ 6887938 h 6887938"/>
              <a:gd name="connsiteX15" fmla="*/ 973394 w 6814124"/>
              <a:gd name="connsiteY15" fmla="*/ 6877052 h 6887938"/>
              <a:gd name="connsiteX16" fmla="*/ 0 w 6814124"/>
              <a:gd name="connsiteY16" fmla="*/ 0 h 6887938"/>
              <a:gd name="connsiteX0" fmla="*/ 0 w 6814124"/>
              <a:gd name="connsiteY0" fmla="*/ 0 h 6887938"/>
              <a:gd name="connsiteX1" fmla="*/ 6814124 w 6814124"/>
              <a:gd name="connsiteY1" fmla="*/ 1 h 6887938"/>
              <a:gd name="connsiteX2" fmla="*/ 6063554 w 6814124"/>
              <a:gd name="connsiteY2" fmla="*/ 2775916 h 6887938"/>
              <a:gd name="connsiteX3" fmla="*/ 5827334 w 6814124"/>
              <a:gd name="connsiteY3" fmla="*/ 2962606 h 6887938"/>
              <a:gd name="connsiteX4" fmla="*/ 5728274 w 6814124"/>
              <a:gd name="connsiteY4" fmla="*/ 2692096 h 6887938"/>
              <a:gd name="connsiteX5" fmla="*/ 5953064 w 6814124"/>
              <a:gd name="connsiteY5" fmla="*/ 1846276 h 6887938"/>
              <a:gd name="connsiteX6" fmla="*/ 5846384 w 6814124"/>
              <a:gd name="connsiteY6" fmla="*/ 1571956 h 6887938"/>
              <a:gd name="connsiteX7" fmla="*/ 5629214 w 6814124"/>
              <a:gd name="connsiteY7" fmla="*/ 1770076 h 6887938"/>
              <a:gd name="connsiteX8" fmla="*/ 4867214 w 6814124"/>
              <a:gd name="connsiteY8" fmla="*/ 4688536 h 6887938"/>
              <a:gd name="connsiteX9" fmla="*/ 4966274 w 6814124"/>
              <a:gd name="connsiteY9" fmla="*/ 4905706 h 6887938"/>
              <a:gd name="connsiteX10" fmla="*/ 5187254 w 6814124"/>
              <a:gd name="connsiteY10" fmla="*/ 4757116 h 6887938"/>
              <a:gd name="connsiteX11" fmla="*/ 5431094 w 6814124"/>
              <a:gd name="connsiteY11" fmla="*/ 3842716 h 6887938"/>
              <a:gd name="connsiteX12" fmla="*/ 5659694 w 6814124"/>
              <a:gd name="connsiteY12" fmla="*/ 3713176 h 6887938"/>
              <a:gd name="connsiteX13" fmla="*/ 5758754 w 6814124"/>
              <a:gd name="connsiteY13" fmla="*/ 3926536 h 6887938"/>
              <a:gd name="connsiteX14" fmla="*/ 5002015 w 6814124"/>
              <a:gd name="connsiteY14" fmla="*/ 6887938 h 6887938"/>
              <a:gd name="connsiteX15" fmla="*/ 0 w 6814124"/>
              <a:gd name="connsiteY15" fmla="*/ 6877052 h 6887938"/>
              <a:gd name="connsiteX16" fmla="*/ 0 w 6814124"/>
              <a:gd name="connsiteY16" fmla="*/ 0 h 6887938"/>
              <a:gd name="connsiteX0" fmla="*/ 0 w 6814124"/>
              <a:gd name="connsiteY0" fmla="*/ 0 h 6896790"/>
              <a:gd name="connsiteX1" fmla="*/ 6814124 w 6814124"/>
              <a:gd name="connsiteY1" fmla="*/ 1 h 6896790"/>
              <a:gd name="connsiteX2" fmla="*/ 6063554 w 6814124"/>
              <a:gd name="connsiteY2" fmla="*/ 2775916 h 6896790"/>
              <a:gd name="connsiteX3" fmla="*/ 5827334 w 6814124"/>
              <a:gd name="connsiteY3" fmla="*/ 2962606 h 6896790"/>
              <a:gd name="connsiteX4" fmla="*/ 5728274 w 6814124"/>
              <a:gd name="connsiteY4" fmla="*/ 2692096 h 6896790"/>
              <a:gd name="connsiteX5" fmla="*/ 5953064 w 6814124"/>
              <a:gd name="connsiteY5" fmla="*/ 1846276 h 6896790"/>
              <a:gd name="connsiteX6" fmla="*/ 5846384 w 6814124"/>
              <a:gd name="connsiteY6" fmla="*/ 1571956 h 6896790"/>
              <a:gd name="connsiteX7" fmla="*/ 5629214 w 6814124"/>
              <a:gd name="connsiteY7" fmla="*/ 1770076 h 6896790"/>
              <a:gd name="connsiteX8" fmla="*/ 4867214 w 6814124"/>
              <a:gd name="connsiteY8" fmla="*/ 4688536 h 6896790"/>
              <a:gd name="connsiteX9" fmla="*/ 4966274 w 6814124"/>
              <a:gd name="connsiteY9" fmla="*/ 4905706 h 6896790"/>
              <a:gd name="connsiteX10" fmla="*/ 5187254 w 6814124"/>
              <a:gd name="connsiteY10" fmla="*/ 4757116 h 6896790"/>
              <a:gd name="connsiteX11" fmla="*/ 5431094 w 6814124"/>
              <a:gd name="connsiteY11" fmla="*/ 3842716 h 6896790"/>
              <a:gd name="connsiteX12" fmla="*/ 5659694 w 6814124"/>
              <a:gd name="connsiteY12" fmla="*/ 3713176 h 6896790"/>
              <a:gd name="connsiteX13" fmla="*/ 5758754 w 6814124"/>
              <a:gd name="connsiteY13" fmla="*/ 3926536 h 6896790"/>
              <a:gd name="connsiteX14" fmla="*/ 5002015 w 6814124"/>
              <a:gd name="connsiteY14" fmla="*/ 6887938 h 6896790"/>
              <a:gd name="connsiteX15" fmla="*/ 0 w 6814124"/>
              <a:gd name="connsiteY15" fmla="*/ 6896790 h 6896790"/>
              <a:gd name="connsiteX16" fmla="*/ 0 w 6814124"/>
              <a:gd name="connsiteY16" fmla="*/ 0 h 6896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14124" h="6896790">
                <a:moveTo>
                  <a:pt x="0" y="0"/>
                </a:moveTo>
                <a:lnTo>
                  <a:pt x="6814124" y="1"/>
                </a:lnTo>
                <a:lnTo>
                  <a:pt x="6063554" y="2775916"/>
                </a:lnTo>
                <a:cubicBezTo>
                  <a:pt x="6030534" y="2883866"/>
                  <a:pt x="5993704" y="2976576"/>
                  <a:pt x="5827334" y="2962606"/>
                </a:cubicBezTo>
                <a:cubicBezTo>
                  <a:pt x="5641914" y="2845766"/>
                  <a:pt x="5734624" y="2747976"/>
                  <a:pt x="5728274" y="2692096"/>
                </a:cubicBezTo>
                <a:cubicBezTo>
                  <a:pt x="5818444" y="2355546"/>
                  <a:pt x="5878134" y="2121866"/>
                  <a:pt x="5953064" y="1846276"/>
                </a:cubicBezTo>
                <a:cubicBezTo>
                  <a:pt x="5994974" y="1687526"/>
                  <a:pt x="5969574" y="1615136"/>
                  <a:pt x="5846384" y="1571956"/>
                </a:cubicBezTo>
                <a:cubicBezTo>
                  <a:pt x="5711764" y="1563066"/>
                  <a:pt x="5672394" y="1597356"/>
                  <a:pt x="5629214" y="1770076"/>
                </a:cubicBezTo>
                <a:cubicBezTo>
                  <a:pt x="5644454" y="1858976"/>
                  <a:pt x="4851974" y="4599636"/>
                  <a:pt x="4867214" y="4688536"/>
                </a:cubicBezTo>
                <a:cubicBezTo>
                  <a:pt x="4832289" y="4824426"/>
                  <a:pt x="4898964" y="4880306"/>
                  <a:pt x="4966274" y="4905706"/>
                </a:cubicBezTo>
                <a:cubicBezTo>
                  <a:pt x="5075494" y="4904436"/>
                  <a:pt x="5132009" y="4917136"/>
                  <a:pt x="5187254" y="4757116"/>
                </a:cubicBezTo>
                <a:lnTo>
                  <a:pt x="5431094" y="3842716"/>
                </a:lnTo>
                <a:cubicBezTo>
                  <a:pt x="5455224" y="3756356"/>
                  <a:pt x="5528884" y="3692856"/>
                  <a:pt x="5659694" y="3713176"/>
                </a:cubicBezTo>
                <a:cubicBezTo>
                  <a:pt x="5803204" y="3791916"/>
                  <a:pt x="5756214" y="3882086"/>
                  <a:pt x="5758754" y="3926536"/>
                </a:cubicBezTo>
                <a:lnTo>
                  <a:pt x="5002015" y="6887938"/>
                </a:lnTo>
                <a:lnTo>
                  <a:pt x="0" y="6896790"/>
                </a:lnTo>
                <a:lnTo>
                  <a:pt x="0" y="0"/>
                </a:lnTo>
                <a:close/>
              </a:path>
            </a:pathLst>
          </a:custGeom>
          <a:solidFill>
            <a:schemeClr val="bg2"/>
          </a:solidFill>
          <a:ln>
            <a:noFill/>
          </a:ln>
        </p:spPr>
        <p:txBody>
          <a:bodyPr anchor="ctr"/>
          <a:lstStyle>
            <a:lvl1pPr algn="ctr">
              <a:defRPr baseline="-25000"/>
            </a:lvl1pPr>
          </a:lstStyle>
          <a:p>
            <a:endParaRPr lang="en-US" dirty="0"/>
          </a:p>
        </p:txBody>
      </p:sp>
      <p:sp>
        <p:nvSpPr>
          <p:cNvPr id="7" name="Text Placeholder 6">
            <a:extLst>
              <a:ext uri="{FF2B5EF4-FFF2-40B4-BE49-F238E27FC236}">
                <a16:creationId xmlns:a16="http://schemas.microsoft.com/office/drawing/2014/main" id="{E1A56017-320A-546E-A749-7145642CB967}"/>
              </a:ext>
            </a:extLst>
          </p:cNvPr>
          <p:cNvSpPr>
            <a:spLocks noGrp="1"/>
          </p:cNvSpPr>
          <p:nvPr>
            <p:ph type="body" sz="quarter" idx="12" hasCustomPrompt="1"/>
          </p:nvPr>
        </p:nvSpPr>
        <p:spPr>
          <a:xfrm>
            <a:off x="6970326" y="3748958"/>
            <a:ext cx="4786878" cy="2258013"/>
          </a:xfrm>
        </p:spPr>
        <p:txBody>
          <a:bodyPr lIns="91440" tIns="0">
            <a:normAutofit/>
          </a:bodyPr>
          <a:lstStyle>
            <a:lvl1pPr marL="0" indent="0">
              <a:spcBef>
                <a:spcPts val="0"/>
              </a:spcBef>
              <a:spcAft>
                <a:spcPts val="0"/>
              </a:spcAft>
              <a:buFont typeface="Courier New" panose="02070309020205020404" pitchFamily="49" charset="0"/>
              <a:buNone/>
              <a:defRPr sz="1600">
                <a:solidFill>
                  <a:schemeClr val="bg1"/>
                </a:solidFill>
              </a:defRPr>
            </a:lvl1pPr>
            <a:lvl2pPr marL="274320" indent="-274320">
              <a:buFont typeface="Courier New" panose="02070309020205020404" pitchFamily="49" charset="0"/>
              <a:buChar char="o"/>
              <a:defRPr sz="1200">
                <a:solidFill>
                  <a:schemeClr val="bg1"/>
                </a:solidFill>
              </a:defRPr>
            </a:lvl2pPr>
            <a:lvl3pPr marL="274320" indent="-274320">
              <a:buFont typeface="Courier New" panose="02070309020205020404" pitchFamily="49" charset="0"/>
              <a:buChar char="o"/>
              <a:defRPr sz="1050">
                <a:solidFill>
                  <a:schemeClr val="bg1"/>
                </a:solidFill>
              </a:defRPr>
            </a:lvl3pPr>
            <a:lvl4pPr marL="274320" indent="-274320">
              <a:buFont typeface="Courier New" panose="02070309020205020404" pitchFamily="49" charset="0"/>
              <a:buChar char="o"/>
              <a:defRPr sz="1050">
                <a:solidFill>
                  <a:schemeClr val="bg1"/>
                </a:solidFill>
              </a:defRPr>
            </a:lvl4pPr>
            <a:lvl5pPr marL="274320" indent="-274320">
              <a:buFont typeface="Courier New" panose="02070309020205020404" pitchFamily="49" charset="0"/>
              <a:buChar char="o"/>
              <a:defRPr sz="1050">
                <a:solidFill>
                  <a:schemeClr val="bg1"/>
                </a:solidFill>
              </a:defRPr>
            </a:lvl5pPr>
          </a:lstStyle>
          <a:p>
            <a:pPr lvl="0"/>
            <a:r>
              <a:rPr lang="en-US" dirty="0"/>
              <a:t>Click to add text</a:t>
            </a:r>
          </a:p>
        </p:txBody>
      </p:sp>
    </p:spTree>
    <p:extLst>
      <p:ext uri="{BB962C8B-B14F-4D97-AF65-F5344CB8AC3E}">
        <p14:creationId xmlns:p14="http://schemas.microsoft.com/office/powerpoint/2010/main" val="46274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6093537" y="-1946"/>
            <a:ext cx="3601340" cy="6881814"/>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dirty="0"/>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dirty="0"/>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6889763"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n-US"/>
              <a:t>CSP Training Module Name: Presentation Template Created by PR</a:t>
            </a:r>
            <a:endParaRPr lang="en-US" dirty="0"/>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a:t>
            </a:fld>
            <a:endParaRPr lang="en-US" dirty="0"/>
          </a:p>
        </p:txBody>
      </p:sp>
      <p:sp>
        <p:nvSpPr>
          <p:cNvPr id="3" name="Title 1">
            <a:extLst>
              <a:ext uri="{FF2B5EF4-FFF2-40B4-BE49-F238E27FC236}">
                <a16:creationId xmlns:a16="http://schemas.microsoft.com/office/drawing/2014/main" id="{B7EC4C7D-9F32-3DD5-0898-0A64AB3E48C2}"/>
              </a:ext>
            </a:extLst>
          </p:cNvPr>
          <p:cNvSpPr>
            <a:spLocks noGrp="1"/>
          </p:cNvSpPr>
          <p:nvPr>
            <p:ph type="ctrTitle" hasCustomPrompt="1"/>
          </p:nvPr>
        </p:nvSpPr>
        <p:spPr>
          <a:xfrm>
            <a:off x="796322" y="320040"/>
            <a:ext cx="6732237" cy="1017147"/>
          </a:xfrm>
        </p:spPr>
        <p:txBody>
          <a:bodyPr anchor="b">
            <a:noAutofit/>
          </a:bodyPr>
          <a:lstStyle>
            <a:lvl1pPr algn="l">
              <a:lnSpc>
                <a:spcPct val="90000"/>
              </a:lnSpc>
              <a:defRPr sz="3600" spc="100" baseline="0">
                <a:solidFill>
                  <a:schemeClr val="tx1"/>
                </a:solidFill>
              </a:defRPr>
            </a:lvl1pPr>
          </a:lstStyle>
          <a:p>
            <a:r>
              <a:rPr lang="en-US" dirty="0"/>
              <a:t>Add title here</a:t>
            </a:r>
          </a:p>
        </p:txBody>
      </p:sp>
      <p:sp>
        <p:nvSpPr>
          <p:cNvPr id="4" name="Text Placeholder 7">
            <a:extLst>
              <a:ext uri="{FF2B5EF4-FFF2-40B4-BE49-F238E27FC236}">
                <a16:creationId xmlns:a16="http://schemas.microsoft.com/office/drawing/2014/main" id="{3CD56122-AE93-63D3-9B51-14AA353EC027}"/>
              </a:ext>
            </a:extLst>
          </p:cNvPr>
          <p:cNvSpPr>
            <a:spLocks noGrp="1"/>
          </p:cNvSpPr>
          <p:nvPr>
            <p:ph type="body" sz="quarter" idx="10" hasCustomPrompt="1"/>
          </p:nvPr>
        </p:nvSpPr>
        <p:spPr>
          <a:xfrm>
            <a:off x="824242" y="174947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o1.</a:t>
            </a:r>
          </a:p>
        </p:txBody>
      </p:sp>
      <p:sp>
        <p:nvSpPr>
          <p:cNvPr id="5" name="Text Placeholder 12">
            <a:extLst>
              <a:ext uri="{FF2B5EF4-FFF2-40B4-BE49-F238E27FC236}">
                <a16:creationId xmlns:a16="http://schemas.microsoft.com/office/drawing/2014/main" id="{80B457C0-C5F0-38B3-A5A4-4CF83DA5DCA9}"/>
              </a:ext>
            </a:extLst>
          </p:cNvPr>
          <p:cNvSpPr>
            <a:spLocks noGrp="1"/>
          </p:cNvSpPr>
          <p:nvPr>
            <p:ph type="body" sz="quarter" idx="16" hasCustomPrompt="1"/>
          </p:nvPr>
        </p:nvSpPr>
        <p:spPr>
          <a:xfrm>
            <a:off x="1643379" y="174947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18" name="Text Placeholder 7">
            <a:extLst>
              <a:ext uri="{FF2B5EF4-FFF2-40B4-BE49-F238E27FC236}">
                <a16:creationId xmlns:a16="http://schemas.microsoft.com/office/drawing/2014/main" id="{A608DDE2-7690-8BBF-1E41-BF40F26AF191}"/>
              </a:ext>
            </a:extLst>
          </p:cNvPr>
          <p:cNvSpPr>
            <a:spLocks noGrp="1"/>
          </p:cNvSpPr>
          <p:nvPr>
            <p:ph type="body" sz="quarter" idx="13" hasCustomPrompt="1"/>
          </p:nvPr>
        </p:nvSpPr>
        <p:spPr>
          <a:xfrm>
            <a:off x="824242" y="300690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o3.</a:t>
            </a:r>
          </a:p>
        </p:txBody>
      </p:sp>
      <p:sp>
        <p:nvSpPr>
          <p:cNvPr id="19" name="Text Placeholder 12">
            <a:extLst>
              <a:ext uri="{FF2B5EF4-FFF2-40B4-BE49-F238E27FC236}">
                <a16:creationId xmlns:a16="http://schemas.microsoft.com/office/drawing/2014/main" id="{4A70176D-1CA9-F362-DA0D-140ADC80AB78}"/>
              </a:ext>
            </a:extLst>
          </p:cNvPr>
          <p:cNvSpPr>
            <a:spLocks noGrp="1"/>
          </p:cNvSpPr>
          <p:nvPr>
            <p:ph type="body" sz="quarter" idx="18" hasCustomPrompt="1"/>
          </p:nvPr>
        </p:nvSpPr>
        <p:spPr>
          <a:xfrm>
            <a:off x="1643379" y="3009613"/>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25" name="Text Placeholder 7">
            <a:extLst>
              <a:ext uri="{FF2B5EF4-FFF2-40B4-BE49-F238E27FC236}">
                <a16:creationId xmlns:a16="http://schemas.microsoft.com/office/drawing/2014/main" id="{0B557568-DAFA-B892-D220-F9088C6909A3}"/>
              </a:ext>
            </a:extLst>
          </p:cNvPr>
          <p:cNvSpPr>
            <a:spLocks noGrp="1"/>
          </p:cNvSpPr>
          <p:nvPr>
            <p:ph type="body" sz="quarter" idx="14" hasCustomPrompt="1"/>
          </p:nvPr>
        </p:nvSpPr>
        <p:spPr>
          <a:xfrm>
            <a:off x="824242" y="3635783"/>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o4.</a:t>
            </a:r>
          </a:p>
        </p:txBody>
      </p:sp>
      <p:sp>
        <p:nvSpPr>
          <p:cNvPr id="26" name="Text Placeholder 12">
            <a:extLst>
              <a:ext uri="{FF2B5EF4-FFF2-40B4-BE49-F238E27FC236}">
                <a16:creationId xmlns:a16="http://schemas.microsoft.com/office/drawing/2014/main" id="{5920ECF3-A4B7-A9A1-C23F-56EDD775AC7B}"/>
              </a:ext>
            </a:extLst>
          </p:cNvPr>
          <p:cNvSpPr>
            <a:spLocks noGrp="1"/>
          </p:cNvSpPr>
          <p:nvPr>
            <p:ph type="body" sz="quarter" idx="19" hasCustomPrompt="1"/>
          </p:nvPr>
        </p:nvSpPr>
        <p:spPr>
          <a:xfrm>
            <a:off x="1643379" y="363816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27" name="Text Placeholder 7">
            <a:extLst>
              <a:ext uri="{FF2B5EF4-FFF2-40B4-BE49-F238E27FC236}">
                <a16:creationId xmlns:a16="http://schemas.microsoft.com/office/drawing/2014/main" id="{0A92B7FF-F522-FFD6-3A37-5C7F5CB3AE4D}"/>
              </a:ext>
            </a:extLst>
          </p:cNvPr>
          <p:cNvSpPr>
            <a:spLocks noGrp="1"/>
          </p:cNvSpPr>
          <p:nvPr>
            <p:ph type="body" sz="quarter" idx="15" hasCustomPrompt="1"/>
          </p:nvPr>
        </p:nvSpPr>
        <p:spPr>
          <a:xfrm>
            <a:off x="824242" y="4264656"/>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o5.</a:t>
            </a:r>
          </a:p>
        </p:txBody>
      </p:sp>
      <p:sp>
        <p:nvSpPr>
          <p:cNvPr id="28" name="Text Placeholder 12">
            <a:extLst>
              <a:ext uri="{FF2B5EF4-FFF2-40B4-BE49-F238E27FC236}">
                <a16:creationId xmlns:a16="http://schemas.microsoft.com/office/drawing/2014/main" id="{718010FC-71DC-C4A0-BBE6-35E03F05FE2E}"/>
              </a:ext>
            </a:extLst>
          </p:cNvPr>
          <p:cNvSpPr>
            <a:spLocks noGrp="1"/>
          </p:cNvSpPr>
          <p:nvPr>
            <p:ph type="body" sz="quarter" idx="20" hasCustomPrompt="1"/>
          </p:nvPr>
        </p:nvSpPr>
        <p:spPr>
          <a:xfrm>
            <a:off x="1643379" y="4269747"/>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29" name="Text Placeholder 7">
            <a:extLst>
              <a:ext uri="{FF2B5EF4-FFF2-40B4-BE49-F238E27FC236}">
                <a16:creationId xmlns:a16="http://schemas.microsoft.com/office/drawing/2014/main" id="{2512EE29-359B-8558-2A40-DB8D4D256652}"/>
              </a:ext>
            </a:extLst>
          </p:cNvPr>
          <p:cNvSpPr>
            <a:spLocks noGrp="1"/>
          </p:cNvSpPr>
          <p:nvPr>
            <p:ph type="body" sz="quarter" idx="12" hasCustomPrompt="1"/>
          </p:nvPr>
        </p:nvSpPr>
        <p:spPr>
          <a:xfrm>
            <a:off x="824242" y="2378035"/>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o2.</a:t>
            </a:r>
          </a:p>
        </p:txBody>
      </p:sp>
      <p:sp>
        <p:nvSpPr>
          <p:cNvPr id="30" name="Text Placeholder 12">
            <a:extLst>
              <a:ext uri="{FF2B5EF4-FFF2-40B4-BE49-F238E27FC236}">
                <a16:creationId xmlns:a16="http://schemas.microsoft.com/office/drawing/2014/main" id="{70CCBBEB-A224-6D89-748B-8053ED48B25A}"/>
              </a:ext>
            </a:extLst>
          </p:cNvPr>
          <p:cNvSpPr>
            <a:spLocks noGrp="1"/>
          </p:cNvSpPr>
          <p:nvPr>
            <p:ph type="body" sz="quarter" idx="17" hasCustomPrompt="1"/>
          </p:nvPr>
        </p:nvSpPr>
        <p:spPr>
          <a:xfrm>
            <a:off x="1643379" y="2378035"/>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Tree>
    <p:extLst>
      <p:ext uri="{BB962C8B-B14F-4D97-AF65-F5344CB8AC3E}">
        <p14:creationId xmlns:p14="http://schemas.microsoft.com/office/powerpoint/2010/main" val="2473709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615541" y="715654"/>
            <a:ext cx="4786877" cy="1518315"/>
          </a:xfrm>
        </p:spPr>
        <p:txBody>
          <a:bodyPr anchor="b">
            <a:normAutofit/>
          </a:bodyPr>
          <a:lstStyle>
            <a:lvl1pPr algn="l">
              <a:lnSpc>
                <a:spcPct val="90000"/>
              </a:lnSpc>
              <a:defRPr sz="3600" spc="100" baseline="0">
                <a:solidFill>
                  <a:schemeClr val="bg1"/>
                </a:solidFill>
              </a:defRPr>
            </a:lvl1pPr>
          </a:lstStyle>
          <a:p>
            <a:r>
              <a:rPr lang="en-US" dirty="0"/>
              <a:t>Add title here</a:t>
            </a:r>
          </a:p>
        </p:txBody>
      </p:sp>
      <p:sp>
        <p:nvSpPr>
          <p:cNvPr id="3" name="Subtitle 2"/>
          <p:cNvSpPr>
            <a:spLocks noGrp="1"/>
          </p:cNvSpPr>
          <p:nvPr>
            <p:ph type="subTitle" idx="1" hasCustomPrompt="1"/>
          </p:nvPr>
        </p:nvSpPr>
        <p:spPr>
          <a:xfrm>
            <a:off x="6605708" y="2431477"/>
            <a:ext cx="4786877" cy="763899"/>
          </a:xfrm>
        </p:spPr>
        <p:txBody>
          <a:bodyPr lIns="91440" tIns="91440" rIns="91440" bIns="0">
            <a:normAutofit/>
          </a:bodyPr>
          <a:lstStyle>
            <a:lvl1pPr marL="0" indent="0" algn="l">
              <a:spcBef>
                <a:spcPts val="0"/>
              </a:spcBef>
              <a:spcAft>
                <a:spcPts val="0"/>
              </a:spcAft>
              <a:buNone/>
              <a:defRPr sz="2400" cap="none" spc="0" baseline="0">
                <a:solidFill>
                  <a:schemeClr val="accent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Add Subtitle here</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a:off x="0" y="-2235"/>
            <a:ext cx="5840730" cy="6862275"/>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40730" h="6887937">
                <a:moveTo>
                  <a:pt x="0" y="0"/>
                </a:moveTo>
                <a:lnTo>
                  <a:pt x="5840730" y="0"/>
                </a:lnTo>
                <a:lnTo>
                  <a:pt x="5090160" y="2775915"/>
                </a:lnTo>
                <a:cubicBezTo>
                  <a:pt x="5057140" y="2883865"/>
                  <a:pt x="5020310" y="2976575"/>
                  <a:pt x="4853940" y="2962605"/>
                </a:cubicBezTo>
                <a:cubicBezTo>
                  <a:pt x="4668520" y="2845765"/>
                  <a:pt x="4761230" y="2747975"/>
                  <a:pt x="4754880" y="2692095"/>
                </a:cubicBezTo>
                <a:cubicBezTo>
                  <a:pt x="4845050" y="2355545"/>
                  <a:pt x="4904740" y="2121865"/>
                  <a:pt x="4979670" y="1846275"/>
                </a:cubicBezTo>
                <a:cubicBezTo>
                  <a:pt x="5021580" y="1687525"/>
                  <a:pt x="4996180" y="1615135"/>
                  <a:pt x="4872990" y="1571955"/>
                </a:cubicBezTo>
                <a:cubicBezTo>
                  <a:pt x="4738370" y="1563065"/>
                  <a:pt x="4699000" y="1597355"/>
                  <a:pt x="4655820" y="1770075"/>
                </a:cubicBezTo>
                <a:cubicBezTo>
                  <a:pt x="4671060" y="1858975"/>
                  <a:pt x="3878580" y="4599635"/>
                  <a:pt x="3893820" y="4688535"/>
                </a:cubicBezTo>
                <a:cubicBezTo>
                  <a:pt x="3858895" y="4824425"/>
                  <a:pt x="3925570" y="4880305"/>
                  <a:pt x="3992880" y="4905705"/>
                </a:cubicBezTo>
                <a:cubicBezTo>
                  <a:pt x="4102100" y="4904435"/>
                  <a:pt x="4158615" y="4917135"/>
                  <a:pt x="4213860" y="4757115"/>
                </a:cubicBezTo>
                <a:lnTo>
                  <a:pt x="4457700" y="3842715"/>
                </a:lnTo>
                <a:cubicBezTo>
                  <a:pt x="4481830" y="3756355"/>
                  <a:pt x="4555490" y="3692855"/>
                  <a:pt x="4686300" y="3713175"/>
                </a:cubicBezTo>
                <a:cubicBezTo>
                  <a:pt x="4829810" y="3791915"/>
                  <a:pt x="4782820" y="3882085"/>
                  <a:pt x="4785360" y="3926535"/>
                </a:cubicBezTo>
                <a:lnTo>
                  <a:pt x="4028621" y="6887937"/>
                </a:lnTo>
                <a:lnTo>
                  <a:pt x="0" y="6877051"/>
                </a:lnTo>
                <a:lnTo>
                  <a:pt x="0" y="0"/>
                </a:lnTo>
                <a:close/>
              </a:path>
            </a:pathLst>
          </a:custGeom>
          <a:solidFill>
            <a:schemeClr val="bg2"/>
          </a:solidFill>
          <a:ln>
            <a:noFill/>
          </a:ln>
        </p:spPr>
        <p:txBody>
          <a:bodyPr anchor="ctr"/>
          <a:lstStyle>
            <a:lvl1pPr algn="ctr">
              <a:defRPr baseline="-25000"/>
            </a:lvl1pPr>
          </a:lstStyle>
          <a:p>
            <a:endParaRPr lang="en-US" dirty="0"/>
          </a:p>
        </p:txBody>
      </p:sp>
      <p:sp>
        <p:nvSpPr>
          <p:cNvPr id="7" name="Text Placeholder 6">
            <a:extLst>
              <a:ext uri="{FF2B5EF4-FFF2-40B4-BE49-F238E27FC236}">
                <a16:creationId xmlns:a16="http://schemas.microsoft.com/office/drawing/2014/main" id="{E1A56017-320A-546E-A749-7145642CB967}"/>
              </a:ext>
            </a:extLst>
          </p:cNvPr>
          <p:cNvSpPr>
            <a:spLocks noGrp="1"/>
          </p:cNvSpPr>
          <p:nvPr>
            <p:ph type="body" sz="quarter" idx="12" hasCustomPrompt="1"/>
          </p:nvPr>
        </p:nvSpPr>
        <p:spPr>
          <a:xfrm>
            <a:off x="6605708" y="3348617"/>
            <a:ext cx="2699066" cy="2569866"/>
          </a:xfrm>
        </p:spPr>
        <p:txBody>
          <a:bodyPr lIns="91440" tIns="0">
            <a:normAutofit/>
          </a:bodyPr>
          <a:lstStyle>
            <a:lvl1pPr marL="274320" indent="-274320">
              <a:spcAft>
                <a:spcPts val="600"/>
              </a:spcAft>
              <a:buFont typeface="Courier New" panose="02070309020205020404" pitchFamily="49" charset="0"/>
              <a:buChar char="o"/>
              <a:defRPr sz="1400">
                <a:solidFill>
                  <a:schemeClr val="bg1"/>
                </a:solidFill>
              </a:defRPr>
            </a:lvl1pPr>
            <a:lvl2pPr marL="274320" indent="-274320">
              <a:buFont typeface="Courier New" panose="02070309020205020404" pitchFamily="49" charset="0"/>
              <a:buChar char="o"/>
              <a:defRPr sz="1200">
                <a:solidFill>
                  <a:schemeClr val="bg1"/>
                </a:solidFill>
              </a:defRPr>
            </a:lvl2pPr>
            <a:lvl3pPr marL="274320" indent="-274320">
              <a:buFont typeface="Courier New" panose="02070309020205020404" pitchFamily="49" charset="0"/>
              <a:buChar char="o"/>
              <a:defRPr sz="1050">
                <a:solidFill>
                  <a:schemeClr val="bg1"/>
                </a:solidFill>
              </a:defRPr>
            </a:lvl3pPr>
            <a:lvl4pPr marL="274320" indent="-274320">
              <a:buFont typeface="Courier New" panose="02070309020205020404" pitchFamily="49" charset="0"/>
              <a:buChar char="o"/>
              <a:defRPr sz="1050">
                <a:solidFill>
                  <a:schemeClr val="bg1"/>
                </a:solidFill>
              </a:defRPr>
            </a:lvl4pPr>
            <a:lvl5pPr marL="274320" indent="-274320">
              <a:buFont typeface="Courier New" panose="02070309020205020404" pitchFamily="49" charset="0"/>
              <a:buChar char="o"/>
              <a:defRPr sz="1050">
                <a:solidFill>
                  <a:schemeClr val="bg1"/>
                </a:solidFill>
              </a:defRPr>
            </a:lvl5pPr>
          </a:lstStyle>
          <a:p>
            <a:pPr lvl="0"/>
            <a:r>
              <a:rPr lang="en-US" dirty="0"/>
              <a:t>Click to add text</a:t>
            </a:r>
          </a:p>
        </p:txBody>
      </p:sp>
      <p:pic>
        <p:nvPicPr>
          <p:cNvPr id="9" name="Graphic 8">
            <a:extLst>
              <a:ext uri="{FF2B5EF4-FFF2-40B4-BE49-F238E27FC236}">
                <a16:creationId xmlns:a16="http://schemas.microsoft.com/office/drawing/2014/main" id="{546FE873-5DC1-BDE4-557B-F18695033673}"/>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rot="10800000">
            <a:off x="4426666" y="5060315"/>
            <a:ext cx="927943" cy="1801301"/>
          </a:xfrm>
          <a:prstGeom prst="rect">
            <a:avLst/>
          </a:prstGeom>
        </p:spPr>
      </p:pic>
    </p:spTree>
    <p:extLst>
      <p:ext uri="{BB962C8B-B14F-4D97-AF65-F5344CB8AC3E}">
        <p14:creationId xmlns:p14="http://schemas.microsoft.com/office/powerpoint/2010/main" val="603767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96322" y="320040"/>
            <a:ext cx="6732237" cy="1524000"/>
          </a:xfrm>
        </p:spPr>
        <p:txBody>
          <a:bodyPr anchor="b">
            <a:normAutofit/>
          </a:bodyPr>
          <a:lstStyle>
            <a:lvl1pPr algn="l">
              <a:lnSpc>
                <a:spcPct val="90000"/>
              </a:lnSpc>
              <a:defRPr sz="3600" spc="100" baseline="0">
                <a:solidFill>
                  <a:schemeClr val="tx1"/>
                </a:solidFill>
              </a:defRPr>
            </a:lvl1pPr>
          </a:lstStyle>
          <a:p>
            <a:r>
              <a:rPr lang="en-US" dirty="0"/>
              <a:t>Add title here</a:t>
            </a:r>
          </a:p>
        </p:txBody>
      </p:sp>
      <p:sp>
        <p:nvSpPr>
          <p:cNvPr id="4" name="Content Placeholder 3">
            <a:extLst>
              <a:ext uri="{FF2B5EF4-FFF2-40B4-BE49-F238E27FC236}">
                <a16:creationId xmlns:a16="http://schemas.microsoft.com/office/drawing/2014/main" id="{B3EF88AD-4B54-9DC5-D315-825BE9FCEEF4}"/>
              </a:ext>
            </a:extLst>
          </p:cNvPr>
          <p:cNvSpPr>
            <a:spLocks noGrp="1"/>
          </p:cNvSpPr>
          <p:nvPr>
            <p:ph sz="quarter" idx="17"/>
          </p:nvPr>
        </p:nvSpPr>
        <p:spPr>
          <a:xfrm>
            <a:off x="796322" y="2252076"/>
            <a:ext cx="5797550" cy="3051762"/>
          </a:xfrm>
        </p:spPr>
        <p:txBody>
          <a:bodyPr>
            <a:norm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dirty="0"/>
          </a:p>
        </p:txBody>
      </p:sp>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6093537" y="-1946"/>
            <a:ext cx="3601340" cy="6881814"/>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dirty="0"/>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6889763"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n-US"/>
              <a:t>CSP Training Module Name: Presentation Template Created by PR</a:t>
            </a:r>
            <a:endParaRPr lang="en-US" dirty="0"/>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tx1"/>
                </a:solidFill>
                <a:latin typeface="+mn-lt"/>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120955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Single lin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96322" y="408820"/>
            <a:ext cx="8935507" cy="949467"/>
          </a:xfrm>
        </p:spPr>
        <p:txBody>
          <a:bodyPr anchor="b">
            <a:normAutofit/>
          </a:bodyPr>
          <a:lstStyle>
            <a:lvl1pPr algn="l">
              <a:lnSpc>
                <a:spcPct val="90000"/>
              </a:lnSpc>
              <a:defRPr sz="3600" spc="100" baseline="0">
                <a:solidFill>
                  <a:schemeClr val="tx1"/>
                </a:solidFill>
              </a:defRPr>
            </a:lvl1pPr>
          </a:lstStyle>
          <a:p>
            <a:r>
              <a:rPr lang="en-US" dirty="0"/>
              <a:t>Add title here</a:t>
            </a:r>
          </a:p>
        </p:txBody>
      </p:sp>
      <p:sp>
        <p:nvSpPr>
          <p:cNvPr id="4" name="Content Placeholder 3">
            <a:extLst>
              <a:ext uri="{FF2B5EF4-FFF2-40B4-BE49-F238E27FC236}">
                <a16:creationId xmlns:a16="http://schemas.microsoft.com/office/drawing/2014/main" id="{940D7E9A-1E17-C6A0-31A6-F6F620FF9E84}"/>
              </a:ext>
            </a:extLst>
          </p:cNvPr>
          <p:cNvSpPr>
            <a:spLocks noGrp="1"/>
          </p:cNvSpPr>
          <p:nvPr>
            <p:ph sz="quarter" idx="17"/>
          </p:nvPr>
        </p:nvSpPr>
        <p:spPr>
          <a:xfrm>
            <a:off x="796322" y="1986061"/>
            <a:ext cx="5797550" cy="4015244"/>
          </a:xfrm>
        </p:spPr>
        <p:txBody>
          <a:bodyPr>
            <a:norm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dirty="0"/>
          </a:p>
        </p:txBody>
      </p: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n-US"/>
              <a:t>CSP Training Module Name: Presentation Template Created by PR</a:t>
            </a:r>
            <a:endParaRPr lang="en-US" dirty="0"/>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tx1"/>
                </a:solidFill>
                <a:latin typeface="+mn-lt"/>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77690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2">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6093537" y="-1946"/>
            <a:ext cx="3601340" cy="6881814"/>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dirty="0"/>
          </a:p>
        </p:txBody>
      </p:sp>
      <p:sp>
        <p:nvSpPr>
          <p:cNvPr id="2" name="Title 1"/>
          <p:cNvSpPr>
            <a:spLocks noGrp="1"/>
          </p:cNvSpPr>
          <p:nvPr>
            <p:ph type="ctrTitle" hasCustomPrompt="1"/>
          </p:nvPr>
        </p:nvSpPr>
        <p:spPr>
          <a:xfrm>
            <a:off x="796322" y="320040"/>
            <a:ext cx="6732237" cy="1524000"/>
          </a:xfrm>
        </p:spPr>
        <p:txBody>
          <a:bodyPr anchor="b">
            <a:normAutofit/>
          </a:bodyPr>
          <a:lstStyle>
            <a:lvl1pPr algn="l">
              <a:lnSpc>
                <a:spcPct val="90000"/>
              </a:lnSpc>
              <a:defRPr sz="3600" spc="100" baseline="0">
                <a:solidFill>
                  <a:schemeClr val="tx1"/>
                </a:solidFill>
              </a:defRPr>
            </a:lvl1pPr>
          </a:lstStyle>
          <a:p>
            <a:r>
              <a:rPr lang="en-US" dirty="0"/>
              <a:t>Add title here</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796322" y="2252394"/>
            <a:ext cx="5797518" cy="2532966"/>
          </a:xfrm>
        </p:spPr>
        <p:txBody>
          <a:bodyPr lIns="91440" bIns="0" anchor="t">
            <a:normAutofit/>
          </a:bodyPr>
          <a:lstStyle>
            <a:lvl1pPr marL="0" indent="0">
              <a:spcBef>
                <a:spcPts val="600"/>
              </a:spcBef>
              <a:spcAft>
                <a:spcPts val="1800"/>
              </a:spcAft>
              <a:buNone/>
              <a:defRPr sz="1400"/>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6889763"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n-US"/>
              <a:t>CSP Training Module Name: Presentation Template Created by PR</a:t>
            </a:r>
            <a:endParaRPr lang="en-US" dirty="0"/>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dirty="0"/>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tx1"/>
                </a:solidFill>
                <a:latin typeface="+mn-lt"/>
              </a:defRPr>
            </a:lvl1pPr>
          </a:lstStyle>
          <a:p>
            <a:fld id="{3A98EE3D-8CD1-4C3F-BD1C-C98C9596463C}" type="slidenum">
              <a:rPr lang="en-US" smtClean="0"/>
              <a:pPr/>
              <a:t>‹#›</a:t>
            </a:fld>
            <a:endParaRPr lang="en-US" dirty="0"/>
          </a:p>
        </p:txBody>
      </p:sp>
      <p:pic>
        <p:nvPicPr>
          <p:cNvPr id="3" name="Graphic 2">
            <a:extLst>
              <a:ext uri="{FF2B5EF4-FFF2-40B4-BE49-F238E27FC236}">
                <a16:creationId xmlns:a16="http://schemas.microsoft.com/office/drawing/2014/main" id="{B38829F9-FA07-E84B-ED85-A3958046CBA5}"/>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804430" y="5008931"/>
            <a:ext cx="3842918" cy="435047"/>
          </a:xfrm>
          <a:prstGeom prst="rect">
            <a:avLst/>
          </a:prstGeom>
        </p:spPr>
      </p:pic>
    </p:spTree>
    <p:extLst>
      <p:ext uri="{BB962C8B-B14F-4D97-AF65-F5344CB8AC3E}">
        <p14:creationId xmlns:p14="http://schemas.microsoft.com/office/powerpoint/2010/main" val="3542979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8319A446-9DC9-77CB-F6E0-D5CC1C0C8D2A}"/>
              </a:ext>
              <a:ext uri="{C183D7F6-B498-43B3-948B-1728B52AA6E4}">
                <adec:decorative xmlns:adec="http://schemas.microsoft.com/office/drawing/2017/decorative" val="1"/>
              </a:ext>
            </a:extLst>
          </p:cNvPr>
          <p:cNvGrpSpPr/>
          <p:nvPr userDrawn="1"/>
        </p:nvGrpSpPr>
        <p:grpSpPr>
          <a:xfrm>
            <a:off x="8233290" y="0"/>
            <a:ext cx="2740011" cy="6850028"/>
            <a:chOff x="8233290" y="0"/>
            <a:chExt cx="2740011" cy="6850028"/>
          </a:xfrm>
        </p:grpSpPr>
        <p:pic>
          <p:nvPicPr>
            <p:cNvPr id="5" name="Graphic 4">
              <a:extLst>
                <a:ext uri="{FF2B5EF4-FFF2-40B4-BE49-F238E27FC236}">
                  <a16:creationId xmlns:a16="http://schemas.microsoft.com/office/drawing/2014/main" id="{E51D0537-C777-0B20-2AE3-6DD522E24216}"/>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233290" y="0"/>
              <a:ext cx="2740011" cy="6850028"/>
            </a:xfrm>
            <a:prstGeom prst="rect">
              <a:avLst/>
            </a:prstGeom>
          </p:spPr>
        </p:pic>
        <p:pic>
          <p:nvPicPr>
            <p:cNvPr id="6" name="Graphic 5">
              <a:extLst>
                <a:ext uri="{FF2B5EF4-FFF2-40B4-BE49-F238E27FC236}">
                  <a16:creationId xmlns:a16="http://schemas.microsoft.com/office/drawing/2014/main" id="{64F46914-ADE7-0BE9-0C39-280FE8F3B9CD}"/>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9001841" y="4372451"/>
              <a:ext cx="878334" cy="1705001"/>
            </a:xfrm>
            <a:prstGeom prst="rect">
              <a:avLst/>
            </a:prstGeom>
          </p:spPr>
        </p:pic>
      </p:grpSp>
      <p:sp>
        <p:nvSpPr>
          <p:cNvPr id="26" name="Rectangle: Rounded Corners 25">
            <a:extLst>
              <a:ext uri="{FF2B5EF4-FFF2-40B4-BE49-F238E27FC236}">
                <a16:creationId xmlns:a16="http://schemas.microsoft.com/office/drawing/2014/main" id="{4D27DC4C-0653-4DB5-ABFE-50764C59AD69}"/>
              </a:ext>
              <a:ext uri="{C183D7F6-B498-43B3-948B-1728B52AA6E4}">
                <adec:decorative xmlns:adec="http://schemas.microsoft.com/office/drawing/2017/decorative" val="1"/>
              </a:ext>
            </a:extLst>
          </p:cNvPr>
          <p:cNvSpPr/>
          <p:nvPr userDrawn="1"/>
        </p:nvSpPr>
        <p:spPr>
          <a:xfrm>
            <a:off x="7995403" y="1894376"/>
            <a:ext cx="2847975" cy="33908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447368" y="270880"/>
            <a:ext cx="11297264" cy="1524000"/>
          </a:xfrm>
        </p:spPr>
        <p:txBody>
          <a:bodyPr anchor="ctr">
            <a:normAutofit/>
          </a:bodyPr>
          <a:lstStyle>
            <a:lvl1pPr algn="ctr">
              <a:lnSpc>
                <a:spcPct val="90000"/>
              </a:lnSpc>
              <a:defRPr sz="3600" spc="100" baseline="0">
                <a:solidFill>
                  <a:schemeClr val="tx1"/>
                </a:solidFill>
              </a:defRPr>
            </a:lvl1pPr>
          </a:lstStyle>
          <a:p>
            <a:r>
              <a:rPr lang="en-US" dirty="0"/>
              <a:t>Add title here</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318352" y="1894376"/>
            <a:ext cx="2847975" cy="3390899"/>
          </a:xfrm>
          <a:prstGeom prst="roundRect">
            <a:avLst/>
          </a:prstGeom>
          <a:solidFill>
            <a:schemeClr val="accent1">
              <a:alpha val="10000"/>
            </a:schemeClr>
          </a:solidFill>
          <a:ln w="31750">
            <a:solidFill>
              <a:schemeClr val="accent1"/>
            </a:solidFill>
          </a:ln>
        </p:spPr>
        <p:txBody>
          <a:bodyPr lIns="0" tIns="274320" bIns="0" anchor="t">
            <a:normAutofit/>
          </a:bodyPr>
          <a:lstStyle>
            <a:lvl1pPr marL="0" indent="0" algn="ctr">
              <a:spcBef>
                <a:spcPts val="600"/>
              </a:spcBef>
              <a:spcAft>
                <a:spcPts val="1800"/>
              </a:spcAft>
              <a:buNone/>
              <a:defRPr sz="2400">
                <a:solidFill>
                  <a:schemeClr val="tx2"/>
                </a:solidFill>
                <a:latin typeface="+mj-lt"/>
              </a:defRPr>
            </a:lvl1pPr>
            <a:lvl2pPr marL="201168" indent="0">
              <a:buNone/>
              <a:defRPr/>
            </a:lvl2pPr>
            <a:lvl3pPr marL="384048" indent="0">
              <a:buNone/>
              <a:defRPr/>
            </a:lvl3pPr>
            <a:lvl4pPr marL="566928" indent="0">
              <a:buNone/>
              <a:defRPr/>
            </a:lvl4pPr>
            <a:lvl5pPr marL="749808" indent="0">
              <a:buNone/>
              <a:defRPr/>
            </a:lvl5pPr>
          </a:lstStyle>
          <a:p>
            <a:r>
              <a:rPr lang="en-US" dirty="0"/>
              <a:t>Add Subtitle here</a:t>
            </a:r>
          </a:p>
        </p:txBody>
      </p:sp>
      <p:sp>
        <p:nvSpPr>
          <p:cNvPr id="17" name="Picture Placeholder 16">
            <a:extLst>
              <a:ext uri="{FF2B5EF4-FFF2-40B4-BE49-F238E27FC236}">
                <a16:creationId xmlns:a16="http://schemas.microsoft.com/office/drawing/2014/main" id="{87E0A2EC-564E-BDA2-2E74-CEA1D54B10C9}"/>
              </a:ext>
            </a:extLst>
          </p:cNvPr>
          <p:cNvSpPr>
            <a:spLocks noGrp="1"/>
          </p:cNvSpPr>
          <p:nvPr>
            <p:ph type="pic" sz="quarter" idx="23"/>
          </p:nvPr>
        </p:nvSpPr>
        <p:spPr>
          <a:xfrm>
            <a:off x="2239419" y="2833688"/>
            <a:ext cx="1005840" cy="914400"/>
          </a:xfrm>
        </p:spPr>
        <p:txBody>
          <a:bodyPr>
            <a:normAutofit/>
          </a:bodyPr>
          <a:lstStyle>
            <a:lvl1pPr algn="ctr">
              <a:defRPr sz="1400"/>
            </a:lvl1pPr>
          </a:lstStyle>
          <a:p>
            <a:endParaRPr lang="en-US" dirty="0"/>
          </a:p>
        </p:txBody>
      </p:sp>
      <p:sp>
        <p:nvSpPr>
          <p:cNvPr id="11" name="Text Placeholder 10">
            <a:extLst>
              <a:ext uri="{FF2B5EF4-FFF2-40B4-BE49-F238E27FC236}">
                <a16:creationId xmlns:a16="http://schemas.microsoft.com/office/drawing/2014/main" id="{96DA7890-E49A-5536-1939-2B9589558EF6}"/>
              </a:ext>
            </a:extLst>
          </p:cNvPr>
          <p:cNvSpPr>
            <a:spLocks noGrp="1"/>
          </p:cNvSpPr>
          <p:nvPr>
            <p:ph type="body" sz="quarter" idx="20" hasCustomPrompt="1"/>
          </p:nvPr>
        </p:nvSpPr>
        <p:spPr>
          <a:xfrm>
            <a:off x="1605817" y="3989405"/>
            <a:ext cx="2275880" cy="893763"/>
          </a:xfrm>
        </p:spPr>
        <p:txBody>
          <a:bodyPr>
            <a:noAutofit/>
          </a:bodyPr>
          <a:lstStyle>
            <a:lvl1pPr marL="0" indent="0" algn="ctr">
              <a:buNone/>
              <a:defRPr sz="1400"/>
            </a:lvl1pPr>
            <a:lvl2pPr marL="201168" indent="0">
              <a:buNone/>
              <a:defRPr sz="1200"/>
            </a:lvl2pPr>
            <a:lvl3pPr marL="384048" indent="0">
              <a:buNone/>
              <a:defRPr sz="1200"/>
            </a:lvl3pPr>
            <a:lvl4pPr marL="566928" indent="0">
              <a:buNone/>
              <a:defRPr sz="1200"/>
            </a:lvl4pPr>
            <a:lvl5pPr marL="749808" indent="0">
              <a:buNone/>
              <a:defRPr sz="1200"/>
            </a:lvl5pPr>
          </a:lstStyle>
          <a:p>
            <a:pPr lvl="0"/>
            <a:r>
              <a:rPr lang="en-US" dirty="0"/>
              <a:t>Click to add text</a:t>
            </a:r>
          </a:p>
        </p:txBody>
      </p:sp>
      <p:sp>
        <p:nvSpPr>
          <p:cNvPr id="8" name="Text Placeholder 12">
            <a:extLst>
              <a:ext uri="{FF2B5EF4-FFF2-40B4-BE49-F238E27FC236}">
                <a16:creationId xmlns:a16="http://schemas.microsoft.com/office/drawing/2014/main" id="{4A1E2517-8244-627B-E6B6-4EF4FEDCA10E}"/>
              </a:ext>
            </a:extLst>
          </p:cNvPr>
          <p:cNvSpPr>
            <a:spLocks noGrp="1"/>
          </p:cNvSpPr>
          <p:nvPr>
            <p:ph type="body" sz="quarter" idx="18" hasCustomPrompt="1"/>
          </p:nvPr>
        </p:nvSpPr>
        <p:spPr>
          <a:xfrm>
            <a:off x="4651092" y="1894376"/>
            <a:ext cx="2847975" cy="3390899"/>
          </a:xfrm>
          <a:prstGeom prst="roundRect">
            <a:avLst/>
          </a:prstGeom>
          <a:solidFill>
            <a:schemeClr val="accent1">
              <a:alpha val="10000"/>
            </a:schemeClr>
          </a:solidFill>
          <a:ln w="31750">
            <a:solidFill>
              <a:schemeClr val="accent1"/>
            </a:solidFill>
          </a:ln>
        </p:spPr>
        <p:txBody>
          <a:bodyPr lIns="0" tIns="274320" bIns="0" anchor="t">
            <a:normAutofit/>
          </a:bodyPr>
          <a:lstStyle>
            <a:lvl1pPr marL="0" indent="0" algn="ctr">
              <a:spcBef>
                <a:spcPts val="600"/>
              </a:spcBef>
              <a:spcAft>
                <a:spcPts val="1800"/>
              </a:spcAft>
              <a:buNone/>
              <a:defRPr sz="2400">
                <a:solidFill>
                  <a:schemeClr val="tx2"/>
                </a:solidFill>
                <a:latin typeface="+mj-lt"/>
              </a:defRPr>
            </a:lvl1pPr>
            <a:lvl2pPr marL="201168" indent="0">
              <a:buNone/>
              <a:defRPr/>
            </a:lvl2pPr>
            <a:lvl3pPr marL="384048" indent="0">
              <a:buNone/>
              <a:defRPr/>
            </a:lvl3pPr>
            <a:lvl4pPr marL="566928" indent="0">
              <a:buNone/>
              <a:defRPr/>
            </a:lvl4pPr>
            <a:lvl5pPr marL="749808" indent="0">
              <a:buNone/>
              <a:defRPr/>
            </a:lvl5pPr>
          </a:lstStyle>
          <a:p>
            <a:r>
              <a:rPr lang="en-US" dirty="0"/>
              <a:t>Add Subtitle here</a:t>
            </a:r>
          </a:p>
        </p:txBody>
      </p:sp>
      <p:sp>
        <p:nvSpPr>
          <p:cNvPr id="18" name="Picture Placeholder 16">
            <a:extLst>
              <a:ext uri="{FF2B5EF4-FFF2-40B4-BE49-F238E27FC236}">
                <a16:creationId xmlns:a16="http://schemas.microsoft.com/office/drawing/2014/main" id="{054FC79A-A756-FC67-CBF8-0078E8F8C1A3}"/>
              </a:ext>
            </a:extLst>
          </p:cNvPr>
          <p:cNvSpPr>
            <a:spLocks noGrp="1"/>
          </p:cNvSpPr>
          <p:nvPr>
            <p:ph type="pic" sz="quarter" idx="24"/>
          </p:nvPr>
        </p:nvSpPr>
        <p:spPr>
          <a:xfrm>
            <a:off x="5572159" y="2954840"/>
            <a:ext cx="1005840" cy="914400"/>
          </a:xfrm>
        </p:spPr>
        <p:txBody>
          <a:bodyPr>
            <a:normAutofit/>
          </a:bodyPr>
          <a:lstStyle>
            <a:lvl1pPr algn="ctr">
              <a:defRPr sz="1400"/>
            </a:lvl1pPr>
          </a:lstStyle>
          <a:p>
            <a:endParaRPr lang="en-US" dirty="0"/>
          </a:p>
        </p:txBody>
      </p:sp>
      <p:sp>
        <p:nvSpPr>
          <p:cNvPr id="12" name="Text Placeholder 10">
            <a:extLst>
              <a:ext uri="{FF2B5EF4-FFF2-40B4-BE49-F238E27FC236}">
                <a16:creationId xmlns:a16="http://schemas.microsoft.com/office/drawing/2014/main" id="{EBE00383-F339-E668-9399-D2DC9718C39D}"/>
              </a:ext>
            </a:extLst>
          </p:cNvPr>
          <p:cNvSpPr>
            <a:spLocks noGrp="1"/>
          </p:cNvSpPr>
          <p:nvPr>
            <p:ph type="body" sz="quarter" idx="21" hasCustomPrompt="1"/>
          </p:nvPr>
        </p:nvSpPr>
        <p:spPr>
          <a:xfrm>
            <a:off x="4938557" y="3989404"/>
            <a:ext cx="2275880" cy="893763"/>
          </a:xfrm>
        </p:spPr>
        <p:txBody>
          <a:bodyPr>
            <a:noAutofit/>
          </a:bodyPr>
          <a:lstStyle>
            <a:lvl1pPr marL="0" indent="0" algn="ctr">
              <a:buNone/>
              <a:defRPr sz="1400"/>
            </a:lvl1pPr>
            <a:lvl2pPr marL="201168" indent="0">
              <a:buNone/>
              <a:defRPr sz="1200"/>
            </a:lvl2pPr>
            <a:lvl3pPr marL="384048" indent="0">
              <a:buNone/>
              <a:defRPr sz="1200"/>
            </a:lvl3pPr>
            <a:lvl4pPr marL="566928" indent="0">
              <a:buNone/>
              <a:defRPr sz="1200"/>
            </a:lvl4pPr>
            <a:lvl5pPr marL="749808" indent="0">
              <a:buNone/>
              <a:defRPr sz="1200"/>
            </a:lvl5pPr>
          </a:lstStyle>
          <a:p>
            <a:pPr lvl="0"/>
            <a:r>
              <a:rPr lang="en-US" dirty="0"/>
              <a:t>Click to add text</a:t>
            </a:r>
          </a:p>
        </p:txBody>
      </p:sp>
      <p:sp>
        <p:nvSpPr>
          <p:cNvPr id="9" name="Text Placeholder 12">
            <a:extLst>
              <a:ext uri="{FF2B5EF4-FFF2-40B4-BE49-F238E27FC236}">
                <a16:creationId xmlns:a16="http://schemas.microsoft.com/office/drawing/2014/main" id="{71A788CA-392F-F29F-08CD-FBCB24BA793A}"/>
              </a:ext>
            </a:extLst>
          </p:cNvPr>
          <p:cNvSpPr>
            <a:spLocks noGrp="1"/>
          </p:cNvSpPr>
          <p:nvPr>
            <p:ph type="body" sz="quarter" idx="19" hasCustomPrompt="1"/>
          </p:nvPr>
        </p:nvSpPr>
        <p:spPr>
          <a:xfrm>
            <a:off x="7995403" y="1894376"/>
            <a:ext cx="2847975" cy="3390899"/>
          </a:xfrm>
          <a:prstGeom prst="roundRect">
            <a:avLst/>
          </a:prstGeom>
          <a:solidFill>
            <a:schemeClr val="accent1">
              <a:alpha val="10000"/>
            </a:schemeClr>
          </a:solidFill>
          <a:ln w="31750">
            <a:solidFill>
              <a:schemeClr val="accent1"/>
            </a:solidFill>
          </a:ln>
        </p:spPr>
        <p:txBody>
          <a:bodyPr lIns="0" tIns="274320" bIns="0" anchor="t">
            <a:normAutofit/>
          </a:bodyPr>
          <a:lstStyle>
            <a:lvl1pPr marL="0" indent="0" algn="ctr">
              <a:spcBef>
                <a:spcPts val="600"/>
              </a:spcBef>
              <a:spcAft>
                <a:spcPts val="1800"/>
              </a:spcAft>
              <a:buNone/>
              <a:defRPr sz="2400">
                <a:solidFill>
                  <a:schemeClr val="tx2"/>
                </a:solidFill>
                <a:latin typeface="+mj-lt"/>
              </a:defRPr>
            </a:lvl1pPr>
            <a:lvl2pPr marL="201168" indent="0">
              <a:buNone/>
              <a:defRPr/>
            </a:lvl2pPr>
            <a:lvl3pPr marL="384048" indent="0">
              <a:buNone/>
              <a:defRPr/>
            </a:lvl3pPr>
            <a:lvl4pPr marL="566928" indent="0">
              <a:buNone/>
              <a:defRPr/>
            </a:lvl4pPr>
            <a:lvl5pPr marL="749808" indent="0">
              <a:buNone/>
              <a:defRPr/>
            </a:lvl5pPr>
          </a:lstStyle>
          <a:p>
            <a:r>
              <a:rPr lang="en-US" dirty="0"/>
              <a:t>Add Subtitle here</a:t>
            </a:r>
          </a:p>
        </p:txBody>
      </p:sp>
      <p:sp>
        <p:nvSpPr>
          <p:cNvPr id="19" name="Picture Placeholder 16">
            <a:extLst>
              <a:ext uri="{FF2B5EF4-FFF2-40B4-BE49-F238E27FC236}">
                <a16:creationId xmlns:a16="http://schemas.microsoft.com/office/drawing/2014/main" id="{6E7FBECC-1456-B16C-B42F-61BAE986F27C}"/>
              </a:ext>
            </a:extLst>
          </p:cNvPr>
          <p:cNvSpPr>
            <a:spLocks noGrp="1"/>
          </p:cNvSpPr>
          <p:nvPr>
            <p:ph type="pic" sz="quarter" idx="25"/>
          </p:nvPr>
        </p:nvSpPr>
        <p:spPr>
          <a:xfrm>
            <a:off x="8916470" y="2833688"/>
            <a:ext cx="1005840" cy="914400"/>
          </a:xfrm>
        </p:spPr>
        <p:txBody>
          <a:bodyPr>
            <a:normAutofit/>
          </a:bodyPr>
          <a:lstStyle>
            <a:lvl1pPr algn="ctr">
              <a:defRPr sz="1400"/>
            </a:lvl1pPr>
          </a:lstStyle>
          <a:p>
            <a:endParaRPr lang="en-US" dirty="0"/>
          </a:p>
        </p:txBody>
      </p:sp>
      <p:sp>
        <p:nvSpPr>
          <p:cNvPr id="15" name="Text Placeholder 10">
            <a:extLst>
              <a:ext uri="{FF2B5EF4-FFF2-40B4-BE49-F238E27FC236}">
                <a16:creationId xmlns:a16="http://schemas.microsoft.com/office/drawing/2014/main" id="{984A0CD0-C9DF-C8B2-FEE6-05F2F0403245}"/>
              </a:ext>
            </a:extLst>
          </p:cNvPr>
          <p:cNvSpPr>
            <a:spLocks noGrp="1"/>
          </p:cNvSpPr>
          <p:nvPr>
            <p:ph type="body" sz="quarter" idx="22" hasCustomPrompt="1"/>
          </p:nvPr>
        </p:nvSpPr>
        <p:spPr>
          <a:xfrm>
            <a:off x="8282868" y="3989404"/>
            <a:ext cx="2275880" cy="893763"/>
          </a:xfrm>
        </p:spPr>
        <p:txBody>
          <a:bodyPr>
            <a:noAutofit/>
          </a:bodyPr>
          <a:lstStyle>
            <a:lvl1pPr marL="0" indent="0" algn="ctr">
              <a:buNone/>
              <a:defRPr sz="1400"/>
            </a:lvl1pPr>
            <a:lvl2pPr marL="201168" indent="0">
              <a:buNone/>
              <a:defRPr sz="1200"/>
            </a:lvl2pPr>
            <a:lvl3pPr marL="384048" indent="0">
              <a:buNone/>
              <a:defRPr sz="1200"/>
            </a:lvl3pPr>
            <a:lvl4pPr marL="566928" indent="0">
              <a:buNone/>
              <a:defRPr sz="1200"/>
            </a:lvl4pPr>
            <a:lvl5pPr marL="749808" indent="0">
              <a:buNone/>
              <a:defRPr sz="1200"/>
            </a:lvl5pPr>
          </a:lstStyle>
          <a:p>
            <a:pPr lvl="0"/>
            <a:r>
              <a:rPr lang="en-US" dirty="0"/>
              <a:t>Click to add text</a:t>
            </a:r>
          </a:p>
        </p:txBody>
      </p: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n-US"/>
              <a:t>CSP Training Module Name: Presentation Template Created by PR</a:t>
            </a:r>
            <a:endParaRPr lang="en-US" dirty="0"/>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tx1"/>
                </a:solidFill>
                <a:latin typeface="+mn-lt"/>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360012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mparison Dark">
    <p:bg>
      <p:bgPr>
        <a:solidFill>
          <a:schemeClr val="tx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8319A446-9DC9-77CB-F6E0-D5CC1C0C8D2A}"/>
              </a:ext>
              <a:ext uri="{C183D7F6-B498-43B3-948B-1728B52AA6E4}">
                <adec:decorative xmlns:adec="http://schemas.microsoft.com/office/drawing/2017/decorative" val="1"/>
              </a:ext>
            </a:extLst>
          </p:cNvPr>
          <p:cNvGrpSpPr/>
          <p:nvPr userDrawn="1"/>
        </p:nvGrpSpPr>
        <p:grpSpPr>
          <a:xfrm>
            <a:off x="8233290" y="0"/>
            <a:ext cx="2740011" cy="6850028"/>
            <a:chOff x="8233290" y="0"/>
            <a:chExt cx="2740011" cy="6850028"/>
          </a:xfrm>
        </p:grpSpPr>
        <p:pic>
          <p:nvPicPr>
            <p:cNvPr id="5" name="Graphic 4">
              <a:extLst>
                <a:ext uri="{FF2B5EF4-FFF2-40B4-BE49-F238E27FC236}">
                  <a16:creationId xmlns:a16="http://schemas.microsoft.com/office/drawing/2014/main" id="{E51D0537-C777-0B20-2AE3-6DD522E24216}"/>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233290" y="0"/>
              <a:ext cx="2740011" cy="6850028"/>
            </a:xfrm>
            <a:prstGeom prst="rect">
              <a:avLst/>
            </a:prstGeom>
          </p:spPr>
        </p:pic>
        <p:pic>
          <p:nvPicPr>
            <p:cNvPr id="6" name="Graphic 5">
              <a:extLst>
                <a:ext uri="{FF2B5EF4-FFF2-40B4-BE49-F238E27FC236}">
                  <a16:creationId xmlns:a16="http://schemas.microsoft.com/office/drawing/2014/main" id="{64F46914-ADE7-0BE9-0C39-280FE8F3B9CD}"/>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9001841" y="4372451"/>
              <a:ext cx="878334" cy="1705001"/>
            </a:xfrm>
            <a:prstGeom prst="rect">
              <a:avLst/>
            </a:prstGeom>
          </p:spPr>
        </p:pic>
      </p:grpSp>
      <p:sp>
        <p:nvSpPr>
          <p:cNvPr id="3" name="Title 2">
            <a:extLst>
              <a:ext uri="{FF2B5EF4-FFF2-40B4-BE49-F238E27FC236}">
                <a16:creationId xmlns:a16="http://schemas.microsoft.com/office/drawing/2014/main" id="{30CF8376-A762-054E-EA3C-FF9430AD98E5}"/>
              </a:ext>
            </a:extLst>
          </p:cNvPr>
          <p:cNvSpPr>
            <a:spLocks noGrp="1"/>
          </p:cNvSpPr>
          <p:nvPr>
            <p:ph type="title" hasCustomPrompt="1"/>
          </p:nvPr>
        </p:nvSpPr>
        <p:spPr>
          <a:xfrm>
            <a:off x="409099" y="286603"/>
            <a:ext cx="11373803" cy="1450757"/>
          </a:xfrm>
        </p:spPr>
        <p:txBody>
          <a:bodyPr anchor="ctr">
            <a:normAutofit/>
          </a:bodyPr>
          <a:lstStyle>
            <a:lvl1pPr algn="ctr">
              <a:defRPr sz="3600">
                <a:solidFill>
                  <a:schemeClr val="bg1"/>
                </a:solidFill>
              </a:defRPr>
            </a:lvl1pPr>
          </a:lstStyle>
          <a:p>
            <a:r>
              <a:rPr lang="en-US" dirty="0"/>
              <a:t>Add title here</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318352" y="1894376"/>
            <a:ext cx="2847975" cy="3390899"/>
          </a:xfrm>
          <a:prstGeom prst="roundRect">
            <a:avLst/>
          </a:prstGeom>
          <a:solidFill>
            <a:schemeClr val="tx1"/>
          </a:solidFill>
          <a:ln w="31750">
            <a:solidFill>
              <a:schemeClr val="accent1"/>
            </a:solidFill>
          </a:ln>
        </p:spPr>
        <p:txBody>
          <a:bodyPr lIns="0" tIns="274320" bIns="0" anchor="t">
            <a:normAutofit/>
          </a:bodyPr>
          <a:lstStyle>
            <a:lvl1pPr marL="0" indent="0" algn="ctr">
              <a:spcBef>
                <a:spcPts val="600"/>
              </a:spcBef>
              <a:spcAft>
                <a:spcPts val="1800"/>
              </a:spcAft>
              <a:buNone/>
              <a:defRPr sz="2400">
                <a:solidFill>
                  <a:schemeClr val="accent1"/>
                </a:solidFill>
                <a:latin typeface="+mj-lt"/>
              </a:defRPr>
            </a:lvl1pPr>
            <a:lvl2pPr marL="201168" indent="0">
              <a:buNone/>
              <a:defRPr/>
            </a:lvl2pPr>
            <a:lvl3pPr marL="384048" indent="0">
              <a:buNone/>
              <a:defRPr/>
            </a:lvl3pPr>
            <a:lvl4pPr marL="566928" indent="0">
              <a:buNone/>
              <a:defRPr/>
            </a:lvl4pPr>
            <a:lvl5pPr marL="749808" indent="0">
              <a:buNone/>
              <a:defRPr/>
            </a:lvl5pPr>
          </a:lstStyle>
          <a:p>
            <a:r>
              <a:rPr lang="en-US" dirty="0"/>
              <a:t>Add Subtitle here</a:t>
            </a:r>
          </a:p>
        </p:txBody>
      </p:sp>
      <p:sp>
        <p:nvSpPr>
          <p:cNvPr id="17" name="Picture Placeholder 16">
            <a:extLst>
              <a:ext uri="{FF2B5EF4-FFF2-40B4-BE49-F238E27FC236}">
                <a16:creationId xmlns:a16="http://schemas.microsoft.com/office/drawing/2014/main" id="{87E0A2EC-564E-BDA2-2E74-CEA1D54B10C9}"/>
              </a:ext>
            </a:extLst>
          </p:cNvPr>
          <p:cNvSpPr>
            <a:spLocks noGrp="1"/>
          </p:cNvSpPr>
          <p:nvPr>
            <p:ph type="pic" sz="quarter" idx="23"/>
          </p:nvPr>
        </p:nvSpPr>
        <p:spPr>
          <a:xfrm>
            <a:off x="2239419" y="2833688"/>
            <a:ext cx="1005840" cy="914400"/>
          </a:xfrm>
        </p:spPr>
        <p:txBody>
          <a:bodyPr>
            <a:normAutofit/>
          </a:bodyPr>
          <a:lstStyle>
            <a:lvl1pPr algn="ctr">
              <a:defRPr sz="1400"/>
            </a:lvl1pPr>
          </a:lstStyle>
          <a:p>
            <a:endParaRPr lang="en-US" dirty="0"/>
          </a:p>
        </p:txBody>
      </p:sp>
      <p:sp>
        <p:nvSpPr>
          <p:cNvPr id="11" name="Text Placeholder 10">
            <a:extLst>
              <a:ext uri="{FF2B5EF4-FFF2-40B4-BE49-F238E27FC236}">
                <a16:creationId xmlns:a16="http://schemas.microsoft.com/office/drawing/2014/main" id="{96DA7890-E49A-5536-1939-2B9589558EF6}"/>
              </a:ext>
            </a:extLst>
          </p:cNvPr>
          <p:cNvSpPr>
            <a:spLocks noGrp="1"/>
          </p:cNvSpPr>
          <p:nvPr>
            <p:ph type="body" sz="quarter" idx="20" hasCustomPrompt="1"/>
          </p:nvPr>
        </p:nvSpPr>
        <p:spPr>
          <a:xfrm>
            <a:off x="1605817" y="3989405"/>
            <a:ext cx="2275880" cy="893763"/>
          </a:xfrm>
        </p:spPr>
        <p:txBody>
          <a:bodyPr>
            <a:noAutofit/>
          </a:bodyPr>
          <a:lstStyle>
            <a:lvl1pPr marL="0" indent="0" algn="ctr">
              <a:buNone/>
              <a:defRPr sz="1400">
                <a:solidFill>
                  <a:schemeClr val="bg1"/>
                </a:solidFill>
              </a:defRPr>
            </a:lvl1pPr>
            <a:lvl2pPr marL="201168" indent="0">
              <a:buNone/>
              <a:defRPr sz="1200"/>
            </a:lvl2pPr>
            <a:lvl3pPr marL="384048" indent="0">
              <a:buNone/>
              <a:defRPr sz="1200"/>
            </a:lvl3pPr>
            <a:lvl4pPr marL="566928" indent="0">
              <a:buNone/>
              <a:defRPr sz="1200"/>
            </a:lvl4pPr>
            <a:lvl5pPr marL="749808" indent="0">
              <a:buNone/>
              <a:defRPr sz="1200"/>
            </a:lvl5pPr>
          </a:lstStyle>
          <a:p>
            <a:pPr lvl="0"/>
            <a:r>
              <a:rPr lang="en-US" dirty="0"/>
              <a:t>Click to add text</a:t>
            </a:r>
          </a:p>
        </p:txBody>
      </p:sp>
      <p:sp>
        <p:nvSpPr>
          <p:cNvPr id="8" name="Text Placeholder 12">
            <a:extLst>
              <a:ext uri="{FF2B5EF4-FFF2-40B4-BE49-F238E27FC236}">
                <a16:creationId xmlns:a16="http://schemas.microsoft.com/office/drawing/2014/main" id="{4A1E2517-8244-627B-E6B6-4EF4FEDCA10E}"/>
              </a:ext>
            </a:extLst>
          </p:cNvPr>
          <p:cNvSpPr>
            <a:spLocks noGrp="1"/>
          </p:cNvSpPr>
          <p:nvPr>
            <p:ph type="body" sz="quarter" idx="18" hasCustomPrompt="1"/>
          </p:nvPr>
        </p:nvSpPr>
        <p:spPr>
          <a:xfrm>
            <a:off x="4651092" y="1894376"/>
            <a:ext cx="2847975" cy="3390899"/>
          </a:xfrm>
          <a:prstGeom prst="roundRect">
            <a:avLst/>
          </a:prstGeom>
          <a:solidFill>
            <a:schemeClr val="tx1"/>
          </a:solidFill>
          <a:ln w="31750">
            <a:solidFill>
              <a:schemeClr val="accent1"/>
            </a:solidFill>
          </a:ln>
        </p:spPr>
        <p:txBody>
          <a:bodyPr lIns="0" tIns="274320" bIns="0" anchor="t">
            <a:normAutofit/>
          </a:bodyPr>
          <a:lstStyle>
            <a:lvl1pPr marL="0" indent="0" algn="ctr">
              <a:spcBef>
                <a:spcPts val="600"/>
              </a:spcBef>
              <a:spcAft>
                <a:spcPts val="1800"/>
              </a:spcAft>
              <a:buNone/>
              <a:defRPr sz="2400">
                <a:solidFill>
                  <a:schemeClr val="accent1"/>
                </a:solidFill>
                <a:latin typeface="+mj-lt"/>
              </a:defRPr>
            </a:lvl1pPr>
            <a:lvl2pPr marL="201168" indent="0">
              <a:buNone/>
              <a:defRPr/>
            </a:lvl2pPr>
            <a:lvl3pPr marL="384048" indent="0">
              <a:buNone/>
              <a:defRPr/>
            </a:lvl3pPr>
            <a:lvl4pPr marL="566928" indent="0">
              <a:buNone/>
              <a:defRPr/>
            </a:lvl4pPr>
            <a:lvl5pPr marL="749808" indent="0">
              <a:buNone/>
              <a:defRPr/>
            </a:lvl5pPr>
          </a:lstStyle>
          <a:p>
            <a:r>
              <a:rPr lang="en-US" dirty="0"/>
              <a:t>Add Subtitle here</a:t>
            </a:r>
          </a:p>
        </p:txBody>
      </p:sp>
      <p:sp>
        <p:nvSpPr>
          <p:cNvPr id="18" name="Picture Placeholder 16">
            <a:extLst>
              <a:ext uri="{FF2B5EF4-FFF2-40B4-BE49-F238E27FC236}">
                <a16:creationId xmlns:a16="http://schemas.microsoft.com/office/drawing/2014/main" id="{054FC79A-A756-FC67-CBF8-0078E8F8C1A3}"/>
              </a:ext>
            </a:extLst>
          </p:cNvPr>
          <p:cNvSpPr>
            <a:spLocks noGrp="1"/>
          </p:cNvSpPr>
          <p:nvPr>
            <p:ph type="pic" sz="quarter" idx="24"/>
          </p:nvPr>
        </p:nvSpPr>
        <p:spPr>
          <a:xfrm>
            <a:off x="5572159" y="2954840"/>
            <a:ext cx="1005840" cy="914400"/>
          </a:xfrm>
        </p:spPr>
        <p:txBody>
          <a:bodyPr>
            <a:normAutofit/>
          </a:bodyPr>
          <a:lstStyle>
            <a:lvl1pPr algn="ctr">
              <a:defRPr sz="1400"/>
            </a:lvl1pPr>
          </a:lstStyle>
          <a:p>
            <a:endParaRPr lang="en-US" dirty="0"/>
          </a:p>
        </p:txBody>
      </p:sp>
      <p:sp>
        <p:nvSpPr>
          <p:cNvPr id="12" name="Text Placeholder 10">
            <a:extLst>
              <a:ext uri="{FF2B5EF4-FFF2-40B4-BE49-F238E27FC236}">
                <a16:creationId xmlns:a16="http://schemas.microsoft.com/office/drawing/2014/main" id="{EBE00383-F339-E668-9399-D2DC9718C39D}"/>
              </a:ext>
            </a:extLst>
          </p:cNvPr>
          <p:cNvSpPr>
            <a:spLocks noGrp="1"/>
          </p:cNvSpPr>
          <p:nvPr>
            <p:ph type="body" sz="quarter" idx="21" hasCustomPrompt="1"/>
          </p:nvPr>
        </p:nvSpPr>
        <p:spPr>
          <a:xfrm>
            <a:off x="4938557" y="3989404"/>
            <a:ext cx="2275880" cy="893763"/>
          </a:xfrm>
        </p:spPr>
        <p:txBody>
          <a:bodyPr>
            <a:noAutofit/>
          </a:bodyPr>
          <a:lstStyle>
            <a:lvl1pPr marL="0" indent="0" algn="ctr">
              <a:buNone/>
              <a:defRPr sz="1400">
                <a:solidFill>
                  <a:schemeClr val="bg1"/>
                </a:solidFill>
              </a:defRPr>
            </a:lvl1pPr>
            <a:lvl2pPr marL="201168" indent="0">
              <a:buNone/>
              <a:defRPr sz="1200"/>
            </a:lvl2pPr>
            <a:lvl3pPr marL="384048" indent="0">
              <a:buNone/>
              <a:defRPr sz="1200"/>
            </a:lvl3pPr>
            <a:lvl4pPr marL="566928" indent="0">
              <a:buNone/>
              <a:defRPr sz="1200"/>
            </a:lvl4pPr>
            <a:lvl5pPr marL="749808" indent="0">
              <a:buNone/>
              <a:defRPr sz="1200"/>
            </a:lvl5pPr>
          </a:lstStyle>
          <a:p>
            <a:pPr lvl="0"/>
            <a:r>
              <a:rPr lang="en-US" dirty="0"/>
              <a:t>Click to add text</a:t>
            </a:r>
          </a:p>
        </p:txBody>
      </p:sp>
      <p:sp>
        <p:nvSpPr>
          <p:cNvPr id="9" name="Text Placeholder 12">
            <a:extLst>
              <a:ext uri="{FF2B5EF4-FFF2-40B4-BE49-F238E27FC236}">
                <a16:creationId xmlns:a16="http://schemas.microsoft.com/office/drawing/2014/main" id="{71A788CA-392F-F29F-08CD-FBCB24BA793A}"/>
              </a:ext>
            </a:extLst>
          </p:cNvPr>
          <p:cNvSpPr>
            <a:spLocks noGrp="1"/>
          </p:cNvSpPr>
          <p:nvPr>
            <p:ph type="body" sz="quarter" idx="19" hasCustomPrompt="1"/>
          </p:nvPr>
        </p:nvSpPr>
        <p:spPr>
          <a:xfrm>
            <a:off x="7995403" y="1894376"/>
            <a:ext cx="2847975" cy="3390899"/>
          </a:xfrm>
          <a:prstGeom prst="roundRect">
            <a:avLst/>
          </a:prstGeom>
          <a:solidFill>
            <a:schemeClr val="tx1"/>
          </a:solidFill>
          <a:ln w="31750">
            <a:solidFill>
              <a:schemeClr val="accent1"/>
            </a:solidFill>
          </a:ln>
        </p:spPr>
        <p:txBody>
          <a:bodyPr lIns="0" tIns="274320" bIns="0" anchor="t">
            <a:normAutofit/>
          </a:bodyPr>
          <a:lstStyle>
            <a:lvl1pPr marL="0" indent="0" algn="ctr">
              <a:spcBef>
                <a:spcPts val="600"/>
              </a:spcBef>
              <a:spcAft>
                <a:spcPts val="1800"/>
              </a:spcAft>
              <a:buNone/>
              <a:defRPr sz="2400">
                <a:solidFill>
                  <a:schemeClr val="accent1"/>
                </a:solidFill>
                <a:latin typeface="+mj-lt"/>
              </a:defRPr>
            </a:lvl1pPr>
            <a:lvl2pPr marL="201168" indent="0">
              <a:buNone/>
              <a:defRPr/>
            </a:lvl2pPr>
            <a:lvl3pPr marL="384048" indent="0">
              <a:buNone/>
              <a:defRPr/>
            </a:lvl3pPr>
            <a:lvl4pPr marL="566928" indent="0">
              <a:buNone/>
              <a:defRPr/>
            </a:lvl4pPr>
            <a:lvl5pPr marL="749808" indent="0">
              <a:buNone/>
              <a:defRPr/>
            </a:lvl5pPr>
          </a:lstStyle>
          <a:p>
            <a:r>
              <a:rPr lang="en-US" dirty="0"/>
              <a:t>Add Subtitle here</a:t>
            </a:r>
          </a:p>
        </p:txBody>
      </p:sp>
      <p:sp>
        <p:nvSpPr>
          <p:cNvPr id="19" name="Picture Placeholder 16">
            <a:extLst>
              <a:ext uri="{FF2B5EF4-FFF2-40B4-BE49-F238E27FC236}">
                <a16:creationId xmlns:a16="http://schemas.microsoft.com/office/drawing/2014/main" id="{6E7FBECC-1456-B16C-B42F-61BAE986F27C}"/>
              </a:ext>
            </a:extLst>
          </p:cNvPr>
          <p:cNvSpPr>
            <a:spLocks noGrp="1"/>
          </p:cNvSpPr>
          <p:nvPr>
            <p:ph type="pic" sz="quarter" idx="25"/>
          </p:nvPr>
        </p:nvSpPr>
        <p:spPr>
          <a:xfrm>
            <a:off x="8916470" y="2833688"/>
            <a:ext cx="1005840" cy="914400"/>
          </a:xfrm>
        </p:spPr>
        <p:txBody>
          <a:bodyPr>
            <a:normAutofit/>
          </a:bodyPr>
          <a:lstStyle>
            <a:lvl1pPr algn="ctr">
              <a:defRPr sz="1400"/>
            </a:lvl1pPr>
          </a:lstStyle>
          <a:p>
            <a:endParaRPr lang="en-US" dirty="0"/>
          </a:p>
        </p:txBody>
      </p:sp>
      <p:sp>
        <p:nvSpPr>
          <p:cNvPr id="15" name="Text Placeholder 10">
            <a:extLst>
              <a:ext uri="{FF2B5EF4-FFF2-40B4-BE49-F238E27FC236}">
                <a16:creationId xmlns:a16="http://schemas.microsoft.com/office/drawing/2014/main" id="{984A0CD0-C9DF-C8B2-FEE6-05F2F0403245}"/>
              </a:ext>
            </a:extLst>
          </p:cNvPr>
          <p:cNvSpPr>
            <a:spLocks noGrp="1"/>
          </p:cNvSpPr>
          <p:nvPr>
            <p:ph type="body" sz="quarter" idx="22" hasCustomPrompt="1"/>
          </p:nvPr>
        </p:nvSpPr>
        <p:spPr>
          <a:xfrm>
            <a:off x="8282868" y="3989404"/>
            <a:ext cx="2275880" cy="893763"/>
          </a:xfrm>
        </p:spPr>
        <p:txBody>
          <a:bodyPr>
            <a:noAutofit/>
          </a:bodyPr>
          <a:lstStyle>
            <a:lvl1pPr marL="0" indent="0" algn="ctr">
              <a:buNone/>
              <a:defRPr sz="1400">
                <a:solidFill>
                  <a:schemeClr val="bg1"/>
                </a:solidFill>
              </a:defRPr>
            </a:lvl1pPr>
            <a:lvl2pPr marL="201168" indent="0">
              <a:buNone/>
              <a:defRPr sz="1200"/>
            </a:lvl2pPr>
            <a:lvl3pPr marL="384048" indent="0">
              <a:buNone/>
              <a:defRPr sz="1200"/>
            </a:lvl3pPr>
            <a:lvl4pPr marL="566928" indent="0">
              <a:buNone/>
              <a:defRPr sz="1200"/>
            </a:lvl4pPr>
            <a:lvl5pPr marL="749808" indent="0">
              <a:buNone/>
              <a:defRPr sz="1200"/>
            </a:lvl5pPr>
          </a:lstStyle>
          <a:p>
            <a:pPr lvl="0"/>
            <a:r>
              <a:rPr lang="en-US" dirty="0"/>
              <a:t>Click to add text</a:t>
            </a:r>
          </a:p>
        </p:txBody>
      </p: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bg1"/>
                </a:solidFill>
                <a:latin typeface="+mn-lt"/>
              </a:defRPr>
            </a:lvl1pPr>
          </a:lstStyle>
          <a:p>
            <a:r>
              <a:rPr lang="en-US"/>
              <a:t>CSP Training Module Name: Presentation Template Created by PR</a:t>
            </a:r>
            <a:endParaRPr lang="en-US" dirty="0"/>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72417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esson Summar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599788" y="353962"/>
            <a:ext cx="4786877" cy="983225"/>
          </a:xfrm>
        </p:spPr>
        <p:txBody>
          <a:bodyPr anchor="b">
            <a:normAutofit/>
          </a:bodyPr>
          <a:lstStyle>
            <a:lvl1pPr algn="l">
              <a:lnSpc>
                <a:spcPct val="90000"/>
              </a:lnSpc>
              <a:defRPr sz="3600" spc="100" baseline="0">
                <a:solidFill>
                  <a:schemeClr val="bg1"/>
                </a:solidFill>
              </a:defRPr>
            </a:lvl1pPr>
          </a:lstStyle>
          <a:p>
            <a:r>
              <a:rPr lang="en-US" dirty="0"/>
              <a:t>Add title here</a:t>
            </a:r>
          </a:p>
        </p:txBody>
      </p:sp>
      <p:sp>
        <p:nvSpPr>
          <p:cNvPr id="3" name="Subtitle 2"/>
          <p:cNvSpPr>
            <a:spLocks noGrp="1"/>
          </p:cNvSpPr>
          <p:nvPr>
            <p:ph type="subTitle" idx="1" hasCustomPrompt="1"/>
          </p:nvPr>
        </p:nvSpPr>
        <p:spPr>
          <a:xfrm>
            <a:off x="6599788" y="1517074"/>
            <a:ext cx="4786877" cy="763899"/>
          </a:xfrm>
        </p:spPr>
        <p:txBody>
          <a:bodyPr lIns="91440" tIns="91440" rIns="91440" bIns="0">
            <a:normAutofit/>
          </a:bodyPr>
          <a:lstStyle>
            <a:lvl1pPr marL="0" indent="0" algn="l">
              <a:spcBef>
                <a:spcPts val="0"/>
              </a:spcBef>
              <a:spcAft>
                <a:spcPts val="0"/>
              </a:spcAft>
              <a:buNone/>
              <a:defRPr sz="2400" cap="none" spc="0" baseline="0">
                <a:solidFill>
                  <a:schemeClr val="accent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Add Subtitle here</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a:off x="0" y="-2235"/>
            <a:ext cx="5840730" cy="6862275"/>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40730" h="6887937">
                <a:moveTo>
                  <a:pt x="0" y="0"/>
                </a:moveTo>
                <a:lnTo>
                  <a:pt x="5840730" y="0"/>
                </a:lnTo>
                <a:lnTo>
                  <a:pt x="5090160" y="2775915"/>
                </a:lnTo>
                <a:cubicBezTo>
                  <a:pt x="5057140" y="2883865"/>
                  <a:pt x="5020310" y="2976575"/>
                  <a:pt x="4853940" y="2962605"/>
                </a:cubicBezTo>
                <a:cubicBezTo>
                  <a:pt x="4668520" y="2845765"/>
                  <a:pt x="4761230" y="2747975"/>
                  <a:pt x="4754880" y="2692095"/>
                </a:cubicBezTo>
                <a:cubicBezTo>
                  <a:pt x="4845050" y="2355545"/>
                  <a:pt x="4904740" y="2121865"/>
                  <a:pt x="4979670" y="1846275"/>
                </a:cubicBezTo>
                <a:cubicBezTo>
                  <a:pt x="5021580" y="1687525"/>
                  <a:pt x="4996180" y="1615135"/>
                  <a:pt x="4872990" y="1571955"/>
                </a:cubicBezTo>
                <a:cubicBezTo>
                  <a:pt x="4738370" y="1563065"/>
                  <a:pt x="4699000" y="1597355"/>
                  <a:pt x="4655820" y="1770075"/>
                </a:cubicBezTo>
                <a:cubicBezTo>
                  <a:pt x="4671060" y="1858975"/>
                  <a:pt x="3878580" y="4599635"/>
                  <a:pt x="3893820" y="4688535"/>
                </a:cubicBezTo>
                <a:cubicBezTo>
                  <a:pt x="3858895" y="4824425"/>
                  <a:pt x="3925570" y="4880305"/>
                  <a:pt x="3992880" y="4905705"/>
                </a:cubicBezTo>
                <a:cubicBezTo>
                  <a:pt x="4102100" y="4904435"/>
                  <a:pt x="4158615" y="4917135"/>
                  <a:pt x="4213860" y="4757115"/>
                </a:cubicBezTo>
                <a:lnTo>
                  <a:pt x="4457700" y="3842715"/>
                </a:lnTo>
                <a:cubicBezTo>
                  <a:pt x="4481830" y="3756355"/>
                  <a:pt x="4555490" y="3692855"/>
                  <a:pt x="4686300" y="3713175"/>
                </a:cubicBezTo>
                <a:cubicBezTo>
                  <a:pt x="4829810" y="3791915"/>
                  <a:pt x="4782820" y="3882085"/>
                  <a:pt x="4785360" y="3926535"/>
                </a:cubicBezTo>
                <a:lnTo>
                  <a:pt x="4028621" y="6887937"/>
                </a:lnTo>
                <a:lnTo>
                  <a:pt x="0" y="6877051"/>
                </a:lnTo>
                <a:lnTo>
                  <a:pt x="0" y="0"/>
                </a:lnTo>
                <a:close/>
              </a:path>
            </a:pathLst>
          </a:custGeom>
          <a:solidFill>
            <a:schemeClr val="bg2"/>
          </a:solidFill>
          <a:ln>
            <a:noFill/>
          </a:ln>
        </p:spPr>
        <p:txBody>
          <a:bodyPr anchor="ctr"/>
          <a:lstStyle>
            <a:lvl1pPr algn="ctr">
              <a:defRPr baseline="-25000"/>
            </a:lvl1pPr>
          </a:lstStyle>
          <a:p>
            <a:endParaRPr lang="en-US" dirty="0"/>
          </a:p>
        </p:txBody>
      </p:sp>
      <p:sp>
        <p:nvSpPr>
          <p:cNvPr id="7" name="Text Placeholder 6">
            <a:extLst>
              <a:ext uri="{FF2B5EF4-FFF2-40B4-BE49-F238E27FC236}">
                <a16:creationId xmlns:a16="http://schemas.microsoft.com/office/drawing/2014/main" id="{E1A56017-320A-546E-A749-7145642CB967}"/>
              </a:ext>
            </a:extLst>
          </p:cNvPr>
          <p:cNvSpPr>
            <a:spLocks noGrp="1"/>
          </p:cNvSpPr>
          <p:nvPr>
            <p:ph type="body" sz="quarter" idx="12" hasCustomPrompt="1"/>
          </p:nvPr>
        </p:nvSpPr>
        <p:spPr>
          <a:xfrm>
            <a:off x="6599788" y="2341261"/>
            <a:ext cx="4796710" cy="401939"/>
          </a:xfrm>
        </p:spPr>
        <p:txBody>
          <a:bodyPr lIns="91440" tIns="0" anchor="b">
            <a:normAutofit/>
          </a:bodyPr>
          <a:lstStyle>
            <a:lvl1pPr marL="0" indent="0">
              <a:spcAft>
                <a:spcPts val="600"/>
              </a:spcAft>
              <a:buFont typeface="Courier New" panose="02070309020205020404" pitchFamily="49" charset="0"/>
              <a:buNone/>
              <a:defRPr sz="2000">
                <a:solidFill>
                  <a:schemeClr val="accent1"/>
                </a:solidFill>
              </a:defRPr>
            </a:lvl1pPr>
            <a:lvl2pPr marL="274320" indent="-274320">
              <a:buFont typeface="Courier New" panose="02070309020205020404" pitchFamily="49" charset="0"/>
              <a:buChar char="o"/>
              <a:defRPr sz="1200">
                <a:solidFill>
                  <a:schemeClr val="bg1"/>
                </a:solidFill>
              </a:defRPr>
            </a:lvl2pPr>
            <a:lvl3pPr marL="274320" indent="-274320">
              <a:buFont typeface="Courier New" panose="02070309020205020404" pitchFamily="49" charset="0"/>
              <a:buChar char="o"/>
              <a:defRPr sz="1050">
                <a:solidFill>
                  <a:schemeClr val="bg1"/>
                </a:solidFill>
              </a:defRPr>
            </a:lvl3pPr>
            <a:lvl4pPr marL="274320" indent="-274320">
              <a:buFont typeface="Courier New" panose="02070309020205020404" pitchFamily="49" charset="0"/>
              <a:buChar char="o"/>
              <a:defRPr sz="1050">
                <a:solidFill>
                  <a:schemeClr val="bg1"/>
                </a:solidFill>
              </a:defRPr>
            </a:lvl4pPr>
            <a:lvl5pPr marL="274320" indent="-274320">
              <a:buFont typeface="Courier New" panose="02070309020205020404" pitchFamily="49" charset="0"/>
              <a:buChar char="o"/>
              <a:defRPr sz="1050">
                <a:solidFill>
                  <a:schemeClr val="bg1"/>
                </a:solidFill>
              </a:defRPr>
            </a:lvl5pPr>
          </a:lstStyle>
          <a:p>
            <a:pPr lvl="0"/>
            <a:r>
              <a:rPr lang="en-US" dirty="0"/>
              <a:t>Click to add text</a:t>
            </a:r>
          </a:p>
        </p:txBody>
      </p:sp>
      <p:sp>
        <p:nvSpPr>
          <p:cNvPr id="11" name="Text Placeholder 10">
            <a:extLst>
              <a:ext uri="{FF2B5EF4-FFF2-40B4-BE49-F238E27FC236}">
                <a16:creationId xmlns:a16="http://schemas.microsoft.com/office/drawing/2014/main" id="{A9BC9EC3-C68A-CC9E-C220-8D585A8B43A0}"/>
              </a:ext>
            </a:extLst>
          </p:cNvPr>
          <p:cNvSpPr>
            <a:spLocks noGrp="1"/>
          </p:cNvSpPr>
          <p:nvPr>
            <p:ph type="body" sz="quarter" idx="15" hasCustomPrompt="1"/>
          </p:nvPr>
        </p:nvSpPr>
        <p:spPr>
          <a:xfrm>
            <a:off x="6599789" y="2753247"/>
            <a:ext cx="3852296" cy="817345"/>
          </a:xfrm>
        </p:spPr>
        <p:txBody>
          <a:bodyPr lIns="91440">
            <a:noAutofit/>
          </a:bodyPr>
          <a:lstStyle>
            <a:lvl1pPr marL="0" indent="0">
              <a:buNone/>
              <a:defRPr sz="1400">
                <a:solidFill>
                  <a:schemeClr val="bg1"/>
                </a:solidFill>
              </a:defRPr>
            </a:lvl1pPr>
            <a:lvl2pPr marL="201168" indent="0">
              <a:buNone/>
              <a:defRPr sz="1200">
                <a:solidFill>
                  <a:schemeClr val="bg1"/>
                </a:solidFill>
              </a:defRPr>
            </a:lvl2pPr>
            <a:lvl3pPr marL="384048" indent="0">
              <a:buNone/>
              <a:defRPr sz="1200">
                <a:solidFill>
                  <a:schemeClr val="bg1"/>
                </a:solidFill>
              </a:defRPr>
            </a:lvl3pPr>
            <a:lvl4pPr marL="566928" indent="0">
              <a:buNone/>
              <a:defRPr sz="1200">
                <a:solidFill>
                  <a:schemeClr val="bg1"/>
                </a:solidFill>
              </a:defRPr>
            </a:lvl4pPr>
            <a:lvl5pPr marL="749808" indent="0">
              <a:buNone/>
              <a:defRPr sz="1200">
                <a:solidFill>
                  <a:schemeClr val="bg1"/>
                </a:solidFill>
              </a:defRPr>
            </a:lvl5pPr>
          </a:lstStyle>
          <a:p>
            <a:pPr lvl="0"/>
            <a:r>
              <a:rPr lang="en-US" dirty="0"/>
              <a:t>Click to add text</a:t>
            </a:r>
          </a:p>
        </p:txBody>
      </p:sp>
      <p:pic>
        <p:nvPicPr>
          <p:cNvPr id="9" name="Graphic 8">
            <a:extLst>
              <a:ext uri="{FF2B5EF4-FFF2-40B4-BE49-F238E27FC236}">
                <a16:creationId xmlns:a16="http://schemas.microsoft.com/office/drawing/2014/main" id="{546FE873-5DC1-BDE4-557B-F18695033673}"/>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rot="10800000">
            <a:off x="4426666" y="5060315"/>
            <a:ext cx="927943" cy="1801301"/>
          </a:xfrm>
          <a:prstGeom prst="rect">
            <a:avLst/>
          </a:prstGeom>
        </p:spPr>
      </p:pic>
      <p:sp>
        <p:nvSpPr>
          <p:cNvPr id="6" name="Text Placeholder 6">
            <a:extLst>
              <a:ext uri="{FF2B5EF4-FFF2-40B4-BE49-F238E27FC236}">
                <a16:creationId xmlns:a16="http://schemas.microsoft.com/office/drawing/2014/main" id="{DE3FA6A1-74D7-3926-C0BF-FECA6C0B0338}"/>
              </a:ext>
            </a:extLst>
          </p:cNvPr>
          <p:cNvSpPr>
            <a:spLocks noGrp="1"/>
          </p:cNvSpPr>
          <p:nvPr>
            <p:ph type="body" sz="quarter" idx="13" hasCustomPrompt="1"/>
          </p:nvPr>
        </p:nvSpPr>
        <p:spPr>
          <a:xfrm>
            <a:off x="6599788" y="3563285"/>
            <a:ext cx="4796710" cy="401939"/>
          </a:xfrm>
        </p:spPr>
        <p:txBody>
          <a:bodyPr lIns="91440" tIns="0" anchor="b">
            <a:normAutofit/>
          </a:bodyPr>
          <a:lstStyle>
            <a:lvl1pPr marL="0" indent="0">
              <a:spcAft>
                <a:spcPts val="600"/>
              </a:spcAft>
              <a:buFont typeface="Courier New" panose="02070309020205020404" pitchFamily="49" charset="0"/>
              <a:buNone/>
              <a:defRPr sz="2000">
                <a:solidFill>
                  <a:schemeClr val="accent1"/>
                </a:solidFill>
              </a:defRPr>
            </a:lvl1pPr>
            <a:lvl2pPr marL="274320" indent="-274320">
              <a:buFont typeface="Courier New" panose="02070309020205020404" pitchFamily="49" charset="0"/>
              <a:buChar char="o"/>
              <a:defRPr sz="1200">
                <a:solidFill>
                  <a:schemeClr val="bg1"/>
                </a:solidFill>
              </a:defRPr>
            </a:lvl2pPr>
            <a:lvl3pPr marL="274320" indent="-274320">
              <a:buFont typeface="Courier New" panose="02070309020205020404" pitchFamily="49" charset="0"/>
              <a:buChar char="o"/>
              <a:defRPr sz="1050">
                <a:solidFill>
                  <a:schemeClr val="bg1"/>
                </a:solidFill>
              </a:defRPr>
            </a:lvl3pPr>
            <a:lvl4pPr marL="274320" indent="-274320">
              <a:buFont typeface="Courier New" panose="02070309020205020404" pitchFamily="49" charset="0"/>
              <a:buChar char="o"/>
              <a:defRPr sz="1050">
                <a:solidFill>
                  <a:schemeClr val="bg1"/>
                </a:solidFill>
              </a:defRPr>
            </a:lvl4pPr>
            <a:lvl5pPr marL="274320" indent="-274320">
              <a:buFont typeface="Courier New" panose="02070309020205020404" pitchFamily="49" charset="0"/>
              <a:buChar char="o"/>
              <a:defRPr sz="1050">
                <a:solidFill>
                  <a:schemeClr val="bg1"/>
                </a:solidFill>
              </a:defRPr>
            </a:lvl5pPr>
          </a:lstStyle>
          <a:p>
            <a:pPr lvl="0"/>
            <a:r>
              <a:rPr lang="en-US" dirty="0"/>
              <a:t>Click to add text</a:t>
            </a:r>
          </a:p>
        </p:txBody>
      </p:sp>
      <p:sp>
        <p:nvSpPr>
          <p:cNvPr id="12" name="Text Placeholder 10">
            <a:extLst>
              <a:ext uri="{FF2B5EF4-FFF2-40B4-BE49-F238E27FC236}">
                <a16:creationId xmlns:a16="http://schemas.microsoft.com/office/drawing/2014/main" id="{9487AC4B-B367-6BC8-2DCA-61A43B326449}"/>
              </a:ext>
            </a:extLst>
          </p:cNvPr>
          <p:cNvSpPr>
            <a:spLocks noGrp="1"/>
          </p:cNvSpPr>
          <p:nvPr>
            <p:ph type="body" sz="quarter" idx="16" hasCustomPrompt="1"/>
          </p:nvPr>
        </p:nvSpPr>
        <p:spPr>
          <a:xfrm>
            <a:off x="6599788" y="3982578"/>
            <a:ext cx="3860546" cy="529133"/>
          </a:xfrm>
        </p:spPr>
        <p:txBody>
          <a:bodyPr lIns="91440">
            <a:noAutofit/>
          </a:bodyPr>
          <a:lstStyle>
            <a:lvl1pPr marL="0" indent="0">
              <a:buNone/>
              <a:defRPr sz="1400">
                <a:solidFill>
                  <a:schemeClr val="bg1"/>
                </a:solidFill>
              </a:defRPr>
            </a:lvl1pPr>
            <a:lvl2pPr marL="201168" indent="0">
              <a:buNone/>
              <a:defRPr sz="1200">
                <a:solidFill>
                  <a:schemeClr val="bg1"/>
                </a:solidFill>
              </a:defRPr>
            </a:lvl2pPr>
            <a:lvl3pPr marL="384048" indent="0">
              <a:buNone/>
              <a:defRPr sz="1200">
                <a:solidFill>
                  <a:schemeClr val="bg1"/>
                </a:solidFill>
              </a:defRPr>
            </a:lvl3pPr>
            <a:lvl4pPr marL="566928" indent="0">
              <a:buNone/>
              <a:defRPr sz="1200">
                <a:solidFill>
                  <a:schemeClr val="bg1"/>
                </a:solidFill>
              </a:defRPr>
            </a:lvl4pPr>
            <a:lvl5pPr marL="749808" indent="0">
              <a:buNone/>
              <a:defRPr sz="1200">
                <a:solidFill>
                  <a:schemeClr val="bg1"/>
                </a:solidFill>
              </a:defRPr>
            </a:lvl5pPr>
          </a:lstStyle>
          <a:p>
            <a:pPr lvl="0"/>
            <a:r>
              <a:rPr lang="en-US" dirty="0"/>
              <a:t>Click to add text</a:t>
            </a:r>
          </a:p>
        </p:txBody>
      </p:sp>
      <p:sp>
        <p:nvSpPr>
          <p:cNvPr id="8" name="Text Placeholder 6">
            <a:extLst>
              <a:ext uri="{FF2B5EF4-FFF2-40B4-BE49-F238E27FC236}">
                <a16:creationId xmlns:a16="http://schemas.microsoft.com/office/drawing/2014/main" id="{34E9A44E-6692-ACFA-4EB0-368490BF357A}"/>
              </a:ext>
            </a:extLst>
          </p:cNvPr>
          <p:cNvSpPr>
            <a:spLocks noGrp="1"/>
          </p:cNvSpPr>
          <p:nvPr>
            <p:ph type="body" sz="quarter" idx="14" hasCustomPrompt="1"/>
          </p:nvPr>
        </p:nvSpPr>
        <p:spPr>
          <a:xfrm>
            <a:off x="6599788" y="4564818"/>
            <a:ext cx="4796710" cy="401939"/>
          </a:xfrm>
        </p:spPr>
        <p:txBody>
          <a:bodyPr lIns="91440" tIns="0" anchor="b">
            <a:normAutofit/>
          </a:bodyPr>
          <a:lstStyle>
            <a:lvl1pPr marL="0" indent="0">
              <a:spcAft>
                <a:spcPts val="600"/>
              </a:spcAft>
              <a:buFont typeface="Courier New" panose="02070309020205020404" pitchFamily="49" charset="0"/>
              <a:buNone/>
              <a:defRPr sz="2000">
                <a:solidFill>
                  <a:schemeClr val="accent1"/>
                </a:solidFill>
              </a:defRPr>
            </a:lvl1pPr>
            <a:lvl2pPr marL="274320" indent="-274320">
              <a:buFont typeface="Courier New" panose="02070309020205020404" pitchFamily="49" charset="0"/>
              <a:buChar char="o"/>
              <a:defRPr sz="1200">
                <a:solidFill>
                  <a:schemeClr val="bg1"/>
                </a:solidFill>
              </a:defRPr>
            </a:lvl2pPr>
            <a:lvl3pPr marL="274320" indent="-274320">
              <a:buFont typeface="Courier New" panose="02070309020205020404" pitchFamily="49" charset="0"/>
              <a:buChar char="o"/>
              <a:defRPr sz="1050">
                <a:solidFill>
                  <a:schemeClr val="bg1"/>
                </a:solidFill>
              </a:defRPr>
            </a:lvl3pPr>
            <a:lvl4pPr marL="274320" indent="-274320">
              <a:buFont typeface="Courier New" panose="02070309020205020404" pitchFamily="49" charset="0"/>
              <a:buChar char="o"/>
              <a:defRPr sz="1050">
                <a:solidFill>
                  <a:schemeClr val="bg1"/>
                </a:solidFill>
              </a:defRPr>
            </a:lvl4pPr>
            <a:lvl5pPr marL="274320" indent="-274320">
              <a:buFont typeface="Courier New" panose="02070309020205020404" pitchFamily="49" charset="0"/>
              <a:buChar char="o"/>
              <a:defRPr sz="1050">
                <a:solidFill>
                  <a:schemeClr val="bg1"/>
                </a:solidFill>
              </a:defRPr>
            </a:lvl5pPr>
          </a:lstStyle>
          <a:p>
            <a:pPr lvl="0"/>
            <a:r>
              <a:rPr lang="en-US" dirty="0"/>
              <a:t>Click to add text</a:t>
            </a:r>
          </a:p>
        </p:txBody>
      </p:sp>
      <p:sp>
        <p:nvSpPr>
          <p:cNvPr id="13" name="Text Placeholder 10">
            <a:extLst>
              <a:ext uri="{FF2B5EF4-FFF2-40B4-BE49-F238E27FC236}">
                <a16:creationId xmlns:a16="http://schemas.microsoft.com/office/drawing/2014/main" id="{AB0B6725-F963-746B-381A-0F998539A022}"/>
              </a:ext>
            </a:extLst>
          </p:cNvPr>
          <p:cNvSpPr>
            <a:spLocks noGrp="1"/>
          </p:cNvSpPr>
          <p:nvPr>
            <p:ph type="body" sz="quarter" idx="17" hasCustomPrompt="1"/>
          </p:nvPr>
        </p:nvSpPr>
        <p:spPr>
          <a:xfrm>
            <a:off x="6599788" y="4975138"/>
            <a:ext cx="3860546" cy="852906"/>
          </a:xfrm>
        </p:spPr>
        <p:txBody>
          <a:bodyPr lIns="91440">
            <a:noAutofit/>
          </a:bodyPr>
          <a:lstStyle>
            <a:lvl1pPr marL="0" indent="0">
              <a:buNone/>
              <a:defRPr sz="1400">
                <a:solidFill>
                  <a:schemeClr val="bg1"/>
                </a:solidFill>
              </a:defRPr>
            </a:lvl1pPr>
            <a:lvl2pPr marL="201168" indent="0">
              <a:buNone/>
              <a:defRPr sz="1200">
                <a:solidFill>
                  <a:schemeClr val="bg1"/>
                </a:solidFill>
              </a:defRPr>
            </a:lvl2pPr>
            <a:lvl3pPr marL="384048" indent="0">
              <a:buNone/>
              <a:defRPr sz="1200">
                <a:solidFill>
                  <a:schemeClr val="bg1"/>
                </a:solidFill>
              </a:defRPr>
            </a:lvl3pPr>
            <a:lvl4pPr marL="566928" indent="0">
              <a:buNone/>
              <a:defRPr sz="1200">
                <a:solidFill>
                  <a:schemeClr val="bg1"/>
                </a:solidFill>
              </a:defRPr>
            </a:lvl4pPr>
            <a:lvl5pPr marL="749808" indent="0">
              <a:buNone/>
              <a:defRPr sz="1200">
                <a:solidFill>
                  <a:schemeClr val="bg1"/>
                </a:solidFill>
              </a:defRPr>
            </a:lvl5pPr>
          </a:lstStyle>
          <a:p>
            <a:pPr lvl="0"/>
            <a:r>
              <a:rPr lang="en-US" dirty="0"/>
              <a:t>Click to add text</a:t>
            </a:r>
          </a:p>
        </p:txBody>
      </p:sp>
    </p:spTree>
    <p:extLst>
      <p:ext uri="{BB962C8B-B14F-4D97-AF65-F5344CB8AC3E}">
        <p14:creationId xmlns:p14="http://schemas.microsoft.com/office/powerpoint/2010/main" val="1419208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Προσθέστε τίτλο εδώ</a:t>
            </a:r>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Κάντε κλικ για να επεξεργαστείτε τα στυλ κειμένου του προτύπου</a:t>
            </a:r>
          </a:p>
          <a:p>
            <a:pPr lvl="1"/>
            <a:r>
              <a:rPr lang="en-US"/>
              <a:t>Δεύτερο επίπεδο</a:t>
            </a:r>
          </a:p>
          <a:p>
            <a:pPr lvl="2"/>
            <a:r>
              <a:rPr lang="en-US"/>
              <a:t>Τρίτο επίπεδο</a:t>
            </a:r>
          </a:p>
          <a:p>
            <a:pPr lvl="3"/>
            <a:r>
              <a:rPr lang="en-US"/>
              <a:t>Τέταρτο επίπεδο</a:t>
            </a:r>
          </a:p>
          <a:p>
            <a:pPr lvl="4"/>
            <a:r>
              <a:rPr lang="en-US"/>
              <a:t>Πέμπτο επίπεδο</a:t>
            </a:r>
            <a:endParaRPr lang="en-US" dirty="0"/>
          </a:p>
        </p:txBody>
      </p:sp>
      <p:sp>
        <p:nvSpPr>
          <p:cNvPr id="7" name="Footer Placeholder 8">
            <a:extLst>
              <a:ext uri="{FF2B5EF4-FFF2-40B4-BE49-F238E27FC236}">
                <a16:creationId xmlns:a16="http://schemas.microsoft.com/office/drawing/2014/main" id="{16BCAC9C-7B8B-A7E5-574A-2C2D473655B3}"/>
              </a:ext>
            </a:extLst>
          </p:cNvPr>
          <p:cNvSpPr>
            <a:spLocks noGrp="1"/>
          </p:cNvSpPr>
          <p:nvPr>
            <p:ph type="ftr" sz="quarter" idx="3"/>
          </p:nvPr>
        </p:nvSpPr>
        <p:spPr>
          <a:xfrm>
            <a:off x="643051" y="6221324"/>
            <a:ext cx="6818262" cy="365125"/>
          </a:xfrm>
          <a:prstGeom prst="rect">
            <a:avLst/>
          </a:prstGeom>
        </p:spPr>
        <p:txBody>
          <a:bodyPr/>
          <a:lstStyle>
            <a:lvl1pPr>
              <a:defRPr sz="1100" b="0" i="0" cap="all" baseline="0">
                <a:solidFill>
                  <a:schemeClr val="tx1"/>
                </a:solidFill>
                <a:latin typeface="+mn-lt"/>
              </a:defRPr>
            </a:lvl1pPr>
          </a:lstStyle>
          <a:p>
            <a:r>
              <a:rPr lang="en-US"/>
              <a:t>Όνομα εκπαιδευτικής ενότητας CSP: Πρότυπο παρουσίασης Δημιουργήθηκε από PR</a:t>
            </a:r>
            <a:endParaRPr lang="en-US" dirty="0"/>
          </a:p>
        </p:txBody>
      </p:sp>
      <p:sp>
        <p:nvSpPr>
          <p:cNvPr id="8" name="Slide Number Placeholder 9">
            <a:extLst>
              <a:ext uri="{FF2B5EF4-FFF2-40B4-BE49-F238E27FC236}">
                <a16:creationId xmlns:a16="http://schemas.microsoft.com/office/drawing/2014/main" id="{E44D41BF-45CF-B60E-08D3-A8C49332E574}"/>
              </a:ext>
            </a:extLst>
          </p:cNvPr>
          <p:cNvSpPr>
            <a:spLocks noGrp="1"/>
          </p:cNvSpPr>
          <p:nvPr>
            <p:ph type="sldNum" sz="quarter" idx="4"/>
          </p:nvPr>
        </p:nvSpPr>
        <p:spPr>
          <a:xfrm>
            <a:off x="10930596" y="6221324"/>
            <a:ext cx="617912" cy="365125"/>
          </a:xfrm>
          <a:prstGeom prst="rect">
            <a:avLst/>
          </a:prstGeom>
        </p:spPr>
        <p:txBody>
          <a:bodyPr/>
          <a:lstStyle>
            <a:lvl1pPr algn="r">
              <a:defRPr sz="1100" b="0" i="0">
                <a:solidFill>
                  <a:schemeClr val="tx1"/>
                </a:solidFill>
                <a:latin typeface="+mn-l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68232827"/>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9" r:id="rId5"/>
    <p:sldLayoutId id="2147483746" r:id="rId6"/>
    <p:sldLayoutId id="2147483747" r:id="rId7"/>
    <p:sldLayoutId id="2147483748" r:id="rId8"/>
    <p:sldLayoutId id="2147483750" r:id="rId9"/>
    <p:sldLayoutId id="2147483756" r:id="rId10"/>
    <p:sldLayoutId id="2147483751" r:id="rId11"/>
    <p:sldLayoutId id="2147483752" r:id="rId12"/>
    <p:sldLayoutId id="2147483754" r:id="rId13"/>
    <p:sldLayoutId id="2147483755" r:id="rId14"/>
    <p:sldLayoutId id="2147483753" r:id="rId15"/>
  </p:sldLayoutIdLst>
  <p:hf hdr="0" dt="0"/>
  <p:txStyles>
    <p:titleStyle>
      <a:lvl1pPr algn="l" defTabSz="914400" rtl="0" eaLnBrk="1" latinLnBrk="0" hangingPunct="1">
        <a:lnSpc>
          <a:spcPct val="90000"/>
        </a:lnSpc>
        <a:spcBef>
          <a:spcPct val="0"/>
        </a:spcBef>
        <a:buNone/>
        <a:defRPr sz="6000" kern="1200" spc="-50" baseline="0">
          <a:solidFill>
            <a:schemeClr val="tx1"/>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g"/><Relationship Id="rId1" Type="http://schemas.openxmlformats.org/officeDocument/2006/relationships/slideLayout" Target="../slideLayouts/slideLayout15.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16="http://schemas.microsoft.com/office/drawing/2014/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itle 94">
            <a:extLst>
              <a:ext uri="{FF2B5EF4-FFF2-40B4-BE49-F238E27FC236}">
                <a16:creationId xmlns:a16="http://schemas.microsoft.com/office/drawing/2014/main" id="{7643F50D-950F-5A7E-722A-79E4F5D31565}"/>
              </a:ext>
            </a:extLst>
          </p:cNvPr>
          <p:cNvSpPr>
            <a:spLocks noGrp="1"/>
          </p:cNvSpPr>
          <p:nvPr>
            <p:ph type="ctrTitle"/>
          </p:nvPr>
        </p:nvSpPr>
        <p:spPr>
          <a:xfrm>
            <a:off x="7119889" y="723440"/>
            <a:ext cx="4899285" cy="2579052"/>
          </a:xfrm>
        </p:spPr>
        <p:txBody>
          <a:bodyPr>
            <a:noAutofit/>
          </a:bodyPr>
          <a:lstStyle/>
          <a:p>
            <a:r>
              <a:rPr lang="en-US" sz="4000" dirty="0"/>
              <a:t>Προηγμένη ασφάλεια κρίσιμων υποδομών στον τομέα της υγείας</a:t>
            </a:r>
          </a:p>
        </p:txBody>
      </p:sp>
      <p:sp>
        <p:nvSpPr>
          <p:cNvPr id="96" name="Subtitle 95">
            <a:extLst>
              <a:ext uri="{FF2B5EF4-FFF2-40B4-BE49-F238E27FC236}">
                <a16:creationId xmlns:a16="http://schemas.microsoft.com/office/drawing/2014/main" id="{1C5A4B6C-BAC7-A685-A9B1-2F354B12832E}"/>
              </a:ext>
            </a:extLst>
          </p:cNvPr>
          <p:cNvSpPr>
            <a:spLocks noGrp="1"/>
          </p:cNvSpPr>
          <p:nvPr>
            <p:ph type="subTitle" idx="1"/>
          </p:nvPr>
        </p:nvSpPr>
        <p:spPr>
          <a:xfrm>
            <a:off x="7128152" y="5248834"/>
            <a:ext cx="4323426" cy="1008925"/>
          </a:xfrm>
        </p:spPr>
        <p:txBody>
          <a:bodyPr/>
          <a:lstStyle/>
          <a:p>
            <a:r>
              <a:rPr lang="en-US" dirty="0"/>
              <a:t>Παρουσίαση από: </a:t>
            </a:r>
          </a:p>
        </p:txBody>
      </p:sp>
      <p:sp>
        <p:nvSpPr>
          <p:cNvPr id="97" name="Text Placeholder 96">
            <a:extLst>
              <a:ext uri="{FF2B5EF4-FFF2-40B4-BE49-F238E27FC236}">
                <a16:creationId xmlns:a16="http://schemas.microsoft.com/office/drawing/2014/main" id="{2A924E96-9B1C-6D19-49F6-49CA70E65537}"/>
              </a:ext>
            </a:extLst>
          </p:cNvPr>
          <p:cNvSpPr>
            <a:spLocks noGrp="1"/>
          </p:cNvSpPr>
          <p:nvPr>
            <p:ph type="body" sz="quarter" idx="10"/>
          </p:nvPr>
        </p:nvSpPr>
        <p:spPr>
          <a:xfrm>
            <a:off x="6976872" y="3373515"/>
            <a:ext cx="4465828" cy="1008926"/>
          </a:xfrm>
        </p:spPr>
        <p:txBody>
          <a:bodyPr/>
          <a:lstStyle/>
          <a:p>
            <a:r>
              <a:rPr lang="en-US" sz="5400" dirty="0"/>
              <a:t>CSP008_C_H</a:t>
            </a:r>
          </a:p>
        </p:txBody>
      </p:sp>
      <p:sp>
        <p:nvSpPr>
          <p:cNvPr id="53" name="Freeform: Shape 52">
            <a:extLst>
              <a:ext uri="{FF2B5EF4-FFF2-40B4-BE49-F238E27FC236}">
                <a16:creationId xmlns:a16="http://schemas.microsoft.com/office/drawing/2014/main" id="{D96C8D99-3232-849B-9CC8-6E4982208FEA}"/>
              </a:ext>
              <a:ext uri="{C183D7F6-B498-43B3-948B-1728B52AA6E4}">
                <adec:decorative xmlns:adec="http://schemas.microsoft.com/office/drawing/2017/decorative" val="1"/>
              </a:ext>
            </a:extLst>
          </p:cNvPr>
          <p:cNvSpPr/>
          <p:nvPr/>
        </p:nvSpPr>
        <p:spPr>
          <a:xfrm rot="10800000">
            <a:off x="3507757" y="-11160"/>
            <a:ext cx="2553080" cy="6858841"/>
          </a:xfrm>
          <a:custGeom>
            <a:avLst/>
            <a:gdLst>
              <a:gd name="connsiteX0" fmla="*/ 2526446 w 2553080"/>
              <a:gd name="connsiteY0" fmla="*/ 0 h 6858841"/>
              <a:gd name="connsiteX1" fmla="*/ 1707127 w 2553080"/>
              <a:gd name="connsiteY1" fmla="*/ 3182290 h 6858841"/>
              <a:gd name="connsiteX2" fmla="*/ 1365955 w 2553080"/>
              <a:gd name="connsiteY2" fmla="*/ 4453431 h 6858841"/>
              <a:gd name="connsiteX3" fmla="*/ 1182052 w 2553080"/>
              <a:gd name="connsiteY3" fmla="*/ 4538343 h 6858841"/>
              <a:gd name="connsiteX4" fmla="*/ 1070442 w 2553080"/>
              <a:gd name="connsiteY4" fmla="*/ 4344440 h 6858841"/>
              <a:gd name="connsiteX5" fmla="*/ 1329175 w 2553080"/>
              <a:gd name="connsiteY5" fmla="*/ 3390133 h 6858841"/>
              <a:gd name="connsiteX6" fmla="*/ 1311418 w 2553080"/>
              <a:gd name="connsiteY6" fmla="*/ 3250726 h 6858841"/>
              <a:gd name="connsiteX7" fmla="*/ 1199808 w 2553080"/>
              <a:gd name="connsiteY7" fmla="*/ 3164547 h 6858841"/>
              <a:gd name="connsiteX8" fmla="*/ 975320 w 2553080"/>
              <a:gd name="connsiteY8" fmla="*/ 3293816 h 6858841"/>
              <a:gd name="connsiteX9" fmla="*/ 582148 w 2553080"/>
              <a:gd name="connsiteY9" fmla="*/ 4743652 h 6858841"/>
              <a:gd name="connsiteX10" fmla="*/ 5073 w 2553080"/>
              <a:gd name="connsiteY10" fmla="*/ 6842367 h 6858841"/>
              <a:gd name="connsiteX11" fmla="*/ 0 w 2553080"/>
              <a:gd name="connsiteY11" fmla="*/ 6858842 h 6858841"/>
              <a:gd name="connsiteX12" fmla="*/ 26634 w 2553080"/>
              <a:gd name="connsiteY12" fmla="*/ 6858842 h 6858841"/>
              <a:gd name="connsiteX13" fmla="*/ 607514 w 2553080"/>
              <a:gd name="connsiteY13" fmla="*/ 4751256 h 6858841"/>
              <a:gd name="connsiteX14" fmla="*/ 1000686 w 2553080"/>
              <a:gd name="connsiteY14" fmla="*/ 3301420 h 6858841"/>
              <a:gd name="connsiteX15" fmla="*/ 1194735 w 2553080"/>
              <a:gd name="connsiteY15" fmla="*/ 3189894 h 6858841"/>
              <a:gd name="connsiteX16" fmla="*/ 1289857 w 2553080"/>
              <a:gd name="connsiteY16" fmla="*/ 3263399 h 6858841"/>
              <a:gd name="connsiteX17" fmla="*/ 1305077 w 2553080"/>
              <a:gd name="connsiteY17" fmla="*/ 3383797 h 6858841"/>
              <a:gd name="connsiteX18" fmla="*/ 1046345 w 2553080"/>
              <a:gd name="connsiteY18" fmla="*/ 4338103 h 6858841"/>
              <a:gd name="connsiteX19" fmla="*/ 1175711 w 2553080"/>
              <a:gd name="connsiteY19" fmla="*/ 4562423 h 6858841"/>
              <a:gd name="connsiteX20" fmla="*/ 1390053 w 2553080"/>
              <a:gd name="connsiteY20" fmla="*/ 4462303 h 6858841"/>
              <a:gd name="connsiteX21" fmla="*/ 1390053 w 2553080"/>
              <a:gd name="connsiteY21" fmla="*/ 4461035 h 6858841"/>
              <a:gd name="connsiteX22" fmla="*/ 1731225 w 2553080"/>
              <a:gd name="connsiteY22" fmla="*/ 3188627 h 6858841"/>
              <a:gd name="connsiteX23" fmla="*/ 2553081 w 2553080"/>
              <a:gd name="connsiteY23" fmla="*/ 1267 h 6858841"/>
              <a:gd name="connsiteX24" fmla="*/ 2526446 w 2553080"/>
              <a:gd name="connsiteY24" fmla="*/ 0 h 685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53080" h="6858841">
                <a:moveTo>
                  <a:pt x="2526446" y="0"/>
                </a:moveTo>
                <a:lnTo>
                  <a:pt x="1707127" y="3182290"/>
                </a:lnTo>
                <a:lnTo>
                  <a:pt x="1365955" y="4453431"/>
                </a:lnTo>
                <a:cubicBezTo>
                  <a:pt x="1332979" y="4523135"/>
                  <a:pt x="1255613" y="4558621"/>
                  <a:pt x="1182052" y="4538343"/>
                </a:cubicBezTo>
                <a:cubicBezTo>
                  <a:pt x="1098345" y="4515531"/>
                  <a:pt x="1047613" y="4428085"/>
                  <a:pt x="1070442" y="4344440"/>
                </a:cubicBezTo>
                <a:lnTo>
                  <a:pt x="1329175" y="3390133"/>
                </a:lnTo>
                <a:cubicBezTo>
                  <a:pt x="1341858" y="3343242"/>
                  <a:pt x="1335516" y="3293816"/>
                  <a:pt x="1311418" y="3250726"/>
                </a:cubicBezTo>
                <a:cubicBezTo>
                  <a:pt x="1287321" y="3207637"/>
                  <a:pt x="1248004" y="3177220"/>
                  <a:pt x="1199808" y="3164547"/>
                </a:cubicBezTo>
                <a:cubicBezTo>
                  <a:pt x="1102150" y="3137933"/>
                  <a:pt x="1000686" y="3196230"/>
                  <a:pt x="975320" y="3293816"/>
                </a:cubicBezTo>
                <a:lnTo>
                  <a:pt x="582148" y="4743652"/>
                </a:lnTo>
                <a:lnTo>
                  <a:pt x="5073" y="6842367"/>
                </a:lnTo>
                <a:cubicBezTo>
                  <a:pt x="5073" y="6842367"/>
                  <a:pt x="1268" y="6855040"/>
                  <a:pt x="0" y="6858842"/>
                </a:cubicBezTo>
                <a:lnTo>
                  <a:pt x="26634" y="6858842"/>
                </a:lnTo>
                <a:lnTo>
                  <a:pt x="607514" y="4751256"/>
                </a:lnTo>
                <a:lnTo>
                  <a:pt x="1000686" y="3301420"/>
                </a:lnTo>
                <a:cubicBezTo>
                  <a:pt x="1023515" y="3217775"/>
                  <a:pt x="1111028" y="3167082"/>
                  <a:pt x="1194735" y="3189894"/>
                </a:cubicBezTo>
                <a:cubicBezTo>
                  <a:pt x="1235321" y="3201300"/>
                  <a:pt x="1269565" y="3226647"/>
                  <a:pt x="1289857" y="3263399"/>
                </a:cubicBezTo>
                <a:cubicBezTo>
                  <a:pt x="1311418" y="3300152"/>
                  <a:pt x="1316492" y="3341975"/>
                  <a:pt x="1305077" y="3383797"/>
                </a:cubicBezTo>
                <a:lnTo>
                  <a:pt x="1046345" y="4338103"/>
                </a:lnTo>
                <a:cubicBezTo>
                  <a:pt x="1019710" y="4435689"/>
                  <a:pt x="1078052" y="4537076"/>
                  <a:pt x="1175711" y="4562423"/>
                </a:cubicBezTo>
                <a:cubicBezTo>
                  <a:pt x="1261955" y="4585235"/>
                  <a:pt x="1352004" y="4543413"/>
                  <a:pt x="1390053" y="4462303"/>
                </a:cubicBezTo>
                <a:lnTo>
                  <a:pt x="1390053" y="4461035"/>
                </a:lnTo>
                <a:lnTo>
                  <a:pt x="1731225" y="3188627"/>
                </a:lnTo>
                <a:lnTo>
                  <a:pt x="2553081" y="1267"/>
                </a:lnTo>
                <a:cubicBezTo>
                  <a:pt x="2544203" y="0"/>
                  <a:pt x="2535325" y="0"/>
                  <a:pt x="2526446" y="0"/>
                </a:cubicBezTo>
                <a:close/>
              </a:path>
            </a:pathLst>
          </a:custGeom>
          <a:solidFill>
            <a:schemeClr val="accent1"/>
          </a:solidFill>
          <a:ln w="9116" cap="flat">
            <a:noFill/>
            <a:prstDash val="solid"/>
            <a:miter/>
          </a:ln>
        </p:spPr>
        <p:txBody>
          <a:bodyPr rtlCol="0" anchor="ctr"/>
          <a:lstStyle/>
          <a:p>
            <a:endParaRPr lang="en-US" dirty="0"/>
          </a:p>
        </p:txBody>
      </p:sp>
      <p:pic>
        <p:nvPicPr>
          <p:cNvPr id="47" name="Picture Placeholder 46" descr="A black and white cover with blue squares&#10;&#10;Description automatically generated">
            <a:extLst>
              <a:ext uri="{FF2B5EF4-FFF2-40B4-BE49-F238E27FC236}">
                <a16:creationId xmlns:a16="http://schemas.microsoft.com/office/drawing/2014/main" id="{5F839494-0FF9-BB9C-71F6-77CFACA7DA72}"/>
              </a:ext>
            </a:extLst>
          </p:cNvPr>
          <p:cNvPicPr>
            <a:picLocks noGrp="1" noChangeAspect="1"/>
          </p:cNvPicPr>
          <p:nvPr>
            <p:ph type="pic" sz="quarter" idx="11"/>
          </p:nvPr>
        </p:nvPicPr>
        <p:blipFill>
          <a:blip r:embed="rId3"/>
          <a:srcRect t="784" b="784"/>
          <a:stretch>
            <a:fillRect/>
          </a:stretch>
        </p:blipFill>
        <p:spPr/>
      </p:pic>
      <p:grpSp>
        <p:nvGrpSpPr>
          <p:cNvPr id="2" name="Group 1">
            <a:extLst>
              <a:ext uri="{FF2B5EF4-FFF2-40B4-BE49-F238E27FC236}">
                <a16:creationId xmlns:a16="http://schemas.microsoft.com/office/drawing/2014/main" id="{ABF25152-ECFC-F87E-6A60-9E7B0D98374B}"/>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56048E62-9FDC-6A86-C84F-4D7DFCAA1823}"/>
                </a:ext>
              </a:extLst>
            </p:cNvPr>
            <p:cNvPicPr>
              <a:picLocks noChangeAspect="1"/>
            </p:cNvPicPr>
            <p:nvPr/>
          </p:nvPicPr>
          <p:blipFill>
            <a:blip r:embed="rId4"/>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B4A6FF37-150C-0183-163E-54E5A9398FBB}"/>
                </a:ext>
              </a:extLst>
            </p:cNvPr>
            <p:cNvPicPr>
              <a:picLocks noChangeAspect="1"/>
            </p:cNvPicPr>
            <p:nvPr/>
          </p:nvPicPr>
          <p:blipFill>
            <a:blip r:embed="rId5"/>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3503979848"/>
      </p:ext>
    </p:extLst>
  </p:cSld>
  <p:clrMapOvr>
    <a:masterClrMapping/>
  </p:clrMapOvr>
</p:sld>
</file>

<file path=ppt/slides/slide10.xml><?xml version="1.0" encoding="utf-8"?>
<p:sld xmlns:a16="http://schemas.microsoft.com/office/drawing/2014/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FCFF0A-EF63-1A1D-8B06-B1B65E684118}"/>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6F8C6CC9-5106-01EC-9A67-AFE51287E7C8}"/>
              </a:ext>
            </a:extLst>
          </p:cNvPr>
          <p:cNvSpPr>
            <a:spLocks noGrp="1"/>
          </p:cNvSpPr>
          <p:nvPr>
            <p:ph type="ctrTitle"/>
          </p:nvPr>
        </p:nvSpPr>
        <p:spPr>
          <a:xfrm>
            <a:off x="5964817" y="615070"/>
            <a:ext cx="6397871" cy="1518315"/>
          </a:xfrm>
        </p:spPr>
        <p:txBody>
          <a:bodyPr>
            <a:normAutofit/>
          </a:bodyPr>
          <a:lstStyle/>
          <a:p>
            <a:r>
              <a:rPr lang="en-GB" sz="3200" dirty="0"/>
              <a:t>Το κανονιστικό πλαίσιο στον τομέα της υγειονομικής περίθαλψης</a:t>
            </a:r>
          </a:p>
        </p:txBody>
      </p:sp>
      <p:pic>
        <p:nvPicPr>
          <p:cNvPr id="8" name="Marcador de Posição da Imagem 7" descr="Uma imagem com captura de ecrã, círculo, luz&#10;&#10;Descrição gerada automaticamente">
            <a:extLst>
              <a:ext uri="{FF2B5EF4-FFF2-40B4-BE49-F238E27FC236}">
                <a16:creationId xmlns:a16="http://schemas.microsoft.com/office/drawing/2014/main" id="{CD55A5AC-CD25-31B0-D497-310F04807A3F}"/>
              </a:ext>
            </a:extLst>
          </p:cNvPr>
          <p:cNvPicPr>
            <a:picLocks noGrp="1" noChangeAspect="1"/>
          </p:cNvPicPr>
          <p:nvPr>
            <p:ph type="pic" sz="quarter" idx="11"/>
          </p:nvPr>
        </p:nvPicPr>
        <p:blipFill>
          <a:blip r:embed="rId3"/>
          <a:srcRect l="7439" r="7439"/>
          <a:stretch/>
        </p:blipFill>
        <p:spPr/>
      </p:pic>
      <p:sp>
        <p:nvSpPr>
          <p:cNvPr id="19" name="Text Placeholder 18">
            <a:extLst>
              <a:ext uri="{FF2B5EF4-FFF2-40B4-BE49-F238E27FC236}">
                <a16:creationId xmlns:a16="http://schemas.microsoft.com/office/drawing/2014/main" id="{225CE16E-AA92-B18F-0054-F19865003AE4}"/>
              </a:ext>
            </a:extLst>
          </p:cNvPr>
          <p:cNvSpPr>
            <a:spLocks noGrp="1"/>
          </p:cNvSpPr>
          <p:nvPr>
            <p:ph type="body" sz="quarter" idx="12"/>
          </p:nvPr>
        </p:nvSpPr>
        <p:spPr>
          <a:xfrm>
            <a:off x="6043190" y="2479935"/>
            <a:ext cx="5840730" cy="4199997"/>
          </a:xfrm>
        </p:spPr>
        <p:txBody>
          <a:bodyPr>
            <a:normAutofit/>
          </a:bodyPr>
          <a:lstStyle/>
          <a:p>
            <a:pPr marL="0" indent="0">
              <a:buNone/>
            </a:pPr>
            <a:r>
              <a:rPr lang="en-US" sz="2000" dirty="0"/>
              <a:t>Οι οργανισμοί υγειονομικής περίθαλψης λειτουργούν υπό αλληλεπικαλυπτόμενες υποχρεώσεις:</a:t>
            </a:r>
          </a:p>
          <a:p>
            <a:r>
              <a:rPr lang="en-US" sz="2000" dirty="0"/>
              <a:t>Κανονισμοί περί προστασίας της ιδιωτικής ζωής</a:t>
            </a:r>
          </a:p>
          <a:p>
            <a:r>
              <a:rPr lang="en-US" sz="2000" dirty="0"/>
              <a:t>Πλαίσια κυβερνοασφάλειας</a:t>
            </a:r>
          </a:p>
          <a:p>
            <a:r>
              <a:rPr lang="en-US" sz="2000" dirty="0"/>
              <a:t>Κανονισμοί σχετικά με τις ιατρικές συσκευές</a:t>
            </a:r>
          </a:p>
          <a:p>
            <a:r>
              <a:rPr lang="en-US" sz="2000" dirty="0"/>
              <a:t>Υποχρεώσεις αναφοράς περιστατικών</a:t>
            </a:r>
          </a:p>
          <a:p>
            <a:r>
              <a:rPr lang="en-US" sz="2000" dirty="0"/>
              <a:t>Κανόνες διακυβέρνησης ειδικοί για τον τομέα</a:t>
            </a:r>
          </a:p>
          <a:p>
            <a:r>
              <a:rPr lang="en-US" sz="2000" dirty="0"/>
              <a:t>Απαιτήσεις τρίτων</a:t>
            </a:r>
          </a:p>
        </p:txBody>
      </p:sp>
      <p:cxnSp>
        <p:nvCxnSpPr>
          <p:cNvPr id="16" name="Straight Connector 15">
            <a:extLst>
              <a:ext uri="{FF2B5EF4-FFF2-40B4-BE49-F238E27FC236}">
                <a16:creationId xmlns:a16="http://schemas.microsoft.com/office/drawing/2014/main" id="{C752B883-245F-B203-67C7-1CA4F4CDA622}"/>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D2C75012-C94C-7C1E-59FE-47E2E9B9399A}"/>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spTree>
    <p:extLst>
      <p:ext uri="{BB962C8B-B14F-4D97-AF65-F5344CB8AC3E}">
        <p14:creationId xmlns:p14="http://schemas.microsoft.com/office/powerpoint/2010/main" val="1289116455"/>
      </p:ext>
    </p:extLst>
  </p:cSld>
  <p:clrMapOvr>
    <a:masterClrMapping/>
  </p:clrMapOvr>
</p:sld>
</file>

<file path=ppt/slides/slide11.xml><?xml version="1.0" encoding="utf-8"?>
<p:sld xmlns:a16="http://schemas.microsoft.com/office/drawing/2014/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004FA7-1C55-26FA-175A-03D1CC8DB155}"/>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649EFFF8-0F0C-2216-BCF5-DD67A4C34436}"/>
              </a:ext>
            </a:extLst>
          </p:cNvPr>
          <p:cNvSpPr>
            <a:spLocks noGrp="1"/>
          </p:cNvSpPr>
          <p:nvPr>
            <p:ph type="ctrTitle"/>
          </p:nvPr>
        </p:nvSpPr>
        <p:spPr>
          <a:xfrm>
            <a:off x="5878191" y="615070"/>
            <a:ext cx="6397871" cy="1518315"/>
          </a:xfrm>
        </p:spPr>
        <p:txBody>
          <a:bodyPr>
            <a:normAutofit/>
          </a:bodyPr>
          <a:lstStyle/>
          <a:p>
            <a:r>
              <a:rPr lang="en-GB" sz="3200" dirty="0"/>
              <a:t>Πλαίσιο Κυβερνοασφάλειας του NIST</a:t>
            </a:r>
          </a:p>
        </p:txBody>
      </p:sp>
      <p:pic>
        <p:nvPicPr>
          <p:cNvPr id="8" name="Marcador de Posição da Imagem 7" descr="Uma imagem com captura de ecrã, círculo, luz&#10;&#10;Descrição gerada automaticamente">
            <a:extLst>
              <a:ext uri="{FF2B5EF4-FFF2-40B4-BE49-F238E27FC236}">
                <a16:creationId xmlns:a16="http://schemas.microsoft.com/office/drawing/2014/main" id="{8E0C6025-D3F0-1DE0-FD19-D69B4E69869C}"/>
              </a:ext>
            </a:extLst>
          </p:cNvPr>
          <p:cNvPicPr>
            <a:picLocks noGrp="1" noChangeAspect="1"/>
          </p:cNvPicPr>
          <p:nvPr>
            <p:ph type="pic" sz="quarter" idx="11"/>
          </p:nvPr>
        </p:nvPicPr>
        <p:blipFill>
          <a:blip r:embed="rId3"/>
          <a:srcRect l="7439" r="7439"/>
          <a:stretch/>
        </p:blipFill>
        <p:spPr/>
      </p:pic>
      <p:sp>
        <p:nvSpPr>
          <p:cNvPr id="19" name="Text Placeholder 18">
            <a:extLst>
              <a:ext uri="{FF2B5EF4-FFF2-40B4-BE49-F238E27FC236}">
                <a16:creationId xmlns:a16="http://schemas.microsoft.com/office/drawing/2014/main" id="{D325316B-6219-44EF-DF9B-3E7F10B92566}"/>
              </a:ext>
            </a:extLst>
          </p:cNvPr>
          <p:cNvSpPr>
            <a:spLocks noGrp="1"/>
          </p:cNvSpPr>
          <p:nvPr>
            <p:ph type="body" sz="quarter" idx="12"/>
          </p:nvPr>
        </p:nvSpPr>
        <p:spPr>
          <a:xfrm>
            <a:off x="6043190" y="2479935"/>
            <a:ext cx="5840730" cy="4199997"/>
          </a:xfrm>
        </p:spPr>
        <p:txBody>
          <a:bodyPr>
            <a:normAutofit/>
          </a:bodyPr>
          <a:lstStyle/>
          <a:p>
            <a:pPr marL="0" indent="0">
              <a:buNone/>
            </a:pPr>
            <a:r>
              <a:rPr lang="en-US" sz="2000" dirty="0"/>
              <a:t>Το NIST CSF οργανώνει τις δραστηριότητες ασφάλειας σε:</a:t>
            </a:r>
          </a:p>
          <a:p>
            <a:r>
              <a:rPr lang="en-US" sz="2000" dirty="0"/>
              <a:t>Προσδιορισμός</a:t>
            </a:r>
          </a:p>
          <a:p>
            <a:r>
              <a:rPr lang="en-US" sz="2000" dirty="0"/>
              <a:t>Προστασία</a:t>
            </a:r>
          </a:p>
          <a:p>
            <a:r>
              <a:rPr lang="en-US" sz="2000" dirty="0"/>
              <a:t>Ανίχνευση</a:t>
            </a:r>
          </a:p>
          <a:p>
            <a:r>
              <a:rPr lang="en-US" sz="2000" dirty="0"/>
              <a:t>Αντίδραση</a:t>
            </a:r>
          </a:p>
          <a:p>
            <a:r>
              <a:rPr lang="en-US" sz="2000" dirty="0"/>
              <a:t>Αποκατάσταση</a:t>
            </a:r>
          </a:p>
          <a:p>
            <a:pPr marL="0" indent="0">
              <a:buNone/>
            </a:pPr>
            <a:r>
              <a:rPr lang="en-US" sz="2000" b="1" i="1" dirty="0"/>
              <a:t>Είναι χρήσιμο επειδή παρέχει μια εικόνα του κύκλου ζωής και μια κοινή γλώσσα μεταξύ των τεχνικών και διοικητικών ενδιαφερομένων.</a:t>
            </a:r>
          </a:p>
        </p:txBody>
      </p:sp>
      <p:cxnSp>
        <p:nvCxnSpPr>
          <p:cNvPr id="16" name="Straight Connector 15">
            <a:extLst>
              <a:ext uri="{FF2B5EF4-FFF2-40B4-BE49-F238E27FC236}">
                <a16:creationId xmlns:a16="http://schemas.microsoft.com/office/drawing/2014/main" id="{2BF77A5C-D10C-DBCE-F895-CCEB6977A772}"/>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5E52437A-51EA-B16B-6421-7E0327B2477B}"/>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spTree>
    <p:extLst>
      <p:ext uri="{BB962C8B-B14F-4D97-AF65-F5344CB8AC3E}">
        <p14:creationId xmlns:p14="http://schemas.microsoft.com/office/powerpoint/2010/main" val="1424909260"/>
      </p:ext>
    </p:extLst>
  </p:cSld>
  <p:clrMapOvr>
    <a:masterClrMapping/>
  </p:clrMapOvr>
</p:sld>
</file>

<file path=ppt/slides/slide12.xml><?xml version="1.0" encoding="utf-8"?>
<p:sld xmlns:a16="http://schemas.microsoft.com/office/drawing/2014/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0900E9-87F6-8E21-5D62-143EDD68ECF7}"/>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2E149EF6-655F-DB9F-5984-5BAF840F7583}"/>
              </a:ext>
            </a:extLst>
          </p:cNvPr>
          <p:cNvSpPr>
            <a:spLocks noGrp="1"/>
          </p:cNvSpPr>
          <p:nvPr>
            <p:ph type="ctrTitle"/>
          </p:nvPr>
        </p:nvSpPr>
        <p:spPr>
          <a:xfrm>
            <a:off x="6148813" y="347134"/>
            <a:ext cx="5611388" cy="702518"/>
          </a:xfrm>
        </p:spPr>
        <p:txBody>
          <a:bodyPr>
            <a:normAutofit/>
          </a:bodyPr>
          <a:lstStyle/>
          <a:p>
            <a:r>
              <a:rPr lang="en-GB" sz="3200" dirty="0"/>
              <a:t>Πλαίσιο του NIST</a:t>
            </a:r>
          </a:p>
        </p:txBody>
      </p:sp>
      <p:pic>
        <p:nvPicPr>
          <p:cNvPr id="8" name="Marcador de Posição da Imagem 7" descr="Uma imagem com captura de ecrã, círculo, luz&#10;&#10;Descrição gerada automaticamente">
            <a:extLst>
              <a:ext uri="{FF2B5EF4-FFF2-40B4-BE49-F238E27FC236}">
                <a16:creationId xmlns:a16="http://schemas.microsoft.com/office/drawing/2014/main" id="{C84C966C-5334-649E-B78C-8BF5D76BA2F4}"/>
              </a:ext>
            </a:extLst>
          </p:cNvPr>
          <p:cNvPicPr>
            <a:picLocks noGrp="1" noChangeAspect="1"/>
          </p:cNvPicPr>
          <p:nvPr>
            <p:ph type="pic" sz="quarter" idx="11"/>
          </p:nvPr>
        </p:nvPicPr>
        <p:blipFill>
          <a:blip r:embed="rId3"/>
          <a:srcRect l="7439" r="7439"/>
          <a:stretch/>
        </p:blipFill>
        <p:spPr/>
      </p:pic>
      <p:cxnSp>
        <p:nvCxnSpPr>
          <p:cNvPr id="16" name="Straight Connector 15">
            <a:extLst>
              <a:ext uri="{FF2B5EF4-FFF2-40B4-BE49-F238E27FC236}">
                <a16:creationId xmlns:a16="http://schemas.microsoft.com/office/drawing/2014/main" id="{C793279A-E651-CB7F-D38D-C69184F8ED6C}"/>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E09648BA-372E-33D4-CB50-90DE1AF5D301}"/>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pic>
        <p:nvPicPr>
          <p:cNvPr id="5" name="Picture 4">
            <a:extLst>
              <a:ext uri="{FF2B5EF4-FFF2-40B4-BE49-F238E27FC236}">
                <a16:creationId xmlns:a16="http://schemas.microsoft.com/office/drawing/2014/main" id="{C79D4D91-4815-9715-DC1D-E039344C6A5C}"/>
              </a:ext>
            </a:extLst>
          </p:cNvPr>
          <p:cNvPicPr>
            <a:picLocks noChangeAspect="1"/>
          </p:cNvPicPr>
          <p:nvPr/>
        </p:nvPicPr>
        <p:blipFill>
          <a:blip r:embed="rId4"/>
          <a:stretch>
            <a:fillRect/>
          </a:stretch>
        </p:blipFill>
        <p:spPr>
          <a:xfrm>
            <a:off x="5320310" y="698393"/>
            <a:ext cx="7114675" cy="6858000"/>
          </a:xfrm>
          <a:prstGeom prst="rect">
            <a:avLst/>
          </a:prstGeom>
        </p:spPr>
      </p:pic>
    </p:spTree>
    <p:extLst>
      <p:ext uri="{BB962C8B-B14F-4D97-AF65-F5344CB8AC3E}">
        <p14:creationId xmlns:p14="http://schemas.microsoft.com/office/powerpoint/2010/main" val="1049177137"/>
      </p:ext>
    </p:extLst>
  </p:cSld>
  <p:clrMapOvr>
    <a:masterClrMapping/>
  </p:clrMapOvr>
</p:sld>
</file>

<file path=ppt/slides/slide13.xml><?xml version="1.0" encoding="utf-8"?>
<p:sld xmlns:a16="http://schemas.microsoft.com/office/drawing/2014/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7F6507-DA25-A474-0E0A-DD234433E5CB}"/>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436E1D51-EE28-419E-5335-01073D2E8ED1}"/>
              </a:ext>
            </a:extLst>
          </p:cNvPr>
          <p:cNvSpPr>
            <a:spLocks noGrp="1"/>
          </p:cNvSpPr>
          <p:nvPr>
            <p:ph type="ctrTitle"/>
          </p:nvPr>
        </p:nvSpPr>
        <p:spPr>
          <a:xfrm>
            <a:off x="5878191" y="615070"/>
            <a:ext cx="6397871" cy="1518315"/>
          </a:xfrm>
        </p:spPr>
        <p:txBody>
          <a:bodyPr>
            <a:normAutofit/>
          </a:bodyPr>
          <a:lstStyle/>
          <a:p>
            <a:r>
              <a:rPr lang="en-US" sz="3200" dirty="0"/>
              <a:t>Οι πέντε λειτουργίες του NIST στην πράξη</a:t>
            </a:r>
            <a:endParaRPr lang="en-GB" sz="3200" dirty="0"/>
          </a:p>
        </p:txBody>
      </p:sp>
      <p:pic>
        <p:nvPicPr>
          <p:cNvPr id="8" name="Marcador de Posição da Imagem 7" descr="Uma imagem com captura de ecrã, círculo, luz&#10;&#10;Descrição gerada automaticamente">
            <a:extLst>
              <a:ext uri="{FF2B5EF4-FFF2-40B4-BE49-F238E27FC236}">
                <a16:creationId xmlns:a16="http://schemas.microsoft.com/office/drawing/2014/main" id="{D90CD17C-B9EE-3DEF-9A4C-16B06693B2D1}"/>
              </a:ext>
            </a:extLst>
          </p:cNvPr>
          <p:cNvPicPr>
            <a:picLocks noGrp="1" noChangeAspect="1"/>
          </p:cNvPicPr>
          <p:nvPr>
            <p:ph type="pic" sz="quarter" idx="11"/>
          </p:nvPr>
        </p:nvPicPr>
        <p:blipFill>
          <a:blip r:embed="rId3"/>
          <a:srcRect l="7439" r="7439"/>
          <a:stretch/>
        </p:blipFill>
        <p:spPr/>
      </p:pic>
      <p:sp>
        <p:nvSpPr>
          <p:cNvPr id="19" name="Text Placeholder 18">
            <a:extLst>
              <a:ext uri="{FF2B5EF4-FFF2-40B4-BE49-F238E27FC236}">
                <a16:creationId xmlns:a16="http://schemas.microsoft.com/office/drawing/2014/main" id="{F6A08445-C431-D71F-8D1D-8A50F846D2D8}"/>
              </a:ext>
            </a:extLst>
          </p:cNvPr>
          <p:cNvSpPr>
            <a:spLocks noGrp="1"/>
          </p:cNvSpPr>
          <p:nvPr>
            <p:ph type="body" sz="quarter" idx="12"/>
          </p:nvPr>
        </p:nvSpPr>
        <p:spPr>
          <a:xfrm>
            <a:off x="6043190" y="2479935"/>
            <a:ext cx="5840730" cy="4199997"/>
          </a:xfrm>
        </p:spPr>
        <p:txBody>
          <a:bodyPr>
            <a:normAutofit/>
          </a:bodyPr>
          <a:lstStyle/>
          <a:p>
            <a:r>
              <a:rPr lang="en-US" sz="2000" b="1" dirty="0"/>
              <a:t>Προσδιορισμός</a:t>
            </a:r>
            <a:r>
              <a:rPr lang="en-US" sz="2000" dirty="0"/>
              <a:t>: περιουσιακά στοιχεία, επιχειρηματικό πλαίσιο, κίνδυνοι</a:t>
            </a:r>
          </a:p>
          <a:p>
            <a:r>
              <a:rPr lang="en-US" sz="2000" b="1" dirty="0"/>
              <a:t>Προστασία</a:t>
            </a:r>
            <a:r>
              <a:rPr lang="en-US" sz="2000" dirty="0"/>
              <a:t>: έλεγχος πρόσβασης, ευαισθητοποίηση, μέτρα ασφαλείας</a:t>
            </a:r>
          </a:p>
          <a:p>
            <a:r>
              <a:rPr lang="en-US" sz="2000" b="1" dirty="0"/>
              <a:t>Ανίχνευση</a:t>
            </a:r>
            <a:r>
              <a:rPr lang="en-US" sz="2000" dirty="0"/>
              <a:t>: παρακολούθηση, ανωμαλίες, καταγραφή</a:t>
            </a:r>
          </a:p>
          <a:p>
            <a:r>
              <a:rPr lang="en-US" sz="2000" b="1" dirty="0"/>
              <a:t>Αντίδραση</a:t>
            </a:r>
            <a:r>
              <a:rPr lang="en-US" sz="2000" dirty="0"/>
              <a:t>: διαχείριση και συντονισμός περιστατικών</a:t>
            </a:r>
          </a:p>
          <a:p>
            <a:r>
              <a:rPr lang="en-US" sz="2000" b="1" dirty="0"/>
              <a:t>Αποκατάσταση</a:t>
            </a:r>
            <a:r>
              <a:rPr lang="en-US" sz="2000" dirty="0"/>
              <a:t>: επαναφορά, ανθεκτικότητα, διδάγματα</a:t>
            </a:r>
            <a:endParaRPr lang="en-US" sz="2000" b="1" i="1" dirty="0"/>
          </a:p>
        </p:txBody>
      </p:sp>
      <p:cxnSp>
        <p:nvCxnSpPr>
          <p:cNvPr id="16" name="Straight Connector 15">
            <a:extLst>
              <a:ext uri="{FF2B5EF4-FFF2-40B4-BE49-F238E27FC236}">
                <a16:creationId xmlns:a16="http://schemas.microsoft.com/office/drawing/2014/main" id="{AE238677-A621-50E8-A02E-6FC68AE303A1}"/>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6E2D6FAE-CB8D-4D04-61EC-123D1593D530}"/>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spTree>
    <p:extLst>
      <p:ext uri="{BB962C8B-B14F-4D97-AF65-F5344CB8AC3E}">
        <p14:creationId xmlns:p14="http://schemas.microsoft.com/office/powerpoint/2010/main" val="2677902505"/>
      </p:ext>
    </p:extLst>
  </p:cSld>
  <p:clrMapOvr>
    <a:masterClrMapping/>
  </p:clrMapOvr>
</p:sld>
</file>

<file path=ppt/slides/slide14.xml><?xml version="1.0" encoding="utf-8"?>
<p:sld xmlns:a16="http://schemas.microsoft.com/office/drawing/2014/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BAE213-E805-55E1-860E-4A77E788B740}"/>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7D144617-00CE-E6A0-FEF2-A1B7ADB19024}"/>
              </a:ext>
            </a:extLst>
          </p:cNvPr>
          <p:cNvSpPr>
            <a:spLocks noGrp="1"/>
          </p:cNvSpPr>
          <p:nvPr>
            <p:ph type="ctrTitle"/>
          </p:nvPr>
        </p:nvSpPr>
        <p:spPr>
          <a:xfrm>
            <a:off x="5878191" y="615070"/>
            <a:ext cx="6397871" cy="1518315"/>
          </a:xfrm>
        </p:spPr>
        <p:txBody>
          <a:bodyPr>
            <a:normAutofit/>
          </a:bodyPr>
          <a:lstStyle/>
          <a:p>
            <a:r>
              <a:rPr lang="en-US" sz="3200" dirty="0"/>
              <a:t>ISO/IEC 27001</a:t>
            </a:r>
            <a:endParaRPr lang="en-GB" sz="3200" dirty="0"/>
          </a:p>
        </p:txBody>
      </p:sp>
      <p:pic>
        <p:nvPicPr>
          <p:cNvPr id="8" name="Marcador de Posição da Imagem 7" descr="Uma imagem com captura de ecrã, círculo, luz&#10;&#10;Descrição gerada automaticamente">
            <a:extLst>
              <a:ext uri="{FF2B5EF4-FFF2-40B4-BE49-F238E27FC236}">
                <a16:creationId xmlns:a16="http://schemas.microsoft.com/office/drawing/2014/main" id="{12520021-73AB-6A45-8B98-EC9FD63DA377}"/>
              </a:ext>
            </a:extLst>
          </p:cNvPr>
          <p:cNvPicPr>
            <a:picLocks noGrp="1" noChangeAspect="1"/>
          </p:cNvPicPr>
          <p:nvPr>
            <p:ph type="pic" sz="quarter" idx="11"/>
          </p:nvPr>
        </p:nvPicPr>
        <p:blipFill>
          <a:blip r:embed="rId3"/>
          <a:srcRect l="7439" r="7439"/>
          <a:stretch/>
        </p:blipFill>
        <p:spPr/>
      </p:pic>
      <p:sp>
        <p:nvSpPr>
          <p:cNvPr id="19" name="Text Placeholder 18">
            <a:extLst>
              <a:ext uri="{FF2B5EF4-FFF2-40B4-BE49-F238E27FC236}">
                <a16:creationId xmlns:a16="http://schemas.microsoft.com/office/drawing/2014/main" id="{D31B63E7-6ABB-DE34-B338-3D593915A511}"/>
              </a:ext>
            </a:extLst>
          </p:cNvPr>
          <p:cNvSpPr>
            <a:spLocks noGrp="1"/>
          </p:cNvSpPr>
          <p:nvPr>
            <p:ph type="body" sz="quarter" idx="12"/>
          </p:nvPr>
        </p:nvSpPr>
        <p:spPr>
          <a:xfrm>
            <a:off x="6043190" y="2479935"/>
            <a:ext cx="5840730" cy="4199997"/>
          </a:xfrm>
        </p:spPr>
        <p:txBody>
          <a:bodyPr>
            <a:normAutofit/>
          </a:bodyPr>
          <a:lstStyle/>
          <a:p>
            <a:pPr marL="0" indent="0">
              <a:buNone/>
            </a:pPr>
            <a:r>
              <a:rPr lang="en-US" sz="2000" b="1" dirty="0"/>
              <a:t>Το ISO 27001 είναι το κορυφαίο πρότυπο ΣΔΠΠ. Καθορίζει τον τρόπο με τον οποίο ένας οργανισμός καθιερώνει, εφαρμόζει, διατηρεί και βελτιώνει συνεχώς τη διαχείριση της ασφάλειας των πληροφοριών.</a:t>
            </a:r>
            <a:endParaRPr lang="en-US" sz="2000" b="1" i="1" dirty="0"/>
          </a:p>
        </p:txBody>
      </p:sp>
      <p:cxnSp>
        <p:nvCxnSpPr>
          <p:cNvPr id="16" name="Straight Connector 15">
            <a:extLst>
              <a:ext uri="{FF2B5EF4-FFF2-40B4-BE49-F238E27FC236}">
                <a16:creationId xmlns:a16="http://schemas.microsoft.com/office/drawing/2014/main" id="{0AAC672E-9707-9F96-8769-5DDCE433ACA1}"/>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F2DFE391-DBD3-AD65-A414-AF1F1E6E5366}"/>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spTree>
    <p:extLst>
      <p:ext uri="{BB962C8B-B14F-4D97-AF65-F5344CB8AC3E}">
        <p14:creationId xmlns:p14="http://schemas.microsoft.com/office/powerpoint/2010/main" val="196349018"/>
      </p:ext>
    </p:extLst>
  </p:cSld>
  <p:clrMapOvr>
    <a:masterClrMapping/>
  </p:clrMapOvr>
</p:sld>
</file>

<file path=ppt/slides/slide15.xml><?xml version="1.0" encoding="utf-8"?>
<p:sld xmlns:a16="http://schemas.microsoft.com/office/drawing/2014/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0900E9-87F6-8E21-5D62-143EDD68ECF7}"/>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2E149EF6-655F-DB9F-5984-5BAF840F7583}"/>
              </a:ext>
            </a:extLst>
          </p:cNvPr>
          <p:cNvSpPr>
            <a:spLocks noGrp="1"/>
          </p:cNvSpPr>
          <p:nvPr>
            <p:ph type="ctrTitle"/>
          </p:nvPr>
        </p:nvSpPr>
        <p:spPr>
          <a:xfrm>
            <a:off x="6148813" y="347134"/>
            <a:ext cx="5611388" cy="702518"/>
          </a:xfrm>
        </p:spPr>
        <p:txBody>
          <a:bodyPr>
            <a:normAutofit/>
          </a:bodyPr>
          <a:lstStyle/>
          <a:p>
            <a:r>
              <a:rPr lang="en-GB" sz="3200" dirty="0"/>
              <a:t>Πλαίσιο του NIST</a:t>
            </a:r>
          </a:p>
        </p:txBody>
      </p:sp>
      <p:pic>
        <p:nvPicPr>
          <p:cNvPr id="8" name="Marcador de Posição da Imagem 7" descr="Uma imagem com captura de ecrã, círculo, luz&#10;&#10;Descrição gerada automaticamente">
            <a:extLst>
              <a:ext uri="{FF2B5EF4-FFF2-40B4-BE49-F238E27FC236}">
                <a16:creationId xmlns:a16="http://schemas.microsoft.com/office/drawing/2014/main" id="{C84C966C-5334-649E-B78C-8BF5D76BA2F4}"/>
              </a:ext>
            </a:extLst>
          </p:cNvPr>
          <p:cNvPicPr>
            <a:picLocks noGrp="1" noChangeAspect="1"/>
          </p:cNvPicPr>
          <p:nvPr>
            <p:ph type="pic" sz="quarter" idx="11"/>
          </p:nvPr>
        </p:nvPicPr>
        <p:blipFill>
          <a:blip r:embed="rId3"/>
          <a:srcRect l="7439" r="7439"/>
          <a:stretch/>
        </p:blipFill>
        <p:spPr/>
      </p:pic>
      <p:cxnSp>
        <p:nvCxnSpPr>
          <p:cNvPr id="16" name="Straight Connector 15">
            <a:extLst>
              <a:ext uri="{FF2B5EF4-FFF2-40B4-BE49-F238E27FC236}">
                <a16:creationId xmlns:a16="http://schemas.microsoft.com/office/drawing/2014/main" id="{C793279A-E651-CB7F-D38D-C69184F8ED6C}"/>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E09648BA-372E-33D4-CB50-90DE1AF5D301}"/>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pic>
        <p:nvPicPr>
          <p:cNvPr id="5" name="Picture 4">
            <a:extLst>
              <a:ext uri="{FF2B5EF4-FFF2-40B4-BE49-F238E27FC236}">
                <a16:creationId xmlns:a16="http://schemas.microsoft.com/office/drawing/2014/main" id="{C79D4D91-4815-9715-DC1D-E039344C6A5C}"/>
              </a:ext>
            </a:extLst>
          </p:cNvPr>
          <p:cNvPicPr>
            <a:picLocks noChangeAspect="1"/>
          </p:cNvPicPr>
          <p:nvPr/>
        </p:nvPicPr>
        <p:blipFill>
          <a:blip r:embed="rId4"/>
          <a:stretch>
            <a:fillRect/>
          </a:stretch>
        </p:blipFill>
        <p:spPr>
          <a:xfrm>
            <a:off x="5320310" y="698393"/>
            <a:ext cx="7114675" cy="6858000"/>
          </a:xfrm>
          <a:prstGeom prst="rect">
            <a:avLst/>
          </a:prstGeom>
        </p:spPr>
      </p:pic>
    </p:spTree>
    <p:extLst>
      <p:ext uri="{BB962C8B-B14F-4D97-AF65-F5344CB8AC3E}">
        <p14:creationId xmlns:p14="http://schemas.microsoft.com/office/powerpoint/2010/main" val="1389649261"/>
      </p:ext>
    </p:extLst>
  </p:cSld>
  <p:clrMapOvr>
    <a:masterClrMapping/>
  </p:clrMapOvr>
</p:sld>
</file>

<file path=ppt/slides/slide16.xml><?xml version="1.0" encoding="utf-8"?>
<p:sld xmlns:a16="http://schemas.microsoft.com/office/drawing/2014/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FCEB3A-943C-86A9-CAB5-CE0112F0115A}"/>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A24B8FB3-109B-669C-5397-92D930072F65}"/>
              </a:ext>
            </a:extLst>
          </p:cNvPr>
          <p:cNvSpPr>
            <a:spLocks noGrp="1"/>
          </p:cNvSpPr>
          <p:nvPr>
            <p:ph type="ctrTitle"/>
          </p:nvPr>
        </p:nvSpPr>
        <p:spPr>
          <a:xfrm>
            <a:off x="5878191" y="615070"/>
            <a:ext cx="6397871" cy="1518315"/>
          </a:xfrm>
        </p:spPr>
        <p:txBody>
          <a:bodyPr>
            <a:normAutofit/>
          </a:bodyPr>
          <a:lstStyle/>
          <a:p>
            <a:r>
              <a:rPr lang="en-US" sz="3200" dirty="0"/>
              <a:t>Γιατί το πρότυπο ISO/IEC 27001 είναι σημαντικό στον τομέα της υγειονομικής περίθαλψης</a:t>
            </a:r>
            <a:endParaRPr lang="en-GB" sz="3200" dirty="0"/>
          </a:p>
        </p:txBody>
      </p:sp>
      <p:pic>
        <p:nvPicPr>
          <p:cNvPr id="8" name="Marcador de Posição da Imagem 7" descr="Uma imagem com captura de ecrã, círculo, luz&#10;&#10;Descrição gerada automaticamente">
            <a:extLst>
              <a:ext uri="{FF2B5EF4-FFF2-40B4-BE49-F238E27FC236}">
                <a16:creationId xmlns:a16="http://schemas.microsoft.com/office/drawing/2014/main" id="{F3BC56AB-1501-B9D4-6127-0F46A498593B}"/>
              </a:ext>
            </a:extLst>
          </p:cNvPr>
          <p:cNvPicPr>
            <a:picLocks noGrp="1" noChangeAspect="1"/>
          </p:cNvPicPr>
          <p:nvPr>
            <p:ph type="pic" sz="quarter" idx="11"/>
          </p:nvPr>
        </p:nvPicPr>
        <p:blipFill>
          <a:blip r:embed="rId3"/>
          <a:srcRect l="7439" r="7439"/>
          <a:stretch/>
        </p:blipFill>
        <p:spPr/>
      </p:pic>
      <p:sp>
        <p:nvSpPr>
          <p:cNvPr id="19" name="Text Placeholder 18">
            <a:extLst>
              <a:ext uri="{FF2B5EF4-FFF2-40B4-BE49-F238E27FC236}">
                <a16:creationId xmlns:a16="http://schemas.microsoft.com/office/drawing/2014/main" id="{CB9F16FF-3D17-D02F-6579-8DDE652A9CD5}"/>
              </a:ext>
            </a:extLst>
          </p:cNvPr>
          <p:cNvSpPr>
            <a:spLocks noGrp="1"/>
          </p:cNvSpPr>
          <p:nvPr>
            <p:ph type="body" sz="quarter" idx="12"/>
          </p:nvPr>
        </p:nvSpPr>
        <p:spPr>
          <a:xfrm>
            <a:off x="6043190" y="2479935"/>
            <a:ext cx="5840730" cy="4199997"/>
          </a:xfrm>
        </p:spPr>
        <p:txBody>
          <a:bodyPr>
            <a:normAutofit/>
          </a:bodyPr>
          <a:lstStyle/>
          <a:p>
            <a:pPr marL="0" indent="0">
              <a:buNone/>
            </a:pPr>
            <a:r>
              <a:rPr lang="en-US" sz="2000" dirty="0"/>
              <a:t>Ο τομέας της υγειονομικής περίθαλψης επωφελείται από το πρότυπο ISO/IEC 27001, καθώς αυτό συμβάλλει:</a:t>
            </a:r>
          </a:p>
          <a:p>
            <a:r>
              <a:rPr lang="en-US" sz="2000" dirty="0"/>
              <a:t>Ορισμός του πεδίου εφαρμογής και της ευθύνης</a:t>
            </a:r>
          </a:p>
          <a:p>
            <a:r>
              <a:rPr lang="en-US" sz="2000" dirty="0"/>
              <a:t>Την οργάνωση της αξιολόγησης κινδύνων</a:t>
            </a:r>
          </a:p>
          <a:p>
            <a:r>
              <a:rPr lang="en-US" sz="2000" dirty="0"/>
              <a:t>Συνδέσει τους ελέγχους με τη διαχείριση κινδύνων</a:t>
            </a:r>
          </a:p>
          <a:p>
            <a:r>
              <a:rPr lang="en-US" sz="2000" dirty="0"/>
              <a:t>Την τεκμηρίωση πολιτικών και διαδικασιών</a:t>
            </a:r>
          </a:p>
          <a:p>
            <a:r>
              <a:rPr lang="en-US" sz="2000" dirty="0"/>
              <a:t>Την προετοιμασία για ελέγχους</a:t>
            </a:r>
          </a:p>
          <a:p>
            <a:r>
              <a:rPr lang="en-US" sz="2000" dirty="0"/>
              <a:t>Προώθηση της συνεχούς βελτίωσης</a:t>
            </a:r>
            <a:endParaRPr lang="en-US" sz="2000" i="1" dirty="0"/>
          </a:p>
        </p:txBody>
      </p:sp>
      <p:cxnSp>
        <p:nvCxnSpPr>
          <p:cNvPr id="16" name="Straight Connector 15">
            <a:extLst>
              <a:ext uri="{FF2B5EF4-FFF2-40B4-BE49-F238E27FC236}">
                <a16:creationId xmlns:a16="http://schemas.microsoft.com/office/drawing/2014/main" id="{B8B1D73E-33CD-3C20-8695-15406053350D}"/>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11B76451-422A-3846-D5BD-5F112FB1A49E}"/>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spTree>
    <p:extLst>
      <p:ext uri="{BB962C8B-B14F-4D97-AF65-F5344CB8AC3E}">
        <p14:creationId xmlns:p14="http://schemas.microsoft.com/office/powerpoint/2010/main" val="1507883697"/>
      </p:ext>
    </p:extLst>
  </p:cSld>
  <p:clrMapOvr>
    <a:masterClrMapping/>
  </p:clrMapOvr>
</p:sld>
</file>

<file path=ppt/slides/slide17.xml><?xml version="1.0" encoding="utf-8"?>
<p:sld xmlns:a16="http://schemas.microsoft.com/office/drawing/2014/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E830F8-3564-3789-1658-07F3F100AD01}"/>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B8F34BC0-A0F3-F586-91CD-4AF60BA13A5C}"/>
              </a:ext>
            </a:extLst>
          </p:cNvPr>
          <p:cNvSpPr>
            <a:spLocks noGrp="1"/>
          </p:cNvSpPr>
          <p:nvPr>
            <p:ph type="ctrTitle"/>
          </p:nvPr>
        </p:nvSpPr>
        <p:spPr>
          <a:xfrm>
            <a:off x="5878191" y="615070"/>
            <a:ext cx="6397871" cy="1518315"/>
          </a:xfrm>
        </p:spPr>
        <p:txBody>
          <a:bodyPr>
            <a:normAutofit/>
          </a:bodyPr>
          <a:lstStyle/>
          <a:p>
            <a:r>
              <a:rPr lang="en-US" sz="3200" dirty="0"/>
              <a:t>ISO 27001, ISO 27002 και Παράρτημα Α</a:t>
            </a:r>
            <a:endParaRPr lang="en-GB" sz="3200" dirty="0"/>
          </a:p>
        </p:txBody>
      </p:sp>
      <p:pic>
        <p:nvPicPr>
          <p:cNvPr id="8" name="Marcador de Posição da Imagem 7" descr="Uma imagem com captura de ecrã, círculo, luz&#10;&#10;Descrição gerada automaticamente">
            <a:extLst>
              <a:ext uri="{FF2B5EF4-FFF2-40B4-BE49-F238E27FC236}">
                <a16:creationId xmlns:a16="http://schemas.microsoft.com/office/drawing/2014/main" id="{FE3A14E6-36FC-6487-2948-293E15B318CE}"/>
              </a:ext>
            </a:extLst>
          </p:cNvPr>
          <p:cNvPicPr>
            <a:picLocks noGrp="1" noChangeAspect="1"/>
          </p:cNvPicPr>
          <p:nvPr>
            <p:ph type="pic" sz="quarter" idx="11"/>
          </p:nvPr>
        </p:nvPicPr>
        <p:blipFill>
          <a:blip r:embed="rId3"/>
          <a:srcRect l="7439" r="7439"/>
          <a:stretch/>
        </p:blipFill>
        <p:spPr/>
      </p:pic>
      <p:sp>
        <p:nvSpPr>
          <p:cNvPr id="19" name="Text Placeholder 18">
            <a:extLst>
              <a:ext uri="{FF2B5EF4-FFF2-40B4-BE49-F238E27FC236}">
                <a16:creationId xmlns:a16="http://schemas.microsoft.com/office/drawing/2014/main" id="{B93F103D-626F-162A-6F5A-E7FC988F7D75}"/>
              </a:ext>
            </a:extLst>
          </p:cNvPr>
          <p:cNvSpPr>
            <a:spLocks noGrp="1"/>
          </p:cNvSpPr>
          <p:nvPr>
            <p:ph type="body" sz="quarter" idx="12"/>
          </p:nvPr>
        </p:nvSpPr>
        <p:spPr>
          <a:xfrm>
            <a:off x="6043190" y="2479935"/>
            <a:ext cx="5840730" cy="4199997"/>
          </a:xfrm>
        </p:spPr>
        <p:txBody>
          <a:bodyPr>
            <a:normAutofit/>
          </a:bodyPr>
          <a:lstStyle/>
          <a:p>
            <a:pPr marL="0" indent="0">
              <a:buNone/>
            </a:pPr>
            <a:r>
              <a:rPr lang="en-US" sz="2000" dirty="0"/>
              <a:t>Μια απλή σχέση:</a:t>
            </a:r>
          </a:p>
          <a:p>
            <a:r>
              <a:rPr lang="en-US" sz="2000" dirty="0"/>
              <a:t>Το ISO 27001 ορίζει τις απαιτήσεις του ΣΔΠΠ</a:t>
            </a:r>
          </a:p>
          <a:p>
            <a:r>
              <a:rPr lang="en-US" sz="2000" dirty="0"/>
              <a:t>Το Παράρτημα Α παραπέμπει στο σύνολο ελέγχων</a:t>
            </a:r>
          </a:p>
          <a:p>
            <a:r>
              <a:rPr lang="en-US" sz="2000" dirty="0"/>
              <a:t>Το ISO 27002 παρέχει οδηγίες εφαρμογής για τους ελέγχους</a:t>
            </a:r>
            <a:endParaRPr lang="en-US" sz="2000" i="1" dirty="0"/>
          </a:p>
        </p:txBody>
      </p:sp>
      <p:cxnSp>
        <p:nvCxnSpPr>
          <p:cNvPr id="16" name="Straight Connector 15">
            <a:extLst>
              <a:ext uri="{FF2B5EF4-FFF2-40B4-BE49-F238E27FC236}">
                <a16:creationId xmlns:a16="http://schemas.microsoft.com/office/drawing/2014/main" id="{F8E64E1B-B1B7-0F70-5A80-4B740DD7465C}"/>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46FF3E48-1371-F893-3687-3F0EE803C6C2}"/>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spTree>
    <p:extLst>
      <p:ext uri="{BB962C8B-B14F-4D97-AF65-F5344CB8AC3E}">
        <p14:creationId xmlns:p14="http://schemas.microsoft.com/office/powerpoint/2010/main" val="3611835558"/>
      </p:ext>
    </p:extLst>
  </p:cSld>
  <p:clrMapOvr>
    <a:masterClrMapping/>
  </p:clrMapOvr>
</p:sld>
</file>

<file path=ppt/slides/slide18.xml><?xml version="1.0" encoding="utf-8"?>
<p:sld xmlns:a16="http://schemas.microsoft.com/office/drawing/2014/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27FBCD-31A7-FF46-3B18-CE4302DF88E4}"/>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F76CA1CB-A555-1AA7-DE81-6447AB16BE55}"/>
              </a:ext>
            </a:extLst>
          </p:cNvPr>
          <p:cNvSpPr>
            <a:spLocks noGrp="1"/>
          </p:cNvSpPr>
          <p:nvPr>
            <p:ph type="ctrTitle"/>
          </p:nvPr>
        </p:nvSpPr>
        <p:spPr>
          <a:xfrm>
            <a:off x="5878191" y="615070"/>
            <a:ext cx="6397871" cy="1518315"/>
          </a:xfrm>
        </p:spPr>
        <p:txBody>
          <a:bodyPr>
            <a:normAutofit/>
          </a:bodyPr>
          <a:lstStyle/>
          <a:p>
            <a:r>
              <a:rPr lang="en-US" sz="3200" dirty="0"/>
              <a:t>ISO 27799: Κατευθυντήριες οδηγίες ασφάλειας ειδικά για τον τομέα της υγειονομικής περίθαλψης</a:t>
            </a:r>
            <a:endParaRPr lang="en-GB" sz="3200" dirty="0"/>
          </a:p>
        </p:txBody>
      </p:sp>
      <p:pic>
        <p:nvPicPr>
          <p:cNvPr id="8" name="Marcador de Posição da Imagem 7" descr="Uma imagem com captura de ecrã, círculo, luz&#10;&#10;Descrição gerada automaticamente">
            <a:extLst>
              <a:ext uri="{FF2B5EF4-FFF2-40B4-BE49-F238E27FC236}">
                <a16:creationId xmlns:a16="http://schemas.microsoft.com/office/drawing/2014/main" id="{737E6682-4703-C603-3CF1-DA9EF764A65F}"/>
              </a:ext>
            </a:extLst>
          </p:cNvPr>
          <p:cNvPicPr>
            <a:picLocks noGrp="1" noChangeAspect="1"/>
          </p:cNvPicPr>
          <p:nvPr>
            <p:ph type="pic" sz="quarter" idx="11"/>
          </p:nvPr>
        </p:nvPicPr>
        <p:blipFill>
          <a:blip r:embed="rId3"/>
          <a:srcRect l="7439" r="7439"/>
          <a:stretch/>
        </p:blipFill>
        <p:spPr/>
      </p:pic>
      <p:sp>
        <p:nvSpPr>
          <p:cNvPr id="19" name="Text Placeholder 18">
            <a:extLst>
              <a:ext uri="{FF2B5EF4-FFF2-40B4-BE49-F238E27FC236}">
                <a16:creationId xmlns:a16="http://schemas.microsoft.com/office/drawing/2014/main" id="{9003EAC2-60DE-4B3D-537D-25F4A8EC2DE6}"/>
              </a:ext>
            </a:extLst>
          </p:cNvPr>
          <p:cNvSpPr>
            <a:spLocks noGrp="1"/>
          </p:cNvSpPr>
          <p:nvPr>
            <p:ph type="body" sz="quarter" idx="12"/>
          </p:nvPr>
        </p:nvSpPr>
        <p:spPr>
          <a:xfrm>
            <a:off x="6043190" y="2479935"/>
            <a:ext cx="5840730" cy="4199997"/>
          </a:xfrm>
        </p:spPr>
        <p:txBody>
          <a:bodyPr>
            <a:normAutofit/>
          </a:bodyPr>
          <a:lstStyle/>
          <a:p>
            <a:pPr marL="0" indent="0">
              <a:buNone/>
            </a:pPr>
            <a:r>
              <a:rPr lang="en-US" sz="2000" b="1" dirty="0"/>
              <a:t>Το ISO 27799 προσαρμόζει τις οδηγίες για την ασφάλεια των πληροφοριών στον τομέα της υγειονομικής περίθαλψης. Βασίζεται στα πρότυπα ISO 27001 και ISO 27002 και παρέχει συστάσεις προσαρμοσμένες στη γλώσσα, τις ροές εργασίας και τους κινδύνους του τομέα της υγειονομικής περίθαλψης.</a:t>
            </a:r>
            <a:endParaRPr lang="en-US" sz="2000" b="1" i="1" dirty="0"/>
          </a:p>
        </p:txBody>
      </p:sp>
      <p:cxnSp>
        <p:nvCxnSpPr>
          <p:cNvPr id="16" name="Straight Connector 15">
            <a:extLst>
              <a:ext uri="{FF2B5EF4-FFF2-40B4-BE49-F238E27FC236}">
                <a16:creationId xmlns:a16="http://schemas.microsoft.com/office/drawing/2014/main" id="{1C9F2026-C8EB-69C5-9861-590EAA15948B}"/>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C2EB0317-3CF1-9208-2C52-3452B8F9C69E}"/>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spTree>
    <p:extLst>
      <p:ext uri="{BB962C8B-B14F-4D97-AF65-F5344CB8AC3E}">
        <p14:creationId xmlns:p14="http://schemas.microsoft.com/office/powerpoint/2010/main" val="423909003"/>
      </p:ext>
    </p:extLst>
  </p:cSld>
  <p:clrMapOvr>
    <a:masterClrMapping/>
  </p:clrMapOvr>
</p:sld>
</file>

<file path=ppt/slides/slide19.xml><?xml version="1.0" encoding="utf-8"?>
<p:sld xmlns:a16="http://schemas.microsoft.com/office/drawing/2014/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97FBC3-2548-0060-0996-5A045C9B2803}"/>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45C048F4-33D1-A76E-CF70-DEC42C5E706D}"/>
              </a:ext>
            </a:extLst>
          </p:cNvPr>
          <p:cNvSpPr>
            <a:spLocks noGrp="1"/>
          </p:cNvSpPr>
          <p:nvPr>
            <p:ph type="ctrTitle"/>
          </p:nvPr>
        </p:nvSpPr>
        <p:spPr>
          <a:xfrm>
            <a:off x="5878191" y="615070"/>
            <a:ext cx="6397871" cy="1518315"/>
          </a:xfrm>
        </p:spPr>
        <p:txBody>
          <a:bodyPr>
            <a:normAutofit/>
          </a:bodyPr>
          <a:lstStyle/>
          <a:p>
            <a:r>
              <a:rPr lang="en-US" sz="3200" dirty="0"/>
              <a:t>Διακυβέρνηση, ρόλοι, αρμοδιότητες</a:t>
            </a:r>
            <a:endParaRPr lang="en-GB" sz="3200" dirty="0"/>
          </a:p>
        </p:txBody>
      </p:sp>
      <p:pic>
        <p:nvPicPr>
          <p:cNvPr id="8" name="Marcador de Posição da Imagem 7" descr="Uma imagem com captura de ecrã, círculo, luz&#10;&#10;Descrição gerada automaticamente">
            <a:extLst>
              <a:ext uri="{FF2B5EF4-FFF2-40B4-BE49-F238E27FC236}">
                <a16:creationId xmlns:a16="http://schemas.microsoft.com/office/drawing/2014/main" id="{2A677107-4928-9952-F9F8-71146CEB80AC}"/>
              </a:ext>
            </a:extLst>
          </p:cNvPr>
          <p:cNvPicPr>
            <a:picLocks noGrp="1" noChangeAspect="1"/>
          </p:cNvPicPr>
          <p:nvPr>
            <p:ph type="pic" sz="quarter" idx="11"/>
          </p:nvPr>
        </p:nvPicPr>
        <p:blipFill>
          <a:blip r:embed="rId3"/>
          <a:srcRect l="7439" r="7439"/>
          <a:stretch/>
        </p:blipFill>
        <p:spPr/>
      </p:pic>
      <p:sp>
        <p:nvSpPr>
          <p:cNvPr id="19" name="Text Placeholder 18">
            <a:extLst>
              <a:ext uri="{FF2B5EF4-FFF2-40B4-BE49-F238E27FC236}">
                <a16:creationId xmlns:a16="http://schemas.microsoft.com/office/drawing/2014/main" id="{E683142F-398A-DAAA-675B-5CBEB99709EE}"/>
              </a:ext>
            </a:extLst>
          </p:cNvPr>
          <p:cNvSpPr>
            <a:spLocks noGrp="1"/>
          </p:cNvSpPr>
          <p:nvPr>
            <p:ph type="body" sz="quarter" idx="12"/>
          </p:nvPr>
        </p:nvSpPr>
        <p:spPr>
          <a:xfrm>
            <a:off x="6043190" y="2479935"/>
            <a:ext cx="5840730" cy="4199997"/>
          </a:xfrm>
        </p:spPr>
        <p:txBody>
          <a:bodyPr>
            <a:normAutofit/>
          </a:bodyPr>
          <a:lstStyle/>
          <a:p>
            <a:pPr marL="0" indent="0">
              <a:buNone/>
            </a:pPr>
            <a:r>
              <a:rPr lang="en-US" sz="2000" dirty="0"/>
              <a:t>Η αποτελεσματική διακυβέρνηση απαιτεί:</a:t>
            </a:r>
          </a:p>
          <a:p>
            <a:r>
              <a:rPr lang="en-US" sz="2000" dirty="0"/>
              <a:t>Σαφή ανάθεση αρμοδιοτήτων</a:t>
            </a:r>
          </a:p>
          <a:p>
            <a:r>
              <a:rPr lang="en-US" sz="2000" dirty="0"/>
              <a:t>Εξουσία λήψης αποφάσεων</a:t>
            </a:r>
          </a:p>
          <a:p>
            <a:r>
              <a:rPr lang="en-US" sz="2000" dirty="0"/>
              <a:t>Καθορισμένη λογοδοσία</a:t>
            </a:r>
          </a:p>
          <a:p>
            <a:r>
              <a:rPr lang="en-US" sz="2000" dirty="0"/>
              <a:t>Διαδρομές αναφοράς</a:t>
            </a:r>
          </a:p>
          <a:p>
            <a:r>
              <a:rPr lang="en-US" sz="2000" dirty="0"/>
              <a:t>Μηχανισμούς έγκρισης πολιτικών</a:t>
            </a:r>
          </a:p>
          <a:p>
            <a:r>
              <a:rPr lang="en-US" sz="2000" dirty="0"/>
              <a:t>Εποπτεία από τη διοίκηση</a:t>
            </a:r>
            <a:endParaRPr lang="en-US" sz="2000" i="1" dirty="0"/>
          </a:p>
        </p:txBody>
      </p:sp>
      <p:cxnSp>
        <p:nvCxnSpPr>
          <p:cNvPr id="16" name="Straight Connector 15">
            <a:extLst>
              <a:ext uri="{FF2B5EF4-FFF2-40B4-BE49-F238E27FC236}">
                <a16:creationId xmlns:a16="http://schemas.microsoft.com/office/drawing/2014/main" id="{1DB846D2-882E-4B8A-1FE4-08CD2FF56665}"/>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7965D60B-0D0E-B42B-A8AA-ED43A9FEFD0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spTree>
    <p:extLst>
      <p:ext uri="{BB962C8B-B14F-4D97-AF65-F5344CB8AC3E}">
        <p14:creationId xmlns:p14="http://schemas.microsoft.com/office/powerpoint/2010/main" val="3769823855"/>
      </p:ext>
    </p:extLst>
  </p:cSld>
  <p:clrMapOvr>
    <a:masterClrMapping/>
  </p:clrMapOvr>
</p:sld>
</file>

<file path=ppt/slides/slide2.xml><?xml version="1.0" encoding="utf-8"?>
<p:sld xmlns:a16="http://schemas.microsoft.com/office/drawing/2014/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D96C8D99-3232-849B-9CC8-6E4982208FEA}"/>
              </a:ext>
              <a:ext uri="{C183D7F6-B498-43B3-948B-1728B52AA6E4}">
                <adec:decorative xmlns:adec="http://schemas.microsoft.com/office/drawing/2017/decorative" val="1"/>
              </a:ext>
            </a:extLst>
          </p:cNvPr>
          <p:cNvSpPr/>
          <p:nvPr/>
        </p:nvSpPr>
        <p:spPr>
          <a:xfrm rot="10800000">
            <a:off x="3507757" y="-11160"/>
            <a:ext cx="2553080" cy="6858841"/>
          </a:xfrm>
          <a:custGeom>
            <a:avLst/>
            <a:gdLst>
              <a:gd name="connsiteX0" fmla="*/ 2526446 w 2553080"/>
              <a:gd name="connsiteY0" fmla="*/ 0 h 6858841"/>
              <a:gd name="connsiteX1" fmla="*/ 1707127 w 2553080"/>
              <a:gd name="connsiteY1" fmla="*/ 3182290 h 6858841"/>
              <a:gd name="connsiteX2" fmla="*/ 1365955 w 2553080"/>
              <a:gd name="connsiteY2" fmla="*/ 4453431 h 6858841"/>
              <a:gd name="connsiteX3" fmla="*/ 1182052 w 2553080"/>
              <a:gd name="connsiteY3" fmla="*/ 4538343 h 6858841"/>
              <a:gd name="connsiteX4" fmla="*/ 1070442 w 2553080"/>
              <a:gd name="connsiteY4" fmla="*/ 4344440 h 6858841"/>
              <a:gd name="connsiteX5" fmla="*/ 1329175 w 2553080"/>
              <a:gd name="connsiteY5" fmla="*/ 3390133 h 6858841"/>
              <a:gd name="connsiteX6" fmla="*/ 1311418 w 2553080"/>
              <a:gd name="connsiteY6" fmla="*/ 3250726 h 6858841"/>
              <a:gd name="connsiteX7" fmla="*/ 1199808 w 2553080"/>
              <a:gd name="connsiteY7" fmla="*/ 3164547 h 6858841"/>
              <a:gd name="connsiteX8" fmla="*/ 975320 w 2553080"/>
              <a:gd name="connsiteY8" fmla="*/ 3293816 h 6858841"/>
              <a:gd name="connsiteX9" fmla="*/ 582148 w 2553080"/>
              <a:gd name="connsiteY9" fmla="*/ 4743652 h 6858841"/>
              <a:gd name="connsiteX10" fmla="*/ 5073 w 2553080"/>
              <a:gd name="connsiteY10" fmla="*/ 6842367 h 6858841"/>
              <a:gd name="connsiteX11" fmla="*/ 0 w 2553080"/>
              <a:gd name="connsiteY11" fmla="*/ 6858842 h 6858841"/>
              <a:gd name="connsiteX12" fmla="*/ 26634 w 2553080"/>
              <a:gd name="connsiteY12" fmla="*/ 6858842 h 6858841"/>
              <a:gd name="connsiteX13" fmla="*/ 607514 w 2553080"/>
              <a:gd name="connsiteY13" fmla="*/ 4751256 h 6858841"/>
              <a:gd name="connsiteX14" fmla="*/ 1000686 w 2553080"/>
              <a:gd name="connsiteY14" fmla="*/ 3301420 h 6858841"/>
              <a:gd name="connsiteX15" fmla="*/ 1194735 w 2553080"/>
              <a:gd name="connsiteY15" fmla="*/ 3189894 h 6858841"/>
              <a:gd name="connsiteX16" fmla="*/ 1289857 w 2553080"/>
              <a:gd name="connsiteY16" fmla="*/ 3263399 h 6858841"/>
              <a:gd name="connsiteX17" fmla="*/ 1305077 w 2553080"/>
              <a:gd name="connsiteY17" fmla="*/ 3383797 h 6858841"/>
              <a:gd name="connsiteX18" fmla="*/ 1046345 w 2553080"/>
              <a:gd name="connsiteY18" fmla="*/ 4338103 h 6858841"/>
              <a:gd name="connsiteX19" fmla="*/ 1175711 w 2553080"/>
              <a:gd name="connsiteY19" fmla="*/ 4562423 h 6858841"/>
              <a:gd name="connsiteX20" fmla="*/ 1390053 w 2553080"/>
              <a:gd name="connsiteY20" fmla="*/ 4462303 h 6858841"/>
              <a:gd name="connsiteX21" fmla="*/ 1390053 w 2553080"/>
              <a:gd name="connsiteY21" fmla="*/ 4461035 h 6858841"/>
              <a:gd name="connsiteX22" fmla="*/ 1731225 w 2553080"/>
              <a:gd name="connsiteY22" fmla="*/ 3188627 h 6858841"/>
              <a:gd name="connsiteX23" fmla="*/ 2553081 w 2553080"/>
              <a:gd name="connsiteY23" fmla="*/ 1267 h 6858841"/>
              <a:gd name="connsiteX24" fmla="*/ 2526446 w 2553080"/>
              <a:gd name="connsiteY24" fmla="*/ 0 h 685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53080" h="6858841">
                <a:moveTo>
                  <a:pt x="2526446" y="0"/>
                </a:moveTo>
                <a:lnTo>
                  <a:pt x="1707127" y="3182290"/>
                </a:lnTo>
                <a:lnTo>
                  <a:pt x="1365955" y="4453431"/>
                </a:lnTo>
                <a:cubicBezTo>
                  <a:pt x="1332979" y="4523135"/>
                  <a:pt x="1255613" y="4558621"/>
                  <a:pt x="1182052" y="4538343"/>
                </a:cubicBezTo>
                <a:cubicBezTo>
                  <a:pt x="1098345" y="4515531"/>
                  <a:pt x="1047613" y="4428085"/>
                  <a:pt x="1070442" y="4344440"/>
                </a:cubicBezTo>
                <a:lnTo>
                  <a:pt x="1329175" y="3390133"/>
                </a:lnTo>
                <a:cubicBezTo>
                  <a:pt x="1341858" y="3343242"/>
                  <a:pt x="1335516" y="3293816"/>
                  <a:pt x="1311418" y="3250726"/>
                </a:cubicBezTo>
                <a:cubicBezTo>
                  <a:pt x="1287321" y="3207637"/>
                  <a:pt x="1248004" y="3177220"/>
                  <a:pt x="1199808" y="3164547"/>
                </a:cubicBezTo>
                <a:cubicBezTo>
                  <a:pt x="1102150" y="3137933"/>
                  <a:pt x="1000686" y="3196230"/>
                  <a:pt x="975320" y="3293816"/>
                </a:cubicBezTo>
                <a:lnTo>
                  <a:pt x="582148" y="4743652"/>
                </a:lnTo>
                <a:lnTo>
                  <a:pt x="5073" y="6842367"/>
                </a:lnTo>
                <a:cubicBezTo>
                  <a:pt x="5073" y="6842367"/>
                  <a:pt x="1268" y="6855040"/>
                  <a:pt x="0" y="6858842"/>
                </a:cubicBezTo>
                <a:lnTo>
                  <a:pt x="26634" y="6858842"/>
                </a:lnTo>
                <a:lnTo>
                  <a:pt x="607514" y="4751256"/>
                </a:lnTo>
                <a:lnTo>
                  <a:pt x="1000686" y="3301420"/>
                </a:lnTo>
                <a:cubicBezTo>
                  <a:pt x="1023515" y="3217775"/>
                  <a:pt x="1111028" y="3167082"/>
                  <a:pt x="1194735" y="3189894"/>
                </a:cubicBezTo>
                <a:cubicBezTo>
                  <a:pt x="1235321" y="3201300"/>
                  <a:pt x="1269565" y="3226647"/>
                  <a:pt x="1289857" y="3263399"/>
                </a:cubicBezTo>
                <a:cubicBezTo>
                  <a:pt x="1311418" y="3300152"/>
                  <a:pt x="1316492" y="3341975"/>
                  <a:pt x="1305077" y="3383797"/>
                </a:cubicBezTo>
                <a:lnTo>
                  <a:pt x="1046345" y="4338103"/>
                </a:lnTo>
                <a:cubicBezTo>
                  <a:pt x="1019710" y="4435689"/>
                  <a:pt x="1078052" y="4537076"/>
                  <a:pt x="1175711" y="4562423"/>
                </a:cubicBezTo>
                <a:cubicBezTo>
                  <a:pt x="1261955" y="4585235"/>
                  <a:pt x="1352004" y="4543413"/>
                  <a:pt x="1390053" y="4462303"/>
                </a:cubicBezTo>
                <a:lnTo>
                  <a:pt x="1390053" y="4461035"/>
                </a:lnTo>
                <a:lnTo>
                  <a:pt x="1731225" y="3188627"/>
                </a:lnTo>
                <a:lnTo>
                  <a:pt x="2553081" y="1267"/>
                </a:lnTo>
                <a:cubicBezTo>
                  <a:pt x="2544203" y="0"/>
                  <a:pt x="2535325" y="0"/>
                  <a:pt x="2526446" y="0"/>
                </a:cubicBezTo>
                <a:close/>
              </a:path>
            </a:pathLst>
          </a:custGeom>
          <a:solidFill>
            <a:schemeClr val="accent1"/>
          </a:solidFill>
          <a:ln w="9116" cap="flat">
            <a:noFill/>
            <a:prstDash val="solid"/>
            <a:miter/>
          </a:ln>
        </p:spPr>
        <p:txBody>
          <a:bodyPr rtlCol="0" anchor="ctr"/>
          <a:lstStyle/>
          <a:p>
            <a:endParaRPr lang="en-US" dirty="0"/>
          </a:p>
        </p:txBody>
      </p:sp>
      <p:pic>
        <p:nvPicPr>
          <p:cNvPr id="14" name="Picture 13">
            <a:extLst>
              <a:ext uri="{FF2B5EF4-FFF2-40B4-BE49-F238E27FC236}">
                <a16:creationId xmlns:a16="http://schemas.microsoft.com/office/drawing/2014/main" id="{DB6AA25F-3B8C-8721-288B-2F31C107F74B}"/>
              </a:ext>
            </a:extLst>
          </p:cNvPr>
          <p:cNvPicPr>
            <a:picLocks noChangeAspect="1"/>
          </p:cNvPicPr>
          <p:nvPr/>
        </p:nvPicPr>
        <p:blipFill>
          <a:blip r:embed="rId3"/>
          <a:stretch>
            <a:fillRect/>
          </a:stretch>
        </p:blipFill>
        <p:spPr>
          <a:xfrm>
            <a:off x="191702" y="1338943"/>
            <a:ext cx="11808595" cy="41801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03451649"/>
      </p:ext>
    </p:extLst>
  </p:cSld>
  <p:clrMapOvr>
    <a:masterClrMapping/>
  </p:clrMapOvr>
</p:sld>
</file>

<file path=ppt/slides/slide20.xml><?xml version="1.0" encoding="utf-8"?>
<p:sld xmlns:a16="http://schemas.microsoft.com/office/drawing/2014/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AE8B2A-5920-5811-3B87-15E77451C4BF}"/>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B2A33872-A7F7-DF78-DD11-DBC2D433171E}"/>
              </a:ext>
            </a:extLst>
          </p:cNvPr>
          <p:cNvSpPr>
            <a:spLocks noGrp="1"/>
          </p:cNvSpPr>
          <p:nvPr>
            <p:ph type="ctrTitle"/>
          </p:nvPr>
        </p:nvSpPr>
        <p:spPr>
          <a:xfrm>
            <a:off x="5878191" y="615070"/>
            <a:ext cx="6397871" cy="1518315"/>
          </a:xfrm>
        </p:spPr>
        <p:txBody>
          <a:bodyPr>
            <a:normAutofit/>
          </a:bodyPr>
          <a:lstStyle/>
          <a:p>
            <a:r>
              <a:rPr lang="en-US" sz="3200" dirty="0"/>
              <a:t>Η διαχείριση κινδύνων ως πυρήνας της συμμόρφωσης</a:t>
            </a:r>
            <a:endParaRPr lang="en-GB" sz="3200" dirty="0"/>
          </a:p>
        </p:txBody>
      </p:sp>
      <p:pic>
        <p:nvPicPr>
          <p:cNvPr id="8" name="Marcador de Posição da Imagem 7" descr="Uma imagem com captura de ecrã, círculo, luz&#10;&#10;Descrição gerada automaticamente">
            <a:extLst>
              <a:ext uri="{FF2B5EF4-FFF2-40B4-BE49-F238E27FC236}">
                <a16:creationId xmlns:a16="http://schemas.microsoft.com/office/drawing/2014/main" id="{59C04F84-2E6D-F24C-C650-C0C658ED1CC1}"/>
              </a:ext>
            </a:extLst>
          </p:cNvPr>
          <p:cNvPicPr>
            <a:picLocks noGrp="1" noChangeAspect="1"/>
          </p:cNvPicPr>
          <p:nvPr>
            <p:ph type="pic" sz="quarter" idx="11"/>
          </p:nvPr>
        </p:nvPicPr>
        <p:blipFill>
          <a:blip r:embed="rId3"/>
          <a:srcRect l="7439" r="7439"/>
          <a:stretch/>
        </p:blipFill>
        <p:spPr/>
      </p:pic>
      <p:sp>
        <p:nvSpPr>
          <p:cNvPr id="19" name="Text Placeholder 18">
            <a:extLst>
              <a:ext uri="{FF2B5EF4-FFF2-40B4-BE49-F238E27FC236}">
                <a16:creationId xmlns:a16="http://schemas.microsoft.com/office/drawing/2014/main" id="{E9E6C59A-A415-80DF-B311-7C2EB7EEA236}"/>
              </a:ext>
            </a:extLst>
          </p:cNvPr>
          <p:cNvSpPr>
            <a:spLocks noGrp="1"/>
          </p:cNvSpPr>
          <p:nvPr>
            <p:ph type="body" sz="quarter" idx="12"/>
          </p:nvPr>
        </p:nvSpPr>
        <p:spPr>
          <a:xfrm>
            <a:off x="6043190" y="2479935"/>
            <a:ext cx="5840730" cy="4199997"/>
          </a:xfrm>
        </p:spPr>
        <p:txBody>
          <a:bodyPr>
            <a:normAutofit/>
          </a:bodyPr>
          <a:lstStyle/>
          <a:p>
            <a:pPr marL="0" indent="0">
              <a:buNone/>
            </a:pPr>
            <a:r>
              <a:rPr lang="en-US" sz="2000" dirty="0"/>
              <a:t>Η διαχείριση κινδύνων συνδέει τις επιχειρηματικές προτεραιότητες με τις αποφάσεις ασφάλειας. Τυπικός κύκλος:</a:t>
            </a:r>
          </a:p>
          <a:p>
            <a:r>
              <a:rPr lang="en-US" sz="2000" dirty="0"/>
              <a:t>Πλαίσιο και πεδίο εφαρμογής</a:t>
            </a:r>
          </a:p>
          <a:p>
            <a:r>
              <a:rPr lang="en-US" sz="2000" dirty="0"/>
              <a:t>Προσδιορισμός περιουσιακών στοιχείων</a:t>
            </a:r>
          </a:p>
          <a:p>
            <a:r>
              <a:rPr lang="en-US" sz="2000" dirty="0"/>
              <a:t>Ανάλυση απειλών και τρωτών σημείων</a:t>
            </a:r>
          </a:p>
          <a:p>
            <a:r>
              <a:rPr lang="en-US" sz="2000" dirty="0"/>
              <a:t>Αξιολόγηση επιπτώσεων και πιθανότητας</a:t>
            </a:r>
          </a:p>
          <a:p>
            <a:r>
              <a:rPr lang="en-US" sz="2000" dirty="0"/>
              <a:t>Αντιμετώπιση κινδύνων</a:t>
            </a:r>
          </a:p>
          <a:p>
            <a:r>
              <a:rPr lang="en-US" sz="2000" dirty="0"/>
              <a:t>Επανεξέταση υπολειπόμενου κινδύνου</a:t>
            </a:r>
            <a:endParaRPr lang="en-US" sz="2000" i="1" dirty="0"/>
          </a:p>
        </p:txBody>
      </p:sp>
      <p:cxnSp>
        <p:nvCxnSpPr>
          <p:cNvPr id="16" name="Straight Connector 15">
            <a:extLst>
              <a:ext uri="{FF2B5EF4-FFF2-40B4-BE49-F238E27FC236}">
                <a16:creationId xmlns:a16="http://schemas.microsoft.com/office/drawing/2014/main" id="{894F29E4-DF65-0711-31D9-7251111E72EB}"/>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BCA2B930-907C-9E9F-8F60-287736140477}"/>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spTree>
    <p:extLst>
      <p:ext uri="{BB962C8B-B14F-4D97-AF65-F5344CB8AC3E}">
        <p14:creationId xmlns:p14="http://schemas.microsoft.com/office/powerpoint/2010/main" val="1835162899"/>
      </p:ext>
    </p:extLst>
  </p:cSld>
  <p:clrMapOvr>
    <a:masterClrMapping/>
  </p:clrMapOvr>
</p:sld>
</file>

<file path=ppt/slides/slide21.xml><?xml version="1.0" encoding="utf-8"?>
<p:sld xmlns:a16="http://schemas.microsoft.com/office/drawing/2014/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C7CC06-2E8A-47FC-9704-F74887393D53}"/>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18CB6B9B-EF43-2B6B-8863-8B32CEB4447B}"/>
              </a:ext>
            </a:extLst>
          </p:cNvPr>
          <p:cNvSpPr>
            <a:spLocks noGrp="1"/>
          </p:cNvSpPr>
          <p:nvPr>
            <p:ph type="ctrTitle"/>
          </p:nvPr>
        </p:nvSpPr>
        <p:spPr>
          <a:xfrm>
            <a:off x="5878191" y="615070"/>
            <a:ext cx="6397871" cy="1518315"/>
          </a:xfrm>
        </p:spPr>
        <p:txBody>
          <a:bodyPr>
            <a:normAutofit/>
          </a:bodyPr>
          <a:lstStyle/>
          <a:p>
            <a:r>
              <a:rPr lang="en-US" sz="3200" dirty="0"/>
              <a:t>ISO 31000 και μέθοδοι διαχείρισης κινδύνων</a:t>
            </a:r>
            <a:endParaRPr lang="en-GB" sz="3200" dirty="0"/>
          </a:p>
        </p:txBody>
      </p:sp>
      <p:pic>
        <p:nvPicPr>
          <p:cNvPr id="8" name="Marcador de Posição da Imagem 7" descr="Uma imagem com captura de ecrã, círculo, luz&#10;&#10;Descrição gerada automaticamente">
            <a:extLst>
              <a:ext uri="{FF2B5EF4-FFF2-40B4-BE49-F238E27FC236}">
                <a16:creationId xmlns:a16="http://schemas.microsoft.com/office/drawing/2014/main" id="{ECE25C01-DDBB-4816-8896-D373FC163F6F}"/>
              </a:ext>
            </a:extLst>
          </p:cNvPr>
          <p:cNvPicPr>
            <a:picLocks noGrp="1" noChangeAspect="1"/>
          </p:cNvPicPr>
          <p:nvPr>
            <p:ph type="pic" sz="quarter" idx="11"/>
          </p:nvPr>
        </p:nvPicPr>
        <p:blipFill>
          <a:blip r:embed="rId3"/>
          <a:srcRect l="7439" r="7439"/>
          <a:stretch/>
        </p:blipFill>
        <p:spPr/>
      </p:pic>
      <p:sp>
        <p:nvSpPr>
          <p:cNvPr id="19" name="Text Placeholder 18">
            <a:extLst>
              <a:ext uri="{FF2B5EF4-FFF2-40B4-BE49-F238E27FC236}">
                <a16:creationId xmlns:a16="http://schemas.microsoft.com/office/drawing/2014/main" id="{14E7B91D-E035-AD1D-A61D-7C715FA6D13B}"/>
              </a:ext>
            </a:extLst>
          </p:cNvPr>
          <p:cNvSpPr>
            <a:spLocks noGrp="1"/>
          </p:cNvSpPr>
          <p:nvPr>
            <p:ph type="body" sz="quarter" idx="12"/>
          </p:nvPr>
        </p:nvSpPr>
        <p:spPr>
          <a:xfrm>
            <a:off x="6043190" y="2479935"/>
            <a:ext cx="5840730" cy="4199997"/>
          </a:xfrm>
        </p:spPr>
        <p:txBody>
          <a:bodyPr>
            <a:normAutofit/>
          </a:bodyPr>
          <a:lstStyle/>
          <a:p>
            <a:pPr marL="0" indent="0">
              <a:buNone/>
            </a:pPr>
            <a:r>
              <a:rPr lang="en-US" sz="2000" dirty="0"/>
              <a:t>Στον τομέα των κρίσιμων υποδομών της υγειονομικής περίθαλψης, η αξιολόγηση και η διαχείριση κινδύνων συνδέονται με αναγνωρισμένες μεθόδους, όπως το πρότυπο ISO 31000. Οι μέθοδοι διαχείρισης κινδύνων βοηθούν τους φορείς να αποφασίσουν:</a:t>
            </a:r>
          </a:p>
          <a:p>
            <a:r>
              <a:rPr lang="en-US" sz="2000" dirty="0"/>
              <a:t>Τι έχει μεγαλύτερη σημασία</a:t>
            </a:r>
          </a:p>
          <a:p>
            <a:r>
              <a:rPr lang="en-US" sz="2000" dirty="0"/>
              <a:t>Πού είναι η έκθεση στον κίνδυνο μεγαλύτερη</a:t>
            </a:r>
          </a:p>
          <a:p>
            <a:r>
              <a:rPr lang="en-US" sz="2000" dirty="0"/>
              <a:t>Ποιοι έλεγχοι είναι δικαιολογημένοι</a:t>
            </a:r>
          </a:p>
          <a:p>
            <a:r>
              <a:rPr lang="en-US" sz="2000" dirty="0"/>
              <a:t>Πώς να ιεραρχήσουν τις ενέργειες αντιμετώπισης</a:t>
            </a:r>
            <a:endParaRPr lang="en-US" sz="2000" i="1" dirty="0"/>
          </a:p>
        </p:txBody>
      </p:sp>
      <p:cxnSp>
        <p:nvCxnSpPr>
          <p:cNvPr id="16" name="Straight Connector 15">
            <a:extLst>
              <a:ext uri="{FF2B5EF4-FFF2-40B4-BE49-F238E27FC236}">
                <a16:creationId xmlns:a16="http://schemas.microsoft.com/office/drawing/2014/main" id="{CEB5F89C-ED2C-04B1-0742-8252878786D0}"/>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2051D8D5-B467-E775-4507-ACDF9D6B6D45}"/>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spTree>
    <p:extLst>
      <p:ext uri="{BB962C8B-B14F-4D97-AF65-F5344CB8AC3E}">
        <p14:creationId xmlns:p14="http://schemas.microsoft.com/office/powerpoint/2010/main" val="110817590"/>
      </p:ext>
    </p:extLst>
  </p:cSld>
  <p:clrMapOvr>
    <a:masterClrMapping/>
  </p:clrMapOvr>
</p:sld>
</file>

<file path=ppt/slides/slide22.xml><?xml version="1.0" encoding="utf-8"?>
<p:sld xmlns:a16="http://schemas.microsoft.com/office/drawing/2014/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235FEB-6ACE-01AA-EE56-2AC1BC457C49}"/>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05401F61-AD33-24F7-13E6-C2D12B91B5AB}"/>
              </a:ext>
            </a:extLst>
          </p:cNvPr>
          <p:cNvSpPr>
            <a:spLocks noGrp="1"/>
          </p:cNvSpPr>
          <p:nvPr>
            <p:ph type="ctrTitle"/>
          </p:nvPr>
        </p:nvSpPr>
        <p:spPr>
          <a:xfrm>
            <a:off x="5878191" y="615070"/>
            <a:ext cx="6397871" cy="1518315"/>
          </a:xfrm>
        </p:spPr>
        <p:txBody>
          <a:bodyPr>
            <a:normAutofit/>
          </a:bodyPr>
          <a:lstStyle/>
          <a:p>
            <a:r>
              <a:rPr lang="en-US" sz="3200" dirty="0"/>
              <a:t>Κανονισμός για την προστασία των δεδομένων: GDPR και δεδομένα υγείας</a:t>
            </a:r>
            <a:endParaRPr lang="en-GB" sz="3200" dirty="0"/>
          </a:p>
        </p:txBody>
      </p:sp>
      <p:pic>
        <p:nvPicPr>
          <p:cNvPr id="8" name="Marcador de Posição da Imagem 7" descr="Uma imagem com captura de ecrã, círculo, luz&#10;&#10;Descrição gerada automaticamente">
            <a:extLst>
              <a:ext uri="{FF2B5EF4-FFF2-40B4-BE49-F238E27FC236}">
                <a16:creationId xmlns:a16="http://schemas.microsoft.com/office/drawing/2014/main" id="{95475602-469D-2709-4862-889A28666070}"/>
              </a:ext>
            </a:extLst>
          </p:cNvPr>
          <p:cNvPicPr>
            <a:picLocks noGrp="1" noChangeAspect="1"/>
          </p:cNvPicPr>
          <p:nvPr>
            <p:ph type="pic" sz="quarter" idx="11"/>
          </p:nvPr>
        </p:nvPicPr>
        <p:blipFill>
          <a:blip r:embed="rId3"/>
          <a:srcRect l="7439" r="7439"/>
          <a:stretch/>
        </p:blipFill>
        <p:spPr/>
      </p:pic>
      <p:sp>
        <p:nvSpPr>
          <p:cNvPr id="19" name="Text Placeholder 18">
            <a:extLst>
              <a:ext uri="{FF2B5EF4-FFF2-40B4-BE49-F238E27FC236}">
                <a16:creationId xmlns:a16="http://schemas.microsoft.com/office/drawing/2014/main" id="{FBB2A52B-3EA7-2B63-7EF5-70FE3E01695E}"/>
              </a:ext>
            </a:extLst>
          </p:cNvPr>
          <p:cNvSpPr>
            <a:spLocks noGrp="1"/>
          </p:cNvSpPr>
          <p:nvPr>
            <p:ph type="body" sz="quarter" idx="12"/>
          </p:nvPr>
        </p:nvSpPr>
        <p:spPr>
          <a:xfrm>
            <a:off x="6043190" y="2479935"/>
            <a:ext cx="5840730" cy="4199997"/>
          </a:xfrm>
        </p:spPr>
        <p:txBody>
          <a:bodyPr>
            <a:normAutofit/>
          </a:bodyPr>
          <a:lstStyle/>
          <a:p>
            <a:pPr marL="0" indent="0">
              <a:buNone/>
            </a:pPr>
            <a:r>
              <a:rPr lang="en-US" sz="2000" dirty="0"/>
              <a:t>Τα δεδομένα υγείας είναι δεδομένα προσωπικού χαρακτήρα υψηλής ευαισθησίας. Τα βασικά ζητήματα περιλαμβάνουν:</a:t>
            </a:r>
          </a:p>
          <a:p>
            <a:r>
              <a:rPr lang="en-US" sz="2000" dirty="0"/>
              <a:t>Νόμιμη βάση</a:t>
            </a:r>
          </a:p>
          <a:p>
            <a:r>
              <a:rPr lang="en-US" sz="2000" dirty="0"/>
              <a:t>Περιορισμός του σκοπού</a:t>
            </a:r>
          </a:p>
          <a:p>
            <a:r>
              <a:rPr lang="en-US" sz="2000" dirty="0"/>
              <a:t>Ελαχιστοποίηση δεδομένων</a:t>
            </a:r>
          </a:p>
          <a:p>
            <a:r>
              <a:rPr lang="en-US" sz="2000" dirty="0"/>
              <a:t>Ασφάλεια της επεξεργασίας</a:t>
            </a:r>
          </a:p>
          <a:p>
            <a:r>
              <a:rPr lang="en-US" sz="2000" dirty="0"/>
              <a:t>Δικαιώματα των υποκειμένων των δεδομένων</a:t>
            </a:r>
          </a:p>
          <a:p>
            <a:r>
              <a:rPr lang="en-US" sz="2000" dirty="0"/>
              <a:t>Υποχρεώσεις αντιμετώπισης παραβιάσεων</a:t>
            </a:r>
            <a:endParaRPr lang="en-US" sz="2000" i="1" dirty="0"/>
          </a:p>
        </p:txBody>
      </p:sp>
      <p:cxnSp>
        <p:nvCxnSpPr>
          <p:cNvPr id="16" name="Straight Connector 15">
            <a:extLst>
              <a:ext uri="{FF2B5EF4-FFF2-40B4-BE49-F238E27FC236}">
                <a16:creationId xmlns:a16="http://schemas.microsoft.com/office/drawing/2014/main" id="{9100D737-7FB1-C6C8-49A5-6404B7458515}"/>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DBBA5FCF-A156-D78A-A13F-1FAC0B06C8F9}"/>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spTree>
    <p:extLst>
      <p:ext uri="{BB962C8B-B14F-4D97-AF65-F5344CB8AC3E}">
        <p14:creationId xmlns:p14="http://schemas.microsoft.com/office/powerpoint/2010/main" val="1402511340"/>
      </p:ext>
    </p:extLst>
  </p:cSld>
  <p:clrMapOvr>
    <a:masterClrMapping/>
  </p:clrMapOvr>
</p:sld>
</file>

<file path=ppt/slides/slide23.xml><?xml version="1.0" encoding="utf-8"?>
<p:sld xmlns:a16="http://schemas.microsoft.com/office/drawing/2014/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460F54-B611-C8E8-3E6C-45EBF89CEC22}"/>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4AC82C65-EEB7-6213-2707-BA4F3AA12192}"/>
              </a:ext>
            </a:extLst>
          </p:cNvPr>
          <p:cNvSpPr>
            <a:spLocks noGrp="1"/>
          </p:cNvSpPr>
          <p:nvPr>
            <p:ph type="ctrTitle"/>
          </p:nvPr>
        </p:nvSpPr>
        <p:spPr>
          <a:xfrm>
            <a:off x="5878191" y="615070"/>
            <a:ext cx="6397871" cy="1518315"/>
          </a:xfrm>
        </p:spPr>
        <p:txBody>
          <a:bodyPr>
            <a:normAutofit/>
          </a:bodyPr>
          <a:lstStyle/>
          <a:p>
            <a:r>
              <a:rPr lang="en-US" sz="3200" dirty="0"/>
              <a:t>Νομικά πλαίσια πέραν του GDPR</a:t>
            </a:r>
            <a:endParaRPr lang="en-GB" sz="3200" dirty="0"/>
          </a:p>
        </p:txBody>
      </p:sp>
      <p:pic>
        <p:nvPicPr>
          <p:cNvPr id="8" name="Marcador de Posição da Imagem 7" descr="Uma imagem com captura de ecrã, círculo, luz&#10;&#10;Descrição gerada automaticamente">
            <a:extLst>
              <a:ext uri="{FF2B5EF4-FFF2-40B4-BE49-F238E27FC236}">
                <a16:creationId xmlns:a16="http://schemas.microsoft.com/office/drawing/2014/main" id="{78A5263F-AF72-7E74-5D50-4AF548E2B06A}"/>
              </a:ext>
            </a:extLst>
          </p:cNvPr>
          <p:cNvPicPr>
            <a:picLocks noGrp="1" noChangeAspect="1"/>
          </p:cNvPicPr>
          <p:nvPr>
            <p:ph type="pic" sz="quarter" idx="11"/>
          </p:nvPr>
        </p:nvPicPr>
        <p:blipFill>
          <a:blip r:embed="rId3"/>
          <a:srcRect l="7439" r="7439"/>
          <a:stretch/>
        </p:blipFill>
        <p:spPr/>
      </p:pic>
      <p:sp>
        <p:nvSpPr>
          <p:cNvPr id="19" name="Text Placeholder 18">
            <a:extLst>
              <a:ext uri="{FF2B5EF4-FFF2-40B4-BE49-F238E27FC236}">
                <a16:creationId xmlns:a16="http://schemas.microsoft.com/office/drawing/2014/main" id="{5ED53810-C3C6-1EE6-B716-A1916DE10A5A}"/>
              </a:ext>
            </a:extLst>
          </p:cNvPr>
          <p:cNvSpPr>
            <a:spLocks noGrp="1"/>
          </p:cNvSpPr>
          <p:nvPr>
            <p:ph type="body" sz="quarter" idx="12"/>
          </p:nvPr>
        </p:nvSpPr>
        <p:spPr>
          <a:xfrm>
            <a:off x="6043190" y="2479935"/>
            <a:ext cx="5840730" cy="4199997"/>
          </a:xfrm>
        </p:spPr>
        <p:txBody>
          <a:bodyPr>
            <a:normAutofit lnSpcReduction="10000"/>
          </a:bodyPr>
          <a:lstStyle/>
          <a:p>
            <a:pPr marL="0" indent="0">
              <a:buNone/>
            </a:pPr>
            <a:r>
              <a:rPr lang="en-US" sz="2000" dirty="0"/>
              <a:t>Σχετικές υποχρεώσεις ασφάλειας στον τομέα της υγειονομικής περίθαλψης μπορεί να περιλαμβάνουν:</a:t>
            </a:r>
          </a:p>
          <a:p>
            <a:r>
              <a:rPr lang="en-US" sz="2000" dirty="0"/>
              <a:t>HIPAA</a:t>
            </a:r>
          </a:p>
          <a:p>
            <a:r>
              <a:rPr lang="en-US" sz="2000" dirty="0"/>
              <a:t>HITRUST</a:t>
            </a:r>
          </a:p>
          <a:p>
            <a:r>
              <a:rPr lang="en-US" sz="2000" dirty="0"/>
              <a:t>NIS / NIS2</a:t>
            </a:r>
          </a:p>
          <a:p>
            <a:r>
              <a:rPr lang="en-US" sz="2000" dirty="0"/>
              <a:t>eIDAS</a:t>
            </a:r>
          </a:p>
          <a:p>
            <a:r>
              <a:rPr lang="en-US" sz="2000" dirty="0"/>
              <a:t>Κανονισμός για τα ιατροτεχνολογικά προϊόντα</a:t>
            </a:r>
          </a:p>
          <a:p>
            <a:r>
              <a:rPr lang="en-US" sz="2000" dirty="0"/>
              <a:t>Κανονισμός για τα διαγνωστικά in vitro</a:t>
            </a:r>
          </a:p>
          <a:p>
            <a:r>
              <a:rPr lang="en-US" sz="2000" dirty="0"/>
              <a:t>Κανονισμός για τις κλινικές δοκιμές</a:t>
            </a:r>
            <a:endParaRPr lang="en-US" sz="2000" i="1" dirty="0"/>
          </a:p>
        </p:txBody>
      </p:sp>
      <p:cxnSp>
        <p:nvCxnSpPr>
          <p:cNvPr id="16" name="Straight Connector 15">
            <a:extLst>
              <a:ext uri="{FF2B5EF4-FFF2-40B4-BE49-F238E27FC236}">
                <a16:creationId xmlns:a16="http://schemas.microsoft.com/office/drawing/2014/main" id="{0798E13C-BE5C-3E7E-BF83-FCA81D2C1AE2}"/>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C685369C-A0A7-2BE0-08FE-4FB14F5FEB43}"/>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spTree>
    <p:extLst>
      <p:ext uri="{BB962C8B-B14F-4D97-AF65-F5344CB8AC3E}">
        <p14:creationId xmlns:p14="http://schemas.microsoft.com/office/powerpoint/2010/main" val="1282435831"/>
      </p:ext>
    </p:extLst>
  </p:cSld>
  <p:clrMapOvr>
    <a:masterClrMapping/>
  </p:clrMapOvr>
</p:sld>
</file>

<file path=ppt/slides/slide24.xml><?xml version="1.0" encoding="utf-8"?>
<p:sld xmlns:a16="http://schemas.microsoft.com/office/drawing/2014/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21CED4-22D2-B46E-E08E-5D71852B5578}"/>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C55A5F8E-297E-4106-ED99-1FEE67B3EC0B}"/>
              </a:ext>
            </a:extLst>
          </p:cNvPr>
          <p:cNvSpPr>
            <a:spLocks noGrp="1"/>
          </p:cNvSpPr>
          <p:nvPr>
            <p:ph type="ctrTitle"/>
          </p:nvPr>
        </p:nvSpPr>
        <p:spPr>
          <a:xfrm>
            <a:off x="5878191" y="615070"/>
            <a:ext cx="6397871" cy="1518315"/>
          </a:xfrm>
        </p:spPr>
        <p:txBody>
          <a:bodyPr>
            <a:normAutofit/>
          </a:bodyPr>
          <a:lstStyle/>
          <a:p>
            <a:r>
              <a:rPr lang="en-US" sz="3200" dirty="0"/>
              <a:t>Το NIS2 και το πλαίσιο των κρίσιμων υποδομών</a:t>
            </a:r>
            <a:endParaRPr lang="en-GB" sz="3200" dirty="0"/>
          </a:p>
        </p:txBody>
      </p:sp>
      <p:pic>
        <p:nvPicPr>
          <p:cNvPr id="8" name="Marcador de Posição da Imagem 7" descr="Uma imagem com captura de ecrã, círculo, luz&#10;&#10;Descrição gerada automaticamente">
            <a:extLst>
              <a:ext uri="{FF2B5EF4-FFF2-40B4-BE49-F238E27FC236}">
                <a16:creationId xmlns:a16="http://schemas.microsoft.com/office/drawing/2014/main" id="{CDA6D1CA-C206-B211-0273-45D7BC0E3995}"/>
              </a:ext>
            </a:extLst>
          </p:cNvPr>
          <p:cNvPicPr>
            <a:picLocks noGrp="1" noChangeAspect="1"/>
          </p:cNvPicPr>
          <p:nvPr>
            <p:ph type="pic" sz="quarter" idx="11"/>
          </p:nvPr>
        </p:nvPicPr>
        <p:blipFill>
          <a:blip r:embed="rId3"/>
          <a:srcRect l="7439" r="7439"/>
          <a:stretch/>
        </p:blipFill>
        <p:spPr/>
      </p:pic>
      <p:sp>
        <p:nvSpPr>
          <p:cNvPr id="19" name="Text Placeholder 18">
            <a:extLst>
              <a:ext uri="{FF2B5EF4-FFF2-40B4-BE49-F238E27FC236}">
                <a16:creationId xmlns:a16="http://schemas.microsoft.com/office/drawing/2014/main" id="{96CA58BF-8853-B361-FD89-7736267FD87C}"/>
              </a:ext>
            </a:extLst>
          </p:cNvPr>
          <p:cNvSpPr>
            <a:spLocks noGrp="1"/>
          </p:cNvSpPr>
          <p:nvPr>
            <p:ph type="body" sz="quarter" idx="12"/>
          </p:nvPr>
        </p:nvSpPr>
        <p:spPr>
          <a:xfrm>
            <a:off x="6043190" y="2479935"/>
            <a:ext cx="5840730" cy="4199997"/>
          </a:xfrm>
        </p:spPr>
        <p:txBody>
          <a:bodyPr>
            <a:normAutofit/>
          </a:bodyPr>
          <a:lstStyle/>
          <a:p>
            <a:pPr marL="0" indent="0">
              <a:buNone/>
            </a:pPr>
            <a:r>
              <a:rPr lang="en-US" sz="2000" dirty="0"/>
              <a:t>Η NIS2 διευρύνει τις προσδοκίες στον τομέα της κυβερνοασφάλειας για βασικούς και σημαντικούς φορείς. Στο πλαίσιο της υγειονομικής περίθαλψης και των κρίσιμων υποδομών, ενισχύει:</a:t>
            </a:r>
          </a:p>
          <a:p>
            <a:r>
              <a:rPr lang="en-US" sz="2000" dirty="0"/>
              <a:t>Υποχρεώσεις διαχείρισης κινδύνων</a:t>
            </a:r>
          </a:p>
          <a:p>
            <a:r>
              <a:rPr lang="en-US" sz="2000" dirty="0"/>
              <a:t>Την λογοδοσία της διακυβέρνησης</a:t>
            </a:r>
          </a:p>
          <a:p>
            <a:r>
              <a:rPr lang="en-US" sz="2000" dirty="0"/>
              <a:t>Προσοχή στην αλυσίδα εφοδιασμού</a:t>
            </a:r>
          </a:p>
          <a:p>
            <a:r>
              <a:rPr lang="en-US" sz="2000" dirty="0"/>
              <a:t>Αναφορά περιστατικών</a:t>
            </a:r>
          </a:p>
          <a:p>
            <a:r>
              <a:rPr lang="en-US" sz="2000" dirty="0"/>
              <a:t>Την ευθύνη της ανώτερης διοίκησης</a:t>
            </a:r>
            <a:endParaRPr lang="en-US" sz="2000" i="1" dirty="0"/>
          </a:p>
        </p:txBody>
      </p:sp>
      <p:cxnSp>
        <p:nvCxnSpPr>
          <p:cNvPr id="16" name="Straight Connector 15">
            <a:extLst>
              <a:ext uri="{FF2B5EF4-FFF2-40B4-BE49-F238E27FC236}">
                <a16:creationId xmlns:a16="http://schemas.microsoft.com/office/drawing/2014/main" id="{6AC6990B-FC51-3619-9069-B0B059CC1797}"/>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7F29E3AB-4127-EF7E-58D3-C715CAB3B6D3}"/>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spTree>
    <p:extLst>
      <p:ext uri="{BB962C8B-B14F-4D97-AF65-F5344CB8AC3E}">
        <p14:creationId xmlns:p14="http://schemas.microsoft.com/office/powerpoint/2010/main" val="1229255392"/>
      </p:ext>
    </p:extLst>
  </p:cSld>
  <p:clrMapOvr>
    <a:masterClrMapping/>
  </p:clrMapOvr>
</p:sld>
</file>

<file path=ppt/slides/slide25.xml><?xml version="1.0" encoding="utf-8"?>
<p:sld xmlns:a16="http://schemas.microsoft.com/office/drawing/2014/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284335-3DA5-87DE-A395-31D7F3075730}"/>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7BFE418C-E9C8-1223-0541-4868C7586B04}"/>
              </a:ext>
            </a:extLst>
          </p:cNvPr>
          <p:cNvSpPr>
            <a:spLocks noGrp="1"/>
          </p:cNvSpPr>
          <p:nvPr>
            <p:ph type="ctrTitle"/>
          </p:nvPr>
        </p:nvSpPr>
        <p:spPr>
          <a:xfrm>
            <a:off x="5878191" y="615070"/>
            <a:ext cx="6397871" cy="1518315"/>
          </a:xfrm>
        </p:spPr>
        <p:txBody>
          <a:bodyPr>
            <a:normAutofit/>
          </a:bodyPr>
          <a:lstStyle/>
          <a:p>
            <a:r>
              <a:rPr lang="en-US" sz="3200" dirty="0"/>
              <a:t>Μέτρα ασφαλείας: Από την πολιτική στην πράξη</a:t>
            </a:r>
            <a:endParaRPr lang="en-GB" sz="3200" dirty="0"/>
          </a:p>
        </p:txBody>
      </p:sp>
      <p:pic>
        <p:nvPicPr>
          <p:cNvPr id="8" name="Marcador de Posição da Imagem 7" descr="Uma imagem com captura de ecrã, círculo, luz&#10;&#10;Descrição gerada automaticamente">
            <a:extLst>
              <a:ext uri="{FF2B5EF4-FFF2-40B4-BE49-F238E27FC236}">
                <a16:creationId xmlns:a16="http://schemas.microsoft.com/office/drawing/2014/main" id="{3596131D-4384-B9DF-6DCD-BEDC52C16C84}"/>
              </a:ext>
            </a:extLst>
          </p:cNvPr>
          <p:cNvPicPr>
            <a:picLocks noGrp="1" noChangeAspect="1"/>
          </p:cNvPicPr>
          <p:nvPr>
            <p:ph type="pic" sz="quarter" idx="11"/>
          </p:nvPr>
        </p:nvPicPr>
        <p:blipFill>
          <a:blip r:embed="rId3"/>
          <a:srcRect l="7439" r="7439"/>
          <a:stretch/>
        </p:blipFill>
        <p:spPr/>
      </p:pic>
      <p:sp>
        <p:nvSpPr>
          <p:cNvPr id="19" name="Text Placeholder 18">
            <a:extLst>
              <a:ext uri="{FF2B5EF4-FFF2-40B4-BE49-F238E27FC236}">
                <a16:creationId xmlns:a16="http://schemas.microsoft.com/office/drawing/2014/main" id="{E33F06A9-77E4-D89B-93D7-E12BACDB9F48}"/>
              </a:ext>
            </a:extLst>
          </p:cNvPr>
          <p:cNvSpPr>
            <a:spLocks noGrp="1"/>
          </p:cNvSpPr>
          <p:nvPr>
            <p:ph type="body" sz="quarter" idx="12"/>
          </p:nvPr>
        </p:nvSpPr>
        <p:spPr>
          <a:xfrm>
            <a:off x="6043190" y="2479935"/>
            <a:ext cx="5840730" cy="4199997"/>
          </a:xfrm>
        </p:spPr>
        <p:txBody>
          <a:bodyPr>
            <a:normAutofit fontScale="92500" lnSpcReduction="20000"/>
          </a:bodyPr>
          <a:lstStyle/>
          <a:p>
            <a:pPr marL="0" indent="0">
              <a:buNone/>
            </a:pPr>
            <a:r>
              <a:rPr lang="en-US" sz="2000" dirty="0"/>
              <a:t>Οι πολιτικές έχουν νόημα μόνο όταν μεταφράζονται σε λειτουργικούς ελέγχους, όπως:</a:t>
            </a:r>
          </a:p>
          <a:p>
            <a:r>
              <a:rPr lang="en-US" sz="2000" dirty="0"/>
              <a:t>Έλεγχος πρόσβασης</a:t>
            </a:r>
          </a:p>
          <a:p>
            <a:r>
              <a:rPr lang="en-US" sz="2000" dirty="0"/>
              <a:t>Κρυπτογράφηση</a:t>
            </a:r>
          </a:p>
          <a:p>
            <a:r>
              <a:rPr lang="en-US" sz="2000" dirty="0"/>
              <a:t>Καταγραφή</a:t>
            </a:r>
          </a:p>
          <a:p>
            <a:r>
              <a:rPr lang="en-US" sz="2000" dirty="0"/>
              <a:t>Δημιουργία αντιγράφων ασφαλείας και ανάκτηση</a:t>
            </a:r>
          </a:p>
          <a:p>
            <a:r>
              <a:rPr lang="en-US" sz="2000" dirty="0"/>
              <a:t>Προστασία τερματικών</a:t>
            </a:r>
          </a:p>
          <a:p>
            <a:r>
              <a:rPr lang="en-US" sz="2000" dirty="0"/>
              <a:t>Τμηματοποίηση</a:t>
            </a:r>
          </a:p>
          <a:p>
            <a:r>
              <a:rPr lang="en-US" sz="2000" dirty="0"/>
              <a:t>Εκπαίδευση ευαισθητοποίησης</a:t>
            </a:r>
          </a:p>
          <a:p>
            <a:r>
              <a:rPr lang="en-US" sz="2000" dirty="0"/>
              <a:t>Διαχείριση προμηθευτών</a:t>
            </a:r>
            <a:endParaRPr lang="en-US" sz="2000" i="1" dirty="0"/>
          </a:p>
        </p:txBody>
      </p:sp>
      <p:cxnSp>
        <p:nvCxnSpPr>
          <p:cNvPr id="16" name="Straight Connector 15">
            <a:extLst>
              <a:ext uri="{FF2B5EF4-FFF2-40B4-BE49-F238E27FC236}">
                <a16:creationId xmlns:a16="http://schemas.microsoft.com/office/drawing/2014/main" id="{D623B075-71F2-8C7D-322E-C777F4ADB2C0}"/>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40B6CE3C-AEA4-473B-9886-A5F6DB0C8E29}"/>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spTree>
    <p:extLst>
      <p:ext uri="{BB962C8B-B14F-4D97-AF65-F5344CB8AC3E}">
        <p14:creationId xmlns:p14="http://schemas.microsoft.com/office/powerpoint/2010/main" val="3476850045"/>
      </p:ext>
    </p:extLst>
  </p:cSld>
  <p:clrMapOvr>
    <a:masterClrMapping/>
  </p:clrMapOvr>
</p:sld>
</file>

<file path=ppt/slides/slide26.xml><?xml version="1.0" encoding="utf-8"?>
<p:sld xmlns:a16="http://schemas.microsoft.com/office/drawing/2014/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86C98D-1A21-AF99-A009-0A2B7EBF4F49}"/>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047D832A-B68F-FD38-A7ED-D7233371FC8A}"/>
              </a:ext>
            </a:extLst>
          </p:cNvPr>
          <p:cNvSpPr>
            <a:spLocks noGrp="1"/>
          </p:cNvSpPr>
          <p:nvPr>
            <p:ph type="ctrTitle"/>
          </p:nvPr>
        </p:nvSpPr>
        <p:spPr>
          <a:xfrm>
            <a:off x="5878191" y="615070"/>
            <a:ext cx="6397871" cy="1518315"/>
          </a:xfrm>
        </p:spPr>
        <p:txBody>
          <a:bodyPr>
            <a:normAutofit/>
          </a:bodyPr>
          <a:lstStyle/>
          <a:p>
            <a:r>
              <a:rPr lang="en-US" sz="3200" dirty="0"/>
              <a:t>Στοιχεία, έλεγχος και διασφάλιση</a:t>
            </a:r>
            <a:endParaRPr lang="en-GB" sz="3200" dirty="0"/>
          </a:p>
        </p:txBody>
      </p:sp>
      <p:pic>
        <p:nvPicPr>
          <p:cNvPr id="8" name="Marcador de Posição da Imagem 7" descr="Uma imagem com captura de ecrã, círculo, luz&#10;&#10;Descrição gerada automaticamente">
            <a:extLst>
              <a:ext uri="{FF2B5EF4-FFF2-40B4-BE49-F238E27FC236}">
                <a16:creationId xmlns:a16="http://schemas.microsoft.com/office/drawing/2014/main" id="{92ED3D00-C6D3-241D-6EA0-C016EE93AAE1}"/>
              </a:ext>
            </a:extLst>
          </p:cNvPr>
          <p:cNvPicPr>
            <a:picLocks noGrp="1" noChangeAspect="1"/>
          </p:cNvPicPr>
          <p:nvPr>
            <p:ph type="pic" sz="quarter" idx="11"/>
          </p:nvPr>
        </p:nvPicPr>
        <p:blipFill>
          <a:blip r:embed="rId3"/>
          <a:srcRect l="7439" r="7439"/>
          <a:stretch/>
        </p:blipFill>
        <p:spPr/>
      </p:pic>
      <p:sp>
        <p:nvSpPr>
          <p:cNvPr id="19" name="Text Placeholder 18">
            <a:extLst>
              <a:ext uri="{FF2B5EF4-FFF2-40B4-BE49-F238E27FC236}">
                <a16:creationId xmlns:a16="http://schemas.microsoft.com/office/drawing/2014/main" id="{C38F57C3-360F-EC8F-870C-9F25A443C503}"/>
              </a:ext>
            </a:extLst>
          </p:cNvPr>
          <p:cNvSpPr>
            <a:spLocks noGrp="1"/>
          </p:cNvSpPr>
          <p:nvPr>
            <p:ph type="body" sz="quarter" idx="12"/>
          </p:nvPr>
        </p:nvSpPr>
        <p:spPr>
          <a:xfrm>
            <a:off x="6043190" y="2479935"/>
            <a:ext cx="5840730" cy="4199997"/>
          </a:xfrm>
        </p:spPr>
        <p:txBody>
          <a:bodyPr>
            <a:normAutofit fontScale="92500" lnSpcReduction="20000"/>
          </a:bodyPr>
          <a:lstStyle/>
          <a:p>
            <a:pPr marL="0" indent="0">
              <a:buNone/>
            </a:pPr>
            <a:r>
              <a:rPr lang="en-US" sz="2000" dirty="0"/>
              <a:t>Οι ελεγκτές και οι αξιολογητές αναζητούν αποδεικτικά στοιχεία όπως:</a:t>
            </a:r>
          </a:p>
          <a:p>
            <a:r>
              <a:rPr lang="en-US" sz="2000" dirty="0"/>
              <a:t>Μητρώα κινδύνων</a:t>
            </a:r>
          </a:p>
          <a:p>
            <a:r>
              <a:rPr lang="en-US" sz="2000" dirty="0"/>
              <a:t>Πολιτικές και διαδικασίες</a:t>
            </a:r>
          </a:p>
          <a:p>
            <a:r>
              <a:rPr lang="en-US" sz="2000" dirty="0"/>
              <a:t>Αρχεία εκπαίδευσης</a:t>
            </a:r>
          </a:p>
          <a:p>
            <a:r>
              <a:rPr lang="en-US" sz="2000" dirty="0"/>
              <a:t>Απογραφές περιουσιακών στοιχείων</a:t>
            </a:r>
          </a:p>
          <a:p>
            <a:r>
              <a:rPr lang="en-US" sz="2000" dirty="0"/>
              <a:t>Αρχεία συμβάντων</a:t>
            </a:r>
          </a:p>
          <a:p>
            <a:r>
              <a:rPr lang="en-US" sz="2000" dirty="0"/>
              <a:t>Διαχείριση εξαιρέσεων</a:t>
            </a:r>
          </a:p>
          <a:p>
            <a:r>
              <a:rPr lang="en-US" sz="2000" dirty="0"/>
              <a:t>Αποτελέσματα δοκιμών ελέγχου</a:t>
            </a:r>
          </a:p>
          <a:p>
            <a:r>
              <a:rPr lang="en-US" sz="2000" dirty="0"/>
              <a:t>Αποτελέσματα ανασκόπησης της διοίκησης</a:t>
            </a:r>
            <a:endParaRPr lang="en-US" sz="2000" i="1" dirty="0"/>
          </a:p>
        </p:txBody>
      </p:sp>
      <p:cxnSp>
        <p:nvCxnSpPr>
          <p:cNvPr id="16" name="Straight Connector 15">
            <a:extLst>
              <a:ext uri="{FF2B5EF4-FFF2-40B4-BE49-F238E27FC236}">
                <a16:creationId xmlns:a16="http://schemas.microsoft.com/office/drawing/2014/main" id="{1A1C3078-4DA1-0CF4-87A4-AB07F0058AA0}"/>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3C8C1D4F-60A5-7AEF-F5C9-020F518FF5F0}"/>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spTree>
    <p:extLst>
      <p:ext uri="{BB962C8B-B14F-4D97-AF65-F5344CB8AC3E}">
        <p14:creationId xmlns:p14="http://schemas.microsoft.com/office/powerpoint/2010/main" val="3662020693"/>
      </p:ext>
    </p:extLst>
  </p:cSld>
  <p:clrMapOvr>
    <a:masterClrMapping/>
  </p:clrMapOvr>
</p:sld>
</file>

<file path=ppt/slides/slide27.xml><?xml version="1.0" encoding="utf-8"?>
<p:sld xmlns:a16="http://schemas.microsoft.com/office/drawing/2014/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75016A-420B-EEE6-F2C8-36C589121E51}"/>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64840665-78D4-A386-E322-86F64D8BC856}"/>
              </a:ext>
            </a:extLst>
          </p:cNvPr>
          <p:cNvSpPr>
            <a:spLocks noGrp="1"/>
          </p:cNvSpPr>
          <p:nvPr>
            <p:ph type="ctrTitle"/>
          </p:nvPr>
        </p:nvSpPr>
        <p:spPr>
          <a:xfrm>
            <a:off x="5878191" y="615070"/>
            <a:ext cx="6397871" cy="1518315"/>
          </a:xfrm>
        </p:spPr>
        <p:txBody>
          <a:bodyPr>
            <a:normAutofit/>
          </a:bodyPr>
          <a:lstStyle/>
          <a:p>
            <a:r>
              <a:rPr lang="en-US" sz="3200" dirty="0"/>
              <a:t>Υποχρεώσεις αναφοράς και αντιμετώπισης περιστατικών</a:t>
            </a:r>
            <a:endParaRPr lang="en-GB" sz="3200" dirty="0"/>
          </a:p>
        </p:txBody>
      </p:sp>
      <p:pic>
        <p:nvPicPr>
          <p:cNvPr id="8" name="Marcador de Posição da Imagem 7" descr="Uma imagem com captura de ecrã, círculo, luz&#10;&#10;Descrição gerada automaticamente">
            <a:extLst>
              <a:ext uri="{FF2B5EF4-FFF2-40B4-BE49-F238E27FC236}">
                <a16:creationId xmlns:a16="http://schemas.microsoft.com/office/drawing/2014/main" id="{80C7CF38-4D19-9FEB-B627-E986760BFA98}"/>
              </a:ext>
            </a:extLst>
          </p:cNvPr>
          <p:cNvPicPr>
            <a:picLocks noGrp="1" noChangeAspect="1"/>
          </p:cNvPicPr>
          <p:nvPr>
            <p:ph type="pic" sz="quarter" idx="11"/>
          </p:nvPr>
        </p:nvPicPr>
        <p:blipFill>
          <a:blip r:embed="rId3"/>
          <a:srcRect l="7439" r="7439"/>
          <a:stretch/>
        </p:blipFill>
        <p:spPr/>
      </p:pic>
      <p:sp>
        <p:nvSpPr>
          <p:cNvPr id="19" name="Text Placeholder 18">
            <a:extLst>
              <a:ext uri="{FF2B5EF4-FFF2-40B4-BE49-F238E27FC236}">
                <a16:creationId xmlns:a16="http://schemas.microsoft.com/office/drawing/2014/main" id="{BBD9BC4C-45A6-8813-CCA7-9FF432218705}"/>
              </a:ext>
            </a:extLst>
          </p:cNvPr>
          <p:cNvSpPr>
            <a:spLocks noGrp="1"/>
          </p:cNvSpPr>
          <p:nvPr>
            <p:ph type="body" sz="quarter" idx="12"/>
          </p:nvPr>
        </p:nvSpPr>
        <p:spPr>
          <a:xfrm>
            <a:off x="6043190" y="2479935"/>
            <a:ext cx="5840730" cy="4199997"/>
          </a:xfrm>
        </p:spPr>
        <p:txBody>
          <a:bodyPr>
            <a:normAutofit/>
          </a:bodyPr>
          <a:lstStyle/>
          <a:p>
            <a:pPr marL="0" indent="0">
              <a:buNone/>
            </a:pPr>
            <a:r>
              <a:rPr lang="en-US" sz="2000" dirty="0"/>
              <a:t>Τα καθεστώτα συμμόρφωσης απαιτούν όλο και περισσότερο από τους οργανισμούς:</a:t>
            </a:r>
          </a:p>
          <a:p>
            <a:r>
              <a:rPr lang="en-US" sz="2000" dirty="0"/>
              <a:t>Εντοπίζουν περιστατικά</a:t>
            </a:r>
          </a:p>
          <a:p>
            <a:r>
              <a:rPr lang="en-US" sz="2000" dirty="0"/>
              <a:t>Να τα αναφέρουν άμεσα</a:t>
            </a:r>
          </a:p>
          <a:p>
            <a:r>
              <a:rPr lang="en-US" sz="2000" dirty="0"/>
              <a:t>Ειδοποιούν τα απαιτούμενα μέρη</a:t>
            </a:r>
          </a:p>
          <a:p>
            <a:r>
              <a:rPr lang="en-US" sz="2000" dirty="0"/>
              <a:t>Διατηρούν τα αποδεικτικά στοιχεία</a:t>
            </a:r>
          </a:p>
          <a:p>
            <a:r>
              <a:rPr lang="en-US" sz="2000" dirty="0"/>
              <a:t>Συντονίζουν την αντίδραση</a:t>
            </a:r>
          </a:p>
          <a:p>
            <a:r>
              <a:rPr lang="en-US" sz="2000" dirty="0"/>
              <a:t>Μάθετε από τα γεγονότα</a:t>
            </a:r>
            <a:endParaRPr lang="en-US" sz="2000" i="1" dirty="0"/>
          </a:p>
        </p:txBody>
      </p:sp>
      <p:cxnSp>
        <p:nvCxnSpPr>
          <p:cNvPr id="16" name="Straight Connector 15">
            <a:extLst>
              <a:ext uri="{FF2B5EF4-FFF2-40B4-BE49-F238E27FC236}">
                <a16:creationId xmlns:a16="http://schemas.microsoft.com/office/drawing/2014/main" id="{9CE1C3DC-A2EB-249F-A9C6-B0799243EDBC}"/>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C71496ED-52F4-B9AC-2B41-1ABDA83CCC63}"/>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spTree>
    <p:extLst>
      <p:ext uri="{BB962C8B-B14F-4D97-AF65-F5344CB8AC3E}">
        <p14:creationId xmlns:p14="http://schemas.microsoft.com/office/powerpoint/2010/main" val="3627334082"/>
      </p:ext>
    </p:extLst>
  </p:cSld>
  <p:clrMapOvr>
    <a:masterClrMapping/>
  </p:clrMapOvr>
</p:sld>
</file>

<file path=ppt/slides/slide28.xml><?xml version="1.0" encoding="utf-8"?>
<p:sld xmlns:a16="http://schemas.microsoft.com/office/drawing/2014/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AA4C55-2CFF-B8E4-2A33-8273ED95485E}"/>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D6D70C7A-7B41-0B26-ACE1-DFA719F16117}"/>
              </a:ext>
            </a:extLst>
          </p:cNvPr>
          <p:cNvSpPr>
            <a:spLocks noGrp="1"/>
          </p:cNvSpPr>
          <p:nvPr>
            <p:ph type="ctrTitle"/>
          </p:nvPr>
        </p:nvSpPr>
        <p:spPr>
          <a:xfrm>
            <a:off x="5878191" y="615070"/>
            <a:ext cx="6397871" cy="1518315"/>
          </a:xfrm>
        </p:spPr>
        <p:txBody>
          <a:bodyPr>
            <a:normAutofit/>
          </a:bodyPr>
          <a:lstStyle/>
          <a:p>
            <a:r>
              <a:rPr lang="en-US" sz="3200" dirty="0"/>
              <a:t>Η ασφάλεια των δεδομένων των ασθενών ως αποτέλεσμα της διακυβέρνησης</a:t>
            </a:r>
            <a:endParaRPr lang="en-GB" sz="3200" dirty="0"/>
          </a:p>
        </p:txBody>
      </p:sp>
      <p:pic>
        <p:nvPicPr>
          <p:cNvPr id="8" name="Marcador de Posição da Imagem 7" descr="Uma imagem com captura de ecrã, círculo, luz&#10;&#10;Descrição gerada automaticamente">
            <a:extLst>
              <a:ext uri="{FF2B5EF4-FFF2-40B4-BE49-F238E27FC236}">
                <a16:creationId xmlns:a16="http://schemas.microsoft.com/office/drawing/2014/main" id="{EAE579A8-4BA1-809E-706C-F2091C5FA16A}"/>
              </a:ext>
            </a:extLst>
          </p:cNvPr>
          <p:cNvPicPr>
            <a:picLocks noGrp="1" noChangeAspect="1"/>
          </p:cNvPicPr>
          <p:nvPr>
            <p:ph type="pic" sz="quarter" idx="11"/>
          </p:nvPr>
        </p:nvPicPr>
        <p:blipFill>
          <a:blip r:embed="rId3"/>
          <a:srcRect l="7439" r="7439"/>
          <a:stretch/>
        </p:blipFill>
        <p:spPr/>
      </p:pic>
      <p:sp>
        <p:nvSpPr>
          <p:cNvPr id="19" name="Text Placeholder 18">
            <a:extLst>
              <a:ext uri="{FF2B5EF4-FFF2-40B4-BE49-F238E27FC236}">
                <a16:creationId xmlns:a16="http://schemas.microsoft.com/office/drawing/2014/main" id="{55434EDE-C768-95E7-BF7A-72F1EAAA9C5E}"/>
              </a:ext>
            </a:extLst>
          </p:cNvPr>
          <p:cNvSpPr>
            <a:spLocks noGrp="1"/>
          </p:cNvSpPr>
          <p:nvPr>
            <p:ph type="body" sz="quarter" idx="12"/>
          </p:nvPr>
        </p:nvSpPr>
        <p:spPr>
          <a:xfrm>
            <a:off x="6043190" y="2479935"/>
            <a:ext cx="5840730" cy="4199997"/>
          </a:xfrm>
        </p:spPr>
        <p:txBody>
          <a:bodyPr>
            <a:normAutofit/>
          </a:bodyPr>
          <a:lstStyle/>
          <a:p>
            <a:pPr marL="0" indent="0">
              <a:buNone/>
            </a:pPr>
            <a:r>
              <a:rPr lang="en-US" sz="2000" dirty="0"/>
              <a:t>Η διακυβέρνηση και η ρύθμιση στοχεύουν τελικά στην προστασία:</a:t>
            </a:r>
          </a:p>
          <a:p>
            <a:r>
              <a:rPr lang="en-US" sz="2000" dirty="0"/>
              <a:t>Την εμπιστευτικότητα των ασθενών</a:t>
            </a:r>
          </a:p>
          <a:p>
            <a:r>
              <a:rPr lang="en-US" sz="2000" dirty="0"/>
              <a:t>Την ακεραιότητα των δεδομένων</a:t>
            </a:r>
          </a:p>
          <a:p>
            <a:r>
              <a:rPr lang="en-US" sz="2000" dirty="0"/>
              <a:t>Την συνέχεια των υπηρεσιών</a:t>
            </a:r>
          </a:p>
          <a:p>
            <a:r>
              <a:rPr lang="en-US" sz="2000" dirty="0"/>
              <a:t>Την εμπιστοσύνη</a:t>
            </a:r>
          </a:p>
          <a:p>
            <a:r>
              <a:rPr lang="en-US" sz="2000" dirty="0"/>
              <a:t>Την ηθική διαχείριση ευαίσθητων πληροφοριών</a:t>
            </a:r>
            <a:endParaRPr lang="en-US" sz="2000" i="1" dirty="0"/>
          </a:p>
        </p:txBody>
      </p:sp>
      <p:cxnSp>
        <p:nvCxnSpPr>
          <p:cNvPr id="16" name="Straight Connector 15">
            <a:extLst>
              <a:ext uri="{FF2B5EF4-FFF2-40B4-BE49-F238E27FC236}">
                <a16:creationId xmlns:a16="http://schemas.microsoft.com/office/drawing/2014/main" id="{90A41AF3-F5B3-8B55-6FD2-87D5A1BFDF6C}"/>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11B875C5-43DA-744E-C9E8-D2348718C7CB}"/>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spTree>
    <p:extLst>
      <p:ext uri="{BB962C8B-B14F-4D97-AF65-F5344CB8AC3E}">
        <p14:creationId xmlns:p14="http://schemas.microsoft.com/office/powerpoint/2010/main" val="1941783122"/>
      </p:ext>
    </p:extLst>
  </p:cSld>
  <p:clrMapOvr>
    <a:masterClrMapping/>
  </p:clrMapOvr>
</p:sld>
</file>

<file path=ppt/slides/slide29.xml><?xml version="1.0" encoding="utf-8"?>
<p:sld xmlns:a16="http://schemas.microsoft.com/office/drawing/2014/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81151-B5CC-873A-BFF0-3B1174C19727}"/>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6FD9A756-ACF0-E763-C70D-60F4D02A8E16}"/>
              </a:ext>
            </a:extLst>
          </p:cNvPr>
          <p:cNvSpPr>
            <a:spLocks noGrp="1"/>
          </p:cNvSpPr>
          <p:nvPr>
            <p:ph type="ctrTitle"/>
          </p:nvPr>
        </p:nvSpPr>
        <p:spPr>
          <a:xfrm>
            <a:off x="5878191" y="615070"/>
            <a:ext cx="6397871" cy="1518315"/>
          </a:xfrm>
        </p:spPr>
        <p:txBody>
          <a:bodyPr>
            <a:normAutofit/>
          </a:bodyPr>
          <a:lstStyle/>
          <a:p>
            <a:r>
              <a:rPr lang="en-US" sz="3200" dirty="0"/>
              <a:t>Τεχνολογίες ενίσχυσης της ιδιωτικότητας και σύγχρονη συμμόρφωση</a:t>
            </a:r>
            <a:endParaRPr lang="en-GB" sz="3200" dirty="0"/>
          </a:p>
        </p:txBody>
      </p:sp>
      <p:pic>
        <p:nvPicPr>
          <p:cNvPr id="8" name="Marcador de Posição da Imagem 7" descr="Uma imagem com captura de ecrã, círculo, luz&#10;&#10;Descrição gerada automaticamente">
            <a:extLst>
              <a:ext uri="{FF2B5EF4-FFF2-40B4-BE49-F238E27FC236}">
                <a16:creationId xmlns:a16="http://schemas.microsoft.com/office/drawing/2014/main" id="{B00F2910-4877-FB12-D891-65FBBA2EED34}"/>
              </a:ext>
            </a:extLst>
          </p:cNvPr>
          <p:cNvPicPr>
            <a:picLocks noGrp="1" noChangeAspect="1"/>
          </p:cNvPicPr>
          <p:nvPr>
            <p:ph type="pic" sz="quarter" idx="11"/>
          </p:nvPr>
        </p:nvPicPr>
        <p:blipFill>
          <a:blip r:embed="rId3"/>
          <a:srcRect l="7439" r="7439"/>
          <a:stretch/>
        </p:blipFill>
        <p:spPr/>
      </p:pic>
      <p:sp>
        <p:nvSpPr>
          <p:cNvPr id="19" name="Text Placeholder 18">
            <a:extLst>
              <a:ext uri="{FF2B5EF4-FFF2-40B4-BE49-F238E27FC236}">
                <a16:creationId xmlns:a16="http://schemas.microsoft.com/office/drawing/2014/main" id="{DD6A7778-DBAE-338E-FC2C-2B9111BE656D}"/>
              </a:ext>
            </a:extLst>
          </p:cNvPr>
          <p:cNvSpPr>
            <a:spLocks noGrp="1"/>
          </p:cNvSpPr>
          <p:nvPr>
            <p:ph type="body" sz="quarter" idx="12"/>
          </p:nvPr>
        </p:nvSpPr>
        <p:spPr>
          <a:xfrm>
            <a:off x="6043190" y="2479935"/>
            <a:ext cx="5840730" cy="4199997"/>
          </a:xfrm>
        </p:spPr>
        <p:txBody>
          <a:bodyPr>
            <a:normAutofit/>
          </a:bodyPr>
          <a:lstStyle/>
          <a:p>
            <a:pPr marL="0" indent="0">
              <a:buNone/>
            </a:pPr>
            <a:r>
              <a:rPr lang="en-US" sz="2000" dirty="0"/>
              <a:t>Η σύγχρονη συμμόρφωση περιλαμβάνει όλο και περισσότερο τεχνικές επιλογές σχεδιασμού, όπως:</a:t>
            </a:r>
          </a:p>
          <a:p>
            <a:r>
              <a:rPr lang="en-US" sz="2000" dirty="0"/>
              <a:t>Ανωνυμοποίηση</a:t>
            </a:r>
          </a:p>
          <a:p>
            <a:r>
              <a:rPr lang="en-US" sz="2000" dirty="0"/>
              <a:t>Ψευδωνυμοποίηση</a:t>
            </a:r>
          </a:p>
          <a:p>
            <a:r>
              <a:rPr lang="en-US" sz="2000" dirty="0"/>
              <a:t>Διαφοροποιημένη προστασία της ιδιωτικής ζωής</a:t>
            </a:r>
          </a:p>
          <a:p>
            <a:r>
              <a:rPr lang="en-US" sz="2000" dirty="0"/>
              <a:t>Προσεγγίσεις ασφαλούς κοινής χρήσης</a:t>
            </a:r>
          </a:p>
          <a:p>
            <a:r>
              <a:rPr lang="en-US" sz="2000" dirty="0"/>
              <a:t>Προσεγγίσεις τεχνητής νοημοσύνης που διαφυλάσσουν το απόρρητο</a:t>
            </a:r>
            <a:endParaRPr lang="en-US" sz="2000" i="1" dirty="0"/>
          </a:p>
        </p:txBody>
      </p:sp>
      <p:cxnSp>
        <p:nvCxnSpPr>
          <p:cNvPr id="16" name="Straight Connector 15">
            <a:extLst>
              <a:ext uri="{FF2B5EF4-FFF2-40B4-BE49-F238E27FC236}">
                <a16:creationId xmlns:a16="http://schemas.microsoft.com/office/drawing/2014/main" id="{2371602A-0C41-D035-24D0-4DACAE8AF2B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64425792-EC58-C307-658B-2D6DA050B1CB}"/>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spTree>
    <p:extLst>
      <p:ext uri="{BB962C8B-B14F-4D97-AF65-F5344CB8AC3E}">
        <p14:creationId xmlns:p14="http://schemas.microsoft.com/office/powerpoint/2010/main" val="176964635"/>
      </p:ext>
    </p:extLst>
  </p:cSld>
  <p:clrMapOvr>
    <a:masterClrMapping/>
  </p:clrMapOvr>
</p:sld>
</file>

<file path=ppt/slides/slide3.xml><?xml version="1.0" encoding="utf-8"?>
<p:sld xmlns:a16="http://schemas.microsoft.com/office/drawing/2014/main" xmlns:adec="http://schemas.microsoft.com/office/drawing/2017/decorative"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Picture Placeholder 82" descr="A person writing at a desk&#10;">
            <a:extLst>
              <a:ext uri="{FF2B5EF4-FFF2-40B4-BE49-F238E27FC236}">
                <a16:creationId xmlns:a16="http://schemas.microsoft.com/office/drawing/2014/main" id="{9F2CBF26-9F88-C836-7BBE-2C8D15399C20}"/>
              </a:ext>
            </a:extLst>
          </p:cNvPr>
          <p:cNvPicPr>
            <a:picLocks noGrp="1" noChangeAspect="1"/>
          </p:cNvPicPr>
          <p:nvPr>
            <p:ph type="pic" sz="quarter" idx="11"/>
          </p:nvPr>
        </p:nvPicPr>
        <p:blipFill>
          <a:blip r:embed="rId2"/>
          <a:srcRect l="7594" r="7594"/>
          <a:stretch/>
        </p:blipFill>
        <p:spPr/>
      </p:pic>
      <p:sp>
        <p:nvSpPr>
          <p:cNvPr id="96" name="Slide Number Placeholder 95">
            <a:extLst>
              <a:ext uri="{FF2B5EF4-FFF2-40B4-BE49-F238E27FC236}">
                <a16:creationId xmlns:a16="http://schemas.microsoft.com/office/drawing/2014/main" id="{3BD80834-FB15-847A-2C6B-65FA4C1A991E}"/>
              </a:ext>
            </a:extLst>
          </p:cNvPr>
          <p:cNvSpPr>
            <a:spLocks noGrp="1"/>
          </p:cNvSpPr>
          <p:nvPr>
            <p:ph type="sldNum" sz="quarter" idx="4"/>
          </p:nvPr>
        </p:nvSpPr>
        <p:spPr/>
        <p:txBody>
          <a:bodyPr/>
          <a:lstStyle/>
          <a:p>
            <a:fld id="{3A98EE3D-8CD1-4C3F-BD1C-C98C9596463C}" type="slidenum">
              <a:rPr lang="en-US" smtClean="0"/>
              <a:t>3</a:t>
            </a:fld>
            <a:endParaRPr lang="en-US" dirty="0"/>
          </a:p>
        </p:txBody>
      </p:sp>
      <p:sp>
        <p:nvSpPr>
          <p:cNvPr id="119" name="Title 118">
            <a:extLst>
              <a:ext uri="{FF2B5EF4-FFF2-40B4-BE49-F238E27FC236}">
                <a16:creationId xmlns:a16="http://schemas.microsoft.com/office/drawing/2014/main" id="{34974D2A-D531-9065-F011-B2A52FD62AC5}"/>
              </a:ext>
            </a:extLst>
          </p:cNvPr>
          <p:cNvSpPr>
            <a:spLocks noGrp="1"/>
          </p:cNvSpPr>
          <p:nvPr>
            <p:ph type="ctrTitle"/>
          </p:nvPr>
        </p:nvSpPr>
        <p:spPr/>
        <p:txBody>
          <a:bodyPr>
            <a:noAutofit/>
          </a:bodyPr>
          <a:lstStyle/>
          <a:p>
            <a:r>
              <a:rPr lang="en-US" sz="2800" dirty="0"/>
              <a:t>Προηγμένη ασφάλεια κρίσιμων υποδομών για την υγεία</a:t>
            </a:r>
            <a:br>
              <a:rPr lang="en-US" sz="2800" dirty="0"/>
            </a:br>
            <a:r>
              <a:rPr lang="en-US" sz="2400" i="1" dirty="0"/>
              <a:t>Επισκόπηση μαθήματος</a:t>
            </a:r>
          </a:p>
        </p:txBody>
      </p:sp>
      <p:sp>
        <p:nvSpPr>
          <p:cNvPr id="53" name="Text Placeholder 52">
            <a:extLst>
              <a:ext uri="{FF2B5EF4-FFF2-40B4-BE49-F238E27FC236}">
                <a16:creationId xmlns:a16="http://schemas.microsoft.com/office/drawing/2014/main" id="{445D204E-D65E-A7F5-0F0E-E8C48B16DA87}"/>
              </a:ext>
            </a:extLst>
          </p:cNvPr>
          <p:cNvSpPr>
            <a:spLocks noGrp="1"/>
          </p:cNvSpPr>
          <p:nvPr>
            <p:ph type="body" sz="quarter" idx="10"/>
          </p:nvPr>
        </p:nvSpPr>
        <p:spPr>
          <a:xfrm>
            <a:off x="613930" y="1749479"/>
            <a:ext cx="788639" cy="533400"/>
          </a:xfrm>
        </p:spPr>
        <p:txBody>
          <a:bodyPr/>
          <a:lstStyle/>
          <a:p>
            <a:r>
              <a:rPr lang="en-GB" dirty="0"/>
              <a:t>T1.</a:t>
            </a:r>
          </a:p>
        </p:txBody>
      </p:sp>
      <p:sp>
        <p:nvSpPr>
          <p:cNvPr id="58" name="Text Placeholder 57">
            <a:extLst>
              <a:ext uri="{FF2B5EF4-FFF2-40B4-BE49-F238E27FC236}">
                <a16:creationId xmlns:a16="http://schemas.microsoft.com/office/drawing/2014/main" id="{02E3546B-B05B-8014-E453-D33A25CE7911}"/>
              </a:ext>
            </a:extLst>
          </p:cNvPr>
          <p:cNvSpPr>
            <a:spLocks noGrp="1"/>
          </p:cNvSpPr>
          <p:nvPr>
            <p:ph type="body" sz="quarter" idx="16"/>
          </p:nvPr>
        </p:nvSpPr>
        <p:spPr>
          <a:xfrm>
            <a:off x="1433067" y="1749479"/>
            <a:ext cx="5885179" cy="533400"/>
          </a:xfrm>
        </p:spPr>
        <p:txBody>
          <a:bodyPr anchor="ctr">
            <a:normAutofit/>
          </a:bodyPr>
          <a:lstStyle/>
          <a:p>
            <a:r>
              <a:rPr lang="en-US" dirty="0"/>
              <a:t>Εισαγωγή στην ασφάλεια κρίσιμων υποδομών</a:t>
            </a:r>
            <a:endParaRPr lang="en-GB" dirty="0"/>
          </a:p>
        </p:txBody>
      </p:sp>
      <p:sp>
        <p:nvSpPr>
          <p:cNvPr id="55" name="Text Placeholder 54">
            <a:extLst>
              <a:ext uri="{FF2B5EF4-FFF2-40B4-BE49-F238E27FC236}">
                <a16:creationId xmlns:a16="http://schemas.microsoft.com/office/drawing/2014/main" id="{7C76E5A1-D109-EE04-2AA0-5CF09302987C}"/>
              </a:ext>
            </a:extLst>
          </p:cNvPr>
          <p:cNvSpPr>
            <a:spLocks noGrp="1"/>
          </p:cNvSpPr>
          <p:nvPr>
            <p:ph type="body" sz="quarter" idx="13"/>
          </p:nvPr>
        </p:nvSpPr>
        <p:spPr>
          <a:xfrm>
            <a:off x="613930" y="3006909"/>
            <a:ext cx="788639" cy="533400"/>
          </a:xfrm>
        </p:spPr>
        <p:txBody>
          <a:bodyPr/>
          <a:lstStyle/>
          <a:p>
            <a:r>
              <a:rPr lang="en-GB" dirty="0"/>
              <a:t>T3.</a:t>
            </a:r>
          </a:p>
        </p:txBody>
      </p:sp>
      <p:sp>
        <p:nvSpPr>
          <p:cNvPr id="12" name="Text Placeholder 11">
            <a:extLst>
              <a:ext uri="{FF2B5EF4-FFF2-40B4-BE49-F238E27FC236}">
                <a16:creationId xmlns:a16="http://schemas.microsoft.com/office/drawing/2014/main" id="{A46FB1A8-1908-DADA-0537-299927EBE5EA}"/>
              </a:ext>
            </a:extLst>
          </p:cNvPr>
          <p:cNvSpPr>
            <a:spLocks noGrp="1"/>
          </p:cNvSpPr>
          <p:nvPr>
            <p:ph type="body" sz="quarter" idx="18"/>
          </p:nvPr>
        </p:nvSpPr>
        <p:spPr>
          <a:xfrm>
            <a:off x="1433067" y="3009613"/>
            <a:ext cx="5885179" cy="533400"/>
          </a:xfrm>
        </p:spPr>
        <p:txBody>
          <a:bodyPr anchor="ctr"/>
          <a:lstStyle/>
          <a:p>
            <a:r>
              <a:rPr lang="en-GB" dirty="0"/>
              <a:t>Κανονισμοί και πρότυπα</a:t>
            </a:r>
          </a:p>
        </p:txBody>
      </p:sp>
      <p:sp>
        <p:nvSpPr>
          <p:cNvPr id="54" name="Text Placeholder 53">
            <a:extLst>
              <a:ext uri="{FF2B5EF4-FFF2-40B4-BE49-F238E27FC236}">
                <a16:creationId xmlns:a16="http://schemas.microsoft.com/office/drawing/2014/main" id="{EA8328BA-7AB3-DC82-F907-6A23E59E99B3}"/>
              </a:ext>
            </a:extLst>
          </p:cNvPr>
          <p:cNvSpPr>
            <a:spLocks noGrp="1"/>
          </p:cNvSpPr>
          <p:nvPr>
            <p:ph type="body" sz="quarter" idx="12"/>
          </p:nvPr>
        </p:nvSpPr>
        <p:spPr>
          <a:xfrm>
            <a:off x="613930" y="2378035"/>
            <a:ext cx="788639" cy="533400"/>
          </a:xfrm>
        </p:spPr>
        <p:txBody>
          <a:bodyPr/>
          <a:lstStyle/>
          <a:p>
            <a:r>
              <a:rPr lang="en-GB" dirty="0"/>
              <a:t>T2.</a:t>
            </a:r>
          </a:p>
        </p:txBody>
      </p:sp>
      <p:sp>
        <p:nvSpPr>
          <p:cNvPr id="59" name="Text Placeholder 58">
            <a:extLst>
              <a:ext uri="{FF2B5EF4-FFF2-40B4-BE49-F238E27FC236}">
                <a16:creationId xmlns:a16="http://schemas.microsoft.com/office/drawing/2014/main" id="{4F3D3C34-5F4C-A8C2-7D62-EDD11E51C2FA}"/>
              </a:ext>
            </a:extLst>
          </p:cNvPr>
          <p:cNvSpPr>
            <a:spLocks noGrp="1"/>
          </p:cNvSpPr>
          <p:nvPr>
            <p:ph type="body" sz="quarter" idx="17"/>
          </p:nvPr>
        </p:nvSpPr>
        <p:spPr>
          <a:xfrm>
            <a:off x="1433067" y="2378035"/>
            <a:ext cx="6336871" cy="533400"/>
          </a:xfrm>
        </p:spPr>
        <p:txBody>
          <a:bodyPr anchor="ctr">
            <a:normAutofit fontScale="92500"/>
          </a:bodyPr>
          <a:lstStyle/>
          <a:p>
            <a:r>
              <a:rPr lang="en-US" dirty="0"/>
              <a:t>Συνηθισμένες αδυναμίες ασφάλειας και το τοπίο των απειλών</a:t>
            </a:r>
            <a:endParaRPr lang="en-GB" dirty="0"/>
          </a:p>
        </p:txBody>
      </p:sp>
      <p:sp>
        <p:nvSpPr>
          <p:cNvPr id="51" name="Freeform: Shape 50">
            <a:extLst>
              <a:ext uri="{FF2B5EF4-FFF2-40B4-BE49-F238E27FC236}">
                <a16:creationId xmlns:a16="http://schemas.microsoft.com/office/drawing/2014/main" id="{E3A78732-6A77-06C0-D931-D7D867386254}"/>
              </a:ext>
              <a:ext uri="{C183D7F6-B498-43B3-948B-1728B52AA6E4}">
                <adec:decorative xmlns:adec="http://schemas.microsoft.com/office/drawing/2017/decorative" val="1"/>
              </a:ext>
            </a:extLst>
          </p:cNvPr>
          <p:cNvSpPr/>
          <p:nvPr/>
        </p:nvSpPr>
        <p:spPr>
          <a:xfrm>
            <a:off x="7370364" y="-3219"/>
            <a:ext cx="2562565" cy="6884359"/>
          </a:xfrm>
          <a:custGeom>
            <a:avLst/>
            <a:gdLst>
              <a:gd name="connsiteX0" fmla="*/ 2535833 w 2562565"/>
              <a:gd name="connsiteY0" fmla="*/ 0 h 6884359"/>
              <a:gd name="connsiteX1" fmla="*/ 2106829 w 2562565"/>
              <a:gd name="connsiteY1" fmla="*/ 1564627 h 6884359"/>
              <a:gd name="connsiteX2" fmla="*/ 1764389 w 2562565"/>
              <a:gd name="connsiteY2" fmla="*/ 2840498 h 6884359"/>
              <a:gd name="connsiteX3" fmla="*/ 1579803 w 2562565"/>
              <a:gd name="connsiteY3" fmla="*/ 2925726 h 6884359"/>
              <a:gd name="connsiteX4" fmla="*/ 1467779 w 2562565"/>
              <a:gd name="connsiteY4" fmla="*/ 2731101 h 6884359"/>
              <a:gd name="connsiteX5" fmla="*/ 1727472 w 2562565"/>
              <a:gd name="connsiteY5" fmla="*/ 1773244 h 6884359"/>
              <a:gd name="connsiteX6" fmla="*/ 1709650 w 2562565"/>
              <a:gd name="connsiteY6" fmla="*/ 1633318 h 6884359"/>
              <a:gd name="connsiteX7" fmla="*/ 1597625 w 2562565"/>
              <a:gd name="connsiteY7" fmla="*/ 1546818 h 6884359"/>
              <a:gd name="connsiteX8" fmla="*/ 1372303 w 2562565"/>
              <a:gd name="connsiteY8" fmla="*/ 1676568 h 6884359"/>
              <a:gd name="connsiteX9" fmla="*/ 977670 w 2562565"/>
              <a:gd name="connsiteY9" fmla="*/ 3131798 h 6884359"/>
              <a:gd name="connsiteX10" fmla="*/ 5092 w 2562565"/>
              <a:gd name="connsiteY10" fmla="*/ 6867823 h 6884359"/>
              <a:gd name="connsiteX11" fmla="*/ 0 w 2562565"/>
              <a:gd name="connsiteY11" fmla="*/ 6884360 h 6884359"/>
              <a:gd name="connsiteX12" fmla="*/ 26733 w 2562565"/>
              <a:gd name="connsiteY12" fmla="*/ 6884360 h 6884359"/>
              <a:gd name="connsiteX13" fmla="*/ 1003131 w 2562565"/>
              <a:gd name="connsiteY13" fmla="*/ 3139431 h 6884359"/>
              <a:gd name="connsiteX14" fmla="*/ 1397763 w 2562565"/>
              <a:gd name="connsiteY14" fmla="*/ 1684200 h 6884359"/>
              <a:gd name="connsiteX15" fmla="*/ 1592533 w 2562565"/>
              <a:gd name="connsiteY15" fmla="*/ 1572259 h 6884359"/>
              <a:gd name="connsiteX16" fmla="*/ 1688009 w 2562565"/>
              <a:gd name="connsiteY16" fmla="*/ 1646039 h 6884359"/>
              <a:gd name="connsiteX17" fmla="*/ 1703285 w 2562565"/>
              <a:gd name="connsiteY17" fmla="*/ 1766884 h 6884359"/>
              <a:gd name="connsiteX18" fmla="*/ 1443591 w 2562565"/>
              <a:gd name="connsiteY18" fmla="*/ 2724741 h 6884359"/>
              <a:gd name="connsiteX19" fmla="*/ 1573438 w 2562565"/>
              <a:gd name="connsiteY19" fmla="*/ 2949894 h 6884359"/>
              <a:gd name="connsiteX20" fmla="*/ 1788577 w 2562565"/>
              <a:gd name="connsiteY20" fmla="*/ 2849402 h 6884359"/>
              <a:gd name="connsiteX21" fmla="*/ 1788577 w 2562565"/>
              <a:gd name="connsiteY21" fmla="*/ 2848130 h 6884359"/>
              <a:gd name="connsiteX22" fmla="*/ 2131016 w 2562565"/>
              <a:gd name="connsiteY22" fmla="*/ 1570987 h 6884359"/>
              <a:gd name="connsiteX23" fmla="*/ 2562566 w 2562565"/>
              <a:gd name="connsiteY23" fmla="*/ 1272 h 6884359"/>
              <a:gd name="connsiteX24" fmla="*/ 2535833 w 2562565"/>
              <a:gd name="connsiteY24" fmla="*/ 0 h 688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62565" h="6884359">
                <a:moveTo>
                  <a:pt x="2535833" y="0"/>
                </a:moveTo>
                <a:lnTo>
                  <a:pt x="2106829" y="1564627"/>
                </a:lnTo>
                <a:lnTo>
                  <a:pt x="1764389" y="2840498"/>
                </a:lnTo>
                <a:cubicBezTo>
                  <a:pt x="1731291" y="2910461"/>
                  <a:pt x="1653638" y="2946078"/>
                  <a:pt x="1579803" y="2925726"/>
                </a:cubicBezTo>
                <a:cubicBezTo>
                  <a:pt x="1495785" y="2902829"/>
                  <a:pt x="1444864" y="2815057"/>
                  <a:pt x="1467779" y="2731101"/>
                </a:cubicBezTo>
                <a:lnTo>
                  <a:pt x="1727472" y="1773244"/>
                </a:lnTo>
                <a:cubicBezTo>
                  <a:pt x="1740202" y="1726178"/>
                  <a:pt x="1733837" y="1676568"/>
                  <a:pt x="1709650" y="1633318"/>
                </a:cubicBezTo>
                <a:cubicBezTo>
                  <a:pt x="1685463" y="1590068"/>
                  <a:pt x="1646000" y="1559539"/>
                  <a:pt x="1597625" y="1546818"/>
                </a:cubicBezTo>
                <a:cubicBezTo>
                  <a:pt x="1499604" y="1520105"/>
                  <a:pt x="1397763" y="1578620"/>
                  <a:pt x="1372303" y="1676568"/>
                </a:cubicBezTo>
                <a:lnTo>
                  <a:pt x="977670" y="3131798"/>
                </a:lnTo>
                <a:lnTo>
                  <a:pt x="5092" y="6867823"/>
                </a:lnTo>
                <a:cubicBezTo>
                  <a:pt x="5092" y="6867823"/>
                  <a:pt x="1273" y="6880544"/>
                  <a:pt x="0" y="6884360"/>
                </a:cubicBezTo>
                <a:lnTo>
                  <a:pt x="26733" y="6884360"/>
                </a:lnTo>
                <a:lnTo>
                  <a:pt x="1003131" y="3139431"/>
                </a:lnTo>
                <a:lnTo>
                  <a:pt x="1397763" y="1684200"/>
                </a:lnTo>
                <a:cubicBezTo>
                  <a:pt x="1420677" y="1600245"/>
                  <a:pt x="1508515" y="1549363"/>
                  <a:pt x="1592533" y="1572259"/>
                </a:cubicBezTo>
                <a:cubicBezTo>
                  <a:pt x="1633270" y="1583708"/>
                  <a:pt x="1667641" y="1609149"/>
                  <a:pt x="1688009" y="1646039"/>
                </a:cubicBezTo>
                <a:cubicBezTo>
                  <a:pt x="1709650" y="1682928"/>
                  <a:pt x="1714742" y="1724906"/>
                  <a:pt x="1703285" y="1766884"/>
                </a:cubicBezTo>
                <a:lnTo>
                  <a:pt x="1443591" y="2724741"/>
                </a:lnTo>
                <a:cubicBezTo>
                  <a:pt x="1416858" y="2822689"/>
                  <a:pt x="1475417" y="2924453"/>
                  <a:pt x="1573438" y="2949894"/>
                </a:cubicBezTo>
                <a:cubicBezTo>
                  <a:pt x="1660003" y="2972792"/>
                  <a:pt x="1750386" y="2930814"/>
                  <a:pt x="1788577" y="2849402"/>
                </a:cubicBezTo>
                <a:lnTo>
                  <a:pt x="1788577" y="2848130"/>
                </a:lnTo>
                <a:lnTo>
                  <a:pt x="2131016" y="1570987"/>
                </a:lnTo>
                <a:lnTo>
                  <a:pt x="2562566" y="1272"/>
                </a:lnTo>
                <a:cubicBezTo>
                  <a:pt x="2553655" y="0"/>
                  <a:pt x="2544744" y="0"/>
                  <a:pt x="2535833" y="0"/>
                </a:cubicBezTo>
                <a:close/>
              </a:path>
            </a:pathLst>
          </a:custGeom>
          <a:solidFill>
            <a:schemeClr val="accent1"/>
          </a:solidFill>
          <a:ln w="12700" cap="flat">
            <a:noFill/>
            <a:prstDash val="solid"/>
            <a:miter/>
          </a:ln>
        </p:spPr>
        <p:txBody>
          <a:bodyPr rtlCol="0" anchor="ctr"/>
          <a:lstStyle/>
          <a:p>
            <a:endParaRPr lang="en-US" dirty="0"/>
          </a:p>
        </p:txBody>
      </p:sp>
      <p:pic>
        <p:nvPicPr>
          <p:cNvPr id="73" name="Graphic 72">
            <a:extLst>
              <a:ext uri="{FF2B5EF4-FFF2-40B4-BE49-F238E27FC236}">
                <a16:creationId xmlns:a16="http://schemas.microsoft.com/office/drawing/2014/main" id="{7B7D90C8-A3E9-289E-DC74-AFF053EFBAD5}"/>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0800000">
            <a:off x="7829202" y="5156615"/>
            <a:ext cx="878334" cy="1705001"/>
          </a:xfrm>
          <a:prstGeom prst="rect">
            <a:avLst/>
          </a:prstGeom>
        </p:spPr>
      </p:pic>
      <p:grpSp>
        <p:nvGrpSpPr>
          <p:cNvPr id="17" name="Group 16">
            <a:extLst>
              <a:ext uri="{FF2B5EF4-FFF2-40B4-BE49-F238E27FC236}">
                <a16:creationId xmlns:a16="http://schemas.microsoft.com/office/drawing/2014/main" id="{2F61E353-DA53-56F1-49CB-7426B4E4EDAF}"/>
              </a:ext>
            </a:extLst>
          </p:cNvPr>
          <p:cNvGrpSpPr/>
          <p:nvPr/>
        </p:nvGrpSpPr>
        <p:grpSpPr>
          <a:xfrm>
            <a:off x="7549377" y="6167336"/>
            <a:ext cx="3294001" cy="612000"/>
            <a:chOff x="5179092" y="5483822"/>
            <a:chExt cx="3294001" cy="612000"/>
          </a:xfrm>
        </p:grpSpPr>
        <p:pic>
          <p:nvPicPr>
            <p:cNvPr id="19" name="Picture 18">
              <a:extLst>
                <a:ext uri="{FF2B5EF4-FFF2-40B4-BE49-F238E27FC236}">
                  <a16:creationId xmlns:a16="http://schemas.microsoft.com/office/drawing/2014/main" id="{4C985692-9D93-B2CA-C09C-F2CA3F05ADEC}"/>
                </a:ext>
              </a:extLst>
            </p:cNvPr>
            <p:cNvPicPr>
              <a:picLocks noChangeAspect="1"/>
            </p:cNvPicPr>
            <p:nvPr/>
          </p:nvPicPr>
          <p:blipFill>
            <a:blip r:embed="rId4"/>
            <a:stretch>
              <a:fillRect/>
            </a:stretch>
          </p:blipFill>
          <p:spPr>
            <a:xfrm>
              <a:off x="5179092" y="5483822"/>
              <a:ext cx="1530000" cy="612000"/>
            </a:xfrm>
            <a:prstGeom prst="rect">
              <a:avLst/>
            </a:prstGeom>
          </p:spPr>
        </p:pic>
        <p:pic>
          <p:nvPicPr>
            <p:cNvPr id="20" name="Picture 19">
              <a:extLst>
                <a:ext uri="{FF2B5EF4-FFF2-40B4-BE49-F238E27FC236}">
                  <a16:creationId xmlns:a16="http://schemas.microsoft.com/office/drawing/2014/main" id="{F93FF775-4134-4229-0B44-8DCF3D12DA79}"/>
                </a:ext>
              </a:extLst>
            </p:cNvPr>
            <p:cNvPicPr>
              <a:picLocks noChangeAspect="1"/>
            </p:cNvPicPr>
            <p:nvPr/>
          </p:nvPicPr>
          <p:blipFill>
            <a:blip r:embed="rId5"/>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648501503"/>
      </p:ext>
    </p:extLst>
  </p:cSld>
  <p:clrMapOvr>
    <a:masterClrMapping/>
  </p:clrMapOvr>
</p:sld>
</file>

<file path=ppt/slides/slide30.xml><?xml version="1.0" encoding="utf-8"?>
<p:sld xmlns:a16="http://schemas.microsoft.com/office/drawing/2014/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49028-CE9F-7D8F-9A7D-B68E333BFD24}"/>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1F081538-B528-D859-55BF-B1B3643DA95E}"/>
              </a:ext>
            </a:extLst>
          </p:cNvPr>
          <p:cNvSpPr>
            <a:spLocks noGrp="1"/>
          </p:cNvSpPr>
          <p:nvPr>
            <p:ph type="ctrTitle"/>
          </p:nvPr>
        </p:nvSpPr>
        <p:spPr>
          <a:xfrm>
            <a:off x="5878191" y="615070"/>
            <a:ext cx="6397871" cy="1518315"/>
          </a:xfrm>
        </p:spPr>
        <p:txBody>
          <a:bodyPr>
            <a:normAutofit/>
          </a:bodyPr>
          <a:lstStyle/>
          <a:p>
            <a:r>
              <a:rPr lang="en-US" sz="3200" dirty="0"/>
              <a:t>Προκλήσεις στην εφαρμογή</a:t>
            </a:r>
            <a:endParaRPr lang="en-GB" sz="3200" dirty="0"/>
          </a:p>
        </p:txBody>
      </p:sp>
      <p:pic>
        <p:nvPicPr>
          <p:cNvPr id="8" name="Marcador de Posição da Imagem 7" descr="Uma imagem com captura de ecrã, círculo, luz&#10;&#10;Descrição gerada automaticamente">
            <a:extLst>
              <a:ext uri="{FF2B5EF4-FFF2-40B4-BE49-F238E27FC236}">
                <a16:creationId xmlns:a16="http://schemas.microsoft.com/office/drawing/2014/main" id="{82367C1F-701D-41BA-2A9A-DCE48E44C36B}"/>
              </a:ext>
            </a:extLst>
          </p:cNvPr>
          <p:cNvPicPr>
            <a:picLocks noGrp="1" noChangeAspect="1"/>
          </p:cNvPicPr>
          <p:nvPr>
            <p:ph type="pic" sz="quarter" idx="11"/>
          </p:nvPr>
        </p:nvPicPr>
        <p:blipFill>
          <a:blip r:embed="rId3"/>
          <a:srcRect l="7439" r="7439"/>
          <a:stretch/>
        </p:blipFill>
        <p:spPr/>
      </p:pic>
      <p:sp>
        <p:nvSpPr>
          <p:cNvPr id="19" name="Text Placeholder 18">
            <a:extLst>
              <a:ext uri="{FF2B5EF4-FFF2-40B4-BE49-F238E27FC236}">
                <a16:creationId xmlns:a16="http://schemas.microsoft.com/office/drawing/2014/main" id="{D785D4BE-4D68-A49B-6270-D766BEB1EE18}"/>
              </a:ext>
            </a:extLst>
          </p:cNvPr>
          <p:cNvSpPr>
            <a:spLocks noGrp="1"/>
          </p:cNvSpPr>
          <p:nvPr>
            <p:ph type="body" sz="quarter" idx="12"/>
          </p:nvPr>
        </p:nvSpPr>
        <p:spPr>
          <a:xfrm>
            <a:off x="6043190" y="2479935"/>
            <a:ext cx="5840730" cy="4199997"/>
          </a:xfrm>
        </p:spPr>
        <p:txBody>
          <a:bodyPr>
            <a:normAutofit/>
          </a:bodyPr>
          <a:lstStyle/>
          <a:p>
            <a:pPr marL="0" indent="0">
              <a:buNone/>
            </a:pPr>
            <a:r>
              <a:rPr lang="en-US" sz="2000" dirty="0"/>
              <a:t>Οι οργανισμοί αντιμετωπίζουν δυσκολίες λόγω:</a:t>
            </a:r>
          </a:p>
          <a:p>
            <a:r>
              <a:rPr lang="en-US" sz="2000" dirty="0"/>
              <a:t>Περιορισμένων πόρων</a:t>
            </a:r>
          </a:p>
          <a:p>
            <a:r>
              <a:rPr lang="en-US" sz="2000" dirty="0"/>
              <a:t>Παλαιών συστημάτων</a:t>
            </a:r>
          </a:p>
          <a:p>
            <a:r>
              <a:rPr lang="en-US" sz="2000" dirty="0"/>
              <a:t>Έλλειψης δεξιοτήτων</a:t>
            </a:r>
          </a:p>
          <a:p>
            <a:r>
              <a:rPr lang="en-US" sz="2000" dirty="0"/>
              <a:t>Κατακερματισμένη ιδιοκτησία</a:t>
            </a:r>
          </a:p>
          <a:p>
            <a:r>
              <a:rPr lang="en-US" sz="2000" dirty="0"/>
              <a:t>Κλινικές επιχειρησιακές πιέσεις</a:t>
            </a:r>
          </a:p>
          <a:p>
            <a:r>
              <a:rPr lang="en-US" sz="2000" dirty="0"/>
              <a:t>Πολύπλοκα οικοσυστήματα προμηθευτών</a:t>
            </a:r>
            <a:endParaRPr lang="en-US" sz="2000" i="1" dirty="0"/>
          </a:p>
        </p:txBody>
      </p:sp>
      <p:cxnSp>
        <p:nvCxnSpPr>
          <p:cNvPr id="16" name="Straight Connector 15">
            <a:extLst>
              <a:ext uri="{FF2B5EF4-FFF2-40B4-BE49-F238E27FC236}">
                <a16:creationId xmlns:a16="http://schemas.microsoft.com/office/drawing/2014/main" id="{CDE42BD4-CC74-DDAB-DFA5-2D908A408191}"/>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E0D87AC4-7076-BC67-39AE-0463F7E58AF0}"/>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spTree>
    <p:extLst>
      <p:ext uri="{BB962C8B-B14F-4D97-AF65-F5344CB8AC3E}">
        <p14:creationId xmlns:p14="http://schemas.microsoft.com/office/powerpoint/2010/main" val="4231880652"/>
      </p:ext>
    </p:extLst>
  </p:cSld>
  <p:clrMapOvr>
    <a:masterClrMapping/>
  </p:clrMapOvr>
</p:sld>
</file>

<file path=ppt/slides/slide31.xml><?xml version="1.0" encoding="utf-8"?>
<p:sld xmlns:a16="http://schemas.microsoft.com/office/drawing/2014/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2766D2-A1A6-C0EA-F39F-EA837BE40D6B}"/>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0FF583E5-617E-7072-2DA2-03F069F526C5}"/>
              </a:ext>
            </a:extLst>
          </p:cNvPr>
          <p:cNvSpPr>
            <a:spLocks noGrp="1"/>
          </p:cNvSpPr>
          <p:nvPr>
            <p:ph type="ctrTitle"/>
          </p:nvPr>
        </p:nvSpPr>
        <p:spPr>
          <a:xfrm>
            <a:off x="5878191" y="615070"/>
            <a:ext cx="6397871" cy="1518315"/>
          </a:xfrm>
        </p:spPr>
        <p:txBody>
          <a:bodyPr>
            <a:normAutofit/>
          </a:bodyPr>
          <a:lstStyle/>
          <a:p>
            <a:r>
              <a:rPr lang="en-US" sz="3200" dirty="0"/>
              <a:t>Δημιουργία ενός πρακτικού προγράμματος συμμόρφωσης</a:t>
            </a:r>
            <a:endParaRPr lang="en-GB" sz="3200" dirty="0"/>
          </a:p>
        </p:txBody>
      </p:sp>
      <p:pic>
        <p:nvPicPr>
          <p:cNvPr id="8" name="Marcador de Posição da Imagem 7" descr="Uma imagem com captura de ecrã, círculo, luz&#10;&#10;Descrição gerada automaticamente">
            <a:extLst>
              <a:ext uri="{FF2B5EF4-FFF2-40B4-BE49-F238E27FC236}">
                <a16:creationId xmlns:a16="http://schemas.microsoft.com/office/drawing/2014/main" id="{1725C593-084F-F52E-A3DC-D231FBCBBA6C}"/>
              </a:ext>
            </a:extLst>
          </p:cNvPr>
          <p:cNvPicPr>
            <a:picLocks noGrp="1" noChangeAspect="1"/>
          </p:cNvPicPr>
          <p:nvPr>
            <p:ph type="pic" sz="quarter" idx="11"/>
          </p:nvPr>
        </p:nvPicPr>
        <p:blipFill>
          <a:blip r:embed="rId3"/>
          <a:srcRect l="7439" r="7439"/>
          <a:stretch/>
        </p:blipFill>
        <p:spPr/>
      </p:pic>
      <p:sp>
        <p:nvSpPr>
          <p:cNvPr id="19" name="Text Placeholder 18">
            <a:extLst>
              <a:ext uri="{FF2B5EF4-FFF2-40B4-BE49-F238E27FC236}">
                <a16:creationId xmlns:a16="http://schemas.microsoft.com/office/drawing/2014/main" id="{ED561BE0-941E-E811-D7FF-577C0E07B66B}"/>
              </a:ext>
            </a:extLst>
          </p:cNvPr>
          <p:cNvSpPr>
            <a:spLocks noGrp="1"/>
          </p:cNvSpPr>
          <p:nvPr>
            <p:ph type="body" sz="quarter" idx="12"/>
          </p:nvPr>
        </p:nvSpPr>
        <p:spPr>
          <a:xfrm>
            <a:off x="6043190" y="2479935"/>
            <a:ext cx="5840730" cy="4199997"/>
          </a:xfrm>
        </p:spPr>
        <p:txBody>
          <a:bodyPr>
            <a:normAutofit fontScale="92500" lnSpcReduction="20000"/>
          </a:bodyPr>
          <a:lstStyle/>
          <a:p>
            <a:pPr marL="0" indent="0">
              <a:buNone/>
            </a:pPr>
            <a:r>
              <a:rPr lang="en-US" sz="2000" dirty="0"/>
              <a:t>Συνιστώμενη σειρά:</a:t>
            </a:r>
          </a:p>
          <a:p>
            <a:pPr marL="457200" indent="-457200">
              <a:buFont typeface="+mj-lt"/>
              <a:buAutoNum type="arabicPeriod"/>
            </a:pPr>
            <a:r>
              <a:rPr lang="en-US" sz="2000" dirty="0"/>
              <a:t>Καθορισμός πεδίου εφαρμογής και διακυβέρνησης</a:t>
            </a:r>
          </a:p>
          <a:p>
            <a:pPr marL="457200" indent="-457200">
              <a:buFont typeface="+mj-lt"/>
              <a:buAutoNum type="arabicPeriod"/>
            </a:pPr>
            <a:r>
              <a:rPr lang="en-US" sz="2000" dirty="0"/>
              <a:t>Δημιουργία καταλόγων περιουσιακών στοιχείων και δεδομένων</a:t>
            </a:r>
          </a:p>
          <a:p>
            <a:pPr marL="457200" indent="-457200">
              <a:buFont typeface="+mj-lt"/>
              <a:buAutoNum type="arabicPeriod"/>
            </a:pPr>
            <a:r>
              <a:rPr lang="en-US" sz="2000" dirty="0"/>
              <a:t>Διεξαγωγή αξιολόγησης κινδύνου</a:t>
            </a:r>
          </a:p>
          <a:p>
            <a:pPr marL="457200" indent="-457200">
              <a:buFont typeface="+mj-lt"/>
              <a:buAutoNum type="arabicPeriod"/>
            </a:pPr>
            <a:r>
              <a:rPr lang="en-US" sz="2000" dirty="0"/>
              <a:t>Χαρτογράφηση υποχρεώσεων και προτύπων</a:t>
            </a:r>
          </a:p>
          <a:p>
            <a:pPr marL="457200" indent="-457200">
              <a:buFont typeface="+mj-lt"/>
              <a:buAutoNum type="arabicPeriod"/>
            </a:pPr>
            <a:r>
              <a:rPr lang="en-US" sz="2000" dirty="0"/>
              <a:t>Επιλογή και εφαρμογή ελέγχων</a:t>
            </a:r>
          </a:p>
          <a:p>
            <a:pPr marL="457200" indent="-457200">
              <a:buFont typeface="+mj-lt"/>
              <a:buAutoNum type="arabicPeriod"/>
            </a:pPr>
            <a:r>
              <a:rPr lang="en-US" sz="2000" dirty="0"/>
              <a:t>Εκπαίδευση προσωπικού</a:t>
            </a:r>
          </a:p>
          <a:p>
            <a:pPr marL="457200" indent="-457200">
              <a:buFont typeface="+mj-lt"/>
              <a:buAutoNum type="arabicPeriod"/>
            </a:pPr>
            <a:r>
              <a:rPr lang="en-US" sz="2000" dirty="0"/>
              <a:t>Δοκιμή και έλεγχος</a:t>
            </a:r>
          </a:p>
          <a:p>
            <a:pPr marL="457200" indent="-457200">
              <a:buFont typeface="+mj-lt"/>
              <a:buAutoNum type="arabicPeriod"/>
            </a:pPr>
            <a:r>
              <a:rPr lang="en-US" sz="2000" dirty="0"/>
              <a:t>Συνεχής βελτίωση</a:t>
            </a:r>
            <a:endParaRPr lang="en-US" sz="2000" i="1" dirty="0"/>
          </a:p>
        </p:txBody>
      </p:sp>
      <p:cxnSp>
        <p:nvCxnSpPr>
          <p:cNvPr id="16" name="Straight Connector 15">
            <a:extLst>
              <a:ext uri="{FF2B5EF4-FFF2-40B4-BE49-F238E27FC236}">
                <a16:creationId xmlns:a16="http://schemas.microsoft.com/office/drawing/2014/main" id="{CFA487AE-DA81-247F-5140-1C6519A507E9}"/>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6DF3953E-6F1E-B11F-D8B9-EAD102903C3F}"/>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spTree>
    <p:extLst>
      <p:ext uri="{BB962C8B-B14F-4D97-AF65-F5344CB8AC3E}">
        <p14:creationId xmlns:p14="http://schemas.microsoft.com/office/powerpoint/2010/main" val="953913985"/>
      </p:ext>
    </p:extLst>
  </p:cSld>
  <p:clrMapOvr>
    <a:masterClrMapping/>
  </p:clrMapOvr>
</p:sld>
</file>

<file path=ppt/slides/slide32.xml><?xml version="1.0" encoding="utf-8"?>
<p:sld xmlns:a16="http://schemas.microsoft.com/office/drawing/2014/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8B1F7-0F08-30F6-597A-B6722117F107}"/>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0C01AD54-85D8-FE32-E115-4C92C551E7E8}"/>
              </a:ext>
            </a:extLst>
          </p:cNvPr>
          <p:cNvSpPr>
            <a:spLocks noGrp="1"/>
          </p:cNvSpPr>
          <p:nvPr>
            <p:ph type="ctrTitle"/>
          </p:nvPr>
        </p:nvSpPr>
        <p:spPr>
          <a:xfrm>
            <a:off x="5964817" y="615070"/>
            <a:ext cx="6397871" cy="1518315"/>
          </a:xfrm>
        </p:spPr>
        <p:txBody>
          <a:bodyPr>
            <a:normAutofit/>
          </a:bodyPr>
          <a:lstStyle/>
          <a:p>
            <a:r>
              <a:rPr lang="en-GB" sz="3200" dirty="0"/>
              <a:t>Κύρια συμπεράσματα</a:t>
            </a:r>
          </a:p>
        </p:txBody>
      </p:sp>
      <p:pic>
        <p:nvPicPr>
          <p:cNvPr id="8" name="Marcador de Posição da Imagem 7" descr="Uma imagem com captura de ecrã, círculo, luz&#10;&#10;Descrição gerada automaticamente">
            <a:extLst>
              <a:ext uri="{FF2B5EF4-FFF2-40B4-BE49-F238E27FC236}">
                <a16:creationId xmlns:a16="http://schemas.microsoft.com/office/drawing/2014/main" id="{CFAB77C4-1D31-94A7-D1FC-816A78E383FC}"/>
              </a:ext>
            </a:extLst>
          </p:cNvPr>
          <p:cNvPicPr>
            <a:picLocks noGrp="1" noChangeAspect="1"/>
          </p:cNvPicPr>
          <p:nvPr>
            <p:ph type="pic" sz="quarter" idx="11"/>
          </p:nvPr>
        </p:nvPicPr>
        <p:blipFill>
          <a:blip r:embed="rId3"/>
          <a:srcRect l="7439" r="7439"/>
          <a:stretch/>
        </p:blipFill>
        <p:spPr/>
      </p:pic>
      <p:sp>
        <p:nvSpPr>
          <p:cNvPr id="19" name="Text Placeholder 18">
            <a:extLst>
              <a:ext uri="{FF2B5EF4-FFF2-40B4-BE49-F238E27FC236}">
                <a16:creationId xmlns:a16="http://schemas.microsoft.com/office/drawing/2014/main" id="{F26CBB09-FE3A-CD33-7F79-8C11729E7314}"/>
              </a:ext>
            </a:extLst>
          </p:cNvPr>
          <p:cNvSpPr>
            <a:spLocks noGrp="1"/>
          </p:cNvSpPr>
          <p:nvPr>
            <p:ph type="body" sz="quarter" idx="12"/>
          </p:nvPr>
        </p:nvSpPr>
        <p:spPr>
          <a:xfrm>
            <a:off x="6043190" y="2479936"/>
            <a:ext cx="5840730" cy="3762994"/>
          </a:xfrm>
        </p:spPr>
        <p:txBody>
          <a:bodyPr>
            <a:normAutofit/>
          </a:bodyPr>
          <a:lstStyle/>
          <a:p>
            <a:pPr>
              <a:buFont typeface="Wingdings" panose="05000000000000000000" pitchFamily="2" charset="2"/>
              <a:buChar char="ü"/>
            </a:pPr>
            <a:r>
              <a:rPr lang="en-US" sz="2000" noProof="0" dirty="0"/>
              <a:t>Οι κανονισμοί καθορίζουν την ευθύνη και τις ελάχιστες προσδοκίες</a:t>
            </a:r>
          </a:p>
          <a:p>
            <a:pPr>
              <a:buFont typeface="Wingdings" panose="05000000000000000000" pitchFamily="2" charset="2"/>
              <a:buChar char="ü"/>
            </a:pPr>
            <a:r>
              <a:rPr lang="en-US" sz="2000" noProof="0" dirty="0"/>
              <a:t>Η συμμόρφωση είναι απαραίτητη αλλά όχι επαρκής</a:t>
            </a:r>
          </a:p>
          <a:p>
            <a:pPr>
              <a:buFont typeface="Wingdings" panose="05000000000000000000" pitchFamily="2" charset="2"/>
              <a:buChar char="ü"/>
            </a:pPr>
            <a:r>
              <a:rPr lang="en-US" sz="2000" noProof="0" dirty="0"/>
              <a:t>Το ISO 27001 παρέχει τη δομή, ενώ το ISO 27799 προσθέτει τις ειδικές απαιτήσεις για τον τομέα της υγειονομικής περίθαλψης</a:t>
            </a:r>
          </a:p>
          <a:p>
            <a:pPr>
              <a:buFont typeface="Wingdings" panose="05000000000000000000" pitchFamily="2" charset="2"/>
              <a:buChar char="ü"/>
            </a:pPr>
            <a:r>
              <a:rPr lang="en-US" sz="2000" noProof="0" dirty="0"/>
              <a:t>Η διαχείριση κινδύνων αποτελεί την οργανωτική αρχή</a:t>
            </a:r>
          </a:p>
          <a:p>
            <a:pPr>
              <a:buFont typeface="Wingdings" panose="05000000000000000000" pitchFamily="2" charset="2"/>
              <a:buChar char="ü"/>
            </a:pPr>
            <a:r>
              <a:rPr lang="en-US" sz="2000" noProof="0" dirty="0"/>
              <a:t>Η ασφάλεια στον τομέα της υγειονομικής περίθαλψης πρέπει να ευθυγραμμίζει τη νομοθεσία, τη διακυβέρνηση, την τεχνολογία και τις λειτουργίες</a:t>
            </a:r>
            <a:endParaRPr lang="en-GB" sz="2000" noProof="0" dirty="0"/>
          </a:p>
        </p:txBody>
      </p:sp>
      <p:cxnSp>
        <p:nvCxnSpPr>
          <p:cNvPr id="16" name="Straight Connector 15">
            <a:extLst>
              <a:ext uri="{FF2B5EF4-FFF2-40B4-BE49-F238E27FC236}">
                <a16:creationId xmlns:a16="http://schemas.microsoft.com/office/drawing/2014/main" id="{1353B211-4F86-7EB7-31E5-A49BFA84EAC9}"/>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22E690F6-A96E-E43C-3FD9-FD4D26D584F6}"/>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spTree>
    <p:extLst>
      <p:ext uri="{BB962C8B-B14F-4D97-AF65-F5344CB8AC3E}">
        <p14:creationId xmlns:p14="http://schemas.microsoft.com/office/powerpoint/2010/main" val="41721709"/>
      </p:ext>
    </p:extLst>
  </p:cSld>
  <p:clrMapOvr>
    <a:masterClrMapping/>
  </p:clrMapOvr>
</p:sld>
</file>

<file path=ppt/slides/slide33.xml><?xml version="1.0" encoding="utf-8"?>
<p:sld xmlns:a16="http://schemas.microsoft.com/office/drawing/2014/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452219-785E-4657-C5F4-A53FEF2EB02D}"/>
              </a:ext>
            </a:extLst>
          </p:cNvPr>
          <p:cNvSpPr>
            <a:spLocks noGrp="1"/>
          </p:cNvSpPr>
          <p:nvPr>
            <p:ph type="ctrTitle"/>
          </p:nvPr>
        </p:nvSpPr>
        <p:spPr>
          <a:xfrm>
            <a:off x="6970326" y="1679216"/>
            <a:ext cx="4786877" cy="1518315"/>
          </a:xfrm>
        </p:spPr>
        <p:txBody>
          <a:bodyPr/>
          <a:lstStyle/>
          <a:p>
            <a:r>
              <a:rPr lang="en-US" dirty="0"/>
              <a:t>Ευχαριστώ</a:t>
            </a:r>
          </a:p>
        </p:txBody>
      </p:sp>
      <p:pic>
        <p:nvPicPr>
          <p:cNvPr id="6" name="Picture Placeholder 5" descr="A person and person looking at a computer screen">
            <a:extLst>
              <a:ext uri="{FF2B5EF4-FFF2-40B4-BE49-F238E27FC236}">
                <a16:creationId xmlns:a16="http://schemas.microsoft.com/office/drawing/2014/main" id="{AA35CD3A-9896-7953-C82D-AAE87F6124DB}"/>
              </a:ext>
            </a:extLst>
          </p:cNvPr>
          <p:cNvPicPr>
            <a:picLocks noGrp="1" noChangeAspect="1"/>
          </p:cNvPicPr>
          <p:nvPr>
            <p:ph type="pic" sz="quarter" idx="11"/>
          </p:nvPr>
        </p:nvPicPr>
        <p:blipFill>
          <a:blip r:embed="rId2"/>
          <a:srcRect l="127" r="127"/>
          <a:stretch/>
        </p:blipFill>
        <p:spPr>
          <a:xfrm>
            <a:off x="-29499" y="-2236"/>
            <a:ext cx="6814124" cy="6871095"/>
          </a:xfrm>
        </p:spPr>
      </p:pic>
      <p:sp>
        <p:nvSpPr>
          <p:cNvPr id="4" name="Text Placeholder 3">
            <a:extLst>
              <a:ext uri="{FF2B5EF4-FFF2-40B4-BE49-F238E27FC236}">
                <a16:creationId xmlns:a16="http://schemas.microsoft.com/office/drawing/2014/main" id="{7AF90D79-5C58-F576-D2D0-3F4F1822E757}"/>
              </a:ext>
            </a:extLst>
          </p:cNvPr>
          <p:cNvSpPr>
            <a:spLocks noGrp="1"/>
          </p:cNvSpPr>
          <p:nvPr>
            <p:ph type="body" sz="quarter" idx="12"/>
          </p:nvPr>
        </p:nvSpPr>
        <p:spPr>
          <a:xfrm>
            <a:off x="6970326" y="3748958"/>
            <a:ext cx="4786878" cy="2258013"/>
          </a:xfrm>
        </p:spPr>
        <p:txBody>
          <a:bodyPr/>
          <a:lstStyle/>
          <a:p>
            <a:r>
              <a:rPr lang="en-US" dirty="0"/>
              <a:t>Παρακαλώ στείλτε όλες τις ερωτήσεις σας στη διεύθυνση:</a:t>
            </a:r>
          </a:p>
          <a:p>
            <a:r>
              <a:rPr lang="en-US" dirty="0"/>
              <a:t>gehad@example.com</a:t>
            </a:r>
          </a:p>
        </p:txBody>
      </p:sp>
      <p:grpSp>
        <p:nvGrpSpPr>
          <p:cNvPr id="7" name="Group 6">
            <a:extLst>
              <a:ext uri="{FF2B5EF4-FFF2-40B4-BE49-F238E27FC236}">
                <a16:creationId xmlns:a16="http://schemas.microsoft.com/office/drawing/2014/main" id="{6A8DFC8D-4AE6-170E-C27A-DA97EBD7DC87}"/>
              </a:ext>
              <a:ext uri="{C183D7F6-B498-43B3-948B-1728B52AA6E4}">
                <adec:decorative xmlns:adec="http://schemas.microsoft.com/office/drawing/2017/decorative" val="1"/>
              </a:ext>
            </a:extLst>
          </p:cNvPr>
          <p:cNvGrpSpPr/>
          <p:nvPr/>
        </p:nvGrpSpPr>
        <p:grpSpPr>
          <a:xfrm>
            <a:off x="4059704" y="0"/>
            <a:ext cx="2928883" cy="6871447"/>
            <a:chOff x="4059704" y="0"/>
            <a:chExt cx="2928883" cy="6871447"/>
          </a:xfrm>
        </p:grpSpPr>
        <p:sp>
          <p:nvSpPr>
            <p:cNvPr id="8" name="Freeform: Shape 7">
              <a:extLst>
                <a:ext uri="{FF2B5EF4-FFF2-40B4-BE49-F238E27FC236}">
                  <a16:creationId xmlns:a16="http://schemas.microsoft.com/office/drawing/2014/main" id="{CF966C9E-A9A2-BF8C-EDCB-B7F6AE51C425}"/>
                </a:ext>
              </a:extLst>
            </p:cNvPr>
            <p:cNvSpPr/>
            <p:nvPr/>
          </p:nvSpPr>
          <p:spPr>
            <a:xfrm rot="10800000">
              <a:off x="4443586" y="50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cxnSp>
          <p:nvCxnSpPr>
            <p:cNvPr id="9" name="Straight Connector 8">
              <a:extLst>
                <a:ext uri="{FF2B5EF4-FFF2-40B4-BE49-F238E27FC236}">
                  <a16:creationId xmlns:a16="http://schemas.microsoft.com/office/drawing/2014/main" id="{433BC35A-F255-48AA-48B8-D6561A6FAB9E}"/>
                </a:ext>
              </a:extLst>
            </p:cNvPr>
            <p:cNvCxnSpPr>
              <a:cxnSpLocks/>
            </p:cNvCxnSpPr>
            <p:nvPr/>
          </p:nvCxnSpPr>
          <p:spPr>
            <a:xfrm flipH="1">
              <a:off x="4059704"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1EC8DADA-109B-196D-817A-1ACB3E3183CA}"/>
              </a:ext>
            </a:extLst>
          </p:cNvPr>
          <p:cNvGrpSpPr/>
          <p:nvPr/>
        </p:nvGrpSpPr>
        <p:grpSpPr>
          <a:xfrm>
            <a:off x="7549377" y="6167336"/>
            <a:ext cx="3294001" cy="612000"/>
            <a:chOff x="5179092" y="5483822"/>
            <a:chExt cx="3294001" cy="612000"/>
          </a:xfrm>
        </p:grpSpPr>
        <p:pic>
          <p:nvPicPr>
            <p:cNvPr id="5" name="Picture 4">
              <a:extLst>
                <a:ext uri="{FF2B5EF4-FFF2-40B4-BE49-F238E27FC236}">
                  <a16:creationId xmlns:a16="http://schemas.microsoft.com/office/drawing/2014/main" id="{C2FED455-D30F-6583-EAD1-6FB515A49870}"/>
                </a:ext>
              </a:extLst>
            </p:cNvPr>
            <p:cNvPicPr>
              <a:picLocks noChangeAspect="1"/>
            </p:cNvPicPr>
            <p:nvPr/>
          </p:nvPicPr>
          <p:blipFill>
            <a:blip r:embed="rId3"/>
            <a:stretch>
              <a:fillRect/>
            </a:stretch>
          </p:blipFill>
          <p:spPr>
            <a:xfrm>
              <a:off x="5179092" y="5483822"/>
              <a:ext cx="1530000" cy="612000"/>
            </a:xfrm>
            <a:prstGeom prst="rect">
              <a:avLst/>
            </a:prstGeom>
          </p:spPr>
        </p:pic>
        <p:pic>
          <p:nvPicPr>
            <p:cNvPr id="10" name="Picture 9">
              <a:extLst>
                <a:ext uri="{FF2B5EF4-FFF2-40B4-BE49-F238E27FC236}">
                  <a16:creationId xmlns:a16="http://schemas.microsoft.com/office/drawing/2014/main" id="{180EE198-6127-5DE1-8134-33FE6A8BE379}"/>
                </a:ext>
              </a:extLst>
            </p:cNvPr>
            <p:cNvPicPr>
              <a:picLocks noChangeAspect="1"/>
            </p:cNvPicPr>
            <p:nvPr/>
          </p:nvPicPr>
          <p:blipFill>
            <a:blip r:embed="rId4"/>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2899485134"/>
      </p:ext>
    </p:extLst>
  </p:cSld>
  <p:clrMapOvr>
    <a:masterClrMapping/>
  </p:clrMapOvr>
</p:sld>
</file>

<file path=ppt/slides/slide4.xml><?xml version="1.0" encoding="utf-8"?>
<p:sld xmlns:a16="http://schemas.microsoft.com/office/drawing/2014/main" xmlns:adec="http://schemas.microsoft.com/office/drawing/2017/decorative"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27877F4-3E64-7621-D97B-9350E7E70E7C}"/>
              </a:ext>
            </a:extLst>
          </p:cNvPr>
          <p:cNvSpPr>
            <a:spLocks noGrp="1"/>
          </p:cNvSpPr>
          <p:nvPr>
            <p:ph type="ctrTitle"/>
          </p:nvPr>
        </p:nvSpPr>
        <p:spPr>
          <a:xfrm>
            <a:off x="796322" y="320040"/>
            <a:ext cx="6829774" cy="1524000"/>
          </a:xfrm>
        </p:spPr>
        <p:txBody>
          <a:bodyPr>
            <a:normAutofit/>
          </a:bodyPr>
          <a:lstStyle/>
          <a:p>
            <a:r>
              <a:rPr lang="en-GB" noProof="0" dirty="0"/>
              <a:t>T3: Κανονισμοί και πρότυπα</a:t>
            </a:r>
            <a:endParaRPr lang="en-US" dirty="0"/>
          </a:p>
        </p:txBody>
      </p:sp>
      <p:pic>
        <p:nvPicPr>
          <p:cNvPr id="34" name="Picture Placeholder 33" descr="A cup of coffee and a notebook on a table&#10;&#10;Description automatically generated">
            <a:extLst>
              <a:ext uri="{FF2B5EF4-FFF2-40B4-BE49-F238E27FC236}">
                <a16:creationId xmlns:a16="http://schemas.microsoft.com/office/drawing/2014/main" id="{BE76F2C8-60D2-404A-08F8-F956BC2489DF}"/>
              </a:ext>
            </a:extLst>
          </p:cNvPr>
          <p:cNvPicPr>
            <a:picLocks noGrp="1" noChangeAspect="1"/>
          </p:cNvPicPr>
          <p:nvPr>
            <p:ph type="pic" sz="quarter" idx="11"/>
          </p:nvPr>
        </p:nvPicPr>
        <p:blipFill>
          <a:blip r:embed="rId3"/>
          <a:srcRect l="18261" r="18261"/>
          <a:stretch/>
        </p:blipFill>
        <p:spPr/>
      </p:pic>
      <p:sp>
        <p:nvSpPr>
          <p:cNvPr id="6" name="Slide Number Placeholder 5">
            <a:extLst>
              <a:ext uri="{FF2B5EF4-FFF2-40B4-BE49-F238E27FC236}">
                <a16:creationId xmlns:a16="http://schemas.microsoft.com/office/drawing/2014/main" id="{68D96053-DF7F-7AFE-4D23-78CFF34D0026}"/>
              </a:ext>
            </a:extLst>
          </p:cNvPr>
          <p:cNvSpPr>
            <a:spLocks noGrp="1"/>
          </p:cNvSpPr>
          <p:nvPr>
            <p:ph type="sldNum" sz="quarter" idx="4"/>
          </p:nvPr>
        </p:nvSpPr>
        <p:spPr/>
        <p:txBody>
          <a:bodyPr/>
          <a:lstStyle/>
          <a:p>
            <a:fld id="{3A98EE3D-8CD1-4C3F-BD1C-C98C9596463C}" type="slidenum">
              <a:rPr lang="en-GB" noProof="0" smtClean="0"/>
              <a:t>4</a:t>
            </a:fld>
            <a:endParaRPr lang="en-GB" noProof="0" dirty="0"/>
          </a:p>
        </p:txBody>
      </p:sp>
      <p:sp>
        <p:nvSpPr>
          <p:cNvPr id="12" name="Freeform: Shape 11">
            <a:extLst>
              <a:ext uri="{FF2B5EF4-FFF2-40B4-BE49-F238E27FC236}">
                <a16:creationId xmlns:a16="http://schemas.microsoft.com/office/drawing/2014/main" id="{3E7466B0-B69A-FEBF-B8E0-FDA9AEAC709F}"/>
              </a:ext>
              <a:ext uri="{C183D7F6-B498-43B3-948B-1728B52AA6E4}">
                <adec:decorative xmlns:adec="http://schemas.microsoft.com/office/drawing/2017/decorative" val="1"/>
              </a:ext>
            </a:extLst>
          </p:cNvPr>
          <p:cNvSpPr/>
          <p:nvPr/>
        </p:nvSpPr>
        <p:spPr>
          <a:xfrm>
            <a:off x="7370364" y="-3219"/>
            <a:ext cx="2562565" cy="6884359"/>
          </a:xfrm>
          <a:custGeom>
            <a:avLst/>
            <a:gdLst>
              <a:gd name="connsiteX0" fmla="*/ 2535833 w 2562565"/>
              <a:gd name="connsiteY0" fmla="*/ 0 h 6884359"/>
              <a:gd name="connsiteX1" fmla="*/ 2106829 w 2562565"/>
              <a:gd name="connsiteY1" fmla="*/ 1564627 h 6884359"/>
              <a:gd name="connsiteX2" fmla="*/ 1764389 w 2562565"/>
              <a:gd name="connsiteY2" fmla="*/ 2840498 h 6884359"/>
              <a:gd name="connsiteX3" fmla="*/ 1579803 w 2562565"/>
              <a:gd name="connsiteY3" fmla="*/ 2925726 h 6884359"/>
              <a:gd name="connsiteX4" fmla="*/ 1467779 w 2562565"/>
              <a:gd name="connsiteY4" fmla="*/ 2731101 h 6884359"/>
              <a:gd name="connsiteX5" fmla="*/ 1727472 w 2562565"/>
              <a:gd name="connsiteY5" fmla="*/ 1773244 h 6884359"/>
              <a:gd name="connsiteX6" fmla="*/ 1709650 w 2562565"/>
              <a:gd name="connsiteY6" fmla="*/ 1633318 h 6884359"/>
              <a:gd name="connsiteX7" fmla="*/ 1597625 w 2562565"/>
              <a:gd name="connsiteY7" fmla="*/ 1546818 h 6884359"/>
              <a:gd name="connsiteX8" fmla="*/ 1372303 w 2562565"/>
              <a:gd name="connsiteY8" fmla="*/ 1676568 h 6884359"/>
              <a:gd name="connsiteX9" fmla="*/ 977670 w 2562565"/>
              <a:gd name="connsiteY9" fmla="*/ 3131798 h 6884359"/>
              <a:gd name="connsiteX10" fmla="*/ 5092 w 2562565"/>
              <a:gd name="connsiteY10" fmla="*/ 6867823 h 6884359"/>
              <a:gd name="connsiteX11" fmla="*/ 0 w 2562565"/>
              <a:gd name="connsiteY11" fmla="*/ 6884360 h 6884359"/>
              <a:gd name="connsiteX12" fmla="*/ 26733 w 2562565"/>
              <a:gd name="connsiteY12" fmla="*/ 6884360 h 6884359"/>
              <a:gd name="connsiteX13" fmla="*/ 1003131 w 2562565"/>
              <a:gd name="connsiteY13" fmla="*/ 3139431 h 6884359"/>
              <a:gd name="connsiteX14" fmla="*/ 1397763 w 2562565"/>
              <a:gd name="connsiteY14" fmla="*/ 1684200 h 6884359"/>
              <a:gd name="connsiteX15" fmla="*/ 1592533 w 2562565"/>
              <a:gd name="connsiteY15" fmla="*/ 1572259 h 6884359"/>
              <a:gd name="connsiteX16" fmla="*/ 1688009 w 2562565"/>
              <a:gd name="connsiteY16" fmla="*/ 1646039 h 6884359"/>
              <a:gd name="connsiteX17" fmla="*/ 1703285 w 2562565"/>
              <a:gd name="connsiteY17" fmla="*/ 1766884 h 6884359"/>
              <a:gd name="connsiteX18" fmla="*/ 1443591 w 2562565"/>
              <a:gd name="connsiteY18" fmla="*/ 2724741 h 6884359"/>
              <a:gd name="connsiteX19" fmla="*/ 1573438 w 2562565"/>
              <a:gd name="connsiteY19" fmla="*/ 2949894 h 6884359"/>
              <a:gd name="connsiteX20" fmla="*/ 1788577 w 2562565"/>
              <a:gd name="connsiteY20" fmla="*/ 2849402 h 6884359"/>
              <a:gd name="connsiteX21" fmla="*/ 1788577 w 2562565"/>
              <a:gd name="connsiteY21" fmla="*/ 2848130 h 6884359"/>
              <a:gd name="connsiteX22" fmla="*/ 2131016 w 2562565"/>
              <a:gd name="connsiteY22" fmla="*/ 1570987 h 6884359"/>
              <a:gd name="connsiteX23" fmla="*/ 2562566 w 2562565"/>
              <a:gd name="connsiteY23" fmla="*/ 1272 h 6884359"/>
              <a:gd name="connsiteX24" fmla="*/ 2535833 w 2562565"/>
              <a:gd name="connsiteY24" fmla="*/ 0 h 688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62565" h="6884359">
                <a:moveTo>
                  <a:pt x="2535833" y="0"/>
                </a:moveTo>
                <a:lnTo>
                  <a:pt x="2106829" y="1564627"/>
                </a:lnTo>
                <a:lnTo>
                  <a:pt x="1764389" y="2840498"/>
                </a:lnTo>
                <a:cubicBezTo>
                  <a:pt x="1731291" y="2910461"/>
                  <a:pt x="1653638" y="2946078"/>
                  <a:pt x="1579803" y="2925726"/>
                </a:cubicBezTo>
                <a:cubicBezTo>
                  <a:pt x="1495785" y="2902829"/>
                  <a:pt x="1444864" y="2815057"/>
                  <a:pt x="1467779" y="2731101"/>
                </a:cubicBezTo>
                <a:lnTo>
                  <a:pt x="1727472" y="1773244"/>
                </a:lnTo>
                <a:cubicBezTo>
                  <a:pt x="1740202" y="1726178"/>
                  <a:pt x="1733837" y="1676568"/>
                  <a:pt x="1709650" y="1633318"/>
                </a:cubicBezTo>
                <a:cubicBezTo>
                  <a:pt x="1685463" y="1590068"/>
                  <a:pt x="1646000" y="1559539"/>
                  <a:pt x="1597625" y="1546818"/>
                </a:cubicBezTo>
                <a:cubicBezTo>
                  <a:pt x="1499604" y="1520105"/>
                  <a:pt x="1397763" y="1578620"/>
                  <a:pt x="1372303" y="1676568"/>
                </a:cubicBezTo>
                <a:lnTo>
                  <a:pt x="977670" y="3131798"/>
                </a:lnTo>
                <a:lnTo>
                  <a:pt x="5092" y="6867823"/>
                </a:lnTo>
                <a:cubicBezTo>
                  <a:pt x="5092" y="6867823"/>
                  <a:pt x="1273" y="6880544"/>
                  <a:pt x="0" y="6884360"/>
                </a:cubicBezTo>
                <a:lnTo>
                  <a:pt x="26733" y="6884360"/>
                </a:lnTo>
                <a:lnTo>
                  <a:pt x="1003131" y="3139431"/>
                </a:lnTo>
                <a:lnTo>
                  <a:pt x="1397763" y="1684200"/>
                </a:lnTo>
                <a:cubicBezTo>
                  <a:pt x="1420677" y="1600245"/>
                  <a:pt x="1508515" y="1549363"/>
                  <a:pt x="1592533" y="1572259"/>
                </a:cubicBezTo>
                <a:cubicBezTo>
                  <a:pt x="1633270" y="1583708"/>
                  <a:pt x="1667641" y="1609149"/>
                  <a:pt x="1688009" y="1646039"/>
                </a:cubicBezTo>
                <a:cubicBezTo>
                  <a:pt x="1709650" y="1682928"/>
                  <a:pt x="1714742" y="1724906"/>
                  <a:pt x="1703285" y="1766884"/>
                </a:cubicBezTo>
                <a:lnTo>
                  <a:pt x="1443591" y="2724741"/>
                </a:lnTo>
                <a:cubicBezTo>
                  <a:pt x="1416858" y="2822689"/>
                  <a:pt x="1475417" y="2924453"/>
                  <a:pt x="1573438" y="2949894"/>
                </a:cubicBezTo>
                <a:cubicBezTo>
                  <a:pt x="1660003" y="2972792"/>
                  <a:pt x="1750386" y="2930814"/>
                  <a:pt x="1788577" y="2849402"/>
                </a:cubicBezTo>
                <a:lnTo>
                  <a:pt x="1788577" y="2848130"/>
                </a:lnTo>
                <a:lnTo>
                  <a:pt x="2131016" y="1570987"/>
                </a:lnTo>
                <a:lnTo>
                  <a:pt x="2562566" y="1272"/>
                </a:lnTo>
                <a:cubicBezTo>
                  <a:pt x="2553655" y="0"/>
                  <a:pt x="2544744" y="0"/>
                  <a:pt x="2535833" y="0"/>
                </a:cubicBezTo>
                <a:close/>
              </a:path>
            </a:pathLst>
          </a:custGeom>
          <a:solidFill>
            <a:schemeClr val="accent1"/>
          </a:solidFill>
          <a:ln w="12700" cap="flat">
            <a:noFill/>
            <a:prstDash val="solid"/>
            <a:miter/>
          </a:ln>
        </p:spPr>
        <p:txBody>
          <a:bodyPr rtlCol="0" anchor="ctr"/>
          <a:lstStyle/>
          <a:p>
            <a:endParaRPr lang="en-GB" noProof="0" dirty="0"/>
          </a:p>
        </p:txBody>
      </p:sp>
      <p:pic>
        <p:nvPicPr>
          <p:cNvPr id="13" name="Graphic 12">
            <a:extLst>
              <a:ext uri="{FF2B5EF4-FFF2-40B4-BE49-F238E27FC236}">
                <a16:creationId xmlns:a16="http://schemas.microsoft.com/office/drawing/2014/main" id="{2756CFB8-E805-3CF9-61D2-C02341EC7644}"/>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10800000">
            <a:off x="7829202" y="5156615"/>
            <a:ext cx="878334" cy="1705001"/>
          </a:xfrm>
          <a:prstGeom prst="rect">
            <a:avLst/>
          </a:prstGeom>
        </p:spPr>
      </p:pic>
      <p:grpSp>
        <p:nvGrpSpPr>
          <p:cNvPr id="3" name="Group 2">
            <a:extLst>
              <a:ext uri="{FF2B5EF4-FFF2-40B4-BE49-F238E27FC236}">
                <a16:creationId xmlns:a16="http://schemas.microsoft.com/office/drawing/2014/main" id="{B2E7B04D-E6C3-1A50-96CC-C863D387E4E8}"/>
              </a:ext>
            </a:extLst>
          </p:cNvPr>
          <p:cNvGrpSpPr/>
          <p:nvPr/>
        </p:nvGrpSpPr>
        <p:grpSpPr>
          <a:xfrm>
            <a:off x="7549377" y="6167336"/>
            <a:ext cx="3294001" cy="612000"/>
            <a:chOff x="5179092" y="5483822"/>
            <a:chExt cx="3294001" cy="612000"/>
          </a:xfrm>
        </p:grpSpPr>
        <p:pic>
          <p:nvPicPr>
            <p:cNvPr id="4" name="Picture 3">
              <a:extLst>
                <a:ext uri="{FF2B5EF4-FFF2-40B4-BE49-F238E27FC236}">
                  <a16:creationId xmlns:a16="http://schemas.microsoft.com/office/drawing/2014/main" id="{B2BB7346-D27E-E7B5-1793-E50B8F9C20CF}"/>
                </a:ext>
              </a:extLst>
            </p:cNvPr>
            <p:cNvPicPr>
              <a:picLocks noChangeAspect="1"/>
            </p:cNvPicPr>
            <p:nvPr/>
          </p:nvPicPr>
          <p:blipFill>
            <a:blip r:embed="rId5"/>
            <a:stretch>
              <a:fillRect/>
            </a:stretch>
          </p:blipFill>
          <p:spPr>
            <a:xfrm>
              <a:off x="5179092" y="5483822"/>
              <a:ext cx="1530000" cy="612000"/>
            </a:xfrm>
            <a:prstGeom prst="rect">
              <a:avLst/>
            </a:prstGeom>
          </p:spPr>
        </p:pic>
        <p:pic>
          <p:nvPicPr>
            <p:cNvPr id="5" name="Picture 4">
              <a:extLst>
                <a:ext uri="{FF2B5EF4-FFF2-40B4-BE49-F238E27FC236}">
                  <a16:creationId xmlns:a16="http://schemas.microsoft.com/office/drawing/2014/main" id="{7E39C830-72D8-B9BC-4DBD-C47324325EEA}"/>
                </a:ext>
              </a:extLst>
            </p:cNvPr>
            <p:cNvPicPr>
              <a:picLocks noChangeAspect="1"/>
            </p:cNvPicPr>
            <p:nvPr/>
          </p:nvPicPr>
          <p:blipFill>
            <a:blip r:embed="rId6"/>
            <a:stretch>
              <a:fillRect/>
            </a:stretch>
          </p:blipFill>
          <p:spPr>
            <a:xfrm>
              <a:off x="6709092" y="5483822"/>
              <a:ext cx="1764001" cy="612000"/>
            </a:xfrm>
            <a:prstGeom prst="rect">
              <a:avLst/>
            </a:prstGeom>
          </p:spPr>
        </p:pic>
      </p:grpSp>
      <p:sp>
        <p:nvSpPr>
          <p:cNvPr id="2" name="Text Placeholder 6">
            <a:extLst>
              <a:ext uri="{FF2B5EF4-FFF2-40B4-BE49-F238E27FC236}">
                <a16:creationId xmlns:a16="http://schemas.microsoft.com/office/drawing/2014/main" id="{17AD7D6C-D172-8AFC-118B-18AC7AA73447}"/>
              </a:ext>
            </a:extLst>
          </p:cNvPr>
          <p:cNvSpPr>
            <a:spLocks noGrp="1"/>
          </p:cNvSpPr>
          <p:nvPr>
            <p:ph type="body" sz="quarter" idx="16"/>
          </p:nvPr>
        </p:nvSpPr>
        <p:spPr>
          <a:xfrm>
            <a:off x="796322" y="2252394"/>
            <a:ext cx="5797518" cy="2532966"/>
          </a:xfrm>
        </p:spPr>
        <p:txBody>
          <a:bodyPr/>
          <a:lstStyle/>
          <a:p>
            <a:r>
              <a:rPr lang="en-US" dirty="0"/>
              <a:t>Συμμόρφωση, διακυβέρνηση και ασφάλεια στον τομέα της υγειονομικής περίθαλψης και των κρίσιμων υποδομών</a:t>
            </a:r>
            <a:endParaRPr lang="en-GB" noProof="0" dirty="0"/>
          </a:p>
        </p:txBody>
      </p:sp>
    </p:spTree>
    <p:extLst>
      <p:ext uri="{BB962C8B-B14F-4D97-AF65-F5344CB8AC3E}">
        <p14:creationId xmlns:p14="http://schemas.microsoft.com/office/powerpoint/2010/main" val="430829517"/>
      </p:ext>
    </p:extLst>
  </p:cSld>
  <p:clrMapOvr>
    <a:masterClrMapping/>
  </p:clrMapOvr>
</p:sld>
</file>

<file path=ppt/slides/slide5.xml><?xml version="1.0" encoding="utf-8"?>
<p:sld xmlns:a16="http://schemas.microsoft.com/office/drawing/2014/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94B3479-59CB-119D-A797-8720A8BC76F4}"/>
              </a:ext>
            </a:extLst>
          </p:cNvPr>
          <p:cNvSpPr>
            <a:spLocks noGrp="1"/>
          </p:cNvSpPr>
          <p:nvPr>
            <p:ph type="ctrTitle"/>
          </p:nvPr>
        </p:nvSpPr>
        <p:spPr>
          <a:xfrm>
            <a:off x="5964817" y="615070"/>
            <a:ext cx="6397871" cy="1518315"/>
          </a:xfrm>
        </p:spPr>
        <p:txBody>
          <a:bodyPr>
            <a:normAutofit/>
          </a:bodyPr>
          <a:lstStyle/>
          <a:p>
            <a:r>
              <a:rPr lang="en-GB" sz="3200" dirty="0"/>
              <a:t>Μαθησιακοί στόχοι</a:t>
            </a:r>
          </a:p>
        </p:txBody>
      </p:sp>
      <p:pic>
        <p:nvPicPr>
          <p:cNvPr id="8" name="Marcador de Posição da Imagem 7" descr="Uma imagem com captura de ecrã, círculo, luz&#10;&#10;Descrição gerada automaticamente">
            <a:extLst>
              <a:ext uri="{FF2B5EF4-FFF2-40B4-BE49-F238E27FC236}">
                <a16:creationId xmlns:a16="http://schemas.microsoft.com/office/drawing/2014/main" id="{14BB4C7F-7A2E-2A45-1B3F-48C1256F4DCA}"/>
              </a:ext>
            </a:extLst>
          </p:cNvPr>
          <p:cNvPicPr>
            <a:picLocks noGrp="1" noChangeAspect="1"/>
          </p:cNvPicPr>
          <p:nvPr>
            <p:ph type="pic" sz="quarter" idx="11"/>
          </p:nvPr>
        </p:nvPicPr>
        <p:blipFill>
          <a:blip r:embed="rId3"/>
          <a:srcRect l="7439" r="7439"/>
          <a:stretch/>
        </p:blipFill>
        <p:spPr/>
      </p:pic>
      <p:sp>
        <p:nvSpPr>
          <p:cNvPr id="19" name="Text Placeholder 18">
            <a:extLst>
              <a:ext uri="{FF2B5EF4-FFF2-40B4-BE49-F238E27FC236}">
                <a16:creationId xmlns:a16="http://schemas.microsoft.com/office/drawing/2014/main" id="{7DAC1B84-DC20-57C6-E8DA-7721F02E559B}"/>
              </a:ext>
            </a:extLst>
          </p:cNvPr>
          <p:cNvSpPr>
            <a:spLocks noGrp="1"/>
          </p:cNvSpPr>
          <p:nvPr>
            <p:ph type="body" sz="quarter" idx="12"/>
          </p:nvPr>
        </p:nvSpPr>
        <p:spPr>
          <a:xfrm>
            <a:off x="5964817" y="2479935"/>
            <a:ext cx="5919103" cy="4171121"/>
          </a:xfrm>
        </p:spPr>
        <p:txBody>
          <a:bodyPr>
            <a:normAutofit lnSpcReduction="10000"/>
          </a:bodyPr>
          <a:lstStyle/>
          <a:p>
            <a:pPr marL="0" indent="0">
              <a:buNone/>
            </a:pPr>
            <a:r>
              <a:rPr lang="en-US" sz="2000" dirty="0"/>
              <a:t>Οι μαθητές θα πρέπει να είναι σε θέση να:</a:t>
            </a:r>
          </a:p>
          <a:p>
            <a:pPr>
              <a:buFont typeface="Wingdings" panose="05000000000000000000" pitchFamily="2" charset="2"/>
              <a:buChar char="ü"/>
            </a:pPr>
            <a:r>
              <a:rPr lang="en-US" sz="2000" dirty="0"/>
              <a:t>Να διακρίνουν τη συμμόρφωση από την πραγματική ασφάλεια</a:t>
            </a:r>
          </a:p>
          <a:p>
            <a:pPr>
              <a:buFont typeface="Wingdings" panose="05000000000000000000" pitchFamily="2" charset="2"/>
              <a:buChar char="ü"/>
            </a:pPr>
            <a:r>
              <a:rPr lang="en-US" sz="2000" dirty="0"/>
              <a:t>Να εξηγούν τον ρόλο των προτύπων στην κυβερνοασφάλεια στον τομέα της υγειονομικής περίθαλψης</a:t>
            </a:r>
          </a:p>
          <a:p>
            <a:pPr>
              <a:buFont typeface="Wingdings" panose="05000000000000000000" pitchFamily="2" charset="2"/>
              <a:buChar char="ü"/>
            </a:pPr>
            <a:r>
              <a:rPr lang="en-US" sz="2000" dirty="0"/>
              <a:t>Να περιγράφουν τα πρότυπα NIST, ISO 27001, ISO 27799, GDPR, NIS/NIS2 και τα σχετικά πλαίσια</a:t>
            </a:r>
          </a:p>
          <a:p>
            <a:pPr>
              <a:buFont typeface="Wingdings" panose="05000000000000000000" pitchFamily="2" charset="2"/>
              <a:buChar char="ü"/>
            </a:pPr>
            <a:r>
              <a:rPr lang="en-US" sz="2000" dirty="0"/>
              <a:t>Να κατανοούν τη διακυβέρνηση, τον κίνδυνο και την ευθυγράμμιση των ελέγχων</a:t>
            </a:r>
          </a:p>
          <a:p>
            <a:pPr>
              <a:buFont typeface="Wingdings" panose="05000000000000000000" pitchFamily="2" charset="2"/>
              <a:buChar char="ü"/>
            </a:pPr>
            <a:r>
              <a:rPr lang="en-US" sz="2000" dirty="0"/>
              <a:t>Σχεδιάζουν ένα ρεαλιστικό πρόγραμμα ασφάλειας με έμφαση στη συμμόρφωση</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spTree>
    <p:extLst>
      <p:ext uri="{BB962C8B-B14F-4D97-AF65-F5344CB8AC3E}">
        <p14:creationId xmlns:p14="http://schemas.microsoft.com/office/powerpoint/2010/main" val="2704246432"/>
      </p:ext>
    </p:extLst>
  </p:cSld>
  <p:clrMapOvr>
    <a:masterClrMapping/>
  </p:clrMapOvr>
</p:sld>
</file>

<file path=ppt/slides/slide6.xml><?xml version="1.0" encoding="utf-8"?>
<p:sld xmlns:a16="http://schemas.microsoft.com/office/drawing/2014/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0F6A22-5102-BE81-11C7-8BB24DC293D0}"/>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9BF86825-037C-2B4C-A229-118A2B258133}"/>
              </a:ext>
            </a:extLst>
          </p:cNvPr>
          <p:cNvSpPr>
            <a:spLocks noGrp="1"/>
          </p:cNvSpPr>
          <p:nvPr>
            <p:ph type="ctrTitle"/>
          </p:nvPr>
        </p:nvSpPr>
        <p:spPr>
          <a:xfrm>
            <a:off x="5964817" y="615070"/>
            <a:ext cx="6397871" cy="1518315"/>
          </a:xfrm>
        </p:spPr>
        <p:txBody>
          <a:bodyPr>
            <a:normAutofit/>
          </a:bodyPr>
          <a:lstStyle/>
          <a:p>
            <a:r>
              <a:rPr lang="en-GB" sz="3200" dirty="0"/>
              <a:t>Γιατί οι κανονισμοί έχουν σημασία</a:t>
            </a:r>
          </a:p>
        </p:txBody>
      </p:sp>
      <p:pic>
        <p:nvPicPr>
          <p:cNvPr id="8" name="Marcador de Posição da Imagem 7" descr="Uma imagem com captura de ecrã, círculo, luz&#10;&#10;Descrição gerada automaticamente">
            <a:extLst>
              <a:ext uri="{FF2B5EF4-FFF2-40B4-BE49-F238E27FC236}">
                <a16:creationId xmlns:a16="http://schemas.microsoft.com/office/drawing/2014/main" id="{4596AB5A-77FF-D9A0-F1BB-FC74208F306D}"/>
              </a:ext>
            </a:extLst>
          </p:cNvPr>
          <p:cNvPicPr>
            <a:picLocks noGrp="1" noChangeAspect="1"/>
          </p:cNvPicPr>
          <p:nvPr>
            <p:ph type="pic" sz="quarter" idx="11"/>
          </p:nvPr>
        </p:nvPicPr>
        <p:blipFill>
          <a:blip r:embed="rId3"/>
          <a:srcRect l="7439" r="7439"/>
          <a:stretch/>
        </p:blipFill>
        <p:spPr/>
      </p:pic>
      <p:sp>
        <p:nvSpPr>
          <p:cNvPr id="19" name="Text Placeholder 18">
            <a:extLst>
              <a:ext uri="{FF2B5EF4-FFF2-40B4-BE49-F238E27FC236}">
                <a16:creationId xmlns:a16="http://schemas.microsoft.com/office/drawing/2014/main" id="{71FF24D9-850D-B7A6-FE33-D4CD2B412742}"/>
              </a:ext>
            </a:extLst>
          </p:cNvPr>
          <p:cNvSpPr>
            <a:spLocks noGrp="1"/>
          </p:cNvSpPr>
          <p:nvPr>
            <p:ph type="body" sz="quarter" idx="12"/>
          </p:nvPr>
        </p:nvSpPr>
        <p:spPr>
          <a:xfrm>
            <a:off x="6043190" y="2479936"/>
            <a:ext cx="5840730" cy="3762994"/>
          </a:xfrm>
        </p:spPr>
        <p:txBody>
          <a:bodyPr>
            <a:normAutofit lnSpcReduction="10000"/>
          </a:bodyPr>
          <a:lstStyle/>
          <a:p>
            <a:pPr marL="0" indent="0">
              <a:buNone/>
            </a:pPr>
            <a:r>
              <a:rPr lang="en-US" sz="2000" dirty="0"/>
              <a:t>Οι κανονισμοί και τα πρότυπα έχουν σημασία επειδή:</a:t>
            </a:r>
          </a:p>
          <a:p>
            <a:r>
              <a:rPr lang="en-US" sz="2000" dirty="0"/>
              <a:t>Καθορίζουν τις ελάχιστες προσδοκίες</a:t>
            </a:r>
          </a:p>
          <a:p>
            <a:r>
              <a:rPr lang="en-US" sz="2000" dirty="0"/>
              <a:t>Διευκρινίζουν τις ευθύνες</a:t>
            </a:r>
          </a:p>
          <a:p>
            <a:r>
              <a:rPr lang="en-US" sz="2000" dirty="0"/>
              <a:t>Υποστηρίζουν τη δυνατότητα ελέγχου</a:t>
            </a:r>
          </a:p>
          <a:p>
            <a:r>
              <a:rPr lang="en-US" sz="2000" dirty="0"/>
              <a:t>Βελτιώνουν τη συνέπεια</a:t>
            </a:r>
          </a:p>
          <a:p>
            <a:r>
              <a:rPr lang="en-US" sz="2000" dirty="0"/>
              <a:t>Δημιουργούν εμπιστοσύνη μεταξύ των οργανισμών</a:t>
            </a:r>
          </a:p>
          <a:p>
            <a:r>
              <a:rPr lang="en-US" sz="2000" dirty="0"/>
              <a:t>Προώθηση της λήψης αποφάσεων με βάση τον κίνδυνο</a:t>
            </a:r>
          </a:p>
        </p:txBody>
      </p:sp>
      <p:cxnSp>
        <p:nvCxnSpPr>
          <p:cNvPr id="16" name="Straight Connector 15">
            <a:extLst>
              <a:ext uri="{FF2B5EF4-FFF2-40B4-BE49-F238E27FC236}">
                <a16:creationId xmlns:a16="http://schemas.microsoft.com/office/drawing/2014/main" id="{6D9BDF62-EFB4-187E-4538-FAE28D999209}"/>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066BB9D5-20D2-CC3D-41A5-0C67D1E94567}"/>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spTree>
    <p:extLst>
      <p:ext uri="{BB962C8B-B14F-4D97-AF65-F5344CB8AC3E}">
        <p14:creationId xmlns:p14="http://schemas.microsoft.com/office/powerpoint/2010/main" val="1250923934"/>
      </p:ext>
    </p:extLst>
  </p:cSld>
  <p:clrMapOvr>
    <a:masterClrMapping/>
  </p:clrMapOvr>
</p:sld>
</file>

<file path=ppt/slides/slide7.xml><?xml version="1.0" encoding="utf-8"?>
<p:sld xmlns:a16="http://schemas.microsoft.com/office/drawing/2014/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9D9AA-5A9C-1188-86D6-658D05AFAC90}"/>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FE2A2DFB-8E3F-3EB6-724F-CB4F3E6C0617}"/>
              </a:ext>
            </a:extLst>
          </p:cNvPr>
          <p:cNvSpPr>
            <a:spLocks noGrp="1"/>
          </p:cNvSpPr>
          <p:nvPr>
            <p:ph type="ctrTitle"/>
          </p:nvPr>
        </p:nvSpPr>
        <p:spPr>
          <a:xfrm>
            <a:off x="5964817" y="615070"/>
            <a:ext cx="6397871" cy="1518315"/>
          </a:xfrm>
        </p:spPr>
        <p:txBody>
          <a:bodyPr>
            <a:normAutofit/>
          </a:bodyPr>
          <a:lstStyle/>
          <a:p>
            <a:r>
              <a:rPr lang="en-US" sz="3200" dirty="0"/>
              <a:t>Η συμμόρφωση δεν είναι το ίδιο με την ασφάλεια</a:t>
            </a:r>
            <a:endParaRPr lang="en-GB" sz="3200" dirty="0"/>
          </a:p>
        </p:txBody>
      </p:sp>
      <p:pic>
        <p:nvPicPr>
          <p:cNvPr id="8" name="Marcador de Posição da Imagem 7" descr="Uma imagem com captura de ecrã, círculo, luz&#10;&#10;Descrição gerada automaticamente">
            <a:extLst>
              <a:ext uri="{FF2B5EF4-FFF2-40B4-BE49-F238E27FC236}">
                <a16:creationId xmlns:a16="http://schemas.microsoft.com/office/drawing/2014/main" id="{33324E2A-1E30-B164-84D5-F55F00FB2673}"/>
              </a:ext>
            </a:extLst>
          </p:cNvPr>
          <p:cNvPicPr>
            <a:picLocks noGrp="1" noChangeAspect="1"/>
          </p:cNvPicPr>
          <p:nvPr>
            <p:ph type="pic" sz="quarter" idx="11"/>
          </p:nvPr>
        </p:nvPicPr>
        <p:blipFill>
          <a:blip r:embed="rId3"/>
          <a:srcRect l="7439" r="7439"/>
          <a:stretch/>
        </p:blipFill>
        <p:spPr/>
      </p:pic>
      <p:sp>
        <p:nvSpPr>
          <p:cNvPr id="19" name="Text Placeholder 18">
            <a:extLst>
              <a:ext uri="{FF2B5EF4-FFF2-40B4-BE49-F238E27FC236}">
                <a16:creationId xmlns:a16="http://schemas.microsoft.com/office/drawing/2014/main" id="{BB9249D1-8386-0087-0E07-C9EF59864F65}"/>
              </a:ext>
            </a:extLst>
          </p:cNvPr>
          <p:cNvSpPr>
            <a:spLocks noGrp="1"/>
          </p:cNvSpPr>
          <p:nvPr>
            <p:ph type="body" sz="quarter" idx="12"/>
          </p:nvPr>
        </p:nvSpPr>
        <p:spPr>
          <a:xfrm>
            <a:off x="6043190" y="2479936"/>
            <a:ext cx="5840730" cy="3762994"/>
          </a:xfrm>
        </p:spPr>
        <p:txBody>
          <a:bodyPr>
            <a:normAutofit fontScale="92500" lnSpcReduction="20000"/>
          </a:bodyPr>
          <a:lstStyle/>
          <a:p>
            <a:pPr>
              <a:buFont typeface="Wingdings" panose="05000000000000000000" pitchFamily="2" charset="2"/>
              <a:buChar char="Ø"/>
            </a:pPr>
            <a:r>
              <a:rPr lang="en-US" sz="2000" dirty="0"/>
              <a:t>Συμμόρφωση σημαίνει την εκπλήρωση των καθορισμένων απαιτήσεων.</a:t>
            </a:r>
          </a:p>
          <a:p>
            <a:pPr>
              <a:buFont typeface="Wingdings" panose="05000000000000000000" pitchFamily="2" charset="2"/>
              <a:buChar char="Ø"/>
            </a:pPr>
            <a:r>
              <a:rPr lang="en-US" sz="2000" dirty="0"/>
              <a:t>Η ασφάλεια σημαίνει ανθεκτικότητα έναντι πραγματικών απειλών.</a:t>
            </a:r>
          </a:p>
          <a:p>
            <a:pPr marL="0" indent="0">
              <a:buNone/>
            </a:pPr>
            <a:r>
              <a:rPr lang="en-US" sz="2000" dirty="0"/>
              <a:t>Ένας οργανισμός μπορεί να είναι:</a:t>
            </a:r>
          </a:p>
          <a:p>
            <a:r>
              <a:rPr lang="en-US" sz="2000" dirty="0"/>
              <a:t>Συμμορφωμένος αλλά ευάλωτος</a:t>
            </a:r>
          </a:p>
          <a:p>
            <a:r>
              <a:rPr lang="en-US" sz="2000" dirty="0"/>
              <a:t>Ασφαλής σε ορισμένους ελέγχους αλλά μη συμμορφούμενος στη διακυβέρνηση</a:t>
            </a:r>
          </a:p>
          <a:p>
            <a:r>
              <a:rPr lang="en-US" sz="2000" dirty="0"/>
              <a:t>Τόσο συμμορφούμενος όσο και ανθεκτικός</a:t>
            </a:r>
          </a:p>
          <a:p>
            <a:r>
              <a:rPr lang="en-US" sz="2000" dirty="0"/>
              <a:t>Κανένα από τα δύο</a:t>
            </a:r>
          </a:p>
        </p:txBody>
      </p:sp>
      <p:cxnSp>
        <p:nvCxnSpPr>
          <p:cNvPr id="16" name="Straight Connector 15">
            <a:extLst>
              <a:ext uri="{FF2B5EF4-FFF2-40B4-BE49-F238E27FC236}">
                <a16:creationId xmlns:a16="http://schemas.microsoft.com/office/drawing/2014/main" id="{DBB6CC54-B7A9-998C-4499-AEC4044E10E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6A7EF2AB-0495-3CEC-328C-961B7F6109E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spTree>
    <p:extLst>
      <p:ext uri="{BB962C8B-B14F-4D97-AF65-F5344CB8AC3E}">
        <p14:creationId xmlns:p14="http://schemas.microsoft.com/office/powerpoint/2010/main" val="2870052801"/>
      </p:ext>
    </p:extLst>
  </p:cSld>
  <p:clrMapOvr>
    <a:masterClrMapping/>
  </p:clrMapOvr>
</p:sld>
</file>

<file path=ppt/slides/slide8.xml><?xml version="1.0" encoding="utf-8"?>
<p:sld xmlns:a16="http://schemas.microsoft.com/office/drawing/2014/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65E151-AF24-ED22-DD8F-25AFD18A6830}"/>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9992BEC1-B62C-0F9B-6894-A6E40783B0F1}"/>
              </a:ext>
            </a:extLst>
          </p:cNvPr>
          <p:cNvSpPr>
            <a:spLocks noGrp="1"/>
          </p:cNvSpPr>
          <p:nvPr>
            <p:ph type="ctrTitle"/>
          </p:nvPr>
        </p:nvSpPr>
        <p:spPr>
          <a:xfrm>
            <a:off x="5245315" y="3436222"/>
            <a:ext cx="2482817" cy="913902"/>
          </a:xfrm>
        </p:spPr>
        <p:txBody>
          <a:bodyPr>
            <a:normAutofit fontScale="90000"/>
          </a:bodyPr>
          <a:lstStyle/>
          <a:p>
            <a:r>
              <a:rPr lang="en-US" sz="3200" dirty="0"/>
              <a:t>Συμμόρφωση έναντι ασφάλειας</a:t>
            </a:r>
            <a:endParaRPr lang="en-GB" sz="3200" dirty="0"/>
          </a:p>
        </p:txBody>
      </p:sp>
      <p:pic>
        <p:nvPicPr>
          <p:cNvPr id="8" name="Marcador de Posição da Imagem 7" descr="Uma imagem com captura de ecrã, círculo, luz&#10;&#10;Descrição gerada automaticamente">
            <a:extLst>
              <a:ext uri="{FF2B5EF4-FFF2-40B4-BE49-F238E27FC236}">
                <a16:creationId xmlns:a16="http://schemas.microsoft.com/office/drawing/2014/main" id="{EA662E93-93EF-931B-2DFC-9FD48B3E4707}"/>
              </a:ext>
            </a:extLst>
          </p:cNvPr>
          <p:cNvPicPr>
            <a:picLocks noGrp="1" noChangeAspect="1"/>
          </p:cNvPicPr>
          <p:nvPr>
            <p:ph type="pic" sz="quarter" idx="11"/>
          </p:nvPr>
        </p:nvPicPr>
        <p:blipFill>
          <a:blip r:embed="rId3"/>
          <a:srcRect l="7439" r="7439"/>
          <a:stretch/>
        </p:blipFill>
        <p:spPr/>
      </p:pic>
      <p:cxnSp>
        <p:nvCxnSpPr>
          <p:cNvPr id="16" name="Straight Connector 15">
            <a:extLst>
              <a:ext uri="{FF2B5EF4-FFF2-40B4-BE49-F238E27FC236}">
                <a16:creationId xmlns:a16="http://schemas.microsoft.com/office/drawing/2014/main" id="{43C42723-E324-1999-C6DE-EA2B2B4E62E5}"/>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FD2643AC-B30E-690D-7DE5-D0E685E0DED2}"/>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sp>
        <p:nvSpPr>
          <p:cNvPr id="5" name="Oval 4">
            <a:extLst>
              <a:ext uri="{FF2B5EF4-FFF2-40B4-BE49-F238E27FC236}">
                <a16:creationId xmlns:a16="http://schemas.microsoft.com/office/drawing/2014/main" id="{6092F897-3577-9800-9596-6BFF26CD81BC}"/>
              </a:ext>
            </a:extLst>
          </p:cNvPr>
          <p:cNvSpPr/>
          <p:nvPr/>
        </p:nvSpPr>
        <p:spPr>
          <a:xfrm>
            <a:off x="7679341" y="399314"/>
            <a:ext cx="4204579" cy="3983814"/>
          </a:xfrm>
          <a:prstGeom prst="ellipse">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36000" bIns="36000" rtlCol="0" anchor="t"/>
          <a:lstStyle/>
          <a:p>
            <a:pPr algn="ctr"/>
            <a:r>
              <a:rPr lang="en-GB" sz="2800" b="1" dirty="0"/>
              <a:t>Συμμόρφωση</a:t>
            </a:r>
            <a:endParaRPr lang="en-GB" dirty="0"/>
          </a:p>
        </p:txBody>
      </p:sp>
      <p:sp>
        <p:nvSpPr>
          <p:cNvPr id="6" name="Oval 5">
            <a:extLst>
              <a:ext uri="{FF2B5EF4-FFF2-40B4-BE49-F238E27FC236}">
                <a16:creationId xmlns:a16="http://schemas.microsoft.com/office/drawing/2014/main" id="{4AEA642D-AEE4-C0D2-C9AB-64B2FAEC8058}"/>
              </a:ext>
            </a:extLst>
          </p:cNvPr>
          <p:cNvSpPr/>
          <p:nvPr/>
        </p:nvSpPr>
        <p:spPr>
          <a:xfrm>
            <a:off x="7679341" y="2556853"/>
            <a:ext cx="4204579" cy="3983814"/>
          </a:xfrm>
          <a:prstGeom prst="ellipse">
            <a:avLst/>
          </a:prstGeom>
          <a:solidFill>
            <a:srgbClr val="C0712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36000" rIns="0" bIns="36000" rtlCol="0" anchor="b"/>
          <a:lstStyle/>
          <a:p>
            <a:pPr algn="ctr"/>
            <a:r>
              <a:rPr lang="en-GB" sz="2800" b="1" dirty="0"/>
              <a:t>Ασφάλεια</a:t>
            </a:r>
            <a:br>
              <a:rPr lang="en-GB" dirty="0"/>
            </a:br>
            <a:endParaRPr lang="en-GB" dirty="0"/>
          </a:p>
          <a:p>
            <a:pPr marL="285750" indent="-285750">
              <a:buFont typeface="Arial" panose="020B0604020202020204" pitchFamily="34" charset="0"/>
              <a:buChar char="•"/>
            </a:pPr>
            <a:endParaRPr lang="en-GB" dirty="0"/>
          </a:p>
          <a:p>
            <a:pPr algn="ctr"/>
            <a:endParaRPr lang="en-GB" dirty="0"/>
          </a:p>
        </p:txBody>
      </p:sp>
      <p:sp>
        <p:nvSpPr>
          <p:cNvPr id="7" name="TextBox 6">
            <a:extLst>
              <a:ext uri="{FF2B5EF4-FFF2-40B4-BE49-F238E27FC236}">
                <a16:creationId xmlns:a16="http://schemas.microsoft.com/office/drawing/2014/main" id="{989DAA56-7EEE-9F26-D8E7-A48FFFA5A204}"/>
              </a:ext>
            </a:extLst>
          </p:cNvPr>
          <p:cNvSpPr txBox="1"/>
          <p:nvPr/>
        </p:nvSpPr>
        <p:spPr>
          <a:xfrm>
            <a:off x="8062548" y="1445561"/>
            <a:ext cx="3514918" cy="1200329"/>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chemeClr val="bg1"/>
                </a:solidFill>
              </a:rPr>
              <a:t>Υποχρεωτικές απαιτήσεις</a:t>
            </a:r>
          </a:p>
          <a:p>
            <a:pPr marL="285750" indent="-285750">
              <a:buFont typeface="Arial" panose="020B0604020202020204" pitchFamily="34" charset="0"/>
              <a:buChar char="•"/>
            </a:pPr>
            <a:r>
              <a:rPr lang="en-GB" dirty="0">
                <a:solidFill>
                  <a:schemeClr val="bg1"/>
                </a:solidFill>
              </a:rPr>
              <a:t>Έλεγχοι και υποβολή εκθέσεων</a:t>
            </a:r>
          </a:p>
          <a:p>
            <a:pPr marL="285750" indent="-285750">
              <a:buFont typeface="Arial" panose="020B0604020202020204" pitchFamily="34" charset="0"/>
              <a:buChar char="•"/>
            </a:pPr>
            <a:r>
              <a:rPr lang="en-GB" dirty="0">
                <a:solidFill>
                  <a:schemeClr val="bg1"/>
                </a:solidFill>
              </a:rPr>
              <a:t>Βασικές υποχρεώσεις</a:t>
            </a:r>
          </a:p>
          <a:p>
            <a:endParaRPr lang="en-GB" dirty="0">
              <a:solidFill>
                <a:schemeClr val="bg1"/>
              </a:solidFill>
            </a:endParaRPr>
          </a:p>
        </p:txBody>
      </p:sp>
      <p:sp>
        <p:nvSpPr>
          <p:cNvPr id="9" name="TextBox 8">
            <a:extLst>
              <a:ext uri="{FF2B5EF4-FFF2-40B4-BE49-F238E27FC236}">
                <a16:creationId xmlns:a16="http://schemas.microsoft.com/office/drawing/2014/main" id="{4A0179C5-A546-7F91-2EA4-A278C0137B03}"/>
              </a:ext>
            </a:extLst>
          </p:cNvPr>
          <p:cNvSpPr txBox="1"/>
          <p:nvPr/>
        </p:nvSpPr>
        <p:spPr>
          <a:xfrm>
            <a:off x="8152805" y="5032755"/>
            <a:ext cx="3751443" cy="923330"/>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Πραγματική μείωση του κινδύνου</a:t>
            </a:r>
          </a:p>
          <a:p>
            <a:pPr marL="285750" indent="-285750">
              <a:buFont typeface="Arial" panose="020B0604020202020204" pitchFamily="34" charset="0"/>
              <a:buChar char="•"/>
            </a:pPr>
            <a:r>
              <a:rPr lang="en-US" dirty="0">
                <a:solidFill>
                  <a:schemeClr val="bg1"/>
                </a:solidFill>
              </a:rPr>
              <a:t>Άμυνα εστιασμένη στον αντίπαλο</a:t>
            </a:r>
          </a:p>
          <a:p>
            <a:pPr marL="285750" indent="-285750">
              <a:buFont typeface="Arial" panose="020B0604020202020204" pitchFamily="34" charset="0"/>
              <a:buChar char="•"/>
            </a:pPr>
            <a:r>
              <a:rPr lang="en-US" dirty="0">
                <a:solidFill>
                  <a:schemeClr val="bg1"/>
                </a:solidFill>
              </a:rPr>
              <a:t>Ανθεκτικότητα και ανάκαμψη</a:t>
            </a:r>
          </a:p>
        </p:txBody>
      </p:sp>
      <p:sp>
        <p:nvSpPr>
          <p:cNvPr id="13" name="TextBox 12">
            <a:extLst>
              <a:ext uri="{FF2B5EF4-FFF2-40B4-BE49-F238E27FC236}">
                <a16:creationId xmlns:a16="http://schemas.microsoft.com/office/drawing/2014/main" id="{5A80FD54-769D-F618-089C-4CEBF629AAEB}"/>
              </a:ext>
            </a:extLst>
          </p:cNvPr>
          <p:cNvSpPr txBox="1"/>
          <p:nvPr/>
        </p:nvSpPr>
        <p:spPr>
          <a:xfrm>
            <a:off x="7826023" y="2848959"/>
            <a:ext cx="3751443" cy="1077218"/>
          </a:xfrm>
          <a:prstGeom prst="rect">
            <a:avLst/>
          </a:prstGeom>
          <a:noFill/>
        </p:spPr>
        <p:txBody>
          <a:bodyPr wrap="square" rtlCol="0">
            <a:spAutoFit/>
          </a:bodyPr>
          <a:lstStyle/>
          <a:p>
            <a:pPr algn="ctr"/>
            <a:r>
              <a:rPr lang="en-US" sz="2800" b="1" dirty="0">
                <a:solidFill>
                  <a:schemeClr val="bg1"/>
                </a:solidFill>
              </a:rPr>
              <a:t>Επικάλυψη</a:t>
            </a:r>
            <a:br>
              <a:rPr lang="en-US" dirty="0">
                <a:solidFill>
                  <a:schemeClr val="bg1"/>
                </a:solidFill>
              </a:rPr>
            </a:br>
            <a:r>
              <a:rPr lang="en-US" dirty="0">
                <a:solidFill>
                  <a:schemeClr val="bg1"/>
                </a:solidFill>
              </a:rPr>
              <a:t>Χρήσιμη βάση, αλλά δεν αρκεί από μόνη της</a:t>
            </a:r>
          </a:p>
        </p:txBody>
      </p:sp>
    </p:spTree>
    <p:extLst>
      <p:ext uri="{BB962C8B-B14F-4D97-AF65-F5344CB8AC3E}">
        <p14:creationId xmlns:p14="http://schemas.microsoft.com/office/powerpoint/2010/main" val="2724174387"/>
      </p:ext>
    </p:extLst>
  </p:cSld>
  <p:clrMapOvr>
    <a:masterClrMapping/>
  </p:clrMapOvr>
</p:sld>
</file>

<file path=ppt/slides/slide9.xml><?xml version="1.0" encoding="utf-8"?>
<p:sld xmlns:a16="http://schemas.microsoft.com/office/drawing/2014/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4279EE-F19B-584C-6FB6-AF672A1BF703}"/>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81206023-C968-DC0F-B374-E10711EAE3A4}"/>
              </a:ext>
            </a:extLst>
          </p:cNvPr>
          <p:cNvSpPr>
            <a:spLocks noGrp="1"/>
          </p:cNvSpPr>
          <p:nvPr>
            <p:ph type="ctrTitle"/>
          </p:nvPr>
        </p:nvSpPr>
        <p:spPr>
          <a:xfrm>
            <a:off x="6016268" y="-16552"/>
            <a:ext cx="6397871" cy="1184234"/>
          </a:xfrm>
        </p:spPr>
        <p:txBody>
          <a:bodyPr>
            <a:normAutofit/>
          </a:bodyPr>
          <a:lstStyle/>
          <a:p>
            <a:r>
              <a:rPr lang="en-GB" sz="3200" dirty="0"/>
              <a:t>Το κανονιστικό πλαίσιο και τα πρότυπα στον τομέα της κυβερνοασφάλειας</a:t>
            </a:r>
          </a:p>
        </p:txBody>
      </p:sp>
      <p:pic>
        <p:nvPicPr>
          <p:cNvPr id="8" name="Marcador de Posição da Imagem 7" descr="Uma imagem com captura de ecrã, círculo, luz&#10;&#10;Descrição gerada automaticamente">
            <a:extLst>
              <a:ext uri="{FF2B5EF4-FFF2-40B4-BE49-F238E27FC236}">
                <a16:creationId xmlns:a16="http://schemas.microsoft.com/office/drawing/2014/main" id="{15A253E2-5A13-4A21-FBD1-F424AC9F37EA}"/>
              </a:ext>
            </a:extLst>
          </p:cNvPr>
          <p:cNvPicPr>
            <a:picLocks noGrp="1" noChangeAspect="1"/>
          </p:cNvPicPr>
          <p:nvPr>
            <p:ph type="pic" sz="quarter" idx="11"/>
          </p:nvPr>
        </p:nvPicPr>
        <p:blipFill>
          <a:blip r:embed="rId3"/>
          <a:srcRect l="7439" r="7439"/>
          <a:stretch/>
        </p:blipFill>
        <p:spPr/>
      </p:pic>
      <p:sp>
        <p:nvSpPr>
          <p:cNvPr id="19" name="Text Placeholder 18">
            <a:extLst>
              <a:ext uri="{FF2B5EF4-FFF2-40B4-BE49-F238E27FC236}">
                <a16:creationId xmlns:a16="http://schemas.microsoft.com/office/drawing/2014/main" id="{539411A3-6925-E093-5008-B02EFBAECC03}"/>
              </a:ext>
            </a:extLst>
          </p:cNvPr>
          <p:cNvSpPr>
            <a:spLocks noGrp="1"/>
          </p:cNvSpPr>
          <p:nvPr>
            <p:ph type="body" sz="quarter" idx="12"/>
          </p:nvPr>
        </p:nvSpPr>
        <p:spPr>
          <a:xfrm>
            <a:off x="6043190" y="2479936"/>
            <a:ext cx="5840730" cy="2878448"/>
          </a:xfrm>
        </p:spPr>
        <p:txBody>
          <a:bodyPr>
            <a:normAutofit/>
          </a:bodyPr>
          <a:lstStyle/>
          <a:p>
            <a:r>
              <a:rPr lang="en-GB" sz="2000" noProof="0" dirty="0"/>
              <a:t>ENISA</a:t>
            </a:r>
          </a:p>
          <a:p>
            <a:r>
              <a:rPr lang="en-GB" sz="2000" dirty="0"/>
              <a:t>Οδηγία NIS2</a:t>
            </a:r>
            <a:endParaRPr lang="en-GB" sz="2000" noProof="0" dirty="0"/>
          </a:p>
        </p:txBody>
      </p:sp>
      <p:cxnSp>
        <p:nvCxnSpPr>
          <p:cNvPr id="16" name="Straight Connector 15">
            <a:extLst>
              <a:ext uri="{FF2B5EF4-FFF2-40B4-BE49-F238E27FC236}">
                <a16:creationId xmlns:a16="http://schemas.microsoft.com/office/drawing/2014/main" id="{6229034A-36A6-696A-40D1-D5A9E3854C45}"/>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5D36009-6DE9-847B-2784-5237DBC0BE78}"/>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sp>
        <p:nvSpPr>
          <p:cNvPr id="4" name="Rectangle 3">
            <a:extLst>
              <a:ext uri="{FF2B5EF4-FFF2-40B4-BE49-F238E27FC236}">
                <a16:creationId xmlns:a16="http://schemas.microsoft.com/office/drawing/2014/main" id="{AC28A5AE-567F-CCD5-D7C0-C1A8B031109F}"/>
              </a:ext>
            </a:extLst>
          </p:cNvPr>
          <p:cNvSpPr/>
          <p:nvPr/>
        </p:nvSpPr>
        <p:spPr>
          <a:xfrm>
            <a:off x="0" y="1526366"/>
            <a:ext cx="12192000" cy="53628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1" name="Rectangle 30">
            <a:extLst>
              <a:ext uri="{FF2B5EF4-FFF2-40B4-BE49-F238E27FC236}">
                <a16:creationId xmlns:a16="http://schemas.microsoft.com/office/drawing/2014/main" id="{5446BC18-4B75-8433-8546-2424F763BF69}"/>
              </a:ext>
            </a:extLst>
          </p:cNvPr>
          <p:cNvSpPr/>
          <p:nvPr/>
        </p:nvSpPr>
        <p:spPr>
          <a:xfrm>
            <a:off x="672000" y="2262171"/>
            <a:ext cx="3168000" cy="14400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NIST CSF</a:t>
            </a:r>
            <a:br>
              <a:rPr lang="en-GB" dirty="0"/>
            </a:br>
            <a:r>
              <a:rPr lang="en-GB" sz="1600" dirty="0"/>
              <a:t>Πλαίσιο βασισμένο στον κίνδυνο</a:t>
            </a:r>
            <a:endParaRPr lang="en-GB" dirty="0"/>
          </a:p>
        </p:txBody>
      </p:sp>
      <p:sp>
        <p:nvSpPr>
          <p:cNvPr id="32" name="Rectangle 31">
            <a:extLst>
              <a:ext uri="{FF2B5EF4-FFF2-40B4-BE49-F238E27FC236}">
                <a16:creationId xmlns:a16="http://schemas.microsoft.com/office/drawing/2014/main" id="{33027DD2-1DC4-640D-DE31-E2E139D4526F}"/>
              </a:ext>
            </a:extLst>
          </p:cNvPr>
          <p:cNvSpPr/>
          <p:nvPr/>
        </p:nvSpPr>
        <p:spPr>
          <a:xfrm>
            <a:off x="1952000" y="4821829"/>
            <a:ext cx="3168000" cy="14400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ETSI</a:t>
            </a:r>
            <a:br>
              <a:rPr lang="en-GB" dirty="0"/>
            </a:br>
            <a:r>
              <a:rPr lang="en-GB" sz="1600" dirty="0"/>
              <a:t>Πρότυπα τηλεπικοινωνιών / ΤΠΕ</a:t>
            </a:r>
            <a:endParaRPr lang="en-GB" dirty="0"/>
          </a:p>
        </p:txBody>
      </p:sp>
      <p:sp>
        <p:nvSpPr>
          <p:cNvPr id="33" name="Rectangle 32">
            <a:extLst>
              <a:ext uri="{FF2B5EF4-FFF2-40B4-BE49-F238E27FC236}">
                <a16:creationId xmlns:a16="http://schemas.microsoft.com/office/drawing/2014/main" id="{0744F46D-629C-390E-72C2-60D7B2CAB5E0}"/>
              </a:ext>
            </a:extLst>
          </p:cNvPr>
          <p:cNvSpPr/>
          <p:nvPr/>
        </p:nvSpPr>
        <p:spPr>
          <a:xfrm>
            <a:off x="4512000" y="2262171"/>
            <a:ext cx="3168000" cy="14400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ISO/IEC 27001</a:t>
            </a:r>
            <a:br>
              <a:rPr lang="en-GB" dirty="0"/>
            </a:br>
            <a:r>
              <a:rPr lang="en-GB" sz="1600" dirty="0"/>
              <a:t>Συστήματα διαχείρισης ασφάλειας πληροφοριών (ISMS) και διακυβέρνηση</a:t>
            </a:r>
            <a:endParaRPr lang="en-GB" dirty="0"/>
          </a:p>
        </p:txBody>
      </p:sp>
      <p:sp>
        <p:nvSpPr>
          <p:cNvPr id="34" name="Rectangle 33">
            <a:extLst>
              <a:ext uri="{FF2B5EF4-FFF2-40B4-BE49-F238E27FC236}">
                <a16:creationId xmlns:a16="http://schemas.microsoft.com/office/drawing/2014/main" id="{EB6A4B7F-AB2F-C5CF-AE53-7F9400AEBBA2}"/>
              </a:ext>
            </a:extLst>
          </p:cNvPr>
          <p:cNvSpPr/>
          <p:nvPr/>
        </p:nvSpPr>
        <p:spPr>
          <a:xfrm>
            <a:off x="8352000" y="2224180"/>
            <a:ext cx="3168000" cy="14400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IENISA/NIS2</a:t>
            </a:r>
            <a:br>
              <a:rPr lang="en-GB" dirty="0"/>
            </a:br>
            <a:r>
              <a:rPr lang="en-GB" sz="1600" dirty="0"/>
              <a:t>Ασφάλεια βασικών υπηρεσιών της ΕΕ</a:t>
            </a:r>
            <a:endParaRPr lang="en-GB" dirty="0"/>
          </a:p>
        </p:txBody>
      </p:sp>
      <p:sp>
        <p:nvSpPr>
          <p:cNvPr id="35" name="Rectangle 34">
            <a:extLst>
              <a:ext uri="{FF2B5EF4-FFF2-40B4-BE49-F238E27FC236}">
                <a16:creationId xmlns:a16="http://schemas.microsoft.com/office/drawing/2014/main" id="{D3C991D6-9142-CFA7-4181-75FF7203A234}"/>
              </a:ext>
            </a:extLst>
          </p:cNvPr>
          <p:cNvSpPr/>
          <p:nvPr/>
        </p:nvSpPr>
        <p:spPr>
          <a:xfrm>
            <a:off x="7072000" y="4807556"/>
            <a:ext cx="3168000" cy="14400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Κανόνες για συγκεκριμένους τομείς</a:t>
            </a:r>
            <a:br>
              <a:rPr lang="en-GB" dirty="0"/>
            </a:br>
            <a:r>
              <a:rPr lang="en-GB" sz="1600" dirty="0"/>
              <a:t>Υγειονομική περίθαλψη, ενέργεια, μεταφορές</a:t>
            </a:r>
            <a:endParaRPr lang="en-GB" dirty="0"/>
          </a:p>
        </p:txBody>
      </p:sp>
      <p:cxnSp>
        <p:nvCxnSpPr>
          <p:cNvPr id="37" name="Straight Connector 36">
            <a:extLst>
              <a:ext uri="{FF2B5EF4-FFF2-40B4-BE49-F238E27FC236}">
                <a16:creationId xmlns:a16="http://schemas.microsoft.com/office/drawing/2014/main" id="{66ECA0E9-3E5C-5851-C029-6A35E6FADC33}"/>
              </a:ext>
            </a:extLst>
          </p:cNvPr>
          <p:cNvCxnSpPr>
            <a:stCxn id="31" idx="2"/>
            <a:endCxn id="32" idx="0"/>
          </p:cNvCxnSpPr>
          <p:nvPr/>
        </p:nvCxnSpPr>
        <p:spPr>
          <a:xfrm>
            <a:off x="2256000" y="3702171"/>
            <a:ext cx="1280000" cy="1119658"/>
          </a:xfrm>
          <a:prstGeom prst="line">
            <a:avLst/>
          </a:prstGeom>
          <a:ln w="38100">
            <a:solidFill>
              <a:srgbClr val="C0712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3ED2E89-D5F0-6A5C-0BFA-324DD70BA442}"/>
              </a:ext>
            </a:extLst>
          </p:cNvPr>
          <p:cNvCxnSpPr>
            <a:cxnSpLocks/>
            <a:stCxn id="34" idx="2"/>
            <a:endCxn id="35" idx="0"/>
          </p:cNvCxnSpPr>
          <p:nvPr/>
        </p:nvCxnSpPr>
        <p:spPr>
          <a:xfrm flipH="1">
            <a:off x="8656000" y="3664180"/>
            <a:ext cx="1280000" cy="1143376"/>
          </a:xfrm>
          <a:prstGeom prst="line">
            <a:avLst/>
          </a:prstGeom>
          <a:ln w="38100">
            <a:solidFill>
              <a:srgbClr val="C0712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4FDA66F-166A-2F6E-C169-F76B6DDD1462}"/>
              </a:ext>
            </a:extLst>
          </p:cNvPr>
          <p:cNvCxnSpPr>
            <a:cxnSpLocks/>
            <a:endCxn id="32" idx="0"/>
          </p:cNvCxnSpPr>
          <p:nvPr/>
        </p:nvCxnSpPr>
        <p:spPr>
          <a:xfrm flipH="1">
            <a:off x="3536000" y="3736445"/>
            <a:ext cx="2535635" cy="1085384"/>
          </a:xfrm>
          <a:prstGeom prst="line">
            <a:avLst/>
          </a:prstGeom>
          <a:ln w="38100">
            <a:solidFill>
              <a:srgbClr val="C0712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5558A1C-BC95-026D-9EF6-A487AE67E00D}"/>
              </a:ext>
            </a:extLst>
          </p:cNvPr>
          <p:cNvCxnSpPr>
            <a:cxnSpLocks/>
            <a:stCxn id="33" idx="2"/>
            <a:endCxn id="35" idx="0"/>
          </p:cNvCxnSpPr>
          <p:nvPr/>
        </p:nvCxnSpPr>
        <p:spPr>
          <a:xfrm>
            <a:off x="6096000" y="3702171"/>
            <a:ext cx="2560000" cy="1105385"/>
          </a:xfrm>
          <a:prstGeom prst="line">
            <a:avLst/>
          </a:prstGeom>
          <a:ln w="38100">
            <a:solidFill>
              <a:srgbClr val="C0712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8342128"/>
      </p:ext>
    </p:extLst>
  </p:cSld>
  <p:clrMapOvr>
    <a:masterClrMapping/>
  </p:clrMapOvr>
</p:sld>
</file>

<file path=ppt/theme/theme1.xml><?xml version="1.0" encoding="utf-8"?>
<a:theme xmlns:a="http://schemas.openxmlformats.org/drawingml/2006/main" name="Custom">
  <a:themeElements>
    <a:clrScheme name="TM11534312">
      <a:dk1>
        <a:srgbClr val="000000"/>
      </a:dk1>
      <a:lt1>
        <a:srgbClr val="FFFFFF"/>
      </a:lt1>
      <a:dk2>
        <a:srgbClr val="D87A1A"/>
      </a:dk2>
      <a:lt2>
        <a:srgbClr val="E7E6E6"/>
      </a:lt2>
      <a:accent1>
        <a:srgbClr val="FFBA00"/>
      </a:accent1>
      <a:accent2>
        <a:srgbClr val="7229D2"/>
      </a:accent2>
      <a:accent3>
        <a:srgbClr val="C62FE1"/>
      </a:accent3>
      <a:accent4>
        <a:srgbClr val="CF1DA0"/>
      </a:accent4>
      <a:accent5>
        <a:srgbClr val="E12F68"/>
      </a:accent5>
      <a:accent6>
        <a:srgbClr val="CF2E1D"/>
      </a:accent6>
      <a:hlink>
        <a:srgbClr val="87882D"/>
      </a:hlink>
      <a:folHlink>
        <a:srgbClr val="7F7F7F"/>
      </a:folHlink>
    </a:clrScheme>
    <a:fontScheme name="Custom 62">
      <a:majorFont>
        <a:latin typeface="Book Antiqua"/>
        <a:ea typeface=""/>
        <a:cs typeface=""/>
      </a:majorFont>
      <a:minorFont>
        <a:latin typeface="Century Gothic"/>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M11534312_Win32_SL_V3" id="{A784F2EB-8377-40E2-878D-F359E4F7734D}" vid="{87F4C17B-0668-4D7F-80F5-6507D8EFBB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15CCAF-B227-4420-8A82-899C4EC33714}">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2.xml><?xml version="1.0" encoding="utf-8"?>
<ds:datastoreItem xmlns:ds="http://schemas.openxmlformats.org/officeDocument/2006/customXml" ds:itemID="{739EAE05-2D90-4440-A098-2E114DBDB54E}">
  <ds:schemaRefs>
    <ds:schemaRef ds:uri="http://schemas.microsoft.com/sharepoint/v3/contenttype/forms"/>
  </ds:schemaRefs>
</ds:datastoreItem>
</file>

<file path=customXml/itemProps3.xml><?xml version="1.0" encoding="utf-8"?>
<ds:datastoreItem xmlns:ds="http://schemas.openxmlformats.org/officeDocument/2006/customXml" ds:itemID="{89BB42C3-98F0-4E09-AE96-62EE07CAC5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Theme-CyberSecPro-1</Template>
  <TotalTime>0</TotalTime>
  <Words>995</Words>
  <Application>Microsoft Office PowerPoint</Application>
  <PresentationFormat>Widescreen</PresentationFormat>
  <Paragraphs>242</Paragraphs>
  <Slides>33</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Book Antiqua</vt:lpstr>
      <vt:lpstr>Calibri</vt:lpstr>
      <vt:lpstr>Century Gothic</vt:lpstr>
      <vt:lpstr>Courier New</vt:lpstr>
      <vt:lpstr>Wingdings</vt:lpstr>
      <vt:lpstr>Custom</vt:lpstr>
      <vt:lpstr>Advanced Critical Infrastructure Security for Health</vt:lpstr>
      <vt:lpstr>PowerPoint Presentation</vt:lpstr>
      <vt:lpstr>Advanced Critical Infrastructure Security for Health Course Overview</vt:lpstr>
      <vt:lpstr>T3: Regulations and Standards</vt:lpstr>
      <vt:lpstr>Learning Objectives</vt:lpstr>
      <vt:lpstr>Why Regulations Matter</vt:lpstr>
      <vt:lpstr>Compliance Is Not the Same as Security</vt:lpstr>
      <vt:lpstr>Compliance vs Security</vt:lpstr>
      <vt:lpstr>Cybersecurity Regulatory and Standards Landscape</vt:lpstr>
      <vt:lpstr>The Regulatory Landscape in Healthcare</vt:lpstr>
      <vt:lpstr>NIST Cybersecurity Framework</vt:lpstr>
      <vt:lpstr>NIST Framework</vt:lpstr>
      <vt:lpstr>The Five NIST Functions in Practice</vt:lpstr>
      <vt:lpstr>ISO/IEC 27001</vt:lpstr>
      <vt:lpstr>NIST Framework</vt:lpstr>
      <vt:lpstr>Why ISO/IEC 27001 Matters in Healthcare</vt:lpstr>
      <vt:lpstr>ISO 27001, ISO 27002, and Annex A</vt:lpstr>
      <vt:lpstr>ISO 27799: Healthcare-Specific Security Guidance</vt:lpstr>
      <vt:lpstr>Governance, Roles, Responsibilities</vt:lpstr>
      <vt:lpstr>Risk Management as the Core of Compliance</vt:lpstr>
      <vt:lpstr>ISO 31000 and Risk Methods</vt:lpstr>
      <vt:lpstr>Privacy Regulation: GDPR and Health Data</vt:lpstr>
      <vt:lpstr>Legal Frameworks Beyond GDPR</vt:lpstr>
      <vt:lpstr>NIS2 and Critical Infrastructure Context</vt:lpstr>
      <vt:lpstr>Security Controls: From Policy to Practice</vt:lpstr>
      <vt:lpstr>Evidence, Audit, and Assurance</vt:lpstr>
      <vt:lpstr>Incident Reporting and Response Duties</vt:lpstr>
      <vt:lpstr>Secure Patient Data as a Governance Outcome</vt:lpstr>
      <vt:lpstr>Privacy-Enhancing Technologies and Modern Compliance</vt:lpstr>
      <vt:lpstr>Challenges of Implementation</vt:lpstr>
      <vt:lpstr>Building a Practical Compliance Program</vt:lpstr>
      <vt:lpstr>Key Takeaways</vt:lpstr>
      <vt:lpstr>Thank you</vt:lpstr>
    </vt:vector>
  </TitlesOfParts>
  <LinksUpToDate>false</LinksUpToDate>
  <SharedDoc>false</SharedDoc>
  <HyperlinksChanged>false</HyperlinksChanged>
  <AppVersion>16.0000</AppVersion>
</Properties>
</file>

<file path=docProps/core.xml><?xml version="1.0" encoding="utf-8"?>
<coreProperties xmlns:dc="http://purl.org/dc/elements/1.1/" xmlns:dcterms="http://purl.org/dc/terms/" xmlns:xsi="http://www.w3.org/2001/XMLSchema-instance" xmlns="http://schemas.openxmlformats.org/package/2006/metadata/core-properties">
  <dc:title>CyberSecPro Training Presentation Template</dc:title>
  <dc:subject>CyberSecPro Modules</dc:subject>
  <dc:creator/>
  <lastModifiedBy/>
  <revision>1</revision>
  <dcterms:created xsi:type="dcterms:W3CDTF">2023-07-18T15:28:54.0000000Z</dcterms:created>
  <dcterms:modified xsi:type="dcterms:W3CDTF">2026-04-06T12:28:32.0000000Z</dcterms:modified>
  <version>Ver-1</version>
  <keywords>, docId:935F471E400098C63877F0655A873531</keywords>
</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