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 autoCompressPictures="0">
  <p:sldMasterIdLst>
    <p:sldMasterId id="2147483725" r:id="rId4"/>
  </p:sldMasterIdLst>
  <p:notesMasterIdLst>
    <p:notesMasterId r:id="rId34"/>
  </p:notesMasterIdLst>
  <p:handoutMasterIdLst>
    <p:handoutMasterId r:id="rId35"/>
  </p:handoutMasterIdLst>
  <p:sldIdLst>
    <p:sldId id="376" r:id="rId5"/>
    <p:sldId id="407" r:id="rId6"/>
    <p:sldId id="388" r:id="rId7"/>
    <p:sldId id="503" r:id="rId8"/>
    <p:sldId id="409" r:id="rId9"/>
    <p:sldId id="481" r:id="rId10"/>
    <p:sldId id="480" r:id="rId11"/>
    <p:sldId id="482" r:id="rId12"/>
    <p:sldId id="483" r:id="rId13"/>
    <p:sldId id="484" r:id="rId14"/>
    <p:sldId id="485" r:id="rId15"/>
    <p:sldId id="486" r:id="rId16"/>
    <p:sldId id="487" r:id="rId17"/>
    <p:sldId id="504" r:id="rId18"/>
    <p:sldId id="505" r:id="rId19"/>
    <p:sldId id="506" r:id="rId20"/>
    <p:sldId id="507" r:id="rId21"/>
    <p:sldId id="508" r:id="rId22"/>
    <p:sldId id="509" r:id="rId23"/>
    <p:sldId id="510" r:id="rId24"/>
    <p:sldId id="511" r:id="rId25"/>
    <p:sldId id="512" r:id="rId26"/>
    <p:sldId id="513" r:id="rId27"/>
    <p:sldId id="514" r:id="rId28"/>
    <p:sldId id="515" r:id="rId29"/>
    <p:sldId id="516" r:id="rId30"/>
    <p:sldId id="517" r:id="rId31"/>
    <p:sldId id="518" r:id="rId32"/>
    <p:sldId id="387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4" name="Author" initials="A" lastIdx="0" clrIdx="3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BA00"/>
    <a:srgbClr val="0D0D0D"/>
    <a:srgbClr val="2C4A52"/>
    <a:srgbClr val="26262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5026" autoAdjust="0"/>
    <p:restoredTop sz="81840" autoAdjust="0"/>
  </p:normalViewPr>
  <p:slideViewPr>
    <p:cSldViewPr snapToGrid="0" showGuides="1">
      <p:cViewPr>
        <p:scale>
          <a:sx n="66" d="100"/>
          <a:sy n="66" d="100"/>
        </p:scale>
        <p:origin x="1144" y="119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65" d="100"/>
          <a:sy n="65" d="100"/>
        </p:scale>
        <p:origin x="3082" y="3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heme" Target="theme/theme1.xml"/><Relationship Id="rId21" Type="http://schemas.openxmlformats.org/officeDocument/2006/relationships/slide" Target="slides/slide17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commentAuthors" Target="commentAuthor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handoutMaster" Target="handoutMasters/handoutMaster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9740FC1-A039-4409-B7E7-45C7B89E7D72}" type="doc">
      <dgm:prSet loTypeId="urn:microsoft.com/office/officeart/2005/8/layout/radial5" loCatId="cycl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GB"/>
        </a:p>
      </dgm:t>
    </dgm:pt>
    <dgm:pt modelId="{D20863FB-70E6-40FA-9007-EAB75910496D}">
      <dgm:prSet phldrT="[Text]" phldr="0"/>
      <dgm:spPr/>
      <dgm:t>
        <a:bodyPr/>
        <a:lstStyle/>
        <a:p>
          <a:r>
            <a:rPr lang="en-GB" i="1" noProof="0" dirty="0"/>
            <a:t>Threats to CEI</a:t>
          </a:r>
        </a:p>
      </dgm:t>
    </dgm:pt>
    <dgm:pt modelId="{303D179D-CB01-4F2A-BED3-9C785B95A418}" type="parTrans" cxnId="{59945A03-9CBE-4E72-B9F9-783A18711C93}">
      <dgm:prSet/>
      <dgm:spPr/>
      <dgm:t>
        <a:bodyPr/>
        <a:lstStyle/>
        <a:p>
          <a:endParaRPr lang="en-GB"/>
        </a:p>
      </dgm:t>
    </dgm:pt>
    <dgm:pt modelId="{F14FE4FD-63D6-438C-AEE1-DA93044AA103}" type="sibTrans" cxnId="{59945A03-9CBE-4E72-B9F9-783A18711C93}">
      <dgm:prSet/>
      <dgm:spPr/>
      <dgm:t>
        <a:bodyPr/>
        <a:lstStyle/>
        <a:p>
          <a:endParaRPr lang="en-GB"/>
        </a:p>
      </dgm:t>
    </dgm:pt>
    <dgm:pt modelId="{4722C398-C387-44B0-AEDC-6685DE4F17F8}">
      <dgm:prSet phldrT="[Text]" phldr="0" custT="1"/>
      <dgm:spPr/>
      <dgm:t>
        <a:bodyPr/>
        <a:lstStyle/>
        <a:p>
          <a:r>
            <a:rPr lang="en-GB" sz="1400" b="1" noProof="0" dirty="0"/>
            <a:t>Cyber</a:t>
          </a:r>
          <a:br>
            <a:rPr lang="en-GB" sz="1400" noProof="0" dirty="0"/>
          </a:br>
          <a:r>
            <a:rPr lang="en-GB" sz="1400" noProof="0" dirty="0"/>
            <a:t>Malware, intrusion</a:t>
          </a:r>
        </a:p>
      </dgm:t>
    </dgm:pt>
    <dgm:pt modelId="{C3DB0010-4948-4B2A-819F-77BF147F4F9C}" type="parTrans" cxnId="{6258CB21-5A77-433B-AAF3-771D824EE47A}">
      <dgm:prSet/>
      <dgm:spPr/>
      <dgm:t>
        <a:bodyPr/>
        <a:lstStyle/>
        <a:p>
          <a:endParaRPr lang="en-GB" noProof="0" dirty="0"/>
        </a:p>
      </dgm:t>
    </dgm:pt>
    <dgm:pt modelId="{7D4AB7B0-7EF4-4A1C-B9FA-A6AAADF4AB81}" type="sibTrans" cxnId="{6258CB21-5A77-433B-AAF3-771D824EE47A}">
      <dgm:prSet/>
      <dgm:spPr/>
      <dgm:t>
        <a:bodyPr/>
        <a:lstStyle/>
        <a:p>
          <a:endParaRPr lang="en-GB"/>
        </a:p>
      </dgm:t>
    </dgm:pt>
    <dgm:pt modelId="{31967024-A157-48E6-9A78-5A98336E35DA}">
      <dgm:prSet phldrT="[Text]" phldr="0" custT="1"/>
      <dgm:spPr/>
      <dgm:t>
        <a:bodyPr/>
        <a:lstStyle/>
        <a:p>
          <a:r>
            <a:rPr lang="en-GB" sz="1400" b="1" noProof="0" dirty="0"/>
            <a:t>Physical</a:t>
          </a:r>
          <a:br>
            <a:rPr lang="en-GB" sz="1400" noProof="0" dirty="0"/>
          </a:br>
          <a:r>
            <a:rPr lang="en-GB" sz="1400" noProof="0" dirty="0"/>
            <a:t>Sabotage, tampering</a:t>
          </a:r>
        </a:p>
      </dgm:t>
    </dgm:pt>
    <dgm:pt modelId="{171B22F2-97EA-49AC-A963-9367146EBD76}" type="parTrans" cxnId="{1EBB2018-B7BA-4708-BA68-E8DFF22C8C8E}">
      <dgm:prSet/>
      <dgm:spPr/>
      <dgm:t>
        <a:bodyPr/>
        <a:lstStyle/>
        <a:p>
          <a:endParaRPr lang="en-GB" noProof="0" dirty="0"/>
        </a:p>
      </dgm:t>
    </dgm:pt>
    <dgm:pt modelId="{F73D2861-936C-4C68-8516-1E0299AD2C16}" type="sibTrans" cxnId="{1EBB2018-B7BA-4708-BA68-E8DFF22C8C8E}">
      <dgm:prSet/>
      <dgm:spPr/>
      <dgm:t>
        <a:bodyPr/>
        <a:lstStyle/>
        <a:p>
          <a:endParaRPr lang="en-GB"/>
        </a:p>
      </dgm:t>
    </dgm:pt>
    <dgm:pt modelId="{A6D7B66F-D2A1-4C30-BD2D-18D3DA1A95B6}">
      <dgm:prSet phldrT="[Text]" phldr="0" custT="1"/>
      <dgm:spPr/>
      <dgm:t>
        <a:bodyPr/>
        <a:lstStyle/>
        <a:p>
          <a:r>
            <a:rPr lang="en-GB" sz="1400" b="1" noProof="0" dirty="0"/>
            <a:t>Hybrid</a:t>
          </a:r>
          <a:br>
            <a:rPr lang="en-GB" sz="1400" noProof="0" dirty="0"/>
          </a:br>
          <a:r>
            <a:rPr lang="en-GB" sz="1400" noProof="0" dirty="0"/>
            <a:t>Coordinated cyber + physical</a:t>
          </a:r>
        </a:p>
      </dgm:t>
    </dgm:pt>
    <dgm:pt modelId="{335BE6AF-4C63-4592-8B68-D80098073737}" type="parTrans" cxnId="{126E9937-47F1-4A8F-A3C7-E7A1C941CA13}">
      <dgm:prSet/>
      <dgm:spPr/>
      <dgm:t>
        <a:bodyPr/>
        <a:lstStyle/>
        <a:p>
          <a:endParaRPr lang="en-GB" noProof="0" dirty="0"/>
        </a:p>
      </dgm:t>
    </dgm:pt>
    <dgm:pt modelId="{EC942AC9-0E7A-4D23-ADAB-2C81E04324E4}" type="sibTrans" cxnId="{126E9937-47F1-4A8F-A3C7-E7A1C941CA13}">
      <dgm:prSet/>
      <dgm:spPr/>
      <dgm:t>
        <a:bodyPr/>
        <a:lstStyle/>
        <a:p>
          <a:endParaRPr lang="en-GB"/>
        </a:p>
      </dgm:t>
    </dgm:pt>
    <dgm:pt modelId="{C05ADCB8-1230-42F1-8642-024245A4F2F3}">
      <dgm:prSet phldrT="[Text]" phldr="0" custT="1"/>
      <dgm:spPr/>
      <dgm:t>
        <a:bodyPr/>
        <a:lstStyle/>
        <a:p>
          <a:r>
            <a:rPr lang="en-GB" sz="1400" b="1" noProof="0" dirty="0"/>
            <a:t>Natural/</a:t>
          </a:r>
          <a:br>
            <a:rPr lang="en-GB" sz="1400" b="1" noProof="0" dirty="0"/>
          </a:br>
          <a:r>
            <a:rPr lang="en-GB" sz="1400" b="1" noProof="0" dirty="0"/>
            <a:t>Accidental</a:t>
          </a:r>
          <a:br>
            <a:rPr lang="en-GB" sz="1400" noProof="0" dirty="0"/>
          </a:br>
          <a:r>
            <a:rPr lang="en-GB" sz="1400" noProof="0" dirty="0"/>
            <a:t>Storms, fire, operator error</a:t>
          </a:r>
        </a:p>
      </dgm:t>
    </dgm:pt>
    <dgm:pt modelId="{B1C66B9C-4FAC-4321-A765-F8340172A6D2}" type="parTrans" cxnId="{B5A72F0E-DCDE-4A0B-86D7-43C4FE5989E4}">
      <dgm:prSet/>
      <dgm:spPr/>
      <dgm:t>
        <a:bodyPr/>
        <a:lstStyle/>
        <a:p>
          <a:endParaRPr lang="en-GB" noProof="0" dirty="0"/>
        </a:p>
      </dgm:t>
    </dgm:pt>
    <dgm:pt modelId="{E4DBCD08-17D6-4BAE-BDCA-0056E5D9E0BA}" type="sibTrans" cxnId="{B5A72F0E-DCDE-4A0B-86D7-43C4FE5989E4}">
      <dgm:prSet/>
      <dgm:spPr/>
      <dgm:t>
        <a:bodyPr/>
        <a:lstStyle/>
        <a:p>
          <a:endParaRPr lang="en-GB"/>
        </a:p>
      </dgm:t>
    </dgm:pt>
    <dgm:pt modelId="{258AB0B3-F60D-46BF-A327-B832E27427A9}" type="pres">
      <dgm:prSet presAssocID="{B9740FC1-A039-4409-B7E7-45C7B89E7D72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AD634722-C402-412D-AD31-A3E05160DC47}" type="pres">
      <dgm:prSet presAssocID="{D20863FB-70E6-40FA-9007-EAB75910496D}" presName="centerShape" presStyleLbl="node0" presStyleIdx="0" presStyleCnt="1"/>
      <dgm:spPr/>
    </dgm:pt>
    <dgm:pt modelId="{0BFED8EF-D839-4B6F-B91C-0BE6D79B9DD0}" type="pres">
      <dgm:prSet presAssocID="{C3DB0010-4948-4B2A-819F-77BF147F4F9C}" presName="parTrans" presStyleLbl="sibTrans2D1" presStyleIdx="0" presStyleCnt="4"/>
      <dgm:spPr/>
    </dgm:pt>
    <dgm:pt modelId="{ACE45A36-5AA3-43A8-B5C8-758CA599F8CA}" type="pres">
      <dgm:prSet presAssocID="{C3DB0010-4948-4B2A-819F-77BF147F4F9C}" presName="connectorText" presStyleLbl="sibTrans2D1" presStyleIdx="0" presStyleCnt="4"/>
      <dgm:spPr/>
    </dgm:pt>
    <dgm:pt modelId="{EA7C593D-B6C6-4E7A-9490-9459CA631939}" type="pres">
      <dgm:prSet presAssocID="{4722C398-C387-44B0-AEDC-6685DE4F17F8}" presName="node" presStyleLbl="node1" presStyleIdx="0" presStyleCnt="4">
        <dgm:presLayoutVars>
          <dgm:bulletEnabled val="1"/>
        </dgm:presLayoutVars>
      </dgm:prSet>
      <dgm:spPr/>
    </dgm:pt>
    <dgm:pt modelId="{23354BF9-ADEA-4E0F-9E34-A66C2B271D26}" type="pres">
      <dgm:prSet presAssocID="{171B22F2-97EA-49AC-A963-9367146EBD76}" presName="parTrans" presStyleLbl="sibTrans2D1" presStyleIdx="1" presStyleCnt="4"/>
      <dgm:spPr/>
    </dgm:pt>
    <dgm:pt modelId="{915882D4-54EF-4D5B-8E80-C252E0921706}" type="pres">
      <dgm:prSet presAssocID="{171B22F2-97EA-49AC-A963-9367146EBD76}" presName="connectorText" presStyleLbl="sibTrans2D1" presStyleIdx="1" presStyleCnt="4"/>
      <dgm:spPr/>
    </dgm:pt>
    <dgm:pt modelId="{2B1A0DB9-D2B3-4F71-A228-41F10823FC72}" type="pres">
      <dgm:prSet presAssocID="{31967024-A157-48E6-9A78-5A98336E35DA}" presName="node" presStyleLbl="node1" presStyleIdx="1" presStyleCnt="4">
        <dgm:presLayoutVars>
          <dgm:bulletEnabled val="1"/>
        </dgm:presLayoutVars>
      </dgm:prSet>
      <dgm:spPr/>
    </dgm:pt>
    <dgm:pt modelId="{8F64EC9D-BD16-4FD7-8C6F-A31E4440593C}" type="pres">
      <dgm:prSet presAssocID="{335BE6AF-4C63-4592-8B68-D80098073737}" presName="parTrans" presStyleLbl="sibTrans2D1" presStyleIdx="2" presStyleCnt="4"/>
      <dgm:spPr/>
    </dgm:pt>
    <dgm:pt modelId="{5BCA890B-567E-46C4-837F-E5A1D4B03A4F}" type="pres">
      <dgm:prSet presAssocID="{335BE6AF-4C63-4592-8B68-D80098073737}" presName="connectorText" presStyleLbl="sibTrans2D1" presStyleIdx="2" presStyleCnt="4"/>
      <dgm:spPr/>
    </dgm:pt>
    <dgm:pt modelId="{0485772F-E642-4754-91B4-E08FD0DEC825}" type="pres">
      <dgm:prSet presAssocID="{A6D7B66F-D2A1-4C30-BD2D-18D3DA1A95B6}" presName="node" presStyleLbl="node1" presStyleIdx="2" presStyleCnt="4">
        <dgm:presLayoutVars>
          <dgm:bulletEnabled val="1"/>
        </dgm:presLayoutVars>
      </dgm:prSet>
      <dgm:spPr/>
    </dgm:pt>
    <dgm:pt modelId="{CE539764-28EE-4D80-B8F1-12CE7ADE21EE}" type="pres">
      <dgm:prSet presAssocID="{B1C66B9C-4FAC-4321-A765-F8340172A6D2}" presName="parTrans" presStyleLbl="sibTrans2D1" presStyleIdx="3" presStyleCnt="4"/>
      <dgm:spPr/>
    </dgm:pt>
    <dgm:pt modelId="{58DDAD53-814D-4B40-A266-A2941F463F77}" type="pres">
      <dgm:prSet presAssocID="{B1C66B9C-4FAC-4321-A765-F8340172A6D2}" presName="connectorText" presStyleLbl="sibTrans2D1" presStyleIdx="3" presStyleCnt="4"/>
      <dgm:spPr/>
    </dgm:pt>
    <dgm:pt modelId="{71FA5E15-AB7E-4CBB-A5C4-86F9883DC672}" type="pres">
      <dgm:prSet presAssocID="{C05ADCB8-1230-42F1-8642-024245A4F2F3}" presName="node" presStyleLbl="node1" presStyleIdx="3" presStyleCnt="4">
        <dgm:presLayoutVars>
          <dgm:bulletEnabled val="1"/>
        </dgm:presLayoutVars>
      </dgm:prSet>
      <dgm:spPr/>
    </dgm:pt>
  </dgm:ptLst>
  <dgm:cxnLst>
    <dgm:cxn modelId="{5F5CA802-3416-4252-9A2E-040BAFABEFF4}" type="presOf" srcId="{31967024-A157-48E6-9A78-5A98336E35DA}" destId="{2B1A0DB9-D2B3-4F71-A228-41F10823FC72}" srcOrd="0" destOrd="0" presId="urn:microsoft.com/office/officeart/2005/8/layout/radial5"/>
    <dgm:cxn modelId="{59945A03-9CBE-4E72-B9F9-783A18711C93}" srcId="{B9740FC1-A039-4409-B7E7-45C7B89E7D72}" destId="{D20863FB-70E6-40FA-9007-EAB75910496D}" srcOrd="0" destOrd="0" parTransId="{303D179D-CB01-4F2A-BED3-9C785B95A418}" sibTransId="{F14FE4FD-63D6-438C-AEE1-DA93044AA103}"/>
    <dgm:cxn modelId="{DA00D50B-BDB2-4DA3-826E-91FDB1B7D4A9}" type="presOf" srcId="{B9740FC1-A039-4409-B7E7-45C7B89E7D72}" destId="{258AB0B3-F60D-46BF-A327-B832E27427A9}" srcOrd="0" destOrd="0" presId="urn:microsoft.com/office/officeart/2005/8/layout/radial5"/>
    <dgm:cxn modelId="{B5A72F0E-DCDE-4A0B-86D7-43C4FE5989E4}" srcId="{D20863FB-70E6-40FA-9007-EAB75910496D}" destId="{C05ADCB8-1230-42F1-8642-024245A4F2F3}" srcOrd="3" destOrd="0" parTransId="{B1C66B9C-4FAC-4321-A765-F8340172A6D2}" sibTransId="{E4DBCD08-17D6-4BAE-BDCA-0056E5D9E0BA}"/>
    <dgm:cxn modelId="{2FAA0A10-B4FF-4D68-94A1-FE6724930E13}" type="presOf" srcId="{335BE6AF-4C63-4592-8B68-D80098073737}" destId="{5BCA890B-567E-46C4-837F-E5A1D4B03A4F}" srcOrd="1" destOrd="0" presId="urn:microsoft.com/office/officeart/2005/8/layout/radial5"/>
    <dgm:cxn modelId="{1EBB2018-B7BA-4708-BA68-E8DFF22C8C8E}" srcId="{D20863FB-70E6-40FA-9007-EAB75910496D}" destId="{31967024-A157-48E6-9A78-5A98336E35DA}" srcOrd="1" destOrd="0" parTransId="{171B22F2-97EA-49AC-A963-9367146EBD76}" sibTransId="{F73D2861-936C-4C68-8516-1E0299AD2C16}"/>
    <dgm:cxn modelId="{6258CB21-5A77-433B-AAF3-771D824EE47A}" srcId="{D20863FB-70E6-40FA-9007-EAB75910496D}" destId="{4722C398-C387-44B0-AEDC-6685DE4F17F8}" srcOrd="0" destOrd="0" parTransId="{C3DB0010-4948-4B2A-819F-77BF147F4F9C}" sibTransId="{7D4AB7B0-7EF4-4A1C-B9FA-A6AAADF4AB81}"/>
    <dgm:cxn modelId="{126E9937-47F1-4A8F-A3C7-E7A1C941CA13}" srcId="{D20863FB-70E6-40FA-9007-EAB75910496D}" destId="{A6D7B66F-D2A1-4C30-BD2D-18D3DA1A95B6}" srcOrd="2" destOrd="0" parTransId="{335BE6AF-4C63-4592-8B68-D80098073737}" sibTransId="{EC942AC9-0E7A-4D23-ADAB-2C81E04324E4}"/>
    <dgm:cxn modelId="{A0095E42-23A5-418E-9286-1354E439A9E4}" type="presOf" srcId="{C3DB0010-4948-4B2A-819F-77BF147F4F9C}" destId="{0BFED8EF-D839-4B6F-B91C-0BE6D79B9DD0}" srcOrd="0" destOrd="0" presId="urn:microsoft.com/office/officeart/2005/8/layout/radial5"/>
    <dgm:cxn modelId="{A000637D-398C-4EE5-A29E-002B040C5A0D}" type="presOf" srcId="{C3DB0010-4948-4B2A-819F-77BF147F4F9C}" destId="{ACE45A36-5AA3-43A8-B5C8-758CA599F8CA}" srcOrd="1" destOrd="0" presId="urn:microsoft.com/office/officeart/2005/8/layout/radial5"/>
    <dgm:cxn modelId="{FC41057E-85F0-45EC-8C39-0AE7B39DBA4E}" type="presOf" srcId="{4722C398-C387-44B0-AEDC-6685DE4F17F8}" destId="{EA7C593D-B6C6-4E7A-9490-9459CA631939}" srcOrd="0" destOrd="0" presId="urn:microsoft.com/office/officeart/2005/8/layout/radial5"/>
    <dgm:cxn modelId="{480DCC7F-9CC7-4712-A2E7-10B5CDA31EF6}" type="presOf" srcId="{B1C66B9C-4FAC-4321-A765-F8340172A6D2}" destId="{CE539764-28EE-4D80-B8F1-12CE7ADE21EE}" srcOrd="0" destOrd="0" presId="urn:microsoft.com/office/officeart/2005/8/layout/radial5"/>
    <dgm:cxn modelId="{5C671B8D-7108-4CF1-808E-BC2455236A17}" type="presOf" srcId="{C05ADCB8-1230-42F1-8642-024245A4F2F3}" destId="{71FA5E15-AB7E-4CBB-A5C4-86F9883DC672}" srcOrd="0" destOrd="0" presId="urn:microsoft.com/office/officeart/2005/8/layout/radial5"/>
    <dgm:cxn modelId="{8799169B-AD84-4FC7-9EDB-3F3E41D7D745}" type="presOf" srcId="{171B22F2-97EA-49AC-A963-9367146EBD76}" destId="{23354BF9-ADEA-4E0F-9E34-A66C2B271D26}" srcOrd="0" destOrd="0" presId="urn:microsoft.com/office/officeart/2005/8/layout/radial5"/>
    <dgm:cxn modelId="{C5B9E7B1-AA5E-4C4C-8BAA-F2F69E5E8D71}" type="presOf" srcId="{A6D7B66F-D2A1-4C30-BD2D-18D3DA1A95B6}" destId="{0485772F-E642-4754-91B4-E08FD0DEC825}" srcOrd="0" destOrd="0" presId="urn:microsoft.com/office/officeart/2005/8/layout/radial5"/>
    <dgm:cxn modelId="{F9AD61B5-0149-460F-BA72-FEBED9074B41}" type="presOf" srcId="{335BE6AF-4C63-4592-8B68-D80098073737}" destId="{8F64EC9D-BD16-4FD7-8C6F-A31E4440593C}" srcOrd="0" destOrd="0" presId="urn:microsoft.com/office/officeart/2005/8/layout/radial5"/>
    <dgm:cxn modelId="{0CD974B9-8E06-4FD4-89B8-8C4A0F96EA8D}" type="presOf" srcId="{D20863FB-70E6-40FA-9007-EAB75910496D}" destId="{AD634722-C402-412D-AD31-A3E05160DC47}" srcOrd="0" destOrd="0" presId="urn:microsoft.com/office/officeart/2005/8/layout/radial5"/>
    <dgm:cxn modelId="{AAA39CEA-DE50-4B40-B3F1-77C1F011AB47}" type="presOf" srcId="{B1C66B9C-4FAC-4321-A765-F8340172A6D2}" destId="{58DDAD53-814D-4B40-A266-A2941F463F77}" srcOrd="1" destOrd="0" presId="urn:microsoft.com/office/officeart/2005/8/layout/radial5"/>
    <dgm:cxn modelId="{E6DE70EE-ED93-4C57-91D9-C6975C6EAAA0}" type="presOf" srcId="{171B22F2-97EA-49AC-A963-9367146EBD76}" destId="{915882D4-54EF-4D5B-8E80-C252E0921706}" srcOrd="1" destOrd="0" presId="urn:microsoft.com/office/officeart/2005/8/layout/radial5"/>
    <dgm:cxn modelId="{2007A671-A619-41B0-8D80-980098A2DEC8}" type="presParOf" srcId="{258AB0B3-F60D-46BF-A327-B832E27427A9}" destId="{AD634722-C402-412D-AD31-A3E05160DC47}" srcOrd="0" destOrd="0" presId="urn:microsoft.com/office/officeart/2005/8/layout/radial5"/>
    <dgm:cxn modelId="{D0612C98-3504-4E81-8E7A-E4CA6C3AC2E7}" type="presParOf" srcId="{258AB0B3-F60D-46BF-A327-B832E27427A9}" destId="{0BFED8EF-D839-4B6F-B91C-0BE6D79B9DD0}" srcOrd="1" destOrd="0" presId="urn:microsoft.com/office/officeart/2005/8/layout/radial5"/>
    <dgm:cxn modelId="{3209B4F5-2954-4E52-99A7-7699F1E691E0}" type="presParOf" srcId="{0BFED8EF-D839-4B6F-B91C-0BE6D79B9DD0}" destId="{ACE45A36-5AA3-43A8-B5C8-758CA599F8CA}" srcOrd="0" destOrd="0" presId="urn:microsoft.com/office/officeart/2005/8/layout/radial5"/>
    <dgm:cxn modelId="{96E571A8-1FCA-460C-97B4-5F34382F7395}" type="presParOf" srcId="{258AB0B3-F60D-46BF-A327-B832E27427A9}" destId="{EA7C593D-B6C6-4E7A-9490-9459CA631939}" srcOrd="2" destOrd="0" presId="urn:microsoft.com/office/officeart/2005/8/layout/radial5"/>
    <dgm:cxn modelId="{01A5A1A4-D089-4564-8C64-14796BCE7B29}" type="presParOf" srcId="{258AB0B3-F60D-46BF-A327-B832E27427A9}" destId="{23354BF9-ADEA-4E0F-9E34-A66C2B271D26}" srcOrd="3" destOrd="0" presId="urn:microsoft.com/office/officeart/2005/8/layout/radial5"/>
    <dgm:cxn modelId="{8BC3F1B6-C652-463E-A710-23D6987BD779}" type="presParOf" srcId="{23354BF9-ADEA-4E0F-9E34-A66C2B271D26}" destId="{915882D4-54EF-4D5B-8E80-C252E0921706}" srcOrd="0" destOrd="0" presId="urn:microsoft.com/office/officeart/2005/8/layout/radial5"/>
    <dgm:cxn modelId="{3C6ADAC3-77A8-43A9-8EF1-F63E34522C36}" type="presParOf" srcId="{258AB0B3-F60D-46BF-A327-B832E27427A9}" destId="{2B1A0DB9-D2B3-4F71-A228-41F10823FC72}" srcOrd="4" destOrd="0" presId="urn:microsoft.com/office/officeart/2005/8/layout/radial5"/>
    <dgm:cxn modelId="{9291BBA2-668F-4486-A66D-113DF2697E9C}" type="presParOf" srcId="{258AB0B3-F60D-46BF-A327-B832E27427A9}" destId="{8F64EC9D-BD16-4FD7-8C6F-A31E4440593C}" srcOrd="5" destOrd="0" presId="urn:microsoft.com/office/officeart/2005/8/layout/radial5"/>
    <dgm:cxn modelId="{3A131EC5-B8A3-4103-AA42-DECCFDE3134F}" type="presParOf" srcId="{8F64EC9D-BD16-4FD7-8C6F-A31E4440593C}" destId="{5BCA890B-567E-46C4-837F-E5A1D4B03A4F}" srcOrd="0" destOrd="0" presId="urn:microsoft.com/office/officeart/2005/8/layout/radial5"/>
    <dgm:cxn modelId="{3D29B940-E51F-4B7E-9D46-DE4F075A6BF7}" type="presParOf" srcId="{258AB0B3-F60D-46BF-A327-B832E27427A9}" destId="{0485772F-E642-4754-91B4-E08FD0DEC825}" srcOrd="6" destOrd="0" presId="urn:microsoft.com/office/officeart/2005/8/layout/radial5"/>
    <dgm:cxn modelId="{EAE1D380-AD71-4DFD-8C0F-FD06541C0074}" type="presParOf" srcId="{258AB0B3-F60D-46BF-A327-B832E27427A9}" destId="{CE539764-28EE-4D80-B8F1-12CE7ADE21EE}" srcOrd="7" destOrd="0" presId="urn:microsoft.com/office/officeart/2005/8/layout/radial5"/>
    <dgm:cxn modelId="{E97C3E80-346B-4E3F-B7B4-0F6DA4453C85}" type="presParOf" srcId="{CE539764-28EE-4D80-B8F1-12CE7ADE21EE}" destId="{58DDAD53-814D-4B40-A266-A2941F463F77}" srcOrd="0" destOrd="0" presId="urn:microsoft.com/office/officeart/2005/8/layout/radial5"/>
    <dgm:cxn modelId="{BA8DBFDA-4E23-46E4-BBD8-8F82CCC5FFD2}" type="presParOf" srcId="{258AB0B3-F60D-46BF-A327-B832E27427A9}" destId="{71FA5E15-AB7E-4CBB-A5C4-86F9883DC672}" srcOrd="8" destOrd="0" presId="urn:microsoft.com/office/officeart/2005/8/layout/radial5"/>
  </dgm:cxnLst>
  <dgm:bg>
    <a:solidFill>
      <a:schemeClr val="tx1"/>
    </a:solidFill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68DE2A3-255D-43BD-90EC-01B4FA12E070}" type="doc">
      <dgm:prSet loTypeId="urn:microsoft.com/office/officeart/2005/8/layout/process2" loCatId="process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GB"/>
        </a:p>
      </dgm:t>
    </dgm:pt>
    <dgm:pt modelId="{227C512E-58DF-4FC5-BE69-47ED0CE6F5EF}">
      <dgm:prSet phldrT="[Text]" phldr="0"/>
      <dgm:spPr/>
      <dgm:t>
        <a:bodyPr/>
        <a:lstStyle/>
        <a:p>
          <a:r>
            <a:rPr lang="en-GB" b="1" noProof="0" dirty="0"/>
            <a:t>Initial access</a:t>
          </a:r>
          <a:br>
            <a:rPr lang="en-GB" noProof="0" dirty="0"/>
          </a:br>
          <a:r>
            <a:rPr lang="en-GB" noProof="0" dirty="0"/>
            <a:t>Phishing/creds/VPN</a:t>
          </a:r>
        </a:p>
      </dgm:t>
    </dgm:pt>
    <dgm:pt modelId="{D1CD7029-5A65-4FC4-9AC6-CA4CCC3B5CFC}" type="parTrans" cxnId="{8B106CC1-7F14-481A-8783-D70B67CFAD60}">
      <dgm:prSet/>
      <dgm:spPr/>
      <dgm:t>
        <a:bodyPr/>
        <a:lstStyle/>
        <a:p>
          <a:endParaRPr lang="en-GB"/>
        </a:p>
      </dgm:t>
    </dgm:pt>
    <dgm:pt modelId="{974E2128-32AE-418A-85B4-E72C45D3F565}" type="sibTrans" cxnId="{8B106CC1-7F14-481A-8783-D70B67CFAD60}">
      <dgm:prSet/>
      <dgm:spPr/>
      <dgm:t>
        <a:bodyPr/>
        <a:lstStyle/>
        <a:p>
          <a:endParaRPr lang="en-GB" noProof="0" dirty="0"/>
        </a:p>
      </dgm:t>
    </dgm:pt>
    <dgm:pt modelId="{AB9BCB37-1823-45F0-A939-B32DB12C6F30}">
      <dgm:prSet phldrT="[Text]" phldr="0"/>
      <dgm:spPr/>
      <dgm:t>
        <a:bodyPr/>
        <a:lstStyle/>
        <a:p>
          <a:r>
            <a:rPr lang="en-GB" b="1" noProof="0" dirty="0"/>
            <a:t>Lateral move</a:t>
          </a:r>
          <a:br>
            <a:rPr lang="en-GB" noProof="0" dirty="0"/>
          </a:br>
          <a:r>
            <a:rPr lang="en-GB" noProof="0" dirty="0"/>
            <a:t>IT privilege escalation</a:t>
          </a:r>
        </a:p>
      </dgm:t>
    </dgm:pt>
    <dgm:pt modelId="{B0635686-0CE3-4347-8838-53D45EEC7BA8}" type="parTrans" cxnId="{60C93286-510A-40ED-A172-6A55EE8449AE}">
      <dgm:prSet/>
      <dgm:spPr/>
      <dgm:t>
        <a:bodyPr/>
        <a:lstStyle/>
        <a:p>
          <a:endParaRPr lang="en-GB"/>
        </a:p>
      </dgm:t>
    </dgm:pt>
    <dgm:pt modelId="{2503A00F-CBEF-46BD-A8A0-EC125DC94CB4}" type="sibTrans" cxnId="{60C93286-510A-40ED-A172-6A55EE8449AE}">
      <dgm:prSet/>
      <dgm:spPr/>
      <dgm:t>
        <a:bodyPr/>
        <a:lstStyle/>
        <a:p>
          <a:endParaRPr lang="en-GB" noProof="0" dirty="0"/>
        </a:p>
      </dgm:t>
    </dgm:pt>
    <dgm:pt modelId="{CB8C328F-7157-46B0-BAFB-F710C7935A02}">
      <dgm:prSet phldrT="[Text]" phldr="0"/>
      <dgm:spPr/>
      <dgm:t>
        <a:bodyPr/>
        <a:lstStyle/>
        <a:p>
          <a:r>
            <a:rPr lang="en-GB" b="1" noProof="0" dirty="0"/>
            <a:t>Cross boundary</a:t>
          </a:r>
          <a:br>
            <a:rPr lang="en-GB" noProof="0" dirty="0"/>
          </a:br>
          <a:r>
            <a:rPr lang="en-GB" noProof="0" dirty="0"/>
            <a:t>Segmentation failure</a:t>
          </a:r>
        </a:p>
      </dgm:t>
    </dgm:pt>
    <dgm:pt modelId="{8E0772B8-515E-4F63-82C5-35779205D29C}" type="parTrans" cxnId="{C3D7BA8A-1E09-4AC1-BDB7-68AD142559CB}">
      <dgm:prSet/>
      <dgm:spPr/>
      <dgm:t>
        <a:bodyPr/>
        <a:lstStyle/>
        <a:p>
          <a:endParaRPr lang="en-GB"/>
        </a:p>
      </dgm:t>
    </dgm:pt>
    <dgm:pt modelId="{26141443-61CC-4C90-B570-1D5CC344A242}" type="sibTrans" cxnId="{C3D7BA8A-1E09-4AC1-BDB7-68AD142559CB}">
      <dgm:prSet/>
      <dgm:spPr/>
      <dgm:t>
        <a:bodyPr/>
        <a:lstStyle/>
        <a:p>
          <a:endParaRPr lang="en-GB" noProof="0" dirty="0"/>
        </a:p>
      </dgm:t>
    </dgm:pt>
    <dgm:pt modelId="{F70E1AA7-CB74-473E-822E-4745FC14F170}">
      <dgm:prSet phldrT="[Text]" phldr="0"/>
      <dgm:spPr/>
      <dgm:t>
        <a:bodyPr/>
        <a:lstStyle/>
        <a:p>
          <a:r>
            <a:rPr lang="en-GB" b="1" noProof="0" dirty="0"/>
            <a:t>OT control</a:t>
          </a:r>
          <a:br>
            <a:rPr lang="en-GB" noProof="0" dirty="0"/>
          </a:br>
          <a:r>
            <a:rPr lang="en-GB" noProof="0" dirty="0"/>
            <a:t>HMI/ENG/SCADA access</a:t>
          </a:r>
        </a:p>
      </dgm:t>
    </dgm:pt>
    <dgm:pt modelId="{2EAD5E26-55C6-4444-A7A7-6F3DBF71F233}" type="parTrans" cxnId="{DF8C25F8-A48B-4019-8B96-DC8B71EDCB5F}">
      <dgm:prSet/>
      <dgm:spPr/>
      <dgm:t>
        <a:bodyPr/>
        <a:lstStyle/>
        <a:p>
          <a:endParaRPr lang="en-GB"/>
        </a:p>
      </dgm:t>
    </dgm:pt>
    <dgm:pt modelId="{9FCBD6C9-CA2F-49E9-B9A0-26EEEDDC9189}" type="sibTrans" cxnId="{DF8C25F8-A48B-4019-8B96-DC8B71EDCB5F}">
      <dgm:prSet/>
      <dgm:spPr/>
      <dgm:t>
        <a:bodyPr/>
        <a:lstStyle/>
        <a:p>
          <a:endParaRPr lang="en-GB" noProof="0" dirty="0"/>
        </a:p>
      </dgm:t>
    </dgm:pt>
    <dgm:pt modelId="{D5303A54-6221-4AB1-B36C-0A81412D939A}">
      <dgm:prSet phldrT="[Text]" phldr="0"/>
      <dgm:spPr/>
      <dgm:t>
        <a:bodyPr/>
        <a:lstStyle/>
        <a:p>
          <a:r>
            <a:rPr lang="en-GB" b="1" noProof="0" dirty="0"/>
            <a:t>Physical impact</a:t>
          </a:r>
          <a:br>
            <a:rPr lang="en-GB" noProof="0" dirty="0"/>
          </a:br>
          <a:r>
            <a:rPr lang="en-GB" noProof="0" dirty="0"/>
            <a:t>Setpoint/logic manipulation</a:t>
          </a:r>
        </a:p>
      </dgm:t>
    </dgm:pt>
    <dgm:pt modelId="{915B10F2-5E17-4F21-8117-E4B6BA0819E2}" type="parTrans" cxnId="{360F14C4-80E2-42A1-A7F8-20C8079D7B0C}">
      <dgm:prSet/>
      <dgm:spPr/>
      <dgm:t>
        <a:bodyPr/>
        <a:lstStyle/>
        <a:p>
          <a:endParaRPr lang="en-GB"/>
        </a:p>
      </dgm:t>
    </dgm:pt>
    <dgm:pt modelId="{8920EF44-742D-442A-BADB-CABC5682FCAE}" type="sibTrans" cxnId="{360F14C4-80E2-42A1-A7F8-20C8079D7B0C}">
      <dgm:prSet/>
      <dgm:spPr/>
      <dgm:t>
        <a:bodyPr/>
        <a:lstStyle/>
        <a:p>
          <a:endParaRPr lang="en-GB"/>
        </a:p>
      </dgm:t>
    </dgm:pt>
    <dgm:pt modelId="{829D7F9E-ABF7-4CA8-BAD0-8248D753284D}" type="pres">
      <dgm:prSet presAssocID="{F68DE2A3-255D-43BD-90EC-01B4FA12E070}" presName="linearFlow" presStyleCnt="0">
        <dgm:presLayoutVars>
          <dgm:resizeHandles val="exact"/>
        </dgm:presLayoutVars>
      </dgm:prSet>
      <dgm:spPr/>
    </dgm:pt>
    <dgm:pt modelId="{B81409E0-FF30-4B99-9723-61BFCA0F89A1}" type="pres">
      <dgm:prSet presAssocID="{227C512E-58DF-4FC5-BE69-47ED0CE6F5EF}" presName="node" presStyleLbl="node1" presStyleIdx="0" presStyleCnt="5">
        <dgm:presLayoutVars>
          <dgm:bulletEnabled val="1"/>
        </dgm:presLayoutVars>
      </dgm:prSet>
      <dgm:spPr/>
    </dgm:pt>
    <dgm:pt modelId="{E663F531-7352-4367-A6AA-7B39EFE0F73C}" type="pres">
      <dgm:prSet presAssocID="{974E2128-32AE-418A-85B4-E72C45D3F565}" presName="sibTrans" presStyleLbl="sibTrans2D1" presStyleIdx="0" presStyleCnt="4"/>
      <dgm:spPr/>
    </dgm:pt>
    <dgm:pt modelId="{584E3B7F-1D9B-47C9-9694-0FC94D702FBC}" type="pres">
      <dgm:prSet presAssocID="{974E2128-32AE-418A-85B4-E72C45D3F565}" presName="connectorText" presStyleLbl="sibTrans2D1" presStyleIdx="0" presStyleCnt="4"/>
      <dgm:spPr/>
    </dgm:pt>
    <dgm:pt modelId="{35590E11-6338-4E93-99A8-B9921D8C3872}" type="pres">
      <dgm:prSet presAssocID="{AB9BCB37-1823-45F0-A939-B32DB12C6F30}" presName="node" presStyleLbl="node1" presStyleIdx="1" presStyleCnt="5">
        <dgm:presLayoutVars>
          <dgm:bulletEnabled val="1"/>
        </dgm:presLayoutVars>
      </dgm:prSet>
      <dgm:spPr/>
    </dgm:pt>
    <dgm:pt modelId="{E9ED1C89-5E67-4303-A1ED-DA4B65B865E3}" type="pres">
      <dgm:prSet presAssocID="{2503A00F-CBEF-46BD-A8A0-EC125DC94CB4}" presName="sibTrans" presStyleLbl="sibTrans2D1" presStyleIdx="1" presStyleCnt="4"/>
      <dgm:spPr/>
    </dgm:pt>
    <dgm:pt modelId="{250038A2-B468-489E-AFA0-3A15BA0ECE4F}" type="pres">
      <dgm:prSet presAssocID="{2503A00F-CBEF-46BD-A8A0-EC125DC94CB4}" presName="connectorText" presStyleLbl="sibTrans2D1" presStyleIdx="1" presStyleCnt="4"/>
      <dgm:spPr/>
    </dgm:pt>
    <dgm:pt modelId="{06373F08-BB50-4771-93CB-E30A893ECD16}" type="pres">
      <dgm:prSet presAssocID="{CB8C328F-7157-46B0-BAFB-F710C7935A02}" presName="node" presStyleLbl="node1" presStyleIdx="2" presStyleCnt="5">
        <dgm:presLayoutVars>
          <dgm:bulletEnabled val="1"/>
        </dgm:presLayoutVars>
      </dgm:prSet>
      <dgm:spPr/>
    </dgm:pt>
    <dgm:pt modelId="{474B98F8-8300-4905-899F-F0CF91502FEA}" type="pres">
      <dgm:prSet presAssocID="{26141443-61CC-4C90-B570-1D5CC344A242}" presName="sibTrans" presStyleLbl="sibTrans2D1" presStyleIdx="2" presStyleCnt="4"/>
      <dgm:spPr/>
    </dgm:pt>
    <dgm:pt modelId="{1AF1C11C-0DC9-4CC5-83CD-4CD5178055F8}" type="pres">
      <dgm:prSet presAssocID="{26141443-61CC-4C90-B570-1D5CC344A242}" presName="connectorText" presStyleLbl="sibTrans2D1" presStyleIdx="2" presStyleCnt="4"/>
      <dgm:spPr/>
    </dgm:pt>
    <dgm:pt modelId="{6F2B50D6-1A30-41B7-ACE8-B64239B2681C}" type="pres">
      <dgm:prSet presAssocID="{F70E1AA7-CB74-473E-822E-4745FC14F170}" presName="node" presStyleLbl="node1" presStyleIdx="3" presStyleCnt="5">
        <dgm:presLayoutVars>
          <dgm:bulletEnabled val="1"/>
        </dgm:presLayoutVars>
      </dgm:prSet>
      <dgm:spPr/>
    </dgm:pt>
    <dgm:pt modelId="{4CFB0C37-2637-4A7A-8081-D575EA8D5B96}" type="pres">
      <dgm:prSet presAssocID="{9FCBD6C9-CA2F-49E9-B9A0-26EEEDDC9189}" presName="sibTrans" presStyleLbl="sibTrans2D1" presStyleIdx="3" presStyleCnt="4"/>
      <dgm:spPr/>
    </dgm:pt>
    <dgm:pt modelId="{D9C79B60-D860-4535-AF51-E06BB0705A18}" type="pres">
      <dgm:prSet presAssocID="{9FCBD6C9-CA2F-49E9-B9A0-26EEEDDC9189}" presName="connectorText" presStyleLbl="sibTrans2D1" presStyleIdx="3" presStyleCnt="4"/>
      <dgm:spPr/>
    </dgm:pt>
    <dgm:pt modelId="{CEDBF128-4E4D-401F-9BE5-C3A4267D7B7D}" type="pres">
      <dgm:prSet presAssocID="{D5303A54-6221-4AB1-B36C-0A81412D939A}" presName="node" presStyleLbl="node1" presStyleIdx="4" presStyleCnt="5">
        <dgm:presLayoutVars>
          <dgm:bulletEnabled val="1"/>
        </dgm:presLayoutVars>
      </dgm:prSet>
      <dgm:spPr/>
    </dgm:pt>
  </dgm:ptLst>
  <dgm:cxnLst>
    <dgm:cxn modelId="{E8E50C1E-3064-42CF-9E7B-DF662E480177}" type="presOf" srcId="{9FCBD6C9-CA2F-49E9-B9A0-26EEEDDC9189}" destId="{4CFB0C37-2637-4A7A-8081-D575EA8D5B96}" srcOrd="0" destOrd="0" presId="urn:microsoft.com/office/officeart/2005/8/layout/process2"/>
    <dgm:cxn modelId="{D26FD026-1C15-457A-B1BE-933F7322B002}" type="presOf" srcId="{F68DE2A3-255D-43BD-90EC-01B4FA12E070}" destId="{829D7F9E-ABF7-4CA8-BAD0-8248D753284D}" srcOrd="0" destOrd="0" presId="urn:microsoft.com/office/officeart/2005/8/layout/process2"/>
    <dgm:cxn modelId="{F6849A31-994F-4BD4-B727-B08912CF7115}" type="presOf" srcId="{26141443-61CC-4C90-B570-1D5CC344A242}" destId="{1AF1C11C-0DC9-4CC5-83CD-4CD5178055F8}" srcOrd="1" destOrd="0" presId="urn:microsoft.com/office/officeart/2005/8/layout/process2"/>
    <dgm:cxn modelId="{38DA8A5C-EBA4-48CE-B674-46DBE23354CE}" type="presOf" srcId="{227C512E-58DF-4FC5-BE69-47ED0CE6F5EF}" destId="{B81409E0-FF30-4B99-9723-61BFCA0F89A1}" srcOrd="0" destOrd="0" presId="urn:microsoft.com/office/officeart/2005/8/layout/process2"/>
    <dgm:cxn modelId="{87136367-946D-4166-8C6B-6F596F53720E}" type="presOf" srcId="{974E2128-32AE-418A-85B4-E72C45D3F565}" destId="{584E3B7F-1D9B-47C9-9694-0FC94D702FBC}" srcOrd="1" destOrd="0" presId="urn:microsoft.com/office/officeart/2005/8/layout/process2"/>
    <dgm:cxn modelId="{60C93286-510A-40ED-A172-6A55EE8449AE}" srcId="{F68DE2A3-255D-43BD-90EC-01B4FA12E070}" destId="{AB9BCB37-1823-45F0-A939-B32DB12C6F30}" srcOrd="1" destOrd="0" parTransId="{B0635686-0CE3-4347-8838-53D45EEC7BA8}" sibTransId="{2503A00F-CBEF-46BD-A8A0-EC125DC94CB4}"/>
    <dgm:cxn modelId="{C3D7BA8A-1E09-4AC1-BDB7-68AD142559CB}" srcId="{F68DE2A3-255D-43BD-90EC-01B4FA12E070}" destId="{CB8C328F-7157-46B0-BAFB-F710C7935A02}" srcOrd="2" destOrd="0" parTransId="{8E0772B8-515E-4F63-82C5-35779205D29C}" sibTransId="{26141443-61CC-4C90-B570-1D5CC344A242}"/>
    <dgm:cxn modelId="{8EF3399C-D9D7-4187-B02A-1239597D6ACA}" type="presOf" srcId="{F70E1AA7-CB74-473E-822E-4745FC14F170}" destId="{6F2B50D6-1A30-41B7-ACE8-B64239B2681C}" srcOrd="0" destOrd="0" presId="urn:microsoft.com/office/officeart/2005/8/layout/process2"/>
    <dgm:cxn modelId="{EF72D0AA-6626-43CC-9191-FFA26DDBECC1}" type="presOf" srcId="{974E2128-32AE-418A-85B4-E72C45D3F565}" destId="{E663F531-7352-4367-A6AA-7B39EFE0F73C}" srcOrd="0" destOrd="0" presId="urn:microsoft.com/office/officeart/2005/8/layout/process2"/>
    <dgm:cxn modelId="{435886B6-7E7E-4C94-B7BC-9F732B2D6CFD}" type="presOf" srcId="{2503A00F-CBEF-46BD-A8A0-EC125DC94CB4}" destId="{E9ED1C89-5E67-4303-A1ED-DA4B65B865E3}" srcOrd="0" destOrd="0" presId="urn:microsoft.com/office/officeart/2005/8/layout/process2"/>
    <dgm:cxn modelId="{8B106CC1-7F14-481A-8783-D70B67CFAD60}" srcId="{F68DE2A3-255D-43BD-90EC-01B4FA12E070}" destId="{227C512E-58DF-4FC5-BE69-47ED0CE6F5EF}" srcOrd="0" destOrd="0" parTransId="{D1CD7029-5A65-4FC4-9AC6-CA4CCC3B5CFC}" sibTransId="{974E2128-32AE-418A-85B4-E72C45D3F565}"/>
    <dgm:cxn modelId="{360F14C4-80E2-42A1-A7F8-20C8079D7B0C}" srcId="{F68DE2A3-255D-43BD-90EC-01B4FA12E070}" destId="{D5303A54-6221-4AB1-B36C-0A81412D939A}" srcOrd="4" destOrd="0" parTransId="{915B10F2-5E17-4F21-8117-E4B6BA0819E2}" sibTransId="{8920EF44-742D-442A-BADB-CABC5682FCAE}"/>
    <dgm:cxn modelId="{49779CC7-27D4-4003-A5F8-22DCDE981801}" type="presOf" srcId="{9FCBD6C9-CA2F-49E9-B9A0-26EEEDDC9189}" destId="{D9C79B60-D860-4535-AF51-E06BB0705A18}" srcOrd="1" destOrd="0" presId="urn:microsoft.com/office/officeart/2005/8/layout/process2"/>
    <dgm:cxn modelId="{B2CC08D4-733F-41B5-8CFE-7AB9799C632D}" type="presOf" srcId="{CB8C328F-7157-46B0-BAFB-F710C7935A02}" destId="{06373F08-BB50-4771-93CB-E30A893ECD16}" srcOrd="0" destOrd="0" presId="urn:microsoft.com/office/officeart/2005/8/layout/process2"/>
    <dgm:cxn modelId="{260B1CDA-4FF9-48DC-9367-EFC3F94D8B7B}" type="presOf" srcId="{D5303A54-6221-4AB1-B36C-0A81412D939A}" destId="{CEDBF128-4E4D-401F-9BE5-C3A4267D7B7D}" srcOrd="0" destOrd="0" presId="urn:microsoft.com/office/officeart/2005/8/layout/process2"/>
    <dgm:cxn modelId="{6BCF0ADF-AE0C-4657-A598-FC87AF8B5B45}" type="presOf" srcId="{2503A00F-CBEF-46BD-A8A0-EC125DC94CB4}" destId="{250038A2-B468-489E-AFA0-3A15BA0ECE4F}" srcOrd="1" destOrd="0" presId="urn:microsoft.com/office/officeart/2005/8/layout/process2"/>
    <dgm:cxn modelId="{4E5962E9-307D-401F-9A19-13473AC3E14D}" type="presOf" srcId="{AB9BCB37-1823-45F0-A939-B32DB12C6F30}" destId="{35590E11-6338-4E93-99A8-B9921D8C3872}" srcOrd="0" destOrd="0" presId="urn:microsoft.com/office/officeart/2005/8/layout/process2"/>
    <dgm:cxn modelId="{5FC584F2-A743-442F-B6B0-089F4EF1638B}" type="presOf" srcId="{26141443-61CC-4C90-B570-1D5CC344A242}" destId="{474B98F8-8300-4905-899F-F0CF91502FEA}" srcOrd="0" destOrd="0" presId="urn:microsoft.com/office/officeart/2005/8/layout/process2"/>
    <dgm:cxn modelId="{DF8C25F8-A48B-4019-8B96-DC8B71EDCB5F}" srcId="{F68DE2A3-255D-43BD-90EC-01B4FA12E070}" destId="{F70E1AA7-CB74-473E-822E-4745FC14F170}" srcOrd="3" destOrd="0" parTransId="{2EAD5E26-55C6-4444-A7A7-6F3DBF71F233}" sibTransId="{9FCBD6C9-CA2F-49E9-B9A0-26EEEDDC9189}"/>
    <dgm:cxn modelId="{B70C6719-EF7F-4440-BCA2-E521449DE850}" type="presParOf" srcId="{829D7F9E-ABF7-4CA8-BAD0-8248D753284D}" destId="{B81409E0-FF30-4B99-9723-61BFCA0F89A1}" srcOrd="0" destOrd="0" presId="urn:microsoft.com/office/officeart/2005/8/layout/process2"/>
    <dgm:cxn modelId="{16A0199E-084F-41DF-AABE-234FF0FFAC16}" type="presParOf" srcId="{829D7F9E-ABF7-4CA8-BAD0-8248D753284D}" destId="{E663F531-7352-4367-A6AA-7B39EFE0F73C}" srcOrd="1" destOrd="0" presId="urn:microsoft.com/office/officeart/2005/8/layout/process2"/>
    <dgm:cxn modelId="{BFACCF90-7AB8-4C0D-978D-276043F131DD}" type="presParOf" srcId="{E663F531-7352-4367-A6AA-7B39EFE0F73C}" destId="{584E3B7F-1D9B-47C9-9694-0FC94D702FBC}" srcOrd="0" destOrd="0" presId="urn:microsoft.com/office/officeart/2005/8/layout/process2"/>
    <dgm:cxn modelId="{89AB1628-7D2D-4DBF-B069-DAFB86308B4E}" type="presParOf" srcId="{829D7F9E-ABF7-4CA8-BAD0-8248D753284D}" destId="{35590E11-6338-4E93-99A8-B9921D8C3872}" srcOrd="2" destOrd="0" presId="urn:microsoft.com/office/officeart/2005/8/layout/process2"/>
    <dgm:cxn modelId="{94381CF7-670A-471B-93E6-6249F46CD038}" type="presParOf" srcId="{829D7F9E-ABF7-4CA8-BAD0-8248D753284D}" destId="{E9ED1C89-5E67-4303-A1ED-DA4B65B865E3}" srcOrd="3" destOrd="0" presId="urn:microsoft.com/office/officeart/2005/8/layout/process2"/>
    <dgm:cxn modelId="{0F8FDEBA-B263-460E-A0FA-C6116C9DA1AB}" type="presParOf" srcId="{E9ED1C89-5E67-4303-A1ED-DA4B65B865E3}" destId="{250038A2-B468-489E-AFA0-3A15BA0ECE4F}" srcOrd="0" destOrd="0" presId="urn:microsoft.com/office/officeart/2005/8/layout/process2"/>
    <dgm:cxn modelId="{DB902762-C1FB-465D-89AB-9E67613A33DA}" type="presParOf" srcId="{829D7F9E-ABF7-4CA8-BAD0-8248D753284D}" destId="{06373F08-BB50-4771-93CB-E30A893ECD16}" srcOrd="4" destOrd="0" presId="urn:microsoft.com/office/officeart/2005/8/layout/process2"/>
    <dgm:cxn modelId="{384D0321-47E4-44EB-9585-4390F7ED89FB}" type="presParOf" srcId="{829D7F9E-ABF7-4CA8-BAD0-8248D753284D}" destId="{474B98F8-8300-4905-899F-F0CF91502FEA}" srcOrd="5" destOrd="0" presId="urn:microsoft.com/office/officeart/2005/8/layout/process2"/>
    <dgm:cxn modelId="{3EA4CE40-585A-457D-9A12-323077A66251}" type="presParOf" srcId="{474B98F8-8300-4905-899F-F0CF91502FEA}" destId="{1AF1C11C-0DC9-4CC5-83CD-4CD5178055F8}" srcOrd="0" destOrd="0" presId="urn:microsoft.com/office/officeart/2005/8/layout/process2"/>
    <dgm:cxn modelId="{224C9548-B3FC-4101-A15B-7B6D10D55981}" type="presParOf" srcId="{829D7F9E-ABF7-4CA8-BAD0-8248D753284D}" destId="{6F2B50D6-1A30-41B7-ACE8-B64239B2681C}" srcOrd="6" destOrd="0" presId="urn:microsoft.com/office/officeart/2005/8/layout/process2"/>
    <dgm:cxn modelId="{FAEA2CDF-E883-47DC-9055-619648CA98B8}" type="presParOf" srcId="{829D7F9E-ABF7-4CA8-BAD0-8248D753284D}" destId="{4CFB0C37-2637-4A7A-8081-D575EA8D5B96}" srcOrd="7" destOrd="0" presId="urn:microsoft.com/office/officeart/2005/8/layout/process2"/>
    <dgm:cxn modelId="{3A92D5DC-5382-402A-8E1E-28D6047DB5C3}" type="presParOf" srcId="{4CFB0C37-2637-4A7A-8081-D575EA8D5B96}" destId="{D9C79B60-D860-4535-AF51-E06BB0705A18}" srcOrd="0" destOrd="0" presId="urn:microsoft.com/office/officeart/2005/8/layout/process2"/>
    <dgm:cxn modelId="{E3427815-6DB6-423B-9F0A-98F12641B7CD}" type="presParOf" srcId="{829D7F9E-ABF7-4CA8-BAD0-8248D753284D}" destId="{CEDBF128-4E4D-401F-9BE5-C3A4267D7B7D}" srcOrd="8" destOrd="0" presId="urn:microsoft.com/office/officeart/2005/8/layout/process2"/>
  </dgm:cxnLst>
  <dgm:bg>
    <a:solidFill>
      <a:schemeClr val="tx1"/>
    </a:solidFill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68DE2A3-255D-43BD-90EC-01B4FA12E070}" type="doc">
      <dgm:prSet loTypeId="urn:microsoft.com/office/officeart/2005/8/layout/process2" loCatId="process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GB"/>
        </a:p>
      </dgm:t>
    </dgm:pt>
    <dgm:pt modelId="{227C512E-58DF-4FC5-BE69-47ED0CE6F5EF}">
      <dgm:prSet phldrT="[Text]" phldr="0"/>
      <dgm:spPr/>
      <dgm:t>
        <a:bodyPr/>
        <a:lstStyle/>
        <a:p>
          <a:r>
            <a:rPr lang="en-GB" b="1" noProof="0" dirty="0"/>
            <a:t>Scope &amp; boundary</a:t>
          </a:r>
          <a:endParaRPr lang="en-GB" noProof="0" dirty="0"/>
        </a:p>
      </dgm:t>
    </dgm:pt>
    <dgm:pt modelId="{D1CD7029-5A65-4FC4-9AC6-CA4CCC3B5CFC}" type="parTrans" cxnId="{8B106CC1-7F14-481A-8783-D70B67CFAD60}">
      <dgm:prSet/>
      <dgm:spPr/>
      <dgm:t>
        <a:bodyPr/>
        <a:lstStyle/>
        <a:p>
          <a:endParaRPr lang="en-GB"/>
        </a:p>
      </dgm:t>
    </dgm:pt>
    <dgm:pt modelId="{974E2128-32AE-418A-85B4-E72C45D3F565}" type="sibTrans" cxnId="{8B106CC1-7F14-481A-8783-D70B67CFAD60}">
      <dgm:prSet/>
      <dgm:spPr/>
      <dgm:t>
        <a:bodyPr/>
        <a:lstStyle/>
        <a:p>
          <a:endParaRPr lang="en-GB" noProof="0" dirty="0"/>
        </a:p>
      </dgm:t>
    </dgm:pt>
    <dgm:pt modelId="{AB9BCB37-1823-45F0-A939-B32DB12C6F30}">
      <dgm:prSet phldrT="[Text]" phldr="0"/>
      <dgm:spPr/>
      <dgm:t>
        <a:bodyPr/>
        <a:lstStyle/>
        <a:p>
          <a:r>
            <a:rPr lang="en-GB" b="1" noProof="0" dirty="0"/>
            <a:t>Assets &amp; criticality</a:t>
          </a:r>
          <a:endParaRPr lang="en-GB" noProof="0" dirty="0"/>
        </a:p>
      </dgm:t>
    </dgm:pt>
    <dgm:pt modelId="{B0635686-0CE3-4347-8838-53D45EEC7BA8}" type="parTrans" cxnId="{60C93286-510A-40ED-A172-6A55EE8449AE}">
      <dgm:prSet/>
      <dgm:spPr/>
      <dgm:t>
        <a:bodyPr/>
        <a:lstStyle/>
        <a:p>
          <a:endParaRPr lang="en-GB"/>
        </a:p>
      </dgm:t>
    </dgm:pt>
    <dgm:pt modelId="{2503A00F-CBEF-46BD-A8A0-EC125DC94CB4}" type="sibTrans" cxnId="{60C93286-510A-40ED-A172-6A55EE8449AE}">
      <dgm:prSet/>
      <dgm:spPr/>
      <dgm:t>
        <a:bodyPr/>
        <a:lstStyle/>
        <a:p>
          <a:endParaRPr lang="en-GB" noProof="0" dirty="0"/>
        </a:p>
      </dgm:t>
    </dgm:pt>
    <dgm:pt modelId="{CB8C328F-7157-46B0-BAFB-F710C7935A02}">
      <dgm:prSet phldrT="[Text]" phldr="0"/>
      <dgm:spPr/>
      <dgm:t>
        <a:bodyPr/>
        <a:lstStyle/>
        <a:p>
          <a:r>
            <a:rPr lang="en-GB" b="1" noProof="0" dirty="0"/>
            <a:t>Threat &amp; vulnerabilities</a:t>
          </a:r>
          <a:endParaRPr lang="en-GB" noProof="0" dirty="0"/>
        </a:p>
      </dgm:t>
    </dgm:pt>
    <dgm:pt modelId="{8E0772B8-515E-4F63-82C5-35779205D29C}" type="parTrans" cxnId="{C3D7BA8A-1E09-4AC1-BDB7-68AD142559CB}">
      <dgm:prSet/>
      <dgm:spPr/>
      <dgm:t>
        <a:bodyPr/>
        <a:lstStyle/>
        <a:p>
          <a:endParaRPr lang="en-GB"/>
        </a:p>
      </dgm:t>
    </dgm:pt>
    <dgm:pt modelId="{26141443-61CC-4C90-B570-1D5CC344A242}" type="sibTrans" cxnId="{C3D7BA8A-1E09-4AC1-BDB7-68AD142559CB}">
      <dgm:prSet/>
      <dgm:spPr/>
      <dgm:t>
        <a:bodyPr/>
        <a:lstStyle/>
        <a:p>
          <a:endParaRPr lang="en-GB" noProof="0" dirty="0"/>
        </a:p>
      </dgm:t>
    </dgm:pt>
    <dgm:pt modelId="{F70E1AA7-CB74-473E-822E-4745FC14F170}">
      <dgm:prSet phldrT="[Text]" phldr="0"/>
      <dgm:spPr/>
      <dgm:t>
        <a:bodyPr/>
        <a:lstStyle/>
        <a:p>
          <a:r>
            <a:rPr lang="en-GB" b="1" noProof="0" dirty="0"/>
            <a:t>Likelihood &amp; impact</a:t>
          </a:r>
          <a:endParaRPr lang="en-GB" noProof="0" dirty="0"/>
        </a:p>
      </dgm:t>
    </dgm:pt>
    <dgm:pt modelId="{2EAD5E26-55C6-4444-A7A7-6F3DBF71F233}" type="parTrans" cxnId="{DF8C25F8-A48B-4019-8B96-DC8B71EDCB5F}">
      <dgm:prSet/>
      <dgm:spPr/>
      <dgm:t>
        <a:bodyPr/>
        <a:lstStyle/>
        <a:p>
          <a:endParaRPr lang="en-GB"/>
        </a:p>
      </dgm:t>
    </dgm:pt>
    <dgm:pt modelId="{9FCBD6C9-CA2F-49E9-B9A0-26EEEDDC9189}" type="sibTrans" cxnId="{DF8C25F8-A48B-4019-8B96-DC8B71EDCB5F}">
      <dgm:prSet/>
      <dgm:spPr/>
      <dgm:t>
        <a:bodyPr/>
        <a:lstStyle/>
        <a:p>
          <a:endParaRPr lang="en-GB" noProof="0" dirty="0"/>
        </a:p>
      </dgm:t>
    </dgm:pt>
    <dgm:pt modelId="{D5303A54-6221-4AB1-B36C-0A81412D939A}">
      <dgm:prSet phldrT="[Text]" phldr="0"/>
      <dgm:spPr/>
      <dgm:t>
        <a:bodyPr/>
        <a:lstStyle/>
        <a:p>
          <a:r>
            <a:rPr lang="en-GB" b="1" noProof="0" dirty="0"/>
            <a:t>Evaluate &amp; prioritise</a:t>
          </a:r>
          <a:endParaRPr lang="en-GB" noProof="0" dirty="0"/>
        </a:p>
      </dgm:t>
    </dgm:pt>
    <dgm:pt modelId="{915B10F2-5E17-4F21-8117-E4B6BA0819E2}" type="parTrans" cxnId="{360F14C4-80E2-42A1-A7F8-20C8079D7B0C}">
      <dgm:prSet/>
      <dgm:spPr/>
      <dgm:t>
        <a:bodyPr/>
        <a:lstStyle/>
        <a:p>
          <a:endParaRPr lang="en-GB"/>
        </a:p>
      </dgm:t>
    </dgm:pt>
    <dgm:pt modelId="{8920EF44-742D-442A-BADB-CABC5682FCAE}" type="sibTrans" cxnId="{360F14C4-80E2-42A1-A7F8-20C8079D7B0C}">
      <dgm:prSet/>
      <dgm:spPr/>
      <dgm:t>
        <a:bodyPr/>
        <a:lstStyle/>
        <a:p>
          <a:endParaRPr lang="en-GB" noProof="0" dirty="0"/>
        </a:p>
      </dgm:t>
    </dgm:pt>
    <dgm:pt modelId="{C3C2527B-686F-43B5-B67B-D0AEB7B5BEEA}">
      <dgm:prSet phldrT="[Text]" phldr="0"/>
      <dgm:spPr/>
      <dgm:t>
        <a:bodyPr/>
        <a:lstStyle/>
        <a:p>
          <a:r>
            <a:rPr lang="en-GB" b="1" noProof="0" dirty="0"/>
            <a:t>Threat &amp; monitor</a:t>
          </a:r>
        </a:p>
      </dgm:t>
    </dgm:pt>
    <dgm:pt modelId="{DFD94DF9-4B17-40EA-BD14-5BA3E87DA456}" type="parTrans" cxnId="{6FD315D7-1690-4EB2-B59B-54AF0AFAB1F3}">
      <dgm:prSet/>
      <dgm:spPr/>
      <dgm:t>
        <a:bodyPr/>
        <a:lstStyle/>
        <a:p>
          <a:endParaRPr lang="en-GB"/>
        </a:p>
      </dgm:t>
    </dgm:pt>
    <dgm:pt modelId="{442FC061-76A6-4F3C-A535-0742749942EE}" type="sibTrans" cxnId="{6FD315D7-1690-4EB2-B59B-54AF0AFAB1F3}">
      <dgm:prSet/>
      <dgm:spPr/>
      <dgm:t>
        <a:bodyPr/>
        <a:lstStyle/>
        <a:p>
          <a:endParaRPr lang="en-GB"/>
        </a:p>
      </dgm:t>
    </dgm:pt>
    <dgm:pt modelId="{829D7F9E-ABF7-4CA8-BAD0-8248D753284D}" type="pres">
      <dgm:prSet presAssocID="{F68DE2A3-255D-43BD-90EC-01B4FA12E070}" presName="linearFlow" presStyleCnt="0">
        <dgm:presLayoutVars>
          <dgm:resizeHandles val="exact"/>
        </dgm:presLayoutVars>
      </dgm:prSet>
      <dgm:spPr/>
    </dgm:pt>
    <dgm:pt modelId="{B81409E0-FF30-4B99-9723-61BFCA0F89A1}" type="pres">
      <dgm:prSet presAssocID="{227C512E-58DF-4FC5-BE69-47ED0CE6F5EF}" presName="node" presStyleLbl="node1" presStyleIdx="0" presStyleCnt="6">
        <dgm:presLayoutVars>
          <dgm:bulletEnabled val="1"/>
        </dgm:presLayoutVars>
      </dgm:prSet>
      <dgm:spPr/>
    </dgm:pt>
    <dgm:pt modelId="{E663F531-7352-4367-A6AA-7B39EFE0F73C}" type="pres">
      <dgm:prSet presAssocID="{974E2128-32AE-418A-85B4-E72C45D3F565}" presName="sibTrans" presStyleLbl="sibTrans2D1" presStyleIdx="0" presStyleCnt="5"/>
      <dgm:spPr/>
    </dgm:pt>
    <dgm:pt modelId="{584E3B7F-1D9B-47C9-9694-0FC94D702FBC}" type="pres">
      <dgm:prSet presAssocID="{974E2128-32AE-418A-85B4-E72C45D3F565}" presName="connectorText" presStyleLbl="sibTrans2D1" presStyleIdx="0" presStyleCnt="5"/>
      <dgm:spPr/>
    </dgm:pt>
    <dgm:pt modelId="{35590E11-6338-4E93-99A8-B9921D8C3872}" type="pres">
      <dgm:prSet presAssocID="{AB9BCB37-1823-45F0-A939-B32DB12C6F30}" presName="node" presStyleLbl="node1" presStyleIdx="1" presStyleCnt="6">
        <dgm:presLayoutVars>
          <dgm:bulletEnabled val="1"/>
        </dgm:presLayoutVars>
      </dgm:prSet>
      <dgm:spPr/>
    </dgm:pt>
    <dgm:pt modelId="{E9ED1C89-5E67-4303-A1ED-DA4B65B865E3}" type="pres">
      <dgm:prSet presAssocID="{2503A00F-CBEF-46BD-A8A0-EC125DC94CB4}" presName="sibTrans" presStyleLbl="sibTrans2D1" presStyleIdx="1" presStyleCnt="5"/>
      <dgm:spPr/>
    </dgm:pt>
    <dgm:pt modelId="{250038A2-B468-489E-AFA0-3A15BA0ECE4F}" type="pres">
      <dgm:prSet presAssocID="{2503A00F-CBEF-46BD-A8A0-EC125DC94CB4}" presName="connectorText" presStyleLbl="sibTrans2D1" presStyleIdx="1" presStyleCnt="5"/>
      <dgm:spPr/>
    </dgm:pt>
    <dgm:pt modelId="{06373F08-BB50-4771-93CB-E30A893ECD16}" type="pres">
      <dgm:prSet presAssocID="{CB8C328F-7157-46B0-BAFB-F710C7935A02}" presName="node" presStyleLbl="node1" presStyleIdx="2" presStyleCnt="6">
        <dgm:presLayoutVars>
          <dgm:bulletEnabled val="1"/>
        </dgm:presLayoutVars>
      </dgm:prSet>
      <dgm:spPr/>
    </dgm:pt>
    <dgm:pt modelId="{474B98F8-8300-4905-899F-F0CF91502FEA}" type="pres">
      <dgm:prSet presAssocID="{26141443-61CC-4C90-B570-1D5CC344A242}" presName="sibTrans" presStyleLbl="sibTrans2D1" presStyleIdx="2" presStyleCnt="5"/>
      <dgm:spPr/>
    </dgm:pt>
    <dgm:pt modelId="{1AF1C11C-0DC9-4CC5-83CD-4CD5178055F8}" type="pres">
      <dgm:prSet presAssocID="{26141443-61CC-4C90-B570-1D5CC344A242}" presName="connectorText" presStyleLbl="sibTrans2D1" presStyleIdx="2" presStyleCnt="5"/>
      <dgm:spPr/>
    </dgm:pt>
    <dgm:pt modelId="{6F2B50D6-1A30-41B7-ACE8-B64239B2681C}" type="pres">
      <dgm:prSet presAssocID="{F70E1AA7-CB74-473E-822E-4745FC14F170}" presName="node" presStyleLbl="node1" presStyleIdx="3" presStyleCnt="6">
        <dgm:presLayoutVars>
          <dgm:bulletEnabled val="1"/>
        </dgm:presLayoutVars>
      </dgm:prSet>
      <dgm:spPr/>
    </dgm:pt>
    <dgm:pt modelId="{4CFB0C37-2637-4A7A-8081-D575EA8D5B96}" type="pres">
      <dgm:prSet presAssocID="{9FCBD6C9-CA2F-49E9-B9A0-26EEEDDC9189}" presName="sibTrans" presStyleLbl="sibTrans2D1" presStyleIdx="3" presStyleCnt="5"/>
      <dgm:spPr/>
    </dgm:pt>
    <dgm:pt modelId="{D9C79B60-D860-4535-AF51-E06BB0705A18}" type="pres">
      <dgm:prSet presAssocID="{9FCBD6C9-CA2F-49E9-B9A0-26EEEDDC9189}" presName="connectorText" presStyleLbl="sibTrans2D1" presStyleIdx="3" presStyleCnt="5"/>
      <dgm:spPr/>
    </dgm:pt>
    <dgm:pt modelId="{CEDBF128-4E4D-401F-9BE5-C3A4267D7B7D}" type="pres">
      <dgm:prSet presAssocID="{D5303A54-6221-4AB1-B36C-0A81412D939A}" presName="node" presStyleLbl="node1" presStyleIdx="4" presStyleCnt="6">
        <dgm:presLayoutVars>
          <dgm:bulletEnabled val="1"/>
        </dgm:presLayoutVars>
      </dgm:prSet>
      <dgm:spPr/>
    </dgm:pt>
    <dgm:pt modelId="{A4FF2ADD-8BFF-4835-B935-AC029A316801}" type="pres">
      <dgm:prSet presAssocID="{8920EF44-742D-442A-BADB-CABC5682FCAE}" presName="sibTrans" presStyleLbl="sibTrans2D1" presStyleIdx="4" presStyleCnt="5"/>
      <dgm:spPr/>
    </dgm:pt>
    <dgm:pt modelId="{253D36DF-E326-4051-8A44-D944741A4293}" type="pres">
      <dgm:prSet presAssocID="{8920EF44-742D-442A-BADB-CABC5682FCAE}" presName="connectorText" presStyleLbl="sibTrans2D1" presStyleIdx="4" presStyleCnt="5"/>
      <dgm:spPr/>
    </dgm:pt>
    <dgm:pt modelId="{14FB5A2D-0017-4FE3-9140-EB0689B3EB86}" type="pres">
      <dgm:prSet presAssocID="{C3C2527B-686F-43B5-B67B-D0AEB7B5BEEA}" presName="node" presStyleLbl="node1" presStyleIdx="5" presStyleCnt="6">
        <dgm:presLayoutVars>
          <dgm:bulletEnabled val="1"/>
        </dgm:presLayoutVars>
      </dgm:prSet>
      <dgm:spPr/>
    </dgm:pt>
  </dgm:ptLst>
  <dgm:cxnLst>
    <dgm:cxn modelId="{2D9C2911-6637-4859-8B4A-759D3798A7F8}" type="presOf" srcId="{C3C2527B-686F-43B5-B67B-D0AEB7B5BEEA}" destId="{14FB5A2D-0017-4FE3-9140-EB0689B3EB86}" srcOrd="0" destOrd="0" presId="urn:microsoft.com/office/officeart/2005/8/layout/process2"/>
    <dgm:cxn modelId="{E8E50C1E-3064-42CF-9E7B-DF662E480177}" type="presOf" srcId="{9FCBD6C9-CA2F-49E9-B9A0-26EEEDDC9189}" destId="{4CFB0C37-2637-4A7A-8081-D575EA8D5B96}" srcOrd="0" destOrd="0" presId="urn:microsoft.com/office/officeart/2005/8/layout/process2"/>
    <dgm:cxn modelId="{D26FD026-1C15-457A-B1BE-933F7322B002}" type="presOf" srcId="{F68DE2A3-255D-43BD-90EC-01B4FA12E070}" destId="{829D7F9E-ABF7-4CA8-BAD0-8248D753284D}" srcOrd="0" destOrd="0" presId="urn:microsoft.com/office/officeart/2005/8/layout/process2"/>
    <dgm:cxn modelId="{F6849A31-994F-4BD4-B727-B08912CF7115}" type="presOf" srcId="{26141443-61CC-4C90-B570-1D5CC344A242}" destId="{1AF1C11C-0DC9-4CC5-83CD-4CD5178055F8}" srcOrd="1" destOrd="0" presId="urn:microsoft.com/office/officeart/2005/8/layout/process2"/>
    <dgm:cxn modelId="{38DA8A5C-EBA4-48CE-B674-46DBE23354CE}" type="presOf" srcId="{227C512E-58DF-4FC5-BE69-47ED0CE6F5EF}" destId="{B81409E0-FF30-4B99-9723-61BFCA0F89A1}" srcOrd="0" destOrd="0" presId="urn:microsoft.com/office/officeart/2005/8/layout/process2"/>
    <dgm:cxn modelId="{87136367-946D-4166-8C6B-6F596F53720E}" type="presOf" srcId="{974E2128-32AE-418A-85B4-E72C45D3F565}" destId="{584E3B7F-1D9B-47C9-9694-0FC94D702FBC}" srcOrd="1" destOrd="0" presId="urn:microsoft.com/office/officeart/2005/8/layout/process2"/>
    <dgm:cxn modelId="{60C93286-510A-40ED-A172-6A55EE8449AE}" srcId="{F68DE2A3-255D-43BD-90EC-01B4FA12E070}" destId="{AB9BCB37-1823-45F0-A939-B32DB12C6F30}" srcOrd="1" destOrd="0" parTransId="{B0635686-0CE3-4347-8838-53D45EEC7BA8}" sibTransId="{2503A00F-CBEF-46BD-A8A0-EC125DC94CB4}"/>
    <dgm:cxn modelId="{C3D7BA8A-1E09-4AC1-BDB7-68AD142559CB}" srcId="{F68DE2A3-255D-43BD-90EC-01B4FA12E070}" destId="{CB8C328F-7157-46B0-BAFB-F710C7935A02}" srcOrd="2" destOrd="0" parTransId="{8E0772B8-515E-4F63-82C5-35779205D29C}" sibTransId="{26141443-61CC-4C90-B570-1D5CC344A242}"/>
    <dgm:cxn modelId="{8EF3399C-D9D7-4187-B02A-1239597D6ACA}" type="presOf" srcId="{F70E1AA7-CB74-473E-822E-4745FC14F170}" destId="{6F2B50D6-1A30-41B7-ACE8-B64239B2681C}" srcOrd="0" destOrd="0" presId="urn:microsoft.com/office/officeart/2005/8/layout/process2"/>
    <dgm:cxn modelId="{EF72D0AA-6626-43CC-9191-FFA26DDBECC1}" type="presOf" srcId="{974E2128-32AE-418A-85B4-E72C45D3F565}" destId="{E663F531-7352-4367-A6AA-7B39EFE0F73C}" srcOrd="0" destOrd="0" presId="urn:microsoft.com/office/officeart/2005/8/layout/process2"/>
    <dgm:cxn modelId="{435886B6-7E7E-4C94-B7BC-9F732B2D6CFD}" type="presOf" srcId="{2503A00F-CBEF-46BD-A8A0-EC125DC94CB4}" destId="{E9ED1C89-5E67-4303-A1ED-DA4B65B865E3}" srcOrd="0" destOrd="0" presId="urn:microsoft.com/office/officeart/2005/8/layout/process2"/>
    <dgm:cxn modelId="{8B106CC1-7F14-481A-8783-D70B67CFAD60}" srcId="{F68DE2A3-255D-43BD-90EC-01B4FA12E070}" destId="{227C512E-58DF-4FC5-BE69-47ED0CE6F5EF}" srcOrd="0" destOrd="0" parTransId="{D1CD7029-5A65-4FC4-9AC6-CA4CCC3B5CFC}" sibTransId="{974E2128-32AE-418A-85B4-E72C45D3F565}"/>
    <dgm:cxn modelId="{360F14C4-80E2-42A1-A7F8-20C8079D7B0C}" srcId="{F68DE2A3-255D-43BD-90EC-01B4FA12E070}" destId="{D5303A54-6221-4AB1-B36C-0A81412D939A}" srcOrd="4" destOrd="0" parTransId="{915B10F2-5E17-4F21-8117-E4B6BA0819E2}" sibTransId="{8920EF44-742D-442A-BADB-CABC5682FCAE}"/>
    <dgm:cxn modelId="{49779CC7-27D4-4003-A5F8-22DCDE981801}" type="presOf" srcId="{9FCBD6C9-CA2F-49E9-B9A0-26EEEDDC9189}" destId="{D9C79B60-D860-4535-AF51-E06BB0705A18}" srcOrd="1" destOrd="0" presId="urn:microsoft.com/office/officeart/2005/8/layout/process2"/>
    <dgm:cxn modelId="{AC69E7CC-4EDD-47CF-8CA6-6117BDF642F7}" type="presOf" srcId="{8920EF44-742D-442A-BADB-CABC5682FCAE}" destId="{253D36DF-E326-4051-8A44-D944741A4293}" srcOrd="1" destOrd="0" presId="urn:microsoft.com/office/officeart/2005/8/layout/process2"/>
    <dgm:cxn modelId="{B2CC08D4-733F-41B5-8CFE-7AB9799C632D}" type="presOf" srcId="{CB8C328F-7157-46B0-BAFB-F710C7935A02}" destId="{06373F08-BB50-4771-93CB-E30A893ECD16}" srcOrd="0" destOrd="0" presId="urn:microsoft.com/office/officeart/2005/8/layout/process2"/>
    <dgm:cxn modelId="{6FD315D7-1690-4EB2-B59B-54AF0AFAB1F3}" srcId="{F68DE2A3-255D-43BD-90EC-01B4FA12E070}" destId="{C3C2527B-686F-43B5-B67B-D0AEB7B5BEEA}" srcOrd="5" destOrd="0" parTransId="{DFD94DF9-4B17-40EA-BD14-5BA3E87DA456}" sibTransId="{442FC061-76A6-4F3C-A535-0742749942EE}"/>
    <dgm:cxn modelId="{260B1CDA-4FF9-48DC-9367-EFC3F94D8B7B}" type="presOf" srcId="{D5303A54-6221-4AB1-B36C-0A81412D939A}" destId="{CEDBF128-4E4D-401F-9BE5-C3A4267D7B7D}" srcOrd="0" destOrd="0" presId="urn:microsoft.com/office/officeart/2005/8/layout/process2"/>
    <dgm:cxn modelId="{6BCF0ADF-AE0C-4657-A598-FC87AF8B5B45}" type="presOf" srcId="{2503A00F-CBEF-46BD-A8A0-EC125DC94CB4}" destId="{250038A2-B468-489E-AFA0-3A15BA0ECE4F}" srcOrd="1" destOrd="0" presId="urn:microsoft.com/office/officeart/2005/8/layout/process2"/>
    <dgm:cxn modelId="{4E5962E9-307D-401F-9A19-13473AC3E14D}" type="presOf" srcId="{AB9BCB37-1823-45F0-A939-B32DB12C6F30}" destId="{35590E11-6338-4E93-99A8-B9921D8C3872}" srcOrd="0" destOrd="0" presId="urn:microsoft.com/office/officeart/2005/8/layout/process2"/>
    <dgm:cxn modelId="{89178FED-FBDA-4BD7-89D5-EB8F5292B2F2}" type="presOf" srcId="{8920EF44-742D-442A-BADB-CABC5682FCAE}" destId="{A4FF2ADD-8BFF-4835-B935-AC029A316801}" srcOrd="0" destOrd="0" presId="urn:microsoft.com/office/officeart/2005/8/layout/process2"/>
    <dgm:cxn modelId="{5FC584F2-A743-442F-B6B0-089F4EF1638B}" type="presOf" srcId="{26141443-61CC-4C90-B570-1D5CC344A242}" destId="{474B98F8-8300-4905-899F-F0CF91502FEA}" srcOrd="0" destOrd="0" presId="urn:microsoft.com/office/officeart/2005/8/layout/process2"/>
    <dgm:cxn modelId="{DF8C25F8-A48B-4019-8B96-DC8B71EDCB5F}" srcId="{F68DE2A3-255D-43BD-90EC-01B4FA12E070}" destId="{F70E1AA7-CB74-473E-822E-4745FC14F170}" srcOrd="3" destOrd="0" parTransId="{2EAD5E26-55C6-4444-A7A7-6F3DBF71F233}" sibTransId="{9FCBD6C9-CA2F-49E9-B9A0-26EEEDDC9189}"/>
    <dgm:cxn modelId="{B70C6719-EF7F-4440-BCA2-E521449DE850}" type="presParOf" srcId="{829D7F9E-ABF7-4CA8-BAD0-8248D753284D}" destId="{B81409E0-FF30-4B99-9723-61BFCA0F89A1}" srcOrd="0" destOrd="0" presId="urn:microsoft.com/office/officeart/2005/8/layout/process2"/>
    <dgm:cxn modelId="{16A0199E-084F-41DF-AABE-234FF0FFAC16}" type="presParOf" srcId="{829D7F9E-ABF7-4CA8-BAD0-8248D753284D}" destId="{E663F531-7352-4367-A6AA-7B39EFE0F73C}" srcOrd="1" destOrd="0" presId="urn:microsoft.com/office/officeart/2005/8/layout/process2"/>
    <dgm:cxn modelId="{BFACCF90-7AB8-4C0D-978D-276043F131DD}" type="presParOf" srcId="{E663F531-7352-4367-A6AA-7B39EFE0F73C}" destId="{584E3B7F-1D9B-47C9-9694-0FC94D702FBC}" srcOrd="0" destOrd="0" presId="urn:microsoft.com/office/officeart/2005/8/layout/process2"/>
    <dgm:cxn modelId="{89AB1628-7D2D-4DBF-B069-DAFB86308B4E}" type="presParOf" srcId="{829D7F9E-ABF7-4CA8-BAD0-8248D753284D}" destId="{35590E11-6338-4E93-99A8-B9921D8C3872}" srcOrd="2" destOrd="0" presId="urn:microsoft.com/office/officeart/2005/8/layout/process2"/>
    <dgm:cxn modelId="{94381CF7-670A-471B-93E6-6249F46CD038}" type="presParOf" srcId="{829D7F9E-ABF7-4CA8-BAD0-8248D753284D}" destId="{E9ED1C89-5E67-4303-A1ED-DA4B65B865E3}" srcOrd="3" destOrd="0" presId="urn:microsoft.com/office/officeart/2005/8/layout/process2"/>
    <dgm:cxn modelId="{0F8FDEBA-B263-460E-A0FA-C6116C9DA1AB}" type="presParOf" srcId="{E9ED1C89-5E67-4303-A1ED-DA4B65B865E3}" destId="{250038A2-B468-489E-AFA0-3A15BA0ECE4F}" srcOrd="0" destOrd="0" presId="urn:microsoft.com/office/officeart/2005/8/layout/process2"/>
    <dgm:cxn modelId="{DB902762-C1FB-465D-89AB-9E67613A33DA}" type="presParOf" srcId="{829D7F9E-ABF7-4CA8-BAD0-8248D753284D}" destId="{06373F08-BB50-4771-93CB-E30A893ECD16}" srcOrd="4" destOrd="0" presId="urn:microsoft.com/office/officeart/2005/8/layout/process2"/>
    <dgm:cxn modelId="{384D0321-47E4-44EB-9585-4390F7ED89FB}" type="presParOf" srcId="{829D7F9E-ABF7-4CA8-BAD0-8248D753284D}" destId="{474B98F8-8300-4905-899F-F0CF91502FEA}" srcOrd="5" destOrd="0" presId="urn:microsoft.com/office/officeart/2005/8/layout/process2"/>
    <dgm:cxn modelId="{3EA4CE40-585A-457D-9A12-323077A66251}" type="presParOf" srcId="{474B98F8-8300-4905-899F-F0CF91502FEA}" destId="{1AF1C11C-0DC9-4CC5-83CD-4CD5178055F8}" srcOrd="0" destOrd="0" presId="urn:microsoft.com/office/officeart/2005/8/layout/process2"/>
    <dgm:cxn modelId="{224C9548-B3FC-4101-A15B-7B6D10D55981}" type="presParOf" srcId="{829D7F9E-ABF7-4CA8-BAD0-8248D753284D}" destId="{6F2B50D6-1A30-41B7-ACE8-B64239B2681C}" srcOrd="6" destOrd="0" presId="urn:microsoft.com/office/officeart/2005/8/layout/process2"/>
    <dgm:cxn modelId="{FAEA2CDF-E883-47DC-9055-619648CA98B8}" type="presParOf" srcId="{829D7F9E-ABF7-4CA8-BAD0-8248D753284D}" destId="{4CFB0C37-2637-4A7A-8081-D575EA8D5B96}" srcOrd="7" destOrd="0" presId="urn:microsoft.com/office/officeart/2005/8/layout/process2"/>
    <dgm:cxn modelId="{3A92D5DC-5382-402A-8E1E-28D6047DB5C3}" type="presParOf" srcId="{4CFB0C37-2637-4A7A-8081-D575EA8D5B96}" destId="{D9C79B60-D860-4535-AF51-E06BB0705A18}" srcOrd="0" destOrd="0" presId="urn:microsoft.com/office/officeart/2005/8/layout/process2"/>
    <dgm:cxn modelId="{E3427815-6DB6-423B-9F0A-98F12641B7CD}" type="presParOf" srcId="{829D7F9E-ABF7-4CA8-BAD0-8248D753284D}" destId="{CEDBF128-4E4D-401F-9BE5-C3A4267D7B7D}" srcOrd="8" destOrd="0" presId="urn:microsoft.com/office/officeart/2005/8/layout/process2"/>
    <dgm:cxn modelId="{CECCD2D5-978D-4E4F-B80D-4FD64F29C729}" type="presParOf" srcId="{829D7F9E-ABF7-4CA8-BAD0-8248D753284D}" destId="{A4FF2ADD-8BFF-4835-B935-AC029A316801}" srcOrd="9" destOrd="0" presId="urn:microsoft.com/office/officeart/2005/8/layout/process2"/>
    <dgm:cxn modelId="{4B28CDAB-CCD6-4CF9-B648-FDA2C269C765}" type="presParOf" srcId="{A4FF2ADD-8BFF-4835-B935-AC029A316801}" destId="{253D36DF-E326-4051-8A44-D944741A4293}" srcOrd="0" destOrd="0" presId="urn:microsoft.com/office/officeart/2005/8/layout/process2"/>
    <dgm:cxn modelId="{ECD9E90F-CD14-42F3-B9E8-C24D66966E6F}" type="presParOf" srcId="{829D7F9E-ABF7-4CA8-BAD0-8248D753284D}" destId="{14FB5A2D-0017-4FE3-9140-EB0689B3EB86}" srcOrd="10" destOrd="0" presId="urn:microsoft.com/office/officeart/2005/8/layout/process2"/>
  </dgm:cxnLst>
  <dgm:bg>
    <a:solidFill>
      <a:schemeClr val="tx1"/>
    </a:solidFill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D6AA59A-9D23-49C6-8603-8EB7AFE04744}" type="doc">
      <dgm:prSet loTypeId="urn:microsoft.com/office/officeart/2005/8/layout/process1" loCatId="process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GB"/>
        </a:p>
      </dgm:t>
    </dgm:pt>
    <dgm:pt modelId="{4B32101E-5EE5-46A3-B30B-C5C3AD13E337}">
      <dgm:prSet phldrT="[Text]" phldr="0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solidFill>
          <a:srgbClr val="D87A1A">
            <a:hueOff val="0"/>
            <a:satOff val="0"/>
            <a:lumOff val="0"/>
            <a:alphaOff val="0"/>
          </a:srgbClr>
        </a:solidFill>
        <a:ln w="15875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noProof="0" dirty="0">
              <a:solidFill>
                <a:srgbClr val="FFFFFF"/>
              </a:solidFill>
              <a:latin typeface="Century Gothic"/>
              <a:ea typeface="+mn-ea"/>
              <a:cs typeface="+mn-cs"/>
            </a:rPr>
            <a:t>T1: Foundations</a:t>
          </a:r>
        </a:p>
      </dgm:t>
    </dgm:pt>
    <dgm:pt modelId="{83D591FA-4603-4ED5-A9A0-1913936D0C0A}" type="parTrans" cxnId="{6E6C4EDA-30F8-45B9-8BA0-7147652DB380}">
      <dgm:prSet/>
      <dgm:spPr/>
      <dgm:t>
        <a:bodyPr/>
        <a:lstStyle/>
        <a:p>
          <a:endParaRPr lang="en-GB"/>
        </a:p>
      </dgm:t>
    </dgm:pt>
    <dgm:pt modelId="{873C257B-F50A-4860-B3C5-5F63E46BD045}" type="sibTrans" cxnId="{6E6C4EDA-30F8-45B9-8BA0-7147652DB380}">
      <dgm:prSet/>
      <dgm:spPr/>
      <dgm:t>
        <a:bodyPr/>
        <a:lstStyle/>
        <a:p>
          <a:endParaRPr lang="en-GB" noProof="0" dirty="0"/>
        </a:p>
      </dgm:t>
    </dgm:pt>
    <dgm:pt modelId="{C711CB78-5913-4E7D-B25D-816635FCE88C}">
      <dgm:prSet phldrT="[Text]" phldr="0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ln/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noProof="0" dirty="0">
              <a:solidFill>
                <a:srgbClr val="000000"/>
              </a:solidFill>
              <a:latin typeface="Century Gothic"/>
              <a:ea typeface="+mn-ea"/>
              <a:cs typeface="+mn-cs"/>
            </a:rPr>
            <a:t>T2: Threats &amp; Risks</a:t>
          </a:r>
        </a:p>
      </dgm:t>
    </dgm:pt>
    <dgm:pt modelId="{4C644540-B7A8-46BB-A953-EF40CE276BCB}" type="parTrans" cxnId="{4E9E0F8B-89B4-4D5B-A7ED-184D5E94B3C3}">
      <dgm:prSet/>
      <dgm:spPr/>
      <dgm:t>
        <a:bodyPr/>
        <a:lstStyle/>
        <a:p>
          <a:endParaRPr lang="en-GB"/>
        </a:p>
      </dgm:t>
    </dgm:pt>
    <dgm:pt modelId="{C03A1F31-467F-4CDD-8829-3267DD62C216}" type="sibTrans" cxnId="{4E9E0F8B-89B4-4D5B-A7ED-184D5E94B3C3}">
      <dgm:prSet/>
      <dgm:spPr/>
      <dgm:t>
        <a:bodyPr/>
        <a:lstStyle/>
        <a:p>
          <a:endParaRPr lang="en-GB" noProof="0" dirty="0"/>
        </a:p>
      </dgm:t>
    </dgm:pt>
    <dgm:pt modelId="{97D04601-E05F-4AC7-B57C-63701A8CA5B4}">
      <dgm:prSet phldrT="[Text]" phldr="0"/>
      <dgm:spPr/>
      <dgm:t>
        <a:bodyPr/>
        <a:lstStyle/>
        <a:p>
          <a:r>
            <a:rPr lang="en-GB" b="1" noProof="0" dirty="0"/>
            <a:t>T3</a:t>
          </a:r>
          <a:r>
            <a:rPr lang="en-GB" noProof="0" dirty="0"/>
            <a:t>: Cascading</a:t>
          </a:r>
        </a:p>
      </dgm:t>
    </dgm:pt>
    <dgm:pt modelId="{D51FDC63-879A-4B49-A707-26778D4018CF}" type="parTrans" cxnId="{CEB902CB-2576-4E66-99DE-A228712FDE4D}">
      <dgm:prSet/>
      <dgm:spPr/>
      <dgm:t>
        <a:bodyPr/>
        <a:lstStyle/>
        <a:p>
          <a:endParaRPr lang="en-GB"/>
        </a:p>
      </dgm:t>
    </dgm:pt>
    <dgm:pt modelId="{CA056C7E-78BD-4929-BE7A-84D7962A9CFF}" type="sibTrans" cxnId="{CEB902CB-2576-4E66-99DE-A228712FDE4D}">
      <dgm:prSet/>
      <dgm:spPr/>
      <dgm:t>
        <a:bodyPr/>
        <a:lstStyle/>
        <a:p>
          <a:endParaRPr lang="en-GB" noProof="0" dirty="0"/>
        </a:p>
      </dgm:t>
    </dgm:pt>
    <dgm:pt modelId="{FFD9FFBA-2EAB-4647-B8CF-5A11051C3DB1}">
      <dgm:prSet phldrT="[Text]" phldr="0"/>
      <dgm:spPr/>
      <dgm:t>
        <a:bodyPr/>
        <a:lstStyle/>
        <a:p>
          <a:r>
            <a:rPr lang="en-GB" b="1" noProof="0" dirty="0"/>
            <a:t>T4</a:t>
          </a:r>
          <a:r>
            <a:rPr lang="en-GB" noProof="0" dirty="0"/>
            <a:t>: Regulation</a:t>
          </a:r>
        </a:p>
      </dgm:t>
    </dgm:pt>
    <dgm:pt modelId="{9BDEC338-E3EC-4D62-BC4A-1F6DFBB5F858}" type="parTrans" cxnId="{D7BA6EC0-F98F-4FB5-A0CD-68D08F376CE5}">
      <dgm:prSet/>
      <dgm:spPr/>
      <dgm:t>
        <a:bodyPr/>
        <a:lstStyle/>
        <a:p>
          <a:endParaRPr lang="en-GB"/>
        </a:p>
      </dgm:t>
    </dgm:pt>
    <dgm:pt modelId="{B004F2CE-A481-41FC-84CF-AE5608A0538D}" type="sibTrans" cxnId="{D7BA6EC0-F98F-4FB5-A0CD-68D08F376CE5}">
      <dgm:prSet/>
      <dgm:spPr/>
      <dgm:t>
        <a:bodyPr/>
        <a:lstStyle/>
        <a:p>
          <a:endParaRPr lang="en-GB" noProof="0" dirty="0"/>
        </a:p>
      </dgm:t>
    </dgm:pt>
    <dgm:pt modelId="{B834CCA1-DECC-429F-90F7-B465375697BC}">
      <dgm:prSet phldrT="[Text]" phldr="0"/>
      <dgm:spPr/>
      <dgm:t>
        <a:bodyPr/>
        <a:lstStyle/>
        <a:p>
          <a:r>
            <a:rPr lang="en-GB" b="1" noProof="0" dirty="0"/>
            <a:t>T5</a:t>
          </a:r>
          <a:r>
            <a:rPr lang="en-GB" noProof="0" dirty="0"/>
            <a:t>: Resilience</a:t>
          </a:r>
        </a:p>
      </dgm:t>
    </dgm:pt>
    <dgm:pt modelId="{C9D1A498-4781-481A-B129-C5122389DA86}" type="parTrans" cxnId="{74540F63-8419-4F0C-8CA6-1D23383BF7E4}">
      <dgm:prSet/>
      <dgm:spPr/>
      <dgm:t>
        <a:bodyPr/>
        <a:lstStyle/>
        <a:p>
          <a:endParaRPr lang="en-GB"/>
        </a:p>
      </dgm:t>
    </dgm:pt>
    <dgm:pt modelId="{164DA323-E534-4D69-B9C4-F7EA8E0F879B}" type="sibTrans" cxnId="{74540F63-8419-4F0C-8CA6-1D23383BF7E4}">
      <dgm:prSet/>
      <dgm:spPr/>
      <dgm:t>
        <a:bodyPr/>
        <a:lstStyle/>
        <a:p>
          <a:endParaRPr lang="en-GB" noProof="0" dirty="0"/>
        </a:p>
      </dgm:t>
    </dgm:pt>
    <dgm:pt modelId="{0931849B-BF48-4610-AFEC-793743C0A858}">
      <dgm:prSet phldrT="[Text]" phldr="0"/>
      <dgm:spPr/>
      <dgm:t>
        <a:bodyPr/>
        <a:lstStyle/>
        <a:p>
          <a:r>
            <a:rPr lang="en-GB" b="1" noProof="0" dirty="0"/>
            <a:t>T6</a:t>
          </a:r>
          <a:r>
            <a:rPr lang="en-GB" noProof="0" dirty="0"/>
            <a:t>: Ethics and Society</a:t>
          </a:r>
        </a:p>
      </dgm:t>
    </dgm:pt>
    <dgm:pt modelId="{0827A841-1964-4FD4-93EE-94C07A78046A}" type="parTrans" cxnId="{BFAB6161-2BCE-4495-85AE-44BCFBB212F0}">
      <dgm:prSet/>
      <dgm:spPr/>
      <dgm:t>
        <a:bodyPr/>
        <a:lstStyle/>
        <a:p>
          <a:endParaRPr lang="en-GB"/>
        </a:p>
      </dgm:t>
    </dgm:pt>
    <dgm:pt modelId="{6858E84A-1EAC-4A0E-8D82-FADACD3E5F5D}" type="sibTrans" cxnId="{BFAB6161-2BCE-4495-85AE-44BCFBB212F0}">
      <dgm:prSet/>
      <dgm:spPr/>
      <dgm:t>
        <a:bodyPr/>
        <a:lstStyle/>
        <a:p>
          <a:endParaRPr lang="en-GB"/>
        </a:p>
      </dgm:t>
    </dgm:pt>
    <dgm:pt modelId="{35626D90-AFD8-4E1D-87A4-5FF3698F1282}" type="pres">
      <dgm:prSet presAssocID="{2D6AA59A-9D23-49C6-8603-8EB7AFE04744}" presName="Name0" presStyleCnt="0">
        <dgm:presLayoutVars>
          <dgm:dir/>
          <dgm:resizeHandles val="exact"/>
        </dgm:presLayoutVars>
      </dgm:prSet>
      <dgm:spPr/>
    </dgm:pt>
    <dgm:pt modelId="{C3CEEFB4-0092-4A12-A6D3-A031CDFC9DF0}" type="pres">
      <dgm:prSet presAssocID="{4B32101E-5EE5-46A3-B30B-C5C3AD13E337}" presName="node" presStyleLbl="node1" presStyleIdx="0" presStyleCnt="6">
        <dgm:presLayoutVars>
          <dgm:bulletEnabled val="1"/>
        </dgm:presLayoutVars>
      </dgm:prSet>
      <dgm:spPr>
        <a:xfrm>
          <a:off x="0" y="525280"/>
          <a:ext cx="1460588" cy="876353"/>
        </a:xfrm>
        <a:prstGeom prst="roundRect">
          <a:avLst>
            <a:gd name="adj" fmla="val 10000"/>
          </a:avLst>
        </a:prstGeom>
      </dgm:spPr>
    </dgm:pt>
    <dgm:pt modelId="{63EC72A1-8206-4DB5-BE51-F62978F909FC}" type="pres">
      <dgm:prSet presAssocID="{873C257B-F50A-4860-B3C5-5F63E46BD045}" presName="sibTrans" presStyleLbl="sibTrans2D1" presStyleIdx="0" presStyleCnt="5"/>
      <dgm:spPr/>
    </dgm:pt>
    <dgm:pt modelId="{16A50FFF-4E19-481A-BABB-6FBDCA484A2A}" type="pres">
      <dgm:prSet presAssocID="{873C257B-F50A-4860-B3C5-5F63E46BD045}" presName="connectorText" presStyleLbl="sibTrans2D1" presStyleIdx="0" presStyleCnt="5"/>
      <dgm:spPr/>
    </dgm:pt>
    <dgm:pt modelId="{9D9E7B62-3369-4E52-B01C-F12D9EF38198}" type="pres">
      <dgm:prSet presAssocID="{C711CB78-5913-4E7D-B25D-816635FCE88C}" presName="node" presStyleLbl="node1" presStyleIdx="1" presStyleCnt="6">
        <dgm:presLayoutVars>
          <dgm:bulletEnabled val="1"/>
        </dgm:presLayoutVars>
      </dgm:prSet>
      <dgm:spPr>
        <a:xfrm>
          <a:off x="2044824" y="525280"/>
          <a:ext cx="1460588" cy="876353"/>
        </a:xfrm>
        <a:prstGeom prst="roundRect">
          <a:avLst>
            <a:gd name="adj" fmla="val 10000"/>
          </a:avLst>
        </a:prstGeom>
      </dgm:spPr>
    </dgm:pt>
    <dgm:pt modelId="{D3E0B0C3-1D90-4CF9-A271-AE73D8FCC75B}" type="pres">
      <dgm:prSet presAssocID="{C03A1F31-467F-4CDD-8829-3267DD62C216}" presName="sibTrans" presStyleLbl="sibTrans2D1" presStyleIdx="1" presStyleCnt="5"/>
      <dgm:spPr/>
    </dgm:pt>
    <dgm:pt modelId="{E33B3A75-BD2B-434F-A487-19842337DD49}" type="pres">
      <dgm:prSet presAssocID="{C03A1F31-467F-4CDD-8829-3267DD62C216}" presName="connectorText" presStyleLbl="sibTrans2D1" presStyleIdx="1" presStyleCnt="5"/>
      <dgm:spPr/>
    </dgm:pt>
    <dgm:pt modelId="{F7B5E05C-7346-498F-91CD-E756FA3C5C3F}" type="pres">
      <dgm:prSet presAssocID="{97D04601-E05F-4AC7-B57C-63701A8CA5B4}" presName="node" presStyleLbl="node1" presStyleIdx="2" presStyleCnt="6">
        <dgm:presLayoutVars>
          <dgm:bulletEnabled val="1"/>
        </dgm:presLayoutVars>
      </dgm:prSet>
      <dgm:spPr/>
    </dgm:pt>
    <dgm:pt modelId="{0E6206F9-A469-400C-A015-D79F6BAC6605}" type="pres">
      <dgm:prSet presAssocID="{CA056C7E-78BD-4929-BE7A-84D7962A9CFF}" presName="sibTrans" presStyleLbl="sibTrans2D1" presStyleIdx="2" presStyleCnt="5"/>
      <dgm:spPr/>
    </dgm:pt>
    <dgm:pt modelId="{2888C02E-388A-470C-B946-D3CA5BDF98C0}" type="pres">
      <dgm:prSet presAssocID="{CA056C7E-78BD-4929-BE7A-84D7962A9CFF}" presName="connectorText" presStyleLbl="sibTrans2D1" presStyleIdx="2" presStyleCnt="5"/>
      <dgm:spPr/>
    </dgm:pt>
    <dgm:pt modelId="{DA13B0F7-7BE9-41E3-B1F8-975BBA5D5E3C}" type="pres">
      <dgm:prSet presAssocID="{FFD9FFBA-2EAB-4647-B8CF-5A11051C3DB1}" presName="node" presStyleLbl="node1" presStyleIdx="3" presStyleCnt="6">
        <dgm:presLayoutVars>
          <dgm:bulletEnabled val="1"/>
        </dgm:presLayoutVars>
      </dgm:prSet>
      <dgm:spPr/>
    </dgm:pt>
    <dgm:pt modelId="{6869DE5C-EB73-426A-87FB-806A6BD93E10}" type="pres">
      <dgm:prSet presAssocID="{B004F2CE-A481-41FC-84CF-AE5608A0538D}" presName="sibTrans" presStyleLbl="sibTrans2D1" presStyleIdx="3" presStyleCnt="5"/>
      <dgm:spPr/>
    </dgm:pt>
    <dgm:pt modelId="{6ADCC1F8-8941-46AB-8D79-24478ED18AD9}" type="pres">
      <dgm:prSet presAssocID="{B004F2CE-A481-41FC-84CF-AE5608A0538D}" presName="connectorText" presStyleLbl="sibTrans2D1" presStyleIdx="3" presStyleCnt="5"/>
      <dgm:spPr/>
    </dgm:pt>
    <dgm:pt modelId="{E70D9083-7C05-400A-870E-E6760D2DD4DB}" type="pres">
      <dgm:prSet presAssocID="{B834CCA1-DECC-429F-90F7-B465375697BC}" presName="node" presStyleLbl="node1" presStyleIdx="4" presStyleCnt="6">
        <dgm:presLayoutVars>
          <dgm:bulletEnabled val="1"/>
        </dgm:presLayoutVars>
      </dgm:prSet>
      <dgm:spPr/>
    </dgm:pt>
    <dgm:pt modelId="{BA89B05D-FD40-486E-8447-403E6375AF89}" type="pres">
      <dgm:prSet presAssocID="{164DA323-E534-4D69-B9C4-F7EA8E0F879B}" presName="sibTrans" presStyleLbl="sibTrans2D1" presStyleIdx="4" presStyleCnt="5"/>
      <dgm:spPr/>
    </dgm:pt>
    <dgm:pt modelId="{FFAD214F-4EBE-4E08-9DA4-36175E2A0068}" type="pres">
      <dgm:prSet presAssocID="{164DA323-E534-4D69-B9C4-F7EA8E0F879B}" presName="connectorText" presStyleLbl="sibTrans2D1" presStyleIdx="4" presStyleCnt="5"/>
      <dgm:spPr/>
    </dgm:pt>
    <dgm:pt modelId="{965DC30C-62B6-4373-8654-8B516C4925A2}" type="pres">
      <dgm:prSet presAssocID="{0931849B-BF48-4610-AFEC-793743C0A858}" presName="node" presStyleLbl="node1" presStyleIdx="5" presStyleCnt="6">
        <dgm:presLayoutVars>
          <dgm:bulletEnabled val="1"/>
        </dgm:presLayoutVars>
      </dgm:prSet>
      <dgm:spPr/>
    </dgm:pt>
  </dgm:ptLst>
  <dgm:cxnLst>
    <dgm:cxn modelId="{1180FF17-1294-4BF1-A50A-DAE6556E49EA}" type="presOf" srcId="{873C257B-F50A-4860-B3C5-5F63E46BD045}" destId="{63EC72A1-8206-4DB5-BE51-F62978F909FC}" srcOrd="0" destOrd="0" presId="urn:microsoft.com/office/officeart/2005/8/layout/process1"/>
    <dgm:cxn modelId="{BC52591E-EBA6-4665-A629-B7FCBFCF7E27}" type="presOf" srcId="{4B32101E-5EE5-46A3-B30B-C5C3AD13E337}" destId="{C3CEEFB4-0092-4A12-A6D3-A031CDFC9DF0}" srcOrd="0" destOrd="0" presId="urn:microsoft.com/office/officeart/2005/8/layout/process1"/>
    <dgm:cxn modelId="{2F463438-6ED1-4F34-813C-076993F4BC9B}" type="presOf" srcId="{97D04601-E05F-4AC7-B57C-63701A8CA5B4}" destId="{F7B5E05C-7346-498F-91CD-E756FA3C5C3F}" srcOrd="0" destOrd="0" presId="urn:microsoft.com/office/officeart/2005/8/layout/process1"/>
    <dgm:cxn modelId="{DF8DDA60-03C9-4931-8C3C-3916ADB11EBE}" type="presOf" srcId="{164DA323-E534-4D69-B9C4-F7EA8E0F879B}" destId="{FFAD214F-4EBE-4E08-9DA4-36175E2A0068}" srcOrd="1" destOrd="0" presId="urn:microsoft.com/office/officeart/2005/8/layout/process1"/>
    <dgm:cxn modelId="{BFAB6161-2BCE-4495-85AE-44BCFBB212F0}" srcId="{2D6AA59A-9D23-49C6-8603-8EB7AFE04744}" destId="{0931849B-BF48-4610-AFEC-793743C0A858}" srcOrd="5" destOrd="0" parTransId="{0827A841-1964-4FD4-93EE-94C07A78046A}" sibTransId="{6858E84A-1EAC-4A0E-8D82-FADACD3E5F5D}"/>
    <dgm:cxn modelId="{74540F63-8419-4F0C-8CA6-1D23383BF7E4}" srcId="{2D6AA59A-9D23-49C6-8603-8EB7AFE04744}" destId="{B834CCA1-DECC-429F-90F7-B465375697BC}" srcOrd="4" destOrd="0" parTransId="{C9D1A498-4781-481A-B129-C5122389DA86}" sibTransId="{164DA323-E534-4D69-B9C4-F7EA8E0F879B}"/>
    <dgm:cxn modelId="{B043C166-D567-41B6-894E-2B070812F7CF}" type="presOf" srcId="{C03A1F31-467F-4CDD-8829-3267DD62C216}" destId="{D3E0B0C3-1D90-4CF9-A271-AE73D8FCC75B}" srcOrd="0" destOrd="0" presId="urn:microsoft.com/office/officeart/2005/8/layout/process1"/>
    <dgm:cxn modelId="{2F0EB776-2E24-49D6-9B97-3C75587877CC}" type="presOf" srcId="{B834CCA1-DECC-429F-90F7-B465375697BC}" destId="{E70D9083-7C05-400A-870E-E6760D2DD4DB}" srcOrd="0" destOrd="0" presId="urn:microsoft.com/office/officeart/2005/8/layout/process1"/>
    <dgm:cxn modelId="{4E9E0F8B-89B4-4D5B-A7ED-184D5E94B3C3}" srcId="{2D6AA59A-9D23-49C6-8603-8EB7AFE04744}" destId="{C711CB78-5913-4E7D-B25D-816635FCE88C}" srcOrd="1" destOrd="0" parTransId="{4C644540-B7A8-46BB-A953-EF40CE276BCB}" sibTransId="{C03A1F31-467F-4CDD-8829-3267DD62C216}"/>
    <dgm:cxn modelId="{2068609E-E425-42D5-B95B-47131C5929E9}" type="presOf" srcId="{B004F2CE-A481-41FC-84CF-AE5608A0538D}" destId="{6ADCC1F8-8941-46AB-8D79-24478ED18AD9}" srcOrd="1" destOrd="0" presId="urn:microsoft.com/office/officeart/2005/8/layout/process1"/>
    <dgm:cxn modelId="{960F4EA3-ECF7-4557-A7E8-5738BE938931}" type="presOf" srcId="{C03A1F31-467F-4CDD-8829-3267DD62C216}" destId="{E33B3A75-BD2B-434F-A487-19842337DD49}" srcOrd="1" destOrd="0" presId="urn:microsoft.com/office/officeart/2005/8/layout/process1"/>
    <dgm:cxn modelId="{D6AC71A4-56BA-4771-A967-893298CD1AF1}" type="presOf" srcId="{B004F2CE-A481-41FC-84CF-AE5608A0538D}" destId="{6869DE5C-EB73-426A-87FB-806A6BD93E10}" srcOrd="0" destOrd="0" presId="urn:microsoft.com/office/officeart/2005/8/layout/process1"/>
    <dgm:cxn modelId="{4F71D7A9-859C-4430-8919-B344175C92FC}" type="presOf" srcId="{0931849B-BF48-4610-AFEC-793743C0A858}" destId="{965DC30C-62B6-4373-8654-8B516C4925A2}" srcOrd="0" destOrd="0" presId="urn:microsoft.com/office/officeart/2005/8/layout/process1"/>
    <dgm:cxn modelId="{A78A34BC-61F0-48D7-AD98-FB478250984F}" type="presOf" srcId="{FFD9FFBA-2EAB-4647-B8CF-5A11051C3DB1}" destId="{DA13B0F7-7BE9-41E3-B1F8-975BBA5D5E3C}" srcOrd="0" destOrd="0" presId="urn:microsoft.com/office/officeart/2005/8/layout/process1"/>
    <dgm:cxn modelId="{D7BA6EC0-F98F-4FB5-A0CD-68D08F376CE5}" srcId="{2D6AA59A-9D23-49C6-8603-8EB7AFE04744}" destId="{FFD9FFBA-2EAB-4647-B8CF-5A11051C3DB1}" srcOrd="3" destOrd="0" parTransId="{9BDEC338-E3EC-4D62-BC4A-1F6DFBB5F858}" sibTransId="{B004F2CE-A481-41FC-84CF-AE5608A0538D}"/>
    <dgm:cxn modelId="{36CB57C3-4E95-4AF3-A8D9-8C656B20B3AC}" type="presOf" srcId="{873C257B-F50A-4860-B3C5-5F63E46BD045}" destId="{16A50FFF-4E19-481A-BABB-6FBDCA484A2A}" srcOrd="1" destOrd="0" presId="urn:microsoft.com/office/officeart/2005/8/layout/process1"/>
    <dgm:cxn modelId="{CEB902CB-2576-4E66-99DE-A228712FDE4D}" srcId="{2D6AA59A-9D23-49C6-8603-8EB7AFE04744}" destId="{97D04601-E05F-4AC7-B57C-63701A8CA5B4}" srcOrd="2" destOrd="0" parTransId="{D51FDC63-879A-4B49-A707-26778D4018CF}" sibTransId="{CA056C7E-78BD-4929-BE7A-84D7962A9CFF}"/>
    <dgm:cxn modelId="{D112A9D0-BD93-4CC4-8C0B-2E2D0279C2EB}" type="presOf" srcId="{C711CB78-5913-4E7D-B25D-816635FCE88C}" destId="{9D9E7B62-3369-4E52-B01C-F12D9EF38198}" srcOrd="0" destOrd="0" presId="urn:microsoft.com/office/officeart/2005/8/layout/process1"/>
    <dgm:cxn modelId="{363517D1-AB29-4F38-BD03-9F2260691D70}" type="presOf" srcId="{164DA323-E534-4D69-B9C4-F7EA8E0F879B}" destId="{BA89B05D-FD40-486E-8447-403E6375AF89}" srcOrd="0" destOrd="0" presId="urn:microsoft.com/office/officeart/2005/8/layout/process1"/>
    <dgm:cxn modelId="{64FFEDD3-D245-4D07-B848-340067071C21}" type="presOf" srcId="{2D6AA59A-9D23-49C6-8603-8EB7AFE04744}" destId="{35626D90-AFD8-4E1D-87A4-5FF3698F1282}" srcOrd="0" destOrd="0" presId="urn:microsoft.com/office/officeart/2005/8/layout/process1"/>
    <dgm:cxn modelId="{6E6C4EDA-30F8-45B9-8BA0-7147652DB380}" srcId="{2D6AA59A-9D23-49C6-8603-8EB7AFE04744}" destId="{4B32101E-5EE5-46A3-B30B-C5C3AD13E337}" srcOrd="0" destOrd="0" parTransId="{83D591FA-4603-4ED5-A9A0-1913936D0C0A}" sibTransId="{873C257B-F50A-4860-B3C5-5F63E46BD045}"/>
    <dgm:cxn modelId="{095874E1-FBC9-435C-8959-F24477F28440}" type="presOf" srcId="{CA056C7E-78BD-4929-BE7A-84D7962A9CFF}" destId="{2888C02E-388A-470C-B946-D3CA5BDF98C0}" srcOrd="1" destOrd="0" presId="urn:microsoft.com/office/officeart/2005/8/layout/process1"/>
    <dgm:cxn modelId="{927242E4-8F37-4933-BE2F-10967220DB87}" type="presOf" srcId="{CA056C7E-78BD-4929-BE7A-84D7962A9CFF}" destId="{0E6206F9-A469-400C-A015-D79F6BAC6605}" srcOrd="0" destOrd="0" presId="urn:microsoft.com/office/officeart/2005/8/layout/process1"/>
    <dgm:cxn modelId="{5D8FF24A-C3AC-4E45-B935-373D75D6DE29}" type="presParOf" srcId="{35626D90-AFD8-4E1D-87A4-5FF3698F1282}" destId="{C3CEEFB4-0092-4A12-A6D3-A031CDFC9DF0}" srcOrd="0" destOrd="0" presId="urn:microsoft.com/office/officeart/2005/8/layout/process1"/>
    <dgm:cxn modelId="{27961F08-BF3F-44C7-880A-797A6537B3CF}" type="presParOf" srcId="{35626D90-AFD8-4E1D-87A4-5FF3698F1282}" destId="{63EC72A1-8206-4DB5-BE51-F62978F909FC}" srcOrd="1" destOrd="0" presId="urn:microsoft.com/office/officeart/2005/8/layout/process1"/>
    <dgm:cxn modelId="{92F99277-5519-41A1-A8A5-8260850EA86C}" type="presParOf" srcId="{63EC72A1-8206-4DB5-BE51-F62978F909FC}" destId="{16A50FFF-4E19-481A-BABB-6FBDCA484A2A}" srcOrd="0" destOrd="0" presId="urn:microsoft.com/office/officeart/2005/8/layout/process1"/>
    <dgm:cxn modelId="{EB8304F0-E9C6-422A-A9F7-573CD4E3EB0D}" type="presParOf" srcId="{35626D90-AFD8-4E1D-87A4-5FF3698F1282}" destId="{9D9E7B62-3369-4E52-B01C-F12D9EF38198}" srcOrd="2" destOrd="0" presId="urn:microsoft.com/office/officeart/2005/8/layout/process1"/>
    <dgm:cxn modelId="{3AD6BC80-5E07-4338-8FFE-DC2DB1414920}" type="presParOf" srcId="{35626D90-AFD8-4E1D-87A4-5FF3698F1282}" destId="{D3E0B0C3-1D90-4CF9-A271-AE73D8FCC75B}" srcOrd="3" destOrd="0" presId="urn:microsoft.com/office/officeart/2005/8/layout/process1"/>
    <dgm:cxn modelId="{E7D193D8-A720-4418-9E4D-49DA13BD66AC}" type="presParOf" srcId="{D3E0B0C3-1D90-4CF9-A271-AE73D8FCC75B}" destId="{E33B3A75-BD2B-434F-A487-19842337DD49}" srcOrd="0" destOrd="0" presId="urn:microsoft.com/office/officeart/2005/8/layout/process1"/>
    <dgm:cxn modelId="{A117BF7F-F01C-4574-B264-54FD6ECEAFF3}" type="presParOf" srcId="{35626D90-AFD8-4E1D-87A4-5FF3698F1282}" destId="{F7B5E05C-7346-498F-91CD-E756FA3C5C3F}" srcOrd="4" destOrd="0" presId="urn:microsoft.com/office/officeart/2005/8/layout/process1"/>
    <dgm:cxn modelId="{FDBBA5A3-7A12-4054-B7E0-B4953CF50FE5}" type="presParOf" srcId="{35626D90-AFD8-4E1D-87A4-5FF3698F1282}" destId="{0E6206F9-A469-400C-A015-D79F6BAC6605}" srcOrd="5" destOrd="0" presId="urn:microsoft.com/office/officeart/2005/8/layout/process1"/>
    <dgm:cxn modelId="{3ED8D3F9-5D87-4EFA-A248-976E86C75AAB}" type="presParOf" srcId="{0E6206F9-A469-400C-A015-D79F6BAC6605}" destId="{2888C02E-388A-470C-B946-D3CA5BDF98C0}" srcOrd="0" destOrd="0" presId="urn:microsoft.com/office/officeart/2005/8/layout/process1"/>
    <dgm:cxn modelId="{4652B84A-0FA2-4037-B324-8329C4EA3C18}" type="presParOf" srcId="{35626D90-AFD8-4E1D-87A4-5FF3698F1282}" destId="{DA13B0F7-7BE9-41E3-B1F8-975BBA5D5E3C}" srcOrd="6" destOrd="0" presId="urn:microsoft.com/office/officeart/2005/8/layout/process1"/>
    <dgm:cxn modelId="{5A0C331F-B9E1-4A91-9309-EF9E2DD999E6}" type="presParOf" srcId="{35626D90-AFD8-4E1D-87A4-5FF3698F1282}" destId="{6869DE5C-EB73-426A-87FB-806A6BD93E10}" srcOrd="7" destOrd="0" presId="urn:microsoft.com/office/officeart/2005/8/layout/process1"/>
    <dgm:cxn modelId="{AA55F5E3-1EF8-4C18-9492-BAD9EF81F04B}" type="presParOf" srcId="{6869DE5C-EB73-426A-87FB-806A6BD93E10}" destId="{6ADCC1F8-8941-46AB-8D79-24478ED18AD9}" srcOrd="0" destOrd="0" presId="urn:microsoft.com/office/officeart/2005/8/layout/process1"/>
    <dgm:cxn modelId="{3CFB5C3F-AA17-4FE8-9840-A40C96AE0B03}" type="presParOf" srcId="{35626D90-AFD8-4E1D-87A4-5FF3698F1282}" destId="{E70D9083-7C05-400A-870E-E6760D2DD4DB}" srcOrd="8" destOrd="0" presId="urn:microsoft.com/office/officeart/2005/8/layout/process1"/>
    <dgm:cxn modelId="{1A587AB5-2AE4-4B34-95F3-F6598F9A1FA5}" type="presParOf" srcId="{35626D90-AFD8-4E1D-87A4-5FF3698F1282}" destId="{BA89B05D-FD40-486E-8447-403E6375AF89}" srcOrd="9" destOrd="0" presId="urn:microsoft.com/office/officeart/2005/8/layout/process1"/>
    <dgm:cxn modelId="{FDB28B4E-3DB8-487E-9B46-820DCC7B7737}" type="presParOf" srcId="{BA89B05D-FD40-486E-8447-403E6375AF89}" destId="{FFAD214F-4EBE-4E08-9DA4-36175E2A0068}" srcOrd="0" destOrd="0" presId="urn:microsoft.com/office/officeart/2005/8/layout/process1"/>
    <dgm:cxn modelId="{49622F4C-C2FE-4202-A185-AD4D7BAA2E7E}" type="presParOf" srcId="{35626D90-AFD8-4E1D-87A4-5FF3698F1282}" destId="{965DC30C-62B6-4373-8654-8B516C4925A2}" srcOrd="10" destOrd="0" presId="urn:microsoft.com/office/officeart/2005/8/layout/process1"/>
  </dgm:cxnLst>
  <dgm:bg>
    <a:solidFill>
      <a:schemeClr val="tx1"/>
    </a:solidFill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D634722-C402-412D-AD31-A3E05160DC47}">
      <dsp:nvSpPr>
        <dsp:cNvPr id="0" name=""/>
        <dsp:cNvSpPr/>
      </dsp:nvSpPr>
      <dsp:spPr>
        <a:xfrm>
          <a:off x="2260630" y="2161551"/>
          <a:ext cx="1538649" cy="1538649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i="1" kern="1200" noProof="0" dirty="0"/>
            <a:t>Threats to CEI</a:t>
          </a:r>
        </a:p>
      </dsp:txBody>
      <dsp:txXfrm>
        <a:off x="2485960" y="2386881"/>
        <a:ext cx="1087989" cy="1087989"/>
      </dsp:txXfrm>
    </dsp:sp>
    <dsp:sp modelId="{0BFED8EF-D839-4B6F-B91C-0BE6D79B9DD0}">
      <dsp:nvSpPr>
        <dsp:cNvPr id="0" name=""/>
        <dsp:cNvSpPr/>
      </dsp:nvSpPr>
      <dsp:spPr>
        <a:xfrm rot="16200000">
          <a:off x="2865943" y="1599809"/>
          <a:ext cx="328022" cy="523140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800" kern="1200" noProof="0" dirty="0"/>
        </a:p>
      </dsp:txBody>
      <dsp:txXfrm>
        <a:off x="2915147" y="1753641"/>
        <a:ext cx="229615" cy="313884"/>
      </dsp:txXfrm>
    </dsp:sp>
    <dsp:sp modelId="{EA7C593D-B6C6-4E7A-9490-9459CA631939}">
      <dsp:nvSpPr>
        <dsp:cNvPr id="0" name=""/>
        <dsp:cNvSpPr/>
      </dsp:nvSpPr>
      <dsp:spPr>
        <a:xfrm>
          <a:off x="2260630" y="3992"/>
          <a:ext cx="1538649" cy="1538649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noProof="0" dirty="0"/>
            <a:t>Cyber</a:t>
          </a:r>
          <a:br>
            <a:rPr lang="en-GB" sz="1400" kern="1200" noProof="0" dirty="0"/>
          </a:br>
          <a:r>
            <a:rPr lang="en-GB" sz="1400" kern="1200" noProof="0" dirty="0"/>
            <a:t>Malware, intrusion</a:t>
          </a:r>
        </a:p>
      </dsp:txBody>
      <dsp:txXfrm>
        <a:off x="2485960" y="229322"/>
        <a:ext cx="1087989" cy="1087989"/>
      </dsp:txXfrm>
    </dsp:sp>
    <dsp:sp modelId="{23354BF9-ADEA-4E0F-9E34-A66C2B271D26}">
      <dsp:nvSpPr>
        <dsp:cNvPr id="0" name=""/>
        <dsp:cNvSpPr/>
      </dsp:nvSpPr>
      <dsp:spPr>
        <a:xfrm>
          <a:off x="3935439" y="2669306"/>
          <a:ext cx="328022" cy="523140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800" kern="1200" noProof="0" dirty="0"/>
        </a:p>
      </dsp:txBody>
      <dsp:txXfrm>
        <a:off x="3935439" y="2773934"/>
        <a:ext cx="229615" cy="313884"/>
      </dsp:txXfrm>
    </dsp:sp>
    <dsp:sp modelId="{2B1A0DB9-D2B3-4F71-A228-41F10823FC72}">
      <dsp:nvSpPr>
        <dsp:cNvPr id="0" name=""/>
        <dsp:cNvSpPr/>
      </dsp:nvSpPr>
      <dsp:spPr>
        <a:xfrm>
          <a:off x="4418190" y="2161551"/>
          <a:ext cx="1538649" cy="1538649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noProof="0" dirty="0"/>
            <a:t>Physical</a:t>
          </a:r>
          <a:br>
            <a:rPr lang="en-GB" sz="1400" kern="1200" noProof="0" dirty="0"/>
          </a:br>
          <a:r>
            <a:rPr lang="en-GB" sz="1400" kern="1200" noProof="0" dirty="0"/>
            <a:t>Sabotage, tampering</a:t>
          </a:r>
        </a:p>
      </dsp:txBody>
      <dsp:txXfrm>
        <a:off x="4643520" y="2386881"/>
        <a:ext cx="1087989" cy="1087989"/>
      </dsp:txXfrm>
    </dsp:sp>
    <dsp:sp modelId="{8F64EC9D-BD16-4FD7-8C6F-A31E4440593C}">
      <dsp:nvSpPr>
        <dsp:cNvPr id="0" name=""/>
        <dsp:cNvSpPr/>
      </dsp:nvSpPr>
      <dsp:spPr>
        <a:xfrm rot="5400000">
          <a:off x="2865943" y="3738802"/>
          <a:ext cx="328022" cy="523140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800" kern="1200" noProof="0" dirty="0"/>
        </a:p>
      </dsp:txBody>
      <dsp:txXfrm>
        <a:off x="2915147" y="3794227"/>
        <a:ext cx="229615" cy="313884"/>
      </dsp:txXfrm>
    </dsp:sp>
    <dsp:sp modelId="{0485772F-E642-4754-91B4-E08FD0DEC825}">
      <dsp:nvSpPr>
        <dsp:cNvPr id="0" name=""/>
        <dsp:cNvSpPr/>
      </dsp:nvSpPr>
      <dsp:spPr>
        <a:xfrm>
          <a:off x="2260630" y="4319111"/>
          <a:ext cx="1538649" cy="1538649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noProof="0" dirty="0"/>
            <a:t>Hybrid</a:t>
          </a:r>
          <a:br>
            <a:rPr lang="en-GB" sz="1400" kern="1200" noProof="0" dirty="0"/>
          </a:br>
          <a:r>
            <a:rPr lang="en-GB" sz="1400" kern="1200" noProof="0" dirty="0"/>
            <a:t>Coordinated cyber + physical</a:t>
          </a:r>
        </a:p>
      </dsp:txBody>
      <dsp:txXfrm>
        <a:off x="2485960" y="4544441"/>
        <a:ext cx="1087989" cy="1087989"/>
      </dsp:txXfrm>
    </dsp:sp>
    <dsp:sp modelId="{CE539764-28EE-4D80-B8F1-12CE7ADE21EE}">
      <dsp:nvSpPr>
        <dsp:cNvPr id="0" name=""/>
        <dsp:cNvSpPr/>
      </dsp:nvSpPr>
      <dsp:spPr>
        <a:xfrm rot="10800000">
          <a:off x="1796447" y="2669306"/>
          <a:ext cx="328022" cy="523140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800" kern="1200" noProof="0" dirty="0"/>
        </a:p>
      </dsp:txBody>
      <dsp:txXfrm rot="10800000">
        <a:off x="1894854" y="2773934"/>
        <a:ext cx="229615" cy="313884"/>
      </dsp:txXfrm>
    </dsp:sp>
    <dsp:sp modelId="{71FA5E15-AB7E-4CBB-A5C4-86F9883DC672}">
      <dsp:nvSpPr>
        <dsp:cNvPr id="0" name=""/>
        <dsp:cNvSpPr/>
      </dsp:nvSpPr>
      <dsp:spPr>
        <a:xfrm>
          <a:off x="103070" y="2161551"/>
          <a:ext cx="1538649" cy="1538649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noProof="0" dirty="0"/>
            <a:t>Natural/</a:t>
          </a:r>
          <a:br>
            <a:rPr lang="en-GB" sz="1400" b="1" kern="1200" noProof="0" dirty="0"/>
          </a:br>
          <a:r>
            <a:rPr lang="en-GB" sz="1400" b="1" kern="1200" noProof="0" dirty="0"/>
            <a:t>Accidental</a:t>
          </a:r>
          <a:br>
            <a:rPr lang="en-GB" sz="1400" kern="1200" noProof="0" dirty="0"/>
          </a:br>
          <a:r>
            <a:rPr lang="en-GB" sz="1400" kern="1200" noProof="0" dirty="0"/>
            <a:t>Storms, fire, operator error</a:t>
          </a:r>
        </a:p>
      </dsp:txBody>
      <dsp:txXfrm>
        <a:off x="328400" y="2386881"/>
        <a:ext cx="1087989" cy="108798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1409E0-FF30-4B99-9723-61BFCA0F89A1}">
      <dsp:nvSpPr>
        <dsp:cNvPr id="0" name=""/>
        <dsp:cNvSpPr/>
      </dsp:nvSpPr>
      <dsp:spPr>
        <a:xfrm>
          <a:off x="1475326" y="651"/>
          <a:ext cx="2916248" cy="762765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noProof="0" dirty="0"/>
            <a:t>Initial access</a:t>
          </a:r>
          <a:br>
            <a:rPr lang="en-GB" sz="1600" kern="1200" noProof="0" dirty="0"/>
          </a:br>
          <a:r>
            <a:rPr lang="en-GB" sz="1600" kern="1200" noProof="0" dirty="0"/>
            <a:t>Phishing/creds/VPN</a:t>
          </a:r>
        </a:p>
      </dsp:txBody>
      <dsp:txXfrm>
        <a:off x="1497667" y="22992"/>
        <a:ext cx="2871566" cy="718083"/>
      </dsp:txXfrm>
    </dsp:sp>
    <dsp:sp modelId="{E663F531-7352-4367-A6AA-7B39EFE0F73C}">
      <dsp:nvSpPr>
        <dsp:cNvPr id="0" name=""/>
        <dsp:cNvSpPr/>
      </dsp:nvSpPr>
      <dsp:spPr>
        <a:xfrm rot="5400000">
          <a:off x="2790432" y="782486"/>
          <a:ext cx="286037" cy="343244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300" kern="1200" noProof="0" dirty="0"/>
        </a:p>
      </dsp:txBody>
      <dsp:txXfrm rot="-5400000">
        <a:off x="2830478" y="811090"/>
        <a:ext cx="205946" cy="200226"/>
      </dsp:txXfrm>
    </dsp:sp>
    <dsp:sp modelId="{35590E11-6338-4E93-99A8-B9921D8C3872}">
      <dsp:nvSpPr>
        <dsp:cNvPr id="0" name=""/>
        <dsp:cNvSpPr/>
      </dsp:nvSpPr>
      <dsp:spPr>
        <a:xfrm>
          <a:off x="1475326" y="1144800"/>
          <a:ext cx="2916248" cy="762765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noProof="0" dirty="0"/>
            <a:t>Lateral move</a:t>
          </a:r>
          <a:br>
            <a:rPr lang="en-GB" sz="1600" kern="1200" noProof="0" dirty="0"/>
          </a:br>
          <a:r>
            <a:rPr lang="en-GB" sz="1600" kern="1200" noProof="0" dirty="0"/>
            <a:t>IT privilege escalation</a:t>
          </a:r>
        </a:p>
      </dsp:txBody>
      <dsp:txXfrm>
        <a:off x="1497667" y="1167141"/>
        <a:ext cx="2871566" cy="718083"/>
      </dsp:txXfrm>
    </dsp:sp>
    <dsp:sp modelId="{E9ED1C89-5E67-4303-A1ED-DA4B65B865E3}">
      <dsp:nvSpPr>
        <dsp:cNvPr id="0" name=""/>
        <dsp:cNvSpPr/>
      </dsp:nvSpPr>
      <dsp:spPr>
        <a:xfrm rot="5400000">
          <a:off x="2790432" y="1926634"/>
          <a:ext cx="286037" cy="343244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300" kern="1200" noProof="0" dirty="0"/>
        </a:p>
      </dsp:txBody>
      <dsp:txXfrm rot="-5400000">
        <a:off x="2830478" y="1955238"/>
        <a:ext cx="205946" cy="200226"/>
      </dsp:txXfrm>
    </dsp:sp>
    <dsp:sp modelId="{06373F08-BB50-4771-93CB-E30A893ECD16}">
      <dsp:nvSpPr>
        <dsp:cNvPr id="0" name=""/>
        <dsp:cNvSpPr/>
      </dsp:nvSpPr>
      <dsp:spPr>
        <a:xfrm>
          <a:off x="1475326" y="2288948"/>
          <a:ext cx="2916248" cy="762765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noProof="0" dirty="0"/>
            <a:t>Cross boundary</a:t>
          </a:r>
          <a:br>
            <a:rPr lang="en-GB" sz="1600" kern="1200" noProof="0" dirty="0"/>
          </a:br>
          <a:r>
            <a:rPr lang="en-GB" sz="1600" kern="1200" noProof="0" dirty="0"/>
            <a:t>Segmentation failure</a:t>
          </a:r>
        </a:p>
      </dsp:txBody>
      <dsp:txXfrm>
        <a:off x="1497667" y="2311289"/>
        <a:ext cx="2871566" cy="718083"/>
      </dsp:txXfrm>
    </dsp:sp>
    <dsp:sp modelId="{474B98F8-8300-4905-899F-F0CF91502FEA}">
      <dsp:nvSpPr>
        <dsp:cNvPr id="0" name=""/>
        <dsp:cNvSpPr/>
      </dsp:nvSpPr>
      <dsp:spPr>
        <a:xfrm rot="5400000">
          <a:off x="2790432" y="3070782"/>
          <a:ext cx="286037" cy="343244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300" kern="1200" noProof="0" dirty="0"/>
        </a:p>
      </dsp:txBody>
      <dsp:txXfrm rot="-5400000">
        <a:off x="2830478" y="3099386"/>
        <a:ext cx="205946" cy="200226"/>
      </dsp:txXfrm>
    </dsp:sp>
    <dsp:sp modelId="{6F2B50D6-1A30-41B7-ACE8-B64239B2681C}">
      <dsp:nvSpPr>
        <dsp:cNvPr id="0" name=""/>
        <dsp:cNvSpPr/>
      </dsp:nvSpPr>
      <dsp:spPr>
        <a:xfrm>
          <a:off x="1475326" y="3433096"/>
          <a:ext cx="2916248" cy="762765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noProof="0" dirty="0"/>
            <a:t>OT control</a:t>
          </a:r>
          <a:br>
            <a:rPr lang="en-GB" sz="1600" kern="1200" noProof="0" dirty="0"/>
          </a:br>
          <a:r>
            <a:rPr lang="en-GB" sz="1600" kern="1200" noProof="0" dirty="0"/>
            <a:t>HMI/ENG/SCADA access</a:t>
          </a:r>
        </a:p>
      </dsp:txBody>
      <dsp:txXfrm>
        <a:off x="1497667" y="3455437"/>
        <a:ext cx="2871566" cy="718083"/>
      </dsp:txXfrm>
    </dsp:sp>
    <dsp:sp modelId="{4CFB0C37-2637-4A7A-8081-D575EA8D5B96}">
      <dsp:nvSpPr>
        <dsp:cNvPr id="0" name=""/>
        <dsp:cNvSpPr/>
      </dsp:nvSpPr>
      <dsp:spPr>
        <a:xfrm rot="5400000">
          <a:off x="2790432" y="4214931"/>
          <a:ext cx="286037" cy="343244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300" kern="1200" noProof="0" dirty="0"/>
        </a:p>
      </dsp:txBody>
      <dsp:txXfrm rot="-5400000">
        <a:off x="2830478" y="4243535"/>
        <a:ext cx="205946" cy="200226"/>
      </dsp:txXfrm>
    </dsp:sp>
    <dsp:sp modelId="{CEDBF128-4E4D-401F-9BE5-C3A4267D7B7D}">
      <dsp:nvSpPr>
        <dsp:cNvPr id="0" name=""/>
        <dsp:cNvSpPr/>
      </dsp:nvSpPr>
      <dsp:spPr>
        <a:xfrm>
          <a:off x="1475326" y="4577244"/>
          <a:ext cx="2916248" cy="762765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noProof="0" dirty="0"/>
            <a:t>Physical impact</a:t>
          </a:r>
          <a:br>
            <a:rPr lang="en-GB" sz="1600" kern="1200" noProof="0" dirty="0"/>
          </a:br>
          <a:r>
            <a:rPr lang="en-GB" sz="1600" kern="1200" noProof="0" dirty="0"/>
            <a:t>Setpoint/logic manipulation</a:t>
          </a:r>
        </a:p>
      </dsp:txBody>
      <dsp:txXfrm>
        <a:off x="1497667" y="4599585"/>
        <a:ext cx="2871566" cy="71808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1409E0-FF30-4B99-9723-61BFCA0F89A1}">
      <dsp:nvSpPr>
        <dsp:cNvPr id="0" name=""/>
        <dsp:cNvSpPr/>
      </dsp:nvSpPr>
      <dsp:spPr>
        <a:xfrm>
          <a:off x="1781053" y="1890"/>
          <a:ext cx="2207957" cy="560112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 noProof="0" dirty="0"/>
            <a:t>Scope &amp; boundary</a:t>
          </a:r>
          <a:endParaRPr lang="en-GB" sz="1500" kern="1200" noProof="0" dirty="0"/>
        </a:p>
      </dsp:txBody>
      <dsp:txXfrm>
        <a:off x="1797458" y="18295"/>
        <a:ext cx="2175147" cy="527302"/>
      </dsp:txXfrm>
    </dsp:sp>
    <dsp:sp modelId="{E663F531-7352-4367-A6AA-7B39EFE0F73C}">
      <dsp:nvSpPr>
        <dsp:cNvPr id="0" name=""/>
        <dsp:cNvSpPr/>
      </dsp:nvSpPr>
      <dsp:spPr>
        <a:xfrm rot="5400000">
          <a:off x="2780011" y="576005"/>
          <a:ext cx="210042" cy="252050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000" kern="1200" noProof="0" dirty="0"/>
        </a:p>
      </dsp:txBody>
      <dsp:txXfrm rot="-5400000">
        <a:off x="2809418" y="597009"/>
        <a:ext cx="151230" cy="147029"/>
      </dsp:txXfrm>
    </dsp:sp>
    <dsp:sp modelId="{35590E11-6338-4E93-99A8-B9921D8C3872}">
      <dsp:nvSpPr>
        <dsp:cNvPr id="0" name=""/>
        <dsp:cNvSpPr/>
      </dsp:nvSpPr>
      <dsp:spPr>
        <a:xfrm>
          <a:off x="1781053" y="842058"/>
          <a:ext cx="2207957" cy="560112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 noProof="0" dirty="0"/>
            <a:t>Assets &amp; criticality</a:t>
          </a:r>
          <a:endParaRPr lang="en-GB" sz="1500" kern="1200" noProof="0" dirty="0"/>
        </a:p>
      </dsp:txBody>
      <dsp:txXfrm>
        <a:off x="1797458" y="858463"/>
        <a:ext cx="2175147" cy="527302"/>
      </dsp:txXfrm>
    </dsp:sp>
    <dsp:sp modelId="{E9ED1C89-5E67-4303-A1ED-DA4B65B865E3}">
      <dsp:nvSpPr>
        <dsp:cNvPr id="0" name=""/>
        <dsp:cNvSpPr/>
      </dsp:nvSpPr>
      <dsp:spPr>
        <a:xfrm rot="5400000">
          <a:off x="2780011" y="1416173"/>
          <a:ext cx="210042" cy="252050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000" kern="1200" noProof="0" dirty="0"/>
        </a:p>
      </dsp:txBody>
      <dsp:txXfrm rot="-5400000">
        <a:off x="2809418" y="1437177"/>
        <a:ext cx="151230" cy="147029"/>
      </dsp:txXfrm>
    </dsp:sp>
    <dsp:sp modelId="{06373F08-BB50-4771-93CB-E30A893ECD16}">
      <dsp:nvSpPr>
        <dsp:cNvPr id="0" name=""/>
        <dsp:cNvSpPr/>
      </dsp:nvSpPr>
      <dsp:spPr>
        <a:xfrm>
          <a:off x="1781053" y="1682226"/>
          <a:ext cx="2207957" cy="560112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 noProof="0" dirty="0"/>
            <a:t>Threat &amp; vulnerabilities</a:t>
          </a:r>
          <a:endParaRPr lang="en-GB" sz="1500" kern="1200" noProof="0" dirty="0"/>
        </a:p>
      </dsp:txBody>
      <dsp:txXfrm>
        <a:off x="1797458" y="1698631"/>
        <a:ext cx="2175147" cy="527302"/>
      </dsp:txXfrm>
    </dsp:sp>
    <dsp:sp modelId="{474B98F8-8300-4905-899F-F0CF91502FEA}">
      <dsp:nvSpPr>
        <dsp:cNvPr id="0" name=""/>
        <dsp:cNvSpPr/>
      </dsp:nvSpPr>
      <dsp:spPr>
        <a:xfrm rot="5400000">
          <a:off x="2780011" y="2256341"/>
          <a:ext cx="210042" cy="252050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000" kern="1200" noProof="0" dirty="0"/>
        </a:p>
      </dsp:txBody>
      <dsp:txXfrm rot="-5400000">
        <a:off x="2809418" y="2277345"/>
        <a:ext cx="151230" cy="147029"/>
      </dsp:txXfrm>
    </dsp:sp>
    <dsp:sp modelId="{6F2B50D6-1A30-41B7-ACE8-B64239B2681C}">
      <dsp:nvSpPr>
        <dsp:cNvPr id="0" name=""/>
        <dsp:cNvSpPr/>
      </dsp:nvSpPr>
      <dsp:spPr>
        <a:xfrm>
          <a:off x="1781053" y="2522394"/>
          <a:ext cx="2207957" cy="560112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 noProof="0" dirty="0"/>
            <a:t>Likelihood &amp; impact</a:t>
          </a:r>
          <a:endParaRPr lang="en-GB" sz="1500" kern="1200" noProof="0" dirty="0"/>
        </a:p>
      </dsp:txBody>
      <dsp:txXfrm>
        <a:off x="1797458" y="2538799"/>
        <a:ext cx="2175147" cy="527302"/>
      </dsp:txXfrm>
    </dsp:sp>
    <dsp:sp modelId="{4CFB0C37-2637-4A7A-8081-D575EA8D5B96}">
      <dsp:nvSpPr>
        <dsp:cNvPr id="0" name=""/>
        <dsp:cNvSpPr/>
      </dsp:nvSpPr>
      <dsp:spPr>
        <a:xfrm rot="5400000">
          <a:off x="2780011" y="3096509"/>
          <a:ext cx="210042" cy="252050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000" kern="1200" noProof="0" dirty="0"/>
        </a:p>
      </dsp:txBody>
      <dsp:txXfrm rot="-5400000">
        <a:off x="2809418" y="3117513"/>
        <a:ext cx="151230" cy="147029"/>
      </dsp:txXfrm>
    </dsp:sp>
    <dsp:sp modelId="{CEDBF128-4E4D-401F-9BE5-C3A4267D7B7D}">
      <dsp:nvSpPr>
        <dsp:cNvPr id="0" name=""/>
        <dsp:cNvSpPr/>
      </dsp:nvSpPr>
      <dsp:spPr>
        <a:xfrm>
          <a:off x="1781053" y="3362562"/>
          <a:ext cx="2207957" cy="560112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 noProof="0" dirty="0"/>
            <a:t>Evaluate &amp; prioritise</a:t>
          </a:r>
          <a:endParaRPr lang="en-GB" sz="1500" kern="1200" noProof="0" dirty="0"/>
        </a:p>
      </dsp:txBody>
      <dsp:txXfrm>
        <a:off x="1797458" y="3378967"/>
        <a:ext cx="2175147" cy="527302"/>
      </dsp:txXfrm>
    </dsp:sp>
    <dsp:sp modelId="{A4FF2ADD-8BFF-4835-B935-AC029A316801}">
      <dsp:nvSpPr>
        <dsp:cNvPr id="0" name=""/>
        <dsp:cNvSpPr/>
      </dsp:nvSpPr>
      <dsp:spPr>
        <a:xfrm rot="5400000">
          <a:off x="2780011" y="3936677"/>
          <a:ext cx="210042" cy="252050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000" kern="1200" noProof="0" dirty="0"/>
        </a:p>
      </dsp:txBody>
      <dsp:txXfrm rot="-5400000">
        <a:off x="2809418" y="3957681"/>
        <a:ext cx="151230" cy="147029"/>
      </dsp:txXfrm>
    </dsp:sp>
    <dsp:sp modelId="{14FB5A2D-0017-4FE3-9140-EB0689B3EB86}">
      <dsp:nvSpPr>
        <dsp:cNvPr id="0" name=""/>
        <dsp:cNvSpPr/>
      </dsp:nvSpPr>
      <dsp:spPr>
        <a:xfrm>
          <a:off x="1781053" y="4202730"/>
          <a:ext cx="2207957" cy="560112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 noProof="0" dirty="0"/>
            <a:t>Threat &amp; monitor</a:t>
          </a:r>
        </a:p>
      </dsp:txBody>
      <dsp:txXfrm>
        <a:off x="1797458" y="4219135"/>
        <a:ext cx="2175147" cy="52730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CEEFB4-0092-4A12-A6D3-A031CDFC9DF0}">
      <dsp:nvSpPr>
        <dsp:cNvPr id="0" name=""/>
        <dsp:cNvSpPr/>
      </dsp:nvSpPr>
      <dsp:spPr>
        <a:xfrm>
          <a:off x="0" y="484201"/>
          <a:ext cx="1460588" cy="958511"/>
        </a:xfrm>
        <a:prstGeom prst="roundRect">
          <a:avLst>
            <a:gd name="adj" fmla="val 10000"/>
          </a:avLst>
        </a:prstGeom>
        <a:solidFill>
          <a:srgbClr val="D87A1A">
            <a:hueOff val="0"/>
            <a:satOff val="0"/>
            <a:lumOff val="0"/>
            <a:alphaOff val="0"/>
          </a:srgbClr>
        </a:solidFill>
        <a:ln w="15875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noProof="0" dirty="0">
              <a:solidFill>
                <a:srgbClr val="FFFFFF"/>
              </a:solidFill>
              <a:latin typeface="Century Gothic"/>
              <a:ea typeface="+mn-ea"/>
              <a:cs typeface="+mn-cs"/>
            </a:rPr>
            <a:t>T1: Foundations</a:t>
          </a:r>
        </a:p>
      </dsp:txBody>
      <dsp:txXfrm>
        <a:off x="28074" y="512275"/>
        <a:ext cx="1404440" cy="902363"/>
      </dsp:txXfrm>
    </dsp:sp>
    <dsp:sp modelId="{63EC72A1-8206-4DB5-BE51-F62978F909FC}">
      <dsp:nvSpPr>
        <dsp:cNvPr id="0" name=""/>
        <dsp:cNvSpPr/>
      </dsp:nvSpPr>
      <dsp:spPr>
        <a:xfrm>
          <a:off x="1606647" y="782343"/>
          <a:ext cx="309644" cy="362226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kern="1200" noProof="0" dirty="0"/>
        </a:p>
      </dsp:txBody>
      <dsp:txXfrm>
        <a:off x="1606647" y="854788"/>
        <a:ext cx="216751" cy="217336"/>
      </dsp:txXfrm>
    </dsp:sp>
    <dsp:sp modelId="{9D9E7B62-3369-4E52-B01C-F12D9EF38198}">
      <dsp:nvSpPr>
        <dsp:cNvPr id="0" name=""/>
        <dsp:cNvSpPr/>
      </dsp:nvSpPr>
      <dsp:spPr>
        <a:xfrm>
          <a:off x="2044824" y="484201"/>
          <a:ext cx="1460588" cy="958511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1">
                <a:tint val="65000"/>
                <a:shade val="92000"/>
                <a:satMod val="130000"/>
              </a:schemeClr>
            </a:gs>
            <a:gs pos="45000">
              <a:schemeClr val="accent1">
                <a:tint val="60000"/>
                <a:shade val="99000"/>
                <a:satMod val="120000"/>
              </a:schemeClr>
            </a:gs>
            <a:gs pos="100000">
              <a:schemeClr val="accent1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accent1"/>
          </a:solidFill>
          <a:prstDash val="solid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noProof="0" dirty="0">
              <a:solidFill>
                <a:srgbClr val="000000"/>
              </a:solidFill>
              <a:latin typeface="Century Gothic"/>
              <a:ea typeface="+mn-ea"/>
              <a:cs typeface="+mn-cs"/>
            </a:rPr>
            <a:t>T2: Threats &amp; Risks</a:t>
          </a:r>
        </a:p>
      </dsp:txBody>
      <dsp:txXfrm>
        <a:off x="2072898" y="512275"/>
        <a:ext cx="1404440" cy="902363"/>
      </dsp:txXfrm>
    </dsp:sp>
    <dsp:sp modelId="{D3E0B0C3-1D90-4CF9-A271-AE73D8FCC75B}">
      <dsp:nvSpPr>
        <dsp:cNvPr id="0" name=""/>
        <dsp:cNvSpPr/>
      </dsp:nvSpPr>
      <dsp:spPr>
        <a:xfrm>
          <a:off x="3651472" y="782343"/>
          <a:ext cx="309644" cy="362226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kern="1200" noProof="0" dirty="0"/>
        </a:p>
      </dsp:txBody>
      <dsp:txXfrm>
        <a:off x="3651472" y="854788"/>
        <a:ext cx="216751" cy="217336"/>
      </dsp:txXfrm>
    </dsp:sp>
    <dsp:sp modelId="{F7B5E05C-7346-498F-91CD-E756FA3C5C3F}">
      <dsp:nvSpPr>
        <dsp:cNvPr id="0" name=""/>
        <dsp:cNvSpPr/>
      </dsp:nvSpPr>
      <dsp:spPr>
        <a:xfrm>
          <a:off x="4089648" y="484201"/>
          <a:ext cx="1460588" cy="958511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noProof="0" dirty="0"/>
            <a:t>T3</a:t>
          </a:r>
          <a:r>
            <a:rPr lang="en-GB" sz="1800" kern="1200" noProof="0" dirty="0"/>
            <a:t>: Cascading</a:t>
          </a:r>
        </a:p>
      </dsp:txBody>
      <dsp:txXfrm>
        <a:off x="4117722" y="512275"/>
        <a:ext cx="1404440" cy="902363"/>
      </dsp:txXfrm>
    </dsp:sp>
    <dsp:sp modelId="{0E6206F9-A469-400C-A015-D79F6BAC6605}">
      <dsp:nvSpPr>
        <dsp:cNvPr id="0" name=""/>
        <dsp:cNvSpPr/>
      </dsp:nvSpPr>
      <dsp:spPr>
        <a:xfrm>
          <a:off x="5696296" y="782343"/>
          <a:ext cx="309644" cy="362226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kern="1200" noProof="0" dirty="0"/>
        </a:p>
      </dsp:txBody>
      <dsp:txXfrm>
        <a:off x="5696296" y="854788"/>
        <a:ext cx="216751" cy="217336"/>
      </dsp:txXfrm>
    </dsp:sp>
    <dsp:sp modelId="{DA13B0F7-7BE9-41E3-B1F8-975BBA5D5E3C}">
      <dsp:nvSpPr>
        <dsp:cNvPr id="0" name=""/>
        <dsp:cNvSpPr/>
      </dsp:nvSpPr>
      <dsp:spPr>
        <a:xfrm>
          <a:off x="6134473" y="484201"/>
          <a:ext cx="1460588" cy="958511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noProof="0" dirty="0"/>
            <a:t>T4</a:t>
          </a:r>
          <a:r>
            <a:rPr lang="en-GB" sz="1800" kern="1200" noProof="0" dirty="0"/>
            <a:t>: Regulation</a:t>
          </a:r>
        </a:p>
      </dsp:txBody>
      <dsp:txXfrm>
        <a:off x="6162547" y="512275"/>
        <a:ext cx="1404440" cy="902363"/>
      </dsp:txXfrm>
    </dsp:sp>
    <dsp:sp modelId="{6869DE5C-EB73-426A-87FB-806A6BD93E10}">
      <dsp:nvSpPr>
        <dsp:cNvPr id="0" name=""/>
        <dsp:cNvSpPr/>
      </dsp:nvSpPr>
      <dsp:spPr>
        <a:xfrm>
          <a:off x="7741121" y="782343"/>
          <a:ext cx="309644" cy="362226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kern="1200" noProof="0" dirty="0"/>
        </a:p>
      </dsp:txBody>
      <dsp:txXfrm>
        <a:off x="7741121" y="854788"/>
        <a:ext cx="216751" cy="217336"/>
      </dsp:txXfrm>
    </dsp:sp>
    <dsp:sp modelId="{E70D9083-7C05-400A-870E-E6760D2DD4DB}">
      <dsp:nvSpPr>
        <dsp:cNvPr id="0" name=""/>
        <dsp:cNvSpPr/>
      </dsp:nvSpPr>
      <dsp:spPr>
        <a:xfrm>
          <a:off x="8179297" y="484201"/>
          <a:ext cx="1460588" cy="958511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noProof="0" dirty="0"/>
            <a:t>T5</a:t>
          </a:r>
          <a:r>
            <a:rPr lang="en-GB" sz="1800" kern="1200" noProof="0" dirty="0"/>
            <a:t>: Resilience</a:t>
          </a:r>
        </a:p>
      </dsp:txBody>
      <dsp:txXfrm>
        <a:off x="8207371" y="512275"/>
        <a:ext cx="1404440" cy="902363"/>
      </dsp:txXfrm>
    </dsp:sp>
    <dsp:sp modelId="{BA89B05D-FD40-486E-8447-403E6375AF89}">
      <dsp:nvSpPr>
        <dsp:cNvPr id="0" name=""/>
        <dsp:cNvSpPr/>
      </dsp:nvSpPr>
      <dsp:spPr>
        <a:xfrm>
          <a:off x="9785945" y="782343"/>
          <a:ext cx="309644" cy="362226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kern="1200" noProof="0" dirty="0"/>
        </a:p>
      </dsp:txBody>
      <dsp:txXfrm>
        <a:off x="9785945" y="854788"/>
        <a:ext cx="216751" cy="217336"/>
      </dsp:txXfrm>
    </dsp:sp>
    <dsp:sp modelId="{965DC30C-62B6-4373-8654-8B516C4925A2}">
      <dsp:nvSpPr>
        <dsp:cNvPr id="0" name=""/>
        <dsp:cNvSpPr/>
      </dsp:nvSpPr>
      <dsp:spPr>
        <a:xfrm>
          <a:off x="10224122" y="484201"/>
          <a:ext cx="1460588" cy="958511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noProof="0" dirty="0"/>
            <a:t>T6</a:t>
          </a:r>
          <a:r>
            <a:rPr lang="en-GB" sz="1800" kern="1200" noProof="0" dirty="0"/>
            <a:t>: Ethics and Society</a:t>
          </a:r>
        </a:p>
      </dsp:txBody>
      <dsp:txXfrm>
        <a:off x="10252196" y="512275"/>
        <a:ext cx="1404440" cy="90236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169671B-947A-44A3-A764-A91E66D4692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B4B23CC-4610-41C4-A0CF-67A30700C47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7299BE-0F96-4D8C-8AC3-AFAE1A841C66}" type="datetimeFigureOut">
              <a:rPr lang="en-US" smtClean="0"/>
              <a:t>1/5/2026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F94FC55-2324-40BC-8420-15EC835D957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63EC604-E5A5-4A58-AC5A-211F83D37CA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3B048B-0EBA-466F-928F-37073F3BFB7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55076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4692AC-01A2-4EFF-966B-504F28E82D7A}" type="datetimeFigureOut">
              <a:rPr lang="en-US" noProof="0" smtClean="0"/>
              <a:t>1/5/2026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ED498D-6977-40EC-8E5E-7EB644D5E759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3522643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ED498D-6977-40EC-8E5E-7EB644D5E759}" type="slidenum">
              <a:rPr lang="en-US" noProof="0" smtClean="0"/>
              <a:t>1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2787111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ED498D-6977-40EC-8E5E-7EB644D5E759}" type="slidenum">
              <a:rPr lang="en-US" noProof="0" smtClean="0"/>
              <a:t>2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0600559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800" noProof="0" dirty="0"/>
              <a:t>Position Topic 2 as the bridge from </a:t>
            </a:r>
            <a:r>
              <a:rPr lang="en-GB" sz="1800" i="1" noProof="0" dirty="0"/>
              <a:t>conceptual context</a:t>
            </a:r>
            <a:r>
              <a:rPr lang="en-GB" sz="1800" noProof="0" dirty="0"/>
              <a:t> to </a:t>
            </a:r>
            <a:r>
              <a:rPr lang="en-GB" sz="1800" i="1" noProof="0" dirty="0"/>
              <a:t>structured analysis</a:t>
            </a:r>
            <a:r>
              <a:rPr lang="en-GB" sz="1800" noProof="0" dirty="0"/>
              <a:t>. </a:t>
            </a:r>
            <a:br>
              <a:rPr lang="en-GB" sz="1800" noProof="0" dirty="0"/>
            </a:br>
            <a:r>
              <a:rPr lang="en-GB" sz="1800" noProof="0" dirty="0"/>
              <a:t>Emphasise that risk assessment is the language used to justify security investments and operational changes in energy environments.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ED498D-6977-40EC-8E5E-7EB644D5E759}" type="slidenum">
              <a:rPr lang="en-US" noProof="0" smtClean="0"/>
              <a:t>4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5133100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800" dirty="0"/>
              <a:t>State that we’re aiming for practical output: a risk register, not just theory.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ED498D-6977-40EC-8E5E-7EB644D5E759}" type="slidenum">
              <a:rPr lang="en-US" noProof="0" smtClean="0"/>
              <a:t>5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3425497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200CCC-495C-7089-32EE-97B942450B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8F140AB-F8FA-CA43-20A3-3A58B4A042C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ED4EC82-478E-71BC-EC91-A2147D7641A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800" dirty="0"/>
              <a:t>In CEI, </a:t>
            </a:r>
            <a:r>
              <a:rPr lang="en-US" sz="1800" i="1" dirty="0"/>
              <a:t>incidents are operational events</a:t>
            </a:r>
            <a:r>
              <a:rPr lang="en-US" sz="1800" dirty="0"/>
              <a:t>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B16761-4A8C-CD88-3E4F-01F69055746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ED498D-6977-40EC-8E5E-7EB644D5E759}" type="slidenum">
              <a:rPr lang="en-US" noProof="0" smtClean="0"/>
              <a:t>6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7007002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0575C5-2A5A-B93C-82EF-FA28D61B98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59DDF70-8E00-CE6F-E636-E93151858F6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8D50C40-6ADF-A6C7-6440-60A3205EDD0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800" dirty="0"/>
              <a:t>Most students mix these up. Stress: vulnerabilities exist even without an active attacker; threats exist even without a specific vulnerability.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07384C4-80B4-7089-D41A-5BA79F08312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ED498D-6977-40EC-8E5E-7EB644D5E759}" type="slidenum">
              <a:rPr lang="en-US" noProof="0" smtClean="0"/>
              <a:t>7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1959549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A1B16D-1AF2-D6DB-B1CD-34AD10C595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8B34807-31EF-7BF7-DCBE-CBB1231A95F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F7BA6CE-C1A5-0100-36E1-FAF23CC1ED1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800" dirty="0"/>
              <a:t>Energy systems are susceptible to both physical and cyber threats, amplified by digital transformation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80E5912-20D4-2D6D-292C-8873881C031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ED498D-6977-40EC-8E5E-7EB644D5E759}" type="slidenum">
              <a:rPr lang="en-US" noProof="0" smtClean="0"/>
              <a:t>8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26541382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684001-8060-B548-2B03-2065D6FD74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59FD9E7-5643-55C9-F3B8-2359BA04021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2C11234-88B8-9F17-DD18-3BA0B91E24B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800" dirty="0"/>
              <a:t>The same vulnerability can be used by different actors with different objectives (e.g., theft vs sabotage).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83DACAF-D72E-615A-9CC0-5698D2AAC11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ED498D-6977-40EC-8E5E-7EB644D5E759}" type="slidenum">
              <a:rPr lang="en-US" noProof="0" smtClean="0"/>
              <a:t>9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3858370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3BA77F-1995-7B5D-88DD-71D7C43189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CD86EC6-1A64-163F-108A-FB45CA99627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12B7736-1E4F-554A-BFCF-6DFD0A1DA3F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800" dirty="0"/>
              <a:t>Attack surface expands as connectivity expands.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4709FE-3006-8BE4-3E03-1A2C4FAB093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ED498D-6977-40EC-8E5E-7EB644D5E759}" type="slidenum">
              <a:rPr lang="en-US" noProof="0" smtClean="0"/>
              <a:t>10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29595543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20C990-20E3-9124-CCDB-5DBC03531F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2A40400-6972-2A64-AADB-67073FA1847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7EA39BE-DCBD-F34D-5211-4675F1A2E5D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800" dirty="0"/>
              <a:t>Many high-impact OT incidents start as ordinary IT compromises.</a:t>
            </a:r>
            <a:endParaRPr lang="en-GB" sz="18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4534E4-402E-9E21-3B8C-41A215C2ECD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ED498D-6977-40EC-8E5E-7EB644D5E759}" type="slidenum">
              <a:rPr lang="en-US" noProof="0" smtClean="0"/>
              <a:t>11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4017748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D519BC-1E29-8909-D509-FB80D9482D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530EC0D-E191-4462-A26C-027F1626BE0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DED8499-DDFB-E4C2-D82B-B3166FF909D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800" dirty="0"/>
              <a:t>Use different energy-related examples (distribution, microgrids, EV charging, etc.)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259A62-E1D0-6475-A4B0-03294B4BED3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ED498D-6977-40EC-8E5E-7EB644D5E759}" type="slidenum">
              <a:rPr lang="en-US" noProof="0" smtClean="0"/>
              <a:t>12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123743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328485-AB7C-8E94-C9DB-AD225D3E0F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E7120CB-EBCC-F6E1-BBED-278A5538F90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9F56281-6425-8ECD-103F-E909F5BABF8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800" dirty="0"/>
              <a:t>Mitigation is often architectural (segmentation, monitoring) rather than “just patch it.”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4BAE56-FD35-8E32-CDCC-46A9917BAA4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ED498D-6977-40EC-8E5E-7EB644D5E759}" type="slidenum">
              <a:rPr lang="en-US" noProof="0" smtClean="0"/>
              <a:t>13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830036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711076-A141-DBB1-E144-187838D328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93F6551-76A8-CD94-A5AE-0B098DC43FF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12F4FAC-4EF9-085A-A64B-3D037C433FF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800" dirty="0"/>
              <a:t>Keep it concrete: “If you can’t see it, you can’t secure it.”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DB83F78-864A-BC15-42ED-639019339A2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ED498D-6977-40EC-8E5E-7EB644D5E759}" type="slidenum">
              <a:rPr lang="en-US" noProof="0" smtClean="0"/>
              <a:t>14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1576262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38E591-65A9-EC7C-0886-1E4796D0A3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069A84-D67B-665A-818B-3988D356E0F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9C6D91D-F874-9A54-9DAB-671EBE23223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800" dirty="0"/>
              <a:t>Trust boundary: “you inherit the security posture of your ecosystem.”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685CA8B-F09A-9EB6-602E-3FC28C3524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ED498D-6977-40EC-8E5E-7EB644D5E759}" type="slidenum">
              <a:rPr lang="en-US" noProof="0" smtClean="0"/>
              <a:t>15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430133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365219-D990-02DE-5700-9A9191D39D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350735A-8E75-4428-BDC0-CC8474A71D1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0A78352-E3E2-0E63-35CB-7C9926C33C9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800" dirty="0"/>
              <a:t>Many incidents are socio-technical failures, not purely technical.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DDAECD-691A-4FBB-1B45-599738D1B04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ED498D-6977-40EC-8E5E-7EB644D5E759}" type="slidenum">
              <a:rPr lang="en-US" noProof="0" smtClean="0"/>
              <a:t>16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95460775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F0B5D8-2D99-55BB-3443-5AC37E224E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8C98D79-BE7F-43B5-040D-199CD7C5AB9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EA1FC68-46D1-F632-BF10-13BDB6FB471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800" noProof="0" dirty="0"/>
              <a:t>Risk assessment as an organisational decision tool, not paperwork.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F96301-8D26-C64C-A9E1-8D266721E2E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ED498D-6977-40EC-8E5E-7EB644D5E759}" type="slidenum">
              <a:rPr lang="en-US" noProof="0" smtClean="0"/>
              <a:t>17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13815471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3C829F-0544-DCD1-38FE-320740F663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5E6F6D4-F67A-8935-CDC8-9EB692E7F4C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0E11E90-5F9C-A4A7-9520-ECEB4383476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800" dirty="0"/>
              <a:t>Iterative approach — assessments must evolve with changing threats and infrastructure.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073E77-D554-5186-0F47-A8B79512A37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ED498D-6977-40EC-8E5E-7EB644D5E759}" type="slidenum">
              <a:rPr lang="en-US" noProof="0" smtClean="0"/>
              <a:t>18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98899434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DA5BDA-7E6D-EB6A-D9A1-1E366297CF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7FA3255-20C5-85E2-01D9-98DF3A3F928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66A4EAF-1538-6494-8524-16662CA6791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800" dirty="0"/>
              <a:t>Most failed assessments are “too broad” or “too narrow.” Scope controls quality.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15B9230-E236-82B8-80EE-C7DFF721119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ED498D-6977-40EC-8E5E-7EB644D5E759}" type="slidenum">
              <a:rPr lang="en-US" noProof="0" smtClean="0"/>
              <a:t>19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90933617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4E0AB8-470C-B5E9-2E28-CD431168CC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507E82C-EFCF-393A-8DE1-E836006485A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5A22BEB-8A0B-8F3F-60BE-11267897545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800" dirty="0"/>
              <a:t>Use “function-first”: protect what keeps lights on and keeps people safe.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3626A8-51F2-3A68-C4E0-23BA5700531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ED498D-6977-40EC-8E5E-7EB644D5E759}" type="slidenum">
              <a:rPr lang="en-US" noProof="0" smtClean="0"/>
              <a:t>20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52836447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198071-EF59-E36D-EAD7-769F18192B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85158D6-F5A8-68EC-9EE3-E29B0712695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B6C462A-6C5D-75CD-EE8D-8181B665E06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800" dirty="0"/>
              <a:t>The value is not the label, it’s the thinking: “How would an attacker realistically succeed?”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7CD1309-8688-6D63-C202-AD8E60E6DF6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ED498D-6977-40EC-8E5E-7EB644D5E759}" type="slidenum">
              <a:rPr lang="en-US" noProof="0" smtClean="0"/>
              <a:t>21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50162649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27050D-F8BF-8AD3-B193-D201D12C2A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CEDC782-05EB-CAB0-0F44-0DA42C07283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4A48625-CE80-E1CA-AA80-DA6453F6757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800" dirty="0"/>
              <a:t>Likelihood is an informed judgement; document reasoning.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4B065B-8EF4-B7E8-F042-DB9333F541F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ED498D-6977-40EC-8E5E-7EB644D5E759}" type="slidenum">
              <a:rPr lang="en-US" noProof="0" smtClean="0"/>
              <a:t>22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15546583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C97ABA-1857-2510-DDF1-EA42E61F13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1F60121-AA62-BAE1-2448-C1E9EB4E147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DC656B5-320B-439D-E8C9-E495A96E838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800" dirty="0"/>
              <a:t>Impact is often multi-dimensional — don’t reduce everything to euros only.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24B0789-2B4A-EBB4-32D8-2AE5FBFD04D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ED498D-6977-40EC-8E5E-7EB644D5E759}" type="slidenum">
              <a:rPr lang="en-US" noProof="0" smtClean="0"/>
              <a:t>23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043360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8F927E-E81E-085F-E9A0-10DEABFC2D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363B392-2796-10DA-E07C-F9DE69A8CD6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ADD747D-2859-98E4-35FB-903AB22FF67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800" dirty="0"/>
              <a:t>Warn students: risk matrices can hide uncertainty; treat them as conversation tools.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561A3B-017F-A14E-51E7-181BBF26BC2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ED498D-6977-40EC-8E5E-7EB644D5E759}" type="slidenum">
              <a:rPr lang="en-US" noProof="0" smtClean="0"/>
              <a:t>24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02581412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3942EB-A429-3213-A4E2-4314E7C9F6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B97E0B1-441C-EB08-933E-B6D1E02222C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1C6D8CC-F98B-0B50-5C48-D2E74D6B5F0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800" dirty="0"/>
              <a:t>In CEI, acceptance requires strong justification and governance sign-off.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89379A-9418-1E51-B7A8-25DA4A6A278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ED498D-6977-40EC-8E5E-7EB644D5E759}" type="slidenum">
              <a:rPr lang="en-US" noProof="0" smtClean="0"/>
              <a:t>25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57052989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FA2E36-8E44-7C6F-EE16-E54975BE7C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9405F4A-B01B-7CB0-5E92-1202F8C8124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5734892-48F8-A57B-0A35-253F77B0E45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800" dirty="0"/>
              <a:t>Connect controls to </a:t>
            </a:r>
            <a:r>
              <a:rPr lang="en-US" sz="1800" i="1" dirty="0"/>
              <a:t>risk drivers</a:t>
            </a:r>
            <a:r>
              <a:rPr lang="en-US" sz="1800" dirty="0"/>
              <a:t>; avoid “checkbox security.”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02D4B14-5B47-6202-4778-17A5018171D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ED498D-6977-40EC-8E5E-7EB644D5E759}" type="slidenum">
              <a:rPr lang="en-US" noProof="0" smtClean="0"/>
              <a:t>26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98627995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F73C7E-ACBA-641F-2860-AAD8BF8657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EC09DF4-F50B-BA67-75BF-323BC95D2B5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AB4A760-D657-CA23-8B58-D71E6A44B26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800" dirty="0"/>
              <a:t>Risk registers make work actionable. Without ownership and dates, it’s not real.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CF0853-5397-0E02-815A-1260056F0BF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ED498D-6977-40EC-8E5E-7EB644D5E759}" type="slidenum">
              <a:rPr lang="en-US" noProof="0" smtClean="0"/>
              <a:t>27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99709837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592B1B-3D64-0B93-07C6-FA3790C476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0F02306-9916-AFAC-3F05-0801983348A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83679CA-3098-6EE0-A23C-08D0E5D895E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800" noProof="0" dirty="0"/>
              <a:t>Close with the key shift: risk in CEI is about </a:t>
            </a:r>
            <a:r>
              <a:rPr lang="en-GB" sz="1800" b="1" noProof="0" dirty="0"/>
              <a:t>system behaviour</a:t>
            </a:r>
            <a:r>
              <a:rPr lang="en-GB" sz="1800" noProof="0" dirty="0"/>
              <a:t> and </a:t>
            </a:r>
            <a:r>
              <a:rPr lang="en-GB" sz="1800" b="1" noProof="0" dirty="0"/>
              <a:t>propagating consequences</a:t>
            </a:r>
            <a:r>
              <a:rPr lang="en-GB" sz="1800" noProof="0" dirty="0"/>
              <a:t>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7BAE9D-1958-D237-ED56-48534937AC1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ED498D-6977-40EC-8E5E-7EB644D5E759}" type="slidenum">
              <a:rPr lang="en-US" noProof="0" smtClean="0"/>
              <a:t>28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5727916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raphic 17">
            <a:extLst>
              <a:ext uri="{FF2B5EF4-FFF2-40B4-BE49-F238E27FC236}">
                <a16:creationId xmlns:a16="http://schemas.microsoft.com/office/drawing/2014/main" id="{7FAC3601-9744-9840-0229-E000CCFBEA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32131" y="-30007"/>
            <a:ext cx="6064493" cy="687988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119890" y="723440"/>
            <a:ext cx="4323426" cy="2579052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6000" spc="-50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Add title here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7128152" y="5248834"/>
            <a:ext cx="4323426" cy="1008925"/>
          </a:xfrm>
        </p:spPr>
        <p:txBody>
          <a:bodyPr lIns="91440" rIns="91440">
            <a:norm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600" cap="all" spc="100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dirty="0"/>
              <a:t>Add Subtitle here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4F200699-2797-D741-1EC1-B83FCA4B197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-2235"/>
            <a:ext cx="5840730" cy="6862275"/>
          </a:xfrm>
          <a:custGeom>
            <a:avLst/>
            <a:gdLst>
              <a:gd name="connsiteX0" fmla="*/ 0 w 6064250"/>
              <a:gd name="connsiteY0" fmla="*/ 0 h 6877051"/>
              <a:gd name="connsiteX1" fmla="*/ 6064250 w 6064250"/>
              <a:gd name="connsiteY1" fmla="*/ 0 h 6877051"/>
              <a:gd name="connsiteX2" fmla="*/ 6064250 w 6064250"/>
              <a:gd name="connsiteY2" fmla="*/ 6877051 h 6877051"/>
              <a:gd name="connsiteX3" fmla="*/ 0 w 6064250"/>
              <a:gd name="connsiteY3" fmla="*/ 6877051 h 6877051"/>
              <a:gd name="connsiteX4" fmla="*/ 0 w 6064250"/>
              <a:gd name="connsiteY4" fmla="*/ 0 h 6877051"/>
              <a:gd name="connsiteX0" fmla="*/ 0 w 6064250"/>
              <a:gd name="connsiteY0" fmla="*/ 0 h 6877051"/>
              <a:gd name="connsiteX1" fmla="*/ 5840730 w 6064250"/>
              <a:gd name="connsiteY1" fmla="*/ 0 h 6877051"/>
              <a:gd name="connsiteX2" fmla="*/ 6064250 w 6064250"/>
              <a:gd name="connsiteY2" fmla="*/ 6877051 h 6877051"/>
              <a:gd name="connsiteX3" fmla="*/ 0 w 6064250"/>
              <a:gd name="connsiteY3" fmla="*/ 6877051 h 6877051"/>
              <a:gd name="connsiteX4" fmla="*/ 0 w 6064250"/>
              <a:gd name="connsiteY4" fmla="*/ 0 h 6877051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4028621 w 5840730"/>
              <a:gd name="connsiteY2" fmla="*/ 6887937 h 6887937"/>
              <a:gd name="connsiteX3" fmla="*/ 0 w 5840730"/>
              <a:gd name="connsiteY3" fmla="*/ 6877051 h 6887937"/>
              <a:gd name="connsiteX4" fmla="*/ 0 w 5840730"/>
              <a:gd name="connsiteY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028621 w 5840730"/>
              <a:gd name="connsiteY3" fmla="*/ 6887937 h 6887937"/>
              <a:gd name="connsiteX4" fmla="*/ 0 w 5840730"/>
              <a:gd name="connsiteY4" fmla="*/ 6877051 h 6887937"/>
              <a:gd name="connsiteX5" fmla="*/ 0 w 5840730"/>
              <a:gd name="connsiteY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028621 w 5840730"/>
              <a:gd name="connsiteY4" fmla="*/ 6887937 h 6887937"/>
              <a:gd name="connsiteX5" fmla="*/ 0 w 5840730"/>
              <a:gd name="connsiteY5" fmla="*/ 6877051 h 6887937"/>
              <a:gd name="connsiteX6" fmla="*/ 0 w 5840730"/>
              <a:gd name="connsiteY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785360 w 5840730"/>
              <a:gd name="connsiteY4" fmla="*/ 3926535 h 6887937"/>
              <a:gd name="connsiteX5" fmla="*/ 4028621 w 5840730"/>
              <a:gd name="connsiteY5" fmla="*/ 6887937 h 6887937"/>
              <a:gd name="connsiteX6" fmla="*/ 0 w 5840730"/>
              <a:gd name="connsiteY6" fmla="*/ 6877051 h 6887937"/>
              <a:gd name="connsiteX7" fmla="*/ 0 w 5840730"/>
              <a:gd name="connsiteY7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922520 w 5840730"/>
              <a:gd name="connsiteY4" fmla="*/ 3415995 h 6887937"/>
              <a:gd name="connsiteX5" fmla="*/ 4785360 w 5840730"/>
              <a:gd name="connsiteY5" fmla="*/ 3926535 h 6887937"/>
              <a:gd name="connsiteX6" fmla="*/ 4028621 w 5840730"/>
              <a:gd name="connsiteY6" fmla="*/ 6887937 h 6887937"/>
              <a:gd name="connsiteX7" fmla="*/ 0 w 5840730"/>
              <a:gd name="connsiteY7" fmla="*/ 6877051 h 6887937"/>
              <a:gd name="connsiteX8" fmla="*/ 0 w 5840730"/>
              <a:gd name="connsiteY8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22520 w 5840730"/>
              <a:gd name="connsiteY4" fmla="*/ 3415995 h 6887937"/>
              <a:gd name="connsiteX5" fmla="*/ 4785360 w 5840730"/>
              <a:gd name="connsiteY5" fmla="*/ 3926535 h 6887937"/>
              <a:gd name="connsiteX6" fmla="*/ 4028621 w 5840730"/>
              <a:gd name="connsiteY6" fmla="*/ 6887937 h 6887937"/>
              <a:gd name="connsiteX7" fmla="*/ 0 w 5840730"/>
              <a:gd name="connsiteY7" fmla="*/ 6877051 h 6887937"/>
              <a:gd name="connsiteX8" fmla="*/ 0 w 5840730"/>
              <a:gd name="connsiteY8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922520 w 5840730"/>
              <a:gd name="connsiteY5" fmla="*/ 3415995 h 6887937"/>
              <a:gd name="connsiteX6" fmla="*/ 4785360 w 5840730"/>
              <a:gd name="connsiteY6" fmla="*/ 3926535 h 6887937"/>
              <a:gd name="connsiteX7" fmla="*/ 4028621 w 5840730"/>
              <a:gd name="connsiteY7" fmla="*/ 6887937 h 6887937"/>
              <a:gd name="connsiteX8" fmla="*/ 0 w 5840730"/>
              <a:gd name="connsiteY8" fmla="*/ 6877051 h 6887937"/>
              <a:gd name="connsiteX9" fmla="*/ 0 w 5840730"/>
              <a:gd name="connsiteY9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4922520 w 5840730"/>
              <a:gd name="connsiteY6" fmla="*/ 3415995 h 6887937"/>
              <a:gd name="connsiteX7" fmla="*/ 4785360 w 5840730"/>
              <a:gd name="connsiteY7" fmla="*/ 3926535 h 6887937"/>
              <a:gd name="connsiteX8" fmla="*/ 4028621 w 5840730"/>
              <a:gd name="connsiteY8" fmla="*/ 6887937 h 6887937"/>
              <a:gd name="connsiteX9" fmla="*/ 0 w 5840730"/>
              <a:gd name="connsiteY9" fmla="*/ 6877051 h 6887937"/>
              <a:gd name="connsiteX10" fmla="*/ 0 w 5840730"/>
              <a:gd name="connsiteY10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922520 w 5840730"/>
              <a:gd name="connsiteY7" fmla="*/ 3415995 h 6887937"/>
              <a:gd name="connsiteX8" fmla="*/ 4785360 w 5840730"/>
              <a:gd name="connsiteY8" fmla="*/ 3926535 h 6887937"/>
              <a:gd name="connsiteX9" fmla="*/ 4028621 w 5840730"/>
              <a:gd name="connsiteY9" fmla="*/ 6887937 h 6887937"/>
              <a:gd name="connsiteX10" fmla="*/ 0 w 5840730"/>
              <a:gd name="connsiteY10" fmla="*/ 6877051 h 6887937"/>
              <a:gd name="connsiteX11" fmla="*/ 0 w 5840730"/>
              <a:gd name="connsiteY11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457700 w 5840730"/>
              <a:gd name="connsiteY7" fmla="*/ 3842715 h 6887937"/>
              <a:gd name="connsiteX8" fmla="*/ 4785360 w 5840730"/>
              <a:gd name="connsiteY8" fmla="*/ 3926535 h 6887937"/>
              <a:gd name="connsiteX9" fmla="*/ 4028621 w 5840730"/>
              <a:gd name="connsiteY9" fmla="*/ 6887937 h 6887937"/>
              <a:gd name="connsiteX10" fmla="*/ 0 w 5840730"/>
              <a:gd name="connsiteY10" fmla="*/ 6877051 h 6887937"/>
              <a:gd name="connsiteX11" fmla="*/ 0 w 5840730"/>
              <a:gd name="connsiteY11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213860 w 5840730"/>
              <a:gd name="connsiteY7" fmla="*/ 4757115 h 6887937"/>
              <a:gd name="connsiteX8" fmla="*/ 4457700 w 5840730"/>
              <a:gd name="connsiteY8" fmla="*/ 3842715 h 6887937"/>
              <a:gd name="connsiteX9" fmla="*/ 4785360 w 5840730"/>
              <a:gd name="connsiteY9" fmla="*/ 3926535 h 6887937"/>
              <a:gd name="connsiteX10" fmla="*/ 4028621 w 5840730"/>
              <a:gd name="connsiteY10" fmla="*/ 6887937 h 6887937"/>
              <a:gd name="connsiteX11" fmla="*/ 0 w 5840730"/>
              <a:gd name="connsiteY11" fmla="*/ 6877051 h 6887937"/>
              <a:gd name="connsiteX12" fmla="*/ 0 w 5840730"/>
              <a:gd name="connsiteY12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937760 w 5840730"/>
              <a:gd name="connsiteY5" fmla="*/ 16100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6532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56810 w 5840730"/>
              <a:gd name="connsiteY4" fmla="*/ 186532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33950 w 5840730"/>
              <a:gd name="connsiteY3" fmla="*/ 273781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61560 w 5840730"/>
              <a:gd name="connsiteY3" fmla="*/ 294355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42510 w 5840730"/>
              <a:gd name="connsiteY3" fmla="*/ 301975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560570 w 5840730"/>
              <a:gd name="connsiteY11" fmla="*/ 412084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09160 w 5840730"/>
              <a:gd name="connsiteY11" fmla="*/ 363316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893820 w 5840730"/>
              <a:gd name="connsiteY8" fmla="*/ 468853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893820 w 5840730"/>
              <a:gd name="connsiteY8" fmla="*/ 468853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5840730" h="6887937">
                <a:moveTo>
                  <a:pt x="0" y="0"/>
                </a:moveTo>
                <a:lnTo>
                  <a:pt x="5840730" y="0"/>
                </a:lnTo>
                <a:lnTo>
                  <a:pt x="5090160" y="2775915"/>
                </a:lnTo>
                <a:cubicBezTo>
                  <a:pt x="5057140" y="2883865"/>
                  <a:pt x="5020310" y="2976575"/>
                  <a:pt x="4853940" y="2962605"/>
                </a:cubicBezTo>
                <a:cubicBezTo>
                  <a:pt x="4668520" y="2845765"/>
                  <a:pt x="4761230" y="2747975"/>
                  <a:pt x="4754880" y="2692095"/>
                </a:cubicBezTo>
                <a:cubicBezTo>
                  <a:pt x="4845050" y="2355545"/>
                  <a:pt x="4904740" y="2121865"/>
                  <a:pt x="4979670" y="1846275"/>
                </a:cubicBezTo>
                <a:cubicBezTo>
                  <a:pt x="5021580" y="1687525"/>
                  <a:pt x="4996180" y="1615135"/>
                  <a:pt x="4872990" y="1571955"/>
                </a:cubicBezTo>
                <a:cubicBezTo>
                  <a:pt x="4738370" y="1563065"/>
                  <a:pt x="4699000" y="1597355"/>
                  <a:pt x="4655820" y="1770075"/>
                </a:cubicBezTo>
                <a:cubicBezTo>
                  <a:pt x="4671060" y="1858975"/>
                  <a:pt x="3878580" y="4599635"/>
                  <a:pt x="3893820" y="4688535"/>
                </a:cubicBezTo>
                <a:cubicBezTo>
                  <a:pt x="3858895" y="4824425"/>
                  <a:pt x="3925570" y="4880305"/>
                  <a:pt x="3992880" y="4905705"/>
                </a:cubicBezTo>
                <a:cubicBezTo>
                  <a:pt x="4102100" y="4904435"/>
                  <a:pt x="4158615" y="4917135"/>
                  <a:pt x="4213860" y="4757115"/>
                </a:cubicBezTo>
                <a:lnTo>
                  <a:pt x="4457700" y="3842715"/>
                </a:lnTo>
                <a:cubicBezTo>
                  <a:pt x="4481830" y="3756355"/>
                  <a:pt x="4555490" y="3692855"/>
                  <a:pt x="4686300" y="3713175"/>
                </a:cubicBezTo>
                <a:cubicBezTo>
                  <a:pt x="4829810" y="3791915"/>
                  <a:pt x="4782820" y="3882085"/>
                  <a:pt x="4785360" y="3926535"/>
                </a:cubicBezTo>
                <a:lnTo>
                  <a:pt x="4028621" y="6887937"/>
                </a:lnTo>
                <a:lnTo>
                  <a:pt x="0" y="6877051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</p:spPr>
        <p:txBody>
          <a:bodyPr anchor="ctr"/>
          <a:lstStyle>
            <a:lvl1pPr algn="ctr">
              <a:defRPr baseline="-25000"/>
            </a:lvl1pPr>
          </a:lstStyle>
          <a:p>
            <a:endParaRPr lang="en-US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5E91AD6-E4A6-F082-0E76-DAF7D57B516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19274" y="3373515"/>
            <a:ext cx="4323426" cy="1008926"/>
          </a:xfrm>
        </p:spPr>
        <p:txBody>
          <a:bodyPr lIns="91440" rIns="91440">
            <a:noAutofit/>
          </a:bodyPr>
          <a:lstStyle>
            <a:lvl1pPr marL="0" indent="0">
              <a:buNone/>
              <a:defRPr sz="6000" b="1">
                <a:solidFill>
                  <a:schemeClr val="tx2"/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###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7ADF7228-F4CB-A1B9-79EA-6324053164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>
            <a:off x="4559556" y="-10665"/>
            <a:ext cx="1930144" cy="6877290"/>
          </a:xfrm>
          <a:prstGeom prst="lin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531648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7B8C35C0-4758-2887-0763-E78795846C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093537" y="-1946"/>
            <a:ext cx="3601340" cy="6881814"/>
          </a:xfrm>
          <a:custGeom>
            <a:avLst/>
            <a:gdLst>
              <a:gd name="connsiteX0" fmla="*/ 3601340 w 3601340"/>
              <a:gd name="connsiteY0" fmla="*/ 0 h 6881814"/>
              <a:gd name="connsiteX1" fmla="*/ 0 w 3601340"/>
              <a:gd name="connsiteY1" fmla="*/ 0 h 6881814"/>
              <a:gd name="connsiteX2" fmla="*/ 0 w 3601340"/>
              <a:gd name="connsiteY2" fmla="*/ 6881815 h 6881814"/>
              <a:gd name="connsiteX3" fmla="*/ 1064235 w 3601340"/>
              <a:gd name="connsiteY3" fmla="*/ 6881815 h 6881814"/>
              <a:gd name="connsiteX4" fmla="*/ 1441045 w 3601340"/>
              <a:gd name="connsiteY4" fmla="*/ 5490188 h 6881814"/>
              <a:gd name="connsiteX5" fmla="*/ 1835678 w 3601340"/>
              <a:gd name="connsiteY5" fmla="*/ 4034957 h 6881814"/>
              <a:gd name="connsiteX6" fmla="*/ 2045724 w 3601340"/>
              <a:gd name="connsiteY6" fmla="*/ 3914112 h 6881814"/>
              <a:gd name="connsiteX7" fmla="*/ 2166660 w 3601340"/>
              <a:gd name="connsiteY7" fmla="*/ 4124001 h 6881814"/>
              <a:gd name="connsiteX8" fmla="*/ 1906966 w 3601340"/>
              <a:gd name="connsiteY8" fmla="*/ 5081858 h 6881814"/>
              <a:gd name="connsiteX9" fmla="*/ 2027902 w 3601340"/>
              <a:gd name="connsiteY9" fmla="*/ 5291747 h 6881814"/>
              <a:gd name="connsiteX10" fmla="*/ 2227765 w 3601340"/>
              <a:gd name="connsiteY10" fmla="*/ 5198887 h 6881814"/>
              <a:gd name="connsiteX11" fmla="*/ 2570204 w 3601340"/>
              <a:gd name="connsiteY11" fmla="*/ 3923016 h 6881814"/>
              <a:gd name="connsiteX12" fmla="*/ 2602029 w 3601340"/>
              <a:gd name="connsiteY12" fmla="*/ 3799627 h 6881814"/>
              <a:gd name="connsiteX13" fmla="*/ 3601340 w 3601340"/>
              <a:gd name="connsiteY13" fmla="*/ 0 h 68818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3601340" h="6881814">
                <a:moveTo>
                  <a:pt x="3601340" y="0"/>
                </a:moveTo>
                <a:lnTo>
                  <a:pt x="0" y="0"/>
                </a:lnTo>
                <a:lnTo>
                  <a:pt x="0" y="6881815"/>
                </a:lnTo>
                <a:lnTo>
                  <a:pt x="1064235" y="6881815"/>
                </a:lnTo>
                <a:lnTo>
                  <a:pt x="1441045" y="5490188"/>
                </a:lnTo>
                <a:lnTo>
                  <a:pt x="1835678" y="4034957"/>
                </a:lnTo>
                <a:cubicBezTo>
                  <a:pt x="1859865" y="3943369"/>
                  <a:pt x="1954068" y="3889943"/>
                  <a:pt x="2045724" y="3914112"/>
                </a:cubicBezTo>
                <a:cubicBezTo>
                  <a:pt x="2137381" y="3938281"/>
                  <a:pt x="2190847" y="4032413"/>
                  <a:pt x="2166660" y="4124001"/>
                </a:cubicBezTo>
                <a:lnTo>
                  <a:pt x="1906966" y="5081858"/>
                </a:lnTo>
                <a:cubicBezTo>
                  <a:pt x="1882779" y="5173446"/>
                  <a:pt x="1936246" y="5267578"/>
                  <a:pt x="2027902" y="5291747"/>
                </a:cubicBezTo>
                <a:cubicBezTo>
                  <a:pt x="2109375" y="5313372"/>
                  <a:pt x="2193393" y="5272666"/>
                  <a:pt x="2227765" y="5198887"/>
                </a:cubicBezTo>
                <a:lnTo>
                  <a:pt x="2570204" y="3923016"/>
                </a:lnTo>
                <a:lnTo>
                  <a:pt x="2602029" y="3799627"/>
                </a:lnTo>
                <a:lnTo>
                  <a:pt x="3601340" y="0"/>
                </a:lnTo>
                <a:close/>
              </a:path>
            </a:pathLst>
          </a:custGeom>
          <a:solidFill>
            <a:srgbClr val="FFFFFF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4F200699-2797-D741-1EC1-B83FCA4B197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 flipH="1">
            <a:off x="7163691" y="0"/>
            <a:ext cx="5024825" cy="6858000"/>
          </a:xfrm>
          <a:custGeom>
            <a:avLst/>
            <a:gdLst>
              <a:gd name="connsiteX0" fmla="*/ 0 w 6064250"/>
              <a:gd name="connsiteY0" fmla="*/ 0 h 6877051"/>
              <a:gd name="connsiteX1" fmla="*/ 6064250 w 6064250"/>
              <a:gd name="connsiteY1" fmla="*/ 0 h 6877051"/>
              <a:gd name="connsiteX2" fmla="*/ 6064250 w 6064250"/>
              <a:gd name="connsiteY2" fmla="*/ 6877051 h 6877051"/>
              <a:gd name="connsiteX3" fmla="*/ 0 w 6064250"/>
              <a:gd name="connsiteY3" fmla="*/ 6877051 h 6877051"/>
              <a:gd name="connsiteX4" fmla="*/ 0 w 6064250"/>
              <a:gd name="connsiteY4" fmla="*/ 0 h 6877051"/>
              <a:gd name="connsiteX0" fmla="*/ 0 w 6064250"/>
              <a:gd name="connsiteY0" fmla="*/ 0 h 6877051"/>
              <a:gd name="connsiteX1" fmla="*/ 5840730 w 6064250"/>
              <a:gd name="connsiteY1" fmla="*/ 0 h 6877051"/>
              <a:gd name="connsiteX2" fmla="*/ 6064250 w 6064250"/>
              <a:gd name="connsiteY2" fmla="*/ 6877051 h 6877051"/>
              <a:gd name="connsiteX3" fmla="*/ 0 w 6064250"/>
              <a:gd name="connsiteY3" fmla="*/ 6877051 h 6877051"/>
              <a:gd name="connsiteX4" fmla="*/ 0 w 6064250"/>
              <a:gd name="connsiteY4" fmla="*/ 0 h 6877051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4028621 w 5840730"/>
              <a:gd name="connsiteY2" fmla="*/ 6887937 h 6887937"/>
              <a:gd name="connsiteX3" fmla="*/ 0 w 5840730"/>
              <a:gd name="connsiteY3" fmla="*/ 6877051 h 6887937"/>
              <a:gd name="connsiteX4" fmla="*/ 0 w 5840730"/>
              <a:gd name="connsiteY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028621 w 5840730"/>
              <a:gd name="connsiteY3" fmla="*/ 6887937 h 6887937"/>
              <a:gd name="connsiteX4" fmla="*/ 0 w 5840730"/>
              <a:gd name="connsiteY4" fmla="*/ 6877051 h 6887937"/>
              <a:gd name="connsiteX5" fmla="*/ 0 w 5840730"/>
              <a:gd name="connsiteY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028621 w 5840730"/>
              <a:gd name="connsiteY4" fmla="*/ 6887937 h 6887937"/>
              <a:gd name="connsiteX5" fmla="*/ 0 w 5840730"/>
              <a:gd name="connsiteY5" fmla="*/ 6877051 h 6887937"/>
              <a:gd name="connsiteX6" fmla="*/ 0 w 5840730"/>
              <a:gd name="connsiteY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785360 w 5840730"/>
              <a:gd name="connsiteY4" fmla="*/ 3926535 h 6887937"/>
              <a:gd name="connsiteX5" fmla="*/ 4028621 w 5840730"/>
              <a:gd name="connsiteY5" fmla="*/ 6887937 h 6887937"/>
              <a:gd name="connsiteX6" fmla="*/ 0 w 5840730"/>
              <a:gd name="connsiteY6" fmla="*/ 6877051 h 6887937"/>
              <a:gd name="connsiteX7" fmla="*/ 0 w 5840730"/>
              <a:gd name="connsiteY7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922520 w 5840730"/>
              <a:gd name="connsiteY4" fmla="*/ 3415995 h 6887937"/>
              <a:gd name="connsiteX5" fmla="*/ 4785360 w 5840730"/>
              <a:gd name="connsiteY5" fmla="*/ 3926535 h 6887937"/>
              <a:gd name="connsiteX6" fmla="*/ 4028621 w 5840730"/>
              <a:gd name="connsiteY6" fmla="*/ 6887937 h 6887937"/>
              <a:gd name="connsiteX7" fmla="*/ 0 w 5840730"/>
              <a:gd name="connsiteY7" fmla="*/ 6877051 h 6887937"/>
              <a:gd name="connsiteX8" fmla="*/ 0 w 5840730"/>
              <a:gd name="connsiteY8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22520 w 5840730"/>
              <a:gd name="connsiteY4" fmla="*/ 3415995 h 6887937"/>
              <a:gd name="connsiteX5" fmla="*/ 4785360 w 5840730"/>
              <a:gd name="connsiteY5" fmla="*/ 3926535 h 6887937"/>
              <a:gd name="connsiteX6" fmla="*/ 4028621 w 5840730"/>
              <a:gd name="connsiteY6" fmla="*/ 6887937 h 6887937"/>
              <a:gd name="connsiteX7" fmla="*/ 0 w 5840730"/>
              <a:gd name="connsiteY7" fmla="*/ 6877051 h 6887937"/>
              <a:gd name="connsiteX8" fmla="*/ 0 w 5840730"/>
              <a:gd name="connsiteY8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922520 w 5840730"/>
              <a:gd name="connsiteY5" fmla="*/ 3415995 h 6887937"/>
              <a:gd name="connsiteX6" fmla="*/ 4785360 w 5840730"/>
              <a:gd name="connsiteY6" fmla="*/ 3926535 h 6887937"/>
              <a:gd name="connsiteX7" fmla="*/ 4028621 w 5840730"/>
              <a:gd name="connsiteY7" fmla="*/ 6887937 h 6887937"/>
              <a:gd name="connsiteX8" fmla="*/ 0 w 5840730"/>
              <a:gd name="connsiteY8" fmla="*/ 6877051 h 6887937"/>
              <a:gd name="connsiteX9" fmla="*/ 0 w 5840730"/>
              <a:gd name="connsiteY9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4922520 w 5840730"/>
              <a:gd name="connsiteY6" fmla="*/ 3415995 h 6887937"/>
              <a:gd name="connsiteX7" fmla="*/ 4785360 w 5840730"/>
              <a:gd name="connsiteY7" fmla="*/ 3926535 h 6887937"/>
              <a:gd name="connsiteX8" fmla="*/ 4028621 w 5840730"/>
              <a:gd name="connsiteY8" fmla="*/ 6887937 h 6887937"/>
              <a:gd name="connsiteX9" fmla="*/ 0 w 5840730"/>
              <a:gd name="connsiteY9" fmla="*/ 6877051 h 6887937"/>
              <a:gd name="connsiteX10" fmla="*/ 0 w 5840730"/>
              <a:gd name="connsiteY10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922520 w 5840730"/>
              <a:gd name="connsiteY7" fmla="*/ 3415995 h 6887937"/>
              <a:gd name="connsiteX8" fmla="*/ 4785360 w 5840730"/>
              <a:gd name="connsiteY8" fmla="*/ 3926535 h 6887937"/>
              <a:gd name="connsiteX9" fmla="*/ 4028621 w 5840730"/>
              <a:gd name="connsiteY9" fmla="*/ 6887937 h 6887937"/>
              <a:gd name="connsiteX10" fmla="*/ 0 w 5840730"/>
              <a:gd name="connsiteY10" fmla="*/ 6877051 h 6887937"/>
              <a:gd name="connsiteX11" fmla="*/ 0 w 5840730"/>
              <a:gd name="connsiteY11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457700 w 5840730"/>
              <a:gd name="connsiteY7" fmla="*/ 3842715 h 6887937"/>
              <a:gd name="connsiteX8" fmla="*/ 4785360 w 5840730"/>
              <a:gd name="connsiteY8" fmla="*/ 3926535 h 6887937"/>
              <a:gd name="connsiteX9" fmla="*/ 4028621 w 5840730"/>
              <a:gd name="connsiteY9" fmla="*/ 6887937 h 6887937"/>
              <a:gd name="connsiteX10" fmla="*/ 0 w 5840730"/>
              <a:gd name="connsiteY10" fmla="*/ 6877051 h 6887937"/>
              <a:gd name="connsiteX11" fmla="*/ 0 w 5840730"/>
              <a:gd name="connsiteY11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213860 w 5840730"/>
              <a:gd name="connsiteY7" fmla="*/ 4757115 h 6887937"/>
              <a:gd name="connsiteX8" fmla="*/ 4457700 w 5840730"/>
              <a:gd name="connsiteY8" fmla="*/ 3842715 h 6887937"/>
              <a:gd name="connsiteX9" fmla="*/ 4785360 w 5840730"/>
              <a:gd name="connsiteY9" fmla="*/ 3926535 h 6887937"/>
              <a:gd name="connsiteX10" fmla="*/ 4028621 w 5840730"/>
              <a:gd name="connsiteY10" fmla="*/ 6887937 h 6887937"/>
              <a:gd name="connsiteX11" fmla="*/ 0 w 5840730"/>
              <a:gd name="connsiteY11" fmla="*/ 6877051 h 6887937"/>
              <a:gd name="connsiteX12" fmla="*/ 0 w 5840730"/>
              <a:gd name="connsiteY12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937760 w 5840730"/>
              <a:gd name="connsiteY5" fmla="*/ 16100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6532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56810 w 5840730"/>
              <a:gd name="connsiteY4" fmla="*/ 186532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33950 w 5840730"/>
              <a:gd name="connsiteY3" fmla="*/ 273781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61560 w 5840730"/>
              <a:gd name="connsiteY3" fmla="*/ 294355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42510 w 5840730"/>
              <a:gd name="connsiteY3" fmla="*/ 301975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560570 w 5840730"/>
              <a:gd name="connsiteY11" fmla="*/ 412084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09160 w 5840730"/>
              <a:gd name="connsiteY11" fmla="*/ 363316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893820 w 5840730"/>
              <a:gd name="connsiteY8" fmla="*/ 468853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893820 w 5840730"/>
              <a:gd name="connsiteY8" fmla="*/ 468853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893820 w 5840730"/>
              <a:gd name="connsiteY8" fmla="*/ 468853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655820 w 5840730"/>
              <a:gd name="connsiteY6" fmla="*/ 1770075 h 6887937"/>
              <a:gd name="connsiteX7" fmla="*/ 3893820 w 5840730"/>
              <a:gd name="connsiteY7" fmla="*/ 4688535 h 6887937"/>
              <a:gd name="connsiteX8" fmla="*/ 3992880 w 5840730"/>
              <a:gd name="connsiteY8" fmla="*/ 490570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3893820 w 5840730"/>
              <a:gd name="connsiteY6" fmla="*/ 4688535 h 6887937"/>
              <a:gd name="connsiteX7" fmla="*/ 3992880 w 5840730"/>
              <a:gd name="connsiteY7" fmla="*/ 490570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686300 w 5840730"/>
              <a:gd name="connsiteY10" fmla="*/ 371317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3893820 w 5840730"/>
              <a:gd name="connsiteY5" fmla="*/ 4688535 h 6887937"/>
              <a:gd name="connsiteX6" fmla="*/ 3992880 w 5840730"/>
              <a:gd name="connsiteY6" fmla="*/ 4905705 h 6887937"/>
              <a:gd name="connsiteX7" fmla="*/ 4213860 w 5840730"/>
              <a:gd name="connsiteY7" fmla="*/ 4757115 h 6887937"/>
              <a:gd name="connsiteX8" fmla="*/ 4457700 w 5840730"/>
              <a:gd name="connsiteY8" fmla="*/ 3842715 h 6887937"/>
              <a:gd name="connsiteX9" fmla="*/ 4686300 w 5840730"/>
              <a:gd name="connsiteY9" fmla="*/ 371317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3893820 w 5840730"/>
              <a:gd name="connsiteY4" fmla="*/ 4688535 h 6887937"/>
              <a:gd name="connsiteX5" fmla="*/ 3992880 w 5840730"/>
              <a:gd name="connsiteY5" fmla="*/ 4905705 h 6887937"/>
              <a:gd name="connsiteX6" fmla="*/ 4213860 w 5840730"/>
              <a:gd name="connsiteY6" fmla="*/ 4757115 h 6887937"/>
              <a:gd name="connsiteX7" fmla="*/ 4457700 w 5840730"/>
              <a:gd name="connsiteY7" fmla="*/ 3842715 h 6887937"/>
              <a:gd name="connsiteX8" fmla="*/ 4686300 w 5840730"/>
              <a:gd name="connsiteY8" fmla="*/ 3713175 h 6887937"/>
              <a:gd name="connsiteX9" fmla="*/ 4785360 w 5840730"/>
              <a:gd name="connsiteY9" fmla="*/ 3926535 h 6887937"/>
              <a:gd name="connsiteX10" fmla="*/ 4028621 w 5840730"/>
              <a:gd name="connsiteY10" fmla="*/ 6887937 h 6887937"/>
              <a:gd name="connsiteX11" fmla="*/ 0 w 5840730"/>
              <a:gd name="connsiteY11" fmla="*/ 6877051 h 6887937"/>
              <a:gd name="connsiteX12" fmla="*/ 0 w 5840730"/>
              <a:gd name="connsiteY12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3893820 w 5840730"/>
              <a:gd name="connsiteY3" fmla="*/ 4688535 h 6887937"/>
              <a:gd name="connsiteX4" fmla="*/ 3992880 w 5840730"/>
              <a:gd name="connsiteY4" fmla="*/ 4905705 h 6887937"/>
              <a:gd name="connsiteX5" fmla="*/ 4213860 w 5840730"/>
              <a:gd name="connsiteY5" fmla="*/ 4757115 h 6887937"/>
              <a:gd name="connsiteX6" fmla="*/ 4457700 w 5840730"/>
              <a:gd name="connsiteY6" fmla="*/ 3842715 h 6887937"/>
              <a:gd name="connsiteX7" fmla="*/ 4686300 w 5840730"/>
              <a:gd name="connsiteY7" fmla="*/ 3713175 h 6887937"/>
              <a:gd name="connsiteX8" fmla="*/ 4785360 w 5840730"/>
              <a:gd name="connsiteY8" fmla="*/ 3926535 h 6887937"/>
              <a:gd name="connsiteX9" fmla="*/ 4028621 w 5840730"/>
              <a:gd name="connsiteY9" fmla="*/ 6887937 h 6887937"/>
              <a:gd name="connsiteX10" fmla="*/ 0 w 5840730"/>
              <a:gd name="connsiteY10" fmla="*/ 6877051 h 6887937"/>
              <a:gd name="connsiteX11" fmla="*/ 0 w 5840730"/>
              <a:gd name="connsiteY11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3893820 w 5840730"/>
              <a:gd name="connsiteY2" fmla="*/ 4688535 h 6887937"/>
              <a:gd name="connsiteX3" fmla="*/ 3992880 w 5840730"/>
              <a:gd name="connsiteY3" fmla="*/ 4905705 h 6887937"/>
              <a:gd name="connsiteX4" fmla="*/ 4213860 w 5840730"/>
              <a:gd name="connsiteY4" fmla="*/ 4757115 h 6887937"/>
              <a:gd name="connsiteX5" fmla="*/ 4457700 w 5840730"/>
              <a:gd name="connsiteY5" fmla="*/ 3842715 h 6887937"/>
              <a:gd name="connsiteX6" fmla="*/ 4686300 w 5840730"/>
              <a:gd name="connsiteY6" fmla="*/ 3713175 h 6887937"/>
              <a:gd name="connsiteX7" fmla="*/ 4785360 w 5840730"/>
              <a:gd name="connsiteY7" fmla="*/ 3926535 h 6887937"/>
              <a:gd name="connsiteX8" fmla="*/ 4028621 w 5840730"/>
              <a:gd name="connsiteY8" fmla="*/ 6887937 h 6887937"/>
              <a:gd name="connsiteX9" fmla="*/ 0 w 5840730"/>
              <a:gd name="connsiteY9" fmla="*/ 6877051 h 6887937"/>
              <a:gd name="connsiteX10" fmla="*/ 0 w 5840730"/>
              <a:gd name="connsiteY10" fmla="*/ 0 h 6887937"/>
              <a:gd name="connsiteX0" fmla="*/ 0 w 4790753"/>
              <a:gd name="connsiteY0" fmla="*/ 0 h 6887937"/>
              <a:gd name="connsiteX1" fmla="*/ 2674743 w 4790753"/>
              <a:gd name="connsiteY1" fmla="*/ 49345 h 6887937"/>
              <a:gd name="connsiteX2" fmla="*/ 3893820 w 4790753"/>
              <a:gd name="connsiteY2" fmla="*/ 4688535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97763 w 4790753"/>
              <a:gd name="connsiteY1" fmla="*/ 0 h 6887937"/>
              <a:gd name="connsiteX2" fmla="*/ 3893820 w 4790753"/>
              <a:gd name="connsiteY2" fmla="*/ 4688535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97763 w 4790753"/>
              <a:gd name="connsiteY1" fmla="*/ 0 h 6887937"/>
              <a:gd name="connsiteX2" fmla="*/ 3490698 w 4790753"/>
              <a:gd name="connsiteY2" fmla="*/ 3504252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310950 w 4790753"/>
              <a:gd name="connsiteY1" fmla="*/ 0 h 6887937"/>
              <a:gd name="connsiteX2" fmla="*/ 3490698 w 4790753"/>
              <a:gd name="connsiteY2" fmla="*/ 3504252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87931 w 4790753"/>
              <a:gd name="connsiteY1" fmla="*/ 0 h 6887937"/>
              <a:gd name="connsiteX2" fmla="*/ 3490698 w 4790753"/>
              <a:gd name="connsiteY2" fmla="*/ 3504252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87931 w 4790753"/>
              <a:gd name="connsiteY1" fmla="*/ 0 h 6887937"/>
              <a:gd name="connsiteX2" fmla="*/ 3412040 w 4790753"/>
              <a:gd name="connsiteY2" fmla="*/ 3464777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87931 w 4790753"/>
              <a:gd name="connsiteY1" fmla="*/ 0 h 6887937"/>
              <a:gd name="connsiteX2" fmla="*/ 3244891 w 4790753"/>
              <a:gd name="connsiteY2" fmla="*/ 3464778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87931 w 4790753"/>
              <a:gd name="connsiteY1" fmla="*/ 0 h 6887937"/>
              <a:gd name="connsiteX2" fmla="*/ 3392375 w 4790753"/>
              <a:gd name="connsiteY2" fmla="*/ 3464779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392375 w 5110169"/>
              <a:gd name="connsiteY2" fmla="*/ 3464779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766000 w 5110169"/>
              <a:gd name="connsiteY2" fmla="*/ 4629324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716839 w 5110169"/>
              <a:gd name="connsiteY2" fmla="*/ 4550372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589019 w 5110169"/>
              <a:gd name="connsiteY2" fmla="*/ 4510896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3953550 w 5110169"/>
              <a:gd name="connsiteY3" fmla="*/ 5034002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3953550 w 5110169"/>
              <a:gd name="connsiteY3" fmla="*/ 5300466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4042040 w 5110169"/>
              <a:gd name="connsiteY3" fmla="*/ 5566930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4032208 w 5110169"/>
              <a:gd name="connsiteY3" fmla="*/ 5379419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05329 w 5110169"/>
              <a:gd name="connsiteY2" fmla="*/ 4974740 h 6887937"/>
              <a:gd name="connsiteX3" fmla="*/ 4032208 w 5110169"/>
              <a:gd name="connsiteY3" fmla="*/ 5379419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775832 w 5110169"/>
              <a:gd name="connsiteY2" fmla="*/ 5033954 h 6887937"/>
              <a:gd name="connsiteX3" fmla="*/ 4032208 w 5110169"/>
              <a:gd name="connsiteY3" fmla="*/ 5379419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32208 w 5110169"/>
              <a:gd name="connsiteY3" fmla="*/ 5379419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3935730 w 5110169"/>
              <a:gd name="connsiteY5" fmla="*/ 417542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3935730 w 5110169"/>
              <a:gd name="connsiteY5" fmla="*/ 4175425 h 6887937"/>
              <a:gd name="connsiteX6" fmla="*/ 4061460 w 5110169"/>
              <a:gd name="connsiteY6" fmla="*/ 3931157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3935730 w 5110169"/>
              <a:gd name="connsiteY5" fmla="*/ 4175425 h 6887937"/>
              <a:gd name="connsiteX6" fmla="*/ 4061460 w 5110169"/>
              <a:gd name="connsiteY6" fmla="*/ 3931157 h 6887937"/>
              <a:gd name="connsiteX7" fmla="*/ 4198620 w 5110169"/>
              <a:gd name="connsiteY7" fmla="*/ 4133044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3935730 w 5110169"/>
              <a:gd name="connsiteY5" fmla="*/ 4175425 h 6887937"/>
              <a:gd name="connsiteX6" fmla="*/ 4061460 w 5110169"/>
              <a:gd name="connsiteY6" fmla="*/ 3931157 h 6887937"/>
              <a:gd name="connsiteX7" fmla="*/ 4251960 w 5110169"/>
              <a:gd name="connsiteY7" fmla="*/ 4071856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030921"/>
              <a:gd name="connsiteY0" fmla="*/ 0 h 6877051"/>
              <a:gd name="connsiteX1" fmla="*/ 2487931 w 5030921"/>
              <a:gd name="connsiteY1" fmla="*/ 0 h 6877051"/>
              <a:gd name="connsiteX2" fmla="*/ 3834825 w 5030921"/>
              <a:gd name="connsiteY2" fmla="*/ 5142514 h 6877051"/>
              <a:gd name="connsiteX3" fmla="*/ 4074118 w 5030921"/>
              <a:gd name="connsiteY3" fmla="*/ 5314407 h 6877051"/>
              <a:gd name="connsiteX4" fmla="*/ 4168140 w 5030921"/>
              <a:gd name="connsiteY4" fmla="*/ 5055407 h 6877051"/>
              <a:gd name="connsiteX5" fmla="*/ 3935730 w 5030921"/>
              <a:gd name="connsiteY5" fmla="*/ 4175425 h 6877051"/>
              <a:gd name="connsiteX6" fmla="*/ 4061460 w 5030921"/>
              <a:gd name="connsiteY6" fmla="*/ 3931157 h 6877051"/>
              <a:gd name="connsiteX7" fmla="*/ 4251960 w 5030921"/>
              <a:gd name="connsiteY7" fmla="*/ 4071856 h 6877051"/>
              <a:gd name="connsiteX8" fmla="*/ 5030921 w 5030921"/>
              <a:gd name="connsiteY8" fmla="*/ 6875699 h 6877051"/>
              <a:gd name="connsiteX9" fmla="*/ 0 w 5030921"/>
              <a:gd name="connsiteY9" fmla="*/ 6877051 h 6877051"/>
              <a:gd name="connsiteX10" fmla="*/ 0 w 5030921"/>
              <a:gd name="connsiteY10" fmla="*/ 0 h 6877051"/>
              <a:gd name="connsiteX0" fmla="*/ 0 w 4963865"/>
              <a:gd name="connsiteY0" fmla="*/ 0 h 6877051"/>
              <a:gd name="connsiteX1" fmla="*/ 2487931 w 4963865"/>
              <a:gd name="connsiteY1" fmla="*/ 0 h 6877051"/>
              <a:gd name="connsiteX2" fmla="*/ 3834825 w 4963865"/>
              <a:gd name="connsiteY2" fmla="*/ 5142514 h 6877051"/>
              <a:gd name="connsiteX3" fmla="*/ 4074118 w 4963865"/>
              <a:gd name="connsiteY3" fmla="*/ 5314407 h 6877051"/>
              <a:gd name="connsiteX4" fmla="*/ 4168140 w 4963865"/>
              <a:gd name="connsiteY4" fmla="*/ 5055407 h 6877051"/>
              <a:gd name="connsiteX5" fmla="*/ 3935730 w 4963865"/>
              <a:gd name="connsiteY5" fmla="*/ 4175425 h 6877051"/>
              <a:gd name="connsiteX6" fmla="*/ 4061460 w 4963865"/>
              <a:gd name="connsiteY6" fmla="*/ 3931157 h 6877051"/>
              <a:gd name="connsiteX7" fmla="*/ 4251960 w 4963865"/>
              <a:gd name="connsiteY7" fmla="*/ 4071856 h 6877051"/>
              <a:gd name="connsiteX8" fmla="*/ 4963865 w 4963865"/>
              <a:gd name="connsiteY8" fmla="*/ 6875699 h 6877051"/>
              <a:gd name="connsiteX9" fmla="*/ 0 w 4963865"/>
              <a:gd name="connsiteY9" fmla="*/ 6877051 h 6877051"/>
              <a:gd name="connsiteX10" fmla="*/ 0 w 4963865"/>
              <a:gd name="connsiteY10" fmla="*/ 0 h 6877051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9198 w 5024825"/>
              <a:gd name="connsiteY3" fmla="*/ 5441882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9198 w 5024825"/>
              <a:gd name="connsiteY3" fmla="*/ 5441882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9198 w 5024825"/>
              <a:gd name="connsiteY3" fmla="*/ 5441882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024825" h="6881818">
                <a:moveTo>
                  <a:pt x="0" y="0"/>
                </a:moveTo>
                <a:lnTo>
                  <a:pt x="2487931" y="0"/>
                </a:lnTo>
                <a:lnTo>
                  <a:pt x="3834825" y="5142514"/>
                </a:lnTo>
                <a:cubicBezTo>
                  <a:pt x="3851116" y="5182666"/>
                  <a:pt x="3878538" y="5351369"/>
                  <a:pt x="4048718" y="5314407"/>
                </a:cubicBezTo>
                <a:cubicBezTo>
                  <a:pt x="4218898" y="5277445"/>
                  <a:pt x="4184015" y="5205230"/>
                  <a:pt x="4168140" y="5055407"/>
                </a:cubicBezTo>
                <a:lnTo>
                  <a:pt x="3935730" y="4175425"/>
                </a:lnTo>
                <a:cubicBezTo>
                  <a:pt x="3924300" y="4083966"/>
                  <a:pt x="3902710" y="3989870"/>
                  <a:pt x="4061460" y="3941355"/>
                </a:cubicBezTo>
                <a:cubicBezTo>
                  <a:pt x="4194810" y="3923207"/>
                  <a:pt x="4213860" y="4007005"/>
                  <a:pt x="4251960" y="4071856"/>
                </a:cubicBezTo>
                <a:lnTo>
                  <a:pt x="5024825" y="6881818"/>
                </a:lnTo>
                <a:lnTo>
                  <a:pt x="0" y="6877051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</p:spPr>
        <p:txBody>
          <a:bodyPr anchor="ctr"/>
          <a:lstStyle>
            <a:lvl1pPr algn="ctr">
              <a:defRPr baseline="-25000"/>
            </a:lvl1pPr>
          </a:lstStyle>
          <a:p>
            <a:endParaRPr lang="en-US" dirty="0"/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C01359A1-A1B1-9DC6-08B9-8042E7FBA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rot="10800000" flipH="1">
            <a:off x="6889763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Footer Placeholder 8">
            <a:extLst>
              <a:ext uri="{FF2B5EF4-FFF2-40B4-BE49-F238E27FC236}">
                <a16:creationId xmlns:a16="http://schemas.microsoft.com/office/drawing/2014/main" id="{28D89004-F984-BB7D-2489-E7EC551298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24241" y="6290774"/>
            <a:ext cx="6637071" cy="365125"/>
          </a:xfrm>
          <a:prstGeom prst="rect">
            <a:avLst/>
          </a:prstGeom>
        </p:spPr>
        <p:txBody>
          <a:bodyPr/>
          <a:lstStyle>
            <a:lvl1pPr>
              <a:defRPr sz="1100" b="0" i="0" cap="all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CSP Training Module Name: Presentation Template Created by PR</a:t>
            </a:r>
            <a:endParaRPr lang="en-US" dirty="0"/>
          </a:p>
        </p:txBody>
      </p:sp>
      <p:sp>
        <p:nvSpPr>
          <p:cNvPr id="21" name="Slide Number Placeholder 9">
            <a:extLst>
              <a:ext uri="{FF2B5EF4-FFF2-40B4-BE49-F238E27FC236}">
                <a16:creationId xmlns:a16="http://schemas.microsoft.com/office/drawing/2014/main" id="{E2790754-E9EF-9F79-825B-5AB348DFA62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68546" y="6290774"/>
            <a:ext cx="617912" cy="365125"/>
          </a:xfrm>
          <a:prstGeom prst="rect">
            <a:avLst/>
          </a:prstGeom>
        </p:spPr>
        <p:txBody>
          <a:bodyPr/>
          <a:lstStyle>
            <a:lvl1pPr algn="r">
              <a:defRPr sz="1100" b="0" i="0">
                <a:solidFill>
                  <a:schemeClr val="bg1"/>
                </a:solidFill>
                <a:latin typeface="+mn-lt"/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B7EC4C7D-9F32-3DD5-0898-0A64AB3E48C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96322" y="320040"/>
            <a:ext cx="6732237" cy="1017147"/>
          </a:xfrm>
        </p:spPr>
        <p:txBody>
          <a:bodyPr anchor="b">
            <a:noAutofit/>
          </a:bodyPr>
          <a:lstStyle>
            <a:lvl1pPr algn="l">
              <a:lnSpc>
                <a:spcPct val="90000"/>
              </a:lnSpc>
              <a:defRPr sz="3600" spc="100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Add title here</a:t>
            </a:r>
          </a:p>
        </p:txBody>
      </p:sp>
      <p:sp>
        <p:nvSpPr>
          <p:cNvPr id="4" name="Text Placeholder 7">
            <a:extLst>
              <a:ext uri="{FF2B5EF4-FFF2-40B4-BE49-F238E27FC236}">
                <a16:creationId xmlns:a16="http://schemas.microsoft.com/office/drawing/2014/main" id="{3CD56122-AE93-63D3-9B51-14AA353EC02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24242" y="1749479"/>
            <a:ext cx="788639" cy="533400"/>
          </a:xfrm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4400" b="0" spc="100" baseline="-25000">
                <a:solidFill>
                  <a:schemeClr val="tx2"/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o1.</a:t>
            </a:r>
          </a:p>
        </p:txBody>
      </p:sp>
      <p:sp>
        <p:nvSpPr>
          <p:cNvPr id="5" name="Text Placeholder 12">
            <a:extLst>
              <a:ext uri="{FF2B5EF4-FFF2-40B4-BE49-F238E27FC236}">
                <a16:creationId xmlns:a16="http://schemas.microsoft.com/office/drawing/2014/main" id="{80B457C0-C5F0-38B3-A5A4-4CF83DA5DCA9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643379" y="1749479"/>
            <a:ext cx="5885179" cy="533400"/>
          </a:xfrm>
        </p:spPr>
        <p:txBody>
          <a:bodyPr bIns="0" anchor="b"/>
          <a:lstStyle>
            <a:lvl1pPr marL="0" indent="0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8" name="Text Placeholder 7">
            <a:extLst>
              <a:ext uri="{FF2B5EF4-FFF2-40B4-BE49-F238E27FC236}">
                <a16:creationId xmlns:a16="http://schemas.microsoft.com/office/drawing/2014/main" id="{A608DDE2-7690-8BBF-1E41-BF40F26AF19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24242" y="3006909"/>
            <a:ext cx="788639" cy="533400"/>
          </a:xfrm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4400" b="0" spc="100" baseline="-25000">
                <a:solidFill>
                  <a:schemeClr val="tx2"/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o3.</a:t>
            </a:r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4A70176D-1CA9-F362-DA0D-140ADC80AB78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643379" y="3009613"/>
            <a:ext cx="5885179" cy="533400"/>
          </a:xfrm>
        </p:spPr>
        <p:txBody>
          <a:bodyPr bIns="0" anchor="b"/>
          <a:lstStyle>
            <a:lvl1pPr marL="0" indent="0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5" name="Text Placeholder 7">
            <a:extLst>
              <a:ext uri="{FF2B5EF4-FFF2-40B4-BE49-F238E27FC236}">
                <a16:creationId xmlns:a16="http://schemas.microsoft.com/office/drawing/2014/main" id="{0B557568-DAFA-B892-D220-F9088C6909A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24242" y="3635783"/>
            <a:ext cx="788639" cy="533400"/>
          </a:xfrm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4400" b="0" spc="100" baseline="-25000">
                <a:solidFill>
                  <a:schemeClr val="tx2"/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o4.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5920ECF3-A4B7-A9A1-C23F-56EDD775AC7B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643379" y="3638169"/>
            <a:ext cx="5885179" cy="533400"/>
          </a:xfrm>
        </p:spPr>
        <p:txBody>
          <a:bodyPr bIns="0" anchor="b"/>
          <a:lstStyle>
            <a:lvl1pPr marL="0" indent="0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7" name="Text Placeholder 7">
            <a:extLst>
              <a:ext uri="{FF2B5EF4-FFF2-40B4-BE49-F238E27FC236}">
                <a16:creationId xmlns:a16="http://schemas.microsoft.com/office/drawing/2014/main" id="{0A92B7FF-F522-FFD6-3A37-5C7F5CB3AE4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24242" y="4264656"/>
            <a:ext cx="788639" cy="533400"/>
          </a:xfrm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4400" b="0" spc="100" baseline="-25000">
                <a:solidFill>
                  <a:schemeClr val="tx2"/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o5.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718010FC-71DC-C4A0-BBE6-35E03F05FE2E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643379" y="4269747"/>
            <a:ext cx="5885179" cy="533400"/>
          </a:xfrm>
        </p:spPr>
        <p:txBody>
          <a:bodyPr bIns="0" anchor="b"/>
          <a:lstStyle>
            <a:lvl1pPr marL="0" indent="0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9" name="Text Placeholder 7">
            <a:extLst>
              <a:ext uri="{FF2B5EF4-FFF2-40B4-BE49-F238E27FC236}">
                <a16:creationId xmlns:a16="http://schemas.microsoft.com/office/drawing/2014/main" id="{2512EE29-359B-8558-2A40-DB8D4D256652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24242" y="2378035"/>
            <a:ext cx="788639" cy="533400"/>
          </a:xfrm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4400" b="0" spc="100" baseline="-25000">
                <a:solidFill>
                  <a:schemeClr val="tx2"/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o2.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70CCBBEB-A224-6D89-748B-8053ED48B25A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643379" y="2378035"/>
            <a:ext cx="5885179" cy="533400"/>
          </a:xfrm>
        </p:spPr>
        <p:txBody>
          <a:bodyPr bIns="0" anchor="b">
            <a:normAutofit/>
          </a:bodyPr>
          <a:lstStyle>
            <a:lvl1pPr marL="0" indent="0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24737091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Title Slid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615541" y="715654"/>
            <a:ext cx="4786877" cy="1518315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3600" spc="100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title here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605708" y="2431477"/>
            <a:ext cx="4786877" cy="763899"/>
          </a:xfrm>
        </p:spPr>
        <p:txBody>
          <a:bodyPr lIns="91440" tIns="91440" rIns="91440" bIns="0">
            <a:norm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2400" cap="none" spc="0" baseline="0">
                <a:solidFill>
                  <a:schemeClr val="accent1"/>
                </a:solidFill>
                <a:latin typeface="+mn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dirty="0"/>
              <a:t>Add Subtitle here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4F200699-2797-D741-1EC1-B83FCA4B197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-2235"/>
            <a:ext cx="5840730" cy="6862275"/>
          </a:xfrm>
          <a:custGeom>
            <a:avLst/>
            <a:gdLst>
              <a:gd name="connsiteX0" fmla="*/ 0 w 6064250"/>
              <a:gd name="connsiteY0" fmla="*/ 0 h 6877051"/>
              <a:gd name="connsiteX1" fmla="*/ 6064250 w 6064250"/>
              <a:gd name="connsiteY1" fmla="*/ 0 h 6877051"/>
              <a:gd name="connsiteX2" fmla="*/ 6064250 w 6064250"/>
              <a:gd name="connsiteY2" fmla="*/ 6877051 h 6877051"/>
              <a:gd name="connsiteX3" fmla="*/ 0 w 6064250"/>
              <a:gd name="connsiteY3" fmla="*/ 6877051 h 6877051"/>
              <a:gd name="connsiteX4" fmla="*/ 0 w 6064250"/>
              <a:gd name="connsiteY4" fmla="*/ 0 h 6877051"/>
              <a:gd name="connsiteX0" fmla="*/ 0 w 6064250"/>
              <a:gd name="connsiteY0" fmla="*/ 0 h 6877051"/>
              <a:gd name="connsiteX1" fmla="*/ 5840730 w 6064250"/>
              <a:gd name="connsiteY1" fmla="*/ 0 h 6877051"/>
              <a:gd name="connsiteX2" fmla="*/ 6064250 w 6064250"/>
              <a:gd name="connsiteY2" fmla="*/ 6877051 h 6877051"/>
              <a:gd name="connsiteX3" fmla="*/ 0 w 6064250"/>
              <a:gd name="connsiteY3" fmla="*/ 6877051 h 6877051"/>
              <a:gd name="connsiteX4" fmla="*/ 0 w 6064250"/>
              <a:gd name="connsiteY4" fmla="*/ 0 h 6877051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4028621 w 5840730"/>
              <a:gd name="connsiteY2" fmla="*/ 6887937 h 6887937"/>
              <a:gd name="connsiteX3" fmla="*/ 0 w 5840730"/>
              <a:gd name="connsiteY3" fmla="*/ 6877051 h 6887937"/>
              <a:gd name="connsiteX4" fmla="*/ 0 w 5840730"/>
              <a:gd name="connsiteY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028621 w 5840730"/>
              <a:gd name="connsiteY3" fmla="*/ 6887937 h 6887937"/>
              <a:gd name="connsiteX4" fmla="*/ 0 w 5840730"/>
              <a:gd name="connsiteY4" fmla="*/ 6877051 h 6887937"/>
              <a:gd name="connsiteX5" fmla="*/ 0 w 5840730"/>
              <a:gd name="connsiteY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028621 w 5840730"/>
              <a:gd name="connsiteY4" fmla="*/ 6887937 h 6887937"/>
              <a:gd name="connsiteX5" fmla="*/ 0 w 5840730"/>
              <a:gd name="connsiteY5" fmla="*/ 6877051 h 6887937"/>
              <a:gd name="connsiteX6" fmla="*/ 0 w 5840730"/>
              <a:gd name="connsiteY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785360 w 5840730"/>
              <a:gd name="connsiteY4" fmla="*/ 3926535 h 6887937"/>
              <a:gd name="connsiteX5" fmla="*/ 4028621 w 5840730"/>
              <a:gd name="connsiteY5" fmla="*/ 6887937 h 6887937"/>
              <a:gd name="connsiteX6" fmla="*/ 0 w 5840730"/>
              <a:gd name="connsiteY6" fmla="*/ 6877051 h 6887937"/>
              <a:gd name="connsiteX7" fmla="*/ 0 w 5840730"/>
              <a:gd name="connsiteY7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922520 w 5840730"/>
              <a:gd name="connsiteY4" fmla="*/ 3415995 h 6887937"/>
              <a:gd name="connsiteX5" fmla="*/ 4785360 w 5840730"/>
              <a:gd name="connsiteY5" fmla="*/ 3926535 h 6887937"/>
              <a:gd name="connsiteX6" fmla="*/ 4028621 w 5840730"/>
              <a:gd name="connsiteY6" fmla="*/ 6887937 h 6887937"/>
              <a:gd name="connsiteX7" fmla="*/ 0 w 5840730"/>
              <a:gd name="connsiteY7" fmla="*/ 6877051 h 6887937"/>
              <a:gd name="connsiteX8" fmla="*/ 0 w 5840730"/>
              <a:gd name="connsiteY8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22520 w 5840730"/>
              <a:gd name="connsiteY4" fmla="*/ 3415995 h 6887937"/>
              <a:gd name="connsiteX5" fmla="*/ 4785360 w 5840730"/>
              <a:gd name="connsiteY5" fmla="*/ 3926535 h 6887937"/>
              <a:gd name="connsiteX6" fmla="*/ 4028621 w 5840730"/>
              <a:gd name="connsiteY6" fmla="*/ 6887937 h 6887937"/>
              <a:gd name="connsiteX7" fmla="*/ 0 w 5840730"/>
              <a:gd name="connsiteY7" fmla="*/ 6877051 h 6887937"/>
              <a:gd name="connsiteX8" fmla="*/ 0 w 5840730"/>
              <a:gd name="connsiteY8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922520 w 5840730"/>
              <a:gd name="connsiteY5" fmla="*/ 3415995 h 6887937"/>
              <a:gd name="connsiteX6" fmla="*/ 4785360 w 5840730"/>
              <a:gd name="connsiteY6" fmla="*/ 3926535 h 6887937"/>
              <a:gd name="connsiteX7" fmla="*/ 4028621 w 5840730"/>
              <a:gd name="connsiteY7" fmla="*/ 6887937 h 6887937"/>
              <a:gd name="connsiteX8" fmla="*/ 0 w 5840730"/>
              <a:gd name="connsiteY8" fmla="*/ 6877051 h 6887937"/>
              <a:gd name="connsiteX9" fmla="*/ 0 w 5840730"/>
              <a:gd name="connsiteY9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4922520 w 5840730"/>
              <a:gd name="connsiteY6" fmla="*/ 3415995 h 6887937"/>
              <a:gd name="connsiteX7" fmla="*/ 4785360 w 5840730"/>
              <a:gd name="connsiteY7" fmla="*/ 3926535 h 6887937"/>
              <a:gd name="connsiteX8" fmla="*/ 4028621 w 5840730"/>
              <a:gd name="connsiteY8" fmla="*/ 6887937 h 6887937"/>
              <a:gd name="connsiteX9" fmla="*/ 0 w 5840730"/>
              <a:gd name="connsiteY9" fmla="*/ 6877051 h 6887937"/>
              <a:gd name="connsiteX10" fmla="*/ 0 w 5840730"/>
              <a:gd name="connsiteY10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922520 w 5840730"/>
              <a:gd name="connsiteY7" fmla="*/ 3415995 h 6887937"/>
              <a:gd name="connsiteX8" fmla="*/ 4785360 w 5840730"/>
              <a:gd name="connsiteY8" fmla="*/ 3926535 h 6887937"/>
              <a:gd name="connsiteX9" fmla="*/ 4028621 w 5840730"/>
              <a:gd name="connsiteY9" fmla="*/ 6887937 h 6887937"/>
              <a:gd name="connsiteX10" fmla="*/ 0 w 5840730"/>
              <a:gd name="connsiteY10" fmla="*/ 6877051 h 6887937"/>
              <a:gd name="connsiteX11" fmla="*/ 0 w 5840730"/>
              <a:gd name="connsiteY11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457700 w 5840730"/>
              <a:gd name="connsiteY7" fmla="*/ 3842715 h 6887937"/>
              <a:gd name="connsiteX8" fmla="*/ 4785360 w 5840730"/>
              <a:gd name="connsiteY8" fmla="*/ 3926535 h 6887937"/>
              <a:gd name="connsiteX9" fmla="*/ 4028621 w 5840730"/>
              <a:gd name="connsiteY9" fmla="*/ 6887937 h 6887937"/>
              <a:gd name="connsiteX10" fmla="*/ 0 w 5840730"/>
              <a:gd name="connsiteY10" fmla="*/ 6877051 h 6887937"/>
              <a:gd name="connsiteX11" fmla="*/ 0 w 5840730"/>
              <a:gd name="connsiteY11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213860 w 5840730"/>
              <a:gd name="connsiteY7" fmla="*/ 4757115 h 6887937"/>
              <a:gd name="connsiteX8" fmla="*/ 4457700 w 5840730"/>
              <a:gd name="connsiteY8" fmla="*/ 3842715 h 6887937"/>
              <a:gd name="connsiteX9" fmla="*/ 4785360 w 5840730"/>
              <a:gd name="connsiteY9" fmla="*/ 3926535 h 6887937"/>
              <a:gd name="connsiteX10" fmla="*/ 4028621 w 5840730"/>
              <a:gd name="connsiteY10" fmla="*/ 6887937 h 6887937"/>
              <a:gd name="connsiteX11" fmla="*/ 0 w 5840730"/>
              <a:gd name="connsiteY11" fmla="*/ 6877051 h 6887937"/>
              <a:gd name="connsiteX12" fmla="*/ 0 w 5840730"/>
              <a:gd name="connsiteY12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937760 w 5840730"/>
              <a:gd name="connsiteY5" fmla="*/ 16100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6532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56810 w 5840730"/>
              <a:gd name="connsiteY4" fmla="*/ 186532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33950 w 5840730"/>
              <a:gd name="connsiteY3" fmla="*/ 273781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61560 w 5840730"/>
              <a:gd name="connsiteY3" fmla="*/ 294355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42510 w 5840730"/>
              <a:gd name="connsiteY3" fmla="*/ 301975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560570 w 5840730"/>
              <a:gd name="connsiteY11" fmla="*/ 412084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09160 w 5840730"/>
              <a:gd name="connsiteY11" fmla="*/ 363316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893820 w 5840730"/>
              <a:gd name="connsiteY8" fmla="*/ 468853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893820 w 5840730"/>
              <a:gd name="connsiteY8" fmla="*/ 468853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5840730" h="6887937">
                <a:moveTo>
                  <a:pt x="0" y="0"/>
                </a:moveTo>
                <a:lnTo>
                  <a:pt x="5840730" y="0"/>
                </a:lnTo>
                <a:lnTo>
                  <a:pt x="5090160" y="2775915"/>
                </a:lnTo>
                <a:cubicBezTo>
                  <a:pt x="5057140" y="2883865"/>
                  <a:pt x="5020310" y="2976575"/>
                  <a:pt x="4853940" y="2962605"/>
                </a:cubicBezTo>
                <a:cubicBezTo>
                  <a:pt x="4668520" y="2845765"/>
                  <a:pt x="4761230" y="2747975"/>
                  <a:pt x="4754880" y="2692095"/>
                </a:cubicBezTo>
                <a:cubicBezTo>
                  <a:pt x="4845050" y="2355545"/>
                  <a:pt x="4904740" y="2121865"/>
                  <a:pt x="4979670" y="1846275"/>
                </a:cubicBezTo>
                <a:cubicBezTo>
                  <a:pt x="5021580" y="1687525"/>
                  <a:pt x="4996180" y="1615135"/>
                  <a:pt x="4872990" y="1571955"/>
                </a:cubicBezTo>
                <a:cubicBezTo>
                  <a:pt x="4738370" y="1563065"/>
                  <a:pt x="4699000" y="1597355"/>
                  <a:pt x="4655820" y="1770075"/>
                </a:cubicBezTo>
                <a:cubicBezTo>
                  <a:pt x="4671060" y="1858975"/>
                  <a:pt x="3878580" y="4599635"/>
                  <a:pt x="3893820" y="4688535"/>
                </a:cubicBezTo>
                <a:cubicBezTo>
                  <a:pt x="3858895" y="4824425"/>
                  <a:pt x="3925570" y="4880305"/>
                  <a:pt x="3992880" y="4905705"/>
                </a:cubicBezTo>
                <a:cubicBezTo>
                  <a:pt x="4102100" y="4904435"/>
                  <a:pt x="4158615" y="4917135"/>
                  <a:pt x="4213860" y="4757115"/>
                </a:cubicBezTo>
                <a:lnTo>
                  <a:pt x="4457700" y="3842715"/>
                </a:lnTo>
                <a:cubicBezTo>
                  <a:pt x="4481830" y="3756355"/>
                  <a:pt x="4555490" y="3692855"/>
                  <a:pt x="4686300" y="3713175"/>
                </a:cubicBezTo>
                <a:cubicBezTo>
                  <a:pt x="4829810" y="3791915"/>
                  <a:pt x="4782820" y="3882085"/>
                  <a:pt x="4785360" y="3926535"/>
                </a:cubicBezTo>
                <a:lnTo>
                  <a:pt x="4028621" y="6887937"/>
                </a:lnTo>
                <a:lnTo>
                  <a:pt x="0" y="6877051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anchor="ctr"/>
          <a:lstStyle>
            <a:lvl1pPr algn="ctr">
              <a:defRPr baseline="-25000"/>
            </a:lvl1pPr>
          </a:lstStyle>
          <a:p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1A56017-320A-546E-A749-7145642CB96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605708" y="3348617"/>
            <a:ext cx="2699066" cy="2569866"/>
          </a:xfrm>
        </p:spPr>
        <p:txBody>
          <a:bodyPr lIns="91440" tIns="0">
            <a:normAutofit/>
          </a:bodyPr>
          <a:lstStyle>
            <a:lvl1pPr marL="274320" indent="-274320">
              <a:spcAft>
                <a:spcPts val="600"/>
              </a:spcAft>
              <a:buFont typeface="Courier New" panose="02070309020205020404" pitchFamily="49" charset="0"/>
              <a:buChar char="o"/>
              <a:defRPr sz="1400">
                <a:solidFill>
                  <a:schemeClr val="bg1"/>
                </a:solidFill>
              </a:defRPr>
            </a:lvl1pPr>
            <a:lvl2pPr marL="274320" indent="-274320">
              <a:buFont typeface="Courier New" panose="02070309020205020404" pitchFamily="49" charset="0"/>
              <a:buChar char="o"/>
              <a:defRPr sz="1200">
                <a:solidFill>
                  <a:schemeClr val="bg1"/>
                </a:solidFill>
              </a:defRPr>
            </a:lvl2pPr>
            <a:lvl3pPr marL="274320" indent="-274320">
              <a:buFont typeface="Courier New" panose="02070309020205020404" pitchFamily="49" charset="0"/>
              <a:buChar char="o"/>
              <a:defRPr sz="1050">
                <a:solidFill>
                  <a:schemeClr val="bg1"/>
                </a:solidFill>
              </a:defRPr>
            </a:lvl3pPr>
            <a:lvl4pPr marL="274320" indent="-274320">
              <a:buFont typeface="Courier New" panose="02070309020205020404" pitchFamily="49" charset="0"/>
              <a:buChar char="o"/>
              <a:defRPr sz="1050">
                <a:solidFill>
                  <a:schemeClr val="bg1"/>
                </a:solidFill>
              </a:defRPr>
            </a:lvl4pPr>
            <a:lvl5pPr marL="274320" indent="-274320">
              <a:buFont typeface="Courier New" panose="02070309020205020404" pitchFamily="49" charset="0"/>
              <a:buChar char="o"/>
              <a:defRPr sz="105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546FE873-5DC1-BDE4-557B-F186950336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0800000">
            <a:off x="4426666" y="5060315"/>
            <a:ext cx="927943" cy="1801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7674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96322" y="320040"/>
            <a:ext cx="6732237" cy="1524000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3600" spc="100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Add title here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3EF88AD-4B54-9DC5-D315-825BE9FCEEF4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796322" y="2252076"/>
            <a:ext cx="5797550" cy="3051762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4F200699-2797-D741-1EC1-B83FCA4B197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 flipH="1">
            <a:off x="7163691" y="0"/>
            <a:ext cx="5024825" cy="6858000"/>
          </a:xfrm>
          <a:custGeom>
            <a:avLst/>
            <a:gdLst>
              <a:gd name="connsiteX0" fmla="*/ 0 w 6064250"/>
              <a:gd name="connsiteY0" fmla="*/ 0 h 6877051"/>
              <a:gd name="connsiteX1" fmla="*/ 6064250 w 6064250"/>
              <a:gd name="connsiteY1" fmla="*/ 0 h 6877051"/>
              <a:gd name="connsiteX2" fmla="*/ 6064250 w 6064250"/>
              <a:gd name="connsiteY2" fmla="*/ 6877051 h 6877051"/>
              <a:gd name="connsiteX3" fmla="*/ 0 w 6064250"/>
              <a:gd name="connsiteY3" fmla="*/ 6877051 h 6877051"/>
              <a:gd name="connsiteX4" fmla="*/ 0 w 6064250"/>
              <a:gd name="connsiteY4" fmla="*/ 0 h 6877051"/>
              <a:gd name="connsiteX0" fmla="*/ 0 w 6064250"/>
              <a:gd name="connsiteY0" fmla="*/ 0 h 6877051"/>
              <a:gd name="connsiteX1" fmla="*/ 5840730 w 6064250"/>
              <a:gd name="connsiteY1" fmla="*/ 0 h 6877051"/>
              <a:gd name="connsiteX2" fmla="*/ 6064250 w 6064250"/>
              <a:gd name="connsiteY2" fmla="*/ 6877051 h 6877051"/>
              <a:gd name="connsiteX3" fmla="*/ 0 w 6064250"/>
              <a:gd name="connsiteY3" fmla="*/ 6877051 h 6877051"/>
              <a:gd name="connsiteX4" fmla="*/ 0 w 6064250"/>
              <a:gd name="connsiteY4" fmla="*/ 0 h 6877051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4028621 w 5840730"/>
              <a:gd name="connsiteY2" fmla="*/ 6887937 h 6887937"/>
              <a:gd name="connsiteX3" fmla="*/ 0 w 5840730"/>
              <a:gd name="connsiteY3" fmla="*/ 6877051 h 6887937"/>
              <a:gd name="connsiteX4" fmla="*/ 0 w 5840730"/>
              <a:gd name="connsiteY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028621 w 5840730"/>
              <a:gd name="connsiteY3" fmla="*/ 6887937 h 6887937"/>
              <a:gd name="connsiteX4" fmla="*/ 0 w 5840730"/>
              <a:gd name="connsiteY4" fmla="*/ 6877051 h 6887937"/>
              <a:gd name="connsiteX5" fmla="*/ 0 w 5840730"/>
              <a:gd name="connsiteY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028621 w 5840730"/>
              <a:gd name="connsiteY4" fmla="*/ 6887937 h 6887937"/>
              <a:gd name="connsiteX5" fmla="*/ 0 w 5840730"/>
              <a:gd name="connsiteY5" fmla="*/ 6877051 h 6887937"/>
              <a:gd name="connsiteX6" fmla="*/ 0 w 5840730"/>
              <a:gd name="connsiteY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785360 w 5840730"/>
              <a:gd name="connsiteY4" fmla="*/ 3926535 h 6887937"/>
              <a:gd name="connsiteX5" fmla="*/ 4028621 w 5840730"/>
              <a:gd name="connsiteY5" fmla="*/ 6887937 h 6887937"/>
              <a:gd name="connsiteX6" fmla="*/ 0 w 5840730"/>
              <a:gd name="connsiteY6" fmla="*/ 6877051 h 6887937"/>
              <a:gd name="connsiteX7" fmla="*/ 0 w 5840730"/>
              <a:gd name="connsiteY7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922520 w 5840730"/>
              <a:gd name="connsiteY4" fmla="*/ 3415995 h 6887937"/>
              <a:gd name="connsiteX5" fmla="*/ 4785360 w 5840730"/>
              <a:gd name="connsiteY5" fmla="*/ 3926535 h 6887937"/>
              <a:gd name="connsiteX6" fmla="*/ 4028621 w 5840730"/>
              <a:gd name="connsiteY6" fmla="*/ 6887937 h 6887937"/>
              <a:gd name="connsiteX7" fmla="*/ 0 w 5840730"/>
              <a:gd name="connsiteY7" fmla="*/ 6877051 h 6887937"/>
              <a:gd name="connsiteX8" fmla="*/ 0 w 5840730"/>
              <a:gd name="connsiteY8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22520 w 5840730"/>
              <a:gd name="connsiteY4" fmla="*/ 3415995 h 6887937"/>
              <a:gd name="connsiteX5" fmla="*/ 4785360 w 5840730"/>
              <a:gd name="connsiteY5" fmla="*/ 3926535 h 6887937"/>
              <a:gd name="connsiteX6" fmla="*/ 4028621 w 5840730"/>
              <a:gd name="connsiteY6" fmla="*/ 6887937 h 6887937"/>
              <a:gd name="connsiteX7" fmla="*/ 0 w 5840730"/>
              <a:gd name="connsiteY7" fmla="*/ 6877051 h 6887937"/>
              <a:gd name="connsiteX8" fmla="*/ 0 w 5840730"/>
              <a:gd name="connsiteY8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922520 w 5840730"/>
              <a:gd name="connsiteY5" fmla="*/ 3415995 h 6887937"/>
              <a:gd name="connsiteX6" fmla="*/ 4785360 w 5840730"/>
              <a:gd name="connsiteY6" fmla="*/ 3926535 h 6887937"/>
              <a:gd name="connsiteX7" fmla="*/ 4028621 w 5840730"/>
              <a:gd name="connsiteY7" fmla="*/ 6887937 h 6887937"/>
              <a:gd name="connsiteX8" fmla="*/ 0 w 5840730"/>
              <a:gd name="connsiteY8" fmla="*/ 6877051 h 6887937"/>
              <a:gd name="connsiteX9" fmla="*/ 0 w 5840730"/>
              <a:gd name="connsiteY9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4922520 w 5840730"/>
              <a:gd name="connsiteY6" fmla="*/ 3415995 h 6887937"/>
              <a:gd name="connsiteX7" fmla="*/ 4785360 w 5840730"/>
              <a:gd name="connsiteY7" fmla="*/ 3926535 h 6887937"/>
              <a:gd name="connsiteX8" fmla="*/ 4028621 w 5840730"/>
              <a:gd name="connsiteY8" fmla="*/ 6887937 h 6887937"/>
              <a:gd name="connsiteX9" fmla="*/ 0 w 5840730"/>
              <a:gd name="connsiteY9" fmla="*/ 6877051 h 6887937"/>
              <a:gd name="connsiteX10" fmla="*/ 0 w 5840730"/>
              <a:gd name="connsiteY10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922520 w 5840730"/>
              <a:gd name="connsiteY7" fmla="*/ 3415995 h 6887937"/>
              <a:gd name="connsiteX8" fmla="*/ 4785360 w 5840730"/>
              <a:gd name="connsiteY8" fmla="*/ 3926535 h 6887937"/>
              <a:gd name="connsiteX9" fmla="*/ 4028621 w 5840730"/>
              <a:gd name="connsiteY9" fmla="*/ 6887937 h 6887937"/>
              <a:gd name="connsiteX10" fmla="*/ 0 w 5840730"/>
              <a:gd name="connsiteY10" fmla="*/ 6877051 h 6887937"/>
              <a:gd name="connsiteX11" fmla="*/ 0 w 5840730"/>
              <a:gd name="connsiteY11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457700 w 5840730"/>
              <a:gd name="connsiteY7" fmla="*/ 3842715 h 6887937"/>
              <a:gd name="connsiteX8" fmla="*/ 4785360 w 5840730"/>
              <a:gd name="connsiteY8" fmla="*/ 3926535 h 6887937"/>
              <a:gd name="connsiteX9" fmla="*/ 4028621 w 5840730"/>
              <a:gd name="connsiteY9" fmla="*/ 6887937 h 6887937"/>
              <a:gd name="connsiteX10" fmla="*/ 0 w 5840730"/>
              <a:gd name="connsiteY10" fmla="*/ 6877051 h 6887937"/>
              <a:gd name="connsiteX11" fmla="*/ 0 w 5840730"/>
              <a:gd name="connsiteY11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213860 w 5840730"/>
              <a:gd name="connsiteY7" fmla="*/ 4757115 h 6887937"/>
              <a:gd name="connsiteX8" fmla="*/ 4457700 w 5840730"/>
              <a:gd name="connsiteY8" fmla="*/ 3842715 h 6887937"/>
              <a:gd name="connsiteX9" fmla="*/ 4785360 w 5840730"/>
              <a:gd name="connsiteY9" fmla="*/ 3926535 h 6887937"/>
              <a:gd name="connsiteX10" fmla="*/ 4028621 w 5840730"/>
              <a:gd name="connsiteY10" fmla="*/ 6887937 h 6887937"/>
              <a:gd name="connsiteX11" fmla="*/ 0 w 5840730"/>
              <a:gd name="connsiteY11" fmla="*/ 6877051 h 6887937"/>
              <a:gd name="connsiteX12" fmla="*/ 0 w 5840730"/>
              <a:gd name="connsiteY12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937760 w 5840730"/>
              <a:gd name="connsiteY5" fmla="*/ 16100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6532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56810 w 5840730"/>
              <a:gd name="connsiteY4" fmla="*/ 186532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33950 w 5840730"/>
              <a:gd name="connsiteY3" fmla="*/ 273781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61560 w 5840730"/>
              <a:gd name="connsiteY3" fmla="*/ 294355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42510 w 5840730"/>
              <a:gd name="connsiteY3" fmla="*/ 301975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560570 w 5840730"/>
              <a:gd name="connsiteY11" fmla="*/ 412084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09160 w 5840730"/>
              <a:gd name="connsiteY11" fmla="*/ 363316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893820 w 5840730"/>
              <a:gd name="connsiteY8" fmla="*/ 468853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893820 w 5840730"/>
              <a:gd name="connsiteY8" fmla="*/ 468853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893820 w 5840730"/>
              <a:gd name="connsiteY8" fmla="*/ 468853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655820 w 5840730"/>
              <a:gd name="connsiteY6" fmla="*/ 1770075 h 6887937"/>
              <a:gd name="connsiteX7" fmla="*/ 3893820 w 5840730"/>
              <a:gd name="connsiteY7" fmla="*/ 4688535 h 6887937"/>
              <a:gd name="connsiteX8" fmla="*/ 3992880 w 5840730"/>
              <a:gd name="connsiteY8" fmla="*/ 490570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3893820 w 5840730"/>
              <a:gd name="connsiteY6" fmla="*/ 4688535 h 6887937"/>
              <a:gd name="connsiteX7" fmla="*/ 3992880 w 5840730"/>
              <a:gd name="connsiteY7" fmla="*/ 490570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686300 w 5840730"/>
              <a:gd name="connsiteY10" fmla="*/ 371317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3893820 w 5840730"/>
              <a:gd name="connsiteY5" fmla="*/ 4688535 h 6887937"/>
              <a:gd name="connsiteX6" fmla="*/ 3992880 w 5840730"/>
              <a:gd name="connsiteY6" fmla="*/ 4905705 h 6887937"/>
              <a:gd name="connsiteX7" fmla="*/ 4213860 w 5840730"/>
              <a:gd name="connsiteY7" fmla="*/ 4757115 h 6887937"/>
              <a:gd name="connsiteX8" fmla="*/ 4457700 w 5840730"/>
              <a:gd name="connsiteY8" fmla="*/ 3842715 h 6887937"/>
              <a:gd name="connsiteX9" fmla="*/ 4686300 w 5840730"/>
              <a:gd name="connsiteY9" fmla="*/ 371317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3893820 w 5840730"/>
              <a:gd name="connsiteY4" fmla="*/ 4688535 h 6887937"/>
              <a:gd name="connsiteX5" fmla="*/ 3992880 w 5840730"/>
              <a:gd name="connsiteY5" fmla="*/ 4905705 h 6887937"/>
              <a:gd name="connsiteX6" fmla="*/ 4213860 w 5840730"/>
              <a:gd name="connsiteY6" fmla="*/ 4757115 h 6887937"/>
              <a:gd name="connsiteX7" fmla="*/ 4457700 w 5840730"/>
              <a:gd name="connsiteY7" fmla="*/ 3842715 h 6887937"/>
              <a:gd name="connsiteX8" fmla="*/ 4686300 w 5840730"/>
              <a:gd name="connsiteY8" fmla="*/ 3713175 h 6887937"/>
              <a:gd name="connsiteX9" fmla="*/ 4785360 w 5840730"/>
              <a:gd name="connsiteY9" fmla="*/ 3926535 h 6887937"/>
              <a:gd name="connsiteX10" fmla="*/ 4028621 w 5840730"/>
              <a:gd name="connsiteY10" fmla="*/ 6887937 h 6887937"/>
              <a:gd name="connsiteX11" fmla="*/ 0 w 5840730"/>
              <a:gd name="connsiteY11" fmla="*/ 6877051 h 6887937"/>
              <a:gd name="connsiteX12" fmla="*/ 0 w 5840730"/>
              <a:gd name="connsiteY12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3893820 w 5840730"/>
              <a:gd name="connsiteY3" fmla="*/ 4688535 h 6887937"/>
              <a:gd name="connsiteX4" fmla="*/ 3992880 w 5840730"/>
              <a:gd name="connsiteY4" fmla="*/ 4905705 h 6887937"/>
              <a:gd name="connsiteX5" fmla="*/ 4213860 w 5840730"/>
              <a:gd name="connsiteY5" fmla="*/ 4757115 h 6887937"/>
              <a:gd name="connsiteX6" fmla="*/ 4457700 w 5840730"/>
              <a:gd name="connsiteY6" fmla="*/ 3842715 h 6887937"/>
              <a:gd name="connsiteX7" fmla="*/ 4686300 w 5840730"/>
              <a:gd name="connsiteY7" fmla="*/ 3713175 h 6887937"/>
              <a:gd name="connsiteX8" fmla="*/ 4785360 w 5840730"/>
              <a:gd name="connsiteY8" fmla="*/ 3926535 h 6887937"/>
              <a:gd name="connsiteX9" fmla="*/ 4028621 w 5840730"/>
              <a:gd name="connsiteY9" fmla="*/ 6887937 h 6887937"/>
              <a:gd name="connsiteX10" fmla="*/ 0 w 5840730"/>
              <a:gd name="connsiteY10" fmla="*/ 6877051 h 6887937"/>
              <a:gd name="connsiteX11" fmla="*/ 0 w 5840730"/>
              <a:gd name="connsiteY11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3893820 w 5840730"/>
              <a:gd name="connsiteY2" fmla="*/ 4688535 h 6887937"/>
              <a:gd name="connsiteX3" fmla="*/ 3992880 w 5840730"/>
              <a:gd name="connsiteY3" fmla="*/ 4905705 h 6887937"/>
              <a:gd name="connsiteX4" fmla="*/ 4213860 w 5840730"/>
              <a:gd name="connsiteY4" fmla="*/ 4757115 h 6887937"/>
              <a:gd name="connsiteX5" fmla="*/ 4457700 w 5840730"/>
              <a:gd name="connsiteY5" fmla="*/ 3842715 h 6887937"/>
              <a:gd name="connsiteX6" fmla="*/ 4686300 w 5840730"/>
              <a:gd name="connsiteY6" fmla="*/ 3713175 h 6887937"/>
              <a:gd name="connsiteX7" fmla="*/ 4785360 w 5840730"/>
              <a:gd name="connsiteY7" fmla="*/ 3926535 h 6887937"/>
              <a:gd name="connsiteX8" fmla="*/ 4028621 w 5840730"/>
              <a:gd name="connsiteY8" fmla="*/ 6887937 h 6887937"/>
              <a:gd name="connsiteX9" fmla="*/ 0 w 5840730"/>
              <a:gd name="connsiteY9" fmla="*/ 6877051 h 6887937"/>
              <a:gd name="connsiteX10" fmla="*/ 0 w 5840730"/>
              <a:gd name="connsiteY10" fmla="*/ 0 h 6887937"/>
              <a:gd name="connsiteX0" fmla="*/ 0 w 4790753"/>
              <a:gd name="connsiteY0" fmla="*/ 0 h 6887937"/>
              <a:gd name="connsiteX1" fmla="*/ 2674743 w 4790753"/>
              <a:gd name="connsiteY1" fmla="*/ 49345 h 6887937"/>
              <a:gd name="connsiteX2" fmla="*/ 3893820 w 4790753"/>
              <a:gd name="connsiteY2" fmla="*/ 4688535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97763 w 4790753"/>
              <a:gd name="connsiteY1" fmla="*/ 0 h 6887937"/>
              <a:gd name="connsiteX2" fmla="*/ 3893820 w 4790753"/>
              <a:gd name="connsiteY2" fmla="*/ 4688535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97763 w 4790753"/>
              <a:gd name="connsiteY1" fmla="*/ 0 h 6887937"/>
              <a:gd name="connsiteX2" fmla="*/ 3490698 w 4790753"/>
              <a:gd name="connsiteY2" fmla="*/ 3504252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310950 w 4790753"/>
              <a:gd name="connsiteY1" fmla="*/ 0 h 6887937"/>
              <a:gd name="connsiteX2" fmla="*/ 3490698 w 4790753"/>
              <a:gd name="connsiteY2" fmla="*/ 3504252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87931 w 4790753"/>
              <a:gd name="connsiteY1" fmla="*/ 0 h 6887937"/>
              <a:gd name="connsiteX2" fmla="*/ 3490698 w 4790753"/>
              <a:gd name="connsiteY2" fmla="*/ 3504252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87931 w 4790753"/>
              <a:gd name="connsiteY1" fmla="*/ 0 h 6887937"/>
              <a:gd name="connsiteX2" fmla="*/ 3412040 w 4790753"/>
              <a:gd name="connsiteY2" fmla="*/ 3464777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87931 w 4790753"/>
              <a:gd name="connsiteY1" fmla="*/ 0 h 6887937"/>
              <a:gd name="connsiteX2" fmla="*/ 3244891 w 4790753"/>
              <a:gd name="connsiteY2" fmla="*/ 3464778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87931 w 4790753"/>
              <a:gd name="connsiteY1" fmla="*/ 0 h 6887937"/>
              <a:gd name="connsiteX2" fmla="*/ 3392375 w 4790753"/>
              <a:gd name="connsiteY2" fmla="*/ 3464779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392375 w 5110169"/>
              <a:gd name="connsiteY2" fmla="*/ 3464779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766000 w 5110169"/>
              <a:gd name="connsiteY2" fmla="*/ 4629324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716839 w 5110169"/>
              <a:gd name="connsiteY2" fmla="*/ 4550372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589019 w 5110169"/>
              <a:gd name="connsiteY2" fmla="*/ 4510896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3953550 w 5110169"/>
              <a:gd name="connsiteY3" fmla="*/ 5034002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3953550 w 5110169"/>
              <a:gd name="connsiteY3" fmla="*/ 5300466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4042040 w 5110169"/>
              <a:gd name="connsiteY3" fmla="*/ 5566930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4032208 w 5110169"/>
              <a:gd name="connsiteY3" fmla="*/ 5379419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05329 w 5110169"/>
              <a:gd name="connsiteY2" fmla="*/ 4974740 h 6887937"/>
              <a:gd name="connsiteX3" fmla="*/ 4032208 w 5110169"/>
              <a:gd name="connsiteY3" fmla="*/ 5379419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775832 w 5110169"/>
              <a:gd name="connsiteY2" fmla="*/ 5033954 h 6887937"/>
              <a:gd name="connsiteX3" fmla="*/ 4032208 w 5110169"/>
              <a:gd name="connsiteY3" fmla="*/ 5379419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32208 w 5110169"/>
              <a:gd name="connsiteY3" fmla="*/ 5379419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3935730 w 5110169"/>
              <a:gd name="connsiteY5" fmla="*/ 417542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3935730 w 5110169"/>
              <a:gd name="connsiteY5" fmla="*/ 4175425 h 6887937"/>
              <a:gd name="connsiteX6" fmla="*/ 4061460 w 5110169"/>
              <a:gd name="connsiteY6" fmla="*/ 3931157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3935730 w 5110169"/>
              <a:gd name="connsiteY5" fmla="*/ 4175425 h 6887937"/>
              <a:gd name="connsiteX6" fmla="*/ 4061460 w 5110169"/>
              <a:gd name="connsiteY6" fmla="*/ 3931157 h 6887937"/>
              <a:gd name="connsiteX7" fmla="*/ 4198620 w 5110169"/>
              <a:gd name="connsiteY7" fmla="*/ 4133044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3935730 w 5110169"/>
              <a:gd name="connsiteY5" fmla="*/ 4175425 h 6887937"/>
              <a:gd name="connsiteX6" fmla="*/ 4061460 w 5110169"/>
              <a:gd name="connsiteY6" fmla="*/ 3931157 h 6887937"/>
              <a:gd name="connsiteX7" fmla="*/ 4251960 w 5110169"/>
              <a:gd name="connsiteY7" fmla="*/ 4071856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030921"/>
              <a:gd name="connsiteY0" fmla="*/ 0 h 6877051"/>
              <a:gd name="connsiteX1" fmla="*/ 2487931 w 5030921"/>
              <a:gd name="connsiteY1" fmla="*/ 0 h 6877051"/>
              <a:gd name="connsiteX2" fmla="*/ 3834825 w 5030921"/>
              <a:gd name="connsiteY2" fmla="*/ 5142514 h 6877051"/>
              <a:gd name="connsiteX3" fmla="*/ 4074118 w 5030921"/>
              <a:gd name="connsiteY3" fmla="*/ 5314407 h 6877051"/>
              <a:gd name="connsiteX4" fmla="*/ 4168140 w 5030921"/>
              <a:gd name="connsiteY4" fmla="*/ 5055407 h 6877051"/>
              <a:gd name="connsiteX5" fmla="*/ 3935730 w 5030921"/>
              <a:gd name="connsiteY5" fmla="*/ 4175425 h 6877051"/>
              <a:gd name="connsiteX6" fmla="*/ 4061460 w 5030921"/>
              <a:gd name="connsiteY6" fmla="*/ 3931157 h 6877051"/>
              <a:gd name="connsiteX7" fmla="*/ 4251960 w 5030921"/>
              <a:gd name="connsiteY7" fmla="*/ 4071856 h 6877051"/>
              <a:gd name="connsiteX8" fmla="*/ 5030921 w 5030921"/>
              <a:gd name="connsiteY8" fmla="*/ 6875699 h 6877051"/>
              <a:gd name="connsiteX9" fmla="*/ 0 w 5030921"/>
              <a:gd name="connsiteY9" fmla="*/ 6877051 h 6877051"/>
              <a:gd name="connsiteX10" fmla="*/ 0 w 5030921"/>
              <a:gd name="connsiteY10" fmla="*/ 0 h 6877051"/>
              <a:gd name="connsiteX0" fmla="*/ 0 w 4963865"/>
              <a:gd name="connsiteY0" fmla="*/ 0 h 6877051"/>
              <a:gd name="connsiteX1" fmla="*/ 2487931 w 4963865"/>
              <a:gd name="connsiteY1" fmla="*/ 0 h 6877051"/>
              <a:gd name="connsiteX2" fmla="*/ 3834825 w 4963865"/>
              <a:gd name="connsiteY2" fmla="*/ 5142514 h 6877051"/>
              <a:gd name="connsiteX3" fmla="*/ 4074118 w 4963865"/>
              <a:gd name="connsiteY3" fmla="*/ 5314407 h 6877051"/>
              <a:gd name="connsiteX4" fmla="*/ 4168140 w 4963865"/>
              <a:gd name="connsiteY4" fmla="*/ 5055407 h 6877051"/>
              <a:gd name="connsiteX5" fmla="*/ 3935730 w 4963865"/>
              <a:gd name="connsiteY5" fmla="*/ 4175425 h 6877051"/>
              <a:gd name="connsiteX6" fmla="*/ 4061460 w 4963865"/>
              <a:gd name="connsiteY6" fmla="*/ 3931157 h 6877051"/>
              <a:gd name="connsiteX7" fmla="*/ 4251960 w 4963865"/>
              <a:gd name="connsiteY7" fmla="*/ 4071856 h 6877051"/>
              <a:gd name="connsiteX8" fmla="*/ 4963865 w 4963865"/>
              <a:gd name="connsiteY8" fmla="*/ 6875699 h 6877051"/>
              <a:gd name="connsiteX9" fmla="*/ 0 w 4963865"/>
              <a:gd name="connsiteY9" fmla="*/ 6877051 h 6877051"/>
              <a:gd name="connsiteX10" fmla="*/ 0 w 4963865"/>
              <a:gd name="connsiteY10" fmla="*/ 0 h 6877051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9198 w 5024825"/>
              <a:gd name="connsiteY3" fmla="*/ 5441882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9198 w 5024825"/>
              <a:gd name="connsiteY3" fmla="*/ 5441882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9198 w 5024825"/>
              <a:gd name="connsiteY3" fmla="*/ 5441882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024825" h="6881818">
                <a:moveTo>
                  <a:pt x="0" y="0"/>
                </a:moveTo>
                <a:lnTo>
                  <a:pt x="2487931" y="0"/>
                </a:lnTo>
                <a:lnTo>
                  <a:pt x="3834825" y="5142514"/>
                </a:lnTo>
                <a:cubicBezTo>
                  <a:pt x="3851116" y="5182666"/>
                  <a:pt x="3878538" y="5351369"/>
                  <a:pt x="4048718" y="5314407"/>
                </a:cubicBezTo>
                <a:cubicBezTo>
                  <a:pt x="4218898" y="5277445"/>
                  <a:pt x="4184015" y="5205230"/>
                  <a:pt x="4168140" y="5055407"/>
                </a:cubicBezTo>
                <a:lnTo>
                  <a:pt x="3935730" y="4175425"/>
                </a:lnTo>
                <a:cubicBezTo>
                  <a:pt x="3924300" y="4083966"/>
                  <a:pt x="3902710" y="3989870"/>
                  <a:pt x="4061460" y="3941355"/>
                </a:cubicBezTo>
                <a:cubicBezTo>
                  <a:pt x="4194810" y="3923207"/>
                  <a:pt x="4213860" y="4007005"/>
                  <a:pt x="4251960" y="4071856"/>
                </a:cubicBezTo>
                <a:lnTo>
                  <a:pt x="5024825" y="6881818"/>
                </a:lnTo>
                <a:lnTo>
                  <a:pt x="0" y="6877051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</p:spPr>
        <p:txBody>
          <a:bodyPr anchor="ctr"/>
          <a:lstStyle>
            <a:lvl1pPr algn="ctr">
              <a:defRPr baseline="-25000"/>
            </a:lvl1pPr>
          </a:lstStyle>
          <a:p>
            <a:endParaRPr lang="en-US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7B8C35C0-4758-2887-0763-E78795846C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093537" y="-1946"/>
            <a:ext cx="3601340" cy="6881814"/>
          </a:xfrm>
          <a:custGeom>
            <a:avLst/>
            <a:gdLst>
              <a:gd name="connsiteX0" fmla="*/ 3601340 w 3601340"/>
              <a:gd name="connsiteY0" fmla="*/ 0 h 6881814"/>
              <a:gd name="connsiteX1" fmla="*/ 0 w 3601340"/>
              <a:gd name="connsiteY1" fmla="*/ 0 h 6881814"/>
              <a:gd name="connsiteX2" fmla="*/ 0 w 3601340"/>
              <a:gd name="connsiteY2" fmla="*/ 6881815 h 6881814"/>
              <a:gd name="connsiteX3" fmla="*/ 1064235 w 3601340"/>
              <a:gd name="connsiteY3" fmla="*/ 6881815 h 6881814"/>
              <a:gd name="connsiteX4" fmla="*/ 1441045 w 3601340"/>
              <a:gd name="connsiteY4" fmla="*/ 5490188 h 6881814"/>
              <a:gd name="connsiteX5" fmla="*/ 1835678 w 3601340"/>
              <a:gd name="connsiteY5" fmla="*/ 4034957 h 6881814"/>
              <a:gd name="connsiteX6" fmla="*/ 2045724 w 3601340"/>
              <a:gd name="connsiteY6" fmla="*/ 3914112 h 6881814"/>
              <a:gd name="connsiteX7" fmla="*/ 2166660 w 3601340"/>
              <a:gd name="connsiteY7" fmla="*/ 4124001 h 6881814"/>
              <a:gd name="connsiteX8" fmla="*/ 1906966 w 3601340"/>
              <a:gd name="connsiteY8" fmla="*/ 5081858 h 6881814"/>
              <a:gd name="connsiteX9" fmla="*/ 2027902 w 3601340"/>
              <a:gd name="connsiteY9" fmla="*/ 5291747 h 6881814"/>
              <a:gd name="connsiteX10" fmla="*/ 2227765 w 3601340"/>
              <a:gd name="connsiteY10" fmla="*/ 5198887 h 6881814"/>
              <a:gd name="connsiteX11" fmla="*/ 2570204 w 3601340"/>
              <a:gd name="connsiteY11" fmla="*/ 3923016 h 6881814"/>
              <a:gd name="connsiteX12" fmla="*/ 2602029 w 3601340"/>
              <a:gd name="connsiteY12" fmla="*/ 3799627 h 6881814"/>
              <a:gd name="connsiteX13" fmla="*/ 3601340 w 3601340"/>
              <a:gd name="connsiteY13" fmla="*/ 0 h 68818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3601340" h="6881814">
                <a:moveTo>
                  <a:pt x="3601340" y="0"/>
                </a:moveTo>
                <a:lnTo>
                  <a:pt x="0" y="0"/>
                </a:lnTo>
                <a:lnTo>
                  <a:pt x="0" y="6881815"/>
                </a:lnTo>
                <a:lnTo>
                  <a:pt x="1064235" y="6881815"/>
                </a:lnTo>
                <a:lnTo>
                  <a:pt x="1441045" y="5490188"/>
                </a:lnTo>
                <a:lnTo>
                  <a:pt x="1835678" y="4034957"/>
                </a:lnTo>
                <a:cubicBezTo>
                  <a:pt x="1859865" y="3943369"/>
                  <a:pt x="1954068" y="3889943"/>
                  <a:pt x="2045724" y="3914112"/>
                </a:cubicBezTo>
                <a:cubicBezTo>
                  <a:pt x="2137381" y="3938281"/>
                  <a:pt x="2190847" y="4032413"/>
                  <a:pt x="2166660" y="4124001"/>
                </a:cubicBezTo>
                <a:lnTo>
                  <a:pt x="1906966" y="5081858"/>
                </a:lnTo>
                <a:cubicBezTo>
                  <a:pt x="1882779" y="5173446"/>
                  <a:pt x="1936246" y="5267578"/>
                  <a:pt x="2027902" y="5291747"/>
                </a:cubicBezTo>
                <a:cubicBezTo>
                  <a:pt x="2109375" y="5313372"/>
                  <a:pt x="2193393" y="5272666"/>
                  <a:pt x="2227765" y="5198887"/>
                </a:cubicBezTo>
                <a:lnTo>
                  <a:pt x="2570204" y="3923016"/>
                </a:lnTo>
                <a:lnTo>
                  <a:pt x="2602029" y="3799627"/>
                </a:lnTo>
                <a:lnTo>
                  <a:pt x="3601340" y="0"/>
                </a:lnTo>
                <a:close/>
              </a:path>
            </a:pathLst>
          </a:custGeom>
          <a:solidFill>
            <a:srgbClr val="FFFFFF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C01359A1-A1B1-9DC6-08B9-8042E7FBA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rot="10800000" flipH="1">
            <a:off x="6889763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Footer Placeholder 8">
            <a:extLst>
              <a:ext uri="{FF2B5EF4-FFF2-40B4-BE49-F238E27FC236}">
                <a16:creationId xmlns:a16="http://schemas.microsoft.com/office/drawing/2014/main" id="{28D89004-F984-BB7D-2489-E7EC551298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24241" y="6290774"/>
            <a:ext cx="6637071" cy="365125"/>
          </a:xfrm>
          <a:prstGeom prst="rect">
            <a:avLst/>
          </a:prstGeom>
        </p:spPr>
        <p:txBody>
          <a:bodyPr/>
          <a:lstStyle>
            <a:lvl1pPr>
              <a:defRPr sz="1100" b="0" i="0" cap="all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CSP Training Module Name: Presentation Template Created by PR</a:t>
            </a:r>
            <a:endParaRPr lang="en-US" dirty="0"/>
          </a:p>
        </p:txBody>
      </p:sp>
      <p:sp>
        <p:nvSpPr>
          <p:cNvPr id="21" name="Slide Number Placeholder 9">
            <a:extLst>
              <a:ext uri="{FF2B5EF4-FFF2-40B4-BE49-F238E27FC236}">
                <a16:creationId xmlns:a16="http://schemas.microsoft.com/office/drawing/2014/main" id="{E2790754-E9EF-9F79-825B-5AB348DFA62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68546" y="6290774"/>
            <a:ext cx="617912" cy="365125"/>
          </a:xfrm>
          <a:prstGeom prst="rect">
            <a:avLst/>
          </a:prstGeom>
        </p:spPr>
        <p:txBody>
          <a:bodyPr/>
          <a:lstStyle>
            <a:lvl1pPr algn="r">
              <a:defRPr sz="1100" b="0" i="0">
                <a:solidFill>
                  <a:schemeClr val="tx1"/>
                </a:solidFill>
                <a:latin typeface="+mn-lt"/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09551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Content (Single 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96322" y="408820"/>
            <a:ext cx="8935507" cy="949467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3600" spc="100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Add title here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0D7E9A-1E17-C6A0-31A6-F6F620FF9E84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796322" y="1986061"/>
            <a:ext cx="5797550" cy="4015244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4F200699-2797-D741-1EC1-B83FCA4B197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 flipH="1">
            <a:off x="7163691" y="0"/>
            <a:ext cx="5024825" cy="6858000"/>
          </a:xfrm>
          <a:custGeom>
            <a:avLst/>
            <a:gdLst>
              <a:gd name="connsiteX0" fmla="*/ 0 w 6064250"/>
              <a:gd name="connsiteY0" fmla="*/ 0 h 6877051"/>
              <a:gd name="connsiteX1" fmla="*/ 6064250 w 6064250"/>
              <a:gd name="connsiteY1" fmla="*/ 0 h 6877051"/>
              <a:gd name="connsiteX2" fmla="*/ 6064250 w 6064250"/>
              <a:gd name="connsiteY2" fmla="*/ 6877051 h 6877051"/>
              <a:gd name="connsiteX3" fmla="*/ 0 w 6064250"/>
              <a:gd name="connsiteY3" fmla="*/ 6877051 h 6877051"/>
              <a:gd name="connsiteX4" fmla="*/ 0 w 6064250"/>
              <a:gd name="connsiteY4" fmla="*/ 0 h 6877051"/>
              <a:gd name="connsiteX0" fmla="*/ 0 w 6064250"/>
              <a:gd name="connsiteY0" fmla="*/ 0 h 6877051"/>
              <a:gd name="connsiteX1" fmla="*/ 5840730 w 6064250"/>
              <a:gd name="connsiteY1" fmla="*/ 0 h 6877051"/>
              <a:gd name="connsiteX2" fmla="*/ 6064250 w 6064250"/>
              <a:gd name="connsiteY2" fmla="*/ 6877051 h 6877051"/>
              <a:gd name="connsiteX3" fmla="*/ 0 w 6064250"/>
              <a:gd name="connsiteY3" fmla="*/ 6877051 h 6877051"/>
              <a:gd name="connsiteX4" fmla="*/ 0 w 6064250"/>
              <a:gd name="connsiteY4" fmla="*/ 0 h 6877051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4028621 w 5840730"/>
              <a:gd name="connsiteY2" fmla="*/ 6887937 h 6887937"/>
              <a:gd name="connsiteX3" fmla="*/ 0 w 5840730"/>
              <a:gd name="connsiteY3" fmla="*/ 6877051 h 6887937"/>
              <a:gd name="connsiteX4" fmla="*/ 0 w 5840730"/>
              <a:gd name="connsiteY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028621 w 5840730"/>
              <a:gd name="connsiteY3" fmla="*/ 6887937 h 6887937"/>
              <a:gd name="connsiteX4" fmla="*/ 0 w 5840730"/>
              <a:gd name="connsiteY4" fmla="*/ 6877051 h 6887937"/>
              <a:gd name="connsiteX5" fmla="*/ 0 w 5840730"/>
              <a:gd name="connsiteY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028621 w 5840730"/>
              <a:gd name="connsiteY4" fmla="*/ 6887937 h 6887937"/>
              <a:gd name="connsiteX5" fmla="*/ 0 w 5840730"/>
              <a:gd name="connsiteY5" fmla="*/ 6877051 h 6887937"/>
              <a:gd name="connsiteX6" fmla="*/ 0 w 5840730"/>
              <a:gd name="connsiteY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785360 w 5840730"/>
              <a:gd name="connsiteY4" fmla="*/ 3926535 h 6887937"/>
              <a:gd name="connsiteX5" fmla="*/ 4028621 w 5840730"/>
              <a:gd name="connsiteY5" fmla="*/ 6887937 h 6887937"/>
              <a:gd name="connsiteX6" fmla="*/ 0 w 5840730"/>
              <a:gd name="connsiteY6" fmla="*/ 6877051 h 6887937"/>
              <a:gd name="connsiteX7" fmla="*/ 0 w 5840730"/>
              <a:gd name="connsiteY7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922520 w 5840730"/>
              <a:gd name="connsiteY4" fmla="*/ 3415995 h 6887937"/>
              <a:gd name="connsiteX5" fmla="*/ 4785360 w 5840730"/>
              <a:gd name="connsiteY5" fmla="*/ 3926535 h 6887937"/>
              <a:gd name="connsiteX6" fmla="*/ 4028621 w 5840730"/>
              <a:gd name="connsiteY6" fmla="*/ 6887937 h 6887937"/>
              <a:gd name="connsiteX7" fmla="*/ 0 w 5840730"/>
              <a:gd name="connsiteY7" fmla="*/ 6877051 h 6887937"/>
              <a:gd name="connsiteX8" fmla="*/ 0 w 5840730"/>
              <a:gd name="connsiteY8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22520 w 5840730"/>
              <a:gd name="connsiteY4" fmla="*/ 3415995 h 6887937"/>
              <a:gd name="connsiteX5" fmla="*/ 4785360 w 5840730"/>
              <a:gd name="connsiteY5" fmla="*/ 3926535 h 6887937"/>
              <a:gd name="connsiteX6" fmla="*/ 4028621 w 5840730"/>
              <a:gd name="connsiteY6" fmla="*/ 6887937 h 6887937"/>
              <a:gd name="connsiteX7" fmla="*/ 0 w 5840730"/>
              <a:gd name="connsiteY7" fmla="*/ 6877051 h 6887937"/>
              <a:gd name="connsiteX8" fmla="*/ 0 w 5840730"/>
              <a:gd name="connsiteY8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922520 w 5840730"/>
              <a:gd name="connsiteY5" fmla="*/ 3415995 h 6887937"/>
              <a:gd name="connsiteX6" fmla="*/ 4785360 w 5840730"/>
              <a:gd name="connsiteY6" fmla="*/ 3926535 h 6887937"/>
              <a:gd name="connsiteX7" fmla="*/ 4028621 w 5840730"/>
              <a:gd name="connsiteY7" fmla="*/ 6887937 h 6887937"/>
              <a:gd name="connsiteX8" fmla="*/ 0 w 5840730"/>
              <a:gd name="connsiteY8" fmla="*/ 6877051 h 6887937"/>
              <a:gd name="connsiteX9" fmla="*/ 0 w 5840730"/>
              <a:gd name="connsiteY9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4922520 w 5840730"/>
              <a:gd name="connsiteY6" fmla="*/ 3415995 h 6887937"/>
              <a:gd name="connsiteX7" fmla="*/ 4785360 w 5840730"/>
              <a:gd name="connsiteY7" fmla="*/ 3926535 h 6887937"/>
              <a:gd name="connsiteX8" fmla="*/ 4028621 w 5840730"/>
              <a:gd name="connsiteY8" fmla="*/ 6887937 h 6887937"/>
              <a:gd name="connsiteX9" fmla="*/ 0 w 5840730"/>
              <a:gd name="connsiteY9" fmla="*/ 6877051 h 6887937"/>
              <a:gd name="connsiteX10" fmla="*/ 0 w 5840730"/>
              <a:gd name="connsiteY10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922520 w 5840730"/>
              <a:gd name="connsiteY7" fmla="*/ 3415995 h 6887937"/>
              <a:gd name="connsiteX8" fmla="*/ 4785360 w 5840730"/>
              <a:gd name="connsiteY8" fmla="*/ 3926535 h 6887937"/>
              <a:gd name="connsiteX9" fmla="*/ 4028621 w 5840730"/>
              <a:gd name="connsiteY9" fmla="*/ 6887937 h 6887937"/>
              <a:gd name="connsiteX10" fmla="*/ 0 w 5840730"/>
              <a:gd name="connsiteY10" fmla="*/ 6877051 h 6887937"/>
              <a:gd name="connsiteX11" fmla="*/ 0 w 5840730"/>
              <a:gd name="connsiteY11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457700 w 5840730"/>
              <a:gd name="connsiteY7" fmla="*/ 3842715 h 6887937"/>
              <a:gd name="connsiteX8" fmla="*/ 4785360 w 5840730"/>
              <a:gd name="connsiteY8" fmla="*/ 3926535 h 6887937"/>
              <a:gd name="connsiteX9" fmla="*/ 4028621 w 5840730"/>
              <a:gd name="connsiteY9" fmla="*/ 6887937 h 6887937"/>
              <a:gd name="connsiteX10" fmla="*/ 0 w 5840730"/>
              <a:gd name="connsiteY10" fmla="*/ 6877051 h 6887937"/>
              <a:gd name="connsiteX11" fmla="*/ 0 w 5840730"/>
              <a:gd name="connsiteY11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213860 w 5840730"/>
              <a:gd name="connsiteY7" fmla="*/ 4757115 h 6887937"/>
              <a:gd name="connsiteX8" fmla="*/ 4457700 w 5840730"/>
              <a:gd name="connsiteY8" fmla="*/ 3842715 h 6887937"/>
              <a:gd name="connsiteX9" fmla="*/ 4785360 w 5840730"/>
              <a:gd name="connsiteY9" fmla="*/ 3926535 h 6887937"/>
              <a:gd name="connsiteX10" fmla="*/ 4028621 w 5840730"/>
              <a:gd name="connsiteY10" fmla="*/ 6887937 h 6887937"/>
              <a:gd name="connsiteX11" fmla="*/ 0 w 5840730"/>
              <a:gd name="connsiteY11" fmla="*/ 6877051 h 6887937"/>
              <a:gd name="connsiteX12" fmla="*/ 0 w 5840730"/>
              <a:gd name="connsiteY12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937760 w 5840730"/>
              <a:gd name="connsiteY5" fmla="*/ 16100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6532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56810 w 5840730"/>
              <a:gd name="connsiteY4" fmla="*/ 186532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33950 w 5840730"/>
              <a:gd name="connsiteY3" fmla="*/ 273781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61560 w 5840730"/>
              <a:gd name="connsiteY3" fmla="*/ 294355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42510 w 5840730"/>
              <a:gd name="connsiteY3" fmla="*/ 301975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560570 w 5840730"/>
              <a:gd name="connsiteY11" fmla="*/ 412084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09160 w 5840730"/>
              <a:gd name="connsiteY11" fmla="*/ 363316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893820 w 5840730"/>
              <a:gd name="connsiteY8" fmla="*/ 468853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893820 w 5840730"/>
              <a:gd name="connsiteY8" fmla="*/ 468853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893820 w 5840730"/>
              <a:gd name="connsiteY8" fmla="*/ 468853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655820 w 5840730"/>
              <a:gd name="connsiteY6" fmla="*/ 1770075 h 6887937"/>
              <a:gd name="connsiteX7" fmla="*/ 3893820 w 5840730"/>
              <a:gd name="connsiteY7" fmla="*/ 4688535 h 6887937"/>
              <a:gd name="connsiteX8" fmla="*/ 3992880 w 5840730"/>
              <a:gd name="connsiteY8" fmla="*/ 490570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3893820 w 5840730"/>
              <a:gd name="connsiteY6" fmla="*/ 4688535 h 6887937"/>
              <a:gd name="connsiteX7" fmla="*/ 3992880 w 5840730"/>
              <a:gd name="connsiteY7" fmla="*/ 490570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686300 w 5840730"/>
              <a:gd name="connsiteY10" fmla="*/ 371317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3893820 w 5840730"/>
              <a:gd name="connsiteY5" fmla="*/ 4688535 h 6887937"/>
              <a:gd name="connsiteX6" fmla="*/ 3992880 w 5840730"/>
              <a:gd name="connsiteY6" fmla="*/ 4905705 h 6887937"/>
              <a:gd name="connsiteX7" fmla="*/ 4213860 w 5840730"/>
              <a:gd name="connsiteY7" fmla="*/ 4757115 h 6887937"/>
              <a:gd name="connsiteX8" fmla="*/ 4457700 w 5840730"/>
              <a:gd name="connsiteY8" fmla="*/ 3842715 h 6887937"/>
              <a:gd name="connsiteX9" fmla="*/ 4686300 w 5840730"/>
              <a:gd name="connsiteY9" fmla="*/ 371317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3893820 w 5840730"/>
              <a:gd name="connsiteY4" fmla="*/ 4688535 h 6887937"/>
              <a:gd name="connsiteX5" fmla="*/ 3992880 w 5840730"/>
              <a:gd name="connsiteY5" fmla="*/ 4905705 h 6887937"/>
              <a:gd name="connsiteX6" fmla="*/ 4213860 w 5840730"/>
              <a:gd name="connsiteY6" fmla="*/ 4757115 h 6887937"/>
              <a:gd name="connsiteX7" fmla="*/ 4457700 w 5840730"/>
              <a:gd name="connsiteY7" fmla="*/ 3842715 h 6887937"/>
              <a:gd name="connsiteX8" fmla="*/ 4686300 w 5840730"/>
              <a:gd name="connsiteY8" fmla="*/ 3713175 h 6887937"/>
              <a:gd name="connsiteX9" fmla="*/ 4785360 w 5840730"/>
              <a:gd name="connsiteY9" fmla="*/ 3926535 h 6887937"/>
              <a:gd name="connsiteX10" fmla="*/ 4028621 w 5840730"/>
              <a:gd name="connsiteY10" fmla="*/ 6887937 h 6887937"/>
              <a:gd name="connsiteX11" fmla="*/ 0 w 5840730"/>
              <a:gd name="connsiteY11" fmla="*/ 6877051 h 6887937"/>
              <a:gd name="connsiteX12" fmla="*/ 0 w 5840730"/>
              <a:gd name="connsiteY12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3893820 w 5840730"/>
              <a:gd name="connsiteY3" fmla="*/ 4688535 h 6887937"/>
              <a:gd name="connsiteX4" fmla="*/ 3992880 w 5840730"/>
              <a:gd name="connsiteY4" fmla="*/ 4905705 h 6887937"/>
              <a:gd name="connsiteX5" fmla="*/ 4213860 w 5840730"/>
              <a:gd name="connsiteY5" fmla="*/ 4757115 h 6887937"/>
              <a:gd name="connsiteX6" fmla="*/ 4457700 w 5840730"/>
              <a:gd name="connsiteY6" fmla="*/ 3842715 h 6887937"/>
              <a:gd name="connsiteX7" fmla="*/ 4686300 w 5840730"/>
              <a:gd name="connsiteY7" fmla="*/ 3713175 h 6887937"/>
              <a:gd name="connsiteX8" fmla="*/ 4785360 w 5840730"/>
              <a:gd name="connsiteY8" fmla="*/ 3926535 h 6887937"/>
              <a:gd name="connsiteX9" fmla="*/ 4028621 w 5840730"/>
              <a:gd name="connsiteY9" fmla="*/ 6887937 h 6887937"/>
              <a:gd name="connsiteX10" fmla="*/ 0 w 5840730"/>
              <a:gd name="connsiteY10" fmla="*/ 6877051 h 6887937"/>
              <a:gd name="connsiteX11" fmla="*/ 0 w 5840730"/>
              <a:gd name="connsiteY11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3893820 w 5840730"/>
              <a:gd name="connsiteY2" fmla="*/ 4688535 h 6887937"/>
              <a:gd name="connsiteX3" fmla="*/ 3992880 w 5840730"/>
              <a:gd name="connsiteY3" fmla="*/ 4905705 h 6887937"/>
              <a:gd name="connsiteX4" fmla="*/ 4213860 w 5840730"/>
              <a:gd name="connsiteY4" fmla="*/ 4757115 h 6887937"/>
              <a:gd name="connsiteX5" fmla="*/ 4457700 w 5840730"/>
              <a:gd name="connsiteY5" fmla="*/ 3842715 h 6887937"/>
              <a:gd name="connsiteX6" fmla="*/ 4686300 w 5840730"/>
              <a:gd name="connsiteY6" fmla="*/ 3713175 h 6887937"/>
              <a:gd name="connsiteX7" fmla="*/ 4785360 w 5840730"/>
              <a:gd name="connsiteY7" fmla="*/ 3926535 h 6887937"/>
              <a:gd name="connsiteX8" fmla="*/ 4028621 w 5840730"/>
              <a:gd name="connsiteY8" fmla="*/ 6887937 h 6887937"/>
              <a:gd name="connsiteX9" fmla="*/ 0 w 5840730"/>
              <a:gd name="connsiteY9" fmla="*/ 6877051 h 6887937"/>
              <a:gd name="connsiteX10" fmla="*/ 0 w 5840730"/>
              <a:gd name="connsiteY10" fmla="*/ 0 h 6887937"/>
              <a:gd name="connsiteX0" fmla="*/ 0 w 4790753"/>
              <a:gd name="connsiteY0" fmla="*/ 0 h 6887937"/>
              <a:gd name="connsiteX1" fmla="*/ 2674743 w 4790753"/>
              <a:gd name="connsiteY1" fmla="*/ 49345 h 6887937"/>
              <a:gd name="connsiteX2" fmla="*/ 3893820 w 4790753"/>
              <a:gd name="connsiteY2" fmla="*/ 4688535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97763 w 4790753"/>
              <a:gd name="connsiteY1" fmla="*/ 0 h 6887937"/>
              <a:gd name="connsiteX2" fmla="*/ 3893820 w 4790753"/>
              <a:gd name="connsiteY2" fmla="*/ 4688535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97763 w 4790753"/>
              <a:gd name="connsiteY1" fmla="*/ 0 h 6887937"/>
              <a:gd name="connsiteX2" fmla="*/ 3490698 w 4790753"/>
              <a:gd name="connsiteY2" fmla="*/ 3504252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310950 w 4790753"/>
              <a:gd name="connsiteY1" fmla="*/ 0 h 6887937"/>
              <a:gd name="connsiteX2" fmla="*/ 3490698 w 4790753"/>
              <a:gd name="connsiteY2" fmla="*/ 3504252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87931 w 4790753"/>
              <a:gd name="connsiteY1" fmla="*/ 0 h 6887937"/>
              <a:gd name="connsiteX2" fmla="*/ 3490698 w 4790753"/>
              <a:gd name="connsiteY2" fmla="*/ 3504252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87931 w 4790753"/>
              <a:gd name="connsiteY1" fmla="*/ 0 h 6887937"/>
              <a:gd name="connsiteX2" fmla="*/ 3412040 w 4790753"/>
              <a:gd name="connsiteY2" fmla="*/ 3464777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87931 w 4790753"/>
              <a:gd name="connsiteY1" fmla="*/ 0 h 6887937"/>
              <a:gd name="connsiteX2" fmla="*/ 3244891 w 4790753"/>
              <a:gd name="connsiteY2" fmla="*/ 3464778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87931 w 4790753"/>
              <a:gd name="connsiteY1" fmla="*/ 0 h 6887937"/>
              <a:gd name="connsiteX2" fmla="*/ 3392375 w 4790753"/>
              <a:gd name="connsiteY2" fmla="*/ 3464779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392375 w 5110169"/>
              <a:gd name="connsiteY2" fmla="*/ 3464779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766000 w 5110169"/>
              <a:gd name="connsiteY2" fmla="*/ 4629324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716839 w 5110169"/>
              <a:gd name="connsiteY2" fmla="*/ 4550372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589019 w 5110169"/>
              <a:gd name="connsiteY2" fmla="*/ 4510896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3953550 w 5110169"/>
              <a:gd name="connsiteY3" fmla="*/ 5034002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3953550 w 5110169"/>
              <a:gd name="connsiteY3" fmla="*/ 5300466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4042040 w 5110169"/>
              <a:gd name="connsiteY3" fmla="*/ 5566930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4032208 w 5110169"/>
              <a:gd name="connsiteY3" fmla="*/ 5379419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05329 w 5110169"/>
              <a:gd name="connsiteY2" fmla="*/ 4974740 h 6887937"/>
              <a:gd name="connsiteX3" fmla="*/ 4032208 w 5110169"/>
              <a:gd name="connsiteY3" fmla="*/ 5379419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775832 w 5110169"/>
              <a:gd name="connsiteY2" fmla="*/ 5033954 h 6887937"/>
              <a:gd name="connsiteX3" fmla="*/ 4032208 w 5110169"/>
              <a:gd name="connsiteY3" fmla="*/ 5379419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32208 w 5110169"/>
              <a:gd name="connsiteY3" fmla="*/ 5379419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3935730 w 5110169"/>
              <a:gd name="connsiteY5" fmla="*/ 417542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3935730 w 5110169"/>
              <a:gd name="connsiteY5" fmla="*/ 4175425 h 6887937"/>
              <a:gd name="connsiteX6" fmla="*/ 4061460 w 5110169"/>
              <a:gd name="connsiteY6" fmla="*/ 3931157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3935730 w 5110169"/>
              <a:gd name="connsiteY5" fmla="*/ 4175425 h 6887937"/>
              <a:gd name="connsiteX6" fmla="*/ 4061460 w 5110169"/>
              <a:gd name="connsiteY6" fmla="*/ 3931157 h 6887937"/>
              <a:gd name="connsiteX7" fmla="*/ 4198620 w 5110169"/>
              <a:gd name="connsiteY7" fmla="*/ 4133044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3935730 w 5110169"/>
              <a:gd name="connsiteY5" fmla="*/ 4175425 h 6887937"/>
              <a:gd name="connsiteX6" fmla="*/ 4061460 w 5110169"/>
              <a:gd name="connsiteY6" fmla="*/ 3931157 h 6887937"/>
              <a:gd name="connsiteX7" fmla="*/ 4251960 w 5110169"/>
              <a:gd name="connsiteY7" fmla="*/ 4071856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030921"/>
              <a:gd name="connsiteY0" fmla="*/ 0 h 6877051"/>
              <a:gd name="connsiteX1" fmla="*/ 2487931 w 5030921"/>
              <a:gd name="connsiteY1" fmla="*/ 0 h 6877051"/>
              <a:gd name="connsiteX2" fmla="*/ 3834825 w 5030921"/>
              <a:gd name="connsiteY2" fmla="*/ 5142514 h 6877051"/>
              <a:gd name="connsiteX3" fmla="*/ 4074118 w 5030921"/>
              <a:gd name="connsiteY3" fmla="*/ 5314407 h 6877051"/>
              <a:gd name="connsiteX4" fmla="*/ 4168140 w 5030921"/>
              <a:gd name="connsiteY4" fmla="*/ 5055407 h 6877051"/>
              <a:gd name="connsiteX5" fmla="*/ 3935730 w 5030921"/>
              <a:gd name="connsiteY5" fmla="*/ 4175425 h 6877051"/>
              <a:gd name="connsiteX6" fmla="*/ 4061460 w 5030921"/>
              <a:gd name="connsiteY6" fmla="*/ 3931157 h 6877051"/>
              <a:gd name="connsiteX7" fmla="*/ 4251960 w 5030921"/>
              <a:gd name="connsiteY7" fmla="*/ 4071856 h 6877051"/>
              <a:gd name="connsiteX8" fmla="*/ 5030921 w 5030921"/>
              <a:gd name="connsiteY8" fmla="*/ 6875699 h 6877051"/>
              <a:gd name="connsiteX9" fmla="*/ 0 w 5030921"/>
              <a:gd name="connsiteY9" fmla="*/ 6877051 h 6877051"/>
              <a:gd name="connsiteX10" fmla="*/ 0 w 5030921"/>
              <a:gd name="connsiteY10" fmla="*/ 0 h 6877051"/>
              <a:gd name="connsiteX0" fmla="*/ 0 w 4963865"/>
              <a:gd name="connsiteY0" fmla="*/ 0 h 6877051"/>
              <a:gd name="connsiteX1" fmla="*/ 2487931 w 4963865"/>
              <a:gd name="connsiteY1" fmla="*/ 0 h 6877051"/>
              <a:gd name="connsiteX2" fmla="*/ 3834825 w 4963865"/>
              <a:gd name="connsiteY2" fmla="*/ 5142514 h 6877051"/>
              <a:gd name="connsiteX3" fmla="*/ 4074118 w 4963865"/>
              <a:gd name="connsiteY3" fmla="*/ 5314407 h 6877051"/>
              <a:gd name="connsiteX4" fmla="*/ 4168140 w 4963865"/>
              <a:gd name="connsiteY4" fmla="*/ 5055407 h 6877051"/>
              <a:gd name="connsiteX5" fmla="*/ 3935730 w 4963865"/>
              <a:gd name="connsiteY5" fmla="*/ 4175425 h 6877051"/>
              <a:gd name="connsiteX6" fmla="*/ 4061460 w 4963865"/>
              <a:gd name="connsiteY6" fmla="*/ 3931157 h 6877051"/>
              <a:gd name="connsiteX7" fmla="*/ 4251960 w 4963865"/>
              <a:gd name="connsiteY7" fmla="*/ 4071856 h 6877051"/>
              <a:gd name="connsiteX8" fmla="*/ 4963865 w 4963865"/>
              <a:gd name="connsiteY8" fmla="*/ 6875699 h 6877051"/>
              <a:gd name="connsiteX9" fmla="*/ 0 w 4963865"/>
              <a:gd name="connsiteY9" fmla="*/ 6877051 h 6877051"/>
              <a:gd name="connsiteX10" fmla="*/ 0 w 4963865"/>
              <a:gd name="connsiteY10" fmla="*/ 0 h 6877051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9198 w 5024825"/>
              <a:gd name="connsiteY3" fmla="*/ 5441882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9198 w 5024825"/>
              <a:gd name="connsiteY3" fmla="*/ 5441882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9198 w 5024825"/>
              <a:gd name="connsiteY3" fmla="*/ 5441882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024825" h="6881818">
                <a:moveTo>
                  <a:pt x="0" y="0"/>
                </a:moveTo>
                <a:lnTo>
                  <a:pt x="2487931" y="0"/>
                </a:lnTo>
                <a:lnTo>
                  <a:pt x="3834825" y="5142514"/>
                </a:lnTo>
                <a:cubicBezTo>
                  <a:pt x="3851116" y="5182666"/>
                  <a:pt x="3878538" y="5351369"/>
                  <a:pt x="4048718" y="5314407"/>
                </a:cubicBezTo>
                <a:cubicBezTo>
                  <a:pt x="4218898" y="5277445"/>
                  <a:pt x="4184015" y="5205230"/>
                  <a:pt x="4168140" y="5055407"/>
                </a:cubicBezTo>
                <a:lnTo>
                  <a:pt x="3935730" y="4175425"/>
                </a:lnTo>
                <a:cubicBezTo>
                  <a:pt x="3924300" y="4083966"/>
                  <a:pt x="3902710" y="3989870"/>
                  <a:pt x="4061460" y="3941355"/>
                </a:cubicBezTo>
                <a:cubicBezTo>
                  <a:pt x="4194810" y="3923207"/>
                  <a:pt x="4213860" y="4007005"/>
                  <a:pt x="4251960" y="4071856"/>
                </a:cubicBezTo>
                <a:lnTo>
                  <a:pt x="5024825" y="6881818"/>
                </a:lnTo>
                <a:lnTo>
                  <a:pt x="0" y="6877051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</p:spPr>
        <p:txBody>
          <a:bodyPr anchor="ctr"/>
          <a:lstStyle>
            <a:lvl1pPr algn="ctr">
              <a:defRPr baseline="-25000"/>
            </a:lvl1pPr>
          </a:lstStyle>
          <a:p>
            <a:endParaRPr lang="en-US" dirty="0"/>
          </a:p>
        </p:txBody>
      </p:sp>
      <p:sp>
        <p:nvSpPr>
          <p:cNvPr id="24" name="Footer Placeholder 8">
            <a:extLst>
              <a:ext uri="{FF2B5EF4-FFF2-40B4-BE49-F238E27FC236}">
                <a16:creationId xmlns:a16="http://schemas.microsoft.com/office/drawing/2014/main" id="{28D89004-F984-BB7D-2489-E7EC551298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24241" y="6290774"/>
            <a:ext cx="6637071" cy="365125"/>
          </a:xfrm>
          <a:prstGeom prst="rect">
            <a:avLst/>
          </a:prstGeom>
        </p:spPr>
        <p:txBody>
          <a:bodyPr/>
          <a:lstStyle>
            <a:lvl1pPr>
              <a:defRPr sz="1100" b="0" i="0" cap="all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CSP Training Module Name: Presentation Template Created by PR</a:t>
            </a:r>
            <a:endParaRPr lang="en-US" dirty="0"/>
          </a:p>
        </p:txBody>
      </p:sp>
      <p:sp>
        <p:nvSpPr>
          <p:cNvPr id="21" name="Slide Number Placeholder 9">
            <a:extLst>
              <a:ext uri="{FF2B5EF4-FFF2-40B4-BE49-F238E27FC236}">
                <a16:creationId xmlns:a16="http://schemas.microsoft.com/office/drawing/2014/main" id="{E2790754-E9EF-9F79-825B-5AB348DFA62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68546" y="6290774"/>
            <a:ext cx="617912" cy="365125"/>
          </a:xfrm>
          <a:prstGeom prst="rect">
            <a:avLst/>
          </a:prstGeom>
        </p:spPr>
        <p:txBody>
          <a:bodyPr/>
          <a:lstStyle>
            <a:lvl1pPr algn="r">
              <a:defRPr sz="1100" b="0" i="0">
                <a:solidFill>
                  <a:schemeClr val="tx1"/>
                </a:solidFill>
                <a:latin typeface="+mn-lt"/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6905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7B8C35C0-4758-2887-0763-E78795846C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093537" y="-1946"/>
            <a:ext cx="3601340" cy="6881814"/>
          </a:xfrm>
          <a:custGeom>
            <a:avLst/>
            <a:gdLst>
              <a:gd name="connsiteX0" fmla="*/ 3601340 w 3601340"/>
              <a:gd name="connsiteY0" fmla="*/ 0 h 6881814"/>
              <a:gd name="connsiteX1" fmla="*/ 0 w 3601340"/>
              <a:gd name="connsiteY1" fmla="*/ 0 h 6881814"/>
              <a:gd name="connsiteX2" fmla="*/ 0 w 3601340"/>
              <a:gd name="connsiteY2" fmla="*/ 6881815 h 6881814"/>
              <a:gd name="connsiteX3" fmla="*/ 1064235 w 3601340"/>
              <a:gd name="connsiteY3" fmla="*/ 6881815 h 6881814"/>
              <a:gd name="connsiteX4" fmla="*/ 1441045 w 3601340"/>
              <a:gd name="connsiteY4" fmla="*/ 5490188 h 6881814"/>
              <a:gd name="connsiteX5" fmla="*/ 1835678 w 3601340"/>
              <a:gd name="connsiteY5" fmla="*/ 4034957 h 6881814"/>
              <a:gd name="connsiteX6" fmla="*/ 2045724 w 3601340"/>
              <a:gd name="connsiteY6" fmla="*/ 3914112 h 6881814"/>
              <a:gd name="connsiteX7" fmla="*/ 2166660 w 3601340"/>
              <a:gd name="connsiteY7" fmla="*/ 4124001 h 6881814"/>
              <a:gd name="connsiteX8" fmla="*/ 1906966 w 3601340"/>
              <a:gd name="connsiteY8" fmla="*/ 5081858 h 6881814"/>
              <a:gd name="connsiteX9" fmla="*/ 2027902 w 3601340"/>
              <a:gd name="connsiteY9" fmla="*/ 5291747 h 6881814"/>
              <a:gd name="connsiteX10" fmla="*/ 2227765 w 3601340"/>
              <a:gd name="connsiteY10" fmla="*/ 5198887 h 6881814"/>
              <a:gd name="connsiteX11" fmla="*/ 2570204 w 3601340"/>
              <a:gd name="connsiteY11" fmla="*/ 3923016 h 6881814"/>
              <a:gd name="connsiteX12" fmla="*/ 2602029 w 3601340"/>
              <a:gd name="connsiteY12" fmla="*/ 3799627 h 6881814"/>
              <a:gd name="connsiteX13" fmla="*/ 3601340 w 3601340"/>
              <a:gd name="connsiteY13" fmla="*/ 0 h 68818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3601340" h="6881814">
                <a:moveTo>
                  <a:pt x="3601340" y="0"/>
                </a:moveTo>
                <a:lnTo>
                  <a:pt x="0" y="0"/>
                </a:lnTo>
                <a:lnTo>
                  <a:pt x="0" y="6881815"/>
                </a:lnTo>
                <a:lnTo>
                  <a:pt x="1064235" y="6881815"/>
                </a:lnTo>
                <a:lnTo>
                  <a:pt x="1441045" y="5490188"/>
                </a:lnTo>
                <a:lnTo>
                  <a:pt x="1835678" y="4034957"/>
                </a:lnTo>
                <a:cubicBezTo>
                  <a:pt x="1859865" y="3943369"/>
                  <a:pt x="1954068" y="3889943"/>
                  <a:pt x="2045724" y="3914112"/>
                </a:cubicBezTo>
                <a:cubicBezTo>
                  <a:pt x="2137381" y="3938281"/>
                  <a:pt x="2190847" y="4032413"/>
                  <a:pt x="2166660" y="4124001"/>
                </a:cubicBezTo>
                <a:lnTo>
                  <a:pt x="1906966" y="5081858"/>
                </a:lnTo>
                <a:cubicBezTo>
                  <a:pt x="1882779" y="5173446"/>
                  <a:pt x="1936246" y="5267578"/>
                  <a:pt x="2027902" y="5291747"/>
                </a:cubicBezTo>
                <a:cubicBezTo>
                  <a:pt x="2109375" y="5313372"/>
                  <a:pt x="2193393" y="5272666"/>
                  <a:pt x="2227765" y="5198887"/>
                </a:cubicBezTo>
                <a:lnTo>
                  <a:pt x="2570204" y="3923016"/>
                </a:lnTo>
                <a:lnTo>
                  <a:pt x="2602029" y="3799627"/>
                </a:lnTo>
                <a:lnTo>
                  <a:pt x="3601340" y="0"/>
                </a:lnTo>
                <a:close/>
              </a:path>
            </a:pathLst>
          </a:custGeom>
          <a:solidFill>
            <a:srgbClr val="FFFFFF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96322" y="320040"/>
            <a:ext cx="6732237" cy="1524000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3600" spc="100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Add title here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6B00516E-9699-821C-0371-67A8478E101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96322" y="2252394"/>
            <a:ext cx="5797518" cy="2532966"/>
          </a:xfrm>
        </p:spPr>
        <p:txBody>
          <a:bodyPr lIns="91440" bIns="0" anchor="t">
            <a:normAutofit/>
          </a:bodyPr>
          <a:lstStyle>
            <a:lvl1pPr marL="0" indent="0">
              <a:spcBef>
                <a:spcPts val="600"/>
              </a:spcBef>
              <a:spcAft>
                <a:spcPts val="1800"/>
              </a:spcAft>
              <a:buNone/>
              <a:defRPr sz="1400"/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C01359A1-A1B1-9DC6-08B9-8042E7FBA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rot="10800000" flipH="1">
            <a:off x="6889763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Footer Placeholder 8">
            <a:extLst>
              <a:ext uri="{FF2B5EF4-FFF2-40B4-BE49-F238E27FC236}">
                <a16:creationId xmlns:a16="http://schemas.microsoft.com/office/drawing/2014/main" id="{28D89004-F984-BB7D-2489-E7EC551298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24241" y="6290774"/>
            <a:ext cx="6637071" cy="365125"/>
          </a:xfrm>
          <a:prstGeom prst="rect">
            <a:avLst/>
          </a:prstGeom>
        </p:spPr>
        <p:txBody>
          <a:bodyPr/>
          <a:lstStyle>
            <a:lvl1pPr>
              <a:defRPr sz="1100" b="0" i="0" cap="all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CSP Training Module Name: Presentation Template Created by PR</a:t>
            </a:r>
            <a:endParaRPr lang="en-US" dirty="0"/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4F200699-2797-D741-1EC1-B83FCA4B197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 flipH="1">
            <a:off x="7163691" y="0"/>
            <a:ext cx="5024825" cy="6858000"/>
          </a:xfrm>
          <a:custGeom>
            <a:avLst/>
            <a:gdLst>
              <a:gd name="connsiteX0" fmla="*/ 0 w 6064250"/>
              <a:gd name="connsiteY0" fmla="*/ 0 h 6877051"/>
              <a:gd name="connsiteX1" fmla="*/ 6064250 w 6064250"/>
              <a:gd name="connsiteY1" fmla="*/ 0 h 6877051"/>
              <a:gd name="connsiteX2" fmla="*/ 6064250 w 6064250"/>
              <a:gd name="connsiteY2" fmla="*/ 6877051 h 6877051"/>
              <a:gd name="connsiteX3" fmla="*/ 0 w 6064250"/>
              <a:gd name="connsiteY3" fmla="*/ 6877051 h 6877051"/>
              <a:gd name="connsiteX4" fmla="*/ 0 w 6064250"/>
              <a:gd name="connsiteY4" fmla="*/ 0 h 6877051"/>
              <a:gd name="connsiteX0" fmla="*/ 0 w 6064250"/>
              <a:gd name="connsiteY0" fmla="*/ 0 h 6877051"/>
              <a:gd name="connsiteX1" fmla="*/ 5840730 w 6064250"/>
              <a:gd name="connsiteY1" fmla="*/ 0 h 6877051"/>
              <a:gd name="connsiteX2" fmla="*/ 6064250 w 6064250"/>
              <a:gd name="connsiteY2" fmla="*/ 6877051 h 6877051"/>
              <a:gd name="connsiteX3" fmla="*/ 0 w 6064250"/>
              <a:gd name="connsiteY3" fmla="*/ 6877051 h 6877051"/>
              <a:gd name="connsiteX4" fmla="*/ 0 w 6064250"/>
              <a:gd name="connsiteY4" fmla="*/ 0 h 6877051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4028621 w 5840730"/>
              <a:gd name="connsiteY2" fmla="*/ 6887937 h 6887937"/>
              <a:gd name="connsiteX3" fmla="*/ 0 w 5840730"/>
              <a:gd name="connsiteY3" fmla="*/ 6877051 h 6887937"/>
              <a:gd name="connsiteX4" fmla="*/ 0 w 5840730"/>
              <a:gd name="connsiteY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028621 w 5840730"/>
              <a:gd name="connsiteY3" fmla="*/ 6887937 h 6887937"/>
              <a:gd name="connsiteX4" fmla="*/ 0 w 5840730"/>
              <a:gd name="connsiteY4" fmla="*/ 6877051 h 6887937"/>
              <a:gd name="connsiteX5" fmla="*/ 0 w 5840730"/>
              <a:gd name="connsiteY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028621 w 5840730"/>
              <a:gd name="connsiteY4" fmla="*/ 6887937 h 6887937"/>
              <a:gd name="connsiteX5" fmla="*/ 0 w 5840730"/>
              <a:gd name="connsiteY5" fmla="*/ 6877051 h 6887937"/>
              <a:gd name="connsiteX6" fmla="*/ 0 w 5840730"/>
              <a:gd name="connsiteY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785360 w 5840730"/>
              <a:gd name="connsiteY4" fmla="*/ 3926535 h 6887937"/>
              <a:gd name="connsiteX5" fmla="*/ 4028621 w 5840730"/>
              <a:gd name="connsiteY5" fmla="*/ 6887937 h 6887937"/>
              <a:gd name="connsiteX6" fmla="*/ 0 w 5840730"/>
              <a:gd name="connsiteY6" fmla="*/ 6877051 h 6887937"/>
              <a:gd name="connsiteX7" fmla="*/ 0 w 5840730"/>
              <a:gd name="connsiteY7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922520 w 5840730"/>
              <a:gd name="connsiteY4" fmla="*/ 3415995 h 6887937"/>
              <a:gd name="connsiteX5" fmla="*/ 4785360 w 5840730"/>
              <a:gd name="connsiteY5" fmla="*/ 3926535 h 6887937"/>
              <a:gd name="connsiteX6" fmla="*/ 4028621 w 5840730"/>
              <a:gd name="connsiteY6" fmla="*/ 6887937 h 6887937"/>
              <a:gd name="connsiteX7" fmla="*/ 0 w 5840730"/>
              <a:gd name="connsiteY7" fmla="*/ 6877051 h 6887937"/>
              <a:gd name="connsiteX8" fmla="*/ 0 w 5840730"/>
              <a:gd name="connsiteY8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22520 w 5840730"/>
              <a:gd name="connsiteY4" fmla="*/ 3415995 h 6887937"/>
              <a:gd name="connsiteX5" fmla="*/ 4785360 w 5840730"/>
              <a:gd name="connsiteY5" fmla="*/ 3926535 h 6887937"/>
              <a:gd name="connsiteX6" fmla="*/ 4028621 w 5840730"/>
              <a:gd name="connsiteY6" fmla="*/ 6887937 h 6887937"/>
              <a:gd name="connsiteX7" fmla="*/ 0 w 5840730"/>
              <a:gd name="connsiteY7" fmla="*/ 6877051 h 6887937"/>
              <a:gd name="connsiteX8" fmla="*/ 0 w 5840730"/>
              <a:gd name="connsiteY8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922520 w 5840730"/>
              <a:gd name="connsiteY5" fmla="*/ 3415995 h 6887937"/>
              <a:gd name="connsiteX6" fmla="*/ 4785360 w 5840730"/>
              <a:gd name="connsiteY6" fmla="*/ 3926535 h 6887937"/>
              <a:gd name="connsiteX7" fmla="*/ 4028621 w 5840730"/>
              <a:gd name="connsiteY7" fmla="*/ 6887937 h 6887937"/>
              <a:gd name="connsiteX8" fmla="*/ 0 w 5840730"/>
              <a:gd name="connsiteY8" fmla="*/ 6877051 h 6887937"/>
              <a:gd name="connsiteX9" fmla="*/ 0 w 5840730"/>
              <a:gd name="connsiteY9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4922520 w 5840730"/>
              <a:gd name="connsiteY6" fmla="*/ 3415995 h 6887937"/>
              <a:gd name="connsiteX7" fmla="*/ 4785360 w 5840730"/>
              <a:gd name="connsiteY7" fmla="*/ 3926535 h 6887937"/>
              <a:gd name="connsiteX8" fmla="*/ 4028621 w 5840730"/>
              <a:gd name="connsiteY8" fmla="*/ 6887937 h 6887937"/>
              <a:gd name="connsiteX9" fmla="*/ 0 w 5840730"/>
              <a:gd name="connsiteY9" fmla="*/ 6877051 h 6887937"/>
              <a:gd name="connsiteX10" fmla="*/ 0 w 5840730"/>
              <a:gd name="connsiteY10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922520 w 5840730"/>
              <a:gd name="connsiteY7" fmla="*/ 3415995 h 6887937"/>
              <a:gd name="connsiteX8" fmla="*/ 4785360 w 5840730"/>
              <a:gd name="connsiteY8" fmla="*/ 3926535 h 6887937"/>
              <a:gd name="connsiteX9" fmla="*/ 4028621 w 5840730"/>
              <a:gd name="connsiteY9" fmla="*/ 6887937 h 6887937"/>
              <a:gd name="connsiteX10" fmla="*/ 0 w 5840730"/>
              <a:gd name="connsiteY10" fmla="*/ 6877051 h 6887937"/>
              <a:gd name="connsiteX11" fmla="*/ 0 w 5840730"/>
              <a:gd name="connsiteY11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457700 w 5840730"/>
              <a:gd name="connsiteY7" fmla="*/ 3842715 h 6887937"/>
              <a:gd name="connsiteX8" fmla="*/ 4785360 w 5840730"/>
              <a:gd name="connsiteY8" fmla="*/ 3926535 h 6887937"/>
              <a:gd name="connsiteX9" fmla="*/ 4028621 w 5840730"/>
              <a:gd name="connsiteY9" fmla="*/ 6887937 h 6887937"/>
              <a:gd name="connsiteX10" fmla="*/ 0 w 5840730"/>
              <a:gd name="connsiteY10" fmla="*/ 6877051 h 6887937"/>
              <a:gd name="connsiteX11" fmla="*/ 0 w 5840730"/>
              <a:gd name="connsiteY11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213860 w 5840730"/>
              <a:gd name="connsiteY7" fmla="*/ 4757115 h 6887937"/>
              <a:gd name="connsiteX8" fmla="*/ 4457700 w 5840730"/>
              <a:gd name="connsiteY8" fmla="*/ 3842715 h 6887937"/>
              <a:gd name="connsiteX9" fmla="*/ 4785360 w 5840730"/>
              <a:gd name="connsiteY9" fmla="*/ 3926535 h 6887937"/>
              <a:gd name="connsiteX10" fmla="*/ 4028621 w 5840730"/>
              <a:gd name="connsiteY10" fmla="*/ 6887937 h 6887937"/>
              <a:gd name="connsiteX11" fmla="*/ 0 w 5840730"/>
              <a:gd name="connsiteY11" fmla="*/ 6877051 h 6887937"/>
              <a:gd name="connsiteX12" fmla="*/ 0 w 5840730"/>
              <a:gd name="connsiteY12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937760 w 5840730"/>
              <a:gd name="connsiteY5" fmla="*/ 16100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6532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56810 w 5840730"/>
              <a:gd name="connsiteY4" fmla="*/ 186532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33950 w 5840730"/>
              <a:gd name="connsiteY3" fmla="*/ 273781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61560 w 5840730"/>
              <a:gd name="connsiteY3" fmla="*/ 294355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42510 w 5840730"/>
              <a:gd name="connsiteY3" fmla="*/ 301975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560570 w 5840730"/>
              <a:gd name="connsiteY11" fmla="*/ 412084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09160 w 5840730"/>
              <a:gd name="connsiteY11" fmla="*/ 363316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893820 w 5840730"/>
              <a:gd name="connsiteY8" fmla="*/ 468853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893820 w 5840730"/>
              <a:gd name="connsiteY8" fmla="*/ 468853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893820 w 5840730"/>
              <a:gd name="connsiteY8" fmla="*/ 468853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655820 w 5840730"/>
              <a:gd name="connsiteY6" fmla="*/ 1770075 h 6887937"/>
              <a:gd name="connsiteX7" fmla="*/ 3893820 w 5840730"/>
              <a:gd name="connsiteY7" fmla="*/ 4688535 h 6887937"/>
              <a:gd name="connsiteX8" fmla="*/ 3992880 w 5840730"/>
              <a:gd name="connsiteY8" fmla="*/ 490570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3893820 w 5840730"/>
              <a:gd name="connsiteY6" fmla="*/ 4688535 h 6887937"/>
              <a:gd name="connsiteX7" fmla="*/ 3992880 w 5840730"/>
              <a:gd name="connsiteY7" fmla="*/ 490570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686300 w 5840730"/>
              <a:gd name="connsiteY10" fmla="*/ 371317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3893820 w 5840730"/>
              <a:gd name="connsiteY5" fmla="*/ 4688535 h 6887937"/>
              <a:gd name="connsiteX6" fmla="*/ 3992880 w 5840730"/>
              <a:gd name="connsiteY6" fmla="*/ 4905705 h 6887937"/>
              <a:gd name="connsiteX7" fmla="*/ 4213860 w 5840730"/>
              <a:gd name="connsiteY7" fmla="*/ 4757115 h 6887937"/>
              <a:gd name="connsiteX8" fmla="*/ 4457700 w 5840730"/>
              <a:gd name="connsiteY8" fmla="*/ 3842715 h 6887937"/>
              <a:gd name="connsiteX9" fmla="*/ 4686300 w 5840730"/>
              <a:gd name="connsiteY9" fmla="*/ 371317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3893820 w 5840730"/>
              <a:gd name="connsiteY4" fmla="*/ 4688535 h 6887937"/>
              <a:gd name="connsiteX5" fmla="*/ 3992880 w 5840730"/>
              <a:gd name="connsiteY5" fmla="*/ 4905705 h 6887937"/>
              <a:gd name="connsiteX6" fmla="*/ 4213860 w 5840730"/>
              <a:gd name="connsiteY6" fmla="*/ 4757115 h 6887937"/>
              <a:gd name="connsiteX7" fmla="*/ 4457700 w 5840730"/>
              <a:gd name="connsiteY7" fmla="*/ 3842715 h 6887937"/>
              <a:gd name="connsiteX8" fmla="*/ 4686300 w 5840730"/>
              <a:gd name="connsiteY8" fmla="*/ 3713175 h 6887937"/>
              <a:gd name="connsiteX9" fmla="*/ 4785360 w 5840730"/>
              <a:gd name="connsiteY9" fmla="*/ 3926535 h 6887937"/>
              <a:gd name="connsiteX10" fmla="*/ 4028621 w 5840730"/>
              <a:gd name="connsiteY10" fmla="*/ 6887937 h 6887937"/>
              <a:gd name="connsiteX11" fmla="*/ 0 w 5840730"/>
              <a:gd name="connsiteY11" fmla="*/ 6877051 h 6887937"/>
              <a:gd name="connsiteX12" fmla="*/ 0 w 5840730"/>
              <a:gd name="connsiteY12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3893820 w 5840730"/>
              <a:gd name="connsiteY3" fmla="*/ 4688535 h 6887937"/>
              <a:gd name="connsiteX4" fmla="*/ 3992880 w 5840730"/>
              <a:gd name="connsiteY4" fmla="*/ 4905705 h 6887937"/>
              <a:gd name="connsiteX5" fmla="*/ 4213860 w 5840730"/>
              <a:gd name="connsiteY5" fmla="*/ 4757115 h 6887937"/>
              <a:gd name="connsiteX6" fmla="*/ 4457700 w 5840730"/>
              <a:gd name="connsiteY6" fmla="*/ 3842715 h 6887937"/>
              <a:gd name="connsiteX7" fmla="*/ 4686300 w 5840730"/>
              <a:gd name="connsiteY7" fmla="*/ 3713175 h 6887937"/>
              <a:gd name="connsiteX8" fmla="*/ 4785360 w 5840730"/>
              <a:gd name="connsiteY8" fmla="*/ 3926535 h 6887937"/>
              <a:gd name="connsiteX9" fmla="*/ 4028621 w 5840730"/>
              <a:gd name="connsiteY9" fmla="*/ 6887937 h 6887937"/>
              <a:gd name="connsiteX10" fmla="*/ 0 w 5840730"/>
              <a:gd name="connsiteY10" fmla="*/ 6877051 h 6887937"/>
              <a:gd name="connsiteX11" fmla="*/ 0 w 5840730"/>
              <a:gd name="connsiteY11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3893820 w 5840730"/>
              <a:gd name="connsiteY2" fmla="*/ 4688535 h 6887937"/>
              <a:gd name="connsiteX3" fmla="*/ 3992880 w 5840730"/>
              <a:gd name="connsiteY3" fmla="*/ 4905705 h 6887937"/>
              <a:gd name="connsiteX4" fmla="*/ 4213860 w 5840730"/>
              <a:gd name="connsiteY4" fmla="*/ 4757115 h 6887937"/>
              <a:gd name="connsiteX5" fmla="*/ 4457700 w 5840730"/>
              <a:gd name="connsiteY5" fmla="*/ 3842715 h 6887937"/>
              <a:gd name="connsiteX6" fmla="*/ 4686300 w 5840730"/>
              <a:gd name="connsiteY6" fmla="*/ 3713175 h 6887937"/>
              <a:gd name="connsiteX7" fmla="*/ 4785360 w 5840730"/>
              <a:gd name="connsiteY7" fmla="*/ 3926535 h 6887937"/>
              <a:gd name="connsiteX8" fmla="*/ 4028621 w 5840730"/>
              <a:gd name="connsiteY8" fmla="*/ 6887937 h 6887937"/>
              <a:gd name="connsiteX9" fmla="*/ 0 w 5840730"/>
              <a:gd name="connsiteY9" fmla="*/ 6877051 h 6887937"/>
              <a:gd name="connsiteX10" fmla="*/ 0 w 5840730"/>
              <a:gd name="connsiteY10" fmla="*/ 0 h 6887937"/>
              <a:gd name="connsiteX0" fmla="*/ 0 w 4790753"/>
              <a:gd name="connsiteY0" fmla="*/ 0 h 6887937"/>
              <a:gd name="connsiteX1" fmla="*/ 2674743 w 4790753"/>
              <a:gd name="connsiteY1" fmla="*/ 49345 h 6887937"/>
              <a:gd name="connsiteX2" fmla="*/ 3893820 w 4790753"/>
              <a:gd name="connsiteY2" fmla="*/ 4688535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97763 w 4790753"/>
              <a:gd name="connsiteY1" fmla="*/ 0 h 6887937"/>
              <a:gd name="connsiteX2" fmla="*/ 3893820 w 4790753"/>
              <a:gd name="connsiteY2" fmla="*/ 4688535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97763 w 4790753"/>
              <a:gd name="connsiteY1" fmla="*/ 0 h 6887937"/>
              <a:gd name="connsiteX2" fmla="*/ 3490698 w 4790753"/>
              <a:gd name="connsiteY2" fmla="*/ 3504252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310950 w 4790753"/>
              <a:gd name="connsiteY1" fmla="*/ 0 h 6887937"/>
              <a:gd name="connsiteX2" fmla="*/ 3490698 w 4790753"/>
              <a:gd name="connsiteY2" fmla="*/ 3504252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87931 w 4790753"/>
              <a:gd name="connsiteY1" fmla="*/ 0 h 6887937"/>
              <a:gd name="connsiteX2" fmla="*/ 3490698 w 4790753"/>
              <a:gd name="connsiteY2" fmla="*/ 3504252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87931 w 4790753"/>
              <a:gd name="connsiteY1" fmla="*/ 0 h 6887937"/>
              <a:gd name="connsiteX2" fmla="*/ 3412040 w 4790753"/>
              <a:gd name="connsiteY2" fmla="*/ 3464777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87931 w 4790753"/>
              <a:gd name="connsiteY1" fmla="*/ 0 h 6887937"/>
              <a:gd name="connsiteX2" fmla="*/ 3244891 w 4790753"/>
              <a:gd name="connsiteY2" fmla="*/ 3464778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87931 w 4790753"/>
              <a:gd name="connsiteY1" fmla="*/ 0 h 6887937"/>
              <a:gd name="connsiteX2" fmla="*/ 3392375 w 4790753"/>
              <a:gd name="connsiteY2" fmla="*/ 3464779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392375 w 5110169"/>
              <a:gd name="connsiteY2" fmla="*/ 3464779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766000 w 5110169"/>
              <a:gd name="connsiteY2" fmla="*/ 4629324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716839 w 5110169"/>
              <a:gd name="connsiteY2" fmla="*/ 4550372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589019 w 5110169"/>
              <a:gd name="connsiteY2" fmla="*/ 4510896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3953550 w 5110169"/>
              <a:gd name="connsiteY3" fmla="*/ 5034002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3953550 w 5110169"/>
              <a:gd name="connsiteY3" fmla="*/ 5300466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4042040 w 5110169"/>
              <a:gd name="connsiteY3" fmla="*/ 5566930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4032208 w 5110169"/>
              <a:gd name="connsiteY3" fmla="*/ 5379419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05329 w 5110169"/>
              <a:gd name="connsiteY2" fmla="*/ 4974740 h 6887937"/>
              <a:gd name="connsiteX3" fmla="*/ 4032208 w 5110169"/>
              <a:gd name="connsiteY3" fmla="*/ 5379419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775832 w 5110169"/>
              <a:gd name="connsiteY2" fmla="*/ 5033954 h 6887937"/>
              <a:gd name="connsiteX3" fmla="*/ 4032208 w 5110169"/>
              <a:gd name="connsiteY3" fmla="*/ 5379419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32208 w 5110169"/>
              <a:gd name="connsiteY3" fmla="*/ 5379419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3935730 w 5110169"/>
              <a:gd name="connsiteY5" fmla="*/ 417542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3935730 w 5110169"/>
              <a:gd name="connsiteY5" fmla="*/ 4175425 h 6887937"/>
              <a:gd name="connsiteX6" fmla="*/ 4061460 w 5110169"/>
              <a:gd name="connsiteY6" fmla="*/ 3931157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3935730 w 5110169"/>
              <a:gd name="connsiteY5" fmla="*/ 4175425 h 6887937"/>
              <a:gd name="connsiteX6" fmla="*/ 4061460 w 5110169"/>
              <a:gd name="connsiteY6" fmla="*/ 3931157 h 6887937"/>
              <a:gd name="connsiteX7" fmla="*/ 4198620 w 5110169"/>
              <a:gd name="connsiteY7" fmla="*/ 4133044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3935730 w 5110169"/>
              <a:gd name="connsiteY5" fmla="*/ 4175425 h 6887937"/>
              <a:gd name="connsiteX6" fmla="*/ 4061460 w 5110169"/>
              <a:gd name="connsiteY6" fmla="*/ 3931157 h 6887937"/>
              <a:gd name="connsiteX7" fmla="*/ 4251960 w 5110169"/>
              <a:gd name="connsiteY7" fmla="*/ 4071856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030921"/>
              <a:gd name="connsiteY0" fmla="*/ 0 h 6877051"/>
              <a:gd name="connsiteX1" fmla="*/ 2487931 w 5030921"/>
              <a:gd name="connsiteY1" fmla="*/ 0 h 6877051"/>
              <a:gd name="connsiteX2" fmla="*/ 3834825 w 5030921"/>
              <a:gd name="connsiteY2" fmla="*/ 5142514 h 6877051"/>
              <a:gd name="connsiteX3" fmla="*/ 4074118 w 5030921"/>
              <a:gd name="connsiteY3" fmla="*/ 5314407 h 6877051"/>
              <a:gd name="connsiteX4" fmla="*/ 4168140 w 5030921"/>
              <a:gd name="connsiteY4" fmla="*/ 5055407 h 6877051"/>
              <a:gd name="connsiteX5" fmla="*/ 3935730 w 5030921"/>
              <a:gd name="connsiteY5" fmla="*/ 4175425 h 6877051"/>
              <a:gd name="connsiteX6" fmla="*/ 4061460 w 5030921"/>
              <a:gd name="connsiteY6" fmla="*/ 3931157 h 6877051"/>
              <a:gd name="connsiteX7" fmla="*/ 4251960 w 5030921"/>
              <a:gd name="connsiteY7" fmla="*/ 4071856 h 6877051"/>
              <a:gd name="connsiteX8" fmla="*/ 5030921 w 5030921"/>
              <a:gd name="connsiteY8" fmla="*/ 6875699 h 6877051"/>
              <a:gd name="connsiteX9" fmla="*/ 0 w 5030921"/>
              <a:gd name="connsiteY9" fmla="*/ 6877051 h 6877051"/>
              <a:gd name="connsiteX10" fmla="*/ 0 w 5030921"/>
              <a:gd name="connsiteY10" fmla="*/ 0 h 6877051"/>
              <a:gd name="connsiteX0" fmla="*/ 0 w 4963865"/>
              <a:gd name="connsiteY0" fmla="*/ 0 h 6877051"/>
              <a:gd name="connsiteX1" fmla="*/ 2487931 w 4963865"/>
              <a:gd name="connsiteY1" fmla="*/ 0 h 6877051"/>
              <a:gd name="connsiteX2" fmla="*/ 3834825 w 4963865"/>
              <a:gd name="connsiteY2" fmla="*/ 5142514 h 6877051"/>
              <a:gd name="connsiteX3" fmla="*/ 4074118 w 4963865"/>
              <a:gd name="connsiteY3" fmla="*/ 5314407 h 6877051"/>
              <a:gd name="connsiteX4" fmla="*/ 4168140 w 4963865"/>
              <a:gd name="connsiteY4" fmla="*/ 5055407 h 6877051"/>
              <a:gd name="connsiteX5" fmla="*/ 3935730 w 4963865"/>
              <a:gd name="connsiteY5" fmla="*/ 4175425 h 6877051"/>
              <a:gd name="connsiteX6" fmla="*/ 4061460 w 4963865"/>
              <a:gd name="connsiteY6" fmla="*/ 3931157 h 6877051"/>
              <a:gd name="connsiteX7" fmla="*/ 4251960 w 4963865"/>
              <a:gd name="connsiteY7" fmla="*/ 4071856 h 6877051"/>
              <a:gd name="connsiteX8" fmla="*/ 4963865 w 4963865"/>
              <a:gd name="connsiteY8" fmla="*/ 6875699 h 6877051"/>
              <a:gd name="connsiteX9" fmla="*/ 0 w 4963865"/>
              <a:gd name="connsiteY9" fmla="*/ 6877051 h 6877051"/>
              <a:gd name="connsiteX10" fmla="*/ 0 w 4963865"/>
              <a:gd name="connsiteY10" fmla="*/ 0 h 6877051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9198 w 5024825"/>
              <a:gd name="connsiteY3" fmla="*/ 5441882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9198 w 5024825"/>
              <a:gd name="connsiteY3" fmla="*/ 5441882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9198 w 5024825"/>
              <a:gd name="connsiteY3" fmla="*/ 5441882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024825" h="6881818">
                <a:moveTo>
                  <a:pt x="0" y="0"/>
                </a:moveTo>
                <a:lnTo>
                  <a:pt x="2487931" y="0"/>
                </a:lnTo>
                <a:lnTo>
                  <a:pt x="3834825" y="5142514"/>
                </a:lnTo>
                <a:cubicBezTo>
                  <a:pt x="3851116" y="5182666"/>
                  <a:pt x="3878538" y="5351369"/>
                  <a:pt x="4048718" y="5314407"/>
                </a:cubicBezTo>
                <a:cubicBezTo>
                  <a:pt x="4218898" y="5277445"/>
                  <a:pt x="4184015" y="5205230"/>
                  <a:pt x="4168140" y="5055407"/>
                </a:cubicBezTo>
                <a:lnTo>
                  <a:pt x="3935730" y="4175425"/>
                </a:lnTo>
                <a:cubicBezTo>
                  <a:pt x="3924300" y="4083966"/>
                  <a:pt x="3902710" y="3989870"/>
                  <a:pt x="4061460" y="3941355"/>
                </a:cubicBezTo>
                <a:cubicBezTo>
                  <a:pt x="4194810" y="3923207"/>
                  <a:pt x="4213860" y="4007005"/>
                  <a:pt x="4251960" y="4071856"/>
                </a:cubicBezTo>
                <a:lnTo>
                  <a:pt x="5024825" y="6881818"/>
                </a:lnTo>
                <a:lnTo>
                  <a:pt x="0" y="6877051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</p:spPr>
        <p:txBody>
          <a:bodyPr anchor="ctr"/>
          <a:lstStyle>
            <a:lvl1pPr algn="ctr">
              <a:defRPr baseline="-25000"/>
            </a:lvl1pPr>
          </a:lstStyle>
          <a:p>
            <a:endParaRPr lang="en-US" dirty="0"/>
          </a:p>
        </p:txBody>
      </p:sp>
      <p:sp>
        <p:nvSpPr>
          <p:cNvPr id="21" name="Slide Number Placeholder 9">
            <a:extLst>
              <a:ext uri="{FF2B5EF4-FFF2-40B4-BE49-F238E27FC236}">
                <a16:creationId xmlns:a16="http://schemas.microsoft.com/office/drawing/2014/main" id="{E2790754-E9EF-9F79-825B-5AB348DFA62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68546" y="6290774"/>
            <a:ext cx="617912" cy="365125"/>
          </a:xfrm>
          <a:prstGeom prst="rect">
            <a:avLst/>
          </a:prstGeom>
        </p:spPr>
        <p:txBody>
          <a:bodyPr/>
          <a:lstStyle>
            <a:lvl1pPr algn="r">
              <a:defRPr sz="1100" b="0" i="0">
                <a:solidFill>
                  <a:schemeClr val="tx1"/>
                </a:solidFill>
                <a:latin typeface="+mn-lt"/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B38829F9-FA07-E84B-ED85-A3958046CB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804430" y="5008931"/>
            <a:ext cx="3842918" cy="435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29794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>
            <a:extLst>
              <a:ext uri="{FF2B5EF4-FFF2-40B4-BE49-F238E27FC236}">
                <a16:creationId xmlns:a16="http://schemas.microsoft.com/office/drawing/2014/main" id="{8319A446-9DC9-77CB-F6E0-D5CC1C0C8D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8233290" y="0"/>
            <a:ext cx="2740011" cy="6850028"/>
            <a:chOff x="8233290" y="0"/>
            <a:chExt cx="2740011" cy="6850028"/>
          </a:xfrm>
        </p:grpSpPr>
        <p:pic>
          <p:nvPicPr>
            <p:cNvPr id="5" name="Graphic 4">
              <a:extLst>
                <a:ext uri="{FF2B5EF4-FFF2-40B4-BE49-F238E27FC236}">
                  <a16:creationId xmlns:a16="http://schemas.microsoft.com/office/drawing/2014/main" id="{E51D0537-C777-0B20-2AE3-6DD522E2421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8233290" y="0"/>
              <a:ext cx="2740011" cy="6850028"/>
            </a:xfrm>
            <a:prstGeom prst="rect">
              <a:avLst/>
            </a:prstGeom>
          </p:spPr>
        </p:pic>
        <p:pic>
          <p:nvPicPr>
            <p:cNvPr id="6" name="Graphic 5">
              <a:extLst>
                <a:ext uri="{FF2B5EF4-FFF2-40B4-BE49-F238E27FC236}">
                  <a16:creationId xmlns:a16="http://schemas.microsoft.com/office/drawing/2014/main" id="{64F46914-ADE7-0BE9-0C39-280FE8F3B9C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9001841" y="4372451"/>
              <a:ext cx="878334" cy="1705001"/>
            </a:xfrm>
            <a:prstGeom prst="rect">
              <a:avLst/>
            </a:prstGeom>
          </p:spPr>
        </p:pic>
      </p:grp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4D27DC4C-0653-4DB5-ABFE-50764C59AD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7995403" y="1894376"/>
            <a:ext cx="2847975" cy="3390899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47368" y="270880"/>
            <a:ext cx="11297264" cy="1524000"/>
          </a:xfrm>
        </p:spPr>
        <p:txBody>
          <a:bodyPr anchor="ctr">
            <a:normAutofit/>
          </a:bodyPr>
          <a:lstStyle>
            <a:lvl1pPr algn="ctr">
              <a:lnSpc>
                <a:spcPct val="90000"/>
              </a:lnSpc>
              <a:defRPr sz="3600" spc="100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Add title here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6B00516E-9699-821C-0371-67A8478E101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318352" y="1894376"/>
            <a:ext cx="2847975" cy="3390899"/>
          </a:xfrm>
          <a:prstGeom prst="roundRect">
            <a:avLst/>
          </a:prstGeom>
          <a:solidFill>
            <a:schemeClr val="accent1">
              <a:alpha val="10000"/>
            </a:schemeClr>
          </a:solidFill>
          <a:ln w="31750">
            <a:solidFill>
              <a:schemeClr val="accent1"/>
            </a:solidFill>
          </a:ln>
        </p:spPr>
        <p:txBody>
          <a:bodyPr lIns="0" tIns="274320" bIns="0" anchor="t">
            <a:normAutofit/>
          </a:bodyPr>
          <a:lstStyle>
            <a:lvl1pPr marL="0" indent="0" algn="ctr">
              <a:spcBef>
                <a:spcPts val="600"/>
              </a:spcBef>
              <a:spcAft>
                <a:spcPts val="1800"/>
              </a:spcAft>
              <a:buNone/>
              <a:defRPr sz="2400">
                <a:solidFill>
                  <a:schemeClr val="tx2"/>
                </a:solidFill>
                <a:latin typeface="+mj-lt"/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r>
              <a:rPr lang="en-US" dirty="0"/>
              <a:t>Add Subtitle here</a:t>
            </a:r>
          </a:p>
        </p:txBody>
      </p:sp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87E0A2EC-564E-BDA2-2E74-CEA1D54B10C9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2239419" y="2833688"/>
            <a:ext cx="1005840" cy="914400"/>
          </a:xfrm>
        </p:spPr>
        <p:txBody>
          <a:bodyPr>
            <a:normAutofit/>
          </a:bodyPr>
          <a:lstStyle>
            <a:lvl1pPr algn="ctr">
              <a:defRPr sz="1400"/>
            </a:lvl1pPr>
          </a:lstStyle>
          <a:p>
            <a:endParaRPr lang="en-US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96DA7890-E49A-5536-1939-2B9589558EF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605817" y="3989405"/>
            <a:ext cx="2275880" cy="893763"/>
          </a:xfrm>
        </p:spPr>
        <p:txBody>
          <a:bodyPr>
            <a:noAutofit/>
          </a:bodyPr>
          <a:lstStyle>
            <a:lvl1pPr marL="0" indent="0" algn="ctr">
              <a:buNone/>
              <a:defRPr sz="1400"/>
            </a:lvl1pPr>
            <a:lvl2pPr marL="201168" indent="0">
              <a:buNone/>
              <a:defRPr sz="1200"/>
            </a:lvl2pPr>
            <a:lvl3pPr marL="384048" indent="0">
              <a:buNone/>
              <a:defRPr sz="1200"/>
            </a:lvl3pPr>
            <a:lvl4pPr marL="566928" indent="0">
              <a:buNone/>
              <a:defRPr sz="1200"/>
            </a:lvl4pPr>
            <a:lvl5pPr marL="749808" indent="0">
              <a:buNone/>
              <a:defRPr sz="1200"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8" name="Text Placeholder 12">
            <a:extLst>
              <a:ext uri="{FF2B5EF4-FFF2-40B4-BE49-F238E27FC236}">
                <a16:creationId xmlns:a16="http://schemas.microsoft.com/office/drawing/2014/main" id="{4A1E2517-8244-627B-E6B6-4EF4FEDCA10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651092" y="1894376"/>
            <a:ext cx="2847975" cy="3390899"/>
          </a:xfrm>
          <a:prstGeom prst="roundRect">
            <a:avLst/>
          </a:prstGeom>
          <a:solidFill>
            <a:schemeClr val="accent1">
              <a:alpha val="10000"/>
            </a:schemeClr>
          </a:solidFill>
          <a:ln w="31750">
            <a:solidFill>
              <a:schemeClr val="accent1"/>
            </a:solidFill>
          </a:ln>
        </p:spPr>
        <p:txBody>
          <a:bodyPr lIns="0" tIns="274320" bIns="0" anchor="t">
            <a:normAutofit/>
          </a:bodyPr>
          <a:lstStyle>
            <a:lvl1pPr marL="0" indent="0" algn="ctr">
              <a:spcBef>
                <a:spcPts val="600"/>
              </a:spcBef>
              <a:spcAft>
                <a:spcPts val="1800"/>
              </a:spcAft>
              <a:buNone/>
              <a:defRPr sz="2400">
                <a:solidFill>
                  <a:schemeClr val="tx2"/>
                </a:solidFill>
                <a:latin typeface="+mj-lt"/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r>
              <a:rPr lang="en-US" dirty="0"/>
              <a:t>Add Subtitle here</a:t>
            </a:r>
          </a:p>
        </p:txBody>
      </p:sp>
      <p:sp>
        <p:nvSpPr>
          <p:cNvPr id="18" name="Picture Placeholder 16">
            <a:extLst>
              <a:ext uri="{FF2B5EF4-FFF2-40B4-BE49-F238E27FC236}">
                <a16:creationId xmlns:a16="http://schemas.microsoft.com/office/drawing/2014/main" id="{054FC79A-A756-FC67-CBF8-0078E8F8C1A3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5572159" y="2954840"/>
            <a:ext cx="1005840" cy="914400"/>
          </a:xfrm>
        </p:spPr>
        <p:txBody>
          <a:bodyPr>
            <a:normAutofit/>
          </a:bodyPr>
          <a:lstStyle>
            <a:lvl1pPr algn="ctr">
              <a:defRPr sz="1400"/>
            </a:lvl1pPr>
          </a:lstStyle>
          <a:p>
            <a:endParaRPr lang="en-US" dirty="0"/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EBE00383-F339-E668-9399-D2DC9718C39D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938557" y="3989404"/>
            <a:ext cx="2275880" cy="893763"/>
          </a:xfrm>
        </p:spPr>
        <p:txBody>
          <a:bodyPr>
            <a:noAutofit/>
          </a:bodyPr>
          <a:lstStyle>
            <a:lvl1pPr marL="0" indent="0" algn="ctr">
              <a:buNone/>
              <a:defRPr sz="1400"/>
            </a:lvl1pPr>
            <a:lvl2pPr marL="201168" indent="0">
              <a:buNone/>
              <a:defRPr sz="1200"/>
            </a:lvl2pPr>
            <a:lvl3pPr marL="384048" indent="0">
              <a:buNone/>
              <a:defRPr sz="1200"/>
            </a:lvl3pPr>
            <a:lvl4pPr marL="566928" indent="0">
              <a:buNone/>
              <a:defRPr sz="1200"/>
            </a:lvl4pPr>
            <a:lvl5pPr marL="749808" indent="0">
              <a:buNone/>
              <a:defRPr sz="1200"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9" name="Text Placeholder 12">
            <a:extLst>
              <a:ext uri="{FF2B5EF4-FFF2-40B4-BE49-F238E27FC236}">
                <a16:creationId xmlns:a16="http://schemas.microsoft.com/office/drawing/2014/main" id="{71A788CA-392F-F29F-08CD-FBCB24BA793A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995403" y="1894376"/>
            <a:ext cx="2847975" cy="3390899"/>
          </a:xfrm>
          <a:prstGeom prst="roundRect">
            <a:avLst/>
          </a:prstGeom>
          <a:solidFill>
            <a:schemeClr val="accent1">
              <a:alpha val="10000"/>
            </a:schemeClr>
          </a:solidFill>
          <a:ln w="31750">
            <a:solidFill>
              <a:schemeClr val="accent1"/>
            </a:solidFill>
          </a:ln>
        </p:spPr>
        <p:txBody>
          <a:bodyPr lIns="0" tIns="274320" bIns="0" anchor="t">
            <a:normAutofit/>
          </a:bodyPr>
          <a:lstStyle>
            <a:lvl1pPr marL="0" indent="0" algn="ctr">
              <a:spcBef>
                <a:spcPts val="600"/>
              </a:spcBef>
              <a:spcAft>
                <a:spcPts val="1800"/>
              </a:spcAft>
              <a:buNone/>
              <a:defRPr sz="2400">
                <a:solidFill>
                  <a:schemeClr val="tx2"/>
                </a:solidFill>
                <a:latin typeface="+mj-lt"/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r>
              <a:rPr lang="en-US" dirty="0"/>
              <a:t>Add Subtitle here</a:t>
            </a:r>
          </a:p>
        </p:txBody>
      </p:sp>
      <p:sp>
        <p:nvSpPr>
          <p:cNvPr id="19" name="Picture Placeholder 16">
            <a:extLst>
              <a:ext uri="{FF2B5EF4-FFF2-40B4-BE49-F238E27FC236}">
                <a16:creationId xmlns:a16="http://schemas.microsoft.com/office/drawing/2014/main" id="{6E7FBECC-1456-B16C-B42F-61BAE986F27C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8916470" y="2833688"/>
            <a:ext cx="1005840" cy="914400"/>
          </a:xfrm>
        </p:spPr>
        <p:txBody>
          <a:bodyPr>
            <a:normAutofit/>
          </a:bodyPr>
          <a:lstStyle>
            <a:lvl1pPr algn="ctr">
              <a:defRPr sz="1400"/>
            </a:lvl1pPr>
          </a:lstStyle>
          <a:p>
            <a:endParaRPr lang="en-US" dirty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984A0CD0-C9DF-C8B2-FEE6-05F2F0403245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8282868" y="3989404"/>
            <a:ext cx="2275880" cy="893763"/>
          </a:xfrm>
        </p:spPr>
        <p:txBody>
          <a:bodyPr>
            <a:noAutofit/>
          </a:bodyPr>
          <a:lstStyle>
            <a:lvl1pPr marL="0" indent="0" algn="ctr">
              <a:buNone/>
              <a:defRPr sz="1400"/>
            </a:lvl1pPr>
            <a:lvl2pPr marL="201168" indent="0">
              <a:buNone/>
              <a:defRPr sz="1200"/>
            </a:lvl2pPr>
            <a:lvl3pPr marL="384048" indent="0">
              <a:buNone/>
              <a:defRPr sz="1200"/>
            </a:lvl3pPr>
            <a:lvl4pPr marL="566928" indent="0">
              <a:buNone/>
              <a:defRPr sz="1200"/>
            </a:lvl4pPr>
            <a:lvl5pPr marL="749808" indent="0">
              <a:buNone/>
              <a:defRPr sz="1200"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4" name="Footer Placeholder 8">
            <a:extLst>
              <a:ext uri="{FF2B5EF4-FFF2-40B4-BE49-F238E27FC236}">
                <a16:creationId xmlns:a16="http://schemas.microsoft.com/office/drawing/2014/main" id="{28D89004-F984-BB7D-2489-E7EC551298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24241" y="6290774"/>
            <a:ext cx="6637071" cy="365125"/>
          </a:xfrm>
          <a:prstGeom prst="rect">
            <a:avLst/>
          </a:prstGeom>
        </p:spPr>
        <p:txBody>
          <a:bodyPr/>
          <a:lstStyle>
            <a:lvl1pPr>
              <a:defRPr sz="1100" b="0" i="0" cap="all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CSP Training Module Name: Presentation Template Created by PR</a:t>
            </a:r>
            <a:endParaRPr lang="en-US" dirty="0"/>
          </a:p>
        </p:txBody>
      </p:sp>
      <p:sp>
        <p:nvSpPr>
          <p:cNvPr id="21" name="Slide Number Placeholder 9">
            <a:extLst>
              <a:ext uri="{FF2B5EF4-FFF2-40B4-BE49-F238E27FC236}">
                <a16:creationId xmlns:a16="http://schemas.microsoft.com/office/drawing/2014/main" id="{E2790754-E9EF-9F79-825B-5AB348DFA62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68546" y="6290774"/>
            <a:ext cx="617912" cy="365125"/>
          </a:xfrm>
          <a:prstGeom prst="rect">
            <a:avLst/>
          </a:prstGeom>
        </p:spPr>
        <p:txBody>
          <a:bodyPr/>
          <a:lstStyle>
            <a:lvl1pPr algn="r">
              <a:defRPr sz="1100" b="0" i="0">
                <a:solidFill>
                  <a:schemeClr val="tx1"/>
                </a:solidFill>
                <a:latin typeface="+mn-lt"/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00124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mparison Dar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>
            <a:extLst>
              <a:ext uri="{FF2B5EF4-FFF2-40B4-BE49-F238E27FC236}">
                <a16:creationId xmlns:a16="http://schemas.microsoft.com/office/drawing/2014/main" id="{8319A446-9DC9-77CB-F6E0-D5CC1C0C8D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8233290" y="0"/>
            <a:ext cx="2740011" cy="6850028"/>
            <a:chOff x="8233290" y="0"/>
            <a:chExt cx="2740011" cy="6850028"/>
          </a:xfrm>
        </p:grpSpPr>
        <p:pic>
          <p:nvPicPr>
            <p:cNvPr id="5" name="Graphic 4">
              <a:extLst>
                <a:ext uri="{FF2B5EF4-FFF2-40B4-BE49-F238E27FC236}">
                  <a16:creationId xmlns:a16="http://schemas.microsoft.com/office/drawing/2014/main" id="{E51D0537-C777-0B20-2AE3-6DD522E2421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8233290" y="0"/>
              <a:ext cx="2740011" cy="6850028"/>
            </a:xfrm>
            <a:prstGeom prst="rect">
              <a:avLst/>
            </a:prstGeom>
          </p:spPr>
        </p:pic>
        <p:pic>
          <p:nvPicPr>
            <p:cNvPr id="6" name="Graphic 5">
              <a:extLst>
                <a:ext uri="{FF2B5EF4-FFF2-40B4-BE49-F238E27FC236}">
                  <a16:creationId xmlns:a16="http://schemas.microsoft.com/office/drawing/2014/main" id="{64F46914-ADE7-0BE9-0C39-280FE8F3B9C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9001841" y="4372451"/>
              <a:ext cx="878334" cy="1705001"/>
            </a:xfrm>
            <a:prstGeom prst="rect">
              <a:avLst/>
            </a:prstGeom>
          </p:spPr>
        </p:pic>
      </p:grpSp>
      <p:sp>
        <p:nvSpPr>
          <p:cNvPr id="3" name="Title 2">
            <a:extLst>
              <a:ext uri="{FF2B5EF4-FFF2-40B4-BE49-F238E27FC236}">
                <a16:creationId xmlns:a16="http://schemas.microsoft.com/office/drawing/2014/main" id="{30CF8376-A762-054E-EA3C-FF9430AD98E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9099" y="286603"/>
            <a:ext cx="11373803" cy="1450757"/>
          </a:xfrm>
        </p:spPr>
        <p:txBody>
          <a:bodyPr anchor="ctr">
            <a:normAutofit/>
          </a:bodyPr>
          <a:lstStyle>
            <a:lvl1pPr algn="ct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title here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6B00516E-9699-821C-0371-67A8478E101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318352" y="1894376"/>
            <a:ext cx="2847975" cy="3390899"/>
          </a:xfrm>
          <a:prstGeom prst="roundRect">
            <a:avLst/>
          </a:prstGeom>
          <a:solidFill>
            <a:schemeClr val="tx1"/>
          </a:solidFill>
          <a:ln w="31750">
            <a:solidFill>
              <a:schemeClr val="accent1"/>
            </a:solidFill>
          </a:ln>
        </p:spPr>
        <p:txBody>
          <a:bodyPr lIns="0" tIns="274320" bIns="0" anchor="t">
            <a:normAutofit/>
          </a:bodyPr>
          <a:lstStyle>
            <a:lvl1pPr marL="0" indent="0" algn="ctr">
              <a:spcBef>
                <a:spcPts val="600"/>
              </a:spcBef>
              <a:spcAft>
                <a:spcPts val="1800"/>
              </a:spcAft>
              <a:buNone/>
              <a:defRPr sz="2400">
                <a:solidFill>
                  <a:schemeClr val="accent1"/>
                </a:solidFill>
                <a:latin typeface="+mj-lt"/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r>
              <a:rPr lang="en-US" dirty="0"/>
              <a:t>Add Subtitle here</a:t>
            </a:r>
          </a:p>
        </p:txBody>
      </p:sp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87E0A2EC-564E-BDA2-2E74-CEA1D54B10C9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2239419" y="2833688"/>
            <a:ext cx="1005840" cy="914400"/>
          </a:xfrm>
        </p:spPr>
        <p:txBody>
          <a:bodyPr>
            <a:normAutofit/>
          </a:bodyPr>
          <a:lstStyle>
            <a:lvl1pPr algn="ctr">
              <a:defRPr sz="1400"/>
            </a:lvl1pPr>
          </a:lstStyle>
          <a:p>
            <a:endParaRPr lang="en-US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96DA7890-E49A-5536-1939-2B9589558EF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605817" y="3989405"/>
            <a:ext cx="2275880" cy="893763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  <a:lvl2pPr marL="201168" indent="0">
              <a:buNone/>
              <a:defRPr sz="1200"/>
            </a:lvl2pPr>
            <a:lvl3pPr marL="384048" indent="0">
              <a:buNone/>
              <a:defRPr sz="1200"/>
            </a:lvl3pPr>
            <a:lvl4pPr marL="566928" indent="0">
              <a:buNone/>
              <a:defRPr sz="1200"/>
            </a:lvl4pPr>
            <a:lvl5pPr marL="749808" indent="0">
              <a:buNone/>
              <a:defRPr sz="1200"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8" name="Text Placeholder 12">
            <a:extLst>
              <a:ext uri="{FF2B5EF4-FFF2-40B4-BE49-F238E27FC236}">
                <a16:creationId xmlns:a16="http://schemas.microsoft.com/office/drawing/2014/main" id="{4A1E2517-8244-627B-E6B6-4EF4FEDCA10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651092" y="1894376"/>
            <a:ext cx="2847975" cy="3390899"/>
          </a:xfrm>
          <a:prstGeom prst="roundRect">
            <a:avLst/>
          </a:prstGeom>
          <a:solidFill>
            <a:schemeClr val="tx1"/>
          </a:solidFill>
          <a:ln w="31750">
            <a:solidFill>
              <a:schemeClr val="accent1"/>
            </a:solidFill>
          </a:ln>
        </p:spPr>
        <p:txBody>
          <a:bodyPr lIns="0" tIns="274320" bIns="0" anchor="t">
            <a:normAutofit/>
          </a:bodyPr>
          <a:lstStyle>
            <a:lvl1pPr marL="0" indent="0" algn="ctr">
              <a:spcBef>
                <a:spcPts val="600"/>
              </a:spcBef>
              <a:spcAft>
                <a:spcPts val="1800"/>
              </a:spcAft>
              <a:buNone/>
              <a:defRPr sz="2400">
                <a:solidFill>
                  <a:schemeClr val="accent1"/>
                </a:solidFill>
                <a:latin typeface="+mj-lt"/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r>
              <a:rPr lang="en-US" dirty="0"/>
              <a:t>Add Subtitle here</a:t>
            </a:r>
          </a:p>
        </p:txBody>
      </p:sp>
      <p:sp>
        <p:nvSpPr>
          <p:cNvPr id="18" name="Picture Placeholder 16">
            <a:extLst>
              <a:ext uri="{FF2B5EF4-FFF2-40B4-BE49-F238E27FC236}">
                <a16:creationId xmlns:a16="http://schemas.microsoft.com/office/drawing/2014/main" id="{054FC79A-A756-FC67-CBF8-0078E8F8C1A3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5572159" y="2954840"/>
            <a:ext cx="1005840" cy="914400"/>
          </a:xfrm>
        </p:spPr>
        <p:txBody>
          <a:bodyPr>
            <a:normAutofit/>
          </a:bodyPr>
          <a:lstStyle>
            <a:lvl1pPr algn="ctr">
              <a:defRPr sz="1400"/>
            </a:lvl1pPr>
          </a:lstStyle>
          <a:p>
            <a:endParaRPr lang="en-US" dirty="0"/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EBE00383-F339-E668-9399-D2DC9718C39D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938557" y="3989404"/>
            <a:ext cx="2275880" cy="893763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  <a:lvl2pPr marL="201168" indent="0">
              <a:buNone/>
              <a:defRPr sz="1200"/>
            </a:lvl2pPr>
            <a:lvl3pPr marL="384048" indent="0">
              <a:buNone/>
              <a:defRPr sz="1200"/>
            </a:lvl3pPr>
            <a:lvl4pPr marL="566928" indent="0">
              <a:buNone/>
              <a:defRPr sz="1200"/>
            </a:lvl4pPr>
            <a:lvl5pPr marL="749808" indent="0">
              <a:buNone/>
              <a:defRPr sz="1200"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9" name="Text Placeholder 12">
            <a:extLst>
              <a:ext uri="{FF2B5EF4-FFF2-40B4-BE49-F238E27FC236}">
                <a16:creationId xmlns:a16="http://schemas.microsoft.com/office/drawing/2014/main" id="{71A788CA-392F-F29F-08CD-FBCB24BA793A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995403" y="1894376"/>
            <a:ext cx="2847975" cy="3390899"/>
          </a:xfrm>
          <a:prstGeom prst="roundRect">
            <a:avLst/>
          </a:prstGeom>
          <a:solidFill>
            <a:schemeClr val="tx1"/>
          </a:solidFill>
          <a:ln w="31750">
            <a:solidFill>
              <a:schemeClr val="accent1"/>
            </a:solidFill>
          </a:ln>
        </p:spPr>
        <p:txBody>
          <a:bodyPr lIns="0" tIns="274320" bIns="0" anchor="t">
            <a:normAutofit/>
          </a:bodyPr>
          <a:lstStyle>
            <a:lvl1pPr marL="0" indent="0" algn="ctr">
              <a:spcBef>
                <a:spcPts val="600"/>
              </a:spcBef>
              <a:spcAft>
                <a:spcPts val="1800"/>
              </a:spcAft>
              <a:buNone/>
              <a:defRPr sz="2400">
                <a:solidFill>
                  <a:schemeClr val="accent1"/>
                </a:solidFill>
                <a:latin typeface="+mj-lt"/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r>
              <a:rPr lang="en-US" dirty="0"/>
              <a:t>Add Subtitle here</a:t>
            </a:r>
          </a:p>
        </p:txBody>
      </p:sp>
      <p:sp>
        <p:nvSpPr>
          <p:cNvPr id="19" name="Picture Placeholder 16">
            <a:extLst>
              <a:ext uri="{FF2B5EF4-FFF2-40B4-BE49-F238E27FC236}">
                <a16:creationId xmlns:a16="http://schemas.microsoft.com/office/drawing/2014/main" id="{6E7FBECC-1456-B16C-B42F-61BAE986F27C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8916470" y="2833688"/>
            <a:ext cx="1005840" cy="914400"/>
          </a:xfrm>
        </p:spPr>
        <p:txBody>
          <a:bodyPr>
            <a:normAutofit/>
          </a:bodyPr>
          <a:lstStyle>
            <a:lvl1pPr algn="ctr">
              <a:defRPr sz="1400"/>
            </a:lvl1pPr>
          </a:lstStyle>
          <a:p>
            <a:endParaRPr lang="en-US" dirty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984A0CD0-C9DF-C8B2-FEE6-05F2F0403245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8282868" y="3989404"/>
            <a:ext cx="2275880" cy="893763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  <a:lvl2pPr marL="201168" indent="0">
              <a:buNone/>
              <a:defRPr sz="1200"/>
            </a:lvl2pPr>
            <a:lvl3pPr marL="384048" indent="0">
              <a:buNone/>
              <a:defRPr sz="1200"/>
            </a:lvl3pPr>
            <a:lvl4pPr marL="566928" indent="0">
              <a:buNone/>
              <a:defRPr sz="1200"/>
            </a:lvl4pPr>
            <a:lvl5pPr marL="749808" indent="0">
              <a:buNone/>
              <a:defRPr sz="1200"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4" name="Footer Placeholder 8">
            <a:extLst>
              <a:ext uri="{FF2B5EF4-FFF2-40B4-BE49-F238E27FC236}">
                <a16:creationId xmlns:a16="http://schemas.microsoft.com/office/drawing/2014/main" id="{28D89004-F984-BB7D-2489-E7EC551298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24241" y="6290774"/>
            <a:ext cx="6637071" cy="365125"/>
          </a:xfrm>
          <a:prstGeom prst="rect">
            <a:avLst/>
          </a:prstGeom>
        </p:spPr>
        <p:txBody>
          <a:bodyPr/>
          <a:lstStyle>
            <a:lvl1pPr>
              <a:defRPr sz="1100" b="0" i="0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CSP Training Module Name: Presentation Template Created by PR</a:t>
            </a:r>
            <a:endParaRPr lang="en-US" dirty="0"/>
          </a:p>
        </p:txBody>
      </p:sp>
      <p:sp>
        <p:nvSpPr>
          <p:cNvPr id="21" name="Slide Number Placeholder 9">
            <a:extLst>
              <a:ext uri="{FF2B5EF4-FFF2-40B4-BE49-F238E27FC236}">
                <a16:creationId xmlns:a16="http://schemas.microsoft.com/office/drawing/2014/main" id="{E2790754-E9EF-9F79-825B-5AB348DFA62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68546" y="6290774"/>
            <a:ext cx="617912" cy="365125"/>
          </a:xfrm>
          <a:prstGeom prst="rect">
            <a:avLst/>
          </a:prstGeom>
        </p:spPr>
        <p:txBody>
          <a:bodyPr/>
          <a:lstStyle>
            <a:lvl1pPr algn="r">
              <a:defRPr sz="1100" b="0" i="0">
                <a:solidFill>
                  <a:schemeClr val="bg1"/>
                </a:solidFill>
                <a:latin typeface="+mn-lt"/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4176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Lesson Summary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599788" y="353962"/>
            <a:ext cx="4786877" cy="983225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3600" spc="100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title here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599788" y="1517074"/>
            <a:ext cx="4786877" cy="763899"/>
          </a:xfrm>
        </p:spPr>
        <p:txBody>
          <a:bodyPr lIns="91440" tIns="91440" rIns="91440" bIns="0">
            <a:norm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2400" cap="none" spc="0" baseline="0">
                <a:solidFill>
                  <a:schemeClr val="accent1"/>
                </a:solidFill>
                <a:latin typeface="+mn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dirty="0"/>
              <a:t>Add Subtitle here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4F200699-2797-D741-1EC1-B83FCA4B197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-2235"/>
            <a:ext cx="5840730" cy="6862275"/>
          </a:xfrm>
          <a:custGeom>
            <a:avLst/>
            <a:gdLst>
              <a:gd name="connsiteX0" fmla="*/ 0 w 6064250"/>
              <a:gd name="connsiteY0" fmla="*/ 0 h 6877051"/>
              <a:gd name="connsiteX1" fmla="*/ 6064250 w 6064250"/>
              <a:gd name="connsiteY1" fmla="*/ 0 h 6877051"/>
              <a:gd name="connsiteX2" fmla="*/ 6064250 w 6064250"/>
              <a:gd name="connsiteY2" fmla="*/ 6877051 h 6877051"/>
              <a:gd name="connsiteX3" fmla="*/ 0 w 6064250"/>
              <a:gd name="connsiteY3" fmla="*/ 6877051 h 6877051"/>
              <a:gd name="connsiteX4" fmla="*/ 0 w 6064250"/>
              <a:gd name="connsiteY4" fmla="*/ 0 h 6877051"/>
              <a:gd name="connsiteX0" fmla="*/ 0 w 6064250"/>
              <a:gd name="connsiteY0" fmla="*/ 0 h 6877051"/>
              <a:gd name="connsiteX1" fmla="*/ 5840730 w 6064250"/>
              <a:gd name="connsiteY1" fmla="*/ 0 h 6877051"/>
              <a:gd name="connsiteX2" fmla="*/ 6064250 w 6064250"/>
              <a:gd name="connsiteY2" fmla="*/ 6877051 h 6877051"/>
              <a:gd name="connsiteX3" fmla="*/ 0 w 6064250"/>
              <a:gd name="connsiteY3" fmla="*/ 6877051 h 6877051"/>
              <a:gd name="connsiteX4" fmla="*/ 0 w 6064250"/>
              <a:gd name="connsiteY4" fmla="*/ 0 h 6877051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4028621 w 5840730"/>
              <a:gd name="connsiteY2" fmla="*/ 6887937 h 6887937"/>
              <a:gd name="connsiteX3" fmla="*/ 0 w 5840730"/>
              <a:gd name="connsiteY3" fmla="*/ 6877051 h 6887937"/>
              <a:gd name="connsiteX4" fmla="*/ 0 w 5840730"/>
              <a:gd name="connsiteY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028621 w 5840730"/>
              <a:gd name="connsiteY3" fmla="*/ 6887937 h 6887937"/>
              <a:gd name="connsiteX4" fmla="*/ 0 w 5840730"/>
              <a:gd name="connsiteY4" fmla="*/ 6877051 h 6887937"/>
              <a:gd name="connsiteX5" fmla="*/ 0 w 5840730"/>
              <a:gd name="connsiteY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028621 w 5840730"/>
              <a:gd name="connsiteY4" fmla="*/ 6887937 h 6887937"/>
              <a:gd name="connsiteX5" fmla="*/ 0 w 5840730"/>
              <a:gd name="connsiteY5" fmla="*/ 6877051 h 6887937"/>
              <a:gd name="connsiteX6" fmla="*/ 0 w 5840730"/>
              <a:gd name="connsiteY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785360 w 5840730"/>
              <a:gd name="connsiteY4" fmla="*/ 3926535 h 6887937"/>
              <a:gd name="connsiteX5" fmla="*/ 4028621 w 5840730"/>
              <a:gd name="connsiteY5" fmla="*/ 6887937 h 6887937"/>
              <a:gd name="connsiteX6" fmla="*/ 0 w 5840730"/>
              <a:gd name="connsiteY6" fmla="*/ 6877051 h 6887937"/>
              <a:gd name="connsiteX7" fmla="*/ 0 w 5840730"/>
              <a:gd name="connsiteY7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922520 w 5840730"/>
              <a:gd name="connsiteY4" fmla="*/ 3415995 h 6887937"/>
              <a:gd name="connsiteX5" fmla="*/ 4785360 w 5840730"/>
              <a:gd name="connsiteY5" fmla="*/ 3926535 h 6887937"/>
              <a:gd name="connsiteX6" fmla="*/ 4028621 w 5840730"/>
              <a:gd name="connsiteY6" fmla="*/ 6887937 h 6887937"/>
              <a:gd name="connsiteX7" fmla="*/ 0 w 5840730"/>
              <a:gd name="connsiteY7" fmla="*/ 6877051 h 6887937"/>
              <a:gd name="connsiteX8" fmla="*/ 0 w 5840730"/>
              <a:gd name="connsiteY8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22520 w 5840730"/>
              <a:gd name="connsiteY4" fmla="*/ 3415995 h 6887937"/>
              <a:gd name="connsiteX5" fmla="*/ 4785360 w 5840730"/>
              <a:gd name="connsiteY5" fmla="*/ 3926535 h 6887937"/>
              <a:gd name="connsiteX6" fmla="*/ 4028621 w 5840730"/>
              <a:gd name="connsiteY6" fmla="*/ 6887937 h 6887937"/>
              <a:gd name="connsiteX7" fmla="*/ 0 w 5840730"/>
              <a:gd name="connsiteY7" fmla="*/ 6877051 h 6887937"/>
              <a:gd name="connsiteX8" fmla="*/ 0 w 5840730"/>
              <a:gd name="connsiteY8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922520 w 5840730"/>
              <a:gd name="connsiteY5" fmla="*/ 3415995 h 6887937"/>
              <a:gd name="connsiteX6" fmla="*/ 4785360 w 5840730"/>
              <a:gd name="connsiteY6" fmla="*/ 3926535 h 6887937"/>
              <a:gd name="connsiteX7" fmla="*/ 4028621 w 5840730"/>
              <a:gd name="connsiteY7" fmla="*/ 6887937 h 6887937"/>
              <a:gd name="connsiteX8" fmla="*/ 0 w 5840730"/>
              <a:gd name="connsiteY8" fmla="*/ 6877051 h 6887937"/>
              <a:gd name="connsiteX9" fmla="*/ 0 w 5840730"/>
              <a:gd name="connsiteY9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4922520 w 5840730"/>
              <a:gd name="connsiteY6" fmla="*/ 3415995 h 6887937"/>
              <a:gd name="connsiteX7" fmla="*/ 4785360 w 5840730"/>
              <a:gd name="connsiteY7" fmla="*/ 3926535 h 6887937"/>
              <a:gd name="connsiteX8" fmla="*/ 4028621 w 5840730"/>
              <a:gd name="connsiteY8" fmla="*/ 6887937 h 6887937"/>
              <a:gd name="connsiteX9" fmla="*/ 0 w 5840730"/>
              <a:gd name="connsiteY9" fmla="*/ 6877051 h 6887937"/>
              <a:gd name="connsiteX10" fmla="*/ 0 w 5840730"/>
              <a:gd name="connsiteY10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922520 w 5840730"/>
              <a:gd name="connsiteY7" fmla="*/ 3415995 h 6887937"/>
              <a:gd name="connsiteX8" fmla="*/ 4785360 w 5840730"/>
              <a:gd name="connsiteY8" fmla="*/ 3926535 h 6887937"/>
              <a:gd name="connsiteX9" fmla="*/ 4028621 w 5840730"/>
              <a:gd name="connsiteY9" fmla="*/ 6887937 h 6887937"/>
              <a:gd name="connsiteX10" fmla="*/ 0 w 5840730"/>
              <a:gd name="connsiteY10" fmla="*/ 6877051 h 6887937"/>
              <a:gd name="connsiteX11" fmla="*/ 0 w 5840730"/>
              <a:gd name="connsiteY11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457700 w 5840730"/>
              <a:gd name="connsiteY7" fmla="*/ 3842715 h 6887937"/>
              <a:gd name="connsiteX8" fmla="*/ 4785360 w 5840730"/>
              <a:gd name="connsiteY8" fmla="*/ 3926535 h 6887937"/>
              <a:gd name="connsiteX9" fmla="*/ 4028621 w 5840730"/>
              <a:gd name="connsiteY9" fmla="*/ 6887937 h 6887937"/>
              <a:gd name="connsiteX10" fmla="*/ 0 w 5840730"/>
              <a:gd name="connsiteY10" fmla="*/ 6877051 h 6887937"/>
              <a:gd name="connsiteX11" fmla="*/ 0 w 5840730"/>
              <a:gd name="connsiteY11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213860 w 5840730"/>
              <a:gd name="connsiteY7" fmla="*/ 4757115 h 6887937"/>
              <a:gd name="connsiteX8" fmla="*/ 4457700 w 5840730"/>
              <a:gd name="connsiteY8" fmla="*/ 3842715 h 6887937"/>
              <a:gd name="connsiteX9" fmla="*/ 4785360 w 5840730"/>
              <a:gd name="connsiteY9" fmla="*/ 3926535 h 6887937"/>
              <a:gd name="connsiteX10" fmla="*/ 4028621 w 5840730"/>
              <a:gd name="connsiteY10" fmla="*/ 6887937 h 6887937"/>
              <a:gd name="connsiteX11" fmla="*/ 0 w 5840730"/>
              <a:gd name="connsiteY11" fmla="*/ 6877051 h 6887937"/>
              <a:gd name="connsiteX12" fmla="*/ 0 w 5840730"/>
              <a:gd name="connsiteY12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937760 w 5840730"/>
              <a:gd name="connsiteY5" fmla="*/ 16100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6532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56810 w 5840730"/>
              <a:gd name="connsiteY4" fmla="*/ 186532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33950 w 5840730"/>
              <a:gd name="connsiteY3" fmla="*/ 273781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61560 w 5840730"/>
              <a:gd name="connsiteY3" fmla="*/ 294355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42510 w 5840730"/>
              <a:gd name="connsiteY3" fmla="*/ 301975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560570 w 5840730"/>
              <a:gd name="connsiteY11" fmla="*/ 412084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09160 w 5840730"/>
              <a:gd name="connsiteY11" fmla="*/ 363316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893820 w 5840730"/>
              <a:gd name="connsiteY8" fmla="*/ 468853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893820 w 5840730"/>
              <a:gd name="connsiteY8" fmla="*/ 468853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5840730" h="6887937">
                <a:moveTo>
                  <a:pt x="0" y="0"/>
                </a:moveTo>
                <a:lnTo>
                  <a:pt x="5840730" y="0"/>
                </a:lnTo>
                <a:lnTo>
                  <a:pt x="5090160" y="2775915"/>
                </a:lnTo>
                <a:cubicBezTo>
                  <a:pt x="5057140" y="2883865"/>
                  <a:pt x="5020310" y="2976575"/>
                  <a:pt x="4853940" y="2962605"/>
                </a:cubicBezTo>
                <a:cubicBezTo>
                  <a:pt x="4668520" y="2845765"/>
                  <a:pt x="4761230" y="2747975"/>
                  <a:pt x="4754880" y="2692095"/>
                </a:cubicBezTo>
                <a:cubicBezTo>
                  <a:pt x="4845050" y="2355545"/>
                  <a:pt x="4904740" y="2121865"/>
                  <a:pt x="4979670" y="1846275"/>
                </a:cubicBezTo>
                <a:cubicBezTo>
                  <a:pt x="5021580" y="1687525"/>
                  <a:pt x="4996180" y="1615135"/>
                  <a:pt x="4872990" y="1571955"/>
                </a:cubicBezTo>
                <a:cubicBezTo>
                  <a:pt x="4738370" y="1563065"/>
                  <a:pt x="4699000" y="1597355"/>
                  <a:pt x="4655820" y="1770075"/>
                </a:cubicBezTo>
                <a:cubicBezTo>
                  <a:pt x="4671060" y="1858975"/>
                  <a:pt x="3878580" y="4599635"/>
                  <a:pt x="3893820" y="4688535"/>
                </a:cubicBezTo>
                <a:cubicBezTo>
                  <a:pt x="3858895" y="4824425"/>
                  <a:pt x="3925570" y="4880305"/>
                  <a:pt x="3992880" y="4905705"/>
                </a:cubicBezTo>
                <a:cubicBezTo>
                  <a:pt x="4102100" y="4904435"/>
                  <a:pt x="4158615" y="4917135"/>
                  <a:pt x="4213860" y="4757115"/>
                </a:cubicBezTo>
                <a:lnTo>
                  <a:pt x="4457700" y="3842715"/>
                </a:lnTo>
                <a:cubicBezTo>
                  <a:pt x="4481830" y="3756355"/>
                  <a:pt x="4555490" y="3692855"/>
                  <a:pt x="4686300" y="3713175"/>
                </a:cubicBezTo>
                <a:cubicBezTo>
                  <a:pt x="4829810" y="3791915"/>
                  <a:pt x="4782820" y="3882085"/>
                  <a:pt x="4785360" y="3926535"/>
                </a:cubicBezTo>
                <a:lnTo>
                  <a:pt x="4028621" y="6887937"/>
                </a:lnTo>
                <a:lnTo>
                  <a:pt x="0" y="6877051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anchor="ctr"/>
          <a:lstStyle>
            <a:lvl1pPr algn="ctr">
              <a:defRPr baseline="-25000"/>
            </a:lvl1pPr>
          </a:lstStyle>
          <a:p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1A56017-320A-546E-A749-7145642CB96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599788" y="2341261"/>
            <a:ext cx="4796710" cy="401939"/>
          </a:xfrm>
        </p:spPr>
        <p:txBody>
          <a:bodyPr lIns="91440" tIns="0" anchor="b">
            <a:normAutofit/>
          </a:bodyPr>
          <a:lstStyle>
            <a:lvl1pPr marL="0" indent="0">
              <a:spcAft>
                <a:spcPts val="600"/>
              </a:spcAft>
              <a:buFont typeface="Courier New" panose="02070309020205020404" pitchFamily="49" charset="0"/>
              <a:buNone/>
              <a:defRPr sz="2000">
                <a:solidFill>
                  <a:schemeClr val="accent1"/>
                </a:solidFill>
              </a:defRPr>
            </a:lvl1pPr>
            <a:lvl2pPr marL="274320" indent="-274320">
              <a:buFont typeface="Courier New" panose="02070309020205020404" pitchFamily="49" charset="0"/>
              <a:buChar char="o"/>
              <a:defRPr sz="1200">
                <a:solidFill>
                  <a:schemeClr val="bg1"/>
                </a:solidFill>
              </a:defRPr>
            </a:lvl2pPr>
            <a:lvl3pPr marL="274320" indent="-274320">
              <a:buFont typeface="Courier New" panose="02070309020205020404" pitchFamily="49" charset="0"/>
              <a:buChar char="o"/>
              <a:defRPr sz="1050">
                <a:solidFill>
                  <a:schemeClr val="bg1"/>
                </a:solidFill>
              </a:defRPr>
            </a:lvl3pPr>
            <a:lvl4pPr marL="274320" indent="-274320">
              <a:buFont typeface="Courier New" panose="02070309020205020404" pitchFamily="49" charset="0"/>
              <a:buChar char="o"/>
              <a:defRPr sz="1050">
                <a:solidFill>
                  <a:schemeClr val="bg1"/>
                </a:solidFill>
              </a:defRPr>
            </a:lvl4pPr>
            <a:lvl5pPr marL="274320" indent="-274320">
              <a:buFont typeface="Courier New" panose="02070309020205020404" pitchFamily="49" charset="0"/>
              <a:buChar char="o"/>
              <a:defRPr sz="105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A9BC9EC3-C68A-CC9E-C220-8D585A8B43A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599789" y="2753247"/>
            <a:ext cx="3852296" cy="817345"/>
          </a:xfrm>
        </p:spPr>
        <p:txBody>
          <a:bodyPr lIns="91440">
            <a:noAutofit/>
          </a:bodyPr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201168" indent="0">
              <a:buNone/>
              <a:defRPr sz="1200">
                <a:solidFill>
                  <a:schemeClr val="bg1"/>
                </a:solidFill>
              </a:defRPr>
            </a:lvl2pPr>
            <a:lvl3pPr marL="384048" indent="0">
              <a:buNone/>
              <a:defRPr sz="1200">
                <a:solidFill>
                  <a:schemeClr val="bg1"/>
                </a:solidFill>
              </a:defRPr>
            </a:lvl3pPr>
            <a:lvl4pPr marL="566928" indent="0">
              <a:buNone/>
              <a:defRPr sz="1200">
                <a:solidFill>
                  <a:schemeClr val="bg1"/>
                </a:solidFill>
              </a:defRPr>
            </a:lvl4pPr>
            <a:lvl5pPr marL="749808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546FE873-5DC1-BDE4-557B-F186950336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0800000">
            <a:off x="4426666" y="5060315"/>
            <a:ext cx="927943" cy="1801301"/>
          </a:xfrm>
          <a:prstGeom prst="rect">
            <a:avLst/>
          </a:prstGeom>
        </p:spPr>
      </p:pic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DE3FA6A1-74D7-3926-C0BF-FECA6C0B033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599788" y="3563285"/>
            <a:ext cx="4796710" cy="401939"/>
          </a:xfrm>
        </p:spPr>
        <p:txBody>
          <a:bodyPr lIns="91440" tIns="0" anchor="b">
            <a:normAutofit/>
          </a:bodyPr>
          <a:lstStyle>
            <a:lvl1pPr marL="0" indent="0">
              <a:spcAft>
                <a:spcPts val="600"/>
              </a:spcAft>
              <a:buFont typeface="Courier New" panose="02070309020205020404" pitchFamily="49" charset="0"/>
              <a:buNone/>
              <a:defRPr sz="2000">
                <a:solidFill>
                  <a:schemeClr val="accent1"/>
                </a:solidFill>
              </a:defRPr>
            </a:lvl1pPr>
            <a:lvl2pPr marL="274320" indent="-274320">
              <a:buFont typeface="Courier New" panose="02070309020205020404" pitchFamily="49" charset="0"/>
              <a:buChar char="o"/>
              <a:defRPr sz="1200">
                <a:solidFill>
                  <a:schemeClr val="bg1"/>
                </a:solidFill>
              </a:defRPr>
            </a:lvl2pPr>
            <a:lvl3pPr marL="274320" indent="-274320">
              <a:buFont typeface="Courier New" panose="02070309020205020404" pitchFamily="49" charset="0"/>
              <a:buChar char="o"/>
              <a:defRPr sz="1050">
                <a:solidFill>
                  <a:schemeClr val="bg1"/>
                </a:solidFill>
              </a:defRPr>
            </a:lvl3pPr>
            <a:lvl4pPr marL="274320" indent="-274320">
              <a:buFont typeface="Courier New" panose="02070309020205020404" pitchFamily="49" charset="0"/>
              <a:buChar char="o"/>
              <a:defRPr sz="1050">
                <a:solidFill>
                  <a:schemeClr val="bg1"/>
                </a:solidFill>
              </a:defRPr>
            </a:lvl4pPr>
            <a:lvl5pPr marL="274320" indent="-274320">
              <a:buFont typeface="Courier New" panose="02070309020205020404" pitchFamily="49" charset="0"/>
              <a:buChar char="o"/>
              <a:defRPr sz="105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9487AC4B-B367-6BC8-2DCA-61A43B326449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599788" y="3982578"/>
            <a:ext cx="3860546" cy="529133"/>
          </a:xfrm>
        </p:spPr>
        <p:txBody>
          <a:bodyPr lIns="91440">
            <a:noAutofit/>
          </a:bodyPr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201168" indent="0">
              <a:buNone/>
              <a:defRPr sz="1200">
                <a:solidFill>
                  <a:schemeClr val="bg1"/>
                </a:solidFill>
              </a:defRPr>
            </a:lvl2pPr>
            <a:lvl3pPr marL="384048" indent="0">
              <a:buNone/>
              <a:defRPr sz="1200">
                <a:solidFill>
                  <a:schemeClr val="bg1"/>
                </a:solidFill>
              </a:defRPr>
            </a:lvl3pPr>
            <a:lvl4pPr marL="566928" indent="0">
              <a:buNone/>
              <a:defRPr sz="1200">
                <a:solidFill>
                  <a:schemeClr val="bg1"/>
                </a:solidFill>
              </a:defRPr>
            </a:lvl4pPr>
            <a:lvl5pPr marL="749808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34E9A44E-6692-ACFA-4EB0-368490BF357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599788" y="4564818"/>
            <a:ext cx="4796710" cy="401939"/>
          </a:xfrm>
        </p:spPr>
        <p:txBody>
          <a:bodyPr lIns="91440" tIns="0" anchor="b">
            <a:normAutofit/>
          </a:bodyPr>
          <a:lstStyle>
            <a:lvl1pPr marL="0" indent="0">
              <a:spcAft>
                <a:spcPts val="600"/>
              </a:spcAft>
              <a:buFont typeface="Courier New" panose="02070309020205020404" pitchFamily="49" charset="0"/>
              <a:buNone/>
              <a:defRPr sz="2000">
                <a:solidFill>
                  <a:schemeClr val="accent1"/>
                </a:solidFill>
              </a:defRPr>
            </a:lvl1pPr>
            <a:lvl2pPr marL="274320" indent="-274320">
              <a:buFont typeface="Courier New" panose="02070309020205020404" pitchFamily="49" charset="0"/>
              <a:buChar char="o"/>
              <a:defRPr sz="1200">
                <a:solidFill>
                  <a:schemeClr val="bg1"/>
                </a:solidFill>
              </a:defRPr>
            </a:lvl2pPr>
            <a:lvl3pPr marL="274320" indent="-274320">
              <a:buFont typeface="Courier New" panose="02070309020205020404" pitchFamily="49" charset="0"/>
              <a:buChar char="o"/>
              <a:defRPr sz="1050">
                <a:solidFill>
                  <a:schemeClr val="bg1"/>
                </a:solidFill>
              </a:defRPr>
            </a:lvl3pPr>
            <a:lvl4pPr marL="274320" indent="-274320">
              <a:buFont typeface="Courier New" panose="02070309020205020404" pitchFamily="49" charset="0"/>
              <a:buChar char="o"/>
              <a:defRPr sz="1050">
                <a:solidFill>
                  <a:schemeClr val="bg1"/>
                </a:solidFill>
              </a:defRPr>
            </a:lvl4pPr>
            <a:lvl5pPr marL="274320" indent="-274320">
              <a:buFont typeface="Courier New" panose="02070309020205020404" pitchFamily="49" charset="0"/>
              <a:buChar char="o"/>
              <a:defRPr sz="105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3" name="Text Placeholder 10">
            <a:extLst>
              <a:ext uri="{FF2B5EF4-FFF2-40B4-BE49-F238E27FC236}">
                <a16:creationId xmlns:a16="http://schemas.microsoft.com/office/drawing/2014/main" id="{AB0B6725-F963-746B-381A-0F998539A02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599788" y="4975138"/>
            <a:ext cx="3860546" cy="852906"/>
          </a:xfrm>
        </p:spPr>
        <p:txBody>
          <a:bodyPr lIns="91440">
            <a:noAutofit/>
          </a:bodyPr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201168" indent="0">
              <a:buNone/>
              <a:defRPr sz="1200">
                <a:solidFill>
                  <a:schemeClr val="bg1"/>
                </a:solidFill>
              </a:defRPr>
            </a:lvl2pPr>
            <a:lvl3pPr marL="384048" indent="0">
              <a:buNone/>
              <a:defRPr sz="1200">
                <a:solidFill>
                  <a:schemeClr val="bg1"/>
                </a:solidFill>
              </a:defRPr>
            </a:lvl3pPr>
            <a:lvl4pPr marL="566928" indent="0">
              <a:buNone/>
              <a:defRPr sz="1200">
                <a:solidFill>
                  <a:schemeClr val="bg1"/>
                </a:solidFill>
              </a:defRPr>
            </a:lvl4pPr>
            <a:lvl5pPr marL="749808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14192083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genda - Topic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7B8C35C0-4758-2887-0763-E78795846C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093537" y="-1946"/>
            <a:ext cx="3601340" cy="6881814"/>
          </a:xfrm>
          <a:custGeom>
            <a:avLst/>
            <a:gdLst>
              <a:gd name="connsiteX0" fmla="*/ 3601340 w 3601340"/>
              <a:gd name="connsiteY0" fmla="*/ 0 h 6881814"/>
              <a:gd name="connsiteX1" fmla="*/ 0 w 3601340"/>
              <a:gd name="connsiteY1" fmla="*/ 0 h 6881814"/>
              <a:gd name="connsiteX2" fmla="*/ 0 w 3601340"/>
              <a:gd name="connsiteY2" fmla="*/ 6881815 h 6881814"/>
              <a:gd name="connsiteX3" fmla="*/ 1064235 w 3601340"/>
              <a:gd name="connsiteY3" fmla="*/ 6881815 h 6881814"/>
              <a:gd name="connsiteX4" fmla="*/ 1441045 w 3601340"/>
              <a:gd name="connsiteY4" fmla="*/ 5490188 h 6881814"/>
              <a:gd name="connsiteX5" fmla="*/ 1835678 w 3601340"/>
              <a:gd name="connsiteY5" fmla="*/ 4034957 h 6881814"/>
              <a:gd name="connsiteX6" fmla="*/ 2045724 w 3601340"/>
              <a:gd name="connsiteY6" fmla="*/ 3914112 h 6881814"/>
              <a:gd name="connsiteX7" fmla="*/ 2166660 w 3601340"/>
              <a:gd name="connsiteY7" fmla="*/ 4124001 h 6881814"/>
              <a:gd name="connsiteX8" fmla="*/ 1906966 w 3601340"/>
              <a:gd name="connsiteY8" fmla="*/ 5081858 h 6881814"/>
              <a:gd name="connsiteX9" fmla="*/ 2027902 w 3601340"/>
              <a:gd name="connsiteY9" fmla="*/ 5291747 h 6881814"/>
              <a:gd name="connsiteX10" fmla="*/ 2227765 w 3601340"/>
              <a:gd name="connsiteY10" fmla="*/ 5198887 h 6881814"/>
              <a:gd name="connsiteX11" fmla="*/ 2570204 w 3601340"/>
              <a:gd name="connsiteY11" fmla="*/ 3923016 h 6881814"/>
              <a:gd name="connsiteX12" fmla="*/ 2602029 w 3601340"/>
              <a:gd name="connsiteY12" fmla="*/ 3799627 h 6881814"/>
              <a:gd name="connsiteX13" fmla="*/ 3601340 w 3601340"/>
              <a:gd name="connsiteY13" fmla="*/ 0 h 68818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3601340" h="6881814">
                <a:moveTo>
                  <a:pt x="3601340" y="0"/>
                </a:moveTo>
                <a:lnTo>
                  <a:pt x="0" y="0"/>
                </a:lnTo>
                <a:lnTo>
                  <a:pt x="0" y="6881815"/>
                </a:lnTo>
                <a:lnTo>
                  <a:pt x="1064235" y="6881815"/>
                </a:lnTo>
                <a:lnTo>
                  <a:pt x="1441045" y="5490188"/>
                </a:lnTo>
                <a:lnTo>
                  <a:pt x="1835678" y="4034957"/>
                </a:lnTo>
                <a:cubicBezTo>
                  <a:pt x="1859865" y="3943369"/>
                  <a:pt x="1954068" y="3889943"/>
                  <a:pt x="2045724" y="3914112"/>
                </a:cubicBezTo>
                <a:cubicBezTo>
                  <a:pt x="2137381" y="3938281"/>
                  <a:pt x="2190847" y="4032413"/>
                  <a:pt x="2166660" y="4124001"/>
                </a:cubicBezTo>
                <a:lnTo>
                  <a:pt x="1906966" y="5081858"/>
                </a:lnTo>
                <a:cubicBezTo>
                  <a:pt x="1882779" y="5173446"/>
                  <a:pt x="1936246" y="5267578"/>
                  <a:pt x="2027902" y="5291747"/>
                </a:cubicBezTo>
                <a:cubicBezTo>
                  <a:pt x="2109375" y="5313372"/>
                  <a:pt x="2193393" y="5272666"/>
                  <a:pt x="2227765" y="5198887"/>
                </a:cubicBezTo>
                <a:lnTo>
                  <a:pt x="2570204" y="3923016"/>
                </a:lnTo>
                <a:lnTo>
                  <a:pt x="2602029" y="3799627"/>
                </a:lnTo>
                <a:lnTo>
                  <a:pt x="3601340" y="0"/>
                </a:lnTo>
                <a:close/>
              </a:path>
            </a:pathLst>
          </a:custGeom>
          <a:solidFill>
            <a:srgbClr val="FFFFFF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4F200699-2797-D741-1EC1-B83FCA4B197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 flipH="1">
            <a:off x="7163691" y="0"/>
            <a:ext cx="5024825" cy="6858000"/>
          </a:xfrm>
          <a:custGeom>
            <a:avLst/>
            <a:gdLst>
              <a:gd name="connsiteX0" fmla="*/ 0 w 6064250"/>
              <a:gd name="connsiteY0" fmla="*/ 0 h 6877051"/>
              <a:gd name="connsiteX1" fmla="*/ 6064250 w 6064250"/>
              <a:gd name="connsiteY1" fmla="*/ 0 h 6877051"/>
              <a:gd name="connsiteX2" fmla="*/ 6064250 w 6064250"/>
              <a:gd name="connsiteY2" fmla="*/ 6877051 h 6877051"/>
              <a:gd name="connsiteX3" fmla="*/ 0 w 6064250"/>
              <a:gd name="connsiteY3" fmla="*/ 6877051 h 6877051"/>
              <a:gd name="connsiteX4" fmla="*/ 0 w 6064250"/>
              <a:gd name="connsiteY4" fmla="*/ 0 h 6877051"/>
              <a:gd name="connsiteX0" fmla="*/ 0 w 6064250"/>
              <a:gd name="connsiteY0" fmla="*/ 0 h 6877051"/>
              <a:gd name="connsiteX1" fmla="*/ 5840730 w 6064250"/>
              <a:gd name="connsiteY1" fmla="*/ 0 h 6877051"/>
              <a:gd name="connsiteX2" fmla="*/ 6064250 w 6064250"/>
              <a:gd name="connsiteY2" fmla="*/ 6877051 h 6877051"/>
              <a:gd name="connsiteX3" fmla="*/ 0 w 6064250"/>
              <a:gd name="connsiteY3" fmla="*/ 6877051 h 6877051"/>
              <a:gd name="connsiteX4" fmla="*/ 0 w 6064250"/>
              <a:gd name="connsiteY4" fmla="*/ 0 h 6877051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4028621 w 5840730"/>
              <a:gd name="connsiteY2" fmla="*/ 6887937 h 6887937"/>
              <a:gd name="connsiteX3" fmla="*/ 0 w 5840730"/>
              <a:gd name="connsiteY3" fmla="*/ 6877051 h 6887937"/>
              <a:gd name="connsiteX4" fmla="*/ 0 w 5840730"/>
              <a:gd name="connsiteY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028621 w 5840730"/>
              <a:gd name="connsiteY3" fmla="*/ 6887937 h 6887937"/>
              <a:gd name="connsiteX4" fmla="*/ 0 w 5840730"/>
              <a:gd name="connsiteY4" fmla="*/ 6877051 h 6887937"/>
              <a:gd name="connsiteX5" fmla="*/ 0 w 5840730"/>
              <a:gd name="connsiteY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028621 w 5840730"/>
              <a:gd name="connsiteY4" fmla="*/ 6887937 h 6887937"/>
              <a:gd name="connsiteX5" fmla="*/ 0 w 5840730"/>
              <a:gd name="connsiteY5" fmla="*/ 6877051 h 6887937"/>
              <a:gd name="connsiteX6" fmla="*/ 0 w 5840730"/>
              <a:gd name="connsiteY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785360 w 5840730"/>
              <a:gd name="connsiteY4" fmla="*/ 3926535 h 6887937"/>
              <a:gd name="connsiteX5" fmla="*/ 4028621 w 5840730"/>
              <a:gd name="connsiteY5" fmla="*/ 6887937 h 6887937"/>
              <a:gd name="connsiteX6" fmla="*/ 0 w 5840730"/>
              <a:gd name="connsiteY6" fmla="*/ 6877051 h 6887937"/>
              <a:gd name="connsiteX7" fmla="*/ 0 w 5840730"/>
              <a:gd name="connsiteY7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922520 w 5840730"/>
              <a:gd name="connsiteY4" fmla="*/ 3415995 h 6887937"/>
              <a:gd name="connsiteX5" fmla="*/ 4785360 w 5840730"/>
              <a:gd name="connsiteY5" fmla="*/ 3926535 h 6887937"/>
              <a:gd name="connsiteX6" fmla="*/ 4028621 w 5840730"/>
              <a:gd name="connsiteY6" fmla="*/ 6887937 h 6887937"/>
              <a:gd name="connsiteX7" fmla="*/ 0 w 5840730"/>
              <a:gd name="connsiteY7" fmla="*/ 6877051 h 6887937"/>
              <a:gd name="connsiteX8" fmla="*/ 0 w 5840730"/>
              <a:gd name="connsiteY8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22520 w 5840730"/>
              <a:gd name="connsiteY4" fmla="*/ 3415995 h 6887937"/>
              <a:gd name="connsiteX5" fmla="*/ 4785360 w 5840730"/>
              <a:gd name="connsiteY5" fmla="*/ 3926535 h 6887937"/>
              <a:gd name="connsiteX6" fmla="*/ 4028621 w 5840730"/>
              <a:gd name="connsiteY6" fmla="*/ 6887937 h 6887937"/>
              <a:gd name="connsiteX7" fmla="*/ 0 w 5840730"/>
              <a:gd name="connsiteY7" fmla="*/ 6877051 h 6887937"/>
              <a:gd name="connsiteX8" fmla="*/ 0 w 5840730"/>
              <a:gd name="connsiteY8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922520 w 5840730"/>
              <a:gd name="connsiteY5" fmla="*/ 3415995 h 6887937"/>
              <a:gd name="connsiteX6" fmla="*/ 4785360 w 5840730"/>
              <a:gd name="connsiteY6" fmla="*/ 3926535 h 6887937"/>
              <a:gd name="connsiteX7" fmla="*/ 4028621 w 5840730"/>
              <a:gd name="connsiteY7" fmla="*/ 6887937 h 6887937"/>
              <a:gd name="connsiteX8" fmla="*/ 0 w 5840730"/>
              <a:gd name="connsiteY8" fmla="*/ 6877051 h 6887937"/>
              <a:gd name="connsiteX9" fmla="*/ 0 w 5840730"/>
              <a:gd name="connsiteY9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4922520 w 5840730"/>
              <a:gd name="connsiteY6" fmla="*/ 3415995 h 6887937"/>
              <a:gd name="connsiteX7" fmla="*/ 4785360 w 5840730"/>
              <a:gd name="connsiteY7" fmla="*/ 3926535 h 6887937"/>
              <a:gd name="connsiteX8" fmla="*/ 4028621 w 5840730"/>
              <a:gd name="connsiteY8" fmla="*/ 6887937 h 6887937"/>
              <a:gd name="connsiteX9" fmla="*/ 0 w 5840730"/>
              <a:gd name="connsiteY9" fmla="*/ 6877051 h 6887937"/>
              <a:gd name="connsiteX10" fmla="*/ 0 w 5840730"/>
              <a:gd name="connsiteY10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922520 w 5840730"/>
              <a:gd name="connsiteY7" fmla="*/ 3415995 h 6887937"/>
              <a:gd name="connsiteX8" fmla="*/ 4785360 w 5840730"/>
              <a:gd name="connsiteY8" fmla="*/ 3926535 h 6887937"/>
              <a:gd name="connsiteX9" fmla="*/ 4028621 w 5840730"/>
              <a:gd name="connsiteY9" fmla="*/ 6887937 h 6887937"/>
              <a:gd name="connsiteX10" fmla="*/ 0 w 5840730"/>
              <a:gd name="connsiteY10" fmla="*/ 6877051 h 6887937"/>
              <a:gd name="connsiteX11" fmla="*/ 0 w 5840730"/>
              <a:gd name="connsiteY11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457700 w 5840730"/>
              <a:gd name="connsiteY7" fmla="*/ 3842715 h 6887937"/>
              <a:gd name="connsiteX8" fmla="*/ 4785360 w 5840730"/>
              <a:gd name="connsiteY8" fmla="*/ 3926535 h 6887937"/>
              <a:gd name="connsiteX9" fmla="*/ 4028621 w 5840730"/>
              <a:gd name="connsiteY9" fmla="*/ 6887937 h 6887937"/>
              <a:gd name="connsiteX10" fmla="*/ 0 w 5840730"/>
              <a:gd name="connsiteY10" fmla="*/ 6877051 h 6887937"/>
              <a:gd name="connsiteX11" fmla="*/ 0 w 5840730"/>
              <a:gd name="connsiteY11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213860 w 5840730"/>
              <a:gd name="connsiteY7" fmla="*/ 4757115 h 6887937"/>
              <a:gd name="connsiteX8" fmla="*/ 4457700 w 5840730"/>
              <a:gd name="connsiteY8" fmla="*/ 3842715 h 6887937"/>
              <a:gd name="connsiteX9" fmla="*/ 4785360 w 5840730"/>
              <a:gd name="connsiteY9" fmla="*/ 3926535 h 6887937"/>
              <a:gd name="connsiteX10" fmla="*/ 4028621 w 5840730"/>
              <a:gd name="connsiteY10" fmla="*/ 6887937 h 6887937"/>
              <a:gd name="connsiteX11" fmla="*/ 0 w 5840730"/>
              <a:gd name="connsiteY11" fmla="*/ 6877051 h 6887937"/>
              <a:gd name="connsiteX12" fmla="*/ 0 w 5840730"/>
              <a:gd name="connsiteY12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937760 w 5840730"/>
              <a:gd name="connsiteY5" fmla="*/ 16100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6532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56810 w 5840730"/>
              <a:gd name="connsiteY4" fmla="*/ 186532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33950 w 5840730"/>
              <a:gd name="connsiteY3" fmla="*/ 273781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61560 w 5840730"/>
              <a:gd name="connsiteY3" fmla="*/ 294355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42510 w 5840730"/>
              <a:gd name="connsiteY3" fmla="*/ 301975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560570 w 5840730"/>
              <a:gd name="connsiteY11" fmla="*/ 412084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09160 w 5840730"/>
              <a:gd name="connsiteY11" fmla="*/ 363316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893820 w 5840730"/>
              <a:gd name="connsiteY8" fmla="*/ 468853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893820 w 5840730"/>
              <a:gd name="connsiteY8" fmla="*/ 468853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893820 w 5840730"/>
              <a:gd name="connsiteY8" fmla="*/ 468853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655820 w 5840730"/>
              <a:gd name="connsiteY6" fmla="*/ 1770075 h 6887937"/>
              <a:gd name="connsiteX7" fmla="*/ 3893820 w 5840730"/>
              <a:gd name="connsiteY7" fmla="*/ 4688535 h 6887937"/>
              <a:gd name="connsiteX8" fmla="*/ 3992880 w 5840730"/>
              <a:gd name="connsiteY8" fmla="*/ 490570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3893820 w 5840730"/>
              <a:gd name="connsiteY6" fmla="*/ 4688535 h 6887937"/>
              <a:gd name="connsiteX7" fmla="*/ 3992880 w 5840730"/>
              <a:gd name="connsiteY7" fmla="*/ 490570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686300 w 5840730"/>
              <a:gd name="connsiteY10" fmla="*/ 371317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3893820 w 5840730"/>
              <a:gd name="connsiteY5" fmla="*/ 4688535 h 6887937"/>
              <a:gd name="connsiteX6" fmla="*/ 3992880 w 5840730"/>
              <a:gd name="connsiteY6" fmla="*/ 4905705 h 6887937"/>
              <a:gd name="connsiteX7" fmla="*/ 4213860 w 5840730"/>
              <a:gd name="connsiteY7" fmla="*/ 4757115 h 6887937"/>
              <a:gd name="connsiteX8" fmla="*/ 4457700 w 5840730"/>
              <a:gd name="connsiteY8" fmla="*/ 3842715 h 6887937"/>
              <a:gd name="connsiteX9" fmla="*/ 4686300 w 5840730"/>
              <a:gd name="connsiteY9" fmla="*/ 371317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3893820 w 5840730"/>
              <a:gd name="connsiteY4" fmla="*/ 4688535 h 6887937"/>
              <a:gd name="connsiteX5" fmla="*/ 3992880 w 5840730"/>
              <a:gd name="connsiteY5" fmla="*/ 4905705 h 6887937"/>
              <a:gd name="connsiteX6" fmla="*/ 4213860 w 5840730"/>
              <a:gd name="connsiteY6" fmla="*/ 4757115 h 6887937"/>
              <a:gd name="connsiteX7" fmla="*/ 4457700 w 5840730"/>
              <a:gd name="connsiteY7" fmla="*/ 3842715 h 6887937"/>
              <a:gd name="connsiteX8" fmla="*/ 4686300 w 5840730"/>
              <a:gd name="connsiteY8" fmla="*/ 3713175 h 6887937"/>
              <a:gd name="connsiteX9" fmla="*/ 4785360 w 5840730"/>
              <a:gd name="connsiteY9" fmla="*/ 3926535 h 6887937"/>
              <a:gd name="connsiteX10" fmla="*/ 4028621 w 5840730"/>
              <a:gd name="connsiteY10" fmla="*/ 6887937 h 6887937"/>
              <a:gd name="connsiteX11" fmla="*/ 0 w 5840730"/>
              <a:gd name="connsiteY11" fmla="*/ 6877051 h 6887937"/>
              <a:gd name="connsiteX12" fmla="*/ 0 w 5840730"/>
              <a:gd name="connsiteY12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3893820 w 5840730"/>
              <a:gd name="connsiteY3" fmla="*/ 4688535 h 6887937"/>
              <a:gd name="connsiteX4" fmla="*/ 3992880 w 5840730"/>
              <a:gd name="connsiteY4" fmla="*/ 4905705 h 6887937"/>
              <a:gd name="connsiteX5" fmla="*/ 4213860 w 5840730"/>
              <a:gd name="connsiteY5" fmla="*/ 4757115 h 6887937"/>
              <a:gd name="connsiteX6" fmla="*/ 4457700 w 5840730"/>
              <a:gd name="connsiteY6" fmla="*/ 3842715 h 6887937"/>
              <a:gd name="connsiteX7" fmla="*/ 4686300 w 5840730"/>
              <a:gd name="connsiteY7" fmla="*/ 3713175 h 6887937"/>
              <a:gd name="connsiteX8" fmla="*/ 4785360 w 5840730"/>
              <a:gd name="connsiteY8" fmla="*/ 3926535 h 6887937"/>
              <a:gd name="connsiteX9" fmla="*/ 4028621 w 5840730"/>
              <a:gd name="connsiteY9" fmla="*/ 6887937 h 6887937"/>
              <a:gd name="connsiteX10" fmla="*/ 0 w 5840730"/>
              <a:gd name="connsiteY10" fmla="*/ 6877051 h 6887937"/>
              <a:gd name="connsiteX11" fmla="*/ 0 w 5840730"/>
              <a:gd name="connsiteY11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3893820 w 5840730"/>
              <a:gd name="connsiteY2" fmla="*/ 4688535 h 6887937"/>
              <a:gd name="connsiteX3" fmla="*/ 3992880 w 5840730"/>
              <a:gd name="connsiteY3" fmla="*/ 4905705 h 6887937"/>
              <a:gd name="connsiteX4" fmla="*/ 4213860 w 5840730"/>
              <a:gd name="connsiteY4" fmla="*/ 4757115 h 6887937"/>
              <a:gd name="connsiteX5" fmla="*/ 4457700 w 5840730"/>
              <a:gd name="connsiteY5" fmla="*/ 3842715 h 6887937"/>
              <a:gd name="connsiteX6" fmla="*/ 4686300 w 5840730"/>
              <a:gd name="connsiteY6" fmla="*/ 3713175 h 6887937"/>
              <a:gd name="connsiteX7" fmla="*/ 4785360 w 5840730"/>
              <a:gd name="connsiteY7" fmla="*/ 3926535 h 6887937"/>
              <a:gd name="connsiteX8" fmla="*/ 4028621 w 5840730"/>
              <a:gd name="connsiteY8" fmla="*/ 6887937 h 6887937"/>
              <a:gd name="connsiteX9" fmla="*/ 0 w 5840730"/>
              <a:gd name="connsiteY9" fmla="*/ 6877051 h 6887937"/>
              <a:gd name="connsiteX10" fmla="*/ 0 w 5840730"/>
              <a:gd name="connsiteY10" fmla="*/ 0 h 6887937"/>
              <a:gd name="connsiteX0" fmla="*/ 0 w 4790753"/>
              <a:gd name="connsiteY0" fmla="*/ 0 h 6887937"/>
              <a:gd name="connsiteX1" fmla="*/ 2674743 w 4790753"/>
              <a:gd name="connsiteY1" fmla="*/ 49345 h 6887937"/>
              <a:gd name="connsiteX2" fmla="*/ 3893820 w 4790753"/>
              <a:gd name="connsiteY2" fmla="*/ 4688535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97763 w 4790753"/>
              <a:gd name="connsiteY1" fmla="*/ 0 h 6887937"/>
              <a:gd name="connsiteX2" fmla="*/ 3893820 w 4790753"/>
              <a:gd name="connsiteY2" fmla="*/ 4688535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97763 w 4790753"/>
              <a:gd name="connsiteY1" fmla="*/ 0 h 6887937"/>
              <a:gd name="connsiteX2" fmla="*/ 3490698 w 4790753"/>
              <a:gd name="connsiteY2" fmla="*/ 3504252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310950 w 4790753"/>
              <a:gd name="connsiteY1" fmla="*/ 0 h 6887937"/>
              <a:gd name="connsiteX2" fmla="*/ 3490698 w 4790753"/>
              <a:gd name="connsiteY2" fmla="*/ 3504252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87931 w 4790753"/>
              <a:gd name="connsiteY1" fmla="*/ 0 h 6887937"/>
              <a:gd name="connsiteX2" fmla="*/ 3490698 w 4790753"/>
              <a:gd name="connsiteY2" fmla="*/ 3504252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87931 w 4790753"/>
              <a:gd name="connsiteY1" fmla="*/ 0 h 6887937"/>
              <a:gd name="connsiteX2" fmla="*/ 3412040 w 4790753"/>
              <a:gd name="connsiteY2" fmla="*/ 3464777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87931 w 4790753"/>
              <a:gd name="connsiteY1" fmla="*/ 0 h 6887937"/>
              <a:gd name="connsiteX2" fmla="*/ 3244891 w 4790753"/>
              <a:gd name="connsiteY2" fmla="*/ 3464778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87931 w 4790753"/>
              <a:gd name="connsiteY1" fmla="*/ 0 h 6887937"/>
              <a:gd name="connsiteX2" fmla="*/ 3392375 w 4790753"/>
              <a:gd name="connsiteY2" fmla="*/ 3464779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392375 w 5110169"/>
              <a:gd name="connsiteY2" fmla="*/ 3464779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766000 w 5110169"/>
              <a:gd name="connsiteY2" fmla="*/ 4629324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716839 w 5110169"/>
              <a:gd name="connsiteY2" fmla="*/ 4550372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589019 w 5110169"/>
              <a:gd name="connsiteY2" fmla="*/ 4510896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3953550 w 5110169"/>
              <a:gd name="connsiteY3" fmla="*/ 5034002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3953550 w 5110169"/>
              <a:gd name="connsiteY3" fmla="*/ 5300466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4042040 w 5110169"/>
              <a:gd name="connsiteY3" fmla="*/ 5566930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4032208 w 5110169"/>
              <a:gd name="connsiteY3" fmla="*/ 5379419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05329 w 5110169"/>
              <a:gd name="connsiteY2" fmla="*/ 4974740 h 6887937"/>
              <a:gd name="connsiteX3" fmla="*/ 4032208 w 5110169"/>
              <a:gd name="connsiteY3" fmla="*/ 5379419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775832 w 5110169"/>
              <a:gd name="connsiteY2" fmla="*/ 5033954 h 6887937"/>
              <a:gd name="connsiteX3" fmla="*/ 4032208 w 5110169"/>
              <a:gd name="connsiteY3" fmla="*/ 5379419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32208 w 5110169"/>
              <a:gd name="connsiteY3" fmla="*/ 5379419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3935730 w 5110169"/>
              <a:gd name="connsiteY5" fmla="*/ 417542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3935730 w 5110169"/>
              <a:gd name="connsiteY5" fmla="*/ 4175425 h 6887937"/>
              <a:gd name="connsiteX6" fmla="*/ 4061460 w 5110169"/>
              <a:gd name="connsiteY6" fmla="*/ 3931157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3935730 w 5110169"/>
              <a:gd name="connsiteY5" fmla="*/ 4175425 h 6887937"/>
              <a:gd name="connsiteX6" fmla="*/ 4061460 w 5110169"/>
              <a:gd name="connsiteY6" fmla="*/ 3931157 h 6887937"/>
              <a:gd name="connsiteX7" fmla="*/ 4198620 w 5110169"/>
              <a:gd name="connsiteY7" fmla="*/ 4133044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3935730 w 5110169"/>
              <a:gd name="connsiteY5" fmla="*/ 4175425 h 6887937"/>
              <a:gd name="connsiteX6" fmla="*/ 4061460 w 5110169"/>
              <a:gd name="connsiteY6" fmla="*/ 3931157 h 6887937"/>
              <a:gd name="connsiteX7" fmla="*/ 4251960 w 5110169"/>
              <a:gd name="connsiteY7" fmla="*/ 4071856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030921"/>
              <a:gd name="connsiteY0" fmla="*/ 0 h 6877051"/>
              <a:gd name="connsiteX1" fmla="*/ 2487931 w 5030921"/>
              <a:gd name="connsiteY1" fmla="*/ 0 h 6877051"/>
              <a:gd name="connsiteX2" fmla="*/ 3834825 w 5030921"/>
              <a:gd name="connsiteY2" fmla="*/ 5142514 h 6877051"/>
              <a:gd name="connsiteX3" fmla="*/ 4074118 w 5030921"/>
              <a:gd name="connsiteY3" fmla="*/ 5314407 h 6877051"/>
              <a:gd name="connsiteX4" fmla="*/ 4168140 w 5030921"/>
              <a:gd name="connsiteY4" fmla="*/ 5055407 h 6877051"/>
              <a:gd name="connsiteX5" fmla="*/ 3935730 w 5030921"/>
              <a:gd name="connsiteY5" fmla="*/ 4175425 h 6877051"/>
              <a:gd name="connsiteX6" fmla="*/ 4061460 w 5030921"/>
              <a:gd name="connsiteY6" fmla="*/ 3931157 h 6877051"/>
              <a:gd name="connsiteX7" fmla="*/ 4251960 w 5030921"/>
              <a:gd name="connsiteY7" fmla="*/ 4071856 h 6877051"/>
              <a:gd name="connsiteX8" fmla="*/ 5030921 w 5030921"/>
              <a:gd name="connsiteY8" fmla="*/ 6875699 h 6877051"/>
              <a:gd name="connsiteX9" fmla="*/ 0 w 5030921"/>
              <a:gd name="connsiteY9" fmla="*/ 6877051 h 6877051"/>
              <a:gd name="connsiteX10" fmla="*/ 0 w 5030921"/>
              <a:gd name="connsiteY10" fmla="*/ 0 h 6877051"/>
              <a:gd name="connsiteX0" fmla="*/ 0 w 4963865"/>
              <a:gd name="connsiteY0" fmla="*/ 0 h 6877051"/>
              <a:gd name="connsiteX1" fmla="*/ 2487931 w 4963865"/>
              <a:gd name="connsiteY1" fmla="*/ 0 h 6877051"/>
              <a:gd name="connsiteX2" fmla="*/ 3834825 w 4963865"/>
              <a:gd name="connsiteY2" fmla="*/ 5142514 h 6877051"/>
              <a:gd name="connsiteX3" fmla="*/ 4074118 w 4963865"/>
              <a:gd name="connsiteY3" fmla="*/ 5314407 h 6877051"/>
              <a:gd name="connsiteX4" fmla="*/ 4168140 w 4963865"/>
              <a:gd name="connsiteY4" fmla="*/ 5055407 h 6877051"/>
              <a:gd name="connsiteX5" fmla="*/ 3935730 w 4963865"/>
              <a:gd name="connsiteY5" fmla="*/ 4175425 h 6877051"/>
              <a:gd name="connsiteX6" fmla="*/ 4061460 w 4963865"/>
              <a:gd name="connsiteY6" fmla="*/ 3931157 h 6877051"/>
              <a:gd name="connsiteX7" fmla="*/ 4251960 w 4963865"/>
              <a:gd name="connsiteY7" fmla="*/ 4071856 h 6877051"/>
              <a:gd name="connsiteX8" fmla="*/ 4963865 w 4963865"/>
              <a:gd name="connsiteY8" fmla="*/ 6875699 h 6877051"/>
              <a:gd name="connsiteX9" fmla="*/ 0 w 4963865"/>
              <a:gd name="connsiteY9" fmla="*/ 6877051 h 6877051"/>
              <a:gd name="connsiteX10" fmla="*/ 0 w 4963865"/>
              <a:gd name="connsiteY10" fmla="*/ 0 h 6877051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9198 w 5024825"/>
              <a:gd name="connsiteY3" fmla="*/ 5441882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9198 w 5024825"/>
              <a:gd name="connsiteY3" fmla="*/ 5441882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9198 w 5024825"/>
              <a:gd name="connsiteY3" fmla="*/ 5441882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024825" h="6881818">
                <a:moveTo>
                  <a:pt x="0" y="0"/>
                </a:moveTo>
                <a:lnTo>
                  <a:pt x="2487931" y="0"/>
                </a:lnTo>
                <a:lnTo>
                  <a:pt x="3834825" y="5142514"/>
                </a:lnTo>
                <a:cubicBezTo>
                  <a:pt x="3851116" y="5182666"/>
                  <a:pt x="3878538" y="5351369"/>
                  <a:pt x="4048718" y="5314407"/>
                </a:cubicBezTo>
                <a:cubicBezTo>
                  <a:pt x="4218898" y="5277445"/>
                  <a:pt x="4184015" y="5205230"/>
                  <a:pt x="4168140" y="5055407"/>
                </a:cubicBezTo>
                <a:lnTo>
                  <a:pt x="3935730" y="4175425"/>
                </a:lnTo>
                <a:cubicBezTo>
                  <a:pt x="3924300" y="4083966"/>
                  <a:pt x="3902710" y="3989870"/>
                  <a:pt x="4061460" y="3941355"/>
                </a:cubicBezTo>
                <a:cubicBezTo>
                  <a:pt x="4194810" y="3923207"/>
                  <a:pt x="4213860" y="4007005"/>
                  <a:pt x="4251960" y="4071856"/>
                </a:cubicBezTo>
                <a:lnTo>
                  <a:pt x="5024825" y="6881818"/>
                </a:lnTo>
                <a:lnTo>
                  <a:pt x="0" y="6877051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</p:spPr>
        <p:txBody>
          <a:bodyPr anchor="ctr"/>
          <a:lstStyle>
            <a:lvl1pPr algn="ctr">
              <a:defRPr baseline="-25000"/>
            </a:lvl1pPr>
          </a:lstStyle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96322" y="320040"/>
            <a:ext cx="6732237" cy="1017147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3600" spc="100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Add title here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5E91AD6-E4A6-F082-0E76-DAF7D57B516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24242" y="1749479"/>
            <a:ext cx="788639" cy="533400"/>
          </a:xfrm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5400" b="0" spc="100" baseline="-25000">
                <a:solidFill>
                  <a:schemeClr val="tx2"/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o1.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6B00516E-9699-821C-0371-67A8478E101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643379" y="1749479"/>
            <a:ext cx="5885179" cy="533400"/>
          </a:xfrm>
        </p:spPr>
        <p:txBody>
          <a:bodyPr bIns="0" anchor="b">
            <a:normAutofit/>
          </a:bodyPr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7C72C187-9B88-8558-E9E7-CA189DF0EF3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24242" y="2378035"/>
            <a:ext cx="788639" cy="533400"/>
          </a:xfrm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4400" b="0" spc="100" baseline="-25000">
                <a:solidFill>
                  <a:schemeClr val="tx2"/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o2.</a:t>
            </a:r>
          </a:p>
        </p:txBody>
      </p:sp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9366E515-A368-5E2D-8A9F-6BDBB76BC87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643379" y="2378035"/>
            <a:ext cx="5885179" cy="533400"/>
          </a:xfrm>
        </p:spPr>
        <p:txBody>
          <a:bodyPr bIns="0" anchor="b">
            <a:normAutofit/>
          </a:bodyPr>
          <a:lstStyle>
            <a:lvl1pPr marL="0" indent="0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7" name="Text Placeholder 7">
            <a:extLst>
              <a:ext uri="{FF2B5EF4-FFF2-40B4-BE49-F238E27FC236}">
                <a16:creationId xmlns:a16="http://schemas.microsoft.com/office/drawing/2014/main" id="{1F522536-6FE3-2618-BC24-8C518818587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24242" y="3006909"/>
            <a:ext cx="788639" cy="533400"/>
          </a:xfrm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4400" b="0" spc="100" baseline="-25000">
                <a:solidFill>
                  <a:schemeClr val="tx2"/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o3.</a:t>
            </a:r>
          </a:p>
        </p:txBody>
      </p:sp>
      <p:sp>
        <p:nvSpPr>
          <p:cNvPr id="16" name="Text Placeholder 12">
            <a:extLst>
              <a:ext uri="{FF2B5EF4-FFF2-40B4-BE49-F238E27FC236}">
                <a16:creationId xmlns:a16="http://schemas.microsoft.com/office/drawing/2014/main" id="{89C1155B-B06D-77D5-B3DC-9CEAEDF2D61F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643379" y="3009613"/>
            <a:ext cx="5885179" cy="533400"/>
          </a:xfrm>
        </p:spPr>
        <p:txBody>
          <a:bodyPr bIns="0" anchor="b">
            <a:normAutofit/>
          </a:bodyPr>
          <a:lstStyle>
            <a:lvl1pPr marL="0" indent="0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F3A36BC1-799A-6623-E5E3-1190C0C7C47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24242" y="3635783"/>
            <a:ext cx="788639" cy="533400"/>
          </a:xfrm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4400" b="0" spc="100" baseline="-25000">
                <a:solidFill>
                  <a:schemeClr val="tx2"/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o4.</a:t>
            </a:r>
          </a:p>
        </p:txBody>
      </p:sp>
      <p:sp>
        <p:nvSpPr>
          <p:cNvPr id="17" name="Text Placeholder 12">
            <a:extLst>
              <a:ext uri="{FF2B5EF4-FFF2-40B4-BE49-F238E27FC236}">
                <a16:creationId xmlns:a16="http://schemas.microsoft.com/office/drawing/2014/main" id="{92954362-36EF-4B42-19C7-6132A7E2A875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643379" y="3638169"/>
            <a:ext cx="5885179" cy="533400"/>
          </a:xfrm>
        </p:spPr>
        <p:txBody>
          <a:bodyPr bIns="0" anchor="b"/>
          <a:lstStyle>
            <a:lvl1pPr marL="0" indent="0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9EF1DED4-DCEF-D1F3-17B9-BC29651F7DE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24242" y="4264656"/>
            <a:ext cx="788639" cy="533400"/>
          </a:xfrm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4400" b="0" spc="100" baseline="-25000">
                <a:solidFill>
                  <a:schemeClr val="tx2"/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o5.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A57B871C-EE51-327F-62B1-79B005BD932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643379" y="4269747"/>
            <a:ext cx="5885179" cy="533400"/>
          </a:xfrm>
        </p:spPr>
        <p:txBody>
          <a:bodyPr bIns="0" anchor="b"/>
          <a:lstStyle>
            <a:lvl1pPr marL="0" indent="0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C01359A1-A1B1-9DC6-08B9-8042E7FBA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rot="10800000" flipH="1">
            <a:off x="6889763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Footer Placeholder 8">
            <a:extLst>
              <a:ext uri="{FF2B5EF4-FFF2-40B4-BE49-F238E27FC236}">
                <a16:creationId xmlns:a16="http://schemas.microsoft.com/office/drawing/2014/main" id="{28D89004-F984-BB7D-2489-E7EC551298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24241" y="6290774"/>
            <a:ext cx="6637071" cy="365125"/>
          </a:xfrm>
          <a:prstGeom prst="rect">
            <a:avLst/>
          </a:prstGeom>
        </p:spPr>
        <p:txBody>
          <a:bodyPr/>
          <a:lstStyle>
            <a:lvl1pPr>
              <a:defRPr sz="1100" b="0" i="0" cap="all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CSP Training Module Name: Presentation Template Created by PR</a:t>
            </a:r>
            <a:endParaRPr lang="en-US" dirty="0"/>
          </a:p>
        </p:txBody>
      </p:sp>
      <p:sp>
        <p:nvSpPr>
          <p:cNvPr id="21" name="Slide Number Placeholder 9">
            <a:extLst>
              <a:ext uri="{FF2B5EF4-FFF2-40B4-BE49-F238E27FC236}">
                <a16:creationId xmlns:a16="http://schemas.microsoft.com/office/drawing/2014/main" id="{E2790754-E9EF-9F79-825B-5AB348DFA62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68546" y="6290774"/>
            <a:ext cx="617912" cy="365125"/>
          </a:xfrm>
          <a:prstGeom prst="rect">
            <a:avLst/>
          </a:prstGeom>
        </p:spPr>
        <p:txBody>
          <a:bodyPr/>
          <a:lstStyle>
            <a:lvl1pPr algn="r">
              <a:defRPr sz="1100" b="0" i="0">
                <a:solidFill>
                  <a:schemeClr val="bg1"/>
                </a:solidFill>
                <a:latin typeface="+mn-lt"/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05338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genda - Topic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7B8C35C0-4758-2887-0763-E78795846C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093537" y="-1946"/>
            <a:ext cx="3601340" cy="6881814"/>
          </a:xfrm>
          <a:custGeom>
            <a:avLst/>
            <a:gdLst>
              <a:gd name="connsiteX0" fmla="*/ 3601340 w 3601340"/>
              <a:gd name="connsiteY0" fmla="*/ 0 h 6881814"/>
              <a:gd name="connsiteX1" fmla="*/ 0 w 3601340"/>
              <a:gd name="connsiteY1" fmla="*/ 0 h 6881814"/>
              <a:gd name="connsiteX2" fmla="*/ 0 w 3601340"/>
              <a:gd name="connsiteY2" fmla="*/ 6881815 h 6881814"/>
              <a:gd name="connsiteX3" fmla="*/ 1064235 w 3601340"/>
              <a:gd name="connsiteY3" fmla="*/ 6881815 h 6881814"/>
              <a:gd name="connsiteX4" fmla="*/ 1441045 w 3601340"/>
              <a:gd name="connsiteY4" fmla="*/ 5490188 h 6881814"/>
              <a:gd name="connsiteX5" fmla="*/ 1835678 w 3601340"/>
              <a:gd name="connsiteY5" fmla="*/ 4034957 h 6881814"/>
              <a:gd name="connsiteX6" fmla="*/ 2045724 w 3601340"/>
              <a:gd name="connsiteY6" fmla="*/ 3914112 h 6881814"/>
              <a:gd name="connsiteX7" fmla="*/ 2166660 w 3601340"/>
              <a:gd name="connsiteY7" fmla="*/ 4124001 h 6881814"/>
              <a:gd name="connsiteX8" fmla="*/ 1906966 w 3601340"/>
              <a:gd name="connsiteY8" fmla="*/ 5081858 h 6881814"/>
              <a:gd name="connsiteX9" fmla="*/ 2027902 w 3601340"/>
              <a:gd name="connsiteY9" fmla="*/ 5291747 h 6881814"/>
              <a:gd name="connsiteX10" fmla="*/ 2227765 w 3601340"/>
              <a:gd name="connsiteY10" fmla="*/ 5198887 h 6881814"/>
              <a:gd name="connsiteX11" fmla="*/ 2570204 w 3601340"/>
              <a:gd name="connsiteY11" fmla="*/ 3923016 h 6881814"/>
              <a:gd name="connsiteX12" fmla="*/ 2602029 w 3601340"/>
              <a:gd name="connsiteY12" fmla="*/ 3799627 h 6881814"/>
              <a:gd name="connsiteX13" fmla="*/ 3601340 w 3601340"/>
              <a:gd name="connsiteY13" fmla="*/ 0 h 68818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3601340" h="6881814">
                <a:moveTo>
                  <a:pt x="3601340" y="0"/>
                </a:moveTo>
                <a:lnTo>
                  <a:pt x="0" y="0"/>
                </a:lnTo>
                <a:lnTo>
                  <a:pt x="0" y="6881815"/>
                </a:lnTo>
                <a:lnTo>
                  <a:pt x="1064235" y="6881815"/>
                </a:lnTo>
                <a:lnTo>
                  <a:pt x="1441045" y="5490188"/>
                </a:lnTo>
                <a:lnTo>
                  <a:pt x="1835678" y="4034957"/>
                </a:lnTo>
                <a:cubicBezTo>
                  <a:pt x="1859865" y="3943369"/>
                  <a:pt x="1954068" y="3889943"/>
                  <a:pt x="2045724" y="3914112"/>
                </a:cubicBezTo>
                <a:cubicBezTo>
                  <a:pt x="2137381" y="3938281"/>
                  <a:pt x="2190847" y="4032413"/>
                  <a:pt x="2166660" y="4124001"/>
                </a:cubicBezTo>
                <a:lnTo>
                  <a:pt x="1906966" y="5081858"/>
                </a:lnTo>
                <a:cubicBezTo>
                  <a:pt x="1882779" y="5173446"/>
                  <a:pt x="1936246" y="5267578"/>
                  <a:pt x="2027902" y="5291747"/>
                </a:cubicBezTo>
                <a:cubicBezTo>
                  <a:pt x="2109375" y="5313372"/>
                  <a:pt x="2193393" y="5272666"/>
                  <a:pt x="2227765" y="5198887"/>
                </a:cubicBezTo>
                <a:lnTo>
                  <a:pt x="2570204" y="3923016"/>
                </a:lnTo>
                <a:lnTo>
                  <a:pt x="2602029" y="3799627"/>
                </a:lnTo>
                <a:lnTo>
                  <a:pt x="3601340" y="0"/>
                </a:lnTo>
                <a:close/>
              </a:path>
            </a:pathLst>
          </a:custGeom>
          <a:solidFill>
            <a:srgbClr val="FFFFFF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4F200699-2797-D741-1EC1-B83FCA4B197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 flipH="1">
            <a:off x="7163691" y="0"/>
            <a:ext cx="5024825" cy="6858000"/>
          </a:xfrm>
          <a:custGeom>
            <a:avLst/>
            <a:gdLst>
              <a:gd name="connsiteX0" fmla="*/ 0 w 6064250"/>
              <a:gd name="connsiteY0" fmla="*/ 0 h 6877051"/>
              <a:gd name="connsiteX1" fmla="*/ 6064250 w 6064250"/>
              <a:gd name="connsiteY1" fmla="*/ 0 h 6877051"/>
              <a:gd name="connsiteX2" fmla="*/ 6064250 w 6064250"/>
              <a:gd name="connsiteY2" fmla="*/ 6877051 h 6877051"/>
              <a:gd name="connsiteX3" fmla="*/ 0 w 6064250"/>
              <a:gd name="connsiteY3" fmla="*/ 6877051 h 6877051"/>
              <a:gd name="connsiteX4" fmla="*/ 0 w 6064250"/>
              <a:gd name="connsiteY4" fmla="*/ 0 h 6877051"/>
              <a:gd name="connsiteX0" fmla="*/ 0 w 6064250"/>
              <a:gd name="connsiteY0" fmla="*/ 0 h 6877051"/>
              <a:gd name="connsiteX1" fmla="*/ 5840730 w 6064250"/>
              <a:gd name="connsiteY1" fmla="*/ 0 h 6877051"/>
              <a:gd name="connsiteX2" fmla="*/ 6064250 w 6064250"/>
              <a:gd name="connsiteY2" fmla="*/ 6877051 h 6877051"/>
              <a:gd name="connsiteX3" fmla="*/ 0 w 6064250"/>
              <a:gd name="connsiteY3" fmla="*/ 6877051 h 6877051"/>
              <a:gd name="connsiteX4" fmla="*/ 0 w 6064250"/>
              <a:gd name="connsiteY4" fmla="*/ 0 h 6877051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4028621 w 5840730"/>
              <a:gd name="connsiteY2" fmla="*/ 6887937 h 6887937"/>
              <a:gd name="connsiteX3" fmla="*/ 0 w 5840730"/>
              <a:gd name="connsiteY3" fmla="*/ 6877051 h 6887937"/>
              <a:gd name="connsiteX4" fmla="*/ 0 w 5840730"/>
              <a:gd name="connsiteY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028621 w 5840730"/>
              <a:gd name="connsiteY3" fmla="*/ 6887937 h 6887937"/>
              <a:gd name="connsiteX4" fmla="*/ 0 w 5840730"/>
              <a:gd name="connsiteY4" fmla="*/ 6877051 h 6887937"/>
              <a:gd name="connsiteX5" fmla="*/ 0 w 5840730"/>
              <a:gd name="connsiteY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028621 w 5840730"/>
              <a:gd name="connsiteY4" fmla="*/ 6887937 h 6887937"/>
              <a:gd name="connsiteX5" fmla="*/ 0 w 5840730"/>
              <a:gd name="connsiteY5" fmla="*/ 6877051 h 6887937"/>
              <a:gd name="connsiteX6" fmla="*/ 0 w 5840730"/>
              <a:gd name="connsiteY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785360 w 5840730"/>
              <a:gd name="connsiteY4" fmla="*/ 3926535 h 6887937"/>
              <a:gd name="connsiteX5" fmla="*/ 4028621 w 5840730"/>
              <a:gd name="connsiteY5" fmla="*/ 6887937 h 6887937"/>
              <a:gd name="connsiteX6" fmla="*/ 0 w 5840730"/>
              <a:gd name="connsiteY6" fmla="*/ 6877051 h 6887937"/>
              <a:gd name="connsiteX7" fmla="*/ 0 w 5840730"/>
              <a:gd name="connsiteY7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922520 w 5840730"/>
              <a:gd name="connsiteY4" fmla="*/ 3415995 h 6887937"/>
              <a:gd name="connsiteX5" fmla="*/ 4785360 w 5840730"/>
              <a:gd name="connsiteY5" fmla="*/ 3926535 h 6887937"/>
              <a:gd name="connsiteX6" fmla="*/ 4028621 w 5840730"/>
              <a:gd name="connsiteY6" fmla="*/ 6887937 h 6887937"/>
              <a:gd name="connsiteX7" fmla="*/ 0 w 5840730"/>
              <a:gd name="connsiteY7" fmla="*/ 6877051 h 6887937"/>
              <a:gd name="connsiteX8" fmla="*/ 0 w 5840730"/>
              <a:gd name="connsiteY8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22520 w 5840730"/>
              <a:gd name="connsiteY4" fmla="*/ 3415995 h 6887937"/>
              <a:gd name="connsiteX5" fmla="*/ 4785360 w 5840730"/>
              <a:gd name="connsiteY5" fmla="*/ 3926535 h 6887937"/>
              <a:gd name="connsiteX6" fmla="*/ 4028621 w 5840730"/>
              <a:gd name="connsiteY6" fmla="*/ 6887937 h 6887937"/>
              <a:gd name="connsiteX7" fmla="*/ 0 w 5840730"/>
              <a:gd name="connsiteY7" fmla="*/ 6877051 h 6887937"/>
              <a:gd name="connsiteX8" fmla="*/ 0 w 5840730"/>
              <a:gd name="connsiteY8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922520 w 5840730"/>
              <a:gd name="connsiteY5" fmla="*/ 3415995 h 6887937"/>
              <a:gd name="connsiteX6" fmla="*/ 4785360 w 5840730"/>
              <a:gd name="connsiteY6" fmla="*/ 3926535 h 6887937"/>
              <a:gd name="connsiteX7" fmla="*/ 4028621 w 5840730"/>
              <a:gd name="connsiteY7" fmla="*/ 6887937 h 6887937"/>
              <a:gd name="connsiteX8" fmla="*/ 0 w 5840730"/>
              <a:gd name="connsiteY8" fmla="*/ 6877051 h 6887937"/>
              <a:gd name="connsiteX9" fmla="*/ 0 w 5840730"/>
              <a:gd name="connsiteY9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4922520 w 5840730"/>
              <a:gd name="connsiteY6" fmla="*/ 3415995 h 6887937"/>
              <a:gd name="connsiteX7" fmla="*/ 4785360 w 5840730"/>
              <a:gd name="connsiteY7" fmla="*/ 3926535 h 6887937"/>
              <a:gd name="connsiteX8" fmla="*/ 4028621 w 5840730"/>
              <a:gd name="connsiteY8" fmla="*/ 6887937 h 6887937"/>
              <a:gd name="connsiteX9" fmla="*/ 0 w 5840730"/>
              <a:gd name="connsiteY9" fmla="*/ 6877051 h 6887937"/>
              <a:gd name="connsiteX10" fmla="*/ 0 w 5840730"/>
              <a:gd name="connsiteY10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922520 w 5840730"/>
              <a:gd name="connsiteY7" fmla="*/ 3415995 h 6887937"/>
              <a:gd name="connsiteX8" fmla="*/ 4785360 w 5840730"/>
              <a:gd name="connsiteY8" fmla="*/ 3926535 h 6887937"/>
              <a:gd name="connsiteX9" fmla="*/ 4028621 w 5840730"/>
              <a:gd name="connsiteY9" fmla="*/ 6887937 h 6887937"/>
              <a:gd name="connsiteX10" fmla="*/ 0 w 5840730"/>
              <a:gd name="connsiteY10" fmla="*/ 6877051 h 6887937"/>
              <a:gd name="connsiteX11" fmla="*/ 0 w 5840730"/>
              <a:gd name="connsiteY11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457700 w 5840730"/>
              <a:gd name="connsiteY7" fmla="*/ 3842715 h 6887937"/>
              <a:gd name="connsiteX8" fmla="*/ 4785360 w 5840730"/>
              <a:gd name="connsiteY8" fmla="*/ 3926535 h 6887937"/>
              <a:gd name="connsiteX9" fmla="*/ 4028621 w 5840730"/>
              <a:gd name="connsiteY9" fmla="*/ 6887937 h 6887937"/>
              <a:gd name="connsiteX10" fmla="*/ 0 w 5840730"/>
              <a:gd name="connsiteY10" fmla="*/ 6877051 h 6887937"/>
              <a:gd name="connsiteX11" fmla="*/ 0 w 5840730"/>
              <a:gd name="connsiteY11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213860 w 5840730"/>
              <a:gd name="connsiteY7" fmla="*/ 4757115 h 6887937"/>
              <a:gd name="connsiteX8" fmla="*/ 4457700 w 5840730"/>
              <a:gd name="connsiteY8" fmla="*/ 3842715 h 6887937"/>
              <a:gd name="connsiteX9" fmla="*/ 4785360 w 5840730"/>
              <a:gd name="connsiteY9" fmla="*/ 3926535 h 6887937"/>
              <a:gd name="connsiteX10" fmla="*/ 4028621 w 5840730"/>
              <a:gd name="connsiteY10" fmla="*/ 6887937 h 6887937"/>
              <a:gd name="connsiteX11" fmla="*/ 0 w 5840730"/>
              <a:gd name="connsiteY11" fmla="*/ 6877051 h 6887937"/>
              <a:gd name="connsiteX12" fmla="*/ 0 w 5840730"/>
              <a:gd name="connsiteY12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937760 w 5840730"/>
              <a:gd name="connsiteY5" fmla="*/ 16100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6532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56810 w 5840730"/>
              <a:gd name="connsiteY4" fmla="*/ 186532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33950 w 5840730"/>
              <a:gd name="connsiteY3" fmla="*/ 273781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61560 w 5840730"/>
              <a:gd name="connsiteY3" fmla="*/ 294355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42510 w 5840730"/>
              <a:gd name="connsiteY3" fmla="*/ 301975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560570 w 5840730"/>
              <a:gd name="connsiteY11" fmla="*/ 412084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09160 w 5840730"/>
              <a:gd name="connsiteY11" fmla="*/ 363316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893820 w 5840730"/>
              <a:gd name="connsiteY8" fmla="*/ 468853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893820 w 5840730"/>
              <a:gd name="connsiteY8" fmla="*/ 468853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893820 w 5840730"/>
              <a:gd name="connsiteY8" fmla="*/ 468853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655820 w 5840730"/>
              <a:gd name="connsiteY6" fmla="*/ 1770075 h 6887937"/>
              <a:gd name="connsiteX7" fmla="*/ 3893820 w 5840730"/>
              <a:gd name="connsiteY7" fmla="*/ 4688535 h 6887937"/>
              <a:gd name="connsiteX8" fmla="*/ 3992880 w 5840730"/>
              <a:gd name="connsiteY8" fmla="*/ 490570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3893820 w 5840730"/>
              <a:gd name="connsiteY6" fmla="*/ 4688535 h 6887937"/>
              <a:gd name="connsiteX7" fmla="*/ 3992880 w 5840730"/>
              <a:gd name="connsiteY7" fmla="*/ 490570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686300 w 5840730"/>
              <a:gd name="connsiteY10" fmla="*/ 371317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3893820 w 5840730"/>
              <a:gd name="connsiteY5" fmla="*/ 4688535 h 6887937"/>
              <a:gd name="connsiteX6" fmla="*/ 3992880 w 5840730"/>
              <a:gd name="connsiteY6" fmla="*/ 4905705 h 6887937"/>
              <a:gd name="connsiteX7" fmla="*/ 4213860 w 5840730"/>
              <a:gd name="connsiteY7" fmla="*/ 4757115 h 6887937"/>
              <a:gd name="connsiteX8" fmla="*/ 4457700 w 5840730"/>
              <a:gd name="connsiteY8" fmla="*/ 3842715 h 6887937"/>
              <a:gd name="connsiteX9" fmla="*/ 4686300 w 5840730"/>
              <a:gd name="connsiteY9" fmla="*/ 371317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3893820 w 5840730"/>
              <a:gd name="connsiteY4" fmla="*/ 4688535 h 6887937"/>
              <a:gd name="connsiteX5" fmla="*/ 3992880 w 5840730"/>
              <a:gd name="connsiteY5" fmla="*/ 4905705 h 6887937"/>
              <a:gd name="connsiteX6" fmla="*/ 4213860 w 5840730"/>
              <a:gd name="connsiteY6" fmla="*/ 4757115 h 6887937"/>
              <a:gd name="connsiteX7" fmla="*/ 4457700 w 5840730"/>
              <a:gd name="connsiteY7" fmla="*/ 3842715 h 6887937"/>
              <a:gd name="connsiteX8" fmla="*/ 4686300 w 5840730"/>
              <a:gd name="connsiteY8" fmla="*/ 3713175 h 6887937"/>
              <a:gd name="connsiteX9" fmla="*/ 4785360 w 5840730"/>
              <a:gd name="connsiteY9" fmla="*/ 3926535 h 6887937"/>
              <a:gd name="connsiteX10" fmla="*/ 4028621 w 5840730"/>
              <a:gd name="connsiteY10" fmla="*/ 6887937 h 6887937"/>
              <a:gd name="connsiteX11" fmla="*/ 0 w 5840730"/>
              <a:gd name="connsiteY11" fmla="*/ 6877051 h 6887937"/>
              <a:gd name="connsiteX12" fmla="*/ 0 w 5840730"/>
              <a:gd name="connsiteY12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3893820 w 5840730"/>
              <a:gd name="connsiteY3" fmla="*/ 4688535 h 6887937"/>
              <a:gd name="connsiteX4" fmla="*/ 3992880 w 5840730"/>
              <a:gd name="connsiteY4" fmla="*/ 4905705 h 6887937"/>
              <a:gd name="connsiteX5" fmla="*/ 4213860 w 5840730"/>
              <a:gd name="connsiteY5" fmla="*/ 4757115 h 6887937"/>
              <a:gd name="connsiteX6" fmla="*/ 4457700 w 5840730"/>
              <a:gd name="connsiteY6" fmla="*/ 3842715 h 6887937"/>
              <a:gd name="connsiteX7" fmla="*/ 4686300 w 5840730"/>
              <a:gd name="connsiteY7" fmla="*/ 3713175 h 6887937"/>
              <a:gd name="connsiteX8" fmla="*/ 4785360 w 5840730"/>
              <a:gd name="connsiteY8" fmla="*/ 3926535 h 6887937"/>
              <a:gd name="connsiteX9" fmla="*/ 4028621 w 5840730"/>
              <a:gd name="connsiteY9" fmla="*/ 6887937 h 6887937"/>
              <a:gd name="connsiteX10" fmla="*/ 0 w 5840730"/>
              <a:gd name="connsiteY10" fmla="*/ 6877051 h 6887937"/>
              <a:gd name="connsiteX11" fmla="*/ 0 w 5840730"/>
              <a:gd name="connsiteY11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3893820 w 5840730"/>
              <a:gd name="connsiteY2" fmla="*/ 4688535 h 6887937"/>
              <a:gd name="connsiteX3" fmla="*/ 3992880 w 5840730"/>
              <a:gd name="connsiteY3" fmla="*/ 4905705 h 6887937"/>
              <a:gd name="connsiteX4" fmla="*/ 4213860 w 5840730"/>
              <a:gd name="connsiteY4" fmla="*/ 4757115 h 6887937"/>
              <a:gd name="connsiteX5" fmla="*/ 4457700 w 5840730"/>
              <a:gd name="connsiteY5" fmla="*/ 3842715 h 6887937"/>
              <a:gd name="connsiteX6" fmla="*/ 4686300 w 5840730"/>
              <a:gd name="connsiteY6" fmla="*/ 3713175 h 6887937"/>
              <a:gd name="connsiteX7" fmla="*/ 4785360 w 5840730"/>
              <a:gd name="connsiteY7" fmla="*/ 3926535 h 6887937"/>
              <a:gd name="connsiteX8" fmla="*/ 4028621 w 5840730"/>
              <a:gd name="connsiteY8" fmla="*/ 6887937 h 6887937"/>
              <a:gd name="connsiteX9" fmla="*/ 0 w 5840730"/>
              <a:gd name="connsiteY9" fmla="*/ 6877051 h 6887937"/>
              <a:gd name="connsiteX10" fmla="*/ 0 w 5840730"/>
              <a:gd name="connsiteY10" fmla="*/ 0 h 6887937"/>
              <a:gd name="connsiteX0" fmla="*/ 0 w 4790753"/>
              <a:gd name="connsiteY0" fmla="*/ 0 h 6887937"/>
              <a:gd name="connsiteX1" fmla="*/ 2674743 w 4790753"/>
              <a:gd name="connsiteY1" fmla="*/ 49345 h 6887937"/>
              <a:gd name="connsiteX2" fmla="*/ 3893820 w 4790753"/>
              <a:gd name="connsiteY2" fmla="*/ 4688535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97763 w 4790753"/>
              <a:gd name="connsiteY1" fmla="*/ 0 h 6887937"/>
              <a:gd name="connsiteX2" fmla="*/ 3893820 w 4790753"/>
              <a:gd name="connsiteY2" fmla="*/ 4688535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97763 w 4790753"/>
              <a:gd name="connsiteY1" fmla="*/ 0 h 6887937"/>
              <a:gd name="connsiteX2" fmla="*/ 3490698 w 4790753"/>
              <a:gd name="connsiteY2" fmla="*/ 3504252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310950 w 4790753"/>
              <a:gd name="connsiteY1" fmla="*/ 0 h 6887937"/>
              <a:gd name="connsiteX2" fmla="*/ 3490698 w 4790753"/>
              <a:gd name="connsiteY2" fmla="*/ 3504252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87931 w 4790753"/>
              <a:gd name="connsiteY1" fmla="*/ 0 h 6887937"/>
              <a:gd name="connsiteX2" fmla="*/ 3490698 w 4790753"/>
              <a:gd name="connsiteY2" fmla="*/ 3504252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87931 w 4790753"/>
              <a:gd name="connsiteY1" fmla="*/ 0 h 6887937"/>
              <a:gd name="connsiteX2" fmla="*/ 3412040 w 4790753"/>
              <a:gd name="connsiteY2" fmla="*/ 3464777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87931 w 4790753"/>
              <a:gd name="connsiteY1" fmla="*/ 0 h 6887937"/>
              <a:gd name="connsiteX2" fmla="*/ 3244891 w 4790753"/>
              <a:gd name="connsiteY2" fmla="*/ 3464778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87931 w 4790753"/>
              <a:gd name="connsiteY1" fmla="*/ 0 h 6887937"/>
              <a:gd name="connsiteX2" fmla="*/ 3392375 w 4790753"/>
              <a:gd name="connsiteY2" fmla="*/ 3464779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392375 w 5110169"/>
              <a:gd name="connsiteY2" fmla="*/ 3464779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766000 w 5110169"/>
              <a:gd name="connsiteY2" fmla="*/ 4629324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716839 w 5110169"/>
              <a:gd name="connsiteY2" fmla="*/ 4550372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589019 w 5110169"/>
              <a:gd name="connsiteY2" fmla="*/ 4510896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3953550 w 5110169"/>
              <a:gd name="connsiteY3" fmla="*/ 5034002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3953550 w 5110169"/>
              <a:gd name="connsiteY3" fmla="*/ 5300466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4042040 w 5110169"/>
              <a:gd name="connsiteY3" fmla="*/ 5566930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4032208 w 5110169"/>
              <a:gd name="connsiteY3" fmla="*/ 5379419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05329 w 5110169"/>
              <a:gd name="connsiteY2" fmla="*/ 4974740 h 6887937"/>
              <a:gd name="connsiteX3" fmla="*/ 4032208 w 5110169"/>
              <a:gd name="connsiteY3" fmla="*/ 5379419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775832 w 5110169"/>
              <a:gd name="connsiteY2" fmla="*/ 5033954 h 6887937"/>
              <a:gd name="connsiteX3" fmla="*/ 4032208 w 5110169"/>
              <a:gd name="connsiteY3" fmla="*/ 5379419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32208 w 5110169"/>
              <a:gd name="connsiteY3" fmla="*/ 5379419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3935730 w 5110169"/>
              <a:gd name="connsiteY5" fmla="*/ 417542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3935730 w 5110169"/>
              <a:gd name="connsiteY5" fmla="*/ 4175425 h 6887937"/>
              <a:gd name="connsiteX6" fmla="*/ 4061460 w 5110169"/>
              <a:gd name="connsiteY6" fmla="*/ 3931157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3935730 w 5110169"/>
              <a:gd name="connsiteY5" fmla="*/ 4175425 h 6887937"/>
              <a:gd name="connsiteX6" fmla="*/ 4061460 w 5110169"/>
              <a:gd name="connsiteY6" fmla="*/ 3931157 h 6887937"/>
              <a:gd name="connsiteX7" fmla="*/ 4198620 w 5110169"/>
              <a:gd name="connsiteY7" fmla="*/ 4133044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3935730 w 5110169"/>
              <a:gd name="connsiteY5" fmla="*/ 4175425 h 6887937"/>
              <a:gd name="connsiteX6" fmla="*/ 4061460 w 5110169"/>
              <a:gd name="connsiteY6" fmla="*/ 3931157 h 6887937"/>
              <a:gd name="connsiteX7" fmla="*/ 4251960 w 5110169"/>
              <a:gd name="connsiteY7" fmla="*/ 4071856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030921"/>
              <a:gd name="connsiteY0" fmla="*/ 0 h 6877051"/>
              <a:gd name="connsiteX1" fmla="*/ 2487931 w 5030921"/>
              <a:gd name="connsiteY1" fmla="*/ 0 h 6877051"/>
              <a:gd name="connsiteX2" fmla="*/ 3834825 w 5030921"/>
              <a:gd name="connsiteY2" fmla="*/ 5142514 h 6877051"/>
              <a:gd name="connsiteX3" fmla="*/ 4074118 w 5030921"/>
              <a:gd name="connsiteY3" fmla="*/ 5314407 h 6877051"/>
              <a:gd name="connsiteX4" fmla="*/ 4168140 w 5030921"/>
              <a:gd name="connsiteY4" fmla="*/ 5055407 h 6877051"/>
              <a:gd name="connsiteX5" fmla="*/ 3935730 w 5030921"/>
              <a:gd name="connsiteY5" fmla="*/ 4175425 h 6877051"/>
              <a:gd name="connsiteX6" fmla="*/ 4061460 w 5030921"/>
              <a:gd name="connsiteY6" fmla="*/ 3931157 h 6877051"/>
              <a:gd name="connsiteX7" fmla="*/ 4251960 w 5030921"/>
              <a:gd name="connsiteY7" fmla="*/ 4071856 h 6877051"/>
              <a:gd name="connsiteX8" fmla="*/ 5030921 w 5030921"/>
              <a:gd name="connsiteY8" fmla="*/ 6875699 h 6877051"/>
              <a:gd name="connsiteX9" fmla="*/ 0 w 5030921"/>
              <a:gd name="connsiteY9" fmla="*/ 6877051 h 6877051"/>
              <a:gd name="connsiteX10" fmla="*/ 0 w 5030921"/>
              <a:gd name="connsiteY10" fmla="*/ 0 h 6877051"/>
              <a:gd name="connsiteX0" fmla="*/ 0 w 4963865"/>
              <a:gd name="connsiteY0" fmla="*/ 0 h 6877051"/>
              <a:gd name="connsiteX1" fmla="*/ 2487931 w 4963865"/>
              <a:gd name="connsiteY1" fmla="*/ 0 h 6877051"/>
              <a:gd name="connsiteX2" fmla="*/ 3834825 w 4963865"/>
              <a:gd name="connsiteY2" fmla="*/ 5142514 h 6877051"/>
              <a:gd name="connsiteX3" fmla="*/ 4074118 w 4963865"/>
              <a:gd name="connsiteY3" fmla="*/ 5314407 h 6877051"/>
              <a:gd name="connsiteX4" fmla="*/ 4168140 w 4963865"/>
              <a:gd name="connsiteY4" fmla="*/ 5055407 h 6877051"/>
              <a:gd name="connsiteX5" fmla="*/ 3935730 w 4963865"/>
              <a:gd name="connsiteY5" fmla="*/ 4175425 h 6877051"/>
              <a:gd name="connsiteX6" fmla="*/ 4061460 w 4963865"/>
              <a:gd name="connsiteY6" fmla="*/ 3931157 h 6877051"/>
              <a:gd name="connsiteX7" fmla="*/ 4251960 w 4963865"/>
              <a:gd name="connsiteY7" fmla="*/ 4071856 h 6877051"/>
              <a:gd name="connsiteX8" fmla="*/ 4963865 w 4963865"/>
              <a:gd name="connsiteY8" fmla="*/ 6875699 h 6877051"/>
              <a:gd name="connsiteX9" fmla="*/ 0 w 4963865"/>
              <a:gd name="connsiteY9" fmla="*/ 6877051 h 6877051"/>
              <a:gd name="connsiteX10" fmla="*/ 0 w 4963865"/>
              <a:gd name="connsiteY10" fmla="*/ 0 h 6877051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9198 w 5024825"/>
              <a:gd name="connsiteY3" fmla="*/ 5441882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9198 w 5024825"/>
              <a:gd name="connsiteY3" fmla="*/ 5441882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9198 w 5024825"/>
              <a:gd name="connsiteY3" fmla="*/ 5441882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024825" h="6881818">
                <a:moveTo>
                  <a:pt x="0" y="0"/>
                </a:moveTo>
                <a:lnTo>
                  <a:pt x="2487931" y="0"/>
                </a:lnTo>
                <a:lnTo>
                  <a:pt x="3834825" y="5142514"/>
                </a:lnTo>
                <a:cubicBezTo>
                  <a:pt x="3851116" y="5182666"/>
                  <a:pt x="3878538" y="5351369"/>
                  <a:pt x="4048718" y="5314407"/>
                </a:cubicBezTo>
                <a:cubicBezTo>
                  <a:pt x="4218898" y="5277445"/>
                  <a:pt x="4184015" y="5205230"/>
                  <a:pt x="4168140" y="5055407"/>
                </a:cubicBezTo>
                <a:lnTo>
                  <a:pt x="3935730" y="4175425"/>
                </a:lnTo>
                <a:cubicBezTo>
                  <a:pt x="3924300" y="4083966"/>
                  <a:pt x="3902710" y="3989870"/>
                  <a:pt x="4061460" y="3941355"/>
                </a:cubicBezTo>
                <a:cubicBezTo>
                  <a:pt x="4194810" y="3923207"/>
                  <a:pt x="4213860" y="4007005"/>
                  <a:pt x="4251960" y="4071856"/>
                </a:cubicBezTo>
                <a:lnTo>
                  <a:pt x="5024825" y="6881818"/>
                </a:lnTo>
                <a:lnTo>
                  <a:pt x="0" y="6877051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</p:spPr>
        <p:txBody>
          <a:bodyPr anchor="ctr"/>
          <a:lstStyle>
            <a:lvl1pPr algn="ctr">
              <a:defRPr baseline="-25000"/>
            </a:lvl1pPr>
          </a:lstStyle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96322" y="320040"/>
            <a:ext cx="6732237" cy="1017147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3600" spc="100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Add title here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5E91AD6-E4A6-F082-0E76-DAF7D57B516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24242" y="1749479"/>
            <a:ext cx="788639" cy="533400"/>
          </a:xfrm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4400" b="0" spc="100" baseline="-25000">
                <a:solidFill>
                  <a:schemeClr val="tx2"/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o1.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6B00516E-9699-821C-0371-67A8478E101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643379" y="1749479"/>
            <a:ext cx="5885179" cy="533400"/>
          </a:xfrm>
        </p:spPr>
        <p:txBody>
          <a:bodyPr bIns="0" anchor="b"/>
          <a:lstStyle>
            <a:lvl1pPr marL="0" indent="0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7C72C187-9B88-8558-E9E7-CA189DF0EF3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24242" y="2378035"/>
            <a:ext cx="788639" cy="533400"/>
          </a:xfrm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5400" b="0" spc="100" baseline="-25000">
                <a:solidFill>
                  <a:schemeClr val="tx2"/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o2.</a:t>
            </a:r>
          </a:p>
        </p:txBody>
      </p:sp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9366E515-A368-5E2D-8A9F-6BDBB76BC87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643379" y="2378035"/>
            <a:ext cx="5885179" cy="533400"/>
          </a:xfrm>
        </p:spPr>
        <p:txBody>
          <a:bodyPr bIns="0" anchor="b">
            <a:normAutofit/>
          </a:bodyPr>
          <a:lstStyle>
            <a:lvl1pPr marL="0" indent="0">
              <a:buNone/>
              <a:defRPr sz="2400"/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7" name="Text Placeholder 7">
            <a:extLst>
              <a:ext uri="{FF2B5EF4-FFF2-40B4-BE49-F238E27FC236}">
                <a16:creationId xmlns:a16="http://schemas.microsoft.com/office/drawing/2014/main" id="{1F522536-6FE3-2618-BC24-8C518818587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24242" y="3006909"/>
            <a:ext cx="788639" cy="533400"/>
          </a:xfrm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4400" b="0" spc="100" baseline="-25000">
                <a:solidFill>
                  <a:schemeClr val="tx2"/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o3.</a:t>
            </a:r>
          </a:p>
        </p:txBody>
      </p:sp>
      <p:sp>
        <p:nvSpPr>
          <p:cNvPr id="16" name="Text Placeholder 12">
            <a:extLst>
              <a:ext uri="{FF2B5EF4-FFF2-40B4-BE49-F238E27FC236}">
                <a16:creationId xmlns:a16="http://schemas.microsoft.com/office/drawing/2014/main" id="{89C1155B-B06D-77D5-B3DC-9CEAEDF2D61F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643379" y="3009613"/>
            <a:ext cx="5885179" cy="533400"/>
          </a:xfrm>
        </p:spPr>
        <p:txBody>
          <a:bodyPr bIns="0" anchor="b"/>
          <a:lstStyle>
            <a:lvl1pPr marL="0" indent="0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F3A36BC1-799A-6623-E5E3-1190C0C7C47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24242" y="3635783"/>
            <a:ext cx="788639" cy="533400"/>
          </a:xfrm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4400" b="0" spc="100" baseline="-25000">
                <a:solidFill>
                  <a:schemeClr val="tx2"/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o4.</a:t>
            </a:r>
          </a:p>
        </p:txBody>
      </p:sp>
      <p:sp>
        <p:nvSpPr>
          <p:cNvPr id="17" name="Text Placeholder 12">
            <a:extLst>
              <a:ext uri="{FF2B5EF4-FFF2-40B4-BE49-F238E27FC236}">
                <a16:creationId xmlns:a16="http://schemas.microsoft.com/office/drawing/2014/main" id="{92954362-36EF-4B42-19C7-6132A7E2A875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643379" y="3638169"/>
            <a:ext cx="5885179" cy="533400"/>
          </a:xfrm>
        </p:spPr>
        <p:txBody>
          <a:bodyPr bIns="0" anchor="b"/>
          <a:lstStyle>
            <a:lvl1pPr marL="0" indent="0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9EF1DED4-DCEF-D1F3-17B9-BC29651F7DE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24242" y="4264656"/>
            <a:ext cx="788639" cy="533400"/>
          </a:xfrm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4400" b="0" spc="100" baseline="-25000">
                <a:solidFill>
                  <a:schemeClr val="tx2"/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o5.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A57B871C-EE51-327F-62B1-79B005BD932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643379" y="4269747"/>
            <a:ext cx="5885179" cy="533400"/>
          </a:xfrm>
        </p:spPr>
        <p:txBody>
          <a:bodyPr bIns="0" anchor="b"/>
          <a:lstStyle>
            <a:lvl1pPr marL="0" indent="0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C01359A1-A1B1-9DC6-08B9-8042E7FBA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rot="10800000" flipH="1">
            <a:off x="6889763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Footer Placeholder 8">
            <a:extLst>
              <a:ext uri="{FF2B5EF4-FFF2-40B4-BE49-F238E27FC236}">
                <a16:creationId xmlns:a16="http://schemas.microsoft.com/office/drawing/2014/main" id="{28D89004-F984-BB7D-2489-E7EC551298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24241" y="6290774"/>
            <a:ext cx="6637071" cy="365125"/>
          </a:xfrm>
          <a:prstGeom prst="rect">
            <a:avLst/>
          </a:prstGeom>
        </p:spPr>
        <p:txBody>
          <a:bodyPr/>
          <a:lstStyle>
            <a:lvl1pPr>
              <a:defRPr sz="1100" b="0" i="0" cap="all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CSP Training Module Name: Presentation Template Created by PR</a:t>
            </a:r>
            <a:endParaRPr lang="en-US" dirty="0"/>
          </a:p>
        </p:txBody>
      </p:sp>
      <p:sp>
        <p:nvSpPr>
          <p:cNvPr id="21" name="Slide Number Placeholder 9">
            <a:extLst>
              <a:ext uri="{FF2B5EF4-FFF2-40B4-BE49-F238E27FC236}">
                <a16:creationId xmlns:a16="http://schemas.microsoft.com/office/drawing/2014/main" id="{E2790754-E9EF-9F79-825B-5AB348DFA62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68546" y="6290774"/>
            <a:ext cx="617912" cy="365125"/>
          </a:xfrm>
          <a:prstGeom prst="rect">
            <a:avLst/>
          </a:prstGeom>
        </p:spPr>
        <p:txBody>
          <a:bodyPr/>
          <a:lstStyle>
            <a:lvl1pPr algn="r">
              <a:defRPr sz="1100" b="0" i="0">
                <a:solidFill>
                  <a:schemeClr val="bg1"/>
                </a:solidFill>
                <a:latin typeface="+mn-lt"/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03725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genda - Topic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7B8C35C0-4758-2887-0763-E78795846C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093537" y="-1946"/>
            <a:ext cx="3601340" cy="6881814"/>
          </a:xfrm>
          <a:custGeom>
            <a:avLst/>
            <a:gdLst>
              <a:gd name="connsiteX0" fmla="*/ 3601340 w 3601340"/>
              <a:gd name="connsiteY0" fmla="*/ 0 h 6881814"/>
              <a:gd name="connsiteX1" fmla="*/ 0 w 3601340"/>
              <a:gd name="connsiteY1" fmla="*/ 0 h 6881814"/>
              <a:gd name="connsiteX2" fmla="*/ 0 w 3601340"/>
              <a:gd name="connsiteY2" fmla="*/ 6881815 h 6881814"/>
              <a:gd name="connsiteX3" fmla="*/ 1064235 w 3601340"/>
              <a:gd name="connsiteY3" fmla="*/ 6881815 h 6881814"/>
              <a:gd name="connsiteX4" fmla="*/ 1441045 w 3601340"/>
              <a:gd name="connsiteY4" fmla="*/ 5490188 h 6881814"/>
              <a:gd name="connsiteX5" fmla="*/ 1835678 w 3601340"/>
              <a:gd name="connsiteY5" fmla="*/ 4034957 h 6881814"/>
              <a:gd name="connsiteX6" fmla="*/ 2045724 w 3601340"/>
              <a:gd name="connsiteY6" fmla="*/ 3914112 h 6881814"/>
              <a:gd name="connsiteX7" fmla="*/ 2166660 w 3601340"/>
              <a:gd name="connsiteY7" fmla="*/ 4124001 h 6881814"/>
              <a:gd name="connsiteX8" fmla="*/ 1906966 w 3601340"/>
              <a:gd name="connsiteY8" fmla="*/ 5081858 h 6881814"/>
              <a:gd name="connsiteX9" fmla="*/ 2027902 w 3601340"/>
              <a:gd name="connsiteY9" fmla="*/ 5291747 h 6881814"/>
              <a:gd name="connsiteX10" fmla="*/ 2227765 w 3601340"/>
              <a:gd name="connsiteY10" fmla="*/ 5198887 h 6881814"/>
              <a:gd name="connsiteX11" fmla="*/ 2570204 w 3601340"/>
              <a:gd name="connsiteY11" fmla="*/ 3923016 h 6881814"/>
              <a:gd name="connsiteX12" fmla="*/ 2602029 w 3601340"/>
              <a:gd name="connsiteY12" fmla="*/ 3799627 h 6881814"/>
              <a:gd name="connsiteX13" fmla="*/ 3601340 w 3601340"/>
              <a:gd name="connsiteY13" fmla="*/ 0 h 68818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3601340" h="6881814">
                <a:moveTo>
                  <a:pt x="3601340" y="0"/>
                </a:moveTo>
                <a:lnTo>
                  <a:pt x="0" y="0"/>
                </a:lnTo>
                <a:lnTo>
                  <a:pt x="0" y="6881815"/>
                </a:lnTo>
                <a:lnTo>
                  <a:pt x="1064235" y="6881815"/>
                </a:lnTo>
                <a:lnTo>
                  <a:pt x="1441045" y="5490188"/>
                </a:lnTo>
                <a:lnTo>
                  <a:pt x="1835678" y="4034957"/>
                </a:lnTo>
                <a:cubicBezTo>
                  <a:pt x="1859865" y="3943369"/>
                  <a:pt x="1954068" y="3889943"/>
                  <a:pt x="2045724" y="3914112"/>
                </a:cubicBezTo>
                <a:cubicBezTo>
                  <a:pt x="2137381" y="3938281"/>
                  <a:pt x="2190847" y="4032413"/>
                  <a:pt x="2166660" y="4124001"/>
                </a:cubicBezTo>
                <a:lnTo>
                  <a:pt x="1906966" y="5081858"/>
                </a:lnTo>
                <a:cubicBezTo>
                  <a:pt x="1882779" y="5173446"/>
                  <a:pt x="1936246" y="5267578"/>
                  <a:pt x="2027902" y="5291747"/>
                </a:cubicBezTo>
                <a:cubicBezTo>
                  <a:pt x="2109375" y="5313372"/>
                  <a:pt x="2193393" y="5272666"/>
                  <a:pt x="2227765" y="5198887"/>
                </a:cubicBezTo>
                <a:lnTo>
                  <a:pt x="2570204" y="3923016"/>
                </a:lnTo>
                <a:lnTo>
                  <a:pt x="2602029" y="3799627"/>
                </a:lnTo>
                <a:lnTo>
                  <a:pt x="3601340" y="0"/>
                </a:lnTo>
                <a:close/>
              </a:path>
            </a:pathLst>
          </a:custGeom>
          <a:solidFill>
            <a:srgbClr val="FFFFFF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4F200699-2797-D741-1EC1-B83FCA4B197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 flipH="1">
            <a:off x="7163691" y="0"/>
            <a:ext cx="5024825" cy="6858000"/>
          </a:xfrm>
          <a:custGeom>
            <a:avLst/>
            <a:gdLst>
              <a:gd name="connsiteX0" fmla="*/ 0 w 6064250"/>
              <a:gd name="connsiteY0" fmla="*/ 0 h 6877051"/>
              <a:gd name="connsiteX1" fmla="*/ 6064250 w 6064250"/>
              <a:gd name="connsiteY1" fmla="*/ 0 h 6877051"/>
              <a:gd name="connsiteX2" fmla="*/ 6064250 w 6064250"/>
              <a:gd name="connsiteY2" fmla="*/ 6877051 h 6877051"/>
              <a:gd name="connsiteX3" fmla="*/ 0 w 6064250"/>
              <a:gd name="connsiteY3" fmla="*/ 6877051 h 6877051"/>
              <a:gd name="connsiteX4" fmla="*/ 0 w 6064250"/>
              <a:gd name="connsiteY4" fmla="*/ 0 h 6877051"/>
              <a:gd name="connsiteX0" fmla="*/ 0 w 6064250"/>
              <a:gd name="connsiteY0" fmla="*/ 0 h 6877051"/>
              <a:gd name="connsiteX1" fmla="*/ 5840730 w 6064250"/>
              <a:gd name="connsiteY1" fmla="*/ 0 h 6877051"/>
              <a:gd name="connsiteX2" fmla="*/ 6064250 w 6064250"/>
              <a:gd name="connsiteY2" fmla="*/ 6877051 h 6877051"/>
              <a:gd name="connsiteX3" fmla="*/ 0 w 6064250"/>
              <a:gd name="connsiteY3" fmla="*/ 6877051 h 6877051"/>
              <a:gd name="connsiteX4" fmla="*/ 0 w 6064250"/>
              <a:gd name="connsiteY4" fmla="*/ 0 h 6877051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4028621 w 5840730"/>
              <a:gd name="connsiteY2" fmla="*/ 6887937 h 6887937"/>
              <a:gd name="connsiteX3" fmla="*/ 0 w 5840730"/>
              <a:gd name="connsiteY3" fmla="*/ 6877051 h 6887937"/>
              <a:gd name="connsiteX4" fmla="*/ 0 w 5840730"/>
              <a:gd name="connsiteY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028621 w 5840730"/>
              <a:gd name="connsiteY3" fmla="*/ 6887937 h 6887937"/>
              <a:gd name="connsiteX4" fmla="*/ 0 w 5840730"/>
              <a:gd name="connsiteY4" fmla="*/ 6877051 h 6887937"/>
              <a:gd name="connsiteX5" fmla="*/ 0 w 5840730"/>
              <a:gd name="connsiteY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028621 w 5840730"/>
              <a:gd name="connsiteY4" fmla="*/ 6887937 h 6887937"/>
              <a:gd name="connsiteX5" fmla="*/ 0 w 5840730"/>
              <a:gd name="connsiteY5" fmla="*/ 6877051 h 6887937"/>
              <a:gd name="connsiteX6" fmla="*/ 0 w 5840730"/>
              <a:gd name="connsiteY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785360 w 5840730"/>
              <a:gd name="connsiteY4" fmla="*/ 3926535 h 6887937"/>
              <a:gd name="connsiteX5" fmla="*/ 4028621 w 5840730"/>
              <a:gd name="connsiteY5" fmla="*/ 6887937 h 6887937"/>
              <a:gd name="connsiteX6" fmla="*/ 0 w 5840730"/>
              <a:gd name="connsiteY6" fmla="*/ 6877051 h 6887937"/>
              <a:gd name="connsiteX7" fmla="*/ 0 w 5840730"/>
              <a:gd name="connsiteY7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922520 w 5840730"/>
              <a:gd name="connsiteY4" fmla="*/ 3415995 h 6887937"/>
              <a:gd name="connsiteX5" fmla="*/ 4785360 w 5840730"/>
              <a:gd name="connsiteY5" fmla="*/ 3926535 h 6887937"/>
              <a:gd name="connsiteX6" fmla="*/ 4028621 w 5840730"/>
              <a:gd name="connsiteY6" fmla="*/ 6887937 h 6887937"/>
              <a:gd name="connsiteX7" fmla="*/ 0 w 5840730"/>
              <a:gd name="connsiteY7" fmla="*/ 6877051 h 6887937"/>
              <a:gd name="connsiteX8" fmla="*/ 0 w 5840730"/>
              <a:gd name="connsiteY8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22520 w 5840730"/>
              <a:gd name="connsiteY4" fmla="*/ 3415995 h 6887937"/>
              <a:gd name="connsiteX5" fmla="*/ 4785360 w 5840730"/>
              <a:gd name="connsiteY5" fmla="*/ 3926535 h 6887937"/>
              <a:gd name="connsiteX6" fmla="*/ 4028621 w 5840730"/>
              <a:gd name="connsiteY6" fmla="*/ 6887937 h 6887937"/>
              <a:gd name="connsiteX7" fmla="*/ 0 w 5840730"/>
              <a:gd name="connsiteY7" fmla="*/ 6877051 h 6887937"/>
              <a:gd name="connsiteX8" fmla="*/ 0 w 5840730"/>
              <a:gd name="connsiteY8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922520 w 5840730"/>
              <a:gd name="connsiteY5" fmla="*/ 3415995 h 6887937"/>
              <a:gd name="connsiteX6" fmla="*/ 4785360 w 5840730"/>
              <a:gd name="connsiteY6" fmla="*/ 3926535 h 6887937"/>
              <a:gd name="connsiteX7" fmla="*/ 4028621 w 5840730"/>
              <a:gd name="connsiteY7" fmla="*/ 6887937 h 6887937"/>
              <a:gd name="connsiteX8" fmla="*/ 0 w 5840730"/>
              <a:gd name="connsiteY8" fmla="*/ 6877051 h 6887937"/>
              <a:gd name="connsiteX9" fmla="*/ 0 w 5840730"/>
              <a:gd name="connsiteY9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4922520 w 5840730"/>
              <a:gd name="connsiteY6" fmla="*/ 3415995 h 6887937"/>
              <a:gd name="connsiteX7" fmla="*/ 4785360 w 5840730"/>
              <a:gd name="connsiteY7" fmla="*/ 3926535 h 6887937"/>
              <a:gd name="connsiteX8" fmla="*/ 4028621 w 5840730"/>
              <a:gd name="connsiteY8" fmla="*/ 6887937 h 6887937"/>
              <a:gd name="connsiteX9" fmla="*/ 0 w 5840730"/>
              <a:gd name="connsiteY9" fmla="*/ 6877051 h 6887937"/>
              <a:gd name="connsiteX10" fmla="*/ 0 w 5840730"/>
              <a:gd name="connsiteY10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922520 w 5840730"/>
              <a:gd name="connsiteY7" fmla="*/ 3415995 h 6887937"/>
              <a:gd name="connsiteX8" fmla="*/ 4785360 w 5840730"/>
              <a:gd name="connsiteY8" fmla="*/ 3926535 h 6887937"/>
              <a:gd name="connsiteX9" fmla="*/ 4028621 w 5840730"/>
              <a:gd name="connsiteY9" fmla="*/ 6887937 h 6887937"/>
              <a:gd name="connsiteX10" fmla="*/ 0 w 5840730"/>
              <a:gd name="connsiteY10" fmla="*/ 6877051 h 6887937"/>
              <a:gd name="connsiteX11" fmla="*/ 0 w 5840730"/>
              <a:gd name="connsiteY11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457700 w 5840730"/>
              <a:gd name="connsiteY7" fmla="*/ 3842715 h 6887937"/>
              <a:gd name="connsiteX8" fmla="*/ 4785360 w 5840730"/>
              <a:gd name="connsiteY8" fmla="*/ 3926535 h 6887937"/>
              <a:gd name="connsiteX9" fmla="*/ 4028621 w 5840730"/>
              <a:gd name="connsiteY9" fmla="*/ 6887937 h 6887937"/>
              <a:gd name="connsiteX10" fmla="*/ 0 w 5840730"/>
              <a:gd name="connsiteY10" fmla="*/ 6877051 h 6887937"/>
              <a:gd name="connsiteX11" fmla="*/ 0 w 5840730"/>
              <a:gd name="connsiteY11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213860 w 5840730"/>
              <a:gd name="connsiteY7" fmla="*/ 4757115 h 6887937"/>
              <a:gd name="connsiteX8" fmla="*/ 4457700 w 5840730"/>
              <a:gd name="connsiteY8" fmla="*/ 3842715 h 6887937"/>
              <a:gd name="connsiteX9" fmla="*/ 4785360 w 5840730"/>
              <a:gd name="connsiteY9" fmla="*/ 3926535 h 6887937"/>
              <a:gd name="connsiteX10" fmla="*/ 4028621 w 5840730"/>
              <a:gd name="connsiteY10" fmla="*/ 6887937 h 6887937"/>
              <a:gd name="connsiteX11" fmla="*/ 0 w 5840730"/>
              <a:gd name="connsiteY11" fmla="*/ 6877051 h 6887937"/>
              <a:gd name="connsiteX12" fmla="*/ 0 w 5840730"/>
              <a:gd name="connsiteY12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937760 w 5840730"/>
              <a:gd name="connsiteY5" fmla="*/ 16100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6532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56810 w 5840730"/>
              <a:gd name="connsiteY4" fmla="*/ 186532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33950 w 5840730"/>
              <a:gd name="connsiteY3" fmla="*/ 273781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61560 w 5840730"/>
              <a:gd name="connsiteY3" fmla="*/ 294355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42510 w 5840730"/>
              <a:gd name="connsiteY3" fmla="*/ 301975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560570 w 5840730"/>
              <a:gd name="connsiteY11" fmla="*/ 412084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09160 w 5840730"/>
              <a:gd name="connsiteY11" fmla="*/ 363316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893820 w 5840730"/>
              <a:gd name="connsiteY8" fmla="*/ 468853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893820 w 5840730"/>
              <a:gd name="connsiteY8" fmla="*/ 468853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893820 w 5840730"/>
              <a:gd name="connsiteY8" fmla="*/ 468853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655820 w 5840730"/>
              <a:gd name="connsiteY6" fmla="*/ 1770075 h 6887937"/>
              <a:gd name="connsiteX7" fmla="*/ 3893820 w 5840730"/>
              <a:gd name="connsiteY7" fmla="*/ 4688535 h 6887937"/>
              <a:gd name="connsiteX8" fmla="*/ 3992880 w 5840730"/>
              <a:gd name="connsiteY8" fmla="*/ 490570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3893820 w 5840730"/>
              <a:gd name="connsiteY6" fmla="*/ 4688535 h 6887937"/>
              <a:gd name="connsiteX7" fmla="*/ 3992880 w 5840730"/>
              <a:gd name="connsiteY7" fmla="*/ 490570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686300 w 5840730"/>
              <a:gd name="connsiteY10" fmla="*/ 371317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3893820 w 5840730"/>
              <a:gd name="connsiteY5" fmla="*/ 4688535 h 6887937"/>
              <a:gd name="connsiteX6" fmla="*/ 3992880 w 5840730"/>
              <a:gd name="connsiteY6" fmla="*/ 4905705 h 6887937"/>
              <a:gd name="connsiteX7" fmla="*/ 4213860 w 5840730"/>
              <a:gd name="connsiteY7" fmla="*/ 4757115 h 6887937"/>
              <a:gd name="connsiteX8" fmla="*/ 4457700 w 5840730"/>
              <a:gd name="connsiteY8" fmla="*/ 3842715 h 6887937"/>
              <a:gd name="connsiteX9" fmla="*/ 4686300 w 5840730"/>
              <a:gd name="connsiteY9" fmla="*/ 371317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3893820 w 5840730"/>
              <a:gd name="connsiteY4" fmla="*/ 4688535 h 6887937"/>
              <a:gd name="connsiteX5" fmla="*/ 3992880 w 5840730"/>
              <a:gd name="connsiteY5" fmla="*/ 4905705 h 6887937"/>
              <a:gd name="connsiteX6" fmla="*/ 4213860 w 5840730"/>
              <a:gd name="connsiteY6" fmla="*/ 4757115 h 6887937"/>
              <a:gd name="connsiteX7" fmla="*/ 4457700 w 5840730"/>
              <a:gd name="connsiteY7" fmla="*/ 3842715 h 6887937"/>
              <a:gd name="connsiteX8" fmla="*/ 4686300 w 5840730"/>
              <a:gd name="connsiteY8" fmla="*/ 3713175 h 6887937"/>
              <a:gd name="connsiteX9" fmla="*/ 4785360 w 5840730"/>
              <a:gd name="connsiteY9" fmla="*/ 3926535 h 6887937"/>
              <a:gd name="connsiteX10" fmla="*/ 4028621 w 5840730"/>
              <a:gd name="connsiteY10" fmla="*/ 6887937 h 6887937"/>
              <a:gd name="connsiteX11" fmla="*/ 0 w 5840730"/>
              <a:gd name="connsiteY11" fmla="*/ 6877051 h 6887937"/>
              <a:gd name="connsiteX12" fmla="*/ 0 w 5840730"/>
              <a:gd name="connsiteY12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3893820 w 5840730"/>
              <a:gd name="connsiteY3" fmla="*/ 4688535 h 6887937"/>
              <a:gd name="connsiteX4" fmla="*/ 3992880 w 5840730"/>
              <a:gd name="connsiteY4" fmla="*/ 4905705 h 6887937"/>
              <a:gd name="connsiteX5" fmla="*/ 4213860 w 5840730"/>
              <a:gd name="connsiteY5" fmla="*/ 4757115 h 6887937"/>
              <a:gd name="connsiteX6" fmla="*/ 4457700 w 5840730"/>
              <a:gd name="connsiteY6" fmla="*/ 3842715 h 6887937"/>
              <a:gd name="connsiteX7" fmla="*/ 4686300 w 5840730"/>
              <a:gd name="connsiteY7" fmla="*/ 3713175 h 6887937"/>
              <a:gd name="connsiteX8" fmla="*/ 4785360 w 5840730"/>
              <a:gd name="connsiteY8" fmla="*/ 3926535 h 6887937"/>
              <a:gd name="connsiteX9" fmla="*/ 4028621 w 5840730"/>
              <a:gd name="connsiteY9" fmla="*/ 6887937 h 6887937"/>
              <a:gd name="connsiteX10" fmla="*/ 0 w 5840730"/>
              <a:gd name="connsiteY10" fmla="*/ 6877051 h 6887937"/>
              <a:gd name="connsiteX11" fmla="*/ 0 w 5840730"/>
              <a:gd name="connsiteY11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3893820 w 5840730"/>
              <a:gd name="connsiteY2" fmla="*/ 4688535 h 6887937"/>
              <a:gd name="connsiteX3" fmla="*/ 3992880 w 5840730"/>
              <a:gd name="connsiteY3" fmla="*/ 4905705 h 6887937"/>
              <a:gd name="connsiteX4" fmla="*/ 4213860 w 5840730"/>
              <a:gd name="connsiteY4" fmla="*/ 4757115 h 6887937"/>
              <a:gd name="connsiteX5" fmla="*/ 4457700 w 5840730"/>
              <a:gd name="connsiteY5" fmla="*/ 3842715 h 6887937"/>
              <a:gd name="connsiteX6" fmla="*/ 4686300 w 5840730"/>
              <a:gd name="connsiteY6" fmla="*/ 3713175 h 6887937"/>
              <a:gd name="connsiteX7" fmla="*/ 4785360 w 5840730"/>
              <a:gd name="connsiteY7" fmla="*/ 3926535 h 6887937"/>
              <a:gd name="connsiteX8" fmla="*/ 4028621 w 5840730"/>
              <a:gd name="connsiteY8" fmla="*/ 6887937 h 6887937"/>
              <a:gd name="connsiteX9" fmla="*/ 0 w 5840730"/>
              <a:gd name="connsiteY9" fmla="*/ 6877051 h 6887937"/>
              <a:gd name="connsiteX10" fmla="*/ 0 w 5840730"/>
              <a:gd name="connsiteY10" fmla="*/ 0 h 6887937"/>
              <a:gd name="connsiteX0" fmla="*/ 0 w 4790753"/>
              <a:gd name="connsiteY0" fmla="*/ 0 h 6887937"/>
              <a:gd name="connsiteX1" fmla="*/ 2674743 w 4790753"/>
              <a:gd name="connsiteY1" fmla="*/ 49345 h 6887937"/>
              <a:gd name="connsiteX2" fmla="*/ 3893820 w 4790753"/>
              <a:gd name="connsiteY2" fmla="*/ 4688535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97763 w 4790753"/>
              <a:gd name="connsiteY1" fmla="*/ 0 h 6887937"/>
              <a:gd name="connsiteX2" fmla="*/ 3893820 w 4790753"/>
              <a:gd name="connsiteY2" fmla="*/ 4688535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97763 w 4790753"/>
              <a:gd name="connsiteY1" fmla="*/ 0 h 6887937"/>
              <a:gd name="connsiteX2" fmla="*/ 3490698 w 4790753"/>
              <a:gd name="connsiteY2" fmla="*/ 3504252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310950 w 4790753"/>
              <a:gd name="connsiteY1" fmla="*/ 0 h 6887937"/>
              <a:gd name="connsiteX2" fmla="*/ 3490698 w 4790753"/>
              <a:gd name="connsiteY2" fmla="*/ 3504252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87931 w 4790753"/>
              <a:gd name="connsiteY1" fmla="*/ 0 h 6887937"/>
              <a:gd name="connsiteX2" fmla="*/ 3490698 w 4790753"/>
              <a:gd name="connsiteY2" fmla="*/ 3504252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87931 w 4790753"/>
              <a:gd name="connsiteY1" fmla="*/ 0 h 6887937"/>
              <a:gd name="connsiteX2" fmla="*/ 3412040 w 4790753"/>
              <a:gd name="connsiteY2" fmla="*/ 3464777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87931 w 4790753"/>
              <a:gd name="connsiteY1" fmla="*/ 0 h 6887937"/>
              <a:gd name="connsiteX2" fmla="*/ 3244891 w 4790753"/>
              <a:gd name="connsiteY2" fmla="*/ 3464778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87931 w 4790753"/>
              <a:gd name="connsiteY1" fmla="*/ 0 h 6887937"/>
              <a:gd name="connsiteX2" fmla="*/ 3392375 w 4790753"/>
              <a:gd name="connsiteY2" fmla="*/ 3464779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392375 w 5110169"/>
              <a:gd name="connsiteY2" fmla="*/ 3464779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766000 w 5110169"/>
              <a:gd name="connsiteY2" fmla="*/ 4629324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716839 w 5110169"/>
              <a:gd name="connsiteY2" fmla="*/ 4550372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589019 w 5110169"/>
              <a:gd name="connsiteY2" fmla="*/ 4510896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3953550 w 5110169"/>
              <a:gd name="connsiteY3" fmla="*/ 5034002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3953550 w 5110169"/>
              <a:gd name="connsiteY3" fmla="*/ 5300466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4042040 w 5110169"/>
              <a:gd name="connsiteY3" fmla="*/ 5566930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4032208 w 5110169"/>
              <a:gd name="connsiteY3" fmla="*/ 5379419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05329 w 5110169"/>
              <a:gd name="connsiteY2" fmla="*/ 4974740 h 6887937"/>
              <a:gd name="connsiteX3" fmla="*/ 4032208 w 5110169"/>
              <a:gd name="connsiteY3" fmla="*/ 5379419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775832 w 5110169"/>
              <a:gd name="connsiteY2" fmla="*/ 5033954 h 6887937"/>
              <a:gd name="connsiteX3" fmla="*/ 4032208 w 5110169"/>
              <a:gd name="connsiteY3" fmla="*/ 5379419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32208 w 5110169"/>
              <a:gd name="connsiteY3" fmla="*/ 5379419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3935730 w 5110169"/>
              <a:gd name="connsiteY5" fmla="*/ 417542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3935730 w 5110169"/>
              <a:gd name="connsiteY5" fmla="*/ 4175425 h 6887937"/>
              <a:gd name="connsiteX6" fmla="*/ 4061460 w 5110169"/>
              <a:gd name="connsiteY6" fmla="*/ 3931157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3935730 w 5110169"/>
              <a:gd name="connsiteY5" fmla="*/ 4175425 h 6887937"/>
              <a:gd name="connsiteX6" fmla="*/ 4061460 w 5110169"/>
              <a:gd name="connsiteY6" fmla="*/ 3931157 h 6887937"/>
              <a:gd name="connsiteX7" fmla="*/ 4198620 w 5110169"/>
              <a:gd name="connsiteY7" fmla="*/ 4133044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3935730 w 5110169"/>
              <a:gd name="connsiteY5" fmla="*/ 4175425 h 6887937"/>
              <a:gd name="connsiteX6" fmla="*/ 4061460 w 5110169"/>
              <a:gd name="connsiteY6" fmla="*/ 3931157 h 6887937"/>
              <a:gd name="connsiteX7" fmla="*/ 4251960 w 5110169"/>
              <a:gd name="connsiteY7" fmla="*/ 4071856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030921"/>
              <a:gd name="connsiteY0" fmla="*/ 0 h 6877051"/>
              <a:gd name="connsiteX1" fmla="*/ 2487931 w 5030921"/>
              <a:gd name="connsiteY1" fmla="*/ 0 h 6877051"/>
              <a:gd name="connsiteX2" fmla="*/ 3834825 w 5030921"/>
              <a:gd name="connsiteY2" fmla="*/ 5142514 h 6877051"/>
              <a:gd name="connsiteX3" fmla="*/ 4074118 w 5030921"/>
              <a:gd name="connsiteY3" fmla="*/ 5314407 h 6877051"/>
              <a:gd name="connsiteX4" fmla="*/ 4168140 w 5030921"/>
              <a:gd name="connsiteY4" fmla="*/ 5055407 h 6877051"/>
              <a:gd name="connsiteX5" fmla="*/ 3935730 w 5030921"/>
              <a:gd name="connsiteY5" fmla="*/ 4175425 h 6877051"/>
              <a:gd name="connsiteX6" fmla="*/ 4061460 w 5030921"/>
              <a:gd name="connsiteY6" fmla="*/ 3931157 h 6877051"/>
              <a:gd name="connsiteX7" fmla="*/ 4251960 w 5030921"/>
              <a:gd name="connsiteY7" fmla="*/ 4071856 h 6877051"/>
              <a:gd name="connsiteX8" fmla="*/ 5030921 w 5030921"/>
              <a:gd name="connsiteY8" fmla="*/ 6875699 h 6877051"/>
              <a:gd name="connsiteX9" fmla="*/ 0 w 5030921"/>
              <a:gd name="connsiteY9" fmla="*/ 6877051 h 6877051"/>
              <a:gd name="connsiteX10" fmla="*/ 0 w 5030921"/>
              <a:gd name="connsiteY10" fmla="*/ 0 h 6877051"/>
              <a:gd name="connsiteX0" fmla="*/ 0 w 4963865"/>
              <a:gd name="connsiteY0" fmla="*/ 0 h 6877051"/>
              <a:gd name="connsiteX1" fmla="*/ 2487931 w 4963865"/>
              <a:gd name="connsiteY1" fmla="*/ 0 h 6877051"/>
              <a:gd name="connsiteX2" fmla="*/ 3834825 w 4963865"/>
              <a:gd name="connsiteY2" fmla="*/ 5142514 h 6877051"/>
              <a:gd name="connsiteX3" fmla="*/ 4074118 w 4963865"/>
              <a:gd name="connsiteY3" fmla="*/ 5314407 h 6877051"/>
              <a:gd name="connsiteX4" fmla="*/ 4168140 w 4963865"/>
              <a:gd name="connsiteY4" fmla="*/ 5055407 h 6877051"/>
              <a:gd name="connsiteX5" fmla="*/ 3935730 w 4963865"/>
              <a:gd name="connsiteY5" fmla="*/ 4175425 h 6877051"/>
              <a:gd name="connsiteX6" fmla="*/ 4061460 w 4963865"/>
              <a:gd name="connsiteY6" fmla="*/ 3931157 h 6877051"/>
              <a:gd name="connsiteX7" fmla="*/ 4251960 w 4963865"/>
              <a:gd name="connsiteY7" fmla="*/ 4071856 h 6877051"/>
              <a:gd name="connsiteX8" fmla="*/ 4963865 w 4963865"/>
              <a:gd name="connsiteY8" fmla="*/ 6875699 h 6877051"/>
              <a:gd name="connsiteX9" fmla="*/ 0 w 4963865"/>
              <a:gd name="connsiteY9" fmla="*/ 6877051 h 6877051"/>
              <a:gd name="connsiteX10" fmla="*/ 0 w 4963865"/>
              <a:gd name="connsiteY10" fmla="*/ 0 h 6877051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9198 w 5024825"/>
              <a:gd name="connsiteY3" fmla="*/ 5441882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9198 w 5024825"/>
              <a:gd name="connsiteY3" fmla="*/ 5441882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9198 w 5024825"/>
              <a:gd name="connsiteY3" fmla="*/ 5441882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024825" h="6881818">
                <a:moveTo>
                  <a:pt x="0" y="0"/>
                </a:moveTo>
                <a:lnTo>
                  <a:pt x="2487931" y="0"/>
                </a:lnTo>
                <a:lnTo>
                  <a:pt x="3834825" y="5142514"/>
                </a:lnTo>
                <a:cubicBezTo>
                  <a:pt x="3851116" y="5182666"/>
                  <a:pt x="3878538" y="5351369"/>
                  <a:pt x="4048718" y="5314407"/>
                </a:cubicBezTo>
                <a:cubicBezTo>
                  <a:pt x="4218898" y="5277445"/>
                  <a:pt x="4184015" y="5205230"/>
                  <a:pt x="4168140" y="5055407"/>
                </a:cubicBezTo>
                <a:lnTo>
                  <a:pt x="3935730" y="4175425"/>
                </a:lnTo>
                <a:cubicBezTo>
                  <a:pt x="3924300" y="4083966"/>
                  <a:pt x="3902710" y="3989870"/>
                  <a:pt x="4061460" y="3941355"/>
                </a:cubicBezTo>
                <a:cubicBezTo>
                  <a:pt x="4194810" y="3923207"/>
                  <a:pt x="4213860" y="4007005"/>
                  <a:pt x="4251960" y="4071856"/>
                </a:cubicBezTo>
                <a:lnTo>
                  <a:pt x="5024825" y="6881818"/>
                </a:lnTo>
                <a:lnTo>
                  <a:pt x="0" y="6877051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</p:spPr>
        <p:txBody>
          <a:bodyPr anchor="ctr"/>
          <a:lstStyle>
            <a:lvl1pPr algn="ctr">
              <a:defRPr baseline="-25000"/>
            </a:lvl1pPr>
          </a:lstStyle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96322" y="320040"/>
            <a:ext cx="6732237" cy="1017147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3600" spc="100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Add title here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5E91AD6-E4A6-F082-0E76-DAF7D57B516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24242" y="1749479"/>
            <a:ext cx="788639" cy="533400"/>
          </a:xfrm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4400" b="0" spc="100" baseline="-25000">
                <a:solidFill>
                  <a:schemeClr val="tx2"/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o1.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6B00516E-9699-821C-0371-67A8478E101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643379" y="1749479"/>
            <a:ext cx="5885179" cy="533400"/>
          </a:xfrm>
        </p:spPr>
        <p:txBody>
          <a:bodyPr bIns="0" anchor="b"/>
          <a:lstStyle>
            <a:lvl1pPr marL="0" indent="0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7C72C187-9B88-8558-E9E7-CA189DF0EF3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24242" y="2378035"/>
            <a:ext cx="788639" cy="533400"/>
          </a:xfrm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4400" b="0" spc="100" baseline="-25000">
                <a:solidFill>
                  <a:schemeClr val="tx2"/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o2.</a:t>
            </a:r>
          </a:p>
        </p:txBody>
      </p:sp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9366E515-A368-5E2D-8A9F-6BDBB76BC87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643379" y="2378035"/>
            <a:ext cx="5885179" cy="533400"/>
          </a:xfrm>
        </p:spPr>
        <p:txBody>
          <a:bodyPr bIns="0" anchor="b">
            <a:normAutofit/>
          </a:bodyPr>
          <a:lstStyle>
            <a:lvl1pPr marL="0" indent="0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7" name="Text Placeholder 7">
            <a:extLst>
              <a:ext uri="{FF2B5EF4-FFF2-40B4-BE49-F238E27FC236}">
                <a16:creationId xmlns:a16="http://schemas.microsoft.com/office/drawing/2014/main" id="{1F522536-6FE3-2618-BC24-8C518818587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24242" y="3006909"/>
            <a:ext cx="788639" cy="533400"/>
          </a:xfrm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5400" b="0" spc="100" baseline="-25000">
                <a:solidFill>
                  <a:schemeClr val="tx2"/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o3.</a:t>
            </a:r>
          </a:p>
        </p:txBody>
      </p:sp>
      <p:sp>
        <p:nvSpPr>
          <p:cNvPr id="16" name="Text Placeholder 12">
            <a:extLst>
              <a:ext uri="{FF2B5EF4-FFF2-40B4-BE49-F238E27FC236}">
                <a16:creationId xmlns:a16="http://schemas.microsoft.com/office/drawing/2014/main" id="{89C1155B-B06D-77D5-B3DC-9CEAEDF2D61F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643379" y="3009613"/>
            <a:ext cx="5885179" cy="533400"/>
          </a:xfrm>
        </p:spPr>
        <p:txBody>
          <a:bodyPr bIns="0" anchor="b">
            <a:normAutofit/>
          </a:bodyPr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F3A36BC1-799A-6623-E5E3-1190C0C7C47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24242" y="3635783"/>
            <a:ext cx="788639" cy="533400"/>
          </a:xfrm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4400" b="0" spc="100" baseline="-25000">
                <a:solidFill>
                  <a:schemeClr val="tx2"/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o4.</a:t>
            </a:r>
          </a:p>
        </p:txBody>
      </p:sp>
      <p:sp>
        <p:nvSpPr>
          <p:cNvPr id="17" name="Text Placeholder 12">
            <a:extLst>
              <a:ext uri="{FF2B5EF4-FFF2-40B4-BE49-F238E27FC236}">
                <a16:creationId xmlns:a16="http://schemas.microsoft.com/office/drawing/2014/main" id="{92954362-36EF-4B42-19C7-6132A7E2A875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643379" y="3638169"/>
            <a:ext cx="5885179" cy="533400"/>
          </a:xfrm>
        </p:spPr>
        <p:txBody>
          <a:bodyPr bIns="0" anchor="b"/>
          <a:lstStyle>
            <a:lvl1pPr marL="0" indent="0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9EF1DED4-DCEF-D1F3-17B9-BC29651F7DE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24242" y="4264656"/>
            <a:ext cx="788639" cy="533400"/>
          </a:xfrm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4400" b="0" spc="100" baseline="-25000">
                <a:solidFill>
                  <a:schemeClr val="tx2"/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o5.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A57B871C-EE51-327F-62B1-79B005BD932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643379" y="4269747"/>
            <a:ext cx="5885179" cy="533400"/>
          </a:xfrm>
        </p:spPr>
        <p:txBody>
          <a:bodyPr bIns="0" anchor="b"/>
          <a:lstStyle>
            <a:lvl1pPr marL="0" indent="0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C01359A1-A1B1-9DC6-08B9-8042E7FBA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rot="10800000" flipH="1">
            <a:off x="6889763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Footer Placeholder 8">
            <a:extLst>
              <a:ext uri="{FF2B5EF4-FFF2-40B4-BE49-F238E27FC236}">
                <a16:creationId xmlns:a16="http://schemas.microsoft.com/office/drawing/2014/main" id="{28D89004-F984-BB7D-2489-E7EC551298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24241" y="6290774"/>
            <a:ext cx="6637071" cy="365125"/>
          </a:xfrm>
          <a:prstGeom prst="rect">
            <a:avLst/>
          </a:prstGeom>
        </p:spPr>
        <p:txBody>
          <a:bodyPr/>
          <a:lstStyle>
            <a:lvl1pPr>
              <a:defRPr sz="1100" b="0" i="0" cap="all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CSP Training Module Name: Presentation Template Created by PR</a:t>
            </a:r>
            <a:endParaRPr lang="en-US" dirty="0"/>
          </a:p>
        </p:txBody>
      </p:sp>
      <p:sp>
        <p:nvSpPr>
          <p:cNvPr id="21" name="Slide Number Placeholder 9">
            <a:extLst>
              <a:ext uri="{FF2B5EF4-FFF2-40B4-BE49-F238E27FC236}">
                <a16:creationId xmlns:a16="http://schemas.microsoft.com/office/drawing/2014/main" id="{E2790754-E9EF-9F79-825B-5AB348DFA62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68546" y="6290774"/>
            <a:ext cx="617912" cy="365125"/>
          </a:xfrm>
          <a:prstGeom prst="rect">
            <a:avLst/>
          </a:prstGeom>
        </p:spPr>
        <p:txBody>
          <a:bodyPr/>
          <a:lstStyle>
            <a:lvl1pPr algn="r">
              <a:defRPr sz="1100" b="0" i="0">
                <a:solidFill>
                  <a:schemeClr val="bg1"/>
                </a:solidFill>
                <a:latin typeface="+mn-lt"/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27609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genda - Topic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7B8C35C0-4758-2887-0763-E78795846C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093537" y="-1946"/>
            <a:ext cx="3601340" cy="6881814"/>
          </a:xfrm>
          <a:custGeom>
            <a:avLst/>
            <a:gdLst>
              <a:gd name="connsiteX0" fmla="*/ 3601340 w 3601340"/>
              <a:gd name="connsiteY0" fmla="*/ 0 h 6881814"/>
              <a:gd name="connsiteX1" fmla="*/ 0 w 3601340"/>
              <a:gd name="connsiteY1" fmla="*/ 0 h 6881814"/>
              <a:gd name="connsiteX2" fmla="*/ 0 w 3601340"/>
              <a:gd name="connsiteY2" fmla="*/ 6881815 h 6881814"/>
              <a:gd name="connsiteX3" fmla="*/ 1064235 w 3601340"/>
              <a:gd name="connsiteY3" fmla="*/ 6881815 h 6881814"/>
              <a:gd name="connsiteX4" fmla="*/ 1441045 w 3601340"/>
              <a:gd name="connsiteY4" fmla="*/ 5490188 h 6881814"/>
              <a:gd name="connsiteX5" fmla="*/ 1835678 w 3601340"/>
              <a:gd name="connsiteY5" fmla="*/ 4034957 h 6881814"/>
              <a:gd name="connsiteX6" fmla="*/ 2045724 w 3601340"/>
              <a:gd name="connsiteY6" fmla="*/ 3914112 h 6881814"/>
              <a:gd name="connsiteX7" fmla="*/ 2166660 w 3601340"/>
              <a:gd name="connsiteY7" fmla="*/ 4124001 h 6881814"/>
              <a:gd name="connsiteX8" fmla="*/ 1906966 w 3601340"/>
              <a:gd name="connsiteY8" fmla="*/ 5081858 h 6881814"/>
              <a:gd name="connsiteX9" fmla="*/ 2027902 w 3601340"/>
              <a:gd name="connsiteY9" fmla="*/ 5291747 h 6881814"/>
              <a:gd name="connsiteX10" fmla="*/ 2227765 w 3601340"/>
              <a:gd name="connsiteY10" fmla="*/ 5198887 h 6881814"/>
              <a:gd name="connsiteX11" fmla="*/ 2570204 w 3601340"/>
              <a:gd name="connsiteY11" fmla="*/ 3923016 h 6881814"/>
              <a:gd name="connsiteX12" fmla="*/ 2602029 w 3601340"/>
              <a:gd name="connsiteY12" fmla="*/ 3799627 h 6881814"/>
              <a:gd name="connsiteX13" fmla="*/ 3601340 w 3601340"/>
              <a:gd name="connsiteY13" fmla="*/ 0 h 68818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3601340" h="6881814">
                <a:moveTo>
                  <a:pt x="3601340" y="0"/>
                </a:moveTo>
                <a:lnTo>
                  <a:pt x="0" y="0"/>
                </a:lnTo>
                <a:lnTo>
                  <a:pt x="0" y="6881815"/>
                </a:lnTo>
                <a:lnTo>
                  <a:pt x="1064235" y="6881815"/>
                </a:lnTo>
                <a:lnTo>
                  <a:pt x="1441045" y="5490188"/>
                </a:lnTo>
                <a:lnTo>
                  <a:pt x="1835678" y="4034957"/>
                </a:lnTo>
                <a:cubicBezTo>
                  <a:pt x="1859865" y="3943369"/>
                  <a:pt x="1954068" y="3889943"/>
                  <a:pt x="2045724" y="3914112"/>
                </a:cubicBezTo>
                <a:cubicBezTo>
                  <a:pt x="2137381" y="3938281"/>
                  <a:pt x="2190847" y="4032413"/>
                  <a:pt x="2166660" y="4124001"/>
                </a:cubicBezTo>
                <a:lnTo>
                  <a:pt x="1906966" y="5081858"/>
                </a:lnTo>
                <a:cubicBezTo>
                  <a:pt x="1882779" y="5173446"/>
                  <a:pt x="1936246" y="5267578"/>
                  <a:pt x="2027902" y="5291747"/>
                </a:cubicBezTo>
                <a:cubicBezTo>
                  <a:pt x="2109375" y="5313372"/>
                  <a:pt x="2193393" y="5272666"/>
                  <a:pt x="2227765" y="5198887"/>
                </a:cubicBezTo>
                <a:lnTo>
                  <a:pt x="2570204" y="3923016"/>
                </a:lnTo>
                <a:lnTo>
                  <a:pt x="2602029" y="3799627"/>
                </a:lnTo>
                <a:lnTo>
                  <a:pt x="3601340" y="0"/>
                </a:lnTo>
                <a:close/>
              </a:path>
            </a:pathLst>
          </a:custGeom>
          <a:solidFill>
            <a:srgbClr val="FFFFFF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4F200699-2797-D741-1EC1-B83FCA4B197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 flipH="1">
            <a:off x="7163691" y="0"/>
            <a:ext cx="5024825" cy="6858000"/>
          </a:xfrm>
          <a:custGeom>
            <a:avLst/>
            <a:gdLst>
              <a:gd name="connsiteX0" fmla="*/ 0 w 6064250"/>
              <a:gd name="connsiteY0" fmla="*/ 0 h 6877051"/>
              <a:gd name="connsiteX1" fmla="*/ 6064250 w 6064250"/>
              <a:gd name="connsiteY1" fmla="*/ 0 h 6877051"/>
              <a:gd name="connsiteX2" fmla="*/ 6064250 w 6064250"/>
              <a:gd name="connsiteY2" fmla="*/ 6877051 h 6877051"/>
              <a:gd name="connsiteX3" fmla="*/ 0 w 6064250"/>
              <a:gd name="connsiteY3" fmla="*/ 6877051 h 6877051"/>
              <a:gd name="connsiteX4" fmla="*/ 0 w 6064250"/>
              <a:gd name="connsiteY4" fmla="*/ 0 h 6877051"/>
              <a:gd name="connsiteX0" fmla="*/ 0 w 6064250"/>
              <a:gd name="connsiteY0" fmla="*/ 0 h 6877051"/>
              <a:gd name="connsiteX1" fmla="*/ 5840730 w 6064250"/>
              <a:gd name="connsiteY1" fmla="*/ 0 h 6877051"/>
              <a:gd name="connsiteX2" fmla="*/ 6064250 w 6064250"/>
              <a:gd name="connsiteY2" fmla="*/ 6877051 h 6877051"/>
              <a:gd name="connsiteX3" fmla="*/ 0 w 6064250"/>
              <a:gd name="connsiteY3" fmla="*/ 6877051 h 6877051"/>
              <a:gd name="connsiteX4" fmla="*/ 0 w 6064250"/>
              <a:gd name="connsiteY4" fmla="*/ 0 h 6877051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4028621 w 5840730"/>
              <a:gd name="connsiteY2" fmla="*/ 6887937 h 6887937"/>
              <a:gd name="connsiteX3" fmla="*/ 0 w 5840730"/>
              <a:gd name="connsiteY3" fmla="*/ 6877051 h 6887937"/>
              <a:gd name="connsiteX4" fmla="*/ 0 w 5840730"/>
              <a:gd name="connsiteY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028621 w 5840730"/>
              <a:gd name="connsiteY3" fmla="*/ 6887937 h 6887937"/>
              <a:gd name="connsiteX4" fmla="*/ 0 w 5840730"/>
              <a:gd name="connsiteY4" fmla="*/ 6877051 h 6887937"/>
              <a:gd name="connsiteX5" fmla="*/ 0 w 5840730"/>
              <a:gd name="connsiteY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028621 w 5840730"/>
              <a:gd name="connsiteY4" fmla="*/ 6887937 h 6887937"/>
              <a:gd name="connsiteX5" fmla="*/ 0 w 5840730"/>
              <a:gd name="connsiteY5" fmla="*/ 6877051 h 6887937"/>
              <a:gd name="connsiteX6" fmla="*/ 0 w 5840730"/>
              <a:gd name="connsiteY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785360 w 5840730"/>
              <a:gd name="connsiteY4" fmla="*/ 3926535 h 6887937"/>
              <a:gd name="connsiteX5" fmla="*/ 4028621 w 5840730"/>
              <a:gd name="connsiteY5" fmla="*/ 6887937 h 6887937"/>
              <a:gd name="connsiteX6" fmla="*/ 0 w 5840730"/>
              <a:gd name="connsiteY6" fmla="*/ 6877051 h 6887937"/>
              <a:gd name="connsiteX7" fmla="*/ 0 w 5840730"/>
              <a:gd name="connsiteY7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922520 w 5840730"/>
              <a:gd name="connsiteY4" fmla="*/ 3415995 h 6887937"/>
              <a:gd name="connsiteX5" fmla="*/ 4785360 w 5840730"/>
              <a:gd name="connsiteY5" fmla="*/ 3926535 h 6887937"/>
              <a:gd name="connsiteX6" fmla="*/ 4028621 w 5840730"/>
              <a:gd name="connsiteY6" fmla="*/ 6887937 h 6887937"/>
              <a:gd name="connsiteX7" fmla="*/ 0 w 5840730"/>
              <a:gd name="connsiteY7" fmla="*/ 6877051 h 6887937"/>
              <a:gd name="connsiteX8" fmla="*/ 0 w 5840730"/>
              <a:gd name="connsiteY8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22520 w 5840730"/>
              <a:gd name="connsiteY4" fmla="*/ 3415995 h 6887937"/>
              <a:gd name="connsiteX5" fmla="*/ 4785360 w 5840730"/>
              <a:gd name="connsiteY5" fmla="*/ 3926535 h 6887937"/>
              <a:gd name="connsiteX6" fmla="*/ 4028621 w 5840730"/>
              <a:gd name="connsiteY6" fmla="*/ 6887937 h 6887937"/>
              <a:gd name="connsiteX7" fmla="*/ 0 w 5840730"/>
              <a:gd name="connsiteY7" fmla="*/ 6877051 h 6887937"/>
              <a:gd name="connsiteX8" fmla="*/ 0 w 5840730"/>
              <a:gd name="connsiteY8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922520 w 5840730"/>
              <a:gd name="connsiteY5" fmla="*/ 3415995 h 6887937"/>
              <a:gd name="connsiteX6" fmla="*/ 4785360 w 5840730"/>
              <a:gd name="connsiteY6" fmla="*/ 3926535 h 6887937"/>
              <a:gd name="connsiteX7" fmla="*/ 4028621 w 5840730"/>
              <a:gd name="connsiteY7" fmla="*/ 6887937 h 6887937"/>
              <a:gd name="connsiteX8" fmla="*/ 0 w 5840730"/>
              <a:gd name="connsiteY8" fmla="*/ 6877051 h 6887937"/>
              <a:gd name="connsiteX9" fmla="*/ 0 w 5840730"/>
              <a:gd name="connsiteY9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4922520 w 5840730"/>
              <a:gd name="connsiteY6" fmla="*/ 3415995 h 6887937"/>
              <a:gd name="connsiteX7" fmla="*/ 4785360 w 5840730"/>
              <a:gd name="connsiteY7" fmla="*/ 3926535 h 6887937"/>
              <a:gd name="connsiteX8" fmla="*/ 4028621 w 5840730"/>
              <a:gd name="connsiteY8" fmla="*/ 6887937 h 6887937"/>
              <a:gd name="connsiteX9" fmla="*/ 0 w 5840730"/>
              <a:gd name="connsiteY9" fmla="*/ 6877051 h 6887937"/>
              <a:gd name="connsiteX10" fmla="*/ 0 w 5840730"/>
              <a:gd name="connsiteY10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922520 w 5840730"/>
              <a:gd name="connsiteY7" fmla="*/ 3415995 h 6887937"/>
              <a:gd name="connsiteX8" fmla="*/ 4785360 w 5840730"/>
              <a:gd name="connsiteY8" fmla="*/ 3926535 h 6887937"/>
              <a:gd name="connsiteX9" fmla="*/ 4028621 w 5840730"/>
              <a:gd name="connsiteY9" fmla="*/ 6887937 h 6887937"/>
              <a:gd name="connsiteX10" fmla="*/ 0 w 5840730"/>
              <a:gd name="connsiteY10" fmla="*/ 6877051 h 6887937"/>
              <a:gd name="connsiteX11" fmla="*/ 0 w 5840730"/>
              <a:gd name="connsiteY11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457700 w 5840730"/>
              <a:gd name="connsiteY7" fmla="*/ 3842715 h 6887937"/>
              <a:gd name="connsiteX8" fmla="*/ 4785360 w 5840730"/>
              <a:gd name="connsiteY8" fmla="*/ 3926535 h 6887937"/>
              <a:gd name="connsiteX9" fmla="*/ 4028621 w 5840730"/>
              <a:gd name="connsiteY9" fmla="*/ 6887937 h 6887937"/>
              <a:gd name="connsiteX10" fmla="*/ 0 w 5840730"/>
              <a:gd name="connsiteY10" fmla="*/ 6877051 h 6887937"/>
              <a:gd name="connsiteX11" fmla="*/ 0 w 5840730"/>
              <a:gd name="connsiteY11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213860 w 5840730"/>
              <a:gd name="connsiteY7" fmla="*/ 4757115 h 6887937"/>
              <a:gd name="connsiteX8" fmla="*/ 4457700 w 5840730"/>
              <a:gd name="connsiteY8" fmla="*/ 3842715 h 6887937"/>
              <a:gd name="connsiteX9" fmla="*/ 4785360 w 5840730"/>
              <a:gd name="connsiteY9" fmla="*/ 3926535 h 6887937"/>
              <a:gd name="connsiteX10" fmla="*/ 4028621 w 5840730"/>
              <a:gd name="connsiteY10" fmla="*/ 6887937 h 6887937"/>
              <a:gd name="connsiteX11" fmla="*/ 0 w 5840730"/>
              <a:gd name="connsiteY11" fmla="*/ 6877051 h 6887937"/>
              <a:gd name="connsiteX12" fmla="*/ 0 w 5840730"/>
              <a:gd name="connsiteY12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937760 w 5840730"/>
              <a:gd name="connsiteY5" fmla="*/ 16100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6532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56810 w 5840730"/>
              <a:gd name="connsiteY4" fmla="*/ 186532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33950 w 5840730"/>
              <a:gd name="connsiteY3" fmla="*/ 273781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61560 w 5840730"/>
              <a:gd name="connsiteY3" fmla="*/ 294355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42510 w 5840730"/>
              <a:gd name="connsiteY3" fmla="*/ 301975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560570 w 5840730"/>
              <a:gd name="connsiteY11" fmla="*/ 412084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09160 w 5840730"/>
              <a:gd name="connsiteY11" fmla="*/ 363316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893820 w 5840730"/>
              <a:gd name="connsiteY8" fmla="*/ 468853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893820 w 5840730"/>
              <a:gd name="connsiteY8" fmla="*/ 468853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893820 w 5840730"/>
              <a:gd name="connsiteY8" fmla="*/ 468853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655820 w 5840730"/>
              <a:gd name="connsiteY6" fmla="*/ 1770075 h 6887937"/>
              <a:gd name="connsiteX7" fmla="*/ 3893820 w 5840730"/>
              <a:gd name="connsiteY7" fmla="*/ 4688535 h 6887937"/>
              <a:gd name="connsiteX8" fmla="*/ 3992880 w 5840730"/>
              <a:gd name="connsiteY8" fmla="*/ 490570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3893820 w 5840730"/>
              <a:gd name="connsiteY6" fmla="*/ 4688535 h 6887937"/>
              <a:gd name="connsiteX7" fmla="*/ 3992880 w 5840730"/>
              <a:gd name="connsiteY7" fmla="*/ 490570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686300 w 5840730"/>
              <a:gd name="connsiteY10" fmla="*/ 371317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3893820 w 5840730"/>
              <a:gd name="connsiteY5" fmla="*/ 4688535 h 6887937"/>
              <a:gd name="connsiteX6" fmla="*/ 3992880 w 5840730"/>
              <a:gd name="connsiteY6" fmla="*/ 4905705 h 6887937"/>
              <a:gd name="connsiteX7" fmla="*/ 4213860 w 5840730"/>
              <a:gd name="connsiteY7" fmla="*/ 4757115 h 6887937"/>
              <a:gd name="connsiteX8" fmla="*/ 4457700 w 5840730"/>
              <a:gd name="connsiteY8" fmla="*/ 3842715 h 6887937"/>
              <a:gd name="connsiteX9" fmla="*/ 4686300 w 5840730"/>
              <a:gd name="connsiteY9" fmla="*/ 371317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3893820 w 5840730"/>
              <a:gd name="connsiteY4" fmla="*/ 4688535 h 6887937"/>
              <a:gd name="connsiteX5" fmla="*/ 3992880 w 5840730"/>
              <a:gd name="connsiteY5" fmla="*/ 4905705 h 6887937"/>
              <a:gd name="connsiteX6" fmla="*/ 4213860 w 5840730"/>
              <a:gd name="connsiteY6" fmla="*/ 4757115 h 6887937"/>
              <a:gd name="connsiteX7" fmla="*/ 4457700 w 5840730"/>
              <a:gd name="connsiteY7" fmla="*/ 3842715 h 6887937"/>
              <a:gd name="connsiteX8" fmla="*/ 4686300 w 5840730"/>
              <a:gd name="connsiteY8" fmla="*/ 3713175 h 6887937"/>
              <a:gd name="connsiteX9" fmla="*/ 4785360 w 5840730"/>
              <a:gd name="connsiteY9" fmla="*/ 3926535 h 6887937"/>
              <a:gd name="connsiteX10" fmla="*/ 4028621 w 5840730"/>
              <a:gd name="connsiteY10" fmla="*/ 6887937 h 6887937"/>
              <a:gd name="connsiteX11" fmla="*/ 0 w 5840730"/>
              <a:gd name="connsiteY11" fmla="*/ 6877051 h 6887937"/>
              <a:gd name="connsiteX12" fmla="*/ 0 w 5840730"/>
              <a:gd name="connsiteY12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3893820 w 5840730"/>
              <a:gd name="connsiteY3" fmla="*/ 4688535 h 6887937"/>
              <a:gd name="connsiteX4" fmla="*/ 3992880 w 5840730"/>
              <a:gd name="connsiteY4" fmla="*/ 4905705 h 6887937"/>
              <a:gd name="connsiteX5" fmla="*/ 4213860 w 5840730"/>
              <a:gd name="connsiteY5" fmla="*/ 4757115 h 6887937"/>
              <a:gd name="connsiteX6" fmla="*/ 4457700 w 5840730"/>
              <a:gd name="connsiteY6" fmla="*/ 3842715 h 6887937"/>
              <a:gd name="connsiteX7" fmla="*/ 4686300 w 5840730"/>
              <a:gd name="connsiteY7" fmla="*/ 3713175 h 6887937"/>
              <a:gd name="connsiteX8" fmla="*/ 4785360 w 5840730"/>
              <a:gd name="connsiteY8" fmla="*/ 3926535 h 6887937"/>
              <a:gd name="connsiteX9" fmla="*/ 4028621 w 5840730"/>
              <a:gd name="connsiteY9" fmla="*/ 6887937 h 6887937"/>
              <a:gd name="connsiteX10" fmla="*/ 0 w 5840730"/>
              <a:gd name="connsiteY10" fmla="*/ 6877051 h 6887937"/>
              <a:gd name="connsiteX11" fmla="*/ 0 w 5840730"/>
              <a:gd name="connsiteY11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3893820 w 5840730"/>
              <a:gd name="connsiteY2" fmla="*/ 4688535 h 6887937"/>
              <a:gd name="connsiteX3" fmla="*/ 3992880 w 5840730"/>
              <a:gd name="connsiteY3" fmla="*/ 4905705 h 6887937"/>
              <a:gd name="connsiteX4" fmla="*/ 4213860 w 5840730"/>
              <a:gd name="connsiteY4" fmla="*/ 4757115 h 6887937"/>
              <a:gd name="connsiteX5" fmla="*/ 4457700 w 5840730"/>
              <a:gd name="connsiteY5" fmla="*/ 3842715 h 6887937"/>
              <a:gd name="connsiteX6" fmla="*/ 4686300 w 5840730"/>
              <a:gd name="connsiteY6" fmla="*/ 3713175 h 6887937"/>
              <a:gd name="connsiteX7" fmla="*/ 4785360 w 5840730"/>
              <a:gd name="connsiteY7" fmla="*/ 3926535 h 6887937"/>
              <a:gd name="connsiteX8" fmla="*/ 4028621 w 5840730"/>
              <a:gd name="connsiteY8" fmla="*/ 6887937 h 6887937"/>
              <a:gd name="connsiteX9" fmla="*/ 0 w 5840730"/>
              <a:gd name="connsiteY9" fmla="*/ 6877051 h 6887937"/>
              <a:gd name="connsiteX10" fmla="*/ 0 w 5840730"/>
              <a:gd name="connsiteY10" fmla="*/ 0 h 6887937"/>
              <a:gd name="connsiteX0" fmla="*/ 0 w 4790753"/>
              <a:gd name="connsiteY0" fmla="*/ 0 h 6887937"/>
              <a:gd name="connsiteX1" fmla="*/ 2674743 w 4790753"/>
              <a:gd name="connsiteY1" fmla="*/ 49345 h 6887937"/>
              <a:gd name="connsiteX2" fmla="*/ 3893820 w 4790753"/>
              <a:gd name="connsiteY2" fmla="*/ 4688535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97763 w 4790753"/>
              <a:gd name="connsiteY1" fmla="*/ 0 h 6887937"/>
              <a:gd name="connsiteX2" fmla="*/ 3893820 w 4790753"/>
              <a:gd name="connsiteY2" fmla="*/ 4688535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97763 w 4790753"/>
              <a:gd name="connsiteY1" fmla="*/ 0 h 6887937"/>
              <a:gd name="connsiteX2" fmla="*/ 3490698 w 4790753"/>
              <a:gd name="connsiteY2" fmla="*/ 3504252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310950 w 4790753"/>
              <a:gd name="connsiteY1" fmla="*/ 0 h 6887937"/>
              <a:gd name="connsiteX2" fmla="*/ 3490698 w 4790753"/>
              <a:gd name="connsiteY2" fmla="*/ 3504252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87931 w 4790753"/>
              <a:gd name="connsiteY1" fmla="*/ 0 h 6887937"/>
              <a:gd name="connsiteX2" fmla="*/ 3490698 w 4790753"/>
              <a:gd name="connsiteY2" fmla="*/ 3504252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87931 w 4790753"/>
              <a:gd name="connsiteY1" fmla="*/ 0 h 6887937"/>
              <a:gd name="connsiteX2" fmla="*/ 3412040 w 4790753"/>
              <a:gd name="connsiteY2" fmla="*/ 3464777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87931 w 4790753"/>
              <a:gd name="connsiteY1" fmla="*/ 0 h 6887937"/>
              <a:gd name="connsiteX2" fmla="*/ 3244891 w 4790753"/>
              <a:gd name="connsiteY2" fmla="*/ 3464778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87931 w 4790753"/>
              <a:gd name="connsiteY1" fmla="*/ 0 h 6887937"/>
              <a:gd name="connsiteX2" fmla="*/ 3392375 w 4790753"/>
              <a:gd name="connsiteY2" fmla="*/ 3464779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392375 w 5110169"/>
              <a:gd name="connsiteY2" fmla="*/ 3464779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766000 w 5110169"/>
              <a:gd name="connsiteY2" fmla="*/ 4629324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716839 w 5110169"/>
              <a:gd name="connsiteY2" fmla="*/ 4550372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589019 w 5110169"/>
              <a:gd name="connsiteY2" fmla="*/ 4510896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3953550 w 5110169"/>
              <a:gd name="connsiteY3" fmla="*/ 5034002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3953550 w 5110169"/>
              <a:gd name="connsiteY3" fmla="*/ 5300466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4042040 w 5110169"/>
              <a:gd name="connsiteY3" fmla="*/ 5566930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4032208 w 5110169"/>
              <a:gd name="connsiteY3" fmla="*/ 5379419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05329 w 5110169"/>
              <a:gd name="connsiteY2" fmla="*/ 4974740 h 6887937"/>
              <a:gd name="connsiteX3" fmla="*/ 4032208 w 5110169"/>
              <a:gd name="connsiteY3" fmla="*/ 5379419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775832 w 5110169"/>
              <a:gd name="connsiteY2" fmla="*/ 5033954 h 6887937"/>
              <a:gd name="connsiteX3" fmla="*/ 4032208 w 5110169"/>
              <a:gd name="connsiteY3" fmla="*/ 5379419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32208 w 5110169"/>
              <a:gd name="connsiteY3" fmla="*/ 5379419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3935730 w 5110169"/>
              <a:gd name="connsiteY5" fmla="*/ 417542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3935730 w 5110169"/>
              <a:gd name="connsiteY5" fmla="*/ 4175425 h 6887937"/>
              <a:gd name="connsiteX6" fmla="*/ 4061460 w 5110169"/>
              <a:gd name="connsiteY6" fmla="*/ 3931157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3935730 w 5110169"/>
              <a:gd name="connsiteY5" fmla="*/ 4175425 h 6887937"/>
              <a:gd name="connsiteX6" fmla="*/ 4061460 w 5110169"/>
              <a:gd name="connsiteY6" fmla="*/ 3931157 h 6887937"/>
              <a:gd name="connsiteX7" fmla="*/ 4198620 w 5110169"/>
              <a:gd name="connsiteY7" fmla="*/ 4133044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3935730 w 5110169"/>
              <a:gd name="connsiteY5" fmla="*/ 4175425 h 6887937"/>
              <a:gd name="connsiteX6" fmla="*/ 4061460 w 5110169"/>
              <a:gd name="connsiteY6" fmla="*/ 3931157 h 6887937"/>
              <a:gd name="connsiteX7" fmla="*/ 4251960 w 5110169"/>
              <a:gd name="connsiteY7" fmla="*/ 4071856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030921"/>
              <a:gd name="connsiteY0" fmla="*/ 0 h 6877051"/>
              <a:gd name="connsiteX1" fmla="*/ 2487931 w 5030921"/>
              <a:gd name="connsiteY1" fmla="*/ 0 h 6877051"/>
              <a:gd name="connsiteX2" fmla="*/ 3834825 w 5030921"/>
              <a:gd name="connsiteY2" fmla="*/ 5142514 h 6877051"/>
              <a:gd name="connsiteX3" fmla="*/ 4074118 w 5030921"/>
              <a:gd name="connsiteY3" fmla="*/ 5314407 h 6877051"/>
              <a:gd name="connsiteX4" fmla="*/ 4168140 w 5030921"/>
              <a:gd name="connsiteY4" fmla="*/ 5055407 h 6877051"/>
              <a:gd name="connsiteX5" fmla="*/ 3935730 w 5030921"/>
              <a:gd name="connsiteY5" fmla="*/ 4175425 h 6877051"/>
              <a:gd name="connsiteX6" fmla="*/ 4061460 w 5030921"/>
              <a:gd name="connsiteY6" fmla="*/ 3931157 h 6877051"/>
              <a:gd name="connsiteX7" fmla="*/ 4251960 w 5030921"/>
              <a:gd name="connsiteY7" fmla="*/ 4071856 h 6877051"/>
              <a:gd name="connsiteX8" fmla="*/ 5030921 w 5030921"/>
              <a:gd name="connsiteY8" fmla="*/ 6875699 h 6877051"/>
              <a:gd name="connsiteX9" fmla="*/ 0 w 5030921"/>
              <a:gd name="connsiteY9" fmla="*/ 6877051 h 6877051"/>
              <a:gd name="connsiteX10" fmla="*/ 0 w 5030921"/>
              <a:gd name="connsiteY10" fmla="*/ 0 h 6877051"/>
              <a:gd name="connsiteX0" fmla="*/ 0 w 4963865"/>
              <a:gd name="connsiteY0" fmla="*/ 0 h 6877051"/>
              <a:gd name="connsiteX1" fmla="*/ 2487931 w 4963865"/>
              <a:gd name="connsiteY1" fmla="*/ 0 h 6877051"/>
              <a:gd name="connsiteX2" fmla="*/ 3834825 w 4963865"/>
              <a:gd name="connsiteY2" fmla="*/ 5142514 h 6877051"/>
              <a:gd name="connsiteX3" fmla="*/ 4074118 w 4963865"/>
              <a:gd name="connsiteY3" fmla="*/ 5314407 h 6877051"/>
              <a:gd name="connsiteX4" fmla="*/ 4168140 w 4963865"/>
              <a:gd name="connsiteY4" fmla="*/ 5055407 h 6877051"/>
              <a:gd name="connsiteX5" fmla="*/ 3935730 w 4963865"/>
              <a:gd name="connsiteY5" fmla="*/ 4175425 h 6877051"/>
              <a:gd name="connsiteX6" fmla="*/ 4061460 w 4963865"/>
              <a:gd name="connsiteY6" fmla="*/ 3931157 h 6877051"/>
              <a:gd name="connsiteX7" fmla="*/ 4251960 w 4963865"/>
              <a:gd name="connsiteY7" fmla="*/ 4071856 h 6877051"/>
              <a:gd name="connsiteX8" fmla="*/ 4963865 w 4963865"/>
              <a:gd name="connsiteY8" fmla="*/ 6875699 h 6877051"/>
              <a:gd name="connsiteX9" fmla="*/ 0 w 4963865"/>
              <a:gd name="connsiteY9" fmla="*/ 6877051 h 6877051"/>
              <a:gd name="connsiteX10" fmla="*/ 0 w 4963865"/>
              <a:gd name="connsiteY10" fmla="*/ 0 h 6877051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9198 w 5024825"/>
              <a:gd name="connsiteY3" fmla="*/ 5441882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9198 w 5024825"/>
              <a:gd name="connsiteY3" fmla="*/ 5441882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9198 w 5024825"/>
              <a:gd name="connsiteY3" fmla="*/ 5441882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024825" h="6881818">
                <a:moveTo>
                  <a:pt x="0" y="0"/>
                </a:moveTo>
                <a:lnTo>
                  <a:pt x="2487931" y="0"/>
                </a:lnTo>
                <a:lnTo>
                  <a:pt x="3834825" y="5142514"/>
                </a:lnTo>
                <a:cubicBezTo>
                  <a:pt x="3851116" y="5182666"/>
                  <a:pt x="3878538" y="5351369"/>
                  <a:pt x="4048718" y="5314407"/>
                </a:cubicBezTo>
                <a:cubicBezTo>
                  <a:pt x="4218898" y="5277445"/>
                  <a:pt x="4184015" y="5205230"/>
                  <a:pt x="4168140" y="5055407"/>
                </a:cubicBezTo>
                <a:lnTo>
                  <a:pt x="3935730" y="4175425"/>
                </a:lnTo>
                <a:cubicBezTo>
                  <a:pt x="3924300" y="4083966"/>
                  <a:pt x="3902710" y="3989870"/>
                  <a:pt x="4061460" y="3941355"/>
                </a:cubicBezTo>
                <a:cubicBezTo>
                  <a:pt x="4194810" y="3923207"/>
                  <a:pt x="4213860" y="4007005"/>
                  <a:pt x="4251960" y="4071856"/>
                </a:cubicBezTo>
                <a:lnTo>
                  <a:pt x="5024825" y="6881818"/>
                </a:lnTo>
                <a:lnTo>
                  <a:pt x="0" y="6877051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</p:spPr>
        <p:txBody>
          <a:bodyPr anchor="ctr"/>
          <a:lstStyle>
            <a:lvl1pPr algn="ctr">
              <a:defRPr baseline="-25000"/>
            </a:lvl1pPr>
          </a:lstStyle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96322" y="320040"/>
            <a:ext cx="6732237" cy="1017147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3600" spc="100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Add title here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5E91AD6-E4A6-F082-0E76-DAF7D57B516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24242" y="1749479"/>
            <a:ext cx="788639" cy="533400"/>
          </a:xfrm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4400" b="0" spc="100" baseline="-25000">
                <a:solidFill>
                  <a:schemeClr val="tx2"/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o1.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6B00516E-9699-821C-0371-67A8478E101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643379" y="1749479"/>
            <a:ext cx="5885179" cy="533400"/>
          </a:xfrm>
        </p:spPr>
        <p:txBody>
          <a:bodyPr bIns="0" anchor="b"/>
          <a:lstStyle>
            <a:lvl1pPr marL="0" indent="0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7C72C187-9B88-8558-E9E7-CA189DF0EF3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24242" y="2378035"/>
            <a:ext cx="788639" cy="533400"/>
          </a:xfrm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4400" b="0" spc="100" baseline="-25000">
                <a:solidFill>
                  <a:schemeClr val="tx2"/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o2.</a:t>
            </a:r>
          </a:p>
        </p:txBody>
      </p:sp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9366E515-A368-5E2D-8A9F-6BDBB76BC87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643379" y="2378035"/>
            <a:ext cx="5885179" cy="533400"/>
          </a:xfrm>
        </p:spPr>
        <p:txBody>
          <a:bodyPr bIns="0" anchor="b">
            <a:normAutofit/>
          </a:bodyPr>
          <a:lstStyle>
            <a:lvl1pPr marL="0" indent="0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7" name="Text Placeholder 7">
            <a:extLst>
              <a:ext uri="{FF2B5EF4-FFF2-40B4-BE49-F238E27FC236}">
                <a16:creationId xmlns:a16="http://schemas.microsoft.com/office/drawing/2014/main" id="{1F522536-6FE3-2618-BC24-8C518818587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24242" y="3006909"/>
            <a:ext cx="788639" cy="533400"/>
          </a:xfrm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4400" b="0" spc="100" baseline="-25000">
                <a:solidFill>
                  <a:schemeClr val="tx2"/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o3.</a:t>
            </a:r>
          </a:p>
        </p:txBody>
      </p:sp>
      <p:sp>
        <p:nvSpPr>
          <p:cNvPr id="16" name="Text Placeholder 12">
            <a:extLst>
              <a:ext uri="{FF2B5EF4-FFF2-40B4-BE49-F238E27FC236}">
                <a16:creationId xmlns:a16="http://schemas.microsoft.com/office/drawing/2014/main" id="{89C1155B-B06D-77D5-B3DC-9CEAEDF2D61F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643379" y="3009613"/>
            <a:ext cx="5885179" cy="533400"/>
          </a:xfrm>
        </p:spPr>
        <p:txBody>
          <a:bodyPr bIns="0" anchor="b">
            <a:normAutofit/>
          </a:bodyPr>
          <a:lstStyle>
            <a:lvl1pPr marL="0" indent="0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F3A36BC1-799A-6623-E5E3-1190C0C7C47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24242" y="3635783"/>
            <a:ext cx="788639" cy="533400"/>
          </a:xfrm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5400" b="0" spc="100" baseline="-25000">
                <a:solidFill>
                  <a:schemeClr val="tx2"/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o4.</a:t>
            </a:r>
          </a:p>
        </p:txBody>
      </p:sp>
      <p:sp>
        <p:nvSpPr>
          <p:cNvPr id="17" name="Text Placeholder 12">
            <a:extLst>
              <a:ext uri="{FF2B5EF4-FFF2-40B4-BE49-F238E27FC236}">
                <a16:creationId xmlns:a16="http://schemas.microsoft.com/office/drawing/2014/main" id="{92954362-36EF-4B42-19C7-6132A7E2A875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643379" y="3638169"/>
            <a:ext cx="5885179" cy="533400"/>
          </a:xfrm>
        </p:spPr>
        <p:txBody>
          <a:bodyPr bIns="0" anchor="b">
            <a:normAutofit/>
          </a:bodyPr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9EF1DED4-DCEF-D1F3-17B9-BC29651F7DE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24242" y="4264656"/>
            <a:ext cx="788639" cy="533400"/>
          </a:xfrm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4400" b="0" spc="100" baseline="-25000">
                <a:solidFill>
                  <a:schemeClr val="tx2"/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o5.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A57B871C-EE51-327F-62B1-79B005BD932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643379" y="4269747"/>
            <a:ext cx="5885179" cy="533400"/>
          </a:xfrm>
        </p:spPr>
        <p:txBody>
          <a:bodyPr bIns="0" anchor="b"/>
          <a:lstStyle>
            <a:lvl1pPr marL="0" indent="0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C01359A1-A1B1-9DC6-08B9-8042E7FBA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rot="10800000" flipH="1">
            <a:off x="6889763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Footer Placeholder 8">
            <a:extLst>
              <a:ext uri="{FF2B5EF4-FFF2-40B4-BE49-F238E27FC236}">
                <a16:creationId xmlns:a16="http://schemas.microsoft.com/office/drawing/2014/main" id="{28D89004-F984-BB7D-2489-E7EC551298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24241" y="6290774"/>
            <a:ext cx="6637071" cy="365125"/>
          </a:xfrm>
          <a:prstGeom prst="rect">
            <a:avLst/>
          </a:prstGeom>
        </p:spPr>
        <p:txBody>
          <a:bodyPr/>
          <a:lstStyle>
            <a:lvl1pPr>
              <a:defRPr sz="1100" b="0" i="0" cap="all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CSP Training Module Name: Presentation Template Created by PR</a:t>
            </a:r>
            <a:endParaRPr lang="en-US" dirty="0"/>
          </a:p>
        </p:txBody>
      </p:sp>
      <p:sp>
        <p:nvSpPr>
          <p:cNvPr id="21" name="Slide Number Placeholder 9">
            <a:extLst>
              <a:ext uri="{FF2B5EF4-FFF2-40B4-BE49-F238E27FC236}">
                <a16:creationId xmlns:a16="http://schemas.microsoft.com/office/drawing/2014/main" id="{E2790754-E9EF-9F79-825B-5AB348DFA62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68546" y="6290774"/>
            <a:ext cx="617912" cy="365125"/>
          </a:xfrm>
          <a:prstGeom prst="rect">
            <a:avLst/>
          </a:prstGeom>
        </p:spPr>
        <p:txBody>
          <a:bodyPr/>
          <a:lstStyle>
            <a:lvl1pPr algn="r">
              <a:defRPr sz="1100" b="0" i="0">
                <a:solidFill>
                  <a:schemeClr val="bg1"/>
                </a:solidFill>
                <a:latin typeface="+mn-lt"/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68195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genda - Topic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7B8C35C0-4758-2887-0763-E78795846C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093537" y="-1946"/>
            <a:ext cx="3601340" cy="6881814"/>
          </a:xfrm>
          <a:custGeom>
            <a:avLst/>
            <a:gdLst>
              <a:gd name="connsiteX0" fmla="*/ 3601340 w 3601340"/>
              <a:gd name="connsiteY0" fmla="*/ 0 h 6881814"/>
              <a:gd name="connsiteX1" fmla="*/ 0 w 3601340"/>
              <a:gd name="connsiteY1" fmla="*/ 0 h 6881814"/>
              <a:gd name="connsiteX2" fmla="*/ 0 w 3601340"/>
              <a:gd name="connsiteY2" fmla="*/ 6881815 h 6881814"/>
              <a:gd name="connsiteX3" fmla="*/ 1064235 w 3601340"/>
              <a:gd name="connsiteY3" fmla="*/ 6881815 h 6881814"/>
              <a:gd name="connsiteX4" fmla="*/ 1441045 w 3601340"/>
              <a:gd name="connsiteY4" fmla="*/ 5490188 h 6881814"/>
              <a:gd name="connsiteX5" fmla="*/ 1835678 w 3601340"/>
              <a:gd name="connsiteY5" fmla="*/ 4034957 h 6881814"/>
              <a:gd name="connsiteX6" fmla="*/ 2045724 w 3601340"/>
              <a:gd name="connsiteY6" fmla="*/ 3914112 h 6881814"/>
              <a:gd name="connsiteX7" fmla="*/ 2166660 w 3601340"/>
              <a:gd name="connsiteY7" fmla="*/ 4124001 h 6881814"/>
              <a:gd name="connsiteX8" fmla="*/ 1906966 w 3601340"/>
              <a:gd name="connsiteY8" fmla="*/ 5081858 h 6881814"/>
              <a:gd name="connsiteX9" fmla="*/ 2027902 w 3601340"/>
              <a:gd name="connsiteY9" fmla="*/ 5291747 h 6881814"/>
              <a:gd name="connsiteX10" fmla="*/ 2227765 w 3601340"/>
              <a:gd name="connsiteY10" fmla="*/ 5198887 h 6881814"/>
              <a:gd name="connsiteX11" fmla="*/ 2570204 w 3601340"/>
              <a:gd name="connsiteY11" fmla="*/ 3923016 h 6881814"/>
              <a:gd name="connsiteX12" fmla="*/ 2602029 w 3601340"/>
              <a:gd name="connsiteY12" fmla="*/ 3799627 h 6881814"/>
              <a:gd name="connsiteX13" fmla="*/ 3601340 w 3601340"/>
              <a:gd name="connsiteY13" fmla="*/ 0 h 68818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3601340" h="6881814">
                <a:moveTo>
                  <a:pt x="3601340" y="0"/>
                </a:moveTo>
                <a:lnTo>
                  <a:pt x="0" y="0"/>
                </a:lnTo>
                <a:lnTo>
                  <a:pt x="0" y="6881815"/>
                </a:lnTo>
                <a:lnTo>
                  <a:pt x="1064235" y="6881815"/>
                </a:lnTo>
                <a:lnTo>
                  <a:pt x="1441045" y="5490188"/>
                </a:lnTo>
                <a:lnTo>
                  <a:pt x="1835678" y="4034957"/>
                </a:lnTo>
                <a:cubicBezTo>
                  <a:pt x="1859865" y="3943369"/>
                  <a:pt x="1954068" y="3889943"/>
                  <a:pt x="2045724" y="3914112"/>
                </a:cubicBezTo>
                <a:cubicBezTo>
                  <a:pt x="2137381" y="3938281"/>
                  <a:pt x="2190847" y="4032413"/>
                  <a:pt x="2166660" y="4124001"/>
                </a:cubicBezTo>
                <a:lnTo>
                  <a:pt x="1906966" y="5081858"/>
                </a:lnTo>
                <a:cubicBezTo>
                  <a:pt x="1882779" y="5173446"/>
                  <a:pt x="1936246" y="5267578"/>
                  <a:pt x="2027902" y="5291747"/>
                </a:cubicBezTo>
                <a:cubicBezTo>
                  <a:pt x="2109375" y="5313372"/>
                  <a:pt x="2193393" y="5272666"/>
                  <a:pt x="2227765" y="5198887"/>
                </a:cubicBezTo>
                <a:lnTo>
                  <a:pt x="2570204" y="3923016"/>
                </a:lnTo>
                <a:lnTo>
                  <a:pt x="2602029" y="3799627"/>
                </a:lnTo>
                <a:lnTo>
                  <a:pt x="3601340" y="0"/>
                </a:lnTo>
                <a:close/>
              </a:path>
            </a:pathLst>
          </a:custGeom>
          <a:solidFill>
            <a:srgbClr val="FFFFFF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4F200699-2797-D741-1EC1-B83FCA4B197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 flipH="1">
            <a:off x="7163691" y="0"/>
            <a:ext cx="5024825" cy="6858000"/>
          </a:xfrm>
          <a:custGeom>
            <a:avLst/>
            <a:gdLst>
              <a:gd name="connsiteX0" fmla="*/ 0 w 6064250"/>
              <a:gd name="connsiteY0" fmla="*/ 0 h 6877051"/>
              <a:gd name="connsiteX1" fmla="*/ 6064250 w 6064250"/>
              <a:gd name="connsiteY1" fmla="*/ 0 h 6877051"/>
              <a:gd name="connsiteX2" fmla="*/ 6064250 w 6064250"/>
              <a:gd name="connsiteY2" fmla="*/ 6877051 h 6877051"/>
              <a:gd name="connsiteX3" fmla="*/ 0 w 6064250"/>
              <a:gd name="connsiteY3" fmla="*/ 6877051 h 6877051"/>
              <a:gd name="connsiteX4" fmla="*/ 0 w 6064250"/>
              <a:gd name="connsiteY4" fmla="*/ 0 h 6877051"/>
              <a:gd name="connsiteX0" fmla="*/ 0 w 6064250"/>
              <a:gd name="connsiteY0" fmla="*/ 0 h 6877051"/>
              <a:gd name="connsiteX1" fmla="*/ 5840730 w 6064250"/>
              <a:gd name="connsiteY1" fmla="*/ 0 h 6877051"/>
              <a:gd name="connsiteX2" fmla="*/ 6064250 w 6064250"/>
              <a:gd name="connsiteY2" fmla="*/ 6877051 h 6877051"/>
              <a:gd name="connsiteX3" fmla="*/ 0 w 6064250"/>
              <a:gd name="connsiteY3" fmla="*/ 6877051 h 6877051"/>
              <a:gd name="connsiteX4" fmla="*/ 0 w 6064250"/>
              <a:gd name="connsiteY4" fmla="*/ 0 h 6877051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4028621 w 5840730"/>
              <a:gd name="connsiteY2" fmla="*/ 6887937 h 6887937"/>
              <a:gd name="connsiteX3" fmla="*/ 0 w 5840730"/>
              <a:gd name="connsiteY3" fmla="*/ 6877051 h 6887937"/>
              <a:gd name="connsiteX4" fmla="*/ 0 w 5840730"/>
              <a:gd name="connsiteY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028621 w 5840730"/>
              <a:gd name="connsiteY3" fmla="*/ 6887937 h 6887937"/>
              <a:gd name="connsiteX4" fmla="*/ 0 w 5840730"/>
              <a:gd name="connsiteY4" fmla="*/ 6877051 h 6887937"/>
              <a:gd name="connsiteX5" fmla="*/ 0 w 5840730"/>
              <a:gd name="connsiteY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028621 w 5840730"/>
              <a:gd name="connsiteY4" fmla="*/ 6887937 h 6887937"/>
              <a:gd name="connsiteX5" fmla="*/ 0 w 5840730"/>
              <a:gd name="connsiteY5" fmla="*/ 6877051 h 6887937"/>
              <a:gd name="connsiteX6" fmla="*/ 0 w 5840730"/>
              <a:gd name="connsiteY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785360 w 5840730"/>
              <a:gd name="connsiteY4" fmla="*/ 3926535 h 6887937"/>
              <a:gd name="connsiteX5" fmla="*/ 4028621 w 5840730"/>
              <a:gd name="connsiteY5" fmla="*/ 6887937 h 6887937"/>
              <a:gd name="connsiteX6" fmla="*/ 0 w 5840730"/>
              <a:gd name="connsiteY6" fmla="*/ 6877051 h 6887937"/>
              <a:gd name="connsiteX7" fmla="*/ 0 w 5840730"/>
              <a:gd name="connsiteY7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922520 w 5840730"/>
              <a:gd name="connsiteY4" fmla="*/ 3415995 h 6887937"/>
              <a:gd name="connsiteX5" fmla="*/ 4785360 w 5840730"/>
              <a:gd name="connsiteY5" fmla="*/ 3926535 h 6887937"/>
              <a:gd name="connsiteX6" fmla="*/ 4028621 w 5840730"/>
              <a:gd name="connsiteY6" fmla="*/ 6887937 h 6887937"/>
              <a:gd name="connsiteX7" fmla="*/ 0 w 5840730"/>
              <a:gd name="connsiteY7" fmla="*/ 6877051 h 6887937"/>
              <a:gd name="connsiteX8" fmla="*/ 0 w 5840730"/>
              <a:gd name="connsiteY8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22520 w 5840730"/>
              <a:gd name="connsiteY4" fmla="*/ 3415995 h 6887937"/>
              <a:gd name="connsiteX5" fmla="*/ 4785360 w 5840730"/>
              <a:gd name="connsiteY5" fmla="*/ 3926535 h 6887937"/>
              <a:gd name="connsiteX6" fmla="*/ 4028621 w 5840730"/>
              <a:gd name="connsiteY6" fmla="*/ 6887937 h 6887937"/>
              <a:gd name="connsiteX7" fmla="*/ 0 w 5840730"/>
              <a:gd name="connsiteY7" fmla="*/ 6877051 h 6887937"/>
              <a:gd name="connsiteX8" fmla="*/ 0 w 5840730"/>
              <a:gd name="connsiteY8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922520 w 5840730"/>
              <a:gd name="connsiteY5" fmla="*/ 3415995 h 6887937"/>
              <a:gd name="connsiteX6" fmla="*/ 4785360 w 5840730"/>
              <a:gd name="connsiteY6" fmla="*/ 3926535 h 6887937"/>
              <a:gd name="connsiteX7" fmla="*/ 4028621 w 5840730"/>
              <a:gd name="connsiteY7" fmla="*/ 6887937 h 6887937"/>
              <a:gd name="connsiteX8" fmla="*/ 0 w 5840730"/>
              <a:gd name="connsiteY8" fmla="*/ 6877051 h 6887937"/>
              <a:gd name="connsiteX9" fmla="*/ 0 w 5840730"/>
              <a:gd name="connsiteY9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4922520 w 5840730"/>
              <a:gd name="connsiteY6" fmla="*/ 3415995 h 6887937"/>
              <a:gd name="connsiteX7" fmla="*/ 4785360 w 5840730"/>
              <a:gd name="connsiteY7" fmla="*/ 3926535 h 6887937"/>
              <a:gd name="connsiteX8" fmla="*/ 4028621 w 5840730"/>
              <a:gd name="connsiteY8" fmla="*/ 6887937 h 6887937"/>
              <a:gd name="connsiteX9" fmla="*/ 0 w 5840730"/>
              <a:gd name="connsiteY9" fmla="*/ 6877051 h 6887937"/>
              <a:gd name="connsiteX10" fmla="*/ 0 w 5840730"/>
              <a:gd name="connsiteY10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922520 w 5840730"/>
              <a:gd name="connsiteY7" fmla="*/ 3415995 h 6887937"/>
              <a:gd name="connsiteX8" fmla="*/ 4785360 w 5840730"/>
              <a:gd name="connsiteY8" fmla="*/ 3926535 h 6887937"/>
              <a:gd name="connsiteX9" fmla="*/ 4028621 w 5840730"/>
              <a:gd name="connsiteY9" fmla="*/ 6887937 h 6887937"/>
              <a:gd name="connsiteX10" fmla="*/ 0 w 5840730"/>
              <a:gd name="connsiteY10" fmla="*/ 6877051 h 6887937"/>
              <a:gd name="connsiteX11" fmla="*/ 0 w 5840730"/>
              <a:gd name="connsiteY11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457700 w 5840730"/>
              <a:gd name="connsiteY7" fmla="*/ 3842715 h 6887937"/>
              <a:gd name="connsiteX8" fmla="*/ 4785360 w 5840730"/>
              <a:gd name="connsiteY8" fmla="*/ 3926535 h 6887937"/>
              <a:gd name="connsiteX9" fmla="*/ 4028621 w 5840730"/>
              <a:gd name="connsiteY9" fmla="*/ 6887937 h 6887937"/>
              <a:gd name="connsiteX10" fmla="*/ 0 w 5840730"/>
              <a:gd name="connsiteY10" fmla="*/ 6877051 h 6887937"/>
              <a:gd name="connsiteX11" fmla="*/ 0 w 5840730"/>
              <a:gd name="connsiteY11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213860 w 5840730"/>
              <a:gd name="connsiteY7" fmla="*/ 4757115 h 6887937"/>
              <a:gd name="connsiteX8" fmla="*/ 4457700 w 5840730"/>
              <a:gd name="connsiteY8" fmla="*/ 3842715 h 6887937"/>
              <a:gd name="connsiteX9" fmla="*/ 4785360 w 5840730"/>
              <a:gd name="connsiteY9" fmla="*/ 3926535 h 6887937"/>
              <a:gd name="connsiteX10" fmla="*/ 4028621 w 5840730"/>
              <a:gd name="connsiteY10" fmla="*/ 6887937 h 6887937"/>
              <a:gd name="connsiteX11" fmla="*/ 0 w 5840730"/>
              <a:gd name="connsiteY11" fmla="*/ 6877051 h 6887937"/>
              <a:gd name="connsiteX12" fmla="*/ 0 w 5840730"/>
              <a:gd name="connsiteY12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937760 w 5840730"/>
              <a:gd name="connsiteY5" fmla="*/ 16100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6532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56810 w 5840730"/>
              <a:gd name="connsiteY4" fmla="*/ 186532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33950 w 5840730"/>
              <a:gd name="connsiteY3" fmla="*/ 273781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61560 w 5840730"/>
              <a:gd name="connsiteY3" fmla="*/ 294355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42510 w 5840730"/>
              <a:gd name="connsiteY3" fmla="*/ 301975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560570 w 5840730"/>
              <a:gd name="connsiteY11" fmla="*/ 412084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09160 w 5840730"/>
              <a:gd name="connsiteY11" fmla="*/ 363316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893820 w 5840730"/>
              <a:gd name="connsiteY8" fmla="*/ 468853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893820 w 5840730"/>
              <a:gd name="connsiteY8" fmla="*/ 468853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893820 w 5840730"/>
              <a:gd name="connsiteY8" fmla="*/ 468853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655820 w 5840730"/>
              <a:gd name="connsiteY6" fmla="*/ 1770075 h 6887937"/>
              <a:gd name="connsiteX7" fmla="*/ 3893820 w 5840730"/>
              <a:gd name="connsiteY7" fmla="*/ 4688535 h 6887937"/>
              <a:gd name="connsiteX8" fmla="*/ 3992880 w 5840730"/>
              <a:gd name="connsiteY8" fmla="*/ 490570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3893820 w 5840730"/>
              <a:gd name="connsiteY6" fmla="*/ 4688535 h 6887937"/>
              <a:gd name="connsiteX7" fmla="*/ 3992880 w 5840730"/>
              <a:gd name="connsiteY7" fmla="*/ 490570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686300 w 5840730"/>
              <a:gd name="connsiteY10" fmla="*/ 371317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3893820 w 5840730"/>
              <a:gd name="connsiteY5" fmla="*/ 4688535 h 6887937"/>
              <a:gd name="connsiteX6" fmla="*/ 3992880 w 5840730"/>
              <a:gd name="connsiteY6" fmla="*/ 4905705 h 6887937"/>
              <a:gd name="connsiteX7" fmla="*/ 4213860 w 5840730"/>
              <a:gd name="connsiteY7" fmla="*/ 4757115 h 6887937"/>
              <a:gd name="connsiteX8" fmla="*/ 4457700 w 5840730"/>
              <a:gd name="connsiteY8" fmla="*/ 3842715 h 6887937"/>
              <a:gd name="connsiteX9" fmla="*/ 4686300 w 5840730"/>
              <a:gd name="connsiteY9" fmla="*/ 371317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3893820 w 5840730"/>
              <a:gd name="connsiteY4" fmla="*/ 4688535 h 6887937"/>
              <a:gd name="connsiteX5" fmla="*/ 3992880 w 5840730"/>
              <a:gd name="connsiteY5" fmla="*/ 4905705 h 6887937"/>
              <a:gd name="connsiteX6" fmla="*/ 4213860 w 5840730"/>
              <a:gd name="connsiteY6" fmla="*/ 4757115 h 6887937"/>
              <a:gd name="connsiteX7" fmla="*/ 4457700 w 5840730"/>
              <a:gd name="connsiteY7" fmla="*/ 3842715 h 6887937"/>
              <a:gd name="connsiteX8" fmla="*/ 4686300 w 5840730"/>
              <a:gd name="connsiteY8" fmla="*/ 3713175 h 6887937"/>
              <a:gd name="connsiteX9" fmla="*/ 4785360 w 5840730"/>
              <a:gd name="connsiteY9" fmla="*/ 3926535 h 6887937"/>
              <a:gd name="connsiteX10" fmla="*/ 4028621 w 5840730"/>
              <a:gd name="connsiteY10" fmla="*/ 6887937 h 6887937"/>
              <a:gd name="connsiteX11" fmla="*/ 0 w 5840730"/>
              <a:gd name="connsiteY11" fmla="*/ 6877051 h 6887937"/>
              <a:gd name="connsiteX12" fmla="*/ 0 w 5840730"/>
              <a:gd name="connsiteY12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3893820 w 5840730"/>
              <a:gd name="connsiteY3" fmla="*/ 4688535 h 6887937"/>
              <a:gd name="connsiteX4" fmla="*/ 3992880 w 5840730"/>
              <a:gd name="connsiteY4" fmla="*/ 4905705 h 6887937"/>
              <a:gd name="connsiteX5" fmla="*/ 4213860 w 5840730"/>
              <a:gd name="connsiteY5" fmla="*/ 4757115 h 6887937"/>
              <a:gd name="connsiteX6" fmla="*/ 4457700 w 5840730"/>
              <a:gd name="connsiteY6" fmla="*/ 3842715 h 6887937"/>
              <a:gd name="connsiteX7" fmla="*/ 4686300 w 5840730"/>
              <a:gd name="connsiteY7" fmla="*/ 3713175 h 6887937"/>
              <a:gd name="connsiteX8" fmla="*/ 4785360 w 5840730"/>
              <a:gd name="connsiteY8" fmla="*/ 3926535 h 6887937"/>
              <a:gd name="connsiteX9" fmla="*/ 4028621 w 5840730"/>
              <a:gd name="connsiteY9" fmla="*/ 6887937 h 6887937"/>
              <a:gd name="connsiteX10" fmla="*/ 0 w 5840730"/>
              <a:gd name="connsiteY10" fmla="*/ 6877051 h 6887937"/>
              <a:gd name="connsiteX11" fmla="*/ 0 w 5840730"/>
              <a:gd name="connsiteY11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3893820 w 5840730"/>
              <a:gd name="connsiteY2" fmla="*/ 4688535 h 6887937"/>
              <a:gd name="connsiteX3" fmla="*/ 3992880 w 5840730"/>
              <a:gd name="connsiteY3" fmla="*/ 4905705 h 6887937"/>
              <a:gd name="connsiteX4" fmla="*/ 4213860 w 5840730"/>
              <a:gd name="connsiteY4" fmla="*/ 4757115 h 6887937"/>
              <a:gd name="connsiteX5" fmla="*/ 4457700 w 5840730"/>
              <a:gd name="connsiteY5" fmla="*/ 3842715 h 6887937"/>
              <a:gd name="connsiteX6" fmla="*/ 4686300 w 5840730"/>
              <a:gd name="connsiteY6" fmla="*/ 3713175 h 6887937"/>
              <a:gd name="connsiteX7" fmla="*/ 4785360 w 5840730"/>
              <a:gd name="connsiteY7" fmla="*/ 3926535 h 6887937"/>
              <a:gd name="connsiteX8" fmla="*/ 4028621 w 5840730"/>
              <a:gd name="connsiteY8" fmla="*/ 6887937 h 6887937"/>
              <a:gd name="connsiteX9" fmla="*/ 0 w 5840730"/>
              <a:gd name="connsiteY9" fmla="*/ 6877051 h 6887937"/>
              <a:gd name="connsiteX10" fmla="*/ 0 w 5840730"/>
              <a:gd name="connsiteY10" fmla="*/ 0 h 6887937"/>
              <a:gd name="connsiteX0" fmla="*/ 0 w 4790753"/>
              <a:gd name="connsiteY0" fmla="*/ 0 h 6887937"/>
              <a:gd name="connsiteX1" fmla="*/ 2674743 w 4790753"/>
              <a:gd name="connsiteY1" fmla="*/ 49345 h 6887937"/>
              <a:gd name="connsiteX2" fmla="*/ 3893820 w 4790753"/>
              <a:gd name="connsiteY2" fmla="*/ 4688535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97763 w 4790753"/>
              <a:gd name="connsiteY1" fmla="*/ 0 h 6887937"/>
              <a:gd name="connsiteX2" fmla="*/ 3893820 w 4790753"/>
              <a:gd name="connsiteY2" fmla="*/ 4688535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97763 w 4790753"/>
              <a:gd name="connsiteY1" fmla="*/ 0 h 6887937"/>
              <a:gd name="connsiteX2" fmla="*/ 3490698 w 4790753"/>
              <a:gd name="connsiteY2" fmla="*/ 3504252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310950 w 4790753"/>
              <a:gd name="connsiteY1" fmla="*/ 0 h 6887937"/>
              <a:gd name="connsiteX2" fmla="*/ 3490698 w 4790753"/>
              <a:gd name="connsiteY2" fmla="*/ 3504252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87931 w 4790753"/>
              <a:gd name="connsiteY1" fmla="*/ 0 h 6887937"/>
              <a:gd name="connsiteX2" fmla="*/ 3490698 w 4790753"/>
              <a:gd name="connsiteY2" fmla="*/ 3504252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87931 w 4790753"/>
              <a:gd name="connsiteY1" fmla="*/ 0 h 6887937"/>
              <a:gd name="connsiteX2" fmla="*/ 3412040 w 4790753"/>
              <a:gd name="connsiteY2" fmla="*/ 3464777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87931 w 4790753"/>
              <a:gd name="connsiteY1" fmla="*/ 0 h 6887937"/>
              <a:gd name="connsiteX2" fmla="*/ 3244891 w 4790753"/>
              <a:gd name="connsiteY2" fmla="*/ 3464778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87931 w 4790753"/>
              <a:gd name="connsiteY1" fmla="*/ 0 h 6887937"/>
              <a:gd name="connsiteX2" fmla="*/ 3392375 w 4790753"/>
              <a:gd name="connsiteY2" fmla="*/ 3464779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392375 w 5110169"/>
              <a:gd name="connsiteY2" fmla="*/ 3464779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766000 w 5110169"/>
              <a:gd name="connsiteY2" fmla="*/ 4629324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716839 w 5110169"/>
              <a:gd name="connsiteY2" fmla="*/ 4550372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589019 w 5110169"/>
              <a:gd name="connsiteY2" fmla="*/ 4510896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3953550 w 5110169"/>
              <a:gd name="connsiteY3" fmla="*/ 5034002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3953550 w 5110169"/>
              <a:gd name="connsiteY3" fmla="*/ 5300466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4042040 w 5110169"/>
              <a:gd name="connsiteY3" fmla="*/ 5566930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4032208 w 5110169"/>
              <a:gd name="connsiteY3" fmla="*/ 5379419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05329 w 5110169"/>
              <a:gd name="connsiteY2" fmla="*/ 4974740 h 6887937"/>
              <a:gd name="connsiteX3" fmla="*/ 4032208 w 5110169"/>
              <a:gd name="connsiteY3" fmla="*/ 5379419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775832 w 5110169"/>
              <a:gd name="connsiteY2" fmla="*/ 5033954 h 6887937"/>
              <a:gd name="connsiteX3" fmla="*/ 4032208 w 5110169"/>
              <a:gd name="connsiteY3" fmla="*/ 5379419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32208 w 5110169"/>
              <a:gd name="connsiteY3" fmla="*/ 5379419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3935730 w 5110169"/>
              <a:gd name="connsiteY5" fmla="*/ 417542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3935730 w 5110169"/>
              <a:gd name="connsiteY5" fmla="*/ 4175425 h 6887937"/>
              <a:gd name="connsiteX6" fmla="*/ 4061460 w 5110169"/>
              <a:gd name="connsiteY6" fmla="*/ 3931157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3935730 w 5110169"/>
              <a:gd name="connsiteY5" fmla="*/ 4175425 h 6887937"/>
              <a:gd name="connsiteX6" fmla="*/ 4061460 w 5110169"/>
              <a:gd name="connsiteY6" fmla="*/ 3931157 h 6887937"/>
              <a:gd name="connsiteX7" fmla="*/ 4198620 w 5110169"/>
              <a:gd name="connsiteY7" fmla="*/ 4133044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3935730 w 5110169"/>
              <a:gd name="connsiteY5" fmla="*/ 4175425 h 6887937"/>
              <a:gd name="connsiteX6" fmla="*/ 4061460 w 5110169"/>
              <a:gd name="connsiteY6" fmla="*/ 3931157 h 6887937"/>
              <a:gd name="connsiteX7" fmla="*/ 4251960 w 5110169"/>
              <a:gd name="connsiteY7" fmla="*/ 4071856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030921"/>
              <a:gd name="connsiteY0" fmla="*/ 0 h 6877051"/>
              <a:gd name="connsiteX1" fmla="*/ 2487931 w 5030921"/>
              <a:gd name="connsiteY1" fmla="*/ 0 h 6877051"/>
              <a:gd name="connsiteX2" fmla="*/ 3834825 w 5030921"/>
              <a:gd name="connsiteY2" fmla="*/ 5142514 h 6877051"/>
              <a:gd name="connsiteX3" fmla="*/ 4074118 w 5030921"/>
              <a:gd name="connsiteY3" fmla="*/ 5314407 h 6877051"/>
              <a:gd name="connsiteX4" fmla="*/ 4168140 w 5030921"/>
              <a:gd name="connsiteY4" fmla="*/ 5055407 h 6877051"/>
              <a:gd name="connsiteX5" fmla="*/ 3935730 w 5030921"/>
              <a:gd name="connsiteY5" fmla="*/ 4175425 h 6877051"/>
              <a:gd name="connsiteX6" fmla="*/ 4061460 w 5030921"/>
              <a:gd name="connsiteY6" fmla="*/ 3931157 h 6877051"/>
              <a:gd name="connsiteX7" fmla="*/ 4251960 w 5030921"/>
              <a:gd name="connsiteY7" fmla="*/ 4071856 h 6877051"/>
              <a:gd name="connsiteX8" fmla="*/ 5030921 w 5030921"/>
              <a:gd name="connsiteY8" fmla="*/ 6875699 h 6877051"/>
              <a:gd name="connsiteX9" fmla="*/ 0 w 5030921"/>
              <a:gd name="connsiteY9" fmla="*/ 6877051 h 6877051"/>
              <a:gd name="connsiteX10" fmla="*/ 0 w 5030921"/>
              <a:gd name="connsiteY10" fmla="*/ 0 h 6877051"/>
              <a:gd name="connsiteX0" fmla="*/ 0 w 4963865"/>
              <a:gd name="connsiteY0" fmla="*/ 0 h 6877051"/>
              <a:gd name="connsiteX1" fmla="*/ 2487931 w 4963865"/>
              <a:gd name="connsiteY1" fmla="*/ 0 h 6877051"/>
              <a:gd name="connsiteX2" fmla="*/ 3834825 w 4963865"/>
              <a:gd name="connsiteY2" fmla="*/ 5142514 h 6877051"/>
              <a:gd name="connsiteX3" fmla="*/ 4074118 w 4963865"/>
              <a:gd name="connsiteY3" fmla="*/ 5314407 h 6877051"/>
              <a:gd name="connsiteX4" fmla="*/ 4168140 w 4963865"/>
              <a:gd name="connsiteY4" fmla="*/ 5055407 h 6877051"/>
              <a:gd name="connsiteX5" fmla="*/ 3935730 w 4963865"/>
              <a:gd name="connsiteY5" fmla="*/ 4175425 h 6877051"/>
              <a:gd name="connsiteX6" fmla="*/ 4061460 w 4963865"/>
              <a:gd name="connsiteY6" fmla="*/ 3931157 h 6877051"/>
              <a:gd name="connsiteX7" fmla="*/ 4251960 w 4963865"/>
              <a:gd name="connsiteY7" fmla="*/ 4071856 h 6877051"/>
              <a:gd name="connsiteX8" fmla="*/ 4963865 w 4963865"/>
              <a:gd name="connsiteY8" fmla="*/ 6875699 h 6877051"/>
              <a:gd name="connsiteX9" fmla="*/ 0 w 4963865"/>
              <a:gd name="connsiteY9" fmla="*/ 6877051 h 6877051"/>
              <a:gd name="connsiteX10" fmla="*/ 0 w 4963865"/>
              <a:gd name="connsiteY10" fmla="*/ 0 h 6877051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9198 w 5024825"/>
              <a:gd name="connsiteY3" fmla="*/ 5441882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9198 w 5024825"/>
              <a:gd name="connsiteY3" fmla="*/ 5441882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9198 w 5024825"/>
              <a:gd name="connsiteY3" fmla="*/ 5441882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024825" h="6881818">
                <a:moveTo>
                  <a:pt x="0" y="0"/>
                </a:moveTo>
                <a:lnTo>
                  <a:pt x="2487931" y="0"/>
                </a:lnTo>
                <a:lnTo>
                  <a:pt x="3834825" y="5142514"/>
                </a:lnTo>
                <a:cubicBezTo>
                  <a:pt x="3851116" y="5182666"/>
                  <a:pt x="3878538" y="5351369"/>
                  <a:pt x="4048718" y="5314407"/>
                </a:cubicBezTo>
                <a:cubicBezTo>
                  <a:pt x="4218898" y="5277445"/>
                  <a:pt x="4184015" y="5205230"/>
                  <a:pt x="4168140" y="5055407"/>
                </a:cubicBezTo>
                <a:lnTo>
                  <a:pt x="3935730" y="4175425"/>
                </a:lnTo>
                <a:cubicBezTo>
                  <a:pt x="3924300" y="4083966"/>
                  <a:pt x="3902710" y="3989870"/>
                  <a:pt x="4061460" y="3941355"/>
                </a:cubicBezTo>
                <a:cubicBezTo>
                  <a:pt x="4194810" y="3923207"/>
                  <a:pt x="4213860" y="4007005"/>
                  <a:pt x="4251960" y="4071856"/>
                </a:cubicBezTo>
                <a:lnTo>
                  <a:pt x="5024825" y="6881818"/>
                </a:lnTo>
                <a:lnTo>
                  <a:pt x="0" y="6877051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</p:spPr>
        <p:txBody>
          <a:bodyPr anchor="ctr"/>
          <a:lstStyle>
            <a:lvl1pPr algn="ctr">
              <a:defRPr baseline="-25000"/>
            </a:lvl1pPr>
          </a:lstStyle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96322" y="320040"/>
            <a:ext cx="6732237" cy="1017147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3600" spc="100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Add title here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5E91AD6-E4A6-F082-0E76-DAF7D57B516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24242" y="1749479"/>
            <a:ext cx="788639" cy="533400"/>
          </a:xfrm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4400" b="0" spc="100" baseline="-25000">
                <a:solidFill>
                  <a:schemeClr val="tx2"/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o1.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6B00516E-9699-821C-0371-67A8478E101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643379" y="1749479"/>
            <a:ext cx="5885179" cy="533400"/>
          </a:xfrm>
        </p:spPr>
        <p:txBody>
          <a:bodyPr bIns="0" anchor="b"/>
          <a:lstStyle>
            <a:lvl1pPr marL="0" indent="0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7C72C187-9B88-8558-E9E7-CA189DF0EF3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24242" y="2378035"/>
            <a:ext cx="788639" cy="533400"/>
          </a:xfrm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4400" b="0" spc="100" baseline="-25000">
                <a:solidFill>
                  <a:schemeClr val="tx2"/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o2.</a:t>
            </a:r>
          </a:p>
        </p:txBody>
      </p:sp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9366E515-A368-5E2D-8A9F-6BDBB76BC87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643379" y="2378035"/>
            <a:ext cx="5885179" cy="533400"/>
          </a:xfrm>
        </p:spPr>
        <p:txBody>
          <a:bodyPr bIns="0" anchor="b">
            <a:normAutofit/>
          </a:bodyPr>
          <a:lstStyle>
            <a:lvl1pPr marL="0" indent="0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7" name="Text Placeholder 7">
            <a:extLst>
              <a:ext uri="{FF2B5EF4-FFF2-40B4-BE49-F238E27FC236}">
                <a16:creationId xmlns:a16="http://schemas.microsoft.com/office/drawing/2014/main" id="{1F522536-6FE3-2618-BC24-8C518818587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24242" y="3006909"/>
            <a:ext cx="788639" cy="533400"/>
          </a:xfrm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4400" b="0" spc="100" baseline="-25000">
                <a:solidFill>
                  <a:schemeClr val="tx2"/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o3.</a:t>
            </a:r>
          </a:p>
        </p:txBody>
      </p:sp>
      <p:sp>
        <p:nvSpPr>
          <p:cNvPr id="16" name="Text Placeholder 12">
            <a:extLst>
              <a:ext uri="{FF2B5EF4-FFF2-40B4-BE49-F238E27FC236}">
                <a16:creationId xmlns:a16="http://schemas.microsoft.com/office/drawing/2014/main" id="{89C1155B-B06D-77D5-B3DC-9CEAEDF2D61F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643379" y="3009613"/>
            <a:ext cx="5885179" cy="533400"/>
          </a:xfrm>
        </p:spPr>
        <p:txBody>
          <a:bodyPr bIns="0" anchor="b">
            <a:normAutofit/>
          </a:bodyPr>
          <a:lstStyle>
            <a:lvl1pPr marL="0" indent="0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F3A36BC1-799A-6623-E5E3-1190C0C7C47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24242" y="3635783"/>
            <a:ext cx="788639" cy="533400"/>
          </a:xfrm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4400" b="0" spc="100" baseline="-25000">
                <a:solidFill>
                  <a:schemeClr val="tx2"/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o4.</a:t>
            </a:r>
          </a:p>
        </p:txBody>
      </p:sp>
      <p:sp>
        <p:nvSpPr>
          <p:cNvPr id="17" name="Text Placeholder 12">
            <a:extLst>
              <a:ext uri="{FF2B5EF4-FFF2-40B4-BE49-F238E27FC236}">
                <a16:creationId xmlns:a16="http://schemas.microsoft.com/office/drawing/2014/main" id="{92954362-36EF-4B42-19C7-6132A7E2A875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643379" y="3638169"/>
            <a:ext cx="5885179" cy="533400"/>
          </a:xfrm>
        </p:spPr>
        <p:txBody>
          <a:bodyPr bIns="0" anchor="b"/>
          <a:lstStyle>
            <a:lvl1pPr marL="0" indent="0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9EF1DED4-DCEF-D1F3-17B9-BC29651F7DE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24242" y="4264656"/>
            <a:ext cx="788639" cy="533400"/>
          </a:xfrm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5400" b="0" spc="100" baseline="-25000">
                <a:solidFill>
                  <a:schemeClr val="tx2"/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o5.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A57B871C-EE51-327F-62B1-79B005BD932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643379" y="4269747"/>
            <a:ext cx="5885179" cy="533400"/>
          </a:xfrm>
        </p:spPr>
        <p:txBody>
          <a:bodyPr bIns="0" anchor="b">
            <a:normAutofit/>
          </a:bodyPr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C01359A1-A1B1-9DC6-08B9-8042E7FBA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rot="10800000" flipH="1">
            <a:off x="6889763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Footer Placeholder 8">
            <a:extLst>
              <a:ext uri="{FF2B5EF4-FFF2-40B4-BE49-F238E27FC236}">
                <a16:creationId xmlns:a16="http://schemas.microsoft.com/office/drawing/2014/main" id="{28D89004-F984-BB7D-2489-E7EC551298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24241" y="6290774"/>
            <a:ext cx="6637071" cy="365125"/>
          </a:xfrm>
          <a:prstGeom prst="rect">
            <a:avLst/>
          </a:prstGeom>
        </p:spPr>
        <p:txBody>
          <a:bodyPr/>
          <a:lstStyle>
            <a:lvl1pPr>
              <a:defRPr sz="1100" b="0" i="0" cap="all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CSP Training Module Name: Presentation Template Created by PR</a:t>
            </a:r>
            <a:endParaRPr lang="en-US" dirty="0"/>
          </a:p>
        </p:txBody>
      </p:sp>
      <p:sp>
        <p:nvSpPr>
          <p:cNvPr id="21" name="Slide Number Placeholder 9">
            <a:extLst>
              <a:ext uri="{FF2B5EF4-FFF2-40B4-BE49-F238E27FC236}">
                <a16:creationId xmlns:a16="http://schemas.microsoft.com/office/drawing/2014/main" id="{E2790754-E9EF-9F79-825B-5AB348DFA62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68546" y="6290774"/>
            <a:ext cx="617912" cy="365125"/>
          </a:xfrm>
          <a:prstGeom prst="rect">
            <a:avLst/>
          </a:prstGeom>
        </p:spPr>
        <p:txBody>
          <a:bodyPr/>
          <a:lstStyle>
            <a:lvl1pPr algn="r">
              <a:defRPr sz="1100" b="0" i="0">
                <a:solidFill>
                  <a:schemeClr val="bg1"/>
                </a:solidFill>
                <a:latin typeface="+mn-lt"/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12268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 Slid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8CD5142E-2E7B-1488-E5DB-290186766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5382569" y="2242"/>
            <a:ext cx="6806909" cy="6862481"/>
            <a:chOff x="5382569" y="2242"/>
            <a:chExt cx="6806909" cy="6862481"/>
          </a:xfrm>
        </p:grpSpPr>
        <p:pic>
          <p:nvPicPr>
            <p:cNvPr id="6" name="Graphic 5">
              <a:extLst>
                <a:ext uri="{FF2B5EF4-FFF2-40B4-BE49-F238E27FC236}">
                  <a16:creationId xmlns:a16="http://schemas.microsoft.com/office/drawing/2014/main" id="{02299C1B-36CA-1E4A-2BE2-A212B68067E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6140328" y="2242"/>
              <a:ext cx="6049150" cy="6862481"/>
            </a:xfrm>
            <a:prstGeom prst="rect">
              <a:avLst/>
            </a:prstGeom>
          </p:spPr>
        </p:pic>
        <p:pic>
          <p:nvPicPr>
            <p:cNvPr id="8" name="Graphic 7">
              <a:extLst>
                <a:ext uri="{FF2B5EF4-FFF2-40B4-BE49-F238E27FC236}">
                  <a16:creationId xmlns:a16="http://schemas.microsoft.com/office/drawing/2014/main" id="{37875AA7-8584-C85D-D920-B6F36122116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 rot="10800000">
              <a:off x="5382569" y="5060315"/>
              <a:ext cx="927943" cy="1801301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970326" y="1679216"/>
            <a:ext cx="4786877" cy="1518315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6000" spc="100" baseline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Add title 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4F200699-2797-D741-1EC1-B83FCA4B197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-29499" y="-2236"/>
            <a:ext cx="6814124" cy="6871095"/>
          </a:xfrm>
          <a:custGeom>
            <a:avLst/>
            <a:gdLst>
              <a:gd name="connsiteX0" fmla="*/ 0 w 6064250"/>
              <a:gd name="connsiteY0" fmla="*/ 0 h 6877051"/>
              <a:gd name="connsiteX1" fmla="*/ 6064250 w 6064250"/>
              <a:gd name="connsiteY1" fmla="*/ 0 h 6877051"/>
              <a:gd name="connsiteX2" fmla="*/ 6064250 w 6064250"/>
              <a:gd name="connsiteY2" fmla="*/ 6877051 h 6877051"/>
              <a:gd name="connsiteX3" fmla="*/ 0 w 6064250"/>
              <a:gd name="connsiteY3" fmla="*/ 6877051 h 6877051"/>
              <a:gd name="connsiteX4" fmla="*/ 0 w 6064250"/>
              <a:gd name="connsiteY4" fmla="*/ 0 h 6877051"/>
              <a:gd name="connsiteX0" fmla="*/ 0 w 6064250"/>
              <a:gd name="connsiteY0" fmla="*/ 0 h 6877051"/>
              <a:gd name="connsiteX1" fmla="*/ 5840730 w 6064250"/>
              <a:gd name="connsiteY1" fmla="*/ 0 h 6877051"/>
              <a:gd name="connsiteX2" fmla="*/ 6064250 w 6064250"/>
              <a:gd name="connsiteY2" fmla="*/ 6877051 h 6877051"/>
              <a:gd name="connsiteX3" fmla="*/ 0 w 6064250"/>
              <a:gd name="connsiteY3" fmla="*/ 6877051 h 6877051"/>
              <a:gd name="connsiteX4" fmla="*/ 0 w 6064250"/>
              <a:gd name="connsiteY4" fmla="*/ 0 h 6877051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4028621 w 5840730"/>
              <a:gd name="connsiteY2" fmla="*/ 6887937 h 6887937"/>
              <a:gd name="connsiteX3" fmla="*/ 0 w 5840730"/>
              <a:gd name="connsiteY3" fmla="*/ 6877051 h 6887937"/>
              <a:gd name="connsiteX4" fmla="*/ 0 w 5840730"/>
              <a:gd name="connsiteY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028621 w 5840730"/>
              <a:gd name="connsiteY3" fmla="*/ 6887937 h 6887937"/>
              <a:gd name="connsiteX4" fmla="*/ 0 w 5840730"/>
              <a:gd name="connsiteY4" fmla="*/ 6877051 h 6887937"/>
              <a:gd name="connsiteX5" fmla="*/ 0 w 5840730"/>
              <a:gd name="connsiteY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028621 w 5840730"/>
              <a:gd name="connsiteY4" fmla="*/ 6887937 h 6887937"/>
              <a:gd name="connsiteX5" fmla="*/ 0 w 5840730"/>
              <a:gd name="connsiteY5" fmla="*/ 6877051 h 6887937"/>
              <a:gd name="connsiteX6" fmla="*/ 0 w 5840730"/>
              <a:gd name="connsiteY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785360 w 5840730"/>
              <a:gd name="connsiteY4" fmla="*/ 3926535 h 6887937"/>
              <a:gd name="connsiteX5" fmla="*/ 4028621 w 5840730"/>
              <a:gd name="connsiteY5" fmla="*/ 6887937 h 6887937"/>
              <a:gd name="connsiteX6" fmla="*/ 0 w 5840730"/>
              <a:gd name="connsiteY6" fmla="*/ 6877051 h 6887937"/>
              <a:gd name="connsiteX7" fmla="*/ 0 w 5840730"/>
              <a:gd name="connsiteY7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922520 w 5840730"/>
              <a:gd name="connsiteY4" fmla="*/ 3415995 h 6887937"/>
              <a:gd name="connsiteX5" fmla="*/ 4785360 w 5840730"/>
              <a:gd name="connsiteY5" fmla="*/ 3926535 h 6887937"/>
              <a:gd name="connsiteX6" fmla="*/ 4028621 w 5840730"/>
              <a:gd name="connsiteY6" fmla="*/ 6887937 h 6887937"/>
              <a:gd name="connsiteX7" fmla="*/ 0 w 5840730"/>
              <a:gd name="connsiteY7" fmla="*/ 6877051 h 6887937"/>
              <a:gd name="connsiteX8" fmla="*/ 0 w 5840730"/>
              <a:gd name="connsiteY8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22520 w 5840730"/>
              <a:gd name="connsiteY4" fmla="*/ 3415995 h 6887937"/>
              <a:gd name="connsiteX5" fmla="*/ 4785360 w 5840730"/>
              <a:gd name="connsiteY5" fmla="*/ 3926535 h 6887937"/>
              <a:gd name="connsiteX6" fmla="*/ 4028621 w 5840730"/>
              <a:gd name="connsiteY6" fmla="*/ 6887937 h 6887937"/>
              <a:gd name="connsiteX7" fmla="*/ 0 w 5840730"/>
              <a:gd name="connsiteY7" fmla="*/ 6877051 h 6887937"/>
              <a:gd name="connsiteX8" fmla="*/ 0 w 5840730"/>
              <a:gd name="connsiteY8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922520 w 5840730"/>
              <a:gd name="connsiteY5" fmla="*/ 3415995 h 6887937"/>
              <a:gd name="connsiteX6" fmla="*/ 4785360 w 5840730"/>
              <a:gd name="connsiteY6" fmla="*/ 3926535 h 6887937"/>
              <a:gd name="connsiteX7" fmla="*/ 4028621 w 5840730"/>
              <a:gd name="connsiteY7" fmla="*/ 6887937 h 6887937"/>
              <a:gd name="connsiteX8" fmla="*/ 0 w 5840730"/>
              <a:gd name="connsiteY8" fmla="*/ 6877051 h 6887937"/>
              <a:gd name="connsiteX9" fmla="*/ 0 w 5840730"/>
              <a:gd name="connsiteY9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4922520 w 5840730"/>
              <a:gd name="connsiteY6" fmla="*/ 3415995 h 6887937"/>
              <a:gd name="connsiteX7" fmla="*/ 4785360 w 5840730"/>
              <a:gd name="connsiteY7" fmla="*/ 3926535 h 6887937"/>
              <a:gd name="connsiteX8" fmla="*/ 4028621 w 5840730"/>
              <a:gd name="connsiteY8" fmla="*/ 6887937 h 6887937"/>
              <a:gd name="connsiteX9" fmla="*/ 0 w 5840730"/>
              <a:gd name="connsiteY9" fmla="*/ 6877051 h 6887937"/>
              <a:gd name="connsiteX10" fmla="*/ 0 w 5840730"/>
              <a:gd name="connsiteY10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922520 w 5840730"/>
              <a:gd name="connsiteY7" fmla="*/ 3415995 h 6887937"/>
              <a:gd name="connsiteX8" fmla="*/ 4785360 w 5840730"/>
              <a:gd name="connsiteY8" fmla="*/ 3926535 h 6887937"/>
              <a:gd name="connsiteX9" fmla="*/ 4028621 w 5840730"/>
              <a:gd name="connsiteY9" fmla="*/ 6887937 h 6887937"/>
              <a:gd name="connsiteX10" fmla="*/ 0 w 5840730"/>
              <a:gd name="connsiteY10" fmla="*/ 6877051 h 6887937"/>
              <a:gd name="connsiteX11" fmla="*/ 0 w 5840730"/>
              <a:gd name="connsiteY11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457700 w 5840730"/>
              <a:gd name="connsiteY7" fmla="*/ 3842715 h 6887937"/>
              <a:gd name="connsiteX8" fmla="*/ 4785360 w 5840730"/>
              <a:gd name="connsiteY8" fmla="*/ 3926535 h 6887937"/>
              <a:gd name="connsiteX9" fmla="*/ 4028621 w 5840730"/>
              <a:gd name="connsiteY9" fmla="*/ 6887937 h 6887937"/>
              <a:gd name="connsiteX10" fmla="*/ 0 w 5840730"/>
              <a:gd name="connsiteY10" fmla="*/ 6877051 h 6887937"/>
              <a:gd name="connsiteX11" fmla="*/ 0 w 5840730"/>
              <a:gd name="connsiteY11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213860 w 5840730"/>
              <a:gd name="connsiteY7" fmla="*/ 4757115 h 6887937"/>
              <a:gd name="connsiteX8" fmla="*/ 4457700 w 5840730"/>
              <a:gd name="connsiteY8" fmla="*/ 3842715 h 6887937"/>
              <a:gd name="connsiteX9" fmla="*/ 4785360 w 5840730"/>
              <a:gd name="connsiteY9" fmla="*/ 3926535 h 6887937"/>
              <a:gd name="connsiteX10" fmla="*/ 4028621 w 5840730"/>
              <a:gd name="connsiteY10" fmla="*/ 6887937 h 6887937"/>
              <a:gd name="connsiteX11" fmla="*/ 0 w 5840730"/>
              <a:gd name="connsiteY11" fmla="*/ 6877051 h 6887937"/>
              <a:gd name="connsiteX12" fmla="*/ 0 w 5840730"/>
              <a:gd name="connsiteY12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937760 w 5840730"/>
              <a:gd name="connsiteY5" fmla="*/ 16100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6532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56810 w 5840730"/>
              <a:gd name="connsiteY4" fmla="*/ 186532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33950 w 5840730"/>
              <a:gd name="connsiteY3" fmla="*/ 273781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61560 w 5840730"/>
              <a:gd name="connsiteY3" fmla="*/ 294355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42510 w 5840730"/>
              <a:gd name="connsiteY3" fmla="*/ 301975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560570 w 5840730"/>
              <a:gd name="connsiteY11" fmla="*/ 412084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09160 w 5840730"/>
              <a:gd name="connsiteY11" fmla="*/ 363316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893820 w 5840730"/>
              <a:gd name="connsiteY8" fmla="*/ 468853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893820 w 5840730"/>
              <a:gd name="connsiteY8" fmla="*/ 468853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6814124"/>
              <a:gd name="connsiteY0" fmla="*/ 0 h 6897807"/>
              <a:gd name="connsiteX1" fmla="*/ 6814124 w 6814124"/>
              <a:gd name="connsiteY1" fmla="*/ 9870 h 6897807"/>
              <a:gd name="connsiteX2" fmla="*/ 6063554 w 6814124"/>
              <a:gd name="connsiteY2" fmla="*/ 2785785 h 6897807"/>
              <a:gd name="connsiteX3" fmla="*/ 5827334 w 6814124"/>
              <a:gd name="connsiteY3" fmla="*/ 2972475 h 6897807"/>
              <a:gd name="connsiteX4" fmla="*/ 5728274 w 6814124"/>
              <a:gd name="connsiteY4" fmla="*/ 2701965 h 6897807"/>
              <a:gd name="connsiteX5" fmla="*/ 5953064 w 6814124"/>
              <a:gd name="connsiteY5" fmla="*/ 1856145 h 6897807"/>
              <a:gd name="connsiteX6" fmla="*/ 5846384 w 6814124"/>
              <a:gd name="connsiteY6" fmla="*/ 1581825 h 6897807"/>
              <a:gd name="connsiteX7" fmla="*/ 5629214 w 6814124"/>
              <a:gd name="connsiteY7" fmla="*/ 1779945 h 6897807"/>
              <a:gd name="connsiteX8" fmla="*/ 4867214 w 6814124"/>
              <a:gd name="connsiteY8" fmla="*/ 4698405 h 6897807"/>
              <a:gd name="connsiteX9" fmla="*/ 4966274 w 6814124"/>
              <a:gd name="connsiteY9" fmla="*/ 4915575 h 6897807"/>
              <a:gd name="connsiteX10" fmla="*/ 5187254 w 6814124"/>
              <a:gd name="connsiteY10" fmla="*/ 4766985 h 6897807"/>
              <a:gd name="connsiteX11" fmla="*/ 5431094 w 6814124"/>
              <a:gd name="connsiteY11" fmla="*/ 3852585 h 6897807"/>
              <a:gd name="connsiteX12" fmla="*/ 5659694 w 6814124"/>
              <a:gd name="connsiteY12" fmla="*/ 3723045 h 6897807"/>
              <a:gd name="connsiteX13" fmla="*/ 5758754 w 6814124"/>
              <a:gd name="connsiteY13" fmla="*/ 3936405 h 6897807"/>
              <a:gd name="connsiteX14" fmla="*/ 5002015 w 6814124"/>
              <a:gd name="connsiteY14" fmla="*/ 6897807 h 6897807"/>
              <a:gd name="connsiteX15" fmla="*/ 973394 w 6814124"/>
              <a:gd name="connsiteY15" fmla="*/ 6886921 h 6897807"/>
              <a:gd name="connsiteX16" fmla="*/ 0 w 6814124"/>
              <a:gd name="connsiteY16" fmla="*/ 0 h 6897807"/>
              <a:gd name="connsiteX0" fmla="*/ 0 w 6814124"/>
              <a:gd name="connsiteY0" fmla="*/ 0 h 6897807"/>
              <a:gd name="connsiteX1" fmla="*/ 6814124 w 6814124"/>
              <a:gd name="connsiteY1" fmla="*/ 9870 h 6897807"/>
              <a:gd name="connsiteX2" fmla="*/ 6063554 w 6814124"/>
              <a:gd name="connsiteY2" fmla="*/ 2785785 h 6897807"/>
              <a:gd name="connsiteX3" fmla="*/ 5827334 w 6814124"/>
              <a:gd name="connsiteY3" fmla="*/ 2972475 h 6897807"/>
              <a:gd name="connsiteX4" fmla="*/ 5728274 w 6814124"/>
              <a:gd name="connsiteY4" fmla="*/ 2701965 h 6897807"/>
              <a:gd name="connsiteX5" fmla="*/ 5953064 w 6814124"/>
              <a:gd name="connsiteY5" fmla="*/ 1856145 h 6897807"/>
              <a:gd name="connsiteX6" fmla="*/ 5846384 w 6814124"/>
              <a:gd name="connsiteY6" fmla="*/ 1581825 h 6897807"/>
              <a:gd name="connsiteX7" fmla="*/ 5629214 w 6814124"/>
              <a:gd name="connsiteY7" fmla="*/ 1779945 h 6897807"/>
              <a:gd name="connsiteX8" fmla="*/ 4867214 w 6814124"/>
              <a:gd name="connsiteY8" fmla="*/ 4698405 h 6897807"/>
              <a:gd name="connsiteX9" fmla="*/ 4966274 w 6814124"/>
              <a:gd name="connsiteY9" fmla="*/ 4915575 h 6897807"/>
              <a:gd name="connsiteX10" fmla="*/ 5187254 w 6814124"/>
              <a:gd name="connsiteY10" fmla="*/ 4766985 h 6897807"/>
              <a:gd name="connsiteX11" fmla="*/ 5431094 w 6814124"/>
              <a:gd name="connsiteY11" fmla="*/ 3852585 h 6897807"/>
              <a:gd name="connsiteX12" fmla="*/ 5659694 w 6814124"/>
              <a:gd name="connsiteY12" fmla="*/ 3723045 h 6897807"/>
              <a:gd name="connsiteX13" fmla="*/ 5758754 w 6814124"/>
              <a:gd name="connsiteY13" fmla="*/ 3936405 h 6897807"/>
              <a:gd name="connsiteX14" fmla="*/ 5002015 w 6814124"/>
              <a:gd name="connsiteY14" fmla="*/ 6897807 h 6897807"/>
              <a:gd name="connsiteX15" fmla="*/ 973394 w 6814124"/>
              <a:gd name="connsiteY15" fmla="*/ 6886921 h 6897807"/>
              <a:gd name="connsiteX16" fmla="*/ 0 w 6814124"/>
              <a:gd name="connsiteY16" fmla="*/ 0 h 6897807"/>
              <a:gd name="connsiteX0" fmla="*/ 0 w 6814124"/>
              <a:gd name="connsiteY0" fmla="*/ 0 h 6887938"/>
              <a:gd name="connsiteX1" fmla="*/ 6814124 w 6814124"/>
              <a:gd name="connsiteY1" fmla="*/ 1 h 6887938"/>
              <a:gd name="connsiteX2" fmla="*/ 6063554 w 6814124"/>
              <a:gd name="connsiteY2" fmla="*/ 2775916 h 6887938"/>
              <a:gd name="connsiteX3" fmla="*/ 5827334 w 6814124"/>
              <a:gd name="connsiteY3" fmla="*/ 2962606 h 6887938"/>
              <a:gd name="connsiteX4" fmla="*/ 5728274 w 6814124"/>
              <a:gd name="connsiteY4" fmla="*/ 2692096 h 6887938"/>
              <a:gd name="connsiteX5" fmla="*/ 5953064 w 6814124"/>
              <a:gd name="connsiteY5" fmla="*/ 1846276 h 6887938"/>
              <a:gd name="connsiteX6" fmla="*/ 5846384 w 6814124"/>
              <a:gd name="connsiteY6" fmla="*/ 1571956 h 6887938"/>
              <a:gd name="connsiteX7" fmla="*/ 5629214 w 6814124"/>
              <a:gd name="connsiteY7" fmla="*/ 1770076 h 6887938"/>
              <a:gd name="connsiteX8" fmla="*/ 4867214 w 6814124"/>
              <a:gd name="connsiteY8" fmla="*/ 4688536 h 6887938"/>
              <a:gd name="connsiteX9" fmla="*/ 4966274 w 6814124"/>
              <a:gd name="connsiteY9" fmla="*/ 4905706 h 6887938"/>
              <a:gd name="connsiteX10" fmla="*/ 5187254 w 6814124"/>
              <a:gd name="connsiteY10" fmla="*/ 4757116 h 6887938"/>
              <a:gd name="connsiteX11" fmla="*/ 5431094 w 6814124"/>
              <a:gd name="connsiteY11" fmla="*/ 3842716 h 6887938"/>
              <a:gd name="connsiteX12" fmla="*/ 5659694 w 6814124"/>
              <a:gd name="connsiteY12" fmla="*/ 3713176 h 6887938"/>
              <a:gd name="connsiteX13" fmla="*/ 5758754 w 6814124"/>
              <a:gd name="connsiteY13" fmla="*/ 3926536 h 6887938"/>
              <a:gd name="connsiteX14" fmla="*/ 5002015 w 6814124"/>
              <a:gd name="connsiteY14" fmla="*/ 6887938 h 6887938"/>
              <a:gd name="connsiteX15" fmla="*/ 973394 w 6814124"/>
              <a:gd name="connsiteY15" fmla="*/ 6877052 h 6887938"/>
              <a:gd name="connsiteX16" fmla="*/ 0 w 6814124"/>
              <a:gd name="connsiteY16" fmla="*/ 0 h 6887938"/>
              <a:gd name="connsiteX0" fmla="*/ 0 w 6814124"/>
              <a:gd name="connsiteY0" fmla="*/ 0 h 6887938"/>
              <a:gd name="connsiteX1" fmla="*/ 6814124 w 6814124"/>
              <a:gd name="connsiteY1" fmla="*/ 1 h 6887938"/>
              <a:gd name="connsiteX2" fmla="*/ 6063554 w 6814124"/>
              <a:gd name="connsiteY2" fmla="*/ 2775916 h 6887938"/>
              <a:gd name="connsiteX3" fmla="*/ 5827334 w 6814124"/>
              <a:gd name="connsiteY3" fmla="*/ 2962606 h 6887938"/>
              <a:gd name="connsiteX4" fmla="*/ 5728274 w 6814124"/>
              <a:gd name="connsiteY4" fmla="*/ 2692096 h 6887938"/>
              <a:gd name="connsiteX5" fmla="*/ 5953064 w 6814124"/>
              <a:gd name="connsiteY5" fmla="*/ 1846276 h 6887938"/>
              <a:gd name="connsiteX6" fmla="*/ 5846384 w 6814124"/>
              <a:gd name="connsiteY6" fmla="*/ 1571956 h 6887938"/>
              <a:gd name="connsiteX7" fmla="*/ 5629214 w 6814124"/>
              <a:gd name="connsiteY7" fmla="*/ 1770076 h 6887938"/>
              <a:gd name="connsiteX8" fmla="*/ 4867214 w 6814124"/>
              <a:gd name="connsiteY8" fmla="*/ 4688536 h 6887938"/>
              <a:gd name="connsiteX9" fmla="*/ 4966274 w 6814124"/>
              <a:gd name="connsiteY9" fmla="*/ 4905706 h 6887938"/>
              <a:gd name="connsiteX10" fmla="*/ 5187254 w 6814124"/>
              <a:gd name="connsiteY10" fmla="*/ 4757116 h 6887938"/>
              <a:gd name="connsiteX11" fmla="*/ 5431094 w 6814124"/>
              <a:gd name="connsiteY11" fmla="*/ 3842716 h 6887938"/>
              <a:gd name="connsiteX12" fmla="*/ 5659694 w 6814124"/>
              <a:gd name="connsiteY12" fmla="*/ 3713176 h 6887938"/>
              <a:gd name="connsiteX13" fmla="*/ 5758754 w 6814124"/>
              <a:gd name="connsiteY13" fmla="*/ 3926536 h 6887938"/>
              <a:gd name="connsiteX14" fmla="*/ 5002015 w 6814124"/>
              <a:gd name="connsiteY14" fmla="*/ 6887938 h 6887938"/>
              <a:gd name="connsiteX15" fmla="*/ 0 w 6814124"/>
              <a:gd name="connsiteY15" fmla="*/ 6877052 h 6887938"/>
              <a:gd name="connsiteX16" fmla="*/ 0 w 6814124"/>
              <a:gd name="connsiteY16" fmla="*/ 0 h 6887938"/>
              <a:gd name="connsiteX0" fmla="*/ 0 w 6814124"/>
              <a:gd name="connsiteY0" fmla="*/ 0 h 6896790"/>
              <a:gd name="connsiteX1" fmla="*/ 6814124 w 6814124"/>
              <a:gd name="connsiteY1" fmla="*/ 1 h 6896790"/>
              <a:gd name="connsiteX2" fmla="*/ 6063554 w 6814124"/>
              <a:gd name="connsiteY2" fmla="*/ 2775916 h 6896790"/>
              <a:gd name="connsiteX3" fmla="*/ 5827334 w 6814124"/>
              <a:gd name="connsiteY3" fmla="*/ 2962606 h 6896790"/>
              <a:gd name="connsiteX4" fmla="*/ 5728274 w 6814124"/>
              <a:gd name="connsiteY4" fmla="*/ 2692096 h 6896790"/>
              <a:gd name="connsiteX5" fmla="*/ 5953064 w 6814124"/>
              <a:gd name="connsiteY5" fmla="*/ 1846276 h 6896790"/>
              <a:gd name="connsiteX6" fmla="*/ 5846384 w 6814124"/>
              <a:gd name="connsiteY6" fmla="*/ 1571956 h 6896790"/>
              <a:gd name="connsiteX7" fmla="*/ 5629214 w 6814124"/>
              <a:gd name="connsiteY7" fmla="*/ 1770076 h 6896790"/>
              <a:gd name="connsiteX8" fmla="*/ 4867214 w 6814124"/>
              <a:gd name="connsiteY8" fmla="*/ 4688536 h 6896790"/>
              <a:gd name="connsiteX9" fmla="*/ 4966274 w 6814124"/>
              <a:gd name="connsiteY9" fmla="*/ 4905706 h 6896790"/>
              <a:gd name="connsiteX10" fmla="*/ 5187254 w 6814124"/>
              <a:gd name="connsiteY10" fmla="*/ 4757116 h 6896790"/>
              <a:gd name="connsiteX11" fmla="*/ 5431094 w 6814124"/>
              <a:gd name="connsiteY11" fmla="*/ 3842716 h 6896790"/>
              <a:gd name="connsiteX12" fmla="*/ 5659694 w 6814124"/>
              <a:gd name="connsiteY12" fmla="*/ 3713176 h 6896790"/>
              <a:gd name="connsiteX13" fmla="*/ 5758754 w 6814124"/>
              <a:gd name="connsiteY13" fmla="*/ 3926536 h 6896790"/>
              <a:gd name="connsiteX14" fmla="*/ 5002015 w 6814124"/>
              <a:gd name="connsiteY14" fmla="*/ 6887938 h 6896790"/>
              <a:gd name="connsiteX15" fmla="*/ 0 w 6814124"/>
              <a:gd name="connsiteY15" fmla="*/ 6896790 h 6896790"/>
              <a:gd name="connsiteX16" fmla="*/ 0 w 6814124"/>
              <a:gd name="connsiteY16" fmla="*/ 0 h 68967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6814124" h="6896790">
                <a:moveTo>
                  <a:pt x="0" y="0"/>
                </a:moveTo>
                <a:lnTo>
                  <a:pt x="6814124" y="1"/>
                </a:lnTo>
                <a:lnTo>
                  <a:pt x="6063554" y="2775916"/>
                </a:lnTo>
                <a:cubicBezTo>
                  <a:pt x="6030534" y="2883866"/>
                  <a:pt x="5993704" y="2976576"/>
                  <a:pt x="5827334" y="2962606"/>
                </a:cubicBezTo>
                <a:cubicBezTo>
                  <a:pt x="5641914" y="2845766"/>
                  <a:pt x="5734624" y="2747976"/>
                  <a:pt x="5728274" y="2692096"/>
                </a:cubicBezTo>
                <a:cubicBezTo>
                  <a:pt x="5818444" y="2355546"/>
                  <a:pt x="5878134" y="2121866"/>
                  <a:pt x="5953064" y="1846276"/>
                </a:cubicBezTo>
                <a:cubicBezTo>
                  <a:pt x="5994974" y="1687526"/>
                  <a:pt x="5969574" y="1615136"/>
                  <a:pt x="5846384" y="1571956"/>
                </a:cubicBezTo>
                <a:cubicBezTo>
                  <a:pt x="5711764" y="1563066"/>
                  <a:pt x="5672394" y="1597356"/>
                  <a:pt x="5629214" y="1770076"/>
                </a:cubicBezTo>
                <a:cubicBezTo>
                  <a:pt x="5644454" y="1858976"/>
                  <a:pt x="4851974" y="4599636"/>
                  <a:pt x="4867214" y="4688536"/>
                </a:cubicBezTo>
                <a:cubicBezTo>
                  <a:pt x="4832289" y="4824426"/>
                  <a:pt x="4898964" y="4880306"/>
                  <a:pt x="4966274" y="4905706"/>
                </a:cubicBezTo>
                <a:cubicBezTo>
                  <a:pt x="5075494" y="4904436"/>
                  <a:pt x="5132009" y="4917136"/>
                  <a:pt x="5187254" y="4757116"/>
                </a:cubicBezTo>
                <a:lnTo>
                  <a:pt x="5431094" y="3842716"/>
                </a:lnTo>
                <a:cubicBezTo>
                  <a:pt x="5455224" y="3756356"/>
                  <a:pt x="5528884" y="3692856"/>
                  <a:pt x="5659694" y="3713176"/>
                </a:cubicBezTo>
                <a:cubicBezTo>
                  <a:pt x="5803204" y="3791916"/>
                  <a:pt x="5756214" y="3882086"/>
                  <a:pt x="5758754" y="3926536"/>
                </a:cubicBezTo>
                <a:lnTo>
                  <a:pt x="5002015" y="6887938"/>
                </a:lnTo>
                <a:lnTo>
                  <a:pt x="0" y="6896790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anchor="ctr"/>
          <a:lstStyle>
            <a:lvl1pPr algn="ctr">
              <a:defRPr baseline="-25000"/>
            </a:lvl1pPr>
          </a:lstStyle>
          <a:p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1A56017-320A-546E-A749-7145642CB96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970326" y="3748958"/>
            <a:ext cx="4786878" cy="2258013"/>
          </a:xfrm>
        </p:spPr>
        <p:txBody>
          <a:bodyPr lIns="91440" tIns="0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None/>
              <a:defRPr sz="1600">
                <a:solidFill>
                  <a:schemeClr val="bg1"/>
                </a:solidFill>
              </a:defRPr>
            </a:lvl1pPr>
            <a:lvl2pPr marL="274320" indent="-274320">
              <a:buFont typeface="Courier New" panose="02070309020205020404" pitchFamily="49" charset="0"/>
              <a:buChar char="o"/>
              <a:defRPr sz="1200">
                <a:solidFill>
                  <a:schemeClr val="bg1"/>
                </a:solidFill>
              </a:defRPr>
            </a:lvl2pPr>
            <a:lvl3pPr marL="274320" indent="-274320">
              <a:buFont typeface="Courier New" panose="02070309020205020404" pitchFamily="49" charset="0"/>
              <a:buChar char="o"/>
              <a:defRPr sz="1050">
                <a:solidFill>
                  <a:schemeClr val="bg1"/>
                </a:solidFill>
              </a:defRPr>
            </a:lvl3pPr>
            <a:lvl4pPr marL="274320" indent="-274320">
              <a:buFont typeface="Courier New" panose="02070309020205020404" pitchFamily="49" charset="0"/>
              <a:buChar char="o"/>
              <a:defRPr sz="1050">
                <a:solidFill>
                  <a:schemeClr val="bg1"/>
                </a:solidFill>
              </a:defRPr>
            </a:lvl4pPr>
            <a:lvl5pPr marL="274320" indent="-274320">
              <a:buFont typeface="Courier New" panose="02070309020205020404" pitchFamily="49" charset="0"/>
              <a:buChar char="o"/>
              <a:defRPr sz="105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462742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Add title here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108201"/>
            <a:ext cx="10058400" cy="3760891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Footer Placeholder 8">
            <a:extLst>
              <a:ext uri="{FF2B5EF4-FFF2-40B4-BE49-F238E27FC236}">
                <a16:creationId xmlns:a16="http://schemas.microsoft.com/office/drawing/2014/main" id="{16BCAC9C-7B8B-A7E5-574A-2C2D473655B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43051" y="6221324"/>
            <a:ext cx="6818262" cy="365125"/>
          </a:xfrm>
          <a:prstGeom prst="rect">
            <a:avLst/>
          </a:prstGeom>
        </p:spPr>
        <p:txBody>
          <a:bodyPr/>
          <a:lstStyle>
            <a:lvl1pPr>
              <a:defRPr sz="1100" b="0" i="0" cap="all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CSP Training Module Name: Presentation Template Created by PR</a:t>
            </a:r>
            <a:endParaRPr lang="en-US" dirty="0"/>
          </a:p>
        </p:txBody>
      </p:sp>
      <p:sp>
        <p:nvSpPr>
          <p:cNvPr id="8" name="Slide Number Placeholder 9">
            <a:extLst>
              <a:ext uri="{FF2B5EF4-FFF2-40B4-BE49-F238E27FC236}">
                <a16:creationId xmlns:a16="http://schemas.microsoft.com/office/drawing/2014/main" id="{E44D41BF-45CF-B60E-08D3-A8C49332E57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30596" y="6221324"/>
            <a:ext cx="617912" cy="365125"/>
          </a:xfrm>
          <a:prstGeom prst="rect">
            <a:avLst/>
          </a:prstGeom>
        </p:spPr>
        <p:txBody>
          <a:bodyPr/>
          <a:lstStyle>
            <a:lvl1pPr algn="r">
              <a:defRPr sz="1100" b="0" i="0">
                <a:solidFill>
                  <a:schemeClr val="tx1"/>
                </a:solidFill>
                <a:latin typeface="+mn-lt"/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232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2" r:id="rId1"/>
    <p:sldLayoutId id="2147483743" r:id="rId2"/>
    <p:sldLayoutId id="2147483744" r:id="rId3"/>
    <p:sldLayoutId id="2147483745" r:id="rId4"/>
    <p:sldLayoutId id="2147483749" r:id="rId5"/>
    <p:sldLayoutId id="2147483746" r:id="rId6"/>
    <p:sldLayoutId id="2147483747" r:id="rId7"/>
    <p:sldLayoutId id="2147483748" r:id="rId8"/>
    <p:sldLayoutId id="2147483750" r:id="rId9"/>
    <p:sldLayoutId id="2147483756" r:id="rId10"/>
    <p:sldLayoutId id="2147483751" r:id="rId11"/>
    <p:sldLayoutId id="2147483752" r:id="rId12"/>
    <p:sldLayoutId id="2147483754" r:id="rId13"/>
    <p:sldLayoutId id="2147483755" r:id="rId14"/>
    <p:sldLayoutId id="2147483753" r:id="rId1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6000" kern="1200" spc="-5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10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4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7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17.jpe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17.jpe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17.jpe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Title 94">
            <a:extLst>
              <a:ext uri="{FF2B5EF4-FFF2-40B4-BE49-F238E27FC236}">
                <a16:creationId xmlns:a16="http://schemas.microsoft.com/office/drawing/2014/main" id="{7643F50D-950F-5A7E-722A-79E4F5D3156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19889" y="723440"/>
            <a:ext cx="4899285" cy="2579052"/>
          </a:xfrm>
        </p:spPr>
        <p:txBody>
          <a:bodyPr>
            <a:noAutofit/>
          </a:bodyPr>
          <a:lstStyle/>
          <a:p>
            <a:r>
              <a:rPr lang="en-GB" sz="4000" noProof="0" dirty="0"/>
              <a:t>Critical Energy Infrastructure Security</a:t>
            </a:r>
          </a:p>
        </p:txBody>
      </p:sp>
      <p:sp>
        <p:nvSpPr>
          <p:cNvPr id="96" name="Subtitle 95">
            <a:extLst>
              <a:ext uri="{FF2B5EF4-FFF2-40B4-BE49-F238E27FC236}">
                <a16:creationId xmlns:a16="http://schemas.microsoft.com/office/drawing/2014/main" id="{1C5A4B6C-BAC7-A685-A9B1-2F354B12832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128152" y="5248834"/>
            <a:ext cx="4323426" cy="1008925"/>
          </a:xfrm>
        </p:spPr>
        <p:txBody>
          <a:bodyPr/>
          <a:lstStyle/>
          <a:p>
            <a:r>
              <a:rPr lang="en-GB" noProof="0" dirty="0"/>
              <a:t>Presentation by: </a:t>
            </a:r>
          </a:p>
        </p:txBody>
      </p:sp>
      <p:sp>
        <p:nvSpPr>
          <p:cNvPr id="97" name="Text Placeholder 96">
            <a:extLst>
              <a:ext uri="{FF2B5EF4-FFF2-40B4-BE49-F238E27FC236}">
                <a16:creationId xmlns:a16="http://schemas.microsoft.com/office/drawing/2014/main" id="{2A924E96-9B1C-6D19-49F6-49CA70E6553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976872" y="3373515"/>
            <a:ext cx="4465828" cy="1008926"/>
          </a:xfrm>
        </p:spPr>
        <p:txBody>
          <a:bodyPr/>
          <a:lstStyle/>
          <a:p>
            <a:r>
              <a:rPr lang="en-GB" sz="5400" noProof="0" dirty="0"/>
              <a:t>CSP008_C_E</a:t>
            </a:r>
          </a:p>
        </p:txBody>
      </p:sp>
      <p:sp>
        <p:nvSpPr>
          <p:cNvPr id="53" name="Freeform: Shape 52">
            <a:extLst>
              <a:ext uri="{FF2B5EF4-FFF2-40B4-BE49-F238E27FC236}">
                <a16:creationId xmlns:a16="http://schemas.microsoft.com/office/drawing/2014/main" id="{D96C8D99-3232-849B-9CC8-6E4982208F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3507757" y="-11160"/>
            <a:ext cx="2553080" cy="6858841"/>
          </a:xfrm>
          <a:custGeom>
            <a:avLst/>
            <a:gdLst>
              <a:gd name="connsiteX0" fmla="*/ 2526446 w 2553080"/>
              <a:gd name="connsiteY0" fmla="*/ 0 h 6858841"/>
              <a:gd name="connsiteX1" fmla="*/ 1707127 w 2553080"/>
              <a:gd name="connsiteY1" fmla="*/ 3182290 h 6858841"/>
              <a:gd name="connsiteX2" fmla="*/ 1365955 w 2553080"/>
              <a:gd name="connsiteY2" fmla="*/ 4453431 h 6858841"/>
              <a:gd name="connsiteX3" fmla="*/ 1182052 w 2553080"/>
              <a:gd name="connsiteY3" fmla="*/ 4538343 h 6858841"/>
              <a:gd name="connsiteX4" fmla="*/ 1070442 w 2553080"/>
              <a:gd name="connsiteY4" fmla="*/ 4344440 h 6858841"/>
              <a:gd name="connsiteX5" fmla="*/ 1329175 w 2553080"/>
              <a:gd name="connsiteY5" fmla="*/ 3390133 h 6858841"/>
              <a:gd name="connsiteX6" fmla="*/ 1311418 w 2553080"/>
              <a:gd name="connsiteY6" fmla="*/ 3250726 h 6858841"/>
              <a:gd name="connsiteX7" fmla="*/ 1199808 w 2553080"/>
              <a:gd name="connsiteY7" fmla="*/ 3164547 h 6858841"/>
              <a:gd name="connsiteX8" fmla="*/ 975320 w 2553080"/>
              <a:gd name="connsiteY8" fmla="*/ 3293816 h 6858841"/>
              <a:gd name="connsiteX9" fmla="*/ 582148 w 2553080"/>
              <a:gd name="connsiteY9" fmla="*/ 4743652 h 6858841"/>
              <a:gd name="connsiteX10" fmla="*/ 5073 w 2553080"/>
              <a:gd name="connsiteY10" fmla="*/ 6842367 h 6858841"/>
              <a:gd name="connsiteX11" fmla="*/ 0 w 2553080"/>
              <a:gd name="connsiteY11" fmla="*/ 6858842 h 6858841"/>
              <a:gd name="connsiteX12" fmla="*/ 26634 w 2553080"/>
              <a:gd name="connsiteY12" fmla="*/ 6858842 h 6858841"/>
              <a:gd name="connsiteX13" fmla="*/ 607514 w 2553080"/>
              <a:gd name="connsiteY13" fmla="*/ 4751256 h 6858841"/>
              <a:gd name="connsiteX14" fmla="*/ 1000686 w 2553080"/>
              <a:gd name="connsiteY14" fmla="*/ 3301420 h 6858841"/>
              <a:gd name="connsiteX15" fmla="*/ 1194735 w 2553080"/>
              <a:gd name="connsiteY15" fmla="*/ 3189894 h 6858841"/>
              <a:gd name="connsiteX16" fmla="*/ 1289857 w 2553080"/>
              <a:gd name="connsiteY16" fmla="*/ 3263399 h 6858841"/>
              <a:gd name="connsiteX17" fmla="*/ 1305077 w 2553080"/>
              <a:gd name="connsiteY17" fmla="*/ 3383797 h 6858841"/>
              <a:gd name="connsiteX18" fmla="*/ 1046345 w 2553080"/>
              <a:gd name="connsiteY18" fmla="*/ 4338103 h 6858841"/>
              <a:gd name="connsiteX19" fmla="*/ 1175711 w 2553080"/>
              <a:gd name="connsiteY19" fmla="*/ 4562423 h 6858841"/>
              <a:gd name="connsiteX20" fmla="*/ 1390053 w 2553080"/>
              <a:gd name="connsiteY20" fmla="*/ 4462303 h 6858841"/>
              <a:gd name="connsiteX21" fmla="*/ 1390053 w 2553080"/>
              <a:gd name="connsiteY21" fmla="*/ 4461035 h 6858841"/>
              <a:gd name="connsiteX22" fmla="*/ 1731225 w 2553080"/>
              <a:gd name="connsiteY22" fmla="*/ 3188627 h 6858841"/>
              <a:gd name="connsiteX23" fmla="*/ 2553081 w 2553080"/>
              <a:gd name="connsiteY23" fmla="*/ 1267 h 6858841"/>
              <a:gd name="connsiteX24" fmla="*/ 2526446 w 2553080"/>
              <a:gd name="connsiteY24" fmla="*/ 0 h 68588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553080" h="6858841">
                <a:moveTo>
                  <a:pt x="2526446" y="0"/>
                </a:moveTo>
                <a:lnTo>
                  <a:pt x="1707127" y="3182290"/>
                </a:lnTo>
                <a:lnTo>
                  <a:pt x="1365955" y="4453431"/>
                </a:lnTo>
                <a:cubicBezTo>
                  <a:pt x="1332979" y="4523135"/>
                  <a:pt x="1255613" y="4558621"/>
                  <a:pt x="1182052" y="4538343"/>
                </a:cubicBezTo>
                <a:cubicBezTo>
                  <a:pt x="1098345" y="4515531"/>
                  <a:pt x="1047613" y="4428085"/>
                  <a:pt x="1070442" y="4344440"/>
                </a:cubicBezTo>
                <a:lnTo>
                  <a:pt x="1329175" y="3390133"/>
                </a:lnTo>
                <a:cubicBezTo>
                  <a:pt x="1341858" y="3343242"/>
                  <a:pt x="1335516" y="3293816"/>
                  <a:pt x="1311418" y="3250726"/>
                </a:cubicBezTo>
                <a:cubicBezTo>
                  <a:pt x="1287321" y="3207637"/>
                  <a:pt x="1248004" y="3177220"/>
                  <a:pt x="1199808" y="3164547"/>
                </a:cubicBezTo>
                <a:cubicBezTo>
                  <a:pt x="1102150" y="3137933"/>
                  <a:pt x="1000686" y="3196230"/>
                  <a:pt x="975320" y="3293816"/>
                </a:cubicBezTo>
                <a:lnTo>
                  <a:pt x="582148" y="4743652"/>
                </a:lnTo>
                <a:lnTo>
                  <a:pt x="5073" y="6842367"/>
                </a:lnTo>
                <a:cubicBezTo>
                  <a:pt x="5073" y="6842367"/>
                  <a:pt x="1268" y="6855040"/>
                  <a:pt x="0" y="6858842"/>
                </a:cubicBezTo>
                <a:lnTo>
                  <a:pt x="26634" y="6858842"/>
                </a:lnTo>
                <a:lnTo>
                  <a:pt x="607514" y="4751256"/>
                </a:lnTo>
                <a:lnTo>
                  <a:pt x="1000686" y="3301420"/>
                </a:lnTo>
                <a:cubicBezTo>
                  <a:pt x="1023515" y="3217775"/>
                  <a:pt x="1111028" y="3167082"/>
                  <a:pt x="1194735" y="3189894"/>
                </a:cubicBezTo>
                <a:cubicBezTo>
                  <a:pt x="1235321" y="3201300"/>
                  <a:pt x="1269565" y="3226647"/>
                  <a:pt x="1289857" y="3263399"/>
                </a:cubicBezTo>
                <a:cubicBezTo>
                  <a:pt x="1311418" y="3300152"/>
                  <a:pt x="1316492" y="3341975"/>
                  <a:pt x="1305077" y="3383797"/>
                </a:cubicBezTo>
                <a:lnTo>
                  <a:pt x="1046345" y="4338103"/>
                </a:lnTo>
                <a:cubicBezTo>
                  <a:pt x="1019710" y="4435689"/>
                  <a:pt x="1078052" y="4537076"/>
                  <a:pt x="1175711" y="4562423"/>
                </a:cubicBezTo>
                <a:cubicBezTo>
                  <a:pt x="1261955" y="4585235"/>
                  <a:pt x="1352004" y="4543413"/>
                  <a:pt x="1390053" y="4462303"/>
                </a:cubicBezTo>
                <a:lnTo>
                  <a:pt x="1390053" y="4461035"/>
                </a:lnTo>
                <a:lnTo>
                  <a:pt x="1731225" y="3188627"/>
                </a:lnTo>
                <a:lnTo>
                  <a:pt x="2553081" y="1267"/>
                </a:lnTo>
                <a:cubicBezTo>
                  <a:pt x="2544203" y="0"/>
                  <a:pt x="2535325" y="0"/>
                  <a:pt x="2526446" y="0"/>
                </a:cubicBezTo>
                <a:close/>
              </a:path>
            </a:pathLst>
          </a:custGeom>
          <a:solidFill>
            <a:schemeClr val="accent1"/>
          </a:solidFill>
          <a:ln w="9116" cap="flat">
            <a:noFill/>
            <a:prstDash val="solid"/>
            <a:miter/>
          </a:ln>
        </p:spPr>
        <p:txBody>
          <a:bodyPr rtlCol="0" anchor="ctr"/>
          <a:lstStyle/>
          <a:p>
            <a:endParaRPr lang="en-GB" noProof="0" dirty="0"/>
          </a:p>
        </p:txBody>
      </p:sp>
      <p:pic>
        <p:nvPicPr>
          <p:cNvPr id="47" name="Picture Placeholder 46" descr="A black and white cover with blue squares&#10;&#10;Description automatically generated">
            <a:extLst>
              <a:ext uri="{FF2B5EF4-FFF2-40B4-BE49-F238E27FC236}">
                <a16:creationId xmlns:a16="http://schemas.microsoft.com/office/drawing/2014/main" id="{5F839494-0FF9-BB9C-71F6-77CFACA7DA72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 t="784" b="784"/>
          <a:stretch>
            <a:fillRect/>
          </a:stretch>
        </p:blipFill>
        <p:spPr/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ABF25152-ECFC-F87E-6A60-9E7B0D98374B}"/>
              </a:ext>
            </a:extLst>
          </p:cNvPr>
          <p:cNvGrpSpPr/>
          <p:nvPr/>
        </p:nvGrpSpPr>
        <p:grpSpPr>
          <a:xfrm>
            <a:off x="7549377" y="6167336"/>
            <a:ext cx="3294001" cy="612000"/>
            <a:chOff x="5179092" y="5483822"/>
            <a:chExt cx="3294001" cy="612000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56048E62-9FDC-6A86-C84F-4D7DFCAA182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179092" y="5483822"/>
              <a:ext cx="1530000" cy="612000"/>
            </a:xfrm>
            <a:prstGeom prst="rect">
              <a:avLst/>
            </a:prstGeom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B4A6FF37-150C-0183-163E-54E5A9398FB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709092" y="5483822"/>
              <a:ext cx="1764001" cy="612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039798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Freeform: Shape 52">
            <a:extLst>
              <a:ext uri="{FF2B5EF4-FFF2-40B4-BE49-F238E27FC236}">
                <a16:creationId xmlns:a16="http://schemas.microsoft.com/office/drawing/2014/main" id="{D96C8D99-3232-849B-9CC8-6E4982208F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3507757" y="-11160"/>
            <a:ext cx="2553080" cy="6858841"/>
          </a:xfrm>
          <a:custGeom>
            <a:avLst/>
            <a:gdLst>
              <a:gd name="connsiteX0" fmla="*/ 2526446 w 2553080"/>
              <a:gd name="connsiteY0" fmla="*/ 0 h 6858841"/>
              <a:gd name="connsiteX1" fmla="*/ 1707127 w 2553080"/>
              <a:gd name="connsiteY1" fmla="*/ 3182290 h 6858841"/>
              <a:gd name="connsiteX2" fmla="*/ 1365955 w 2553080"/>
              <a:gd name="connsiteY2" fmla="*/ 4453431 h 6858841"/>
              <a:gd name="connsiteX3" fmla="*/ 1182052 w 2553080"/>
              <a:gd name="connsiteY3" fmla="*/ 4538343 h 6858841"/>
              <a:gd name="connsiteX4" fmla="*/ 1070442 w 2553080"/>
              <a:gd name="connsiteY4" fmla="*/ 4344440 h 6858841"/>
              <a:gd name="connsiteX5" fmla="*/ 1329175 w 2553080"/>
              <a:gd name="connsiteY5" fmla="*/ 3390133 h 6858841"/>
              <a:gd name="connsiteX6" fmla="*/ 1311418 w 2553080"/>
              <a:gd name="connsiteY6" fmla="*/ 3250726 h 6858841"/>
              <a:gd name="connsiteX7" fmla="*/ 1199808 w 2553080"/>
              <a:gd name="connsiteY7" fmla="*/ 3164547 h 6858841"/>
              <a:gd name="connsiteX8" fmla="*/ 975320 w 2553080"/>
              <a:gd name="connsiteY8" fmla="*/ 3293816 h 6858841"/>
              <a:gd name="connsiteX9" fmla="*/ 582148 w 2553080"/>
              <a:gd name="connsiteY9" fmla="*/ 4743652 h 6858841"/>
              <a:gd name="connsiteX10" fmla="*/ 5073 w 2553080"/>
              <a:gd name="connsiteY10" fmla="*/ 6842367 h 6858841"/>
              <a:gd name="connsiteX11" fmla="*/ 0 w 2553080"/>
              <a:gd name="connsiteY11" fmla="*/ 6858842 h 6858841"/>
              <a:gd name="connsiteX12" fmla="*/ 26634 w 2553080"/>
              <a:gd name="connsiteY12" fmla="*/ 6858842 h 6858841"/>
              <a:gd name="connsiteX13" fmla="*/ 607514 w 2553080"/>
              <a:gd name="connsiteY13" fmla="*/ 4751256 h 6858841"/>
              <a:gd name="connsiteX14" fmla="*/ 1000686 w 2553080"/>
              <a:gd name="connsiteY14" fmla="*/ 3301420 h 6858841"/>
              <a:gd name="connsiteX15" fmla="*/ 1194735 w 2553080"/>
              <a:gd name="connsiteY15" fmla="*/ 3189894 h 6858841"/>
              <a:gd name="connsiteX16" fmla="*/ 1289857 w 2553080"/>
              <a:gd name="connsiteY16" fmla="*/ 3263399 h 6858841"/>
              <a:gd name="connsiteX17" fmla="*/ 1305077 w 2553080"/>
              <a:gd name="connsiteY17" fmla="*/ 3383797 h 6858841"/>
              <a:gd name="connsiteX18" fmla="*/ 1046345 w 2553080"/>
              <a:gd name="connsiteY18" fmla="*/ 4338103 h 6858841"/>
              <a:gd name="connsiteX19" fmla="*/ 1175711 w 2553080"/>
              <a:gd name="connsiteY19" fmla="*/ 4562423 h 6858841"/>
              <a:gd name="connsiteX20" fmla="*/ 1390053 w 2553080"/>
              <a:gd name="connsiteY20" fmla="*/ 4462303 h 6858841"/>
              <a:gd name="connsiteX21" fmla="*/ 1390053 w 2553080"/>
              <a:gd name="connsiteY21" fmla="*/ 4461035 h 6858841"/>
              <a:gd name="connsiteX22" fmla="*/ 1731225 w 2553080"/>
              <a:gd name="connsiteY22" fmla="*/ 3188627 h 6858841"/>
              <a:gd name="connsiteX23" fmla="*/ 2553081 w 2553080"/>
              <a:gd name="connsiteY23" fmla="*/ 1267 h 6858841"/>
              <a:gd name="connsiteX24" fmla="*/ 2526446 w 2553080"/>
              <a:gd name="connsiteY24" fmla="*/ 0 h 68588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553080" h="6858841">
                <a:moveTo>
                  <a:pt x="2526446" y="0"/>
                </a:moveTo>
                <a:lnTo>
                  <a:pt x="1707127" y="3182290"/>
                </a:lnTo>
                <a:lnTo>
                  <a:pt x="1365955" y="4453431"/>
                </a:lnTo>
                <a:cubicBezTo>
                  <a:pt x="1332979" y="4523135"/>
                  <a:pt x="1255613" y="4558621"/>
                  <a:pt x="1182052" y="4538343"/>
                </a:cubicBezTo>
                <a:cubicBezTo>
                  <a:pt x="1098345" y="4515531"/>
                  <a:pt x="1047613" y="4428085"/>
                  <a:pt x="1070442" y="4344440"/>
                </a:cubicBezTo>
                <a:lnTo>
                  <a:pt x="1329175" y="3390133"/>
                </a:lnTo>
                <a:cubicBezTo>
                  <a:pt x="1341858" y="3343242"/>
                  <a:pt x="1335516" y="3293816"/>
                  <a:pt x="1311418" y="3250726"/>
                </a:cubicBezTo>
                <a:cubicBezTo>
                  <a:pt x="1287321" y="3207637"/>
                  <a:pt x="1248004" y="3177220"/>
                  <a:pt x="1199808" y="3164547"/>
                </a:cubicBezTo>
                <a:cubicBezTo>
                  <a:pt x="1102150" y="3137933"/>
                  <a:pt x="1000686" y="3196230"/>
                  <a:pt x="975320" y="3293816"/>
                </a:cubicBezTo>
                <a:lnTo>
                  <a:pt x="582148" y="4743652"/>
                </a:lnTo>
                <a:lnTo>
                  <a:pt x="5073" y="6842367"/>
                </a:lnTo>
                <a:cubicBezTo>
                  <a:pt x="5073" y="6842367"/>
                  <a:pt x="1268" y="6855040"/>
                  <a:pt x="0" y="6858842"/>
                </a:cubicBezTo>
                <a:lnTo>
                  <a:pt x="26634" y="6858842"/>
                </a:lnTo>
                <a:lnTo>
                  <a:pt x="607514" y="4751256"/>
                </a:lnTo>
                <a:lnTo>
                  <a:pt x="1000686" y="3301420"/>
                </a:lnTo>
                <a:cubicBezTo>
                  <a:pt x="1023515" y="3217775"/>
                  <a:pt x="1111028" y="3167082"/>
                  <a:pt x="1194735" y="3189894"/>
                </a:cubicBezTo>
                <a:cubicBezTo>
                  <a:pt x="1235321" y="3201300"/>
                  <a:pt x="1269565" y="3226647"/>
                  <a:pt x="1289857" y="3263399"/>
                </a:cubicBezTo>
                <a:cubicBezTo>
                  <a:pt x="1311418" y="3300152"/>
                  <a:pt x="1316492" y="3341975"/>
                  <a:pt x="1305077" y="3383797"/>
                </a:cubicBezTo>
                <a:lnTo>
                  <a:pt x="1046345" y="4338103"/>
                </a:lnTo>
                <a:cubicBezTo>
                  <a:pt x="1019710" y="4435689"/>
                  <a:pt x="1078052" y="4537076"/>
                  <a:pt x="1175711" y="4562423"/>
                </a:cubicBezTo>
                <a:cubicBezTo>
                  <a:pt x="1261955" y="4585235"/>
                  <a:pt x="1352004" y="4543413"/>
                  <a:pt x="1390053" y="4462303"/>
                </a:cubicBezTo>
                <a:lnTo>
                  <a:pt x="1390053" y="4461035"/>
                </a:lnTo>
                <a:lnTo>
                  <a:pt x="1731225" y="3188627"/>
                </a:lnTo>
                <a:lnTo>
                  <a:pt x="2553081" y="1267"/>
                </a:lnTo>
                <a:cubicBezTo>
                  <a:pt x="2544203" y="0"/>
                  <a:pt x="2535325" y="0"/>
                  <a:pt x="2526446" y="0"/>
                </a:cubicBezTo>
                <a:close/>
              </a:path>
            </a:pathLst>
          </a:custGeom>
          <a:solidFill>
            <a:schemeClr val="accent1"/>
          </a:solidFill>
          <a:ln w="9116" cap="flat">
            <a:noFill/>
            <a:prstDash val="solid"/>
            <a:miter/>
          </a:ln>
        </p:spPr>
        <p:txBody>
          <a:bodyPr rtlCol="0" anchor="ctr"/>
          <a:lstStyle/>
          <a:p>
            <a:endParaRPr lang="en-GB" noProof="0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DB6AA25F-3B8C-8721-288B-2F31C107F7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702" y="1338943"/>
            <a:ext cx="11808595" cy="41801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034516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Text Placeholder 59">
            <a:extLst>
              <a:ext uri="{FF2B5EF4-FFF2-40B4-BE49-F238E27FC236}">
                <a16:creationId xmlns:a16="http://schemas.microsoft.com/office/drawing/2014/main" id="{E1A85BE0-E54B-B464-5436-29E5261A54D6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478787" y="3009613"/>
            <a:ext cx="5885179" cy="533400"/>
          </a:xfrm>
        </p:spPr>
        <p:txBody>
          <a:bodyPr/>
          <a:lstStyle/>
          <a:p>
            <a:r>
              <a:rPr lang="en-GB" noProof="0" dirty="0"/>
              <a:t>Cascading Effects and Risk Assessment</a:t>
            </a:r>
          </a:p>
        </p:txBody>
      </p:sp>
      <p:sp>
        <p:nvSpPr>
          <p:cNvPr id="56" name="Text Placeholder 55">
            <a:extLst>
              <a:ext uri="{FF2B5EF4-FFF2-40B4-BE49-F238E27FC236}">
                <a16:creationId xmlns:a16="http://schemas.microsoft.com/office/drawing/2014/main" id="{2F8A46F1-0FC7-2280-E084-66377A0CB54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59650" y="3635783"/>
            <a:ext cx="788639" cy="533400"/>
          </a:xfrm>
        </p:spPr>
        <p:txBody>
          <a:bodyPr/>
          <a:lstStyle/>
          <a:p>
            <a:r>
              <a:rPr lang="en-GB" noProof="0" dirty="0"/>
              <a:t>T4.</a:t>
            </a:r>
          </a:p>
        </p:txBody>
      </p:sp>
      <p:sp>
        <p:nvSpPr>
          <p:cNvPr id="96" name="Slide Number Placeholder 95">
            <a:extLst>
              <a:ext uri="{FF2B5EF4-FFF2-40B4-BE49-F238E27FC236}">
                <a16:creationId xmlns:a16="http://schemas.microsoft.com/office/drawing/2014/main" id="{3BD80834-FB15-847A-2C6B-65FA4C1A991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3A98EE3D-8CD1-4C3F-BD1C-C98C9596463C}" type="slidenum">
              <a:rPr lang="en-GB" noProof="0" smtClean="0"/>
              <a:pPr/>
              <a:t>3</a:t>
            </a:fld>
            <a:endParaRPr lang="en-GB" noProof="0" dirty="0"/>
          </a:p>
        </p:txBody>
      </p:sp>
      <p:sp>
        <p:nvSpPr>
          <p:cNvPr id="119" name="Title 118">
            <a:extLst>
              <a:ext uri="{FF2B5EF4-FFF2-40B4-BE49-F238E27FC236}">
                <a16:creationId xmlns:a16="http://schemas.microsoft.com/office/drawing/2014/main" id="{34974D2A-D531-9065-F011-B2A52FD62A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2137" y="571578"/>
            <a:ext cx="7300241" cy="1017147"/>
          </a:xfrm>
        </p:spPr>
        <p:txBody>
          <a:bodyPr>
            <a:noAutofit/>
          </a:bodyPr>
          <a:lstStyle/>
          <a:p>
            <a:r>
              <a:rPr lang="en-GB" sz="2800" noProof="0" dirty="0"/>
              <a:t>Cybersecurity in Emerging Technologies for the Energy Network </a:t>
            </a:r>
            <a:br>
              <a:rPr lang="en-GB" sz="2800" noProof="0" dirty="0"/>
            </a:br>
            <a:r>
              <a:rPr lang="en-GB" sz="2400" i="1" noProof="0" dirty="0"/>
              <a:t>Course Overview</a:t>
            </a:r>
          </a:p>
        </p:txBody>
      </p:sp>
      <p:sp>
        <p:nvSpPr>
          <p:cNvPr id="53" name="Text Placeholder 52">
            <a:extLst>
              <a:ext uri="{FF2B5EF4-FFF2-40B4-BE49-F238E27FC236}">
                <a16:creationId xmlns:a16="http://schemas.microsoft.com/office/drawing/2014/main" id="{445D204E-D65E-A7F5-0F0E-E8C48B16DA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59650" y="1749479"/>
            <a:ext cx="788639" cy="533400"/>
          </a:xfrm>
        </p:spPr>
        <p:txBody>
          <a:bodyPr/>
          <a:lstStyle/>
          <a:p>
            <a:r>
              <a:rPr lang="en-GB" noProof="0" dirty="0"/>
              <a:t>T1.</a:t>
            </a:r>
          </a:p>
        </p:txBody>
      </p:sp>
      <p:sp>
        <p:nvSpPr>
          <p:cNvPr id="58" name="Text Placeholder 57">
            <a:extLst>
              <a:ext uri="{FF2B5EF4-FFF2-40B4-BE49-F238E27FC236}">
                <a16:creationId xmlns:a16="http://schemas.microsoft.com/office/drawing/2014/main" id="{02E3546B-B05B-8014-E453-D33A25CE7911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478787" y="1749479"/>
            <a:ext cx="6979413" cy="533400"/>
          </a:xfrm>
        </p:spPr>
        <p:txBody>
          <a:bodyPr>
            <a:normAutofit fontScale="92500" lnSpcReduction="20000"/>
          </a:bodyPr>
          <a:lstStyle/>
          <a:p>
            <a:r>
              <a:rPr lang="en-GB" noProof="0" dirty="0"/>
              <a:t>Introduction to Critical Infrastructure Security and Challenges</a:t>
            </a:r>
          </a:p>
        </p:txBody>
      </p:sp>
      <p:sp>
        <p:nvSpPr>
          <p:cNvPr id="55" name="Text Placeholder 54">
            <a:extLst>
              <a:ext uri="{FF2B5EF4-FFF2-40B4-BE49-F238E27FC236}">
                <a16:creationId xmlns:a16="http://schemas.microsoft.com/office/drawing/2014/main" id="{7C76E5A1-D109-EE04-2AA0-5CF09302987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59650" y="3006909"/>
            <a:ext cx="788639" cy="533400"/>
          </a:xfrm>
        </p:spPr>
        <p:txBody>
          <a:bodyPr/>
          <a:lstStyle/>
          <a:p>
            <a:r>
              <a:rPr lang="en-GB" noProof="0" dirty="0"/>
              <a:t>T3.</a:t>
            </a:r>
          </a:p>
        </p:txBody>
      </p:sp>
      <p:sp>
        <p:nvSpPr>
          <p:cNvPr id="62" name="Text Placeholder 61">
            <a:extLst>
              <a:ext uri="{FF2B5EF4-FFF2-40B4-BE49-F238E27FC236}">
                <a16:creationId xmlns:a16="http://schemas.microsoft.com/office/drawing/2014/main" id="{1F8AB260-7A97-C5F2-66D3-845D7CE99BD5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478787" y="4269747"/>
            <a:ext cx="5885179" cy="533400"/>
          </a:xfrm>
        </p:spPr>
        <p:txBody>
          <a:bodyPr/>
          <a:lstStyle/>
          <a:p>
            <a:r>
              <a:rPr lang="en-GB" noProof="0" dirty="0"/>
              <a:t>Security and Resilience</a:t>
            </a:r>
          </a:p>
        </p:txBody>
      </p:sp>
      <p:sp>
        <p:nvSpPr>
          <p:cNvPr id="54" name="Text Placeholder 53">
            <a:extLst>
              <a:ext uri="{FF2B5EF4-FFF2-40B4-BE49-F238E27FC236}">
                <a16:creationId xmlns:a16="http://schemas.microsoft.com/office/drawing/2014/main" id="{EA8328BA-7AB3-DC82-F907-6A23E59E99B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59650" y="2378035"/>
            <a:ext cx="788639" cy="533400"/>
          </a:xfrm>
        </p:spPr>
        <p:txBody>
          <a:bodyPr/>
          <a:lstStyle/>
          <a:p>
            <a:r>
              <a:rPr lang="en-GB" noProof="0" dirty="0"/>
              <a:t>T2.</a:t>
            </a:r>
          </a:p>
        </p:txBody>
      </p:sp>
      <p:sp>
        <p:nvSpPr>
          <p:cNvPr id="59" name="Text Placeholder 58">
            <a:extLst>
              <a:ext uri="{FF2B5EF4-FFF2-40B4-BE49-F238E27FC236}">
                <a16:creationId xmlns:a16="http://schemas.microsoft.com/office/drawing/2014/main" id="{4F3D3C34-5F4C-A8C2-7D62-EDD11E51C2FA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478787" y="2378035"/>
            <a:ext cx="5885179" cy="533400"/>
          </a:xfrm>
        </p:spPr>
        <p:txBody>
          <a:bodyPr>
            <a:normAutofit fontScale="92500" lnSpcReduction="20000"/>
          </a:bodyPr>
          <a:lstStyle/>
          <a:p>
            <a:r>
              <a:rPr lang="en-GB" noProof="0" dirty="0"/>
              <a:t>Common Security Weaknesses and Threat Landscape</a:t>
            </a:r>
          </a:p>
        </p:txBody>
      </p:sp>
      <p:pic>
        <p:nvPicPr>
          <p:cNvPr id="83" name="Picture Placeholder 82" descr="A person writing at a desk&#10;">
            <a:extLst>
              <a:ext uri="{FF2B5EF4-FFF2-40B4-BE49-F238E27FC236}">
                <a16:creationId xmlns:a16="http://schemas.microsoft.com/office/drawing/2014/main" id="{9F2CBF26-9F88-C836-7BBE-2C8D15399C20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/>
          <a:srcRect l="7594" r="7594"/>
          <a:stretch/>
        </p:blipFill>
        <p:spPr/>
      </p:pic>
      <p:sp>
        <p:nvSpPr>
          <p:cNvPr id="61" name="Text Placeholder 60">
            <a:extLst>
              <a:ext uri="{FF2B5EF4-FFF2-40B4-BE49-F238E27FC236}">
                <a16:creationId xmlns:a16="http://schemas.microsoft.com/office/drawing/2014/main" id="{59F28081-3BF4-8FEE-DB11-FB93567C5148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1478787" y="3638169"/>
            <a:ext cx="5885179" cy="533400"/>
          </a:xfrm>
        </p:spPr>
        <p:txBody>
          <a:bodyPr/>
          <a:lstStyle/>
          <a:p>
            <a:r>
              <a:rPr lang="en-GB" noProof="0" dirty="0"/>
              <a:t>Regulations and Standards</a:t>
            </a:r>
          </a:p>
        </p:txBody>
      </p:sp>
      <p:sp>
        <p:nvSpPr>
          <p:cNvPr id="57" name="Text Placeholder 56">
            <a:extLst>
              <a:ext uri="{FF2B5EF4-FFF2-40B4-BE49-F238E27FC236}">
                <a16:creationId xmlns:a16="http://schemas.microsoft.com/office/drawing/2014/main" id="{F514909B-483A-55E9-37EE-C256209263FF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59650" y="4264656"/>
            <a:ext cx="788639" cy="533400"/>
          </a:xfrm>
        </p:spPr>
        <p:txBody>
          <a:bodyPr/>
          <a:lstStyle/>
          <a:p>
            <a:r>
              <a:rPr lang="en-GB" noProof="0" dirty="0"/>
              <a:t>T5.</a:t>
            </a:r>
          </a:p>
        </p:txBody>
      </p:sp>
      <p:sp>
        <p:nvSpPr>
          <p:cNvPr id="51" name="Freeform: Shape 50">
            <a:extLst>
              <a:ext uri="{FF2B5EF4-FFF2-40B4-BE49-F238E27FC236}">
                <a16:creationId xmlns:a16="http://schemas.microsoft.com/office/drawing/2014/main" id="{E3A78732-6A77-06C0-D931-D7D8673862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370364" y="-3219"/>
            <a:ext cx="2562565" cy="6884359"/>
          </a:xfrm>
          <a:custGeom>
            <a:avLst/>
            <a:gdLst>
              <a:gd name="connsiteX0" fmla="*/ 2535833 w 2562565"/>
              <a:gd name="connsiteY0" fmla="*/ 0 h 6884359"/>
              <a:gd name="connsiteX1" fmla="*/ 2106829 w 2562565"/>
              <a:gd name="connsiteY1" fmla="*/ 1564627 h 6884359"/>
              <a:gd name="connsiteX2" fmla="*/ 1764389 w 2562565"/>
              <a:gd name="connsiteY2" fmla="*/ 2840498 h 6884359"/>
              <a:gd name="connsiteX3" fmla="*/ 1579803 w 2562565"/>
              <a:gd name="connsiteY3" fmla="*/ 2925726 h 6884359"/>
              <a:gd name="connsiteX4" fmla="*/ 1467779 w 2562565"/>
              <a:gd name="connsiteY4" fmla="*/ 2731101 h 6884359"/>
              <a:gd name="connsiteX5" fmla="*/ 1727472 w 2562565"/>
              <a:gd name="connsiteY5" fmla="*/ 1773244 h 6884359"/>
              <a:gd name="connsiteX6" fmla="*/ 1709650 w 2562565"/>
              <a:gd name="connsiteY6" fmla="*/ 1633318 h 6884359"/>
              <a:gd name="connsiteX7" fmla="*/ 1597625 w 2562565"/>
              <a:gd name="connsiteY7" fmla="*/ 1546818 h 6884359"/>
              <a:gd name="connsiteX8" fmla="*/ 1372303 w 2562565"/>
              <a:gd name="connsiteY8" fmla="*/ 1676568 h 6884359"/>
              <a:gd name="connsiteX9" fmla="*/ 977670 w 2562565"/>
              <a:gd name="connsiteY9" fmla="*/ 3131798 h 6884359"/>
              <a:gd name="connsiteX10" fmla="*/ 5092 w 2562565"/>
              <a:gd name="connsiteY10" fmla="*/ 6867823 h 6884359"/>
              <a:gd name="connsiteX11" fmla="*/ 0 w 2562565"/>
              <a:gd name="connsiteY11" fmla="*/ 6884360 h 6884359"/>
              <a:gd name="connsiteX12" fmla="*/ 26733 w 2562565"/>
              <a:gd name="connsiteY12" fmla="*/ 6884360 h 6884359"/>
              <a:gd name="connsiteX13" fmla="*/ 1003131 w 2562565"/>
              <a:gd name="connsiteY13" fmla="*/ 3139431 h 6884359"/>
              <a:gd name="connsiteX14" fmla="*/ 1397763 w 2562565"/>
              <a:gd name="connsiteY14" fmla="*/ 1684200 h 6884359"/>
              <a:gd name="connsiteX15" fmla="*/ 1592533 w 2562565"/>
              <a:gd name="connsiteY15" fmla="*/ 1572259 h 6884359"/>
              <a:gd name="connsiteX16" fmla="*/ 1688009 w 2562565"/>
              <a:gd name="connsiteY16" fmla="*/ 1646039 h 6884359"/>
              <a:gd name="connsiteX17" fmla="*/ 1703285 w 2562565"/>
              <a:gd name="connsiteY17" fmla="*/ 1766884 h 6884359"/>
              <a:gd name="connsiteX18" fmla="*/ 1443591 w 2562565"/>
              <a:gd name="connsiteY18" fmla="*/ 2724741 h 6884359"/>
              <a:gd name="connsiteX19" fmla="*/ 1573438 w 2562565"/>
              <a:gd name="connsiteY19" fmla="*/ 2949894 h 6884359"/>
              <a:gd name="connsiteX20" fmla="*/ 1788577 w 2562565"/>
              <a:gd name="connsiteY20" fmla="*/ 2849402 h 6884359"/>
              <a:gd name="connsiteX21" fmla="*/ 1788577 w 2562565"/>
              <a:gd name="connsiteY21" fmla="*/ 2848130 h 6884359"/>
              <a:gd name="connsiteX22" fmla="*/ 2131016 w 2562565"/>
              <a:gd name="connsiteY22" fmla="*/ 1570987 h 6884359"/>
              <a:gd name="connsiteX23" fmla="*/ 2562566 w 2562565"/>
              <a:gd name="connsiteY23" fmla="*/ 1272 h 6884359"/>
              <a:gd name="connsiteX24" fmla="*/ 2535833 w 2562565"/>
              <a:gd name="connsiteY24" fmla="*/ 0 h 68843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562565" h="6884359">
                <a:moveTo>
                  <a:pt x="2535833" y="0"/>
                </a:moveTo>
                <a:lnTo>
                  <a:pt x="2106829" y="1564627"/>
                </a:lnTo>
                <a:lnTo>
                  <a:pt x="1764389" y="2840498"/>
                </a:lnTo>
                <a:cubicBezTo>
                  <a:pt x="1731291" y="2910461"/>
                  <a:pt x="1653638" y="2946078"/>
                  <a:pt x="1579803" y="2925726"/>
                </a:cubicBezTo>
                <a:cubicBezTo>
                  <a:pt x="1495785" y="2902829"/>
                  <a:pt x="1444864" y="2815057"/>
                  <a:pt x="1467779" y="2731101"/>
                </a:cubicBezTo>
                <a:lnTo>
                  <a:pt x="1727472" y="1773244"/>
                </a:lnTo>
                <a:cubicBezTo>
                  <a:pt x="1740202" y="1726178"/>
                  <a:pt x="1733837" y="1676568"/>
                  <a:pt x="1709650" y="1633318"/>
                </a:cubicBezTo>
                <a:cubicBezTo>
                  <a:pt x="1685463" y="1590068"/>
                  <a:pt x="1646000" y="1559539"/>
                  <a:pt x="1597625" y="1546818"/>
                </a:cubicBezTo>
                <a:cubicBezTo>
                  <a:pt x="1499604" y="1520105"/>
                  <a:pt x="1397763" y="1578620"/>
                  <a:pt x="1372303" y="1676568"/>
                </a:cubicBezTo>
                <a:lnTo>
                  <a:pt x="977670" y="3131798"/>
                </a:lnTo>
                <a:lnTo>
                  <a:pt x="5092" y="6867823"/>
                </a:lnTo>
                <a:cubicBezTo>
                  <a:pt x="5092" y="6867823"/>
                  <a:pt x="1273" y="6880544"/>
                  <a:pt x="0" y="6884360"/>
                </a:cubicBezTo>
                <a:lnTo>
                  <a:pt x="26733" y="6884360"/>
                </a:lnTo>
                <a:lnTo>
                  <a:pt x="1003131" y="3139431"/>
                </a:lnTo>
                <a:lnTo>
                  <a:pt x="1397763" y="1684200"/>
                </a:lnTo>
                <a:cubicBezTo>
                  <a:pt x="1420677" y="1600245"/>
                  <a:pt x="1508515" y="1549363"/>
                  <a:pt x="1592533" y="1572259"/>
                </a:cubicBezTo>
                <a:cubicBezTo>
                  <a:pt x="1633270" y="1583708"/>
                  <a:pt x="1667641" y="1609149"/>
                  <a:pt x="1688009" y="1646039"/>
                </a:cubicBezTo>
                <a:cubicBezTo>
                  <a:pt x="1709650" y="1682928"/>
                  <a:pt x="1714742" y="1724906"/>
                  <a:pt x="1703285" y="1766884"/>
                </a:cubicBezTo>
                <a:lnTo>
                  <a:pt x="1443591" y="2724741"/>
                </a:lnTo>
                <a:cubicBezTo>
                  <a:pt x="1416858" y="2822689"/>
                  <a:pt x="1475417" y="2924453"/>
                  <a:pt x="1573438" y="2949894"/>
                </a:cubicBezTo>
                <a:cubicBezTo>
                  <a:pt x="1660003" y="2972792"/>
                  <a:pt x="1750386" y="2930814"/>
                  <a:pt x="1788577" y="2849402"/>
                </a:cubicBezTo>
                <a:lnTo>
                  <a:pt x="1788577" y="2848130"/>
                </a:lnTo>
                <a:lnTo>
                  <a:pt x="2131016" y="1570987"/>
                </a:lnTo>
                <a:lnTo>
                  <a:pt x="2562566" y="1272"/>
                </a:lnTo>
                <a:cubicBezTo>
                  <a:pt x="2553655" y="0"/>
                  <a:pt x="2544744" y="0"/>
                  <a:pt x="2535833" y="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GB" noProof="0" dirty="0"/>
          </a:p>
        </p:txBody>
      </p:sp>
      <p:pic>
        <p:nvPicPr>
          <p:cNvPr id="73" name="Graphic 72">
            <a:extLst>
              <a:ext uri="{FF2B5EF4-FFF2-40B4-BE49-F238E27FC236}">
                <a16:creationId xmlns:a16="http://schemas.microsoft.com/office/drawing/2014/main" id="{7B7D90C8-A3E9-289E-DC74-AFF053EFBA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10800000">
            <a:off x="7829202" y="5156615"/>
            <a:ext cx="878334" cy="1705001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2F61E353-DA53-56F1-49CB-7426B4E4EDAF}"/>
              </a:ext>
            </a:extLst>
          </p:cNvPr>
          <p:cNvGrpSpPr/>
          <p:nvPr/>
        </p:nvGrpSpPr>
        <p:grpSpPr>
          <a:xfrm>
            <a:off x="7549377" y="6167336"/>
            <a:ext cx="3294001" cy="612000"/>
            <a:chOff x="5179092" y="5483822"/>
            <a:chExt cx="3294001" cy="612000"/>
          </a:xfrm>
        </p:grpSpPr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4C985692-9D93-B2CA-C09C-F2CA3F05ADE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179092" y="5483822"/>
              <a:ext cx="1530000" cy="612000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F93FF775-4134-4229-0B44-8DCF3D12DA7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709092" y="5483822"/>
              <a:ext cx="1764001" cy="612000"/>
            </a:xfrm>
            <a:prstGeom prst="rect">
              <a:avLst/>
            </a:prstGeom>
          </p:spPr>
        </p:pic>
      </p:grpSp>
      <p:sp>
        <p:nvSpPr>
          <p:cNvPr id="63" name="Text Placeholder 56">
            <a:extLst>
              <a:ext uri="{FF2B5EF4-FFF2-40B4-BE49-F238E27FC236}">
                <a16:creationId xmlns:a16="http://schemas.microsoft.com/office/drawing/2014/main" id="{9A495D6B-D313-57B7-7AE2-E5A7008A7B0E}"/>
              </a:ext>
            </a:extLst>
          </p:cNvPr>
          <p:cNvSpPr txBox="1">
            <a:spLocks/>
          </p:cNvSpPr>
          <p:nvPr/>
        </p:nvSpPr>
        <p:spPr>
          <a:xfrm>
            <a:off x="659650" y="4901325"/>
            <a:ext cx="788639" cy="533400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marL="0" indent="0" algn="ctr" defTabSz="914400" rtl="0" eaLnBrk="1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None/>
              <a:defRPr sz="4400" b="0" kern="1200" spc="100" baseline="-25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201168" indent="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Tx/>
              <a:buFont typeface="Calibri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" indent="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Tx/>
              <a:buFont typeface="Calibri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66928" indent="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Tx/>
              <a:buFont typeface="Calibri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49808" indent="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Tx/>
              <a:buFont typeface="Calibri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noProof="0" dirty="0"/>
              <a:t>T6.</a:t>
            </a:r>
          </a:p>
        </p:txBody>
      </p:sp>
      <p:sp>
        <p:nvSpPr>
          <p:cNvPr id="64" name="Text Placeholder 61">
            <a:extLst>
              <a:ext uri="{FF2B5EF4-FFF2-40B4-BE49-F238E27FC236}">
                <a16:creationId xmlns:a16="http://schemas.microsoft.com/office/drawing/2014/main" id="{C35EA93F-B6AF-E97B-FFB1-DEE5FB2BCDB7}"/>
              </a:ext>
            </a:extLst>
          </p:cNvPr>
          <p:cNvSpPr txBox="1">
            <a:spLocks/>
          </p:cNvSpPr>
          <p:nvPr/>
        </p:nvSpPr>
        <p:spPr>
          <a:xfrm>
            <a:off x="1478787" y="4906416"/>
            <a:ext cx="5885179" cy="533400"/>
          </a:xfrm>
          <a:prstGeom prst="rect">
            <a:avLst/>
          </a:prstGeom>
        </p:spPr>
        <p:txBody>
          <a:bodyPr vert="horz" lIns="0" tIns="45720" rIns="0" bIns="0" rtlCol="0" anchor="b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None/>
              <a:defRPr sz="20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201168" indent="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Tx/>
              <a:buFont typeface="Calibri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" indent="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Tx/>
              <a:buFont typeface="Calibri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66928" indent="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Tx/>
              <a:buFont typeface="Calibri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49808" indent="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Tx/>
              <a:buFont typeface="Calibri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noProof="0" dirty="0"/>
              <a:t>Privacy, Ethical, Legal, and Social Implications</a:t>
            </a:r>
          </a:p>
        </p:txBody>
      </p:sp>
    </p:spTree>
    <p:extLst>
      <p:ext uri="{BB962C8B-B14F-4D97-AF65-F5344CB8AC3E}">
        <p14:creationId xmlns:p14="http://schemas.microsoft.com/office/powerpoint/2010/main" val="6485015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727877F4-3E64-7621-D97B-9350E7E70E7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noProof="0" dirty="0"/>
              <a:t>T2: Common Security Weaknesses and Threat Landscape	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4E6A624E-E96A-7F59-7C2A-EE0D6E20899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GB" noProof="0" dirty="0"/>
              <a:t>Threats, Vulnerabilities, and Risk Assessment in CEI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noProof="0" dirty="0"/>
              <a:t>From “what is critical” → to “what can go wrong” and “how we decide priorities”</a:t>
            </a:r>
          </a:p>
        </p:txBody>
      </p:sp>
      <p:pic>
        <p:nvPicPr>
          <p:cNvPr id="34" name="Picture Placeholder 33" descr="A cup of coffee and a notebook on a table&#10;&#10;Description automatically generated">
            <a:extLst>
              <a:ext uri="{FF2B5EF4-FFF2-40B4-BE49-F238E27FC236}">
                <a16:creationId xmlns:a16="http://schemas.microsoft.com/office/drawing/2014/main" id="{BE76F2C8-60D2-404A-08F8-F956BC2489DF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 l="18261" r="18261"/>
          <a:stretch/>
        </p:blipFill>
        <p:spPr/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D96053-DF7F-7AFE-4D23-78CFF34D002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3A98EE3D-8CD1-4C3F-BD1C-C98C9596463C}" type="slidenum">
              <a:rPr lang="en-GB" noProof="0" smtClean="0"/>
              <a:pPr/>
              <a:t>4</a:t>
            </a:fld>
            <a:endParaRPr lang="en-GB" noProof="0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3E7466B0-B69A-FEBF-B8E0-FDA9AEAC70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370364" y="-3219"/>
            <a:ext cx="2562565" cy="6884359"/>
          </a:xfrm>
          <a:custGeom>
            <a:avLst/>
            <a:gdLst>
              <a:gd name="connsiteX0" fmla="*/ 2535833 w 2562565"/>
              <a:gd name="connsiteY0" fmla="*/ 0 h 6884359"/>
              <a:gd name="connsiteX1" fmla="*/ 2106829 w 2562565"/>
              <a:gd name="connsiteY1" fmla="*/ 1564627 h 6884359"/>
              <a:gd name="connsiteX2" fmla="*/ 1764389 w 2562565"/>
              <a:gd name="connsiteY2" fmla="*/ 2840498 h 6884359"/>
              <a:gd name="connsiteX3" fmla="*/ 1579803 w 2562565"/>
              <a:gd name="connsiteY3" fmla="*/ 2925726 h 6884359"/>
              <a:gd name="connsiteX4" fmla="*/ 1467779 w 2562565"/>
              <a:gd name="connsiteY4" fmla="*/ 2731101 h 6884359"/>
              <a:gd name="connsiteX5" fmla="*/ 1727472 w 2562565"/>
              <a:gd name="connsiteY5" fmla="*/ 1773244 h 6884359"/>
              <a:gd name="connsiteX6" fmla="*/ 1709650 w 2562565"/>
              <a:gd name="connsiteY6" fmla="*/ 1633318 h 6884359"/>
              <a:gd name="connsiteX7" fmla="*/ 1597625 w 2562565"/>
              <a:gd name="connsiteY7" fmla="*/ 1546818 h 6884359"/>
              <a:gd name="connsiteX8" fmla="*/ 1372303 w 2562565"/>
              <a:gd name="connsiteY8" fmla="*/ 1676568 h 6884359"/>
              <a:gd name="connsiteX9" fmla="*/ 977670 w 2562565"/>
              <a:gd name="connsiteY9" fmla="*/ 3131798 h 6884359"/>
              <a:gd name="connsiteX10" fmla="*/ 5092 w 2562565"/>
              <a:gd name="connsiteY10" fmla="*/ 6867823 h 6884359"/>
              <a:gd name="connsiteX11" fmla="*/ 0 w 2562565"/>
              <a:gd name="connsiteY11" fmla="*/ 6884360 h 6884359"/>
              <a:gd name="connsiteX12" fmla="*/ 26733 w 2562565"/>
              <a:gd name="connsiteY12" fmla="*/ 6884360 h 6884359"/>
              <a:gd name="connsiteX13" fmla="*/ 1003131 w 2562565"/>
              <a:gd name="connsiteY13" fmla="*/ 3139431 h 6884359"/>
              <a:gd name="connsiteX14" fmla="*/ 1397763 w 2562565"/>
              <a:gd name="connsiteY14" fmla="*/ 1684200 h 6884359"/>
              <a:gd name="connsiteX15" fmla="*/ 1592533 w 2562565"/>
              <a:gd name="connsiteY15" fmla="*/ 1572259 h 6884359"/>
              <a:gd name="connsiteX16" fmla="*/ 1688009 w 2562565"/>
              <a:gd name="connsiteY16" fmla="*/ 1646039 h 6884359"/>
              <a:gd name="connsiteX17" fmla="*/ 1703285 w 2562565"/>
              <a:gd name="connsiteY17" fmla="*/ 1766884 h 6884359"/>
              <a:gd name="connsiteX18" fmla="*/ 1443591 w 2562565"/>
              <a:gd name="connsiteY18" fmla="*/ 2724741 h 6884359"/>
              <a:gd name="connsiteX19" fmla="*/ 1573438 w 2562565"/>
              <a:gd name="connsiteY19" fmla="*/ 2949894 h 6884359"/>
              <a:gd name="connsiteX20" fmla="*/ 1788577 w 2562565"/>
              <a:gd name="connsiteY20" fmla="*/ 2849402 h 6884359"/>
              <a:gd name="connsiteX21" fmla="*/ 1788577 w 2562565"/>
              <a:gd name="connsiteY21" fmla="*/ 2848130 h 6884359"/>
              <a:gd name="connsiteX22" fmla="*/ 2131016 w 2562565"/>
              <a:gd name="connsiteY22" fmla="*/ 1570987 h 6884359"/>
              <a:gd name="connsiteX23" fmla="*/ 2562566 w 2562565"/>
              <a:gd name="connsiteY23" fmla="*/ 1272 h 6884359"/>
              <a:gd name="connsiteX24" fmla="*/ 2535833 w 2562565"/>
              <a:gd name="connsiteY24" fmla="*/ 0 h 68843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562565" h="6884359">
                <a:moveTo>
                  <a:pt x="2535833" y="0"/>
                </a:moveTo>
                <a:lnTo>
                  <a:pt x="2106829" y="1564627"/>
                </a:lnTo>
                <a:lnTo>
                  <a:pt x="1764389" y="2840498"/>
                </a:lnTo>
                <a:cubicBezTo>
                  <a:pt x="1731291" y="2910461"/>
                  <a:pt x="1653638" y="2946078"/>
                  <a:pt x="1579803" y="2925726"/>
                </a:cubicBezTo>
                <a:cubicBezTo>
                  <a:pt x="1495785" y="2902829"/>
                  <a:pt x="1444864" y="2815057"/>
                  <a:pt x="1467779" y="2731101"/>
                </a:cubicBezTo>
                <a:lnTo>
                  <a:pt x="1727472" y="1773244"/>
                </a:lnTo>
                <a:cubicBezTo>
                  <a:pt x="1740202" y="1726178"/>
                  <a:pt x="1733837" y="1676568"/>
                  <a:pt x="1709650" y="1633318"/>
                </a:cubicBezTo>
                <a:cubicBezTo>
                  <a:pt x="1685463" y="1590068"/>
                  <a:pt x="1646000" y="1559539"/>
                  <a:pt x="1597625" y="1546818"/>
                </a:cubicBezTo>
                <a:cubicBezTo>
                  <a:pt x="1499604" y="1520105"/>
                  <a:pt x="1397763" y="1578620"/>
                  <a:pt x="1372303" y="1676568"/>
                </a:cubicBezTo>
                <a:lnTo>
                  <a:pt x="977670" y="3131798"/>
                </a:lnTo>
                <a:lnTo>
                  <a:pt x="5092" y="6867823"/>
                </a:lnTo>
                <a:cubicBezTo>
                  <a:pt x="5092" y="6867823"/>
                  <a:pt x="1273" y="6880544"/>
                  <a:pt x="0" y="6884360"/>
                </a:cubicBezTo>
                <a:lnTo>
                  <a:pt x="26733" y="6884360"/>
                </a:lnTo>
                <a:lnTo>
                  <a:pt x="1003131" y="3139431"/>
                </a:lnTo>
                <a:lnTo>
                  <a:pt x="1397763" y="1684200"/>
                </a:lnTo>
                <a:cubicBezTo>
                  <a:pt x="1420677" y="1600245"/>
                  <a:pt x="1508515" y="1549363"/>
                  <a:pt x="1592533" y="1572259"/>
                </a:cubicBezTo>
                <a:cubicBezTo>
                  <a:pt x="1633270" y="1583708"/>
                  <a:pt x="1667641" y="1609149"/>
                  <a:pt x="1688009" y="1646039"/>
                </a:cubicBezTo>
                <a:cubicBezTo>
                  <a:pt x="1709650" y="1682928"/>
                  <a:pt x="1714742" y="1724906"/>
                  <a:pt x="1703285" y="1766884"/>
                </a:cubicBezTo>
                <a:lnTo>
                  <a:pt x="1443591" y="2724741"/>
                </a:lnTo>
                <a:cubicBezTo>
                  <a:pt x="1416858" y="2822689"/>
                  <a:pt x="1475417" y="2924453"/>
                  <a:pt x="1573438" y="2949894"/>
                </a:cubicBezTo>
                <a:cubicBezTo>
                  <a:pt x="1660003" y="2972792"/>
                  <a:pt x="1750386" y="2930814"/>
                  <a:pt x="1788577" y="2849402"/>
                </a:cubicBezTo>
                <a:lnTo>
                  <a:pt x="1788577" y="2848130"/>
                </a:lnTo>
                <a:lnTo>
                  <a:pt x="2131016" y="1570987"/>
                </a:lnTo>
                <a:lnTo>
                  <a:pt x="2562566" y="1272"/>
                </a:lnTo>
                <a:cubicBezTo>
                  <a:pt x="2553655" y="0"/>
                  <a:pt x="2544744" y="0"/>
                  <a:pt x="2535833" y="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GB" noProof="0" dirty="0"/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2756CFB8-E805-3CF9-61D2-C02341EC76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0800000">
            <a:off x="7829202" y="5156615"/>
            <a:ext cx="878334" cy="1705001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B2E7B04D-E6C3-1A50-96CC-C863D387E4E8}"/>
              </a:ext>
            </a:extLst>
          </p:cNvPr>
          <p:cNvGrpSpPr/>
          <p:nvPr/>
        </p:nvGrpSpPr>
        <p:grpSpPr>
          <a:xfrm>
            <a:off x="7549377" y="6167336"/>
            <a:ext cx="3294001" cy="612000"/>
            <a:chOff x="5179092" y="5483822"/>
            <a:chExt cx="3294001" cy="612000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B2BB7346-D27E-E7B5-1793-E50B8F9C20C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179092" y="5483822"/>
              <a:ext cx="1530000" cy="612000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7E39C830-72D8-B9BC-4DBD-C47324325EE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709092" y="5483822"/>
              <a:ext cx="1764001" cy="612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308295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194B3479-59CB-119D-A797-8720A8BC76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64817" y="615070"/>
            <a:ext cx="6397871" cy="1518315"/>
          </a:xfrm>
        </p:spPr>
        <p:txBody>
          <a:bodyPr>
            <a:normAutofit/>
          </a:bodyPr>
          <a:lstStyle/>
          <a:p>
            <a:r>
              <a:rPr lang="en-GB" sz="3200" noProof="0" dirty="0"/>
              <a:t>Learning Objectives</a:t>
            </a:r>
          </a:p>
        </p:txBody>
      </p:sp>
      <p:pic>
        <p:nvPicPr>
          <p:cNvPr id="8" name="Marcador de Posição da Imagem 7" descr="Uma imagem com captura de ecrã, círculo, luz&#10;&#10;Descrição gerada automaticamente">
            <a:extLst>
              <a:ext uri="{FF2B5EF4-FFF2-40B4-BE49-F238E27FC236}">
                <a16:creationId xmlns:a16="http://schemas.microsoft.com/office/drawing/2014/main" id="{14BB4C7F-7A2E-2A45-1B3F-48C1256F4DCA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 l="7439" r="7439"/>
          <a:stretch/>
        </p:blipFill>
        <p:spPr/>
      </p:pic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7DAC1B84-DC20-57C6-E8DA-7721F02E559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43190" y="2479936"/>
            <a:ext cx="5840730" cy="2878448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sz="2000" noProof="0" dirty="0"/>
              <a:t>By the end of this topic, students can: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2000" noProof="0" dirty="0"/>
              <a:t>Identify threat sources, attack vectors, and energy-specific targets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2000" noProof="0" dirty="0"/>
              <a:t>Recognise common OT/ICS vulnerabilities and constraints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2000" noProof="0" dirty="0"/>
              <a:t>Build an asset–threat–vulnerability–impact reasoning chain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2000" noProof="0" dirty="0"/>
              <a:t>Apply a risk assessment workflow appropriate for CEI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2000" noProof="0" dirty="0"/>
              <a:t>Produce a risk register and prioritised mitigation plan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D73E677C-B30B-9361-1557-EE90A7448E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2929081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99511001-6F2E-D16C-C5A6-4486407F67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3498189" y="17722"/>
            <a:ext cx="2545001" cy="6837172"/>
          </a:xfrm>
          <a:custGeom>
            <a:avLst/>
            <a:gdLst>
              <a:gd name="connsiteX0" fmla="*/ 2518452 w 2545001"/>
              <a:gd name="connsiteY0" fmla="*/ 0 h 6837172"/>
              <a:gd name="connsiteX1" fmla="*/ 1701725 w 2545001"/>
              <a:gd name="connsiteY1" fmla="*/ 3172236 h 6837172"/>
              <a:gd name="connsiteX2" fmla="*/ 1361633 w 2545001"/>
              <a:gd name="connsiteY2" fmla="*/ 4439362 h 6837172"/>
              <a:gd name="connsiteX3" fmla="*/ 1178312 w 2545001"/>
              <a:gd name="connsiteY3" fmla="*/ 4524005 h 6837172"/>
              <a:gd name="connsiteX4" fmla="*/ 1067055 w 2545001"/>
              <a:gd name="connsiteY4" fmla="*/ 4330715 h 6837172"/>
              <a:gd name="connsiteX5" fmla="*/ 1324969 w 2545001"/>
              <a:gd name="connsiteY5" fmla="*/ 3379423 h 6837172"/>
              <a:gd name="connsiteX6" fmla="*/ 1307268 w 2545001"/>
              <a:gd name="connsiteY6" fmla="*/ 3240456 h 6837172"/>
              <a:gd name="connsiteX7" fmla="*/ 1196012 w 2545001"/>
              <a:gd name="connsiteY7" fmla="*/ 3154549 h 6837172"/>
              <a:gd name="connsiteX8" fmla="*/ 972233 w 2545001"/>
              <a:gd name="connsiteY8" fmla="*/ 3283409 h 6837172"/>
              <a:gd name="connsiteX9" fmla="*/ 580306 w 2545001"/>
              <a:gd name="connsiteY9" fmla="*/ 4728666 h 6837172"/>
              <a:gd name="connsiteX10" fmla="*/ 5057 w 2545001"/>
              <a:gd name="connsiteY10" fmla="*/ 6820750 h 6837172"/>
              <a:gd name="connsiteX11" fmla="*/ 0 w 2545001"/>
              <a:gd name="connsiteY11" fmla="*/ 6837173 h 6837172"/>
              <a:gd name="connsiteX12" fmla="*/ 26550 w 2545001"/>
              <a:gd name="connsiteY12" fmla="*/ 6837173 h 6837172"/>
              <a:gd name="connsiteX13" fmla="*/ 605591 w 2545001"/>
              <a:gd name="connsiteY13" fmla="*/ 4736246 h 6837172"/>
              <a:gd name="connsiteX14" fmla="*/ 997519 w 2545001"/>
              <a:gd name="connsiteY14" fmla="*/ 3290990 h 6837172"/>
              <a:gd name="connsiteX15" fmla="*/ 1190954 w 2545001"/>
              <a:gd name="connsiteY15" fmla="*/ 3179816 h 6837172"/>
              <a:gd name="connsiteX16" fmla="*/ 1285776 w 2545001"/>
              <a:gd name="connsiteY16" fmla="*/ 3253089 h 6837172"/>
              <a:gd name="connsiteX17" fmla="*/ 1300947 w 2545001"/>
              <a:gd name="connsiteY17" fmla="*/ 3373106 h 6837172"/>
              <a:gd name="connsiteX18" fmla="*/ 1043033 w 2545001"/>
              <a:gd name="connsiteY18" fmla="*/ 4324398 h 6837172"/>
              <a:gd name="connsiteX19" fmla="*/ 1171990 w 2545001"/>
              <a:gd name="connsiteY19" fmla="*/ 4548009 h 6837172"/>
              <a:gd name="connsiteX20" fmla="*/ 1385654 w 2545001"/>
              <a:gd name="connsiteY20" fmla="*/ 4448205 h 6837172"/>
              <a:gd name="connsiteX21" fmla="*/ 1385654 w 2545001"/>
              <a:gd name="connsiteY21" fmla="*/ 4446942 h 6837172"/>
              <a:gd name="connsiteX22" fmla="*/ 1725746 w 2545001"/>
              <a:gd name="connsiteY22" fmla="*/ 3178553 h 6837172"/>
              <a:gd name="connsiteX23" fmla="*/ 2545002 w 2545001"/>
              <a:gd name="connsiteY23" fmla="*/ 1263 h 6837172"/>
              <a:gd name="connsiteX24" fmla="*/ 2518452 w 2545001"/>
              <a:gd name="connsiteY24" fmla="*/ 0 h 6837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545001" h="6837172">
                <a:moveTo>
                  <a:pt x="2518452" y="0"/>
                </a:moveTo>
                <a:lnTo>
                  <a:pt x="1701725" y="3172236"/>
                </a:lnTo>
                <a:lnTo>
                  <a:pt x="1361633" y="4439362"/>
                </a:lnTo>
                <a:cubicBezTo>
                  <a:pt x="1328761" y="4508845"/>
                  <a:pt x="1251640" y="4544219"/>
                  <a:pt x="1178312" y="4524005"/>
                </a:cubicBezTo>
                <a:cubicBezTo>
                  <a:pt x="1094869" y="4501265"/>
                  <a:pt x="1044298" y="4414095"/>
                  <a:pt x="1067055" y="4330715"/>
                </a:cubicBezTo>
                <a:lnTo>
                  <a:pt x="1324969" y="3379423"/>
                </a:lnTo>
                <a:cubicBezTo>
                  <a:pt x="1337611" y="3332679"/>
                  <a:pt x="1331290" y="3283409"/>
                  <a:pt x="1307268" y="3240456"/>
                </a:cubicBezTo>
                <a:cubicBezTo>
                  <a:pt x="1283247" y="3197503"/>
                  <a:pt x="1244054" y="3167183"/>
                  <a:pt x="1196012" y="3154549"/>
                </a:cubicBezTo>
                <a:cubicBezTo>
                  <a:pt x="1098662" y="3128019"/>
                  <a:pt x="997519" y="3186133"/>
                  <a:pt x="972233" y="3283409"/>
                </a:cubicBezTo>
                <a:lnTo>
                  <a:pt x="580306" y="4728666"/>
                </a:lnTo>
                <a:lnTo>
                  <a:pt x="5057" y="6820750"/>
                </a:lnTo>
                <a:cubicBezTo>
                  <a:pt x="5057" y="6820750"/>
                  <a:pt x="1264" y="6833383"/>
                  <a:pt x="0" y="6837173"/>
                </a:cubicBezTo>
                <a:lnTo>
                  <a:pt x="26550" y="6837173"/>
                </a:lnTo>
                <a:lnTo>
                  <a:pt x="605591" y="4736246"/>
                </a:lnTo>
                <a:lnTo>
                  <a:pt x="997519" y="3290990"/>
                </a:lnTo>
                <a:cubicBezTo>
                  <a:pt x="1020276" y="3207609"/>
                  <a:pt x="1107512" y="3157076"/>
                  <a:pt x="1190954" y="3179816"/>
                </a:cubicBezTo>
                <a:cubicBezTo>
                  <a:pt x="1231411" y="3191186"/>
                  <a:pt x="1265547" y="3216453"/>
                  <a:pt x="1285776" y="3253089"/>
                </a:cubicBezTo>
                <a:cubicBezTo>
                  <a:pt x="1307268" y="3289726"/>
                  <a:pt x="1312326" y="3331416"/>
                  <a:pt x="1300947" y="3373106"/>
                </a:cubicBezTo>
                <a:lnTo>
                  <a:pt x="1043033" y="4324398"/>
                </a:lnTo>
                <a:cubicBezTo>
                  <a:pt x="1016483" y="4421675"/>
                  <a:pt x="1074640" y="4522742"/>
                  <a:pt x="1171990" y="4548009"/>
                </a:cubicBezTo>
                <a:cubicBezTo>
                  <a:pt x="1257961" y="4570749"/>
                  <a:pt x="1347725" y="4529059"/>
                  <a:pt x="1385654" y="4448205"/>
                </a:cubicBezTo>
                <a:lnTo>
                  <a:pt x="1385654" y="4446942"/>
                </a:lnTo>
                <a:lnTo>
                  <a:pt x="1725746" y="3178553"/>
                </a:lnTo>
                <a:lnTo>
                  <a:pt x="2545002" y="1263"/>
                </a:lnTo>
                <a:cubicBezTo>
                  <a:pt x="2536151" y="0"/>
                  <a:pt x="2527302" y="0"/>
                  <a:pt x="2518452" y="0"/>
                </a:cubicBezTo>
                <a:close/>
              </a:path>
            </a:pathLst>
          </a:custGeom>
          <a:solidFill>
            <a:schemeClr val="accent1"/>
          </a:solidFill>
          <a:ln w="12637" cap="flat">
            <a:noFill/>
            <a:prstDash val="solid"/>
            <a:miter/>
          </a:ln>
        </p:spPr>
        <p:txBody>
          <a:bodyPr rtlCol="0" anchor="ctr"/>
          <a:lstStyle/>
          <a:p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7042464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0F6A22-5102-BE81-11C7-8BB24DC293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9BF86825-037C-2B4C-A229-118A2B2581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64817" y="615070"/>
            <a:ext cx="6397871" cy="1518315"/>
          </a:xfrm>
        </p:spPr>
        <p:txBody>
          <a:bodyPr>
            <a:normAutofit/>
          </a:bodyPr>
          <a:lstStyle/>
          <a:p>
            <a:r>
              <a:rPr lang="en-GB" sz="3200" noProof="0" dirty="0"/>
              <a:t>Why Risk Is Hard in Energy</a:t>
            </a:r>
          </a:p>
        </p:txBody>
      </p:sp>
      <p:pic>
        <p:nvPicPr>
          <p:cNvPr id="8" name="Marcador de Posição da Imagem 7" descr="Uma imagem com captura de ecrã, círculo, luz&#10;&#10;Descrição gerada automaticamente">
            <a:extLst>
              <a:ext uri="{FF2B5EF4-FFF2-40B4-BE49-F238E27FC236}">
                <a16:creationId xmlns:a16="http://schemas.microsoft.com/office/drawing/2014/main" id="{4596AB5A-77FF-D9A0-F1BB-FC74208F306D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 l="7439" r="7439"/>
          <a:stretch/>
        </p:blipFill>
        <p:spPr/>
      </p:pic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71FF24D9-850D-B7A6-FE33-D4CD2B41274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43190" y="2479936"/>
            <a:ext cx="5840730" cy="2878448"/>
          </a:xfrm>
        </p:spPr>
        <p:txBody>
          <a:bodyPr>
            <a:normAutofit fontScale="92500" lnSpcReduction="10000"/>
          </a:bodyPr>
          <a:lstStyle/>
          <a:p>
            <a:r>
              <a:rPr lang="en-GB" sz="2000" noProof="0" dirty="0"/>
              <a:t>Energy infrastructures are cyber-physical (digital actions → physical outcomes)</a:t>
            </a:r>
          </a:p>
          <a:p>
            <a:r>
              <a:rPr lang="en-GB" sz="2000" noProof="0" dirty="0"/>
              <a:t>Availability and safety dominate security priorities</a:t>
            </a:r>
          </a:p>
          <a:p>
            <a:r>
              <a:rPr lang="en-GB" sz="2000" noProof="0" dirty="0"/>
              <a:t>Systems are heterogeneous: legacy OT + modern IT + vendor ecosystems</a:t>
            </a:r>
          </a:p>
          <a:p>
            <a:r>
              <a:rPr lang="en-GB" sz="2000" noProof="0" dirty="0"/>
              <a:t>Impacts include cascading failures into other critical sectors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6D9BDF62-EFB4-187E-4538-FAE28D999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2929081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066BB9D5-20D2-CC3D-41A5-0C67D1E945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3498189" y="17722"/>
            <a:ext cx="2545001" cy="6837172"/>
          </a:xfrm>
          <a:custGeom>
            <a:avLst/>
            <a:gdLst>
              <a:gd name="connsiteX0" fmla="*/ 2518452 w 2545001"/>
              <a:gd name="connsiteY0" fmla="*/ 0 h 6837172"/>
              <a:gd name="connsiteX1" fmla="*/ 1701725 w 2545001"/>
              <a:gd name="connsiteY1" fmla="*/ 3172236 h 6837172"/>
              <a:gd name="connsiteX2" fmla="*/ 1361633 w 2545001"/>
              <a:gd name="connsiteY2" fmla="*/ 4439362 h 6837172"/>
              <a:gd name="connsiteX3" fmla="*/ 1178312 w 2545001"/>
              <a:gd name="connsiteY3" fmla="*/ 4524005 h 6837172"/>
              <a:gd name="connsiteX4" fmla="*/ 1067055 w 2545001"/>
              <a:gd name="connsiteY4" fmla="*/ 4330715 h 6837172"/>
              <a:gd name="connsiteX5" fmla="*/ 1324969 w 2545001"/>
              <a:gd name="connsiteY5" fmla="*/ 3379423 h 6837172"/>
              <a:gd name="connsiteX6" fmla="*/ 1307268 w 2545001"/>
              <a:gd name="connsiteY6" fmla="*/ 3240456 h 6837172"/>
              <a:gd name="connsiteX7" fmla="*/ 1196012 w 2545001"/>
              <a:gd name="connsiteY7" fmla="*/ 3154549 h 6837172"/>
              <a:gd name="connsiteX8" fmla="*/ 972233 w 2545001"/>
              <a:gd name="connsiteY8" fmla="*/ 3283409 h 6837172"/>
              <a:gd name="connsiteX9" fmla="*/ 580306 w 2545001"/>
              <a:gd name="connsiteY9" fmla="*/ 4728666 h 6837172"/>
              <a:gd name="connsiteX10" fmla="*/ 5057 w 2545001"/>
              <a:gd name="connsiteY10" fmla="*/ 6820750 h 6837172"/>
              <a:gd name="connsiteX11" fmla="*/ 0 w 2545001"/>
              <a:gd name="connsiteY11" fmla="*/ 6837173 h 6837172"/>
              <a:gd name="connsiteX12" fmla="*/ 26550 w 2545001"/>
              <a:gd name="connsiteY12" fmla="*/ 6837173 h 6837172"/>
              <a:gd name="connsiteX13" fmla="*/ 605591 w 2545001"/>
              <a:gd name="connsiteY13" fmla="*/ 4736246 h 6837172"/>
              <a:gd name="connsiteX14" fmla="*/ 997519 w 2545001"/>
              <a:gd name="connsiteY14" fmla="*/ 3290990 h 6837172"/>
              <a:gd name="connsiteX15" fmla="*/ 1190954 w 2545001"/>
              <a:gd name="connsiteY15" fmla="*/ 3179816 h 6837172"/>
              <a:gd name="connsiteX16" fmla="*/ 1285776 w 2545001"/>
              <a:gd name="connsiteY16" fmla="*/ 3253089 h 6837172"/>
              <a:gd name="connsiteX17" fmla="*/ 1300947 w 2545001"/>
              <a:gd name="connsiteY17" fmla="*/ 3373106 h 6837172"/>
              <a:gd name="connsiteX18" fmla="*/ 1043033 w 2545001"/>
              <a:gd name="connsiteY18" fmla="*/ 4324398 h 6837172"/>
              <a:gd name="connsiteX19" fmla="*/ 1171990 w 2545001"/>
              <a:gd name="connsiteY19" fmla="*/ 4548009 h 6837172"/>
              <a:gd name="connsiteX20" fmla="*/ 1385654 w 2545001"/>
              <a:gd name="connsiteY20" fmla="*/ 4448205 h 6837172"/>
              <a:gd name="connsiteX21" fmla="*/ 1385654 w 2545001"/>
              <a:gd name="connsiteY21" fmla="*/ 4446942 h 6837172"/>
              <a:gd name="connsiteX22" fmla="*/ 1725746 w 2545001"/>
              <a:gd name="connsiteY22" fmla="*/ 3178553 h 6837172"/>
              <a:gd name="connsiteX23" fmla="*/ 2545002 w 2545001"/>
              <a:gd name="connsiteY23" fmla="*/ 1263 h 6837172"/>
              <a:gd name="connsiteX24" fmla="*/ 2518452 w 2545001"/>
              <a:gd name="connsiteY24" fmla="*/ 0 h 6837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545001" h="6837172">
                <a:moveTo>
                  <a:pt x="2518452" y="0"/>
                </a:moveTo>
                <a:lnTo>
                  <a:pt x="1701725" y="3172236"/>
                </a:lnTo>
                <a:lnTo>
                  <a:pt x="1361633" y="4439362"/>
                </a:lnTo>
                <a:cubicBezTo>
                  <a:pt x="1328761" y="4508845"/>
                  <a:pt x="1251640" y="4544219"/>
                  <a:pt x="1178312" y="4524005"/>
                </a:cubicBezTo>
                <a:cubicBezTo>
                  <a:pt x="1094869" y="4501265"/>
                  <a:pt x="1044298" y="4414095"/>
                  <a:pt x="1067055" y="4330715"/>
                </a:cubicBezTo>
                <a:lnTo>
                  <a:pt x="1324969" y="3379423"/>
                </a:lnTo>
                <a:cubicBezTo>
                  <a:pt x="1337611" y="3332679"/>
                  <a:pt x="1331290" y="3283409"/>
                  <a:pt x="1307268" y="3240456"/>
                </a:cubicBezTo>
                <a:cubicBezTo>
                  <a:pt x="1283247" y="3197503"/>
                  <a:pt x="1244054" y="3167183"/>
                  <a:pt x="1196012" y="3154549"/>
                </a:cubicBezTo>
                <a:cubicBezTo>
                  <a:pt x="1098662" y="3128019"/>
                  <a:pt x="997519" y="3186133"/>
                  <a:pt x="972233" y="3283409"/>
                </a:cubicBezTo>
                <a:lnTo>
                  <a:pt x="580306" y="4728666"/>
                </a:lnTo>
                <a:lnTo>
                  <a:pt x="5057" y="6820750"/>
                </a:lnTo>
                <a:cubicBezTo>
                  <a:pt x="5057" y="6820750"/>
                  <a:pt x="1264" y="6833383"/>
                  <a:pt x="0" y="6837173"/>
                </a:cubicBezTo>
                <a:lnTo>
                  <a:pt x="26550" y="6837173"/>
                </a:lnTo>
                <a:lnTo>
                  <a:pt x="605591" y="4736246"/>
                </a:lnTo>
                <a:lnTo>
                  <a:pt x="997519" y="3290990"/>
                </a:lnTo>
                <a:cubicBezTo>
                  <a:pt x="1020276" y="3207609"/>
                  <a:pt x="1107512" y="3157076"/>
                  <a:pt x="1190954" y="3179816"/>
                </a:cubicBezTo>
                <a:cubicBezTo>
                  <a:pt x="1231411" y="3191186"/>
                  <a:pt x="1265547" y="3216453"/>
                  <a:pt x="1285776" y="3253089"/>
                </a:cubicBezTo>
                <a:cubicBezTo>
                  <a:pt x="1307268" y="3289726"/>
                  <a:pt x="1312326" y="3331416"/>
                  <a:pt x="1300947" y="3373106"/>
                </a:cubicBezTo>
                <a:lnTo>
                  <a:pt x="1043033" y="4324398"/>
                </a:lnTo>
                <a:cubicBezTo>
                  <a:pt x="1016483" y="4421675"/>
                  <a:pt x="1074640" y="4522742"/>
                  <a:pt x="1171990" y="4548009"/>
                </a:cubicBezTo>
                <a:cubicBezTo>
                  <a:pt x="1257961" y="4570749"/>
                  <a:pt x="1347725" y="4529059"/>
                  <a:pt x="1385654" y="4448205"/>
                </a:cubicBezTo>
                <a:lnTo>
                  <a:pt x="1385654" y="4446942"/>
                </a:lnTo>
                <a:lnTo>
                  <a:pt x="1725746" y="3178553"/>
                </a:lnTo>
                <a:lnTo>
                  <a:pt x="2545002" y="1263"/>
                </a:lnTo>
                <a:cubicBezTo>
                  <a:pt x="2536151" y="0"/>
                  <a:pt x="2527302" y="0"/>
                  <a:pt x="2518452" y="0"/>
                </a:cubicBezTo>
                <a:close/>
              </a:path>
            </a:pathLst>
          </a:custGeom>
          <a:solidFill>
            <a:schemeClr val="accent1"/>
          </a:solidFill>
          <a:ln w="12637" cap="flat">
            <a:noFill/>
            <a:prstDash val="solid"/>
            <a:miter/>
          </a:ln>
        </p:spPr>
        <p:txBody>
          <a:bodyPr rtlCol="0" anchor="ctr"/>
          <a:lstStyle/>
          <a:p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2509239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17098C-768E-5B2B-77BD-C9AE5D9F82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9F419614-07F3-12F4-DB8B-7A2D91E232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64817" y="615070"/>
            <a:ext cx="6397871" cy="1518315"/>
          </a:xfrm>
        </p:spPr>
        <p:txBody>
          <a:bodyPr>
            <a:normAutofit/>
          </a:bodyPr>
          <a:lstStyle/>
          <a:p>
            <a:r>
              <a:rPr lang="en-GB" sz="3200" noProof="0" dirty="0"/>
              <a:t>Threat vs Vulnerability vs Risk (Definitions)</a:t>
            </a:r>
          </a:p>
        </p:txBody>
      </p:sp>
      <p:pic>
        <p:nvPicPr>
          <p:cNvPr id="8" name="Marcador de Posição da Imagem 7" descr="Uma imagem com captura de ecrã, círculo, luz&#10;&#10;Descrição gerada automaticamente">
            <a:extLst>
              <a:ext uri="{FF2B5EF4-FFF2-40B4-BE49-F238E27FC236}">
                <a16:creationId xmlns:a16="http://schemas.microsoft.com/office/drawing/2014/main" id="{C806EA83-947F-73F2-6539-F8D2668021BE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 l="7439" r="7439"/>
          <a:stretch/>
        </p:blipFill>
        <p:spPr/>
      </p:pic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BB495E4B-EDEC-FE0E-0250-302B8FB91EA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43190" y="2479936"/>
            <a:ext cx="5840730" cy="2878448"/>
          </a:xfrm>
        </p:spPr>
        <p:txBody>
          <a:bodyPr>
            <a:normAutofit/>
          </a:bodyPr>
          <a:lstStyle/>
          <a:p>
            <a:r>
              <a:rPr lang="en-GB" sz="2000" b="1" noProof="0" dirty="0"/>
              <a:t>Threat</a:t>
            </a:r>
            <a:r>
              <a:rPr lang="en-GB" sz="2000" noProof="0" dirty="0"/>
              <a:t>: something capable of causing harm (actor, event, condition)</a:t>
            </a:r>
          </a:p>
          <a:p>
            <a:r>
              <a:rPr lang="en-GB" sz="2000" b="1" noProof="0" dirty="0"/>
              <a:t>Vulnerability</a:t>
            </a:r>
            <a:r>
              <a:rPr lang="en-GB" sz="2000" noProof="0" dirty="0"/>
              <a:t>: weakness that can be exploited</a:t>
            </a:r>
          </a:p>
          <a:p>
            <a:r>
              <a:rPr lang="en-GB" sz="2000" b="1" noProof="0" dirty="0"/>
              <a:t>Risk</a:t>
            </a:r>
            <a:r>
              <a:rPr lang="en-GB" sz="2000" noProof="0" dirty="0"/>
              <a:t>: likelihood × impact (in a given context)</a:t>
            </a:r>
          </a:p>
          <a:p>
            <a:r>
              <a:rPr lang="en-GB" sz="2000" b="1" noProof="0" dirty="0"/>
              <a:t>Control</a:t>
            </a:r>
            <a:r>
              <a:rPr lang="en-GB" sz="2000" noProof="0" dirty="0"/>
              <a:t>: measure to reduce likelihood and/or impact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53014E4D-6D16-0F3C-1338-5D867C2833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2929081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31E3DF8B-9756-5D6C-EF15-53B7537A8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3498189" y="17722"/>
            <a:ext cx="2545001" cy="6837172"/>
          </a:xfrm>
          <a:custGeom>
            <a:avLst/>
            <a:gdLst>
              <a:gd name="connsiteX0" fmla="*/ 2518452 w 2545001"/>
              <a:gd name="connsiteY0" fmla="*/ 0 h 6837172"/>
              <a:gd name="connsiteX1" fmla="*/ 1701725 w 2545001"/>
              <a:gd name="connsiteY1" fmla="*/ 3172236 h 6837172"/>
              <a:gd name="connsiteX2" fmla="*/ 1361633 w 2545001"/>
              <a:gd name="connsiteY2" fmla="*/ 4439362 h 6837172"/>
              <a:gd name="connsiteX3" fmla="*/ 1178312 w 2545001"/>
              <a:gd name="connsiteY3" fmla="*/ 4524005 h 6837172"/>
              <a:gd name="connsiteX4" fmla="*/ 1067055 w 2545001"/>
              <a:gd name="connsiteY4" fmla="*/ 4330715 h 6837172"/>
              <a:gd name="connsiteX5" fmla="*/ 1324969 w 2545001"/>
              <a:gd name="connsiteY5" fmla="*/ 3379423 h 6837172"/>
              <a:gd name="connsiteX6" fmla="*/ 1307268 w 2545001"/>
              <a:gd name="connsiteY6" fmla="*/ 3240456 h 6837172"/>
              <a:gd name="connsiteX7" fmla="*/ 1196012 w 2545001"/>
              <a:gd name="connsiteY7" fmla="*/ 3154549 h 6837172"/>
              <a:gd name="connsiteX8" fmla="*/ 972233 w 2545001"/>
              <a:gd name="connsiteY8" fmla="*/ 3283409 h 6837172"/>
              <a:gd name="connsiteX9" fmla="*/ 580306 w 2545001"/>
              <a:gd name="connsiteY9" fmla="*/ 4728666 h 6837172"/>
              <a:gd name="connsiteX10" fmla="*/ 5057 w 2545001"/>
              <a:gd name="connsiteY10" fmla="*/ 6820750 h 6837172"/>
              <a:gd name="connsiteX11" fmla="*/ 0 w 2545001"/>
              <a:gd name="connsiteY11" fmla="*/ 6837173 h 6837172"/>
              <a:gd name="connsiteX12" fmla="*/ 26550 w 2545001"/>
              <a:gd name="connsiteY12" fmla="*/ 6837173 h 6837172"/>
              <a:gd name="connsiteX13" fmla="*/ 605591 w 2545001"/>
              <a:gd name="connsiteY13" fmla="*/ 4736246 h 6837172"/>
              <a:gd name="connsiteX14" fmla="*/ 997519 w 2545001"/>
              <a:gd name="connsiteY14" fmla="*/ 3290990 h 6837172"/>
              <a:gd name="connsiteX15" fmla="*/ 1190954 w 2545001"/>
              <a:gd name="connsiteY15" fmla="*/ 3179816 h 6837172"/>
              <a:gd name="connsiteX16" fmla="*/ 1285776 w 2545001"/>
              <a:gd name="connsiteY16" fmla="*/ 3253089 h 6837172"/>
              <a:gd name="connsiteX17" fmla="*/ 1300947 w 2545001"/>
              <a:gd name="connsiteY17" fmla="*/ 3373106 h 6837172"/>
              <a:gd name="connsiteX18" fmla="*/ 1043033 w 2545001"/>
              <a:gd name="connsiteY18" fmla="*/ 4324398 h 6837172"/>
              <a:gd name="connsiteX19" fmla="*/ 1171990 w 2545001"/>
              <a:gd name="connsiteY19" fmla="*/ 4548009 h 6837172"/>
              <a:gd name="connsiteX20" fmla="*/ 1385654 w 2545001"/>
              <a:gd name="connsiteY20" fmla="*/ 4448205 h 6837172"/>
              <a:gd name="connsiteX21" fmla="*/ 1385654 w 2545001"/>
              <a:gd name="connsiteY21" fmla="*/ 4446942 h 6837172"/>
              <a:gd name="connsiteX22" fmla="*/ 1725746 w 2545001"/>
              <a:gd name="connsiteY22" fmla="*/ 3178553 h 6837172"/>
              <a:gd name="connsiteX23" fmla="*/ 2545002 w 2545001"/>
              <a:gd name="connsiteY23" fmla="*/ 1263 h 6837172"/>
              <a:gd name="connsiteX24" fmla="*/ 2518452 w 2545001"/>
              <a:gd name="connsiteY24" fmla="*/ 0 h 6837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545001" h="6837172">
                <a:moveTo>
                  <a:pt x="2518452" y="0"/>
                </a:moveTo>
                <a:lnTo>
                  <a:pt x="1701725" y="3172236"/>
                </a:lnTo>
                <a:lnTo>
                  <a:pt x="1361633" y="4439362"/>
                </a:lnTo>
                <a:cubicBezTo>
                  <a:pt x="1328761" y="4508845"/>
                  <a:pt x="1251640" y="4544219"/>
                  <a:pt x="1178312" y="4524005"/>
                </a:cubicBezTo>
                <a:cubicBezTo>
                  <a:pt x="1094869" y="4501265"/>
                  <a:pt x="1044298" y="4414095"/>
                  <a:pt x="1067055" y="4330715"/>
                </a:cubicBezTo>
                <a:lnTo>
                  <a:pt x="1324969" y="3379423"/>
                </a:lnTo>
                <a:cubicBezTo>
                  <a:pt x="1337611" y="3332679"/>
                  <a:pt x="1331290" y="3283409"/>
                  <a:pt x="1307268" y="3240456"/>
                </a:cubicBezTo>
                <a:cubicBezTo>
                  <a:pt x="1283247" y="3197503"/>
                  <a:pt x="1244054" y="3167183"/>
                  <a:pt x="1196012" y="3154549"/>
                </a:cubicBezTo>
                <a:cubicBezTo>
                  <a:pt x="1098662" y="3128019"/>
                  <a:pt x="997519" y="3186133"/>
                  <a:pt x="972233" y="3283409"/>
                </a:cubicBezTo>
                <a:lnTo>
                  <a:pt x="580306" y="4728666"/>
                </a:lnTo>
                <a:lnTo>
                  <a:pt x="5057" y="6820750"/>
                </a:lnTo>
                <a:cubicBezTo>
                  <a:pt x="5057" y="6820750"/>
                  <a:pt x="1264" y="6833383"/>
                  <a:pt x="0" y="6837173"/>
                </a:cubicBezTo>
                <a:lnTo>
                  <a:pt x="26550" y="6837173"/>
                </a:lnTo>
                <a:lnTo>
                  <a:pt x="605591" y="4736246"/>
                </a:lnTo>
                <a:lnTo>
                  <a:pt x="997519" y="3290990"/>
                </a:lnTo>
                <a:cubicBezTo>
                  <a:pt x="1020276" y="3207609"/>
                  <a:pt x="1107512" y="3157076"/>
                  <a:pt x="1190954" y="3179816"/>
                </a:cubicBezTo>
                <a:cubicBezTo>
                  <a:pt x="1231411" y="3191186"/>
                  <a:pt x="1265547" y="3216453"/>
                  <a:pt x="1285776" y="3253089"/>
                </a:cubicBezTo>
                <a:cubicBezTo>
                  <a:pt x="1307268" y="3289726"/>
                  <a:pt x="1312326" y="3331416"/>
                  <a:pt x="1300947" y="3373106"/>
                </a:cubicBezTo>
                <a:lnTo>
                  <a:pt x="1043033" y="4324398"/>
                </a:lnTo>
                <a:cubicBezTo>
                  <a:pt x="1016483" y="4421675"/>
                  <a:pt x="1074640" y="4522742"/>
                  <a:pt x="1171990" y="4548009"/>
                </a:cubicBezTo>
                <a:cubicBezTo>
                  <a:pt x="1257961" y="4570749"/>
                  <a:pt x="1347725" y="4529059"/>
                  <a:pt x="1385654" y="4448205"/>
                </a:cubicBezTo>
                <a:lnTo>
                  <a:pt x="1385654" y="4446942"/>
                </a:lnTo>
                <a:lnTo>
                  <a:pt x="1725746" y="3178553"/>
                </a:lnTo>
                <a:lnTo>
                  <a:pt x="2545002" y="1263"/>
                </a:lnTo>
                <a:cubicBezTo>
                  <a:pt x="2536151" y="0"/>
                  <a:pt x="2527302" y="0"/>
                  <a:pt x="2518452" y="0"/>
                </a:cubicBezTo>
                <a:close/>
              </a:path>
            </a:pathLst>
          </a:custGeom>
          <a:solidFill>
            <a:schemeClr val="accent1"/>
          </a:solidFill>
          <a:ln w="12637" cap="flat">
            <a:noFill/>
            <a:prstDash val="solid"/>
            <a:miter/>
          </a:ln>
        </p:spPr>
        <p:txBody>
          <a:bodyPr rtlCol="0" anchor="ctr"/>
          <a:lstStyle/>
          <a:p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4560795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FE2EFC-BCD2-C3C0-8768-E50417045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4B1C09EA-3218-2499-4D72-416B5B01AD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48813" y="153416"/>
            <a:ext cx="4722388" cy="633769"/>
          </a:xfrm>
        </p:spPr>
        <p:txBody>
          <a:bodyPr>
            <a:normAutofit/>
          </a:bodyPr>
          <a:lstStyle/>
          <a:p>
            <a:r>
              <a:rPr lang="en-GB" sz="3200" noProof="0" dirty="0"/>
              <a:t>CEI Threat Taxonomy</a:t>
            </a:r>
          </a:p>
        </p:txBody>
      </p:sp>
      <p:pic>
        <p:nvPicPr>
          <p:cNvPr id="8" name="Marcador de Posição da Imagem 7" descr="Uma imagem com captura de ecrã, círculo, luz&#10;&#10;Descrição gerada automaticamente">
            <a:extLst>
              <a:ext uri="{FF2B5EF4-FFF2-40B4-BE49-F238E27FC236}">
                <a16:creationId xmlns:a16="http://schemas.microsoft.com/office/drawing/2014/main" id="{ED3D1261-4C85-8BE0-D075-94B164E6A993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 l="7439" r="7439"/>
          <a:stretch/>
        </p:blipFill>
        <p:spPr/>
      </p:pic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37ADF156-D82D-439A-A24C-8B01A26D00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43190" y="2479936"/>
            <a:ext cx="5840730" cy="2878448"/>
          </a:xfrm>
        </p:spPr>
        <p:txBody>
          <a:bodyPr>
            <a:normAutofit/>
          </a:bodyPr>
          <a:lstStyle/>
          <a:p>
            <a:r>
              <a:rPr lang="en-GB" sz="2000" b="1" noProof="0" dirty="0"/>
              <a:t>Cyber</a:t>
            </a:r>
            <a:r>
              <a:rPr lang="en-GB" sz="2000" noProof="0" dirty="0"/>
              <a:t>: malware, ransomware, intrusion, data destruction</a:t>
            </a:r>
          </a:p>
          <a:p>
            <a:r>
              <a:rPr lang="en-GB" sz="2000" b="1" noProof="0" dirty="0"/>
              <a:t>Physical</a:t>
            </a:r>
            <a:r>
              <a:rPr lang="en-GB" sz="2000" noProof="0" dirty="0"/>
              <a:t>: sabotage, theft, tampering</a:t>
            </a:r>
          </a:p>
          <a:p>
            <a:r>
              <a:rPr lang="en-GB" sz="2000" b="1" noProof="0" dirty="0"/>
              <a:t>Hybrid</a:t>
            </a:r>
            <a:r>
              <a:rPr lang="en-GB" sz="2000" noProof="0" dirty="0"/>
              <a:t>: coordinated cyber + physical</a:t>
            </a:r>
          </a:p>
          <a:p>
            <a:r>
              <a:rPr lang="en-GB" sz="2000" b="1" noProof="0" dirty="0"/>
              <a:t>Natural/accidental</a:t>
            </a:r>
            <a:r>
              <a:rPr lang="en-GB" sz="2000" noProof="0" dirty="0"/>
              <a:t>: storms, fire, operator errors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5348D28E-C44C-5E2A-A372-CCD14CBAC0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2929081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641D415E-CF76-0ECB-9D9D-B1D358A29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3498189" y="17722"/>
            <a:ext cx="2545001" cy="6837172"/>
          </a:xfrm>
          <a:custGeom>
            <a:avLst/>
            <a:gdLst>
              <a:gd name="connsiteX0" fmla="*/ 2518452 w 2545001"/>
              <a:gd name="connsiteY0" fmla="*/ 0 h 6837172"/>
              <a:gd name="connsiteX1" fmla="*/ 1701725 w 2545001"/>
              <a:gd name="connsiteY1" fmla="*/ 3172236 h 6837172"/>
              <a:gd name="connsiteX2" fmla="*/ 1361633 w 2545001"/>
              <a:gd name="connsiteY2" fmla="*/ 4439362 h 6837172"/>
              <a:gd name="connsiteX3" fmla="*/ 1178312 w 2545001"/>
              <a:gd name="connsiteY3" fmla="*/ 4524005 h 6837172"/>
              <a:gd name="connsiteX4" fmla="*/ 1067055 w 2545001"/>
              <a:gd name="connsiteY4" fmla="*/ 4330715 h 6837172"/>
              <a:gd name="connsiteX5" fmla="*/ 1324969 w 2545001"/>
              <a:gd name="connsiteY5" fmla="*/ 3379423 h 6837172"/>
              <a:gd name="connsiteX6" fmla="*/ 1307268 w 2545001"/>
              <a:gd name="connsiteY6" fmla="*/ 3240456 h 6837172"/>
              <a:gd name="connsiteX7" fmla="*/ 1196012 w 2545001"/>
              <a:gd name="connsiteY7" fmla="*/ 3154549 h 6837172"/>
              <a:gd name="connsiteX8" fmla="*/ 972233 w 2545001"/>
              <a:gd name="connsiteY8" fmla="*/ 3283409 h 6837172"/>
              <a:gd name="connsiteX9" fmla="*/ 580306 w 2545001"/>
              <a:gd name="connsiteY9" fmla="*/ 4728666 h 6837172"/>
              <a:gd name="connsiteX10" fmla="*/ 5057 w 2545001"/>
              <a:gd name="connsiteY10" fmla="*/ 6820750 h 6837172"/>
              <a:gd name="connsiteX11" fmla="*/ 0 w 2545001"/>
              <a:gd name="connsiteY11" fmla="*/ 6837173 h 6837172"/>
              <a:gd name="connsiteX12" fmla="*/ 26550 w 2545001"/>
              <a:gd name="connsiteY12" fmla="*/ 6837173 h 6837172"/>
              <a:gd name="connsiteX13" fmla="*/ 605591 w 2545001"/>
              <a:gd name="connsiteY13" fmla="*/ 4736246 h 6837172"/>
              <a:gd name="connsiteX14" fmla="*/ 997519 w 2545001"/>
              <a:gd name="connsiteY14" fmla="*/ 3290990 h 6837172"/>
              <a:gd name="connsiteX15" fmla="*/ 1190954 w 2545001"/>
              <a:gd name="connsiteY15" fmla="*/ 3179816 h 6837172"/>
              <a:gd name="connsiteX16" fmla="*/ 1285776 w 2545001"/>
              <a:gd name="connsiteY16" fmla="*/ 3253089 h 6837172"/>
              <a:gd name="connsiteX17" fmla="*/ 1300947 w 2545001"/>
              <a:gd name="connsiteY17" fmla="*/ 3373106 h 6837172"/>
              <a:gd name="connsiteX18" fmla="*/ 1043033 w 2545001"/>
              <a:gd name="connsiteY18" fmla="*/ 4324398 h 6837172"/>
              <a:gd name="connsiteX19" fmla="*/ 1171990 w 2545001"/>
              <a:gd name="connsiteY19" fmla="*/ 4548009 h 6837172"/>
              <a:gd name="connsiteX20" fmla="*/ 1385654 w 2545001"/>
              <a:gd name="connsiteY20" fmla="*/ 4448205 h 6837172"/>
              <a:gd name="connsiteX21" fmla="*/ 1385654 w 2545001"/>
              <a:gd name="connsiteY21" fmla="*/ 4446942 h 6837172"/>
              <a:gd name="connsiteX22" fmla="*/ 1725746 w 2545001"/>
              <a:gd name="connsiteY22" fmla="*/ 3178553 h 6837172"/>
              <a:gd name="connsiteX23" fmla="*/ 2545002 w 2545001"/>
              <a:gd name="connsiteY23" fmla="*/ 1263 h 6837172"/>
              <a:gd name="connsiteX24" fmla="*/ 2518452 w 2545001"/>
              <a:gd name="connsiteY24" fmla="*/ 0 h 6837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545001" h="6837172">
                <a:moveTo>
                  <a:pt x="2518452" y="0"/>
                </a:moveTo>
                <a:lnTo>
                  <a:pt x="1701725" y="3172236"/>
                </a:lnTo>
                <a:lnTo>
                  <a:pt x="1361633" y="4439362"/>
                </a:lnTo>
                <a:cubicBezTo>
                  <a:pt x="1328761" y="4508845"/>
                  <a:pt x="1251640" y="4544219"/>
                  <a:pt x="1178312" y="4524005"/>
                </a:cubicBezTo>
                <a:cubicBezTo>
                  <a:pt x="1094869" y="4501265"/>
                  <a:pt x="1044298" y="4414095"/>
                  <a:pt x="1067055" y="4330715"/>
                </a:cubicBezTo>
                <a:lnTo>
                  <a:pt x="1324969" y="3379423"/>
                </a:lnTo>
                <a:cubicBezTo>
                  <a:pt x="1337611" y="3332679"/>
                  <a:pt x="1331290" y="3283409"/>
                  <a:pt x="1307268" y="3240456"/>
                </a:cubicBezTo>
                <a:cubicBezTo>
                  <a:pt x="1283247" y="3197503"/>
                  <a:pt x="1244054" y="3167183"/>
                  <a:pt x="1196012" y="3154549"/>
                </a:cubicBezTo>
                <a:cubicBezTo>
                  <a:pt x="1098662" y="3128019"/>
                  <a:pt x="997519" y="3186133"/>
                  <a:pt x="972233" y="3283409"/>
                </a:cubicBezTo>
                <a:lnTo>
                  <a:pt x="580306" y="4728666"/>
                </a:lnTo>
                <a:lnTo>
                  <a:pt x="5057" y="6820750"/>
                </a:lnTo>
                <a:cubicBezTo>
                  <a:pt x="5057" y="6820750"/>
                  <a:pt x="1264" y="6833383"/>
                  <a:pt x="0" y="6837173"/>
                </a:cubicBezTo>
                <a:lnTo>
                  <a:pt x="26550" y="6837173"/>
                </a:lnTo>
                <a:lnTo>
                  <a:pt x="605591" y="4736246"/>
                </a:lnTo>
                <a:lnTo>
                  <a:pt x="997519" y="3290990"/>
                </a:lnTo>
                <a:cubicBezTo>
                  <a:pt x="1020276" y="3207609"/>
                  <a:pt x="1107512" y="3157076"/>
                  <a:pt x="1190954" y="3179816"/>
                </a:cubicBezTo>
                <a:cubicBezTo>
                  <a:pt x="1231411" y="3191186"/>
                  <a:pt x="1265547" y="3216453"/>
                  <a:pt x="1285776" y="3253089"/>
                </a:cubicBezTo>
                <a:cubicBezTo>
                  <a:pt x="1307268" y="3289726"/>
                  <a:pt x="1312326" y="3331416"/>
                  <a:pt x="1300947" y="3373106"/>
                </a:cubicBezTo>
                <a:lnTo>
                  <a:pt x="1043033" y="4324398"/>
                </a:lnTo>
                <a:cubicBezTo>
                  <a:pt x="1016483" y="4421675"/>
                  <a:pt x="1074640" y="4522742"/>
                  <a:pt x="1171990" y="4548009"/>
                </a:cubicBezTo>
                <a:cubicBezTo>
                  <a:pt x="1257961" y="4570749"/>
                  <a:pt x="1347725" y="4529059"/>
                  <a:pt x="1385654" y="4448205"/>
                </a:cubicBezTo>
                <a:lnTo>
                  <a:pt x="1385654" y="4446942"/>
                </a:lnTo>
                <a:lnTo>
                  <a:pt x="1725746" y="3178553"/>
                </a:lnTo>
                <a:lnTo>
                  <a:pt x="2545002" y="1263"/>
                </a:lnTo>
                <a:cubicBezTo>
                  <a:pt x="2536151" y="0"/>
                  <a:pt x="2527302" y="0"/>
                  <a:pt x="2518452" y="0"/>
                </a:cubicBezTo>
                <a:close/>
              </a:path>
            </a:pathLst>
          </a:custGeom>
          <a:solidFill>
            <a:schemeClr val="accent1"/>
          </a:solidFill>
          <a:ln w="12637" cap="flat">
            <a:noFill/>
            <a:prstDash val="solid"/>
            <a:miter/>
          </a:ln>
        </p:spPr>
        <p:txBody>
          <a:bodyPr rtlCol="0" anchor="ctr"/>
          <a:lstStyle/>
          <a:p>
            <a:endParaRPr lang="en-GB" noProof="0" dirty="0"/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98D4DE6E-B94F-732A-FF56-FC27DE857C4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05396581"/>
              </p:ext>
            </p:extLst>
          </p:nvPr>
        </p:nvGraphicFramePr>
        <p:xfrm>
          <a:off x="5809510" y="842831"/>
          <a:ext cx="6059910" cy="58617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6227782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B7DE0F-917A-0B72-2948-4955ADF8E5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98D0D68F-C5B7-2095-E165-3692F49A49D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64817" y="615070"/>
            <a:ext cx="6397871" cy="1518315"/>
          </a:xfrm>
        </p:spPr>
        <p:txBody>
          <a:bodyPr>
            <a:normAutofit/>
          </a:bodyPr>
          <a:lstStyle/>
          <a:p>
            <a:r>
              <a:rPr lang="en-GB" sz="3200" noProof="0" dirty="0"/>
              <a:t>Threat Actors &amp; Motivations</a:t>
            </a:r>
          </a:p>
        </p:txBody>
      </p:sp>
      <p:pic>
        <p:nvPicPr>
          <p:cNvPr id="8" name="Marcador de Posição da Imagem 7" descr="Uma imagem com captura de ecrã, círculo, luz&#10;&#10;Descrição gerada automaticamente">
            <a:extLst>
              <a:ext uri="{FF2B5EF4-FFF2-40B4-BE49-F238E27FC236}">
                <a16:creationId xmlns:a16="http://schemas.microsoft.com/office/drawing/2014/main" id="{29619877-0761-D861-1082-06EFFEB8C37D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 l="7439" r="7439"/>
          <a:stretch/>
        </p:blipFill>
        <p:spPr/>
      </p:pic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5A11614D-B885-0CE9-989E-49F2271DB4B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43190" y="2479936"/>
            <a:ext cx="5840730" cy="2878448"/>
          </a:xfrm>
        </p:spPr>
        <p:txBody>
          <a:bodyPr>
            <a:normAutofit fontScale="92500" lnSpcReduction="10000"/>
          </a:bodyPr>
          <a:lstStyle/>
          <a:p>
            <a:r>
              <a:rPr lang="en-GB" sz="2000" noProof="0" dirty="0"/>
              <a:t>Nation-state / APT (strategic disruption, intelligence)</a:t>
            </a:r>
          </a:p>
          <a:p>
            <a:r>
              <a:rPr lang="en-GB" sz="2000" noProof="0" dirty="0"/>
              <a:t>Cybercriminal groups (extortion, monetisation)</a:t>
            </a:r>
          </a:p>
          <a:p>
            <a:r>
              <a:rPr lang="en-GB" sz="2000" noProof="0" dirty="0"/>
              <a:t>Insider (malicious or negligent)</a:t>
            </a:r>
          </a:p>
          <a:p>
            <a:r>
              <a:rPr lang="en-GB" sz="2000" noProof="0" dirty="0"/>
              <a:t>Hacktivists (public pressure)</a:t>
            </a:r>
          </a:p>
          <a:p>
            <a:r>
              <a:rPr lang="en-GB" sz="2000" noProof="0" dirty="0"/>
              <a:t>Supply chain compromise (access via trusted parties)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30CE19E3-AF99-5AFC-6DA0-B5415CC341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2929081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B5B799A4-3BF1-1A7E-3AE6-6E72BA15F2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3498189" y="17722"/>
            <a:ext cx="2545001" cy="6837172"/>
          </a:xfrm>
          <a:custGeom>
            <a:avLst/>
            <a:gdLst>
              <a:gd name="connsiteX0" fmla="*/ 2518452 w 2545001"/>
              <a:gd name="connsiteY0" fmla="*/ 0 h 6837172"/>
              <a:gd name="connsiteX1" fmla="*/ 1701725 w 2545001"/>
              <a:gd name="connsiteY1" fmla="*/ 3172236 h 6837172"/>
              <a:gd name="connsiteX2" fmla="*/ 1361633 w 2545001"/>
              <a:gd name="connsiteY2" fmla="*/ 4439362 h 6837172"/>
              <a:gd name="connsiteX3" fmla="*/ 1178312 w 2545001"/>
              <a:gd name="connsiteY3" fmla="*/ 4524005 h 6837172"/>
              <a:gd name="connsiteX4" fmla="*/ 1067055 w 2545001"/>
              <a:gd name="connsiteY4" fmla="*/ 4330715 h 6837172"/>
              <a:gd name="connsiteX5" fmla="*/ 1324969 w 2545001"/>
              <a:gd name="connsiteY5" fmla="*/ 3379423 h 6837172"/>
              <a:gd name="connsiteX6" fmla="*/ 1307268 w 2545001"/>
              <a:gd name="connsiteY6" fmla="*/ 3240456 h 6837172"/>
              <a:gd name="connsiteX7" fmla="*/ 1196012 w 2545001"/>
              <a:gd name="connsiteY7" fmla="*/ 3154549 h 6837172"/>
              <a:gd name="connsiteX8" fmla="*/ 972233 w 2545001"/>
              <a:gd name="connsiteY8" fmla="*/ 3283409 h 6837172"/>
              <a:gd name="connsiteX9" fmla="*/ 580306 w 2545001"/>
              <a:gd name="connsiteY9" fmla="*/ 4728666 h 6837172"/>
              <a:gd name="connsiteX10" fmla="*/ 5057 w 2545001"/>
              <a:gd name="connsiteY10" fmla="*/ 6820750 h 6837172"/>
              <a:gd name="connsiteX11" fmla="*/ 0 w 2545001"/>
              <a:gd name="connsiteY11" fmla="*/ 6837173 h 6837172"/>
              <a:gd name="connsiteX12" fmla="*/ 26550 w 2545001"/>
              <a:gd name="connsiteY12" fmla="*/ 6837173 h 6837172"/>
              <a:gd name="connsiteX13" fmla="*/ 605591 w 2545001"/>
              <a:gd name="connsiteY13" fmla="*/ 4736246 h 6837172"/>
              <a:gd name="connsiteX14" fmla="*/ 997519 w 2545001"/>
              <a:gd name="connsiteY14" fmla="*/ 3290990 h 6837172"/>
              <a:gd name="connsiteX15" fmla="*/ 1190954 w 2545001"/>
              <a:gd name="connsiteY15" fmla="*/ 3179816 h 6837172"/>
              <a:gd name="connsiteX16" fmla="*/ 1285776 w 2545001"/>
              <a:gd name="connsiteY16" fmla="*/ 3253089 h 6837172"/>
              <a:gd name="connsiteX17" fmla="*/ 1300947 w 2545001"/>
              <a:gd name="connsiteY17" fmla="*/ 3373106 h 6837172"/>
              <a:gd name="connsiteX18" fmla="*/ 1043033 w 2545001"/>
              <a:gd name="connsiteY18" fmla="*/ 4324398 h 6837172"/>
              <a:gd name="connsiteX19" fmla="*/ 1171990 w 2545001"/>
              <a:gd name="connsiteY19" fmla="*/ 4548009 h 6837172"/>
              <a:gd name="connsiteX20" fmla="*/ 1385654 w 2545001"/>
              <a:gd name="connsiteY20" fmla="*/ 4448205 h 6837172"/>
              <a:gd name="connsiteX21" fmla="*/ 1385654 w 2545001"/>
              <a:gd name="connsiteY21" fmla="*/ 4446942 h 6837172"/>
              <a:gd name="connsiteX22" fmla="*/ 1725746 w 2545001"/>
              <a:gd name="connsiteY22" fmla="*/ 3178553 h 6837172"/>
              <a:gd name="connsiteX23" fmla="*/ 2545002 w 2545001"/>
              <a:gd name="connsiteY23" fmla="*/ 1263 h 6837172"/>
              <a:gd name="connsiteX24" fmla="*/ 2518452 w 2545001"/>
              <a:gd name="connsiteY24" fmla="*/ 0 h 6837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545001" h="6837172">
                <a:moveTo>
                  <a:pt x="2518452" y="0"/>
                </a:moveTo>
                <a:lnTo>
                  <a:pt x="1701725" y="3172236"/>
                </a:lnTo>
                <a:lnTo>
                  <a:pt x="1361633" y="4439362"/>
                </a:lnTo>
                <a:cubicBezTo>
                  <a:pt x="1328761" y="4508845"/>
                  <a:pt x="1251640" y="4544219"/>
                  <a:pt x="1178312" y="4524005"/>
                </a:cubicBezTo>
                <a:cubicBezTo>
                  <a:pt x="1094869" y="4501265"/>
                  <a:pt x="1044298" y="4414095"/>
                  <a:pt x="1067055" y="4330715"/>
                </a:cubicBezTo>
                <a:lnTo>
                  <a:pt x="1324969" y="3379423"/>
                </a:lnTo>
                <a:cubicBezTo>
                  <a:pt x="1337611" y="3332679"/>
                  <a:pt x="1331290" y="3283409"/>
                  <a:pt x="1307268" y="3240456"/>
                </a:cubicBezTo>
                <a:cubicBezTo>
                  <a:pt x="1283247" y="3197503"/>
                  <a:pt x="1244054" y="3167183"/>
                  <a:pt x="1196012" y="3154549"/>
                </a:cubicBezTo>
                <a:cubicBezTo>
                  <a:pt x="1098662" y="3128019"/>
                  <a:pt x="997519" y="3186133"/>
                  <a:pt x="972233" y="3283409"/>
                </a:cubicBezTo>
                <a:lnTo>
                  <a:pt x="580306" y="4728666"/>
                </a:lnTo>
                <a:lnTo>
                  <a:pt x="5057" y="6820750"/>
                </a:lnTo>
                <a:cubicBezTo>
                  <a:pt x="5057" y="6820750"/>
                  <a:pt x="1264" y="6833383"/>
                  <a:pt x="0" y="6837173"/>
                </a:cubicBezTo>
                <a:lnTo>
                  <a:pt x="26550" y="6837173"/>
                </a:lnTo>
                <a:lnTo>
                  <a:pt x="605591" y="4736246"/>
                </a:lnTo>
                <a:lnTo>
                  <a:pt x="997519" y="3290990"/>
                </a:lnTo>
                <a:cubicBezTo>
                  <a:pt x="1020276" y="3207609"/>
                  <a:pt x="1107512" y="3157076"/>
                  <a:pt x="1190954" y="3179816"/>
                </a:cubicBezTo>
                <a:cubicBezTo>
                  <a:pt x="1231411" y="3191186"/>
                  <a:pt x="1265547" y="3216453"/>
                  <a:pt x="1285776" y="3253089"/>
                </a:cubicBezTo>
                <a:cubicBezTo>
                  <a:pt x="1307268" y="3289726"/>
                  <a:pt x="1312326" y="3331416"/>
                  <a:pt x="1300947" y="3373106"/>
                </a:cubicBezTo>
                <a:lnTo>
                  <a:pt x="1043033" y="4324398"/>
                </a:lnTo>
                <a:cubicBezTo>
                  <a:pt x="1016483" y="4421675"/>
                  <a:pt x="1074640" y="4522742"/>
                  <a:pt x="1171990" y="4548009"/>
                </a:cubicBezTo>
                <a:cubicBezTo>
                  <a:pt x="1257961" y="4570749"/>
                  <a:pt x="1347725" y="4529059"/>
                  <a:pt x="1385654" y="4448205"/>
                </a:cubicBezTo>
                <a:lnTo>
                  <a:pt x="1385654" y="4446942"/>
                </a:lnTo>
                <a:lnTo>
                  <a:pt x="1725746" y="3178553"/>
                </a:lnTo>
                <a:lnTo>
                  <a:pt x="2545002" y="1263"/>
                </a:lnTo>
                <a:cubicBezTo>
                  <a:pt x="2536151" y="0"/>
                  <a:pt x="2527302" y="0"/>
                  <a:pt x="2518452" y="0"/>
                </a:cubicBezTo>
                <a:close/>
              </a:path>
            </a:pathLst>
          </a:custGeom>
          <a:solidFill>
            <a:schemeClr val="accent1"/>
          </a:solidFill>
          <a:ln w="12637" cap="flat">
            <a:noFill/>
            <a:prstDash val="solid"/>
            <a:miter/>
          </a:ln>
        </p:spPr>
        <p:txBody>
          <a:bodyPr rtlCol="0" anchor="ctr"/>
          <a:lstStyle/>
          <a:p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0988335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5E0764-E257-B6D3-3AB5-E404937685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531F1316-F870-180E-94C9-4D9B26AFDF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64817" y="615070"/>
            <a:ext cx="6397871" cy="1518315"/>
          </a:xfrm>
        </p:spPr>
        <p:txBody>
          <a:bodyPr>
            <a:normAutofit/>
          </a:bodyPr>
          <a:lstStyle/>
          <a:p>
            <a:r>
              <a:rPr lang="en-GB" sz="3200" noProof="0" dirty="0"/>
              <a:t>Attack Surfaces in CEI (Where Attacks Enter)</a:t>
            </a:r>
          </a:p>
        </p:txBody>
      </p:sp>
      <p:pic>
        <p:nvPicPr>
          <p:cNvPr id="8" name="Marcador de Posição da Imagem 7" descr="Uma imagem com captura de ecrã, círculo, luz&#10;&#10;Descrição gerada automaticamente">
            <a:extLst>
              <a:ext uri="{FF2B5EF4-FFF2-40B4-BE49-F238E27FC236}">
                <a16:creationId xmlns:a16="http://schemas.microsoft.com/office/drawing/2014/main" id="{A873B6F5-2A98-EC7B-55F0-E954052DB7EA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 l="7439" r="7439"/>
          <a:stretch/>
        </p:blipFill>
        <p:spPr/>
      </p:pic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D14A8AC5-ECFB-1D34-224B-B0675403908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43190" y="2479936"/>
            <a:ext cx="5840730" cy="2878448"/>
          </a:xfrm>
        </p:spPr>
        <p:txBody>
          <a:bodyPr>
            <a:normAutofit fontScale="92500" lnSpcReduction="20000"/>
          </a:bodyPr>
          <a:lstStyle/>
          <a:p>
            <a:r>
              <a:rPr lang="en-GB" sz="2000" noProof="0" dirty="0"/>
              <a:t>Corporate IT (email, VPN, cloud)</a:t>
            </a:r>
          </a:p>
          <a:p>
            <a:r>
              <a:rPr lang="en-GB" sz="2000" noProof="0" dirty="0"/>
              <a:t>OT boundary (remote access, vendor connections)</a:t>
            </a:r>
          </a:p>
          <a:p>
            <a:r>
              <a:rPr lang="en-GB" sz="2000" noProof="0" dirty="0"/>
              <a:t>Field devices (RTUs/PLCs, sensors/actuators)</a:t>
            </a:r>
          </a:p>
          <a:p>
            <a:r>
              <a:rPr lang="en-GB" sz="2000" noProof="0" dirty="0"/>
              <a:t>Engineering workstations / HMIs</a:t>
            </a:r>
          </a:p>
          <a:p>
            <a:r>
              <a:rPr lang="en-GB" sz="2000" noProof="0" dirty="0"/>
              <a:t>Third parties (contractors, integrators)</a:t>
            </a:r>
          </a:p>
          <a:p>
            <a:r>
              <a:rPr lang="en-GB" sz="2000" noProof="0" dirty="0"/>
              <a:t>Physical access paths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3E176CD2-EDAA-4B67-907A-4AA288CFCB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2929081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0B82766B-709B-9AB5-A749-0CC746064E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3498189" y="17722"/>
            <a:ext cx="2545001" cy="6837172"/>
          </a:xfrm>
          <a:custGeom>
            <a:avLst/>
            <a:gdLst>
              <a:gd name="connsiteX0" fmla="*/ 2518452 w 2545001"/>
              <a:gd name="connsiteY0" fmla="*/ 0 h 6837172"/>
              <a:gd name="connsiteX1" fmla="*/ 1701725 w 2545001"/>
              <a:gd name="connsiteY1" fmla="*/ 3172236 h 6837172"/>
              <a:gd name="connsiteX2" fmla="*/ 1361633 w 2545001"/>
              <a:gd name="connsiteY2" fmla="*/ 4439362 h 6837172"/>
              <a:gd name="connsiteX3" fmla="*/ 1178312 w 2545001"/>
              <a:gd name="connsiteY3" fmla="*/ 4524005 h 6837172"/>
              <a:gd name="connsiteX4" fmla="*/ 1067055 w 2545001"/>
              <a:gd name="connsiteY4" fmla="*/ 4330715 h 6837172"/>
              <a:gd name="connsiteX5" fmla="*/ 1324969 w 2545001"/>
              <a:gd name="connsiteY5" fmla="*/ 3379423 h 6837172"/>
              <a:gd name="connsiteX6" fmla="*/ 1307268 w 2545001"/>
              <a:gd name="connsiteY6" fmla="*/ 3240456 h 6837172"/>
              <a:gd name="connsiteX7" fmla="*/ 1196012 w 2545001"/>
              <a:gd name="connsiteY7" fmla="*/ 3154549 h 6837172"/>
              <a:gd name="connsiteX8" fmla="*/ 972233 w 2545001"/>
              <a:gd name="connsiteY8" fmla="*/ 3283409 h 6837172"/>
              <a:gd name="connsiteX9" fmla="*/ 580306 w 2545001"/>
              <a:gd name="connsiteY9" fmla="*/ 4728666 h 6837172"/>
              <a:gd name="connsiteX10" fmla="*/ 5057 w 2545001"/>
              <a:gd name="connsiteY10" fmla="*/ 6820750 h 6837172"/>
              <a:gd name="connsiteX11" fmla="*/ 0 w 2545001"/>
              <a:gd name="connsiteY11" fmla="*/ 6837173 h 6837172"/>
              <a:gd name="connsiteX12" fmla="*/ 26550 w 2545001"/>
              <a:gd name="connsiteY12" fmla="*/ 6837173 h 6837172"/>
              <a:gd name="connsiteX13" fmla="*/ 605591 w 2545001"/>
              <a:gd name="connsiteY13" fmla="*/ 4736246 h 6837172"/>
              <a:gd name="connsiteX14" fmla="*/ 997519 w 2545001"/>
              <a:gd name="connsiteY14" fmla="*/ 3290990 h 6837172"/>
              <a:gd name="connsiteX15" fmla="*/ 1190954 w 2545001"/>
              <a:gd name="connsiteY15" fmla="*/ 3179816 h 6837172"/>
              <a:gd name="connsiteX16" fmla="*/ 1285776 w 2545001"/>
              <a:gd name="connsiteY16" fmla="*/ 3253089 h 6837172"/>
              <a:gd name="connsiteX17" fmla="*/ 1300947 w 2545001"/>
              <a:gd name="connsiteY17" fmla="*/ 3373106 h 6837172"/>
              <a:gd name="connsiteX18" fmla="*/ 1043033 w 2545001"/>
              <a:gd name="connsiteY18" fmla="*/ 4324398 h 6837172"/>
              <a:gd name="connsiteX19" fmla="*/ 1171990 w 2545001"/>
              <a:gd name="connsiteY19" fmla="*/ 4548009 h 6837172"/>
              <a:gd name="connsiteX20" fmla="*/ 1385654 w 2545001"/>
              <a:gd name="connsiteY20" fmla="*/ 4448205 h 6837172"/>
              <a:gd name="connsiteX21" fmla="*/ 1385654 w 2545001"/>
              <a:gd name="connsiteY21" fmla="*/ 4446942 h 6837172"/>
              <a:gd name="connsiteX22" fmla="*/ 1725746 w 2545001"/>
              <a:gd name="connsiteY22" fmla="*/ 3178553 h 6837172"/>
              <a:gd name="connsiteX23" fmla="*/ 2545002 w 2545001"/>
              <a:gd name="connsiteY23" fmla="*/ 1263 h 6837172"/>
              <a:gd name="connsiteX24" fmla="*/ 2518452 w 2545001"/>
              <a:gd name="connsiteY24" fmla="*/ 0 h 6837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545001" h="6837172">
                <a:moveTo>
                  <a:pt x="2518452" y="0"/>
                </a:moveTo>
                <a:lnTo>
                  <a:pt x="1701725" y="3172236"/>
                </a:lnTo>
                <a:lnTo>
                  <a:pt x="1361633" y="4439362"/>
                </a:lnTo>
                <a:cubicBezTo>
                  <a:pt x="1328761" y="4508845"/>
                  <a:pt x="1251640" y="4544219"/>
                  <a:pt x="1178312" y="4524005"/>
                </a:cubicBezTo>
                <a:cubicBezTo>
                  <a:pt x="1094869" y="4501265"/>
                  <a:pt x="1044298" y="4414095"/>
                  <a:pt x="1067055" y="4330715"/>
                </a:cubicBezTo>
                <a:lnTo>
                  <a:pt x="1324969" y="3379423"/>
                </a:lnTo>
                <a:cubicBezTo>
                  <a:pt x="1337611" y="3332679"/>
                  <a:pt x="1331290" y="3283409"/>
                  <a:pt x="1307268" y="3240456"/>
                </a:cubicBezTo>
                <a:cubicBezTo>
                  <a:pt x="1283247" y="3197503"/>
                  <a:pt x="1244054" y="3167183"/>
                  <a:pt x="1196012" y="3154549"/>
                </a:cubicBezTo>
                <a:cubicBezTo>
                  <a:pt x="1098662" y="3128019"/>
                  <a:pt x="997519" y="3186133"/>
                  <a:pt x="972233" y="3283409"/>
                </a:cubicBezTo>
                <a:lnTo>
                  <a:pt x="580306" y="4728666"/>
                </a:lnTo>
                <a:lnTo>
                  <a:pt x="5057" y="6820750"/>
                </a:lnTo>
                <a:cubicBezTo>
                  <a:pt x="5057" y="6820750"/>
                  <a:pt x="1264" y="6833383"/>
                  <a:pt x="0" y="6837173"/>
                </a:cubicBezTo>
                <a:lnTo>
                  <a:pt x="26550" y="6837173"/>
                </a:lnTo>
                <a:lnTo>
                  <a:pt x="605591" y="4736246"/>
                </a:lnTo>
                <a:lnTo>
                  <a:pt x="997519" y="3290990"/>
                </a:lnTo>
                <a:cubicBezTo>
                  <a:pt x="1020276" y="3207609"/>
                  <a:pt x="1107512" y="3157076"/>
                  <a:pt x="1190954" y="3179816"/>
                </a:cubicBezTo>
                <a:cubicBezTo>
                  <a:pt x="1231411" y="3191186"/>
                  <a:pt x="1265547" y="3216453"/>
                  <a:pt x="1285776" y="3253089"/>
                </a:cubicBezTo>
                <a:cubicBezTo>
                  <a:pt x="1307268" y="3289726"/>
                  <a:pt x="1312326" y="3331416"/>
                  <a:pt x="1300947" y="3373106"/>
                </a:cubicBezTo>
                <a:lnTo>
                  <a:pt x="1043033" y="4324398"/>
                </a:lnTo>
                <a:cubicBezTo>
                  <a:pt x="1016483" y="4421675"/>
                  <a:pt x="1074640" y="4522742"/>
                  <a:pt x="1171990" y="4548009"/>
                </a:cubicBezTo>
                <a:cubicBezTo>
                  <a:pt x="1257961" y="4570749"/>
                  <a:pt x="1347725" y="4529059"/>
                  <a:pt x="1385654" y="4448205"/>
                </a:cubicBezTo>
                <a:lnTo>
                  <a:pt x="1385654" y="4446942"/>
                </a:lnTo>
                <a:lnTo>
                  <a:pt x="1725746" y="3178553"/>
                </a:lnTo>
                <a:lnTo>
                  <a:pt x="2545002" y="1263"/>
                </a:lnTo>
                <a:cubicBezTo>
                  <a:pt x="2536151" y="0"/>
                  <a:pt x="2527302" y="0"/>
                  <a:pt x="2518452" y="0"/>
                </a:cubicBezTo>
                <a:close/>
              </a:path>
            </a:pathLst>
          </a:custGeom>
          <a:solidFill>
            <a:schemeClr val="accent1"/>
          </a:solidFill>
          <a:ln w="12637" cap="flat">
            <a:noFill/>
            <a:prstDash val="solid"/>
            <a:miter/>
          </a:ln>
        </p:spPr>
        <p:txBody>
          <a:bodyPr rtlCol="0" anchor="ctr"/>
          <a:lstStyle/>
          <a:p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1399026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EB1BA2-D335-F11D-B11F-1069C0AD8D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87367418-DE98-4F5F-A545-853E2012890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63983" y="115316"/>
            <a:ext cx="6397871" cy="633769"/>
          </a:xfrm>
        </p:spPr>
        <p:txBody>
          <a:bodyPr>
            <a:normAutofit/>
          </a:bodyPr>
          <a:lstStyle/>
          <a:p>
            <a:r>
              <a:rPr lang="en-GB" sz="3200" noProof="0" dirty="0"/>
              <a:t>Typical Attack Paths: IT → OT</a:t>
            </a:r>
          </a:p>
        </p:txBody>
      </p:sp>
      <p:pic>
        <p:nvPicPr>
          <p:cNvPr id="8" name="Marcador de Posição da Imagem 7" descr="Uma imagem com captura de ecrã, círculo, luz&#10;&#10;Descrição gerada automaticamente">
            <a:extLst>
              <a:ext uri="{FF2B5EF4-FFF2-40B4-BE49-F238E27FC236}">
                <a16:creationId xmlns:a16="http://schemas.microsoft.com/office/drawing/2014/main" id="{CC0A8675-B6F7-AD3B-4818-0D8961C5AAC1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 l="7439" r="7439"/>
          <a:stretch/>
        </p:blipFill>
        <p:spPr/>
      </p:pic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D849CF53-1294-2A1F-FA99-37F8088CBE0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43190" y="2479936"/>
            <a:ext cx="5840730" cy="2878448"/>
          </a:xfrm>
        </p:spPr>
        <p:txBody>
          <a:bodyPr>
            <a:normAutofit fontScale="92500"/>
          </a:bodyPr>
          <a:lstStyle/>
          <a:p>
            <a:r>
              <a:rPr lang="en-GB" sz="2000" noProof="0" dirty="0"/>
              <a:t>Initial access (phishing, stolen creds, exposed remote access)</a:t>
            </a:r>
          </a:p>
          <a:p>
            <a:r>
              <a:rPr lang="en-GB" sz="2000" noProof="0" dirty="0"/>
              <a:t>Privilege escalation and lateral movement</a:t>
            </a:r>
          </a:p>
          <a:p>
            <a:r>
              <a:rPr lang="en-GB" sz="2000" noProof="0" dirty="0"/>
              <a:t>OT access through weak segmentation</a:t>
            </a:r>
          </a:p>
          <a:p>
            <a:r>
              <a:rPr lang="en-GB" sz="2000" noProof="0" dirty="0"/>
              <a:t>Manipulation of control processes / setpoints</a:t>
            </a:r>
          </a:p>
          <a:p>
            <a:r>
              <a:rPr lang="en-GB" sz="2000" noProof="0" dirty="0"/>
              <a:t>Cover tracks / persistence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C8207C07-1877-107F-C3BE-5F946313C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2929081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0EE40751-85D4-57D6-030B-223E5BEE80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3498189" y="17722"/>
            <a:ext cx="2545001" cy="6837172"/>
          </a:xfrm>
          <a:custGeom>
            <a:avLst/>
            <a:gdLst>
              <a:gd name="connsiteX0" fmla="*/ 2518452 w 2545001"/>
              <a:gd name="connsiteY0" fmla="*/ 0 h 6837172"/>
              <a:gd name="connsiteX1" fmla="*/ 1701725 w 2545001"/>
              <a:gd name="connsiteY1" fmla="*/ 3172236 h 6837172"/>
              <a:gd name="connsiteX2" fmla="*/ 1361633 w 2545001"/>
              <a:gd name="connsiteY2" fmla="*/ 4439362 h 6837172"/>
              <a:gd name="connsiteX3" fmla="*/ 1178312 w 2545001"/>
              <a:gd name="connsiteY3" fmla="*/ 4524005 h 6837172"/>
              <a:gd name="connsiteX4" fmla="*/ 1067055 w 2545001"/>
              <a:gd name="connsiteY4" fmla="*/ 4330715 h 6837172"/>
              <a:gd name="connsiteX5" fmla="*/ 1324969 w 2545001"/>
              <a:gd name="connsiteY5" fmla="*/ 3379423 h 6837172"/>
              <a:gd name="connsiteX6" fmla="*/ 1307268 w 2545001"/>
              <a:gd name="connsiteY6" fmla="*/ 3240456 h 6837172"/>
              <a:gd name="connsiteX7" fmla="*/ 1196012 w 2545001"/>
              <a:gd name="connsiteY7" fmla="*/ 3154549 h 6837172"/>
              <a:gd name="connsiteX8" fmla="*/ 972233 w 2545001"/>
              <a:gd name="connsiteY8" fmla="*/ 3283409 h 6837172"/>
              <a:gd name="connsiteX9" fmla="*/ 580306 w 2545001"/>
              <a:gd name="connsiteY9" fmla="*/ 4728666 h 6837172"/>
              <a:gd name="connsiteX10" fmla="*/ 5057 w 2545001"/>
              <a:gd name="connsiteY10" fmla="*/ 6820750 h 6837172"/>
              <a:gd name="connsiteX11" fmla="*/ 0 w 2545001"/>
              <a:gd name="connsiteY11" fmla="*/ 6837173 h 6837172"/>
              <a:gd name="connsiteX12" fmla="*/ 26550 w 2545001"/>
              <a:gd name="connsiteY12" fmla="*/ 6837173 h 6837172"/>
              <a:gd name="connsiteX13" fmla="*/ 605591 w 2545001"/>
              <a:gd name="connsiteY13" fmla="*/ 4736246 h 6837172"/>
              <a:gd name="connsiteX14" fmla="*/ 997519 w 2545001"/>
              <a:gd name="connsiteY14" fmla="*/ 3290990 h 6837172"/>
              <a:gd name="connsiteX15" fmla="*/ 1190954 w 2545001"/>
              <a:gd name="connsiteY15" fmla="*/ 3179816 h 6837172"/>
              <a:gd name="connsiteX16" fmla="*/ 1285776 w 2545001"/>
              <a:gd name="connsiteY16" fmla="*/ 3253089 h 6837172"/>
              <a:gd name="connsiteX17" fmla="*/ 1300947 w 2545001"/>
              <a:gd name="connsiteY17" fmla="*/ 3373106 h 6837172"/>
              <a:gd name="connsiteX18" fmla="*/ 1043033 w 2545001"/>
              <a:gd name="connsiteY18" fmla="*/ 4324398 h 6837172"/>
              <a:gd name="connsiteX19" fmla="*/ 1171990 w 2545001"/>
              <a:gd name="connsiteY19" fmla="*/ 4548009 h 6837172"/>
              <a:gd name="connsiteX20" fmla="*/ 1385654 w 2545001"/>
              <a:gd name="connsiteY20" fmla="*/ 4448205 h 6837172"/>
              <a:gd name="connsiteX21" fmla="*/ 1385654 w 2545001"/>
              <a:gd name="connsiteY21" fmla="*/ 4446942 h 6837172"/>
              <a:gd name="connsiteX22" fmla="*/ 1725746 w 2545001"/>
              <a:gd name="connsiteY22" fmla="*/ 3178553 h 6837172"/>
              <a:gd name="connsiteX23" fmla="*/ 2545002 w 2545001"/>
              <a:gd name="connsiteY23" fmla="*/ 1263 h 6837172"/>
              <a:gd name="connsiteX24" fmla="*/ 2518452 w 2545001"/>
              <a:gd name="connsiteY24" fmla="*/ 0 h 6837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545001" h="6837172">
                <a:moveTo>
                  <a:pt x="2518452" y="0"/>
                </a:moveTo>
                <a:lnTo>
                  <a:pt x="1701725" y="3172236"/>
                </a:lnTo>
                <a:lnTo>
                  <a:pt x="1361633" y="4439362"/>
                </a:lnTo>
                <a:cubicBezTo>
                  <a:pt x="1328761" y="4508845"/>
                  <a:pt x="1251640" y="4544219"/>
                  <a:pt x="1178312" y="4524005"/>
                </a:cubicBezTo>
                <a:cubicBezTo>
                  <a:pt x="1094869" y="4501265"/>
                  <a:pt x="1044298" y="4414095"/>
                  <a:pt x="1067055" y="4330715"/>
                </a:cubicBezTo>
                <a:lnTo>
                  <a:pt x="1324969" y="3379423"/>
                </a:lnTo>
                <a:cubicBezTo>
                  <a:pt x="1337611" y="3332679"/>
                  <a:pt x="1331290" y="3283409"/>
                  <a:pt x="1307268" y="3240456"/>
                </a:cubicBezTo>
                <a:cubicBezTo>
                  <a:pt x="1283247" y="3197503"/>
                  <a:pt x="1244054" y="3167183"/>
                  <a:pt x="1196012" y="3154549"/>
                </a:cubicBezTo>
                <a:cubicBezTo>
                  <a:pt x="1098662" y="3128019"/>
                  <a:pt x="997519" y="3186133"/>
                  <a:pt x="972233" y="3283409"/>
                </a:cubicBezTo>
                <a:lnTo>
                  <a:pt x="580306" y="4728666"/>
                </a:lnTo>
                <a:lnTo>
                  <a:pt x="5057" y="6820750"/>
                </a:lnTo>
                <a:cubicBezTo>
                  <a:pt x="5057" y="6820750"/>
                  <a:pt x="1264" y="6833383"/>
                  <a:pt x="0" y="6837173"/>
                </a:cubicBezTo>
                <a:lnTo>
                  <a:pt x="26550" y="6837173"/>
                </a:lnTo>
                <a:lnTo>
                  <a:pt x="605591" y="4736246"/>
                </a:lnTo>
                <a:lnTo>
                  <a:pt x="997519" y="3290990"/>
                </a:lnTo>
                <a:cubicBezTo>
                  <a:pt x="1020276" y="3207609"/>
                  <a:pt x="1107512" y="3157076"/>
                  <a:pt x="1190954" y="3179816"/>
                </a:cubicBezTo>
                <a:cubicBezTo>
                  <a:pt x="1231411" y="3191186"/>
                  <a:pt x="1265547" y="3216453"/>
                  <a:pt x="1285776" y="3253089"/>
                </a:cubicBezTo>
                <a:cubicBezTo>
                  <a:pt x="1307268" y="3289726"/>
                  <a:pt x="1312326" y="3331416"/>
                  <a:pt x="1300947" y="3373106"/>
                </a:cubicBezTo>
                <a:lnTo>
                  <a:pt x="1043033" y="4324398"/>
                </a:lnTo>
                <a:cubicBezTo>
                  <a:pt x="1016483" y="4421675"/>
                  <a:pt x="1074640" y="4522742"/>
                  <a:pt x="1171990" y="4548009"/>
                </a:cubicBezTo>
                <a:cubicBezTo>
                  <a:pt x="1257961" y="4570749"/>
                  <a:pt x="1347725" y="4529059"/>
                  <a:pt x="1385654" y="4448205"/>
                </a:cubicBezTo>
                <a:lnTo>
                  <a:pt x="1385654" y="4446942"/>
                </a:lnTo>
                <a:lnTo>
                  <a:pt x="1725746" y="3178553"/>
                </a:lnTo>
                <a:lnTo>
                  <a:pt x="2545002" y="1263"/>
                </a:lnTo>
                <a:cubicBezTo>
                  <a:pt x="2536151" y="0"/>
                  <a:pt x="2527302" y="0"/>
                  <a:pt x="2518452" y="0"/>
                </a:cubicBezTo>
                <a:close/>
              </a:path>
            </a:pathLst>
          </a:custGeom>
          <a:solidFill>
            <a:schemeClr val="accent1"/>
          </a:solidFill>
          <a:ln w="12637" cap="flat">
            <a:noFill/>
            <a:prstDash val="solid"/>
            <a:miter/>
          </a:ln>
        </p:spPr>
        <p:txBody>
          <a:bodyPr rtlCol="0" anchor="ctr"/>
          <a:lstStyle/>
          <a:p>
            <a:endParaRPr lang="en-GB" noProof="0" dirty="0"/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7B26BA5C-66A2-B282-CA47-82FB2F59766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41885122"/>
              </p:ext>
            </p:extLst>
          </p:nvPr>
        </p:nvGraphicFramePr>
        <p:xfrm>
          <a:off x="6017018" y="1143481"/>
          <a:ext cx="5866902" cy="53406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8436199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7EB84C-7444-9D1E-BD27-EDE4B344B0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9746ADE3-B54E-1794-7569-7045C87BD3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64817" y="615070"/>
            <a:ext cx="6397871" cy="1518315"/>
          </a:xfrm>
        </p:spPr>
        <p:txBody>
          <a:bodyPr>
            <a:normAutofit/>
          </a:bodyPr>
          <a:lstStyle/>
          <a:p>
            <a:r>
              <a:rPr lang="en-GB" sz="3200" noProof="0" dirty="0"/>
              <a:t>Energy-Specific High-Value Targets</a:t>
            </a:r>
          </a:p>
        </p:txBody>
      </p:sp>
      <p:pic>
        <p:nvPicPr>
          <p:cNvPr id="8" name="Marcador de Posição da Imagem 7" descr="Uma imagem com captura de ecrã, círculo, luz&#10;&#10;Descrição gerada automaticamente">
            <a:extLst>
              <a:ext uri="{FF2B5EF4-FFF2-40B4-BE49-F238E27FC236}">
                <a16:creationId xmlns:a16="http://schemas.microsoft.com/office/drawing/2014/main" id="{30275C14-4432-76DD-E2D1-02355AF80740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 l="7439" r="7439"/>
          <a:stretch/>
        </p:blipFill>
        <p:spPr/>
      </p:pic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51326CC0-159D-E1A2-6B00-195922B790F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43190" y="2479936"/>
            <a:ext cx="5840730" cy="2878448"/>
          </a:xfrm>
        </p:spPr>
        <p:txBody>
          <a:bodyPr>
            <a:normAutofit fontScale="85000" lnSpcReduction="20000"/>
          </a:bodyPr>
          <a:lstStyle/>
          <a:p>
            <a:r>
              <a:rPr lang="en-GB" sz="2000" noProof="0" dirty="0"/>
              <a:t>SCADA control servers, HMIs</a:t>
            </a:r>
          </a:p>
          <a:p>
            <a:r>
              <a:rPr lang="en-GB" sz="2000" noProof="0" dirty="0"/>
              <a:t>PLC/RTU logic and firmware</a:t>
            </a:r>
          </a:p>
          <a:p>
            <a:r>
              <a:rPr lang="en-GB" sz="2000" noProof="0" dirty="0"/>
              <a:t>Safety systems (SIS)</a:t>
            </a:r>
          </a:p>
          <a:p>
            <a:r>
              <a:rPr lang="en-GB" sz="2000" noProof="0" dirty="0"/>
              <a:t>Substation automation networks</a:t>
            </a:r>
          </a:p>
          <a:p>
            <a:r>
              <a:rPr lang="en-GB" sz="2000" noProof="0" dirty="0"/>
              <a:t>DER / microgrid controllers</a:t>
            </a:r>
          </a:p>
          <a:p>
            <a:r>
              <a:rPr lang="en-GB" sz="2000" noProof="0" dirty="0"/>
              <a:t>EV charging backends &amp; protocols</a:t>
            </a:r>
          </a:p>
          <a:p>
            <a:r>
              <a:rPr lang="en-GB" sz="2000" noProof="0" dirty="0"/>
              <a:t>Smart meters / head-end systems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C34978D1-B01C-0BAF-8D2A-437401F252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2929081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C26CCC34-0B13-2D96-1B31-E22D60CB3C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3498189" y="17722"/>
            <a:ext cx="2545001" cy="6837172"/>
          </a:xfrm>
          <a:custGeom>
            <a:avLst/>
            <a:gdLst>
              <a:gd name="connsiteX0" fmla="*/ 2518452 w 2545001"/>
              <a:gd name="connsiteY0" fmla="*/ 0 h 6837172"/>
              <a:gd name="connsiteX1" fmla="*/ 1701725 w 2545001"/>
              <a:gd name="connsiteY1" fmla="*/ 3172236 h 6837172"/>
              <a:gd name="connsiteX2" fmla="*/ 1361633 w 2545001"/>
              <a:gd name="connsiteY2" fmla="*/ 4439362 h 6837172"/>
              <a:gd name="connsiteX3" fmla="*/ 1178312 w 2545001"/>
              <a:gd name="connsiteY3" fmla="*/ 4524005 h 6837172"/>
              <a:gd name="connsiteX4" fmla="*/ 1067055 w 2545001"/>
              <a:gd name="connsiteY4" fmla="*/ 4330715 h 6837172"/>
              <a:gd name="connsiteX5" fmla="*/ 1324969 w 2545001"/>
              <a:gd name="connsiteY5" fmla="*/ 3379423 h 6837172"/>
              <a:gd name="connsiteX6" fmla="*/ 1307268 w 2545001"/>
              <a:gd name="connsiteY6" fmla="*/ 3240456 h 6837172"/>
              <a:gd name="connsiteX7" fmla="*/ 1196012 w 2545001"/>
              <a:gd name="connsiteY7" fmla="*/ 3154549 h 6837172"/>
              <a:gd name="connsiteX8" fmla="*/ 972233 w 2545001"/>
              <a:gd name="connsiteY8" fmla="*/ 3283409 h 6837172"/>
              <a:gd name="connsiteX9" fmla="*/ 580306 w 2545001"/>
              <a:gd name="connsiteY9" fmla="*/ 4728666 h 6837172"/>
              <a:gd name="connsiteX10" fmla="*/ 5057 w 2545001"/>
              <a:gd name="connsiteY10" fmla="*/ 6820750 h 6837172"/>
              <a:gd name="connsiteX11" fmla="*/ 0 w 2545001"/>
              <a:gd name="connsiteY11" fmla="*/ 6837173 h 6837172"/>
              <a:gd name="connsiteX12" fmla="*/ 26550 w 2545001"/>
              <a:gd name="connsiteY12" fmla="*/ 6837173 h 6837172"/>
              <a:gd name="connsiteX13" fmla="*/ 605591 w 2545001"/>
              <a:gd name="connsiteY13" fmla="*/ 4736246 h 6837172"/>
              <a:gd name="connsiteX14" fmla="*/ 997519 w 2545001"/>
              <a:gd name="connsiteY14" fmla="*/ 3290990 h 6837172"/>
              <a:gd name="connsiteX15" fmla="*/ 1190954 w 2545001"/>
              <a:gd name="connsiteY15" fmla="*/ 3179816 h 6837172"/>
              <a:gd name="connsiteX16" fmla="*/ 1285776 w 2545001"/>
              <a:gd name="connsiteY16" fmla="*/ 3253089 h 6837172"/>
              <a:gd name="connsiteX17" fmla="*/ 1300947 w 2545001"/>
              <a:gd name="connsiteY17" fmla="*/ 3373106 h 6837172"/>
              <a:gd name="connsiteX18" fmla="*/ 1043033 w 2545001"/>
              <a:gd name="connsiteY18" fmla="*/ 4324398 h 6837172"/>
              <a:gd name="connsiteX19" fmla="*/ 1171990 w 2545001"/>
              <a:gd name="connsiteY19" fmla="*/ 4548009 h 6837172"/>
              <a:gd name="connsiteX20" fmla="*/ 1385654 w 2545001"/>
              <a:gd name="connsiteY20" fmla="*/ 4448205 h 6837172"/>
              <a:gd name="connsiteX21" fmla="*/ 1385654 w 2545001"/>
              <a:gd name="connsiteY21" fmla="*/ 4446942 h 6837172"/>
              <a:gd name="connsiteX22" fmla="*/ 1725746 w 2545001"/>
              <a:gd name="connsiteY22" fmla="*/ 3178553 h 6837172"/>
              <a:gd name="connsiteX23" fmla="*/ 2545002 w 2545001"/>
              <a:gd name="connsiteY23" fmla="*/ 1263 h 6837172"/>
              <a:gd name="connsiteX24" fmla="*/ 2518452 w 2545001"/>
              <a:gd name="connsiteY24" fmla="*/ 0 h 6837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545001" h="6837172">
                <a:moveTo>
                  <a:pt x="2518452" y="0"/>
                </a:moveTo>
                <a:lnTo>
                  <a:pt x="1701725" y="3172236"/>
                </a:lnTo>
                <a:lnTo>
                  <a:pt x="1361633" y="4439362"/>
                </a:lnTo>
                <a:cubicBezTo>
                  <a:pt x="1328761" y="4508845"/>
                  <a:pt x="1251640" y="4544219"/>
                  <a:pt x="1178312" y="4524005"/>
                </a:cubicBezTo>
                <a:cubicBezTo>
                  <a:pt x="1094869" y="4501265"/>
                  <a:pt x="1044298" y="4414095"/>
                  <a:pt x="1067055" y="4330715"/>
                </a:cubicBezTo>
                <a:lnTo>
                  <a:pt x="1324969" y="3379423"/>
                </a:lnTo>
                <a:cubicBezTo>
                  <a:pt x="1337611" y="3332679"/>
                  <a:pt x="1331290" y="3283409"/>
                  <a:pt x="1307268" y="3240456"/>
                </a:cubicBezTo>
                <a:cubicBezTo>
                  <a:pt x="1283247" y="3197503"/>
                  <a:pt x="1244054" y="3167183"/>
                  <a:pt x="1196012" y="3154549"/>
                </a:cubicBezTo>
                <a:cubicBezTo>
                  <a:pt x="1098662" y="3128019"/>
                  <a:pt x="997519" y="3186133"/>
                  <a:pt x="972233" y="3283409"/>
                </a:cubicBezTo>
                <a:lnTo>
                  <a:pt x="580306" y="4728666"/>
                </a:lnTo>
                <a:lnTo>
                  <a:pt x="5057" y="6820750"/>
                </a:lnTo>
                <a:cubicBezTo>
                  <a:pt x="5057" y="6820750"/>
                  <a:pt x="1264" y="6833383"/>
                  <a:pt x="0" y="6837173"/>
                </a:cubicBezTo>
                <a:lnTo>
                  <a:pt x="26550" y="6837173"/>
                </a:lnTo>
                <a:lnTo>
                  <a:pt x="605591" y="4736246"/>
                </a:lnTo>
                <a:lnTo>
                  <a:pt x="997519" y="3290990"/>
                </a:lnTo>
                <a:cubicBezTo>
                  <a:pt x="1020276" y="3207609"/>
                  <a:pt x="1107512" y="3157076"/>
                  <a:pt x="1190954" y="3179816"/>
                </a:cubicBezTo>
                <a:cubicBezTo>
                  <a:pt x="1231411" y="3191186"/>
                  <a:pt x="1265547" y="3216453"/>
                  <a:pt x="1285776" y="3253089"/>
                </a:cubicBezTo>
                <a:cubicBezTo>
                  <a:pt x="1307268" y="3289726"/>
                  <a:pt x="1312326" y="3331416"/>
                  <a:pt x="1300947" y="3373106"/>
                </a:cubicBezTo>
                <a:lnTo>
                  <a:pt x="1043033" y="4324398"/>
                </a:lnTo>
                <a:cubicBezTo>
                  <a:pt x="1016483" y="4421675"/>
                  <a:pt x="1074640" y="4522742"/>
                  <a:pt x="1171990" y="4548009"/>
                </a:cubicBezTo>
                <a:cubicBezTo>
                  <a:pt x="1257961" y="4570749"/>
                  <a:pt x="1347725" y="4529059"/>
                  <a:pt x="1385654" y="4448205"/>
                </a:cubicBezTo>
                <a:lnTo>
                  <a:pt x="1385654" y="4446942"/>
                </a:lnTo>
                <a:lnTo>
                  <a:pt x="1725746" y="3178553"/>
                </a:lnTo>
                <a:lnTo>
                  <a:pt x="2545002" y="1263"/>
                </a:lnTo>
                <a:cubicBezTo>
                  <a:pt x="2536151" y="0"/>
                  <a:pt x="2527302" y="0"/>
                  <a:pt x="2518452" y="0"/>
                </a:cubicBezTo>
                <a:close/>
              </a:path>
            </a:pathLst>
          </a:custGeom>
          <a:solidFill>
            <a:schemeClr val="accent1"/>
          </a:solidFill>
          <a:ln w="12637" cap="flat">
            <a:noFill/>
            <a:prstDash val="solid"/>
            <a:miter/>
          </a:ln>
        </p:spPr>
        <p:txBody>
          <a:bodyPr rtlCol="0" anchor="ctr"/>
          <a:lstStyle/>
          <a:p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4989247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B22A61-B34D-04C2-619C-0661D7D6DD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3B1F9043-F87D-847F-8F15-B7F42F35D0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64817" y="615070"/>
            <a:ext cx="6397871" cy="1518315"/>
          </a:xfrm>
        </p:spPr>
        <p:txBody>
          <a:bodyPr>
            <a:normAutofit/>
          </a:bodyPr>
          <a:lstStyle/>
          <a:p>
            <a:r>
              <a:rPr lang="en-GB" sz="3200" noProof="0" dirty="0"/>
              <a:t>Vulnerabilities: Why OT/ICS Is Different</a:t>
            </a:r>
          </a:p>
        </p:txBody>
      </p:sp>
      <p:pic>
        <p:nvPicPr>
          <p:cNvPr id="8" name="Marcador de Posição da Imagem 7" descr="Uma imagem com captura de ecrã, círculo, luz&#10;&#10;Descrição gerada automaticamente">
            <a:extLst>
              <a:ext uri="{FF2B5EF4-FFF2-40B4-BE49-F238E27FC236}">
                <a16:creationId xmlns:a16="http://schemas.microsoft.com/office/drawing/2014/main" id="{3946650D-48F6-DE47-0A47-9FC756CC3D95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 l="7439" r="7439"/>
          <a:stretch/>
        </p:blipFill>
        <p:spPr/>
      </p:pic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16B3402D-EF2E-A2FC-6AA7-E9E14EA03C2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43190" y="2479936"/>
            <a:ext cx="5840730" cy="2878448"/>
          </a:xfrm>
        </p:spPr>
        <p:txBody>
          <a:bodyPr>
            <a:normAutofit/>
          </a:bodyPr>
          <a:lstStyle/>
          <a:p>
            <a:r>
              <a:rPr lang="en-GB" sz="2000" noProof="0" dirty="0"/>
              <a:t>Long lifecycles, legacy protocols, limited patch windows</a:t>
            </a:r>
          </a:p>
          <a:p>
            <a:r>
              <a:rPr lang="en-GB" sz="2000" noProof="0" dirty="0"/>
              <a:t>Vendor dependencies and certification constraints</a:t>
            </a:r>
          </a:p>
          <a:p>
            <a:r>
              <a:rPr lang="en-GB" sz="2000" noProof="0" dirty="0"/>
              <a:t>Real-time and safety constraints</a:t>
            </a:r>
          </a:p>
          <a:p>
            <a:r>
              <a:rPr lang="en-GB" sz="2000" noProof="0" dirty="0"/>
              <a:t>“Security by isolation” assumptions that no longer hold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F9B49FD0-0CCA-C735-CBED-B31C5687FB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2929081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5FB140C0-F52C-424F-CB32-F70AA3B3D6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3498189" y="17722"/>
            <a:ext cx="2545001" cy="6837172"/>
          </a:xfrm>
          <a:custGeom>
            <a:avLst/>
            <a:gdLst>
              <a:gd name="connsiteX0" fmla="*/ 2518452 w 2545001"/>
              <a:gd name="connsiteY0" fmla="*/ 0 h 6837172"/>
              <a:gd name="connsiteX1" fmla="*/ 1701725 w 2545001"/>
              <a:gd name="connsiteY1" fmla="*/ 3172236 h 6837172"/>
              <a:gd name="connsiteX2" fmla="*/ 1361633 w 2545001"/>
              <a:gd name="connsiteY2" fmla="*/ 4439362 h 6837172"/>
              <a:gd name="connsiteX3" fmla="*/ 1178312 w 2545001"/>
              <a:gd name="connsiteY3" fmla="*/ 4524005 h 6837172"/>
              <a:gd name="connsiteX4" fmla="*/ 1067055 w 2545001"/>
              <a:gd name="connsiteY4" fmla="*/ 4330715 h 6837172"/>
              <a:gd name="connsiteX5" fmla="*/ 1324969 w 2545001"/>
              <a:gd name="connsiteY5" fmla="*/ 3379423 h 6837172"/>
              <a:gd name="connsiteX6" fmla="*/ 1307268 w 2545001"/>
              <a:gd name="connsiteY6" fmla="*/ 3240456 h 6837172"/>
              <a:gd name="connsiteX7" fmla="*/ 1196012 w 2545001"/>
              <a:gd name="connsiteY7" fmla="*/ 3154549 h 6837172"/>
              <a:gd name="connsiteX8" fmla="*/ 972233 w 2545001"/>
              <a:gd name="connsiteY8" fmla="*/ 3283409 h 6837172"/>
              <a:gd name="connsiteX9" fmla="*/ 580306 w 2545001"/>
              <a:gd name="connsiteY9" fmla="*/ 4728666 h 6837172"/>
              <a:gd name="connsiteX10" fmla="*/ 5057 w 2545001"/>
              <a:gd name="connsiteY10" fmla="*/ 6820750 h 6837172"/>
              <a:gd name="connsiteX11" fmla="*/ 0 w 2545001"/>
              <a:gd name="connsiteY11" fmla="*/ 6837173 h 6837172"/>
              <a:gd name="connsiteX12" fmla="*/ 26550 w 2545001"/>
              <a:gd name="connsiteY12" fmla="*/ 6837173 h 6837172"/>
              <a:gd name="connsiteX13" fmla="*/ 605591 w 2545001"/>
              <a:gd name="connsiteY13" fmla="*/ 4736246 h 6837172"/>
              <a:gd name="connsiteX14" fmla="*/ 997519 w 2545001"/>
              <a:gd name="connsiteY14" fmla="*/ 3290990 h 6837172"/>
              <a:gd name="connsiteX15" fmla="*/ 1190954 w 2545001"/>
              <a:gd name="connsiteY15" fmla="*/ 3179816 h 6837172"/>
              <a:gd name="connsiteX16" fmla="*/ 1285776 w 2545001"/>
              <a:gd name="connsiteY16" fmla="*/ 3253089 h 6837172"/>
              <a:gd name="connsiteX17" fmla="*/ 1300947 w 2545001"/>
              <a:gd name="connsiteY17" fmla="*/ 3373106 h 6837172"/>
              <a:gd name="connsiteX18" fmla="*/ 1043033 w 2545001"/>
              <a:gd name="connsiteY18" fmla="*/ 4324398 h 6837172"/>
              <a:gd name="connsiteX19" fmla="*/ 1171990 w 2545001"/>
              <a:gd name="connsiteY19" fmla="*/ 4548009 h 6837172"/>
              <a:gd name="connsiteX20" fmla="*/ 1385654 w 2545001"/>
              <a:gd name="connsiteY20" fmla="*/ 4448205 h 6837172"/>
              <a:gd name="connsiteX21" fmla="*/ 1385654 w 2545001"/>
              <a:gd name="connsiteY21" fmla="*/ 4446942 h 6837172"/>
              <a:gd name="connsiteX22" fmla="*/ 1725746 w 2545001"/>
              <a:gd name="connsiteY22" fmla="*/ 3178553 h 6837172"/>
              <a:gd name="connsiteX23" fmla="*/ 2545002 w 2545001"/>
              <a:gd name="connsiteY23" fmla="*/ 1263 h 6837172"/>
              <a:gd name="connsiteX24" fmla="*/ 2518452 w 2545001"/>
              <a:gd name="connsiteY24" fmla="*/ 0 h 6837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545001" h="6837172">
                <a:moveTo>
                  <a:pt x="2518452" y="0"/>
                </a:moveTo>
                <a:lnTo>
                  <a:pt x="1701725" y="3172236"/>
                </a:lnTo>
                <a:lnTo>
                  <a:pt x="1361633" y="4439362"/>
                </a:lnTo>
                <a:cubicBezTo>
                  <a:pt x="1328761" y="4508845"/>
                  <a:pt x="1251640" y="4544219"/>
                  <a:pt x="1178312" y="4524005"/>
                </a:cubicBezTo>
                <a:cubicBezTo>
                  <a:pt x="1094869" y="4501265"/>
                  <a:pt x="1044298" y="4414095"/>
                  <a:pt x="1067055" y="4330715"/>
                </a:cubicBezTo>
                <a:lnTo>
                  <a:pt x="1324969" y="3379423"/>
                </a:lnTo>
                <a:cubicBezTo>
                  <a:pt x="1337611" y="3332679"/>
                  <a:pt x="1331290" y="3283409"/>
                  <a:pt x="1307268" y="3240456"/>
                </a:cubicBezTo>
                <a:cubicBezTo>
                  <a:pt x="1283247" y="3197503"/>
                  <a:pt x="1244054" y="3167183"/>
                  <a:pt x="1196012" y="3154549"/>
                </a:cubicBezTo>
                <a:cubicBezTo>
                  <a:pt x="1098662" y="3128019"/>
                  <a:pt x="997519" y="3186133"/>
                  <a:pt x="972233" y="3283409"/>
                </a:cubicBezTo>
                <a:lnTo>
                  <a:pt x="580306" y="4728666"/>
                </a:lnTo>
                <a:lnTo>
                  <a:pt x="5057" y="6820750"/>
                </a:lnTo>
                <a:cubicBezTo>
                  <a:pt x="5057" y="6820750"/>
                  <a:pt x="1264" y="6833383"/>
                  <a:pt x="0" y="6837173"/>
                </a:cubicBezTo>
                <a:lnTo>
                  <a:pt x="26550" y="6837173"/>
                </a:lnTo>
                <a:lnTo>
                  <a:pt x="605591" y="4736246"/>
                </a:lnTo>
                <a:lnTo>
                  <a:pt x="997519" y="3290990"/>
                </a:lnTo>
                <a:cubicBezTo>
                  <a:pt x="1020276" y="3207609"/>
                  <a:pt x="1107512" y="3157076"/>
                  <a:pt x="1190954" y="3179816"/>
                </a:cubicBezTo>
                <a:cubicBezTo>
                  <a:pt x="1231411" y="3191186"/>
                  <a:pt x="1265547" y="3216453"/>
                  <a:pt x="1285776" y="3253089"/>
                </a:cubicBezTo>
                <a:cubicBezTo>
                  <a:pt x="1307268" y="3289726"/>
                  <a:pt x="1312326" y="3331416"/>
                  <a:pt x="1300947" y="3373106"/>
                </a:cubicBezTo>
                <a:lnTo>
                  <a:pt x="1043033" y="4324398"/>
                </a:lnTo>
                <a:cubicBezTo>
                  <a:pt x="1016483" y="4421675"/>
                  <a:pt x="1074640" y="4522742"/>
                  <a:pt x="1171990" y="4548009"/>
                </a:cubicBezTo>
                <a:cubicBezTo>
                  <a:pt x="1257961" y="4570749"/>
                  <a:pt x="1347725" y="4529059"/>
                  <a:pt x="1385654" y="4448205"/>
                </a:cubicBezTo>
                <a:lnTo>
                  <a:pt x="1385654" y="4446942"/>
                </a:lnTo>
                <a:lnTo>
                  <a:pt x="1725746" y="3178553"/>
                </a:lnTo>
                <a:lnTo>
                  <a:pt x="2545002" y="1263"/>
                </a:lnTo>
                <a:cubicBezTo>
                  <a:pt x="2536151" y="0"/>
                  <a:pt x="2527302" y="0"/>
                  <a:pt x="2518452" y="0"/>
                </a:cubicBezTo>
                <a:close/>
              </a:path>
            </a:pathLst>
          </a:custGeom>
          <a:solidFill>
            <a:schemeClr val="accent1"/>
          </a:solidFill>
          <a:ln w="12637" cap="flat">
            <a:noFill/>
            <a:prstDash val="solid"/>
            <a:miter/>
          </a:ln>
        </p:spPr>
        <p:txBody>
          <a:bodyPr rtlCol="0" anchor="ctr"/>
          <a:lstStyle/>
          <a:p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892483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F34B49-E7B9-ADAD-E578-EAB9187828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67B46491-405F-391E-4262-6A3A1F41B0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64817" y="615070"/>
            <a:ext cx="6397871" cy="1518315"/>
          </a:xfrm>
        </p:spPr>
        <p:txBody>
          <a:bodyPr>
            <a:normAutofit/>
          </a:bodyPr>
          <a:lstStyle/>
          <a:p>
            <a:r>
              <a:rPr lang="en-GB" sz="3200" noProof="0" dirty="0"/>
              <a:t>Common OT Vulnerability Classes</a:t>
            </a:r>
          </a:p>
        </p:txBody>
      </p:sp>
      <p:pic>
        <p:nvPicPr>
          <p:cNvPr id="8" name="Marcador de Posição da Imagem 7" descr="Uma imagem com captura de ecrã, círculo, luz&#10;&#10;Descrição gerada automaticamente">
            <a:extLst>
              <a:ext uri="{FF2B5EF4-FFF2-40B4-BE49-F238E27FC236}">
                <a16:creationId xmlns:a16="http://schemas.microsoft.com/office/drawing/2014/main" id="{15C308B9-F9C5-24B3-FB28-F536A7FCE3FB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 l="7439" r="7439"/>
          <a:stretch/>
        </p:blipFill>
        <p:spPr/>
      </p:pic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3455B983-3CBF-E217-037F-136767B27B9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43190" y="2479936"/>
            <a:ext cx="5840730" cy="2878448"/>
          </a:xfrm>
        </p:spPr>
        <p:txBody>
          <a:bodyPr>
            <a:normAutofit fontScale="92500" lnSpcReduction="20000"/>
          </a:bodyPr>
          <a:lstStyle/>
          <a:p>
            <a:r>
              <a:rPr lang="en-GB" sz="2000" noProof="0" dirty="0"/>
              <a:t>Weak authentication / shared accounts</a:t>
            </a:r>
          </a:p>
          <a:p>
            <a:r>
              <a:rPr lang="en-GB" sz="2000" noProof="0" dirty="0"/>
              <a:t>Flat networks and missing segmentation</a:t>
            </a:r>
          </a:p>
          <a:p>
            <a:r>
              <a:rPr lang="en-GB" sz="2000" noProof="0" dirty="0"/>
              <a:t>Unmonitored remote access</a:t>
            </a:r>
          </a:p>
          <a:p>
            <a:r>
              <a:rPr lang="en-GB" sz="2000" noProof="0" dirty="0"/>
              <a:t>Insecure engineering workstation practices</a:t>
            </a:r>
          </a:p>
          <a:p>
            <a:r>
              <a:rPr lang="en-GB" sz="2000" noProof="0" dirty="0"/>
              <a:t>Insecure protocols / plaintext control traffic</a:t>
            </a:r>
          </a:p>
          <a:p>
            <a:r>
              <a:rPr lang="en-GB" sz="2000" noProof="0" dirty="0"/>
              <a:t>Weak change management (logic changes not tracked)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B12649F6-B815-0DD2-51B2-83DAA4D5C5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2929081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BEBD5CC4-0F6C-855A-E119-F612439B3D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3498189" y="17722"/>
            <a:ext cx="2545001" cy="6837172"/>
          </a:xfrm>
          <a:custGeom>
            <a:avLst/>
            <a:gdLst>
              <a:gd name="connsiteX0" fmla="*/ 2518452 w 2545001"/>
              <a:gd name="connsiteY0" fmla="*/ 0 h 6837172"/>
              <a:gd name="connsiteX1" fmla="*/ 1701725 w 2545001"/>
              <a:gd name="connsiteY1" fmla="*/ 3172236 h 6837172"/>
              <a:gd name="connsiteX2" fmla="*/ 1361633 w 2545001"/>
              <a:gd name="connsiteY2" fmla="*/ 4439362 h 6837172"/>
              <a:gd name="connsiteX3" fmla="*/ 1178312 w 2545001"/>
              <a:gd name="connsiteY3" fmla="*/ 4524005 h 6837172"/>
              <a:gd name="connsiteX4" fmla="*/ 1067055 w 2545001"/>
              <a:gd name="connsiteY4" fmla="*/ 4330715 h 6837172"/>
              <a:gd name="connsiteX5" fmla="*/ 1324969 w 2545001"/>
              <a:gd name="connsiteY5" fmla="*/ 3379423 h 6837172"/>
              <a:gd name="connsiteX6" fmla="*/ 1307268 w 2545001"/>
              <a:gd name="connsiteY6" fmla="*/ 3240456 h 6837172"/>
              <a:gd name="connsiteX7" fmla="*/ 1196012 w 2545001"/>
              <a:gd name="connsiteY7" fmla="*/ 3154549 h 6837172"/>
              <a:gd name="connsiteX8" fmla="*/ 972233 w 2545001"/>
              <a:gd name="connsiteY8" fmla="*/ 3283409 h 6837172"/>
              <a:gd name="connsiteX9" fmla="*/ 580306 w 2545001"/>
              <a:gd name="connsiteY9" fmla="*/ 4728666 h 6837172"/>
              <a:gd name="connsiteX10" fmla="*/ 5057 w 2545001"/>
              <a:gd name="connsiteY10" fmla="*/ 6820750 h 6837172"/>
              <a:gd name="connsiteX11" fmla="*/ 0 w 2545001"/>
              <a:gd name="connsiteY11" fmla="*/ 6837173 h 6837172"/>
              <a:gd name="connsiteX12" fmla="*/ 26550 w 2545001"/>
              <a:gd name="connsiteY12" fmla="*/ 6837173 h 6837172"/>
              <a:gd name="connsiteX13" fmla="*/ 605591 w 2545001"/>
              <a:gd name="connsiteY13" fmla="*/ 4736246 h 6837172"/>
              <a:gd name="connsiteX14" fmla="*/ 997519 w 2545001"/>
              <a:gd name="connsiteY14" fmla="*/ 3290990 h 6837172"/>
              <a:gd name="connsiteX15" fmla="*/ 1190954 w 2545001"/>
              <a:gd name="connsiteY15" fmla="*/ 3179816 h 6837172"/>
              <a:gd name="connsiteX16" fmla="*/ 1285776 w 2545001"/>
              <a:gd name="connsiteY16" fmla="*/ 3253089 h 6837172"/>
              <a:gd name="connsiteX17" fmla="*/ 1300947 w 2545001"/>
              <a:gd name="connsiteY17" fmla="*/ 3373106 h 6837172"/>
              <a:gd name="connsiteX18" fmla="*/ 1043033 w 2545001"/>
              <a:gd name="connsiteY18" fmla="*/ 4324398 h 6837172"/>
              <a:gd name="connsiteX19" fmla="*/ 1171990 w 2545001"/>
              <a:gd name="connsiteY19" fmla="*/ 4548009 h 6837172"/>
              <a:gd name="connsiteX20" fmla="*/ 1385654 w 2545001"/>
              <a:gd name="connsiteY20" fmla="*/ 4448205 h 6837172"/>
              <a:gd name="connsiteX21" fmla="*/ 1385654 w 2545001"/>
              <a:gd name="connsiteY21" fmla="*/ 4446942 h 6837172"/>
              <a:gd name="connsiteX22" fmla="*/ 1725746 w 2545001"/>
              <a:gd name="connsiteY22" fmla="*/ 3178553 h 6837172"/>
              <a:gd name="connsiteX23" fmla="*/ 2545002 w 2545001"/>
              <a:gd name="connsiteY23" fmla="*/ 1263 h 6837172"/>
              <a:gd name="connsiteX24" fmla="*/ 2518452 w 2545001"/>
              <a:gd name="connsiteY24" fmla="*/ 0 h 6837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545001" h="6837172">
                <a:moveTo>
                  <a:pt x="2518452" y="0"/>
                </a:moveTo>
                <a:lnTo>
                  <a:pt x="1701725" y="3172236"/>
                </a:lnTo>
                <a:lnTo>
                  <a:pt x="1361633" y="4439362"/>
                </a:lnTo>
                <a:cubicBezTo>
                  <a:pt x="1328761" y="4508845"/>
                  <a:pt x="1251640" y="4544219"/>
                  <a:pt x="1178312" y="4524005"/>
                </a:cubicBezTo>
                <a:cubicBezTo>
                  <a:pt x="1094869" y="4501265"/>
                  <a:pt x="1044298" y="4414095"/>
                  <a:pt x="1067055" y="4330715"/>
                </a:cubicBezTo>
                <a:lnTo>
                  <a:pt x="1324969" y="3379423"/>
                </a:lnTo>
                <a:cubicBezTo>
                  <a:pt x="1337611" y="3332679"/>
                  <a:pt x="1331290" y="3283409"/>
                  <a:pt x="1307268" y="3240456"/>
                </a:cubicBezTo>
                <a:cubicBezTo>
                  <a:pt x="1283247" y="3197503"/>
                  <a:pt x="1244054" y="3167183"/>
                  <a:pt x="1196012" y="3154549"/>
                </a:cubicBezTo>
                <a:cubicBezTo>
                  <a:pt x="1098662" y="3128019"/>
                  <a:pt x="997519" y="3186133"/>
                  <a:pt x="972233" y="3283409"/>
                </a:cubicBezTo>
                <a:lnTo>
                  <a:pt x="580306" y="4728666"/>
                </a:lnTo>
                <a:lnTo>
                  <a:pt x="5057" y="6820750"/>
                </a:lnTo>
                <a:cubicBezTo>
                  <a:pt x="5057" y="6820750"/>
                  <a:pt x="1264" y="6833383"/>
                  <a:pt x="0" y="6837173"/>
                </a:cubicBezTo>
                <a:lnTo>
                  <a:pt x="26550" y="6837173"/>
                </a:lnTo>
                <a:lnTo>
                  <a:pt x="605591" y="4736246"/>
                </a:lnTo>
                <a:lnTo>
                  <a:pt x="997519" y="3290990"/>
                </a:lnTo>
                <a:cubicBezTo>
                  <a:pt x="1020276" y="3207609"/>
                  <a:pt x="1107512" y="3157076"/>
                  <a:pt x="1190954" y="3179816"/>
                </a:cubicBezTo>
                <a:cubicBezTo>
                  <a:pt x="1231411" y="3191186"/>
                  <a:pt x="1265547" y="3216453"/>
                  <a:pt x="1285776" y="3253089"/>
                </a:cubicBezTo>
                <a:cubicBezTo>
                  <a:pt x="1307268" y="3289726"/>
                  <a:pt x="1312326" y="3331416"/>
                  <a:pt x="1300947" y="3373106"/>
                </a:cubicBezTo>
                <a:lnTo>
                  <a:pt x="1043033" y="4324398"/>
                </a:lnTo>
                <a:cubicBezTo>
                  <a:pt x="1016483" y="4421675"/>
                  <a:pt x="1074640" y="4522742"/>
                  <a:pt x="1171990" y="4548009"/>
                </a:cubicBezTo>
                <a:cubicBezTo>
                  <a:pt x="1257961" y="4570749"/>
                  <a:pt x="1347725" y="4529059"/>
                  <a:pt x="1385654" y="4448205"/>
                </a:cubicBezTo>
                <a:lnTo>
                  <a:pt x="1385654" y="4446942"/>
                </a:lnTo>
                <a:lnTo>
                  <a:pt x="1725746" y="3178553"/>
                </a:lnTo>
                <a:lnTo>
                  <a:pt x="2545002" y="1263"/>
                </a:lnTo>
                <a:cubicBezTo>
                  <a:pt x="2536151" y="0"/>
                  <a:pt x="2527302" y="0"/>
                  <a:pt x="2518452" y="0"/>
                </a:cubicBezTo>
                <a:close/>
              </a:path>
            </a:pathLst>
          </a:custGeom>
          <a:solidFill>
            <a:schemeClr val="accent1"/>
          </a:solidFill>
          <a:ln w="12637" cap="flat">
            <a:noFill/>
            <a:prstDash val="solid"/>
            <a:miter/>
          </a:ln>
        </p:spPr>
        <p:txBody>
          <a:bodyPr rtlCol="0" anchor="ctr"/>
          <a:lstStyle/>
          <a:p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2304477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B8F6E1-5AA3-56D1-5C02-0480408648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57C5D577-4BD1-F024-1936-678F6CA90F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64817" y="615070"/>
            <a:ext cx="6397871" cy="1518315"/>
          </a:xfrm>
        </p:spPr>
        <p:txBody>
          <a:bodyPr>
            <a:normAutofit/>
          </a:bodyPr>
          <a:lstStyle/>
          <a:p>
            <a:r>
              <a:rPr lang="en-GB" sz="3200" noProof="0" dirty="0"/>
              <a:t>Vulnerabilities in the Supply Chain</a:t>
            </a:r>
          </a:p>
        </p:txBody>
      </p:sp>
      <p:pic>
        <p:nvPicPr>
          <p:cNvPr id="8" name="Marcador de Posição da Imagem 7" descr="Uma imagem com captura de ecrã, círculo, luz&#10;&#10;Descrição gerada automaticamente">
            <a:extLst>
              <a:ext uri="{FF2B5EF4-FFF2-40B4-BE49-F238E27FC236}">
                <a16:creationId xmlns:a16="http://schemas.microsoft.com/office/drawing/2014/main" id="{E28D1ECB-882F-306D-B555-F203E1111806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 l="7439" r="7439"/>
          <a:stretch/>
        </p:blipFill>
        <p:spPr/>
      </p:pic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C80B8DD0-A459-35D1-F234-BD6D0546241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43190" y="2479936"/>
            <a:ext cx="5840730" cy="2878448"/>
          </a:xfrm>
        </p:spPr>
        <p:txBody>
          <a:bodyPr>
            <a:normAutofit/>
          </a:bodyPr>
          <a:lstStyle/>
          <a:p>
            <a:r>
              <a:rPr lang="en-GB" sz="2000" noProof="0" dirty="0"/>
              <a:t>Compromised updates/tools</a:t>
            </a:r>
          </a:p>
          <a:p>
            <a:r>
              <a:rPr lang="en-GB" sz="2000" noProof="0" dirty="0"/>
              <a:t>Vendor remote support channels</a:t>
            </a:r>
          </a:p>
          <a:p>
            <a:r>
              <a:rPr lang="en-GB" sz="2000" noProof="0" dirty="0"/>
              <a:t>Third-party integrators and contractors</a:t>
            </a:r>
          </a:p>
          <a:p>
            <a:r>
              <a:rPr lang="en-GB" sz="2000" noProof="0" dirty="0"/>
              <a:t>Embedded components and firmware provenance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84FE6FD2-1334-821F-C4F0-892105EBD3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2929081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7ADD6898-95D1-E1CE-4A4A-9218BF89B2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3498189" y="17722"/>
            <a:ext cx="2545001" cy="6837172"/>
          </a:xfrm>
          <a:custGeom>
            <a:avLst/>
            <a:gdLst>
              <a:gd name="connsiteX0" fmla="*/ 2518452 w 2545001"/>
              <a:gd name="connsiteY0" fmla="*/ 0 h 6837172"/>
              <a:gd name="connsiteX1" fmla="*/ 1701725 w 2545001"/>
              <a:gd name="connsiteY1" fmla="*/ 3172236 h 6837172"/>
              <a:gd name="connsiteX2" fmla="*/ 1361633 w 2545001"/>
              <a:gd name="connsiteY2" fmla="*/ 4439362 h 6837172"/>
              <a:gd name="connsiteX3" fmla="*/ 1178312 w 2545001"/>
              <a:gd name="connsiteY3" fmla="*/ 4524005 h 6837172"/>
              <a:gd name="connsiteX4" fmla="*/ 1067055 w 2545001"/>
              <a:gd name="connsiteY4" fmla="*/ 4330715 h 6837172"/>
              <a:gd name="connsiteX5" fmla="*/ 1324969 w 2545001"/>
              <a:gd name="connsiteY5" fmla="*/ 3379423 h 6837172"/>
              <a:gd name="connsiteX6" fmla="*/ 1307268 w 2545001"/>
              <a:gd name="connsiteY6" fmla="*/ 3240456 h 6837172"/>
              <a:gd name="connsiteX7" fmla="*/ 1196012 w 2545001"/>
              <a:gd name="connsiteY7" fmla="*/ 3154549 h 6837172"/>
              <a:gd name="connsiteX8" fmla="*/ 972233 w 2545001"/>
              <a:gd name="connsiteY8" fmla="*/ 3283409 h 6837172"/>
              <a:gd name="connsiteX9" fmla="*/ 580306 w 2545001"/>
              <a:gd name="connsiteY9" fmla="*/ 4728666 h 6837172"/>
              <a:gd name="connsiteX10" fmla="*/ 5057 w 2545001"/>
              <a:gd name="connsiteY10" fmla="*/ 6820750 h 6837172"/>
              <a:gd name="connsiteX11" fmla="*/ 0 w 2545001"/>
              <a:gd name="connsiteY11" fmla="*/ 6837173 h 6837172"/>
              <a:gd name="connsiteX12" fmla="*/ 26550 w 2545001"/>
              <a:gd name="connsiteY12" fmla="*/ 6837173 h 6837172"/>
              <a:gd name="connsiteX13" fmla="*/ 605591 w 2545001"/>
              <a:gd name="connsiteY13" fmla="*/ 4736246 h 6837172"/>
              <a:gd name="connsiteX14" fmla="*/ 997519 w 2545001"/>
              <a:gd name="connsiteY14" fmla="*/ 3290990 h 6837172"/>
              <a:gd name="connsiteX15" fmla="*/ 1190954 w 2545001"/>
              <a:gd name="connsiteY15" fmla="*/ 3179816 h 6837172"/>
              <a:gd name="connsiteX16" fmla="*/ 1285776 w 2545001"/>
              <a:gd name="connsiteY16" fmla="*/ 3253089 h 6837172"/>
              <a:gd name="connsiteX17" fmla="*/ 1300947 w 2545001"/>
              <a:gd name="connsiteY17" fmla="*/ 3373106 h 6837172"/>
              <a:gd name="connsiteX18" fmla="*/ 1043033 w 2545001"/>
              <a:gd name="connsiteY18" fmla="*/ 4324398 h 6837172"/>
              <a:gd name="connsiteX19" fmla="*/ 1171990 w 2545001"/>
              <a:gd name="connsiteY19" fmla="*/ 4548009 h 6837172"/>
              <a:gd name="connsiteX20" fmla="*/ 1385654 w 2545001"/>
              <a:gd name="connsiteY20" fmla="*/ 4448205 h 6837172"/>
              <a:gd name="connsiteX21" fmla="*/ 1385654 w 2545001"/>
              <a:gd name="connsiteY21" fmla="*/ 4446942 h 6837172"/>
              <a:gd name="connsiteX22" fmla="*/ 1725746 w 2545001"/>
              <a:gd name="connsiteY22" fmla="*/ 3178553 h 6837172"/>
              <a:gd name="connsiteX23" fmla="*/ 2545002 w 2545001"/>
              <a:gd name="connsiteY23" fmla="*/ 1263 h 6837172"/>
              <a:gd name="connsiteX24" fmla="*/ 2518452 w 2545001"/>
              <a:gd name="connsiteY24" fmla="*/ 0 h 6837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545001" h="6837172">
                <a:moveTo>
                  <a:pt x="2518452" y="0"/>
                </a:moveTo>
                <a:lnTo>
                  <a:pt x="1701725" y="3172236"/>
                </a:lnTo>
                <a:lnTo>
                  <a:pt x="1361633" y="4439362"/>
                </a:lnTo>
                <a:cubicBezTo>
                  <a:pt x="1328761" y="4508845"/>
                  <a:pt x="1251640" y="4544219"/>
                  <a:pt x="1178312" y="4524005"/>
                </a:cubicBezTo>
                <a:cubicBezTo>
                  <a:pt x="1094869" y="4501265"/>
                  <a:pt x="1044298" y="4414095"/>
                  <a:pt x="1067055" y="4330715"/>
                </a:cubicBezTo>
                <a:lnTo>
                  <a:pt x="1324969" y="3379423"/>
                </a:lnTo>
                <a:cubicBezTo>
                  <a:pt x="1337611" y="3332679"/>
                  <a:pt x="1331290" y="3283409"/>
                  <a:pt x="1307268" y="3240456"/>
                </a:cubicBezTo>
                <a:cubicBezTo>
                  <a:pt x="1283247" y="3197503"/>
                  <a:pt x="1244054" y="3167183"/>
                  <a:pt x="1196012" y="3154549"/>
                </a:cubicBezTo>
                <a:cubicBezTo>
                  <a:pt x="1098662" y="3128019"/>
                  <a:pt x="997519" y="3186133"/>
                  <a:pt x="972233" y="3283409"/>
                </a:cubicBezTo>
                <a:lnTo>
                  <a:pt x="580306" y="4728666"/>
                </a:lnTo>
                <a:lnTo>
                  <a:pt x="5057" y="6820750"/>
                </a:lnTo>
                <a:cubicBezTo>
                  <a:pt x="5057" y="6820750"/>
                  <a:pt x="1264" y="6833383"/>
                  <a:pt x="0" y="6837173"/>
                </a:cubicBezTo>
                <a:lnTo>
                  <a:pt x="26550" y="6837173"/>
                </a:lnTo>
                <a:lnTo>
                  <a:pt x="605591" y="4736246"/>
                </a:lnTo>
                <a:lnTo>
                  <a:pt x="997519" y="3290990"/>
                </a:lnTo>
                <a:cubicBezTo>
                  <a:pt x="1020276" y="3207609"/>
                  <a:pt x="1107512" y="3157076"/>
                  <a:pt x="1190954" y="3179816"/>
                </a:cubicBezTo>
                <a:cubicBezTo>
                  <a:pt x="1231411" y="3191186"/>
                  <a:pt x="1265547" y="3216453"/>
                  <a:pt x="1285776" y="3253089"/>
                </a:cubicBezTo>
                <a:cubicBezTo>
                  <a:pt x="1307268" y="3289726"/>
                  <a:pt x="1312326" y="3331416"/>
                  <a:pt x="1300947" y="3373106"/>
                </a:cubicBezTo>
                <a:lnTo>
                  <a:pt x="1043033" y="4324398"/>
                </a:lnTo>
                <a:cubicBezTo>
                  <a:pt x="1016483" y="4421675"/>
                  <a:pt x="1074640" y="4522742"/>
                  <a:pt x="1171990" y="4548009"/>
                </a:cubicBezTo>
                <a:cubicBezTo>
                  <a:pt x="1257961" y="4570749"/>
                  <a:pt x="1347725" y="4529059"/>
                  <a:pt x="1385654" y="4448205"/>
                </a:cubicBezTo>
                <a:lnTo>
                  <a:pt x="1385654" y="4446942"/>
                </a:lnTo>
                <a:lnTo>
                  <a:pt x="1725746" y="3178553"/>
                </a:lnTo>
                <a:lnTo>
                  <a:pt x="2545002" y="1263"/>
                </a:lnTo>
                <a:cubicBezTo>
                  <a:pt x="2536151" y="0"/>
                  <a:pt x="2527302" y="0"/>
                  <a:pt x="2518452" y="0"/>
                </a:cubicBezTo>
                <a:close/>
              </a:path>
            </a:pathLst>
          </a:custGeom>
          <a:solidFill>
            <a:schemeClr val="accent1"/>
          </a:solidFill>
          <a:ln w="12637" cap="flat">
            <a:noFill/>
            <a:prstDash val="solid"/>
            <a:miter/>
          </a:ln>
        </p:spPr>
        <p:txBody>
          <a:bodyPr rtlCol="0" anchor="ctr"/>
          <a:lstStyle/>
          <a:p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5618956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087A11-427A-B40C-CFE8-75BF9447D4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7E76C8E8-10D0-2E1F-3384-47E2AD69ED3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64817" y="615070"/>
            <a:ext cx="6397871" cy="1518315"/>
          </a:xfrm>
        </p:spPr>
        <p:txBody>
          <a:bodyPr>
            <a:normAutofit/>
          </a:bodyPr>
          <a:lstStyle/>
          <a:p>
            <a:r>
              <a:rPr lang="en-GB" sz="3200" noProof="0" dirty="0"/>
              <a:t>Human Factors in Energy Risk</a:t>
            </a:r>
          </a:p>
        </p:txBody>
      </p:sp>
      <p:pic>
        <p:nvPicPr>
          <p:cNvPr id="8" name="Marcador de Posição da Imagem 7" descr="Uma imagem com captura de ecrã, círculo, luz&#10;&#10;Descrição gerada automaticamente">
            <a:extLst>
              <a:ext uri="{FF2B5EF4-FFF2-40B4-BE49-F238E27FC236}">
                <a16:creationId xmlns:a16="http://schemas.microsoft.com/office/drawing/2014/main" id="{10D7D78F-8358-C19D-CFDF-04486CECD445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 l="7439" r="7439"/>
          <a:stretch/>
        </p:blipFill>
        <p:spPr/>
      </p:pic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D2F4D584-939A-FE32-E00C-CBE681D5FCC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43190" y="2479936"/>
            <a:ext cx="5840730" cy="2878448"/>
          </a:xfrm>
        </p:spPr>
        <p:txBody>
          <a:bodyPr>
            <a:normAutofit/>
          </a:bodyPr>
          <a:lstStyle/>
          <a:p>
            <a:r>
              <a:rPr lang="en-GB" sz="2000" noProof="0" dirty="0"/>
              <a:t>Operator workload, fatigue, and alarm overload</a:t>
            </a:r>
          </a:p>
          <a:p>
            <a:r>
              <a:rPr lang="en-GB" sz="2000" noProof="0" dirty="0"/>
              <a:t>Social engineering and procedural bypass</a:t>
            </a:r>
          </a:p>
          <a:p>
            <a:r>
              <a:rPr lang="en-GB" sz="2000" noProof="0" dirty="0"/>
              <a:t>Shadow IT / workaround culture</a:t>
            </a:r>
          </a:p>
          <a:p>
            <a:r>
              <a:rPr lang="en-GB" sz="2000" noProof="0" dirty="0"/>
              <a:t>Training gaps vs complex systems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68A671C5-37AC-1B70-C060-9E58178EA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2929081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BCAC3D7E-5432-AA36-C870-EE70C6439E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3498189" y="17722"/>
            <a:ext cx="2545001" cy="6837172"/>
          </a:xfrm>
          <a:custGeom>
            <a:avLst/>
            <a:gdLst>
              <a:gd name="connsiteX0" fmla="*/ 2518452 w 2545001"/>
              <a:gd name="connsiteY0" fmla="*/ 0 h 6837172"/>
              <a:gd name="connsiteX1" fmla="*/ 1701725 w 2545001"/>
              <a:gd name="connsiteY1" fmla="*/ 3172236 h 6837172"/>
              <a:gd name="connsiteX2" fmla="*/ 1361633 w 2545001"/>
              <a:gd name="connsiteY2" fmla="*/ 4439362 h 6837172"/>
              <a:gd name="connsiteX3" fmla="*/ 1178312 w 2545001"/>
              <a:gd name="connsiteY3" fmla="*/ 4524005 h 6837172"/>
              <a:gd name="connsiteX4" fmla="*/ 1067055 w 2545001"/>
              <a:gd name="connsiteY4" fmla="*/ 4330715 h 6837172"/>
              <a:gd name="connsiteX5" fmla="*/ 1324969 w 2545001"/>
              <a:gd name="connsiteY5" fmla="*/ 3379423 h 6837172"/>
              <a:gd name="connsiteX6" fmla="*/ 1307268 w 2545001"/>
              <a:gd name="connsiteY6" fmla="*/ 3240456 h 6837172"/>
              <a:gd name="connsiteX7" fmla="*/ 1196012 w 2545001"/>
              <a:gd name="connsiteY7" fmla="*/ 3154549 h 6837172"/>
              <a:gd name="connsiteX8" fmla="*/ 972233 w 2545001"/>
              <a:gd name="connsiteY8" fmla="*/ 3283409 h 6837172"/>
              <a:gd name="connsiteX9" fmla="*/ 580306 w 2545001"/>
              <a:gd name="connsiteY9" fmla="*/ 4728666 h 6837172"/>
              <a:gd name="connsiteX10" fmla="*/ 5057 w 2545001"/>
              <a:gd name="connsiteY10" fmla="*/ 6820750 h 6837172"/>
              <a:gd name="connsiteX11" fmla="*/ 0 w 2545001"/>
              <a:gd name="connsiteY11" fmla="*/ 6837173 h 6837172"/>
              <a:gd name="connsiteX12" fmla="*/ 26550 w 2545001"/>
              <a:gd name="connsiteY12" fmla="*/ 6837173 h 6837172"/>
              <a:gd name="connsiteX13" fmla="*/ 605591 w 2545001"/>
              <a:gd name="connsiteY13" fmla="*/ 4736246 h 6837172"/>
              <a:gd name="connsiteX14" fmla="*/ 997519 w 2545001"/>
              <a:gd name="connsiteY14" fmla="*/ 3290990 h 6837172"/>
              <a:gd name="connsiteX15" fmla="*/ 1190954 w 2545001"/>
              <a:gd name="connsiteY15" fmla="*/ 3179816 h 6837172"/>
              <a:gd name="connsiteX16" fmla="*/ 1285776 w 2545001"/>
              <a:gd name="connsiteY16" fmla="*/ 3253089 h 6837172"/>
              <a:gd name="connsiteX17" fmla="*/ 1300947 w 2545001"/>
              <a:gd name="connsiteY17" fmla="*/ 3373106 h 6837172"/>
              <a:gd name="connsiteX18" fmla="*/ 1043033 w 2545001"/>
              <a:gd name="connsiteY18" fmla="*/ 4324398 h 6837172"/>
              <a:gd name="connsiteX19" fmla="*/ 1171990 w 2545001"/>
              <a:gd name="connsiteY19" fmla="*/ 4548009 h 6837172"/>
              <a:gd name="connsiteX20" fmla="*/ 1385654 w 2545001"/>
              <a:gd name="connsiteY20" fmla="*/ 4448205 h 6837172"/>
              <a:gd name="connsiteX21" fmla="*/ 1385654 w 2545001"/>
              <a:gd name="connsiteY21" fmla="*/ 4446942 h 6837172"/>
              <a:gd name="connsiteX22" fmla="*/ 1725746 w 2545001"/>
              <a:gd name="connsiteY22" fmla="*/ 3178553 h 6837172"/>
              <a:gd name="connsiteX23" fmla="*/ 2545002 w 2545001"/>
              <a:gd name="connsiteY23" fmla="*/ 1263 h 6837172"/>
              <a:gd name="connsiteX24" fmla="*/ 2518452 w 2545001"/>
              <a:gd name="connsiteY24" fmla="*/ 0 h 6837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545001" h="6837172">
                <a:moveTo>
                  <a:pt x="2518452" y="0"/>
                </a:moveTo>
                <a:lnTo>
                  <a:pt x="1701725" y="3172236"/>
                </a:lnTo>
                <a:lnTo>
                  <a:pt x="1361633" y="4439362"/>
                </a:lnTo>
                <a:cubicBezTo>
                  <a:pt x="1328761" y="4508845"/>
                  <a:pt x="1251640" y="4544219"/>
                  <a:pt x="1178312" y="4524005"/>
                </a:cubicBezTo>
                <a:cubicBezTo>
                  <a:pt x="1094869" y="4501265"/>
                  <a:pt x="1044298" y="4414095"/>
                  <a:pt x="1067055" y="4330715"/>
                </a:cubicBezTo>
                <a:lnTo>
                  <a:pt x="1324969" y="3379423"/>
                </a:lnTo>
                <a:cubicBezTo>
                  <a:pt x="1337611" y="3332679"/>
                  <a:pt x="1331290" y="3283409"/>
                  <a:pt x="1307268" y="3240456"/>
                </a:cubicBezTo>
                <a:cubicBezTo>
                  <a:pt x="1283247" y="3197503"/>
                  <a:pt x="1244054" y="3167183"/>
                  <a:pt x="1196012" y="3154549"/>
                </a:cubicBezTo>
                <a:cubicBezTo>
                  <a:pt x="1098662" y="3128019"/>
                  <a:pt x="997519" y="3186133"/>
                  <a:pt x="972233" y="3283409"/>
                </a:cubicBezTo>
                <a:lnTo>
                  <a:pt x="580306" y="4728666"/>
                </a:lnTo>
                <a:lnTo>
                  <a:pt x="5057" y="6820750"/>
                </a:lnTo>
                <a:cubicBezTo>
                  <a:pt x="5057" y="6820750"/>
                  <a:pt x="1264" y="6833383"/>
                  <a:pt x="0" y="6837173"/>
                </a:cubicBezTo>
                <a:lnTo>
                  <a:pt x="26550" y="6837173"/>
                </a:lnTo>
                <a:lnTo>
                  <a:pt x="605591" y="4736246"/>
                </a:lnTo>
                <a:lnTo>
                  <a:pt x="997519" y="3290990"/>
                </a:lnTo>
                <a:cubicBezTo>
                  <a:pt x="1020276" y="3207609"/>
                  <a:pt x="1107512" y="3157076"/>
                  <a:pt x="1190954" y="3179816"/>
                </a:cubicBezTo>
                <a:cubicBezTo>
                  <a:pt x="1231411" y="3191186"/>
                  <a:pt x="1265547" y="3216453"/>
                  <a:pt x="1285776" y="3253089"/>
                </a:cubicBezTo>
                <a:cubicBezTo>
                  <a:pt x="1307268" y="3289726"/>
                  <a:pt x="1312326" y="3331416"/>
                  <a:pt x="1300947" y="3373106"/>
                </a:cubicBezTo>
                <a:lnTo>
                  <a:pt x="1043033" y="4324398"/>
                </a:lnTo>
                <a:cubicBezTo>
                  <a:pt x="1016483" y="4421675"/>
                  <a:pt x="1074640" y="4522742"/>
                  <a:pt x="1171990" y="4548009"/>
                </a:cubicBezTo>
                <a:cubicBezTo>
                  <a:pt x="1257961" y="4570749"/>
                  <a:pt x="1347725" y="4529059"/>
                  <a:pt x="1385654" y="4448205"/>
                </a:cubicBezTo>
                <a:lnTo>
                  <a:pt x="1385654" y="4446942"/>
                </a:lnTo>
                <a:lnTo>
                  <a:pt x="1725746" y="3178553"/>
                </a:lnTo>
                <a:lnTo>
                  <a:pt x="2545002" y="1263"/>
                </a:lnTo>
                <a:cubicBezTo>
                  <a:pt x="2536151" y="0"/>
                  <a:pt x="2527302" y="0"/>
                  <a:pt x="2518452" y="0"/>
                </a:cubicBezTo>
                <a:close/>
              </a:path>
            </a:pathLst>
          </a:custGeom>
          <a:solidFill>
            <a:schemeClr val="accent1"/>
          </a:solidFill>
          <a:ln w="12637" cap="flat">
            <a:noFill/>
            <a:prstDash val="solid"/>
            <a:miter/>
          </a:ln>
        </p:spPr>
        <p:txBody>
          <a:bodyPr rtlCol="0" anchor="ctr"/>
          <a:lstStyle/>
          <a:p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2724090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30B7B1-EC21-A388-F4F7-95986DFA09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08CF000F-5272-B4E0-F236-5E97B1A33F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64817" y="615070"/>
            <a:ext cx="6397871" cy="1518315"/>
          </a:xfrm>
        </p:spPr>
        <p:txBody>
          <a:bodyPr>
            <a:normAutofit/>
          </a:bodyPr>
          <a:lstStyle/>
          <a:p>
            <a:r>
              <a:rPr lang="en-GB" sz="3200" noProof="0" dirty="0"/>
              <a:t>Risk Assessment Goals in CEI</a:t>
            </a:r>
          </a:p>
        </p:txBody>
      </p:sp>
      <p:pic>
        <p:nvPicPr>
          <p:cNvPr id="8" name="Marcador de Posição da Imagem 7" descr="Uma imagem com captura de ecrã, círculo, luz&#10;&#10;Descrição gerada automaticamente">
            <a:extLst>
              <a:ext uri="{FF2B5EF4-FFF2-40B4-BE49-F238E27FC236}">
                <a16:creationId xmlns:a16="http://schemas.microsoft.com/office/drawing/2014/main" id="{10258C6C-A484-454B-2169-AA5CF6267C73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 l="7439" r="7439"/>
          <a:stretch/>
        </p:blipFill>
        <p:spPr/>
      </p:pic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56A49D7F-49EF-2CBD-2BA0-FF459732CA6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43190" y="2479936"/>
            <a:ext cx="5840730" cy="2878448"/>
          </a:xfrm>
        </p:spPr>
        <p:txBody>
          <a:bodyPr>
            <a:normAutofit/>
          </a:bodyPr>
          <a:lstStyle/>
          <a:p>
            <a:r>
              <a:rPr lang="en-GB" sz="2000" noProof="0" dirty="0"/>
              <a:t>Prioritise what to protect first</a:t>
            </a:r>
          </a:p>
          <a:p>
            <a:r>
              <a:rPr lang="en-GB" sz="2000" noProof="0" dirty="0"/>
              <a:t>Decide acceptable risk vs required controls</a:t>
            </a:r>
          </a:p>
          <a:p>
            <a:r>
              <a:rPr lang="en-GB" sz="2000" noProof="0" dirty="0"/>
              <a:t>Support compliance and governance</a:t>
            </a:r>
          </a:p>
          <a:p>
            <a:r>
              <a:rPr lang="en-GB" sz="2000" noProof="0" dirty="0"/>
              <a:t>Improve resilience/business continuity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4C084F5B-BD97-C469-F57A-1D4414F694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2929081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0E3D1684-035B-4216-444A-94E7BA1060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3498189" y="17722"/>
            <a:ext cx="2545001" cy="6837172"/>
          </a:xfrm>
          <a:custGeom>
            <a:avLst/>
            <a:gdLst>
              <a:gd name="connsiteX0" fmla="*/ 2518452 w 2545001"/>
              <a:gd name="connsiteY0" fmla="*/ 0 h 6837172"/>
              <a:gd name="connsiteX1" fmla="*/ 1701725 w 2545001"/>
              <a:gd name="connsiteY1" fmla="*/ 3172236 h 6837172"/>
              <a:gd name="connsiteX2" fmla="*/ 1361633 w 2545001"/>
              <a:gd name="connsiteY2" fmla="*/ 4439362 h 6837172"/>
              <a:gd name="connsiteX3" fmla="*/ 1178312 w 2545001"/>
              <a:gd name="connsiteY3" fmla="*/ 4524005 h 6837172"/>
              <a:gd name="connsiteX4" fmla="*/ 1067055 w 2545001"/>
              <a:gd name="connsiteY4" fmla="*/ 4330715 h 6837172"/>
              <a:gd name="connsiteX5" fmla="*/ 1324969 w 2545001"/>
              <a:gd name="connsiteY5" fmla="*/ 3379423 h 6837172"/>
              <a:gd name="connsiteX6" fmla="*/ 1307268 w 2545001"/>
              <a:gd name="connsiteY6" fmla="*/ 3240456 h 6837172"/>
              <a:gd name="connsiteX7" fmla="*/ 1196012 w 2545001"/>
              <a:gd name="connsiteY7" fmla="*/ 3154549 h 6837172"/>
              <a:gd name="connsiteX8" fmla="*/ 972233 w 2545001"/>
              <a:gd name="connsiteY8" fmla="*/ 3283409 h 6837172"/>
              <a:gd name="connsiteX9" fmla="*/ 580306 w 2545001"/>
              <a:gd name="connsiteY9" fmla="*/ 4728666 h 6837172"/>
              <a:gd name="connsiteX10" fmla="*/ 5057 w 2545001"/>
              <a:gd name="connsiteY10" fmla="*/ 6820750 h 6837172"/>
              <a:gd name="connsiteX11" fmla="*/ 0 w 2545001"/>
              <a:gd name="connsiteY11" fmla="*/ 6837173 h 6837172"/>
              <a:gd name="connsiteX12" fmla="*/ 26550 w 2545001"/>
              <a:gd name="connsiteY12" fmla="*/ 6837173 h 6837172"/>
              <a:gd name="connsiteX13" fmla="*/ 605591 w 2545001"/>
              <a:gd name="connsiteY13" fmla="*/ 4736246 h 6837172"/>
              <a:gd name="connsiteX14" fmla="*/ 997519 w 2545001"/>
              <a:gd name="connsiteY14" fmla="*/ 3290990 h 6837172"/>
              <a:gd name="connsiteX15" fmla="*/ 1190954 w 2545001"/>
              <a:gd name="connsiteY15" fmla="*/ 3179816 h 6837172"/>
              <a:gd name="connsiteX16" fmla="*/ 1285776 w 2545001"/>
              <a:gd name="connsiteY16" fmla="*/ 3253089 h 6837172"/>
              <a:gd name="connsiteX17" fmla="*/ 1300947 w 2545001"/>
              <a:gd name="connsiteY17" fmla="*/ 3373106 h 6837172"/>
              <a:gd name="connsiteX18" fmla="*/ 1043033 w 2545001"/>
              <a:gd name="connsiteY18" fmla="*/ 4324398 h 6837172"/>
              <a:gd name="connsiteX19" fmla="*/ 1171990 w 2545001"/>
              <a:gd name="connsiteY19" fmla="*/ 4548009 h 6837172"/>
              <a:gd name="connsiteX20" fmla="*/ 1385654 w 2545001"/>
              <a:gd name="connsiteY20" fmla="*/ 4448205 h 6837172"/>
              <a:gd name="connsiteX21" fmla="*/ 1385654 w 2545001"/>
              <a:gd name="connsiteY21" fmla="*/ 4446942 h 6837172"/>
              <a:gd name="connsiteX22" fmla="*/ 1725746 w 2545001"/>
              <a:gd name="connsiteY22" fmla="*/ 3178553 h 6837172"/>
              <a:gd name="connsiteX23" fmla="*/ 2545002 w 2545001"/>
              <a:gd name="connsiteY23" fmla="*/ 1263 h 6837172"/>
              <a:gd name="connsiteX24" fmla="*/ 2518452 w 2545001"/>
              <a:gd name="connsiteY24" fmla="*/ 0 h 6837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545001" h="6837172">
                <a:moveTo>
                  <a:pt x="2518452" y="0"/>
                </a:moveTo>
                <a:lnTo>
                  <a:pt x="1701725" y="3172236"/>
                </a:lnTo>
                <a:lnTo>
                  <a:pt x="1361633" y="4439362"/>
                </a:lnTo>
                <a:cubicBezTo>
                  <a:pt x="1328761" y="4508845"/>
                  <a:pt x="1251640" y="4544219"/>
                  <a:pt x="1178312" y="4524005"/>
                </a:cubicBezTo>
                <a:cubicBezTo>
                  <a:pt x="1094869" y="4501265"/>
                  <a:pt x="1044298" y="4414095"/>
                  <a:pt x="1067055" y="4330715"/>
                </a:cubicBezTo>
                <a:lnTo>
                  <a:pt x="1324969" y="3379423"/>
                </a:lnTo>
                <a:cubicBezTo>
                  <a:pt x="1337611" y="3332679"/>
                  <a:pt x="1331290" y="3283409"/>
                  <a:pt x="1307268" y="3240456"/>
                </a:cubicBezTo>
                <a:cubicBezTo>
                  <a:pt x="1283247" y="3197503"/>
                  <a:pt x="1244054" y="3167183"/>
                  <a:pt x="1196012" y="3154549"/>
                </a:cubicBezTo>
                <a:cubicBezTo>
                  <a:pt x="1098662" y="3128019"/>
                  <a:pt x="997519" y="3186133"/>
                  <a:pt x="972233" y="3283409"/>
                </a:cubicBezTo>
                <a:lnTo>
                  <a:pt x="580306" y="4728666"/>
                </a:lnTo>
                <a:lnTo>
                  <a:pt x="5057" y="6820750"/>
                </a:lnTo>
                <a:cubicBezTo>
                  <a:pt x="5057" y="6820750"/>
                  <a:pt x="1264" y="6833383"/>
                  <a:pt x="0" y="6837173"/>
                </a:cubicBezTo>
                <a:lnTo>
                  <a:pt x="26550" y="6837173"/>
                </a:lnTo>
                <a:lnTo>
                  <a:pt x="605591" y="4736246"/>
                </a:lnTo>
                <a:lnTo>
                  <a:pt x="997519" y="3290990"/>
                </a:lnTo>
                <a:cubicBezTo>
                  <a:pt x="1020276" y="3207609"/>
                  <a:pt x="1107512" y="3157076"/>
                  <a:pt x="1190954" y="3179816"/>
                </a:cubicBezTo>
                <a:cubicBezTo>
                  <a:pt x="1231411" y="3191186"/>
                  <a:pt x="1265547" y="3216453"/>
                  <a:pt x="1285776" y="3253089"/>
                </a:cubicBezTo>
                <a:cubicBezTo>
                  <a:pt x="1307268" y="3289726"/>
                  <a:pt x="1312326" y="3331416"/>
                  <a:pt x="1300947" y="3373106"/>
                </a:cubicBezTo>
                <a:lnTo>
                  <a:pt x="1043033" y="4324398"/>
                </a:lnTo>
                <a:cubicBezTo>
                  <a:pt x="1016483" y="4421675"/>
                  <a:pt x="1074640" y="4522742"/>
                  <a:pt x="1171990" y="4548009"/>
                </a:cubicBezTo>
                <a:cubicBezTo>
                  <a:pt x="1257961" y="4570749"/>
                  <a:pt x="1347725" y="4529059"/>
                  <a:pt x="1385654" y="4448205"/>
                </a:cubicBezTo>
                <a:lnTo>
                  <a:pt x="1385654" y="4446942"/>
                </a:lnTo>
                <a:lnTo>
                  <a:pt x="1725746" y="3178553"/>
                </a:lnTo>
                <a:lnTo>
                  <a:pt x="2545002" y="1263"/>
                </a:lnTo>
                <a:cubicBezTo>
                  <a:pt x="2536151" y="0"/>
                  <a:pt x="2527302" y="0"/>
                  <a:pt x="2518452" y="0"/>
                </a:cubicBezTo>
                <a:close/>
              </a:path>
            </a:pathLst>
          </a:custGeom>
          <a:solidFill>
            <a:schemeClr val="accent1"/>
          </a:solidFill>
          <a:ln w="12637" cap="flat">
            <a:noFill/>
            <a:prstDash val="solid"/>
            <a:miter/>
          </a:ln>
        </p:spPr>
        <p:txBody>
          <a:bodyPr rtlCol="0" anchor="ctr"/>
          <a:lstStyle/>
          <a:p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73464606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454F42-4662-F6BF-9E97-8059827CAD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DC2D663E-E122-5C25-6BA1-6AC679461F8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48813" y="78075"/>
            <a:ext cx="5840730" cy="1011167"/>
          </a:xfrm>
        </p:spPr>
        <p:txBody>
          <a:bodyPr>
            <a:normAutofit/>
          </a:bodyPr>
          <a:lstStyle/>
          <a:p>
            <a:r>
              <a:rPr lang="en-GB" sz="3200" noProof="0" dirty="0"/>
              <a:t>Risk Assessment Workflow (CEI-friendly)</a:t>
            </a:r>
          </a:p>
        </p:txBody>
      </p:sp>
      <p:pic>
        <p:nvPicPr>
          <p:cNvPr id="8" name="Marcador de Posição da Imagem 7" descr="Uma imagem com captura de ecrã, círculo, luz&#10;&#10;Descrição gerada automaticamente">
            <a:extLst>
              <a:ext uri="{FF2B5EF4-FFF2-40B4-BE49-F238E27FC236}">
                <a16:creationId xmlns:a16="http://schemas.microsoft.com/office/drawing/2014/main" id="{73E7EB88-9A31-8684-4841-4BCF89B4DE82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 l="7439" r="7439"/>
          <a:stretch/>
        </p:blipFill>
        <p:spPr/>
      </p:pic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DE1282F5-4D69-D348-BE83-51429BC3F4D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43190" y="2479936"/>
            <a:ext cx="5840730" cy="3255846"/>
          </a:xfrm>
        </p:spPr>
        <p:txBody>
          <a:bodyPr>
            <a:normAutofit fontScale="92500" lnSpcReduction="1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en-GB" sz="2000" noProof="0" dirty="0"/>
              <a:t>Define scope and system boundary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000" noProof="0" dirty="0"/>
              <a:t>Identify assets &amp; critical functions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000" noProof="0" dirty="0"/>
              <a:t>Identify threats and vulnerabilities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000" noProof="0" dirty="0"/>
              <a:t>Analyse likelihood and impact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000" noProof="0" dirty="0"/>
              <a:t>Evaluate &amp; prioritise risks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000" noProof="0" dirty="0"/>
              <a:t>Select controls and plan treatment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000" noProof="0" dirty="0"/>
              <a:t>Monitor, reassess, improve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25CCDE92-CEE7-4943-8118-B9505A10EA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2929081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CDF1DFE8-B741-C402-8B0F-8B3E34C5EC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3498189" y="17722"/>
            <a:ext cx="2545001" cy="6837172"/>
          </a:xfrm>
          <a:custGeom>
            <a:avLst/>
            <a:gdLst>
              <a:gd name="connsiteX0" fmla="*/ 2518452 w 2545001"/>
              <a:gd name="connsiteY0" fmla="*/ 0 h 6837172"/>
              <a:gd name="connsiteX1" fmla="*/ 1701725 w 2545001"/>
              <a:gd name="connsiteY1" fmla="*/ 3172236 h 6837172"/>
              <a:gd name="connsiteX2" fmla="*/ 1361633 w 2545001"/>
              <a:gd name="connsiteY2" fmla="*/ 4439362 h 6837172"/>
              <a:gd name="connsiteX3" fmla="*/ 1178312 w 2545001"/>
              <a:gd name="connsiteY3" fmla="*/ 4524005 h 6837172"/>
              <a:gd name="connsiteX4" fmla="*/ 1067055 w 2545001"/>
              <a:gd name="connsiteY4" fmla="*/ 4330715 h 6837172"/>
              <a:gd name="connsiteX5" fmla="*/ 1324969 w 2545001"/>
              <a:gd name="connsiteY5" fmla="*/ 3379423 h 6837172"/>
              <a:gd name="connsiteX6" fmla="*/ 1307268 w 2545001"/>
              <a:gd name="connsiteY6" fmla="*/ 3240456 h 6837172"/>
              <a:gd name="connsiteX7" fmla="*/ 1196012 w 2545001"/>
              <a:gd name="connsiteY7" fmla="*/ 3154549 h 6837172"/>
              <a:gd name="connsiteX8" fmla="*/ 972233 w 2545001"/>
              <a:gd name="connsiteY8" fmla="*/ 3283409 h 6837172"/>
              <a:gd name="connsiteX9" fmla="*/ 580306 w 2545001"/>
              <a:gd name="connsiteY9" fmla="*/ 4728666 h 6837172"/>
              <a:gd name="connsiteX10" fmla="*/ 5057 w 2545001"/>
              <a:gd name="connsiteY10" fmla="*/ 6820750 h 6837172"/>
              <a:gd name="connsiteX11" fmla="*/ 0 w 2545001"/>
              <a:gd name="connsiteY11" fmla="*/ 6837173 h 6837172"/>
              <a:gd name="connsiteX12" fmla="*/ 26550 w 2545001"/>
              <a:gd name="connsiteY12" fmla="*/ 6837173 h 6837172"/>
              <a:gd name="connsiteX13" fmla="*/ 605591 w 2545001"/>
              <a:gd name="connsiteY13" fmla="*/ 4736246 h 6837172"/>
              <a:gd name="connsiteX14" fmla="*/ 997519 w 2545001"/>
              <a:gd name="connsiteY14" fmla="*/ 3290990 h 6837172"/>
              <a:gd name="connsiteX15" fmla="*/ 1190954 w 2545001"/>
              <a:gd name="connsiteY15" fmla="*/ 3179816 h 6837172"/>
              <a:gd name="connsiteX16" fmla="*/ 1285776 w 2545001"/>
              <a:gd name="connsiteY16" fmla="*/ 3253089 h 6837172"/>
              <a:gd name="connsiteX17" fmla="*/ 1300947 w 2545001"/>
              <a:gd name="connsiteY17" fmla="*/ 3373106 h 6837172"/>
              <a:gd name="connsiteX18" fmla="*/ 1043033 w 2545001"/>
              <a:gd name="connsiteY18" fmla="*/ 4324398 h 6837172"/>
              <a:gd name="connsiteX19" fmla="*/ 1171990 w 2545001"/>
              <a:gd name="connsiteY19" fmla="*/ 4548009 h 6837172"/>
              <a:gd name="connsiteX20" fmla="*/ 1385654 w 2545001"/>
              <a:gd name="connsiteY20" fmla="*/ 4448205 h 6837172"/>
              <a:gd name="connsiteX21" fmla="*/ 1385654 w 2545001"/>
              <a:gd name="connsiteY21" fmla="*/ 4446942 h 6837172"/>
              <a:gd name="connsiteX22" fmla="*/ 1725746 w 2545001"/>
              <a:gd name="connsiteY22" fmla="*/ 3178553 h 6837172"/>
              <a:gd name="connsiteX23" fmla="*/ 2545002 w 2545001"/>
              <a:gd name="connsiteY23" fmla="*/ 1263 h 6837172"/>
              <a:gd name="connsiteX24" fmla="*/ 2518452 w 2545001"/>
              <a:gd name="connsiteY24" fmla="*/ 0 h 6837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545001" h="6837172">
                <a:moveTo>
                  <a:pt x="2518452" y="0"/>
                </a:moveTo>
                <a:lnTo>
                  <a:pt x="1701725" y="3172236"/>
                </a:lnTo>
                <a:lnTo>
                  <a:pt x="1361633" y="4439362"/>
                </a:lnTo>
                <a:cubicBezTo>
                  <a:pt x="1328761" y="4508845"/>
                  <a:pt x="1251640" y="4544219"/>
                  <a:pt x="1178312" y="4524005"/>
                </a:cubicBezTo>
                <a:cubicBezTo>
                  <a:pt x="1094869" y="4501265"/>
                  <a:pt x="1044298" y="4414095"/>
                  <a:pt x="1067055" y="4330715"/>
                </a:cubicBezTo>
                <a:lnTo>
                  <a:pt x="1324969" y="3379423"/>
                </a:lnTo>
                <a:cubicBezTo>
                  <a:pt x="1337611" y="3332679"/>
                  <a:pt x="1331290" y="3283409"/>
                  <a:pt x="1307268" y="3240456"/>
                </a:cubicBezTo>
                <a:cubicBezTo>
                  <a:pt x="1283247" y="3197503"/>
                  <a:pt x="1244054" y="3167183"/>
                  <a:pt x="1196012" y="3154549"/>
                </a:cubicBezTo>
                <a:cubicBezTo>
                  <a:pt x="1098662" y="3128019"/>
                  <a:pt x="997519" y="3186133"/>
                  <a:pt x="972233" y="3283409"/>
                </a:cubicBezTo>
                <a:lnTo>
                  <a:pt x="580306" y="4728666"/>
                </a:lnTo>
                <a:lnTo>
                  <a:pt x="5057" y="6820750"/>
                </a:lnTo>
                <a:cubicBezTo>
                  <a:pt x="5057" y="6820750"/>
                  <a:pt x="1264" y="6833383"/>
                  <a:pt x="0" y="6837173"/>
                </a:cubicBezTo>
                <a:lnTo>
                  <a:pt x="26550" y="6837173"/>
                </a:lnTo>
                <a:lnTo>
                  <a:pt x="605591" y="4736246"/>
                </a:lnTo>
                <a:lnTo>
                  <a:pt x="997519" y="3290990"/>
                </a:lnTo>
                <a:cubicBezTo>
                  <a:pt x="1020276" y="3207609"/>
                  <a:pt x="1107512" y="3157076"/>
                  <a:pt x="1190954" y="3179816"/>
                </a:cubicBezTo>
                <a:cubicBezTo>
                  <a:pt x="1231411" y="3191186"/>
                  <a:pt x="1265547" y="3216453"/>
                  <a:pt x="1285776" y="3253089"/>
                </a:cubicBezTo>
                <a:cubicBezTo>
                  <a:pt x="1307268" y="3289726"/>
                  <a:pt x="1312326" y="3331416"/>
                  <a:pt x="1300947" y="3373106"/>
                </a:cubicBezTo>
                <a:lnTo>
                  <a:pt x="1043033" y="4324398"/>
                </a:lnTo>
                <a:cubicBezTo>
                  <a:pt x="1016483" y="4421675"/>
                  <a:pt x="1074640" y="4522742"/>
                  <a:pt x="1171990" y="4548009"/>
                </a:cubicBezTo>
                <a:cubicBezTo>
                  <a:pt x="1257961" y="4570749"/>
                  <a:pt x="1347725" y="4529059"/>
                  <a:pt x="1385654" y="4448205"/>
                </a:cubicBezTo>
                <a:lnTo>
                  <a:pt x="1385654" y="4446942"/>
                </a:lnTo>
                <a:lnTo>
                  <a:pt x="1725746" y="3178553"/>
                </a:lnTo>
                <a:lnTo>
                  <a:pt x="2545002" y="1263"/>
                </a:lnTo>
                <a:cubicBezTo>
                  <a:pt x="2536151" y="0"/>
                  <a:pt x="2527302" y="0"/>
                  <a:pt x="2518452" y="0"/>
                </a:cubicBezTo>
                <a:close/>
              </a:path>
            </a:pathLst>
          </a:custGeom>
          <a:solidFill>
            <a:schemeClr val="accent1"/>
          </a:solidFill>
          <a:ln w="12637" cap="flat">
            <a:noFill/>
            <a:prstDash val="solid"/>
            <a:miter/>
          </a:ln>
        </p:spPr>
        <p:txBody>
          <a:bodyPr rtlCol="0" anchor="ctr"/>
          <a:lstStyle/>
          <a:p>
            <a:endParaRPr lang="en-GB" noProof="0" dirty="0"/>
          </a:p>
        </p:txBody>
      </p:sp>
      <p:graphicFrame>
        <p:nvGraphicFramePr>
          <p:cNvPr id="20" name="Diagram 19">
            <a:extLst>
              <a:ext uri="{FF2B5EF4-FFF2-40B4-BE49-F238E27FC236}">
                <a16:creationId xmlns:a16="http://schemas.microsoft.com/office/drawing/2014/main" id="{0724F249-43DC-9134-4C4D-D3A9ED16EE3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03307787"/>
              </p:ext>
            </p:extLst>
          </p:nvPr>
        </p:nvGraphicFramePr>
        <p:xfrm>
          <a:off x="6043190" y="1597793"/>
          <a:ext cx="5770065" cy="47647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18476200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CA594B-536C-F8AE-1CCD-86881D57D0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ACFC48B6-6A74-5E7D-A190-B4D5127E26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64817" y="615070"/>
            <a:ext cx="6397871" cy="1518315"/>
          </a:xfrm>
        </p:spPr>
        <p:txBody>
          <a:bodyPr>
            <a:normAutofit/>
          </a:bodyPr>
          <a:lstStyle/>
          <a:p>
            <a:r>
              <a:rPr lang="en-GB" sz="3200" noProof="0" dirty="0"/>
              <a:t>Step 1: Scoping &amp; Boundaries</a:t>
            </a:r>
          </a:p>
        </p:txBody>
      </p:sp>
      <p:pic>
        <p:nvPicPr>
          <p:cNvPr id="8" name="Marcador de Posição da Imagem 7" descr="Uma imagem com captura de ecrã, círculo, luz&#10;&#10;Descrição gerada automaticamente">
            <a:extLst>
              <a:ext uri="{FF2B5EF4-FFF2-40B4-BE49-F238E27FC236}">
                <a16:creationId xmlns:a16="http://schemas.microsoft.com/office/drawing/2014/main" id="{ED848D78-2477-3719-28F7-E4319DA257AD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 l="7439" r="7439"/>
          <a:stretch/>
        </p:blipFill>
        <p:spPr/>
      </p:pic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71889B50-3639-5EF4-60A7-7BFC50FF7A6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43190" y="2479936"/>
            <a:ext cx="5840730" cy="2878448"/>
          </a:xfrm>
        </p:spPr>
        <p:txBody>
          <a:bodyPr>
            <a:normAutofit/>
          </a:bodyPr>
          <a:lstStyle/>
          <a:p>
            <a:r>
              <a:rPr lang="en-GB" sz="2000" noProof="0" dirty="0"/>
              <a:t>What system are we assessing? (substation, microgrid, control centre)</a:t>
            </a:r>
          </a:p>
          <a:p>
            <a:r>
              <a:rPr lang="en-GB" sz="2000" noProof="0" dirty="0"/>
              <a:t>What interfaces exist? (vendor links, IT-OT boundary)</a:t>
            </a:r>
          </a:p>
          <a:p>
            <a:r>
              <a:rPr lang="en-GB" sz="2000" noProof="0" dirty="0"/>
              <a:t>What is “in scope” vs “out of scope”</a:t>
            </a:r>
          </a:p>
          <a:p>
            <a:r>
              <a:rPr lang="en-GB" sz="2000" noProof="0" dirty="0"/>
              <a:t>Assumptions and constraints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8272A631-8954-C0B2-A061-26AC480D25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2929081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69AFCB26-18A6-99E6-A29D-3FCA4657F1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3498189" y="17722"/>
            <a:ext cx="2545001" cy="6837172"/>
          </a:xfrm>
          <a:custGeom>
            <a:avLst/>
            <a:gdLst>
              <a:gd name="connsiteX0" fmla="*/ 2518452 w 2545001"/>
              <a:gd name="connsiteY0" fmla="*/ 0 h 6837172"/>
              <a:gd name="connsiteX1" fmla="*/ 1701725 w 2545001"/>
              <a:gd name="connsiteY1" fmla="*/ 3172236 h 6837172"/>
              <a:gd name="connsiteX2" fmla="*/ 1361633 w 2545001"/>
              <a:gd name="connsiteY2" fmla="*/ 4439362 h 6837172"/>
              <a:gd name="connsiteX3" fmla="*/ 1178312 w 2545001"/>
              <a:gd name="connsiteY3" fmla="*/ 4524005 h 6837172"/>
              <a:gd name="connsiteX4" fmla="*/ 1067055 w 2545001"/>
              <a:gd name="connsiteY4" fmla="*/ 4330715 h 6837172"/>
              <a:gd name="connsiteX5" fmla="*/ 1324969 w 2545001"/>
              <a:gd name="connsiteY5" fmla="*/ 3379423 h 6837172"/>
              <a:gd name="connsiteX6" fmla="*/ 1307268 w 2545001"/>
              <a:gd name="connsiteY6" fmla="*/ 3240456 h 6837172"/>
              <a:gd name="connsiteX7" fmla="*/ 1196012 w 2545001"/>
              <a:gd name="connsiteY7" fmla="*/ 3154549 h 6837172"/>
              <a:gd name="connsiteX8" fmla="*/ 972233 w 2545001"/>
              <a:gd name="connsiteY8" fmla="*/ 3283409 h 6837172"/>
              <a:gd name="connsiteX9" fmla="*/ 580306 w 2545001"/>
              <a:gd name="connsiteY9" fmla="*/ 4728666 h 6837172"/>
              <a:gd name="connsiteX10" fmla="*/ 5057 w 2545001"/>
              <a:gd name="connsiteY10" fmla="*/ 6820750 h 6837172"/>
              <a:gd name="connsiteX11" fmla="*/ 0 w 2545001"/>
              <a:gd name="connsiteY11" fmla="*/ 6837173 h 6837172"/>
              <a:gd name="connsiteX12" fmla="*/ 26550 w 2545001"/>
              <a:gd name="connsiteY12" fmla="*/ 6837173 h 6837172"/>
              <a:gd name="connsiteX13" fmla="*/ 605591 w 2545001"/>
              <a:gd name="connsiteY13" fmla="*/ 4736246 h 6837172"/>
              <a:gd name="connsiteX14" fmla="*/ 997519 w 2545001"/>
              <a:gd name="connsiteY14" fmla="*/ 3290990 h 6837172"/>
              <a:gd name="connsiteX15" fmla="*/ 1190954 w 2545001"/>
              <a:gd name="connsiteY15" fmla="*/ 3179816 h 6837172"/>
              <a:gd name="connsiteX16" fmla="*/ 1285776 w 2545001"/>
              <a:gd name="connsiteY16" fmla="*/ 3253089 h 6837172"/>
              <a:gd name="connsiteX17" fmla="*/ 1300947 w 2545001"/>
              <a:gd name="connsiteY17" fmla="*/ 3373106 h 6837172"/>
              <a:gd name="connsiteX18" fmla="*/ 1043033 w 2545001"/>
              <a:gd name="connsiteY18" fmla="*/ 4324398 h 6837172"/>
              <a:gd name="connsiteX19" fmla="*/ 1171990 w 2545001"/>
              <a:gd name="connsiteY19" fmla="*/ 4548009 h 6837172"/>
              <a:gd name="connsiteX20" fmla="*/ 1385654 w 2545001"/>
              <a:gd name="connsiteY20" fmla="*/ 4448205 h 6837172"/>
              <a:gd name="connsiteX21" fmla="*/ 1385654 w 2545001"/>
              <a:gd name="connsiteY21" fmla="*/ 4446942 h 6837172"/>
              <a:gd name="connsiteX22" fmla="*/ 1725746 w 2545001"/>
              <a:gd name="connsiteY22" fmla="*/ 3178553 h 6837172"/>
              <a:gd name="connsiteX23" fmla="*/ 2545002 w 2545001"/>
              <a:gd name="connsiteY23" fmla="*/ 1263 h 6837172"/>
              <a:gd name="connsiteX24" fmla="*/ 2518452 w 2545001"/>
              <a:gd name="connsiteY24" fmla="*/ 0 h 6837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545001" h="6837172">
                <a:moveTo>
                  <a:pt x="2518452" y="0"/>
                </a:moveTo>
                <a:lnTo>
                  <a:pt x="1701725" y="3172236"/>
                </a:lnTo>
                <a:lnTo>
                  <a:pt x="1361633" y="4439362"/>
                </a:lnTo>
                <a:cubicBezTo>
                  <a:pt x="1328761" y="4508845"/>
                  <a:pt x="1251640" y="4544219"/>
                  <a:pt x="1178312" y="4524005"/>
                </a:cubicBezTo>
                <a:cubicBezTo>
                  <a:pt x="1094869" y="4501265"/>
                  <a:pt x="1044298" y="4414095"/>
                  <a:pt x="1067055" y="4330715"/>
                </a:cubicBezTo>
                <a:lnTo>
                  <a:pt x="1324969" y="3379423"/>
                </a:lnTo>
                <a:cubicBezTo>
                  <a:pt x="1337611" y="3332679"/>
                  <a:pt x="1331290" y="3283409"/>
                  <a:pt x="1307268" y="3240456"/>
                </a:cubicBezTo>
                <a:cubicBezTo>
                  <a:pt x="1283247" y="3197503"/>
                  <a:pt x="1244054" y="3167183"/>
                  <a:pt x="1196012" y="3154549"/>
                </a:cubicBezTo>
                <a:cubicBezTo>
                  <a:pt x="1098662" y="3128019"/>
                  <a:pt x="997519" y="3186133"/>
                  <a:pt x="972233" y="3283409"/>
                </a:cubicBezTo>
                <a:lnTo>
                  <a:pt x="580306" y="4728666"/>
                </a:lnTo>
                <a:lnTo>
                  <a:pt x="5057" y="6820750"/>
                </a:lnTo>
                <a:cubicBezTo>
                  <a:pt x="5057" y="6820750"/>
                  <a:pt x="1264" y="6833383"/>
                  <a:pt x="0" y="6837173"/>
                </a:cubicBezTo>
                <a:lnTo>
                  <a:pt x="26550" y="6837173"/>
                </a:lnTo>
                <a:lnTo>
                  <a:pt x="605591" y="4736246"/>
                </a:lnTo>
                <a:lnTo>
                  <a:pt x="997519" y="3290990"/>
                </a:lnTo>
                <a:cubicBezTo>
                  <a:pt x="1020276" y="3207609"/>
                  <a:pt x="1107512" y="3157076"/>
                  <a:pt x="1190954" y="3179816"/>
                </a:cubicBezTo>
                <a:cubicBezTo>
                  <a:pt x="1231411" y="3191186"/>
                  <a:pt x="1265547" y="3216453"/>
                  <a:pt x="1285776" y="3253089"/>
                </a:cubicBezTo>
                <a:cubicBezTo>
                  <a:pt x="1307268" y="3289726"/>
                  <a:pt x="1312326" y="3331416"/>
                  <a:pt x="1300947" y="3373106"/>
                </a:cubicBezTo>
                <a:lnTo>
                  <a:pt x="1043033" y="4324398"/>
                </a:lnTo>
                <a:cubicBezTo>
                  <a:pt x="1016483" y="4421675"/>
                  <a:pt x="1074640" y="4522742"/>
                  <a:pt x="1171990" y="4548009"/>
                </a:cubicBezTo>
                <a:cubicBezTo>
                  <a:pt x="1257961" y="4570749"/>
                  <a:pt x="1347725" y="4529059"/>
                  <a:pt x="1385654" y="4448205"/>
                </a:cubicBezTo>
                <a:lnTo>
                  <a:pt x="1385654" y="4446942"/>
                </a:lnTo>
                <a:lnTo>
                  <a:pt x="1725746" y="3178553"/>
                </a:lnTo>
                <a:lnTo>
                  <a:pt x="2545002" y="1263"/>
                </a:lnTo>
                <a:cubicBezTo>
                  <a:pt x="2536151" y="0"/>
                  <a:pt x="2527302" y="0"/>
                  <a:pt x="2518452" y="0"/>
                </a:cubicBezTo>
                <a:close/>
              </a:path>
            </a:pathLst>
          </a:custGeom>
          <a:solidFill>
            <a:schemeClr val="accent1"/>
          </a:solidFill>
          <a:ln w="12637" cap="flat">
            <a:noFill/>
            <a:prstDash val="solid"/>
            <a:miter/>
          </a:ln>
        </p:spPr>
        <p:txBody>
          <a:bodyPr rtlCol="0" anchor="ctr"/>
          <a:lstStyle/>
          <a:p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94027502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247F6D-E7FA-F25D-2B3A-67B8701D1E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5BC0F40E-F7AE-075D-A356-66A7236596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64817" y="615070"/>
            <a:ext cx="6397871" cy="1518315"/>
          </a:xfrm>
        </p:spPr>
        <p:txBody>
          <a:bodyPr>
            <a:normAutofit/>
          </a:bodyPr>
          <a:lstStyle/>
          <a:p>
            <a:r>
              <a:rPr lang="en-GB" sz="3200" noProof="0" dirty="0"/>
              <a:t>Step 2: Asset &amp; Function Criticality</a:t>
            </a:r>
          </a:p>
        </p:txBody>
      </p:sp>
      <p:pic>
        <p:nvPicPr>
          <p:cNvPr id="8" name="Marcador de Posição da Imagem 7" descr="Uma imagem com captura de ecrã, círculo, luz&#10;&#10;Descrição gerada automaticamente">
            <a:extLst>
              <a:ext uri="{FF2B5EF4-FFF2-40B4-BE49-F238E27FC236}">
                <a16:creationId xmlns:a16="http://schemas.microsoft.com/office/drawing/2014/main" id="{B36071CC-7E83-0581-C124-0D802BC915E7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 l="7439" r="7439"/>
          <a:stretch/>
        </p:blipFill>
        <p:spPr/>
      </p:pic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616035B6-BB4B-3205-D7E7-C43C7E178CF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43190" y="2479936"/>
            <a:ext cx="5840730" cy="2878448"/>
          </a:xfrm>
        </p:spPr>
        <p:txBody>
          <a:bodyPr>
            <a:normAutofit/>
          </a:bodyPr>
          <a:lstStyle/>
          <a:p>
            <a:r>
              <a:rPr lang="en-GB" sz="2000" noProof="0" dirty="0"/>
              <a:t>Identify critical functions (supply continuity, frequency stability)</a:t>
            </a:r>
          </a:p>
          <a:p>
            <a:r>
              <a:rPr lang="en-GB" sz="2000" noProof="0" dirty="0"/>
              <a:t>Identify assets supporting those functions</a:t>
            </a:r>
          </a:p>
          <a:p>
            <a:r>
              <a:rPr lang="en-GB" sz="2000" noProof="0" dirty="0"/>
              <a:t>Classify criticality (safety, operational, regulatory, financial)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3F9EABFC-0AA5-A66C-2BCA-FAC1E15BF5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2929081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0A7B1C94-5AC1-C32B-0CED-3E7CE62315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3498189" y="17722"/>
            <a:ext cx="2545001" cy="6837172"/>
          </a:xfrm>
          <a:custGeom>
            <a:avLst/>
            <a:gdLst>
              <a:gd name="connsiteX0" fmla="*/ 2518452 w 2545001"/>
              <a:gd name="connsiteY0" fmla="*/ 0 h 6837172"/>
              <a:gd name="connsiteX1" fmla="*/ 1701725 w 2545001"/>
              <a:gd name="connsiteY1" fmla="*/ 3172236 h 6837172"/>
              <a:gd name="connsiteX2" fmla="*/ 1361633 w 2545001"/>
              <a:gd name="connsiteY2" fmla="*/ 4439362 h 6837172"/>
              <a:gd name="connsiteX3" fmla="*/ 1178312 w 2545001"/>
              <a:gd name="connsiteY3" fmla="*/ 4524005 h 6837172"/>
              <a:gd name="connsiteX4" fmla="*/ 1067055 w 2545001"/>
              <a:gd name="connsiteY4" fmla="*/ 4330715 h 6837172"/>
              <a:gd name="connsiteX5" fmla="*/ 1324969 w 2545001"/>
              <a:gd name="connsiteY5" fmla="*/ 3379423 h 6837172"/>
              <a:gd name="connsiteX6" fmla="*/ 1307268 w 2545001"/>
              <a:gd name="connsiteY6" fmla="*/ 3240456 h 6837172"/>
              <a:gd name="connsiteX7" fmla="*/ 1196012 w 2545001"/>
              <a:gd name="connsiteY7" fmla="*/ 3154549 h 6837172"/>
              <a:gd name="connsiteX8" fmla="*/ 972233 w 2545001"/>
              <a:gd name="connsiteY8" fmla="*/ 3283409 h 6837172"/>
              <a:gd name="connsiteX9" fmla="*/ 580306 w 2545001"/>
              <a:gd name="connsiteY9" fmla="*/ 4728666 h 6837172"/>
              <a:gd name="connsiteX10" fmla="*/ 5057 w 2545001"/>
              <a:gd name="connsiteY10" fmla="*/ 6820750 h 6837172"/>
              <a:gd name="connsiteX11" fmla="*/ 0 w 2545001"/>
              <a:gd name="connsiteY11" fmla="*/ 6837173 h 6837172"/>
              <a:gd name="connsiteX12" fmla="*/ 26550 w 2545001"/>
              <a:gd name="connsiteY12" fmla="*/ 6837173 h 6837172"/>
              <a:gd name="connsiteX13" fmla="*/ 605591 w 2545001"/>
              <a:gd name="connsiteY13" fmla="*/ 4736246 h 6837172"/>
              <a:gd name="connsiteX14" fmla="*/ 997519 w 2545001"/>
              <a:gd name="connsiteY14" fmla="*/ 3290990 h 6837172"/>
              <a:gd name="connsiteX15" fmla="*/ 1190954 w 2545001"/>
              <a:gd name="connsiteY15" fmla="*/ 3179816 h 6837172"/>
              <a:gd name="connsiteX16" fmla="*/ 1285776 w 2545001"/>
              <a:gd name="connsiteY16" fmla="*/ 3253089 h 6837172"/>
              <a:gd name="connsiteX17" fmla="*/ 1300947 w 2545001"/>
              <a:gd name="connsiteY17" fmla="*/ 3373106 h 6837172"/>
              <a:gd name="connsiteX18" fmla="*/ 1043033 w 2545001"/>
              <a:gd name="connsiteY18" fmla="*/ 4324398 h 6837172"/>
              <a:gd name="connsiteX19" fmla="*/ 1171990 w 2545001"/>
              <a:gd name="connsiteY19" fmla="*/ 4548009 h 6837172"/>
              <a:gd name="connsiteX20" fmla="*/ 1385654 w 2545001"/>
              <a:gd name="connsiteY20" fmla="*/ 4448205 h 6837172"/>
              <a:gd name="connsiteX21" fmla="*/ 1385654 w 2545001"/>
              <a:gd name="connsiteY21" fmla="*/ 4446942 h 6837172"/>
              <a:gd name="connsiteX22" fmla="*/ 1725746 w 2545001"/>
              <a:gd name="connsiteY22" fmla="*/ 3178553 h 6837172"/>
              <a:gd name="connsiteX23" fmla="*/ 2545002 w 2545001"/>
              <a:gd name="connsiteY23" fmla="*/ 1263 h 6837172"/>
              <a:gd name="connsiteX24" fmla="*/ 2518452 w 2545001"/>
              <a:gd name="connsiteY24" fmla="*/ 0 h 6837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545001" h="6837172">
                <a:moveTo>
                  <a:pt x="2518452" y="0"/>
                </a:moveTo>
                <a:lnTo>
                  <a:pt x="1701725" y="3172236"/>
                </a:lnTo>
                <a:lnTo>
                  <a:pt x="1361633" y="4439362"/>
                </a:lnTo>
                <a:cubicBezTo>
                  <a:pt x="1328761" y="4508845"/>
                  <a:pt x="1251640" y="4544219"/>
                  <a:pt x="1178312" y="4524005"/>
                </a:cubicBezTo>
                <a:cubicBezTo>
                  <a:pt x="1094869" y="4501265"/>
                  <a:pt x="1044298" y="4414095"/>
                  <a:pt x="1067055" y="4330715"/>
                </a:cubicBezTo>
                <a:lnTo>
                  <a:pt x="1324969" y="3379423"/>
                </a:lnTo>
                <a:cubicBezTo>
                  <a:pt x="1337611" y="3332679"/>
                  <a:pt x="1331290" y="3283409"/>
                  <a:pt x="1307268" y="3240456"/>
                </a:cubicBezTo>
                <a:cubicBezTo>
                  <a:pt x="1283247" y="3197503"/>
                  <a:pt x="1244054" y="3167183"/>
                  <a:pt x="1196012" y="3154549"/>
                </a:cubicBezTo>
                <a:cubicBezTo>
                  <a:pt x="1098662" y="3128019"/>
                  <a:pt x="997519" y="3186133"/>
                  <a:pt x="972233" y="3283409"/>
                </a:cubicBezTo>
                <a:lnTo>
                  <a:pt x="580306" y="4728666"/>
                </a:lnTo>
                <a:lnTo>
                  <a:pt x="5057" y="6820750"/>
                </a:lnTo>
                <a:cubicBezTo>
                  <a:pt x="5057" y="6820750"/>
                  <a:pt x="1264" y="6833383"/>
                  <a:pt x="0" y="6837173"/>
                </a:cubicBezTo>
                <a:lnTo>
                  <a:pt x="26550" y="6837173"/>
                </a:lnTo>
                <a:lnTo>
                  <a:pt x="605591" y="4736246"/>
                </a:lnTo>
                <a:lnTo>
                  <a:pt x="997519" y="3290990"/>
                </a:lnTo>
                <a:cubicBezTo>
                  <a:pt x="1020276" y="3207609"/>
                  <a:pt x="1107512" y="3157076"/>
                  <a:pt x="1190954" y="3179816"/>
                </a:cubicBezTo>
                <a:cubicBezTo>
                  <a:pt x="1231411" y="3191186"/>
                  <a:pt x="1265547" y="3216453"/>
                  <a:pt x="1285776" y="3253089"/>
                </a:cubicBezTo>
                <a:cubicBezTo>
                  <a:pt x="1307268" y="3289726"/>
                  <a:pt x="1312326" y="3331416"/>
                  <a:pt x="1300947" y="3373106"/>
                </a:cubicBezTo>
                <a:lnTo>
                  <a:pt x="1043033" y="4324398"/>
                </a:lnTo>
                <a:cubicBezTo>
                  <a:pt x="1016483" y="4421675"/>
                  <a:pt x="1074640" y="4522742"/>
                  <a:pt x="1171990" y="4548009"/>
                </a:cubicBezTo>
                <a:cubicBezTo>
                  <a:pt x="1257961" y="4570749"/>
                  <a:pt x="1347725" y="4529059"/>
                  <a:pt x="1385654" y="4448205"/>
                </a:cubicBezTo>
                <a:lnTo>
                  <a:pt x="1385654" y="4446942"/>
                </a:lnTo>
                <a:lnTo>
                  <a:pt x="1725746" y="3178553"/>
                </a:lnTo>
                <a:lnTo>
                  <a:pt x="2545002" y="1263"/>
                </a:lnTo>
                <a:cubicBezTo>
                  <a:pt x="2536151" y="0"/>
                  <a:pt x="2527302" y="0"/>
                  <a:pt x="2518452" y="0"/>
                </a:cubicBezTo>
                <a:close/>
              </a:path>
            </a:pathLst>
          </a:custGeom>
          <a:solidFill>
            <a:schemeClr val="accent1"/>
          </a:solidFill>
          <a:ln w="12637" cap="flat">
            <a:noFill/>
            <a:prstDash val="solid"/>
            <a:miter/>
          </a:ln>
        </p:spPr>
        <p:txBody>
          <a:bodyPr rtlCol="0" anchor="ctr"/>
          <a:lstStyle/>
          <a:p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2279970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FC2263-B8C5-11DB-1FAE-E004966087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5A6FA21E-184A-808F-7E41-D78623274B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64817" y="615070"/>
            <a:ext cx="6397871" cy="1518315"/>
          </a:xfrm>
        </p:spPr>
        <p:txBody>
          <a:bodyPr>
            <a:normAutofit/>
          </a:bodyPr>
          <a:lstStyle/>
          <a:p>
            <a:r>
              <a:rPr lang="en-GB" sz="3200" noProof="0" dirty="0"/>
              <a:t>Step 3: Threat Modelling for CEI</a:t>
            </a:r>
          </a:p>
        </p:txBody>
      </p:sp>
      <p:pic>
        <p:nvPicPr>
          <p:cNvPr id="8" name="Marcador de Posição da Imagem 7" descr="Uma imagem com captura de ecrã, círculo, luz&#10;&#10;Descrição gerada automaticamente">
            <a:extLst>
              <a:ext uri="{FF2B5EF4-FFF2-40B4-BE49-F238E27FC236}">
                <a16:creationId xmlns:a16="http://schemas.microsoft.com/office/drawing/2014/main" id="{5F046693-2215-C2F7-A3F8-A1D149ECEE47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 l="7439" r="7439"/>
          <a:stretch/>
        </p:blipFill>
        <p:spPr/>
      </p:pic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382CC035-6335-973E-3D31-FB3C3473BE1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43190" y="2479936"/>
            <a:ext cx="5840730" cy="2878448"/>
          </a:xfrm>
        </p:spPr>
        <p:txBody>
          <a:bodyPr>
            <a:normAutofit/>
          </a:bodyPr>
          <a:lstStyle/>
          <a:p>
            <a:r>
              <a:rPr lang="en-GB" sz="2000" noProof="0" dirty="0"/>
              <a:t>Identify attack paths (IT → OT, remote access, physical)</a:t>
            </a:r>
          </a:p>
          <a:p>
            <a:r>
              <a:rPr lang="en-GB" sz="2000" noProof="0" dirty="0"/>
              <a:t>Identify trust boundaries and privileged roles</a:t>
            </a:r>
          </a:p>
          <a:p>
            <a:r>
              <a:rPr lang="en-GB" sz="2000" noProof="0" dirty="0"/>
              <a:t>Identify safety interactions (cyber actions → physical hazards)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BA977ED9-21B5-5836-F43E-3B30490C48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2929081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2098C297-94BA-084F-CA22-E99D94D78D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3498189" y="17722"/>
            <a:ext cx="2545001" cy="6837172"/>
          </a:xfrm>
          <a:custGeom>
            <a:avLst/>
            <a:gdLst>
              <a:gd name="connsiteX0" fmla="*/ 2518452 w 2545001"/>
              <a:gd name="connsiteY0" fmla="*/ 0 h 6837172"/>
              <a:gd name="connsiteX1" fmla="*/ 1701725 w 2545001"/>
              <a:gd name="connsiteY1" fmla="*/ 3172236 h 6837172"/>
              <a:gd name="connsiteX2" fmla="*/ 1361633 w 2545001"/>
              <a:gd name="connsiteY2" fmla="*/ 4439362 h 6837172"/>
              <a:gd name="connsiteX3" fmla="*/ 1178312 w 2545001"/>
              <a:gd name="connsiteY3" fmla="*/ 4524005 h 6837172"/>
              <a:gd name="connsiteX4" fmla="*/ 1067055 w 2545001"/>
              <a:gd name="connsiteY4" fmla="*/ 4330715 h 6837172"/>
              <a:gd name="connsiteX5" fmla="*/ 1324969 w 2545001"/>
              <a:gd name="connsiteY5" fmla="*/ 3379423 h 6837172"/>
              <a:gd name="connsiteX6" fmla="*/ 1307268 w 2545001"/>
              <a:gd name="connsiteY6" fmla="*/ 3240456 h 6837172"/>
              <a:gd name="connsiteX7" fmla="*/ 1196012 w 2545001"/>
              <a:gd name="connsiteY7" fmla="*/ 3154549 h 6837172"/>
              <a:gd name="connsiteX8" fmla="*/ 972233 w 2545001"/>
              <a:gd name="connsiteY8" fmla="*/ 3283409 h 6837172"/>
              <a:gd name="connsiteX9" fmla="*/ 580306 w 2545001"/>
              <a:gd name="connsiteY9" fmla="*/ 4728666 h 6837172"/>
              <a:gd name="connsiteX10" fmla="*/ 5057 w 2545001"/>
              <a:gd name="connsiteY10" fmla="*/ 6820750 h 6837172"/>
              <a:gd name="connsiteX11" fmla="*/ 0 w 2545001"/>
              <a:gd name="connsiteY11" fmla="*/ 6837173 h 6837172"/>
              <a:gd name="connsiteX12" fmla="*/ 26550 w 2545001"/>
              <a:gd name="connsiteY12" fmla="*/ 6837173 h 6837172"/>
              <a:gd name="connsiteX13" fmla="*/ 605591 w 2545001"/>
              <a:gd name="connsiteY13" fmla="*/ 4736246 h 6837172"/>
              <a:gd name="connsiteX14" fmla="*/ 997519 w 2545001"/>
              <a:gd name="connsiteY14" fmla="*/ 3290990 h 6837172"/>
              <a:gd name="connsiteX15" fmla="*/ 1190954 w 2545001"/>
              <a:gd name="connsiteY15" fmla="*/ 3179816 h 6837172"/>
              <a:gd name="connsiteX16" fmla="*/ 1285776 w 2545001"/>
              <a:gd name="connsiteY16" fmla="*/ 3253089 h 6837172"/>
              <a:gd name="connsiteX17" fmla="*/ 1300947 w 2545001"/>
              <a:gd name="connsiteY17" fmla="*/ 3373106 h 6837172"/>
              <a:gd name="connsiteX18" fmla="*/ 1043033 w 2545001"/>
              <a:gd name="connsiteY18" fmla="*/ 4324398 h 6837172"/>
              <a:gd name="connsiteX19" fmla="*/ 1171990 w 2545001"/>
              <a:gd name="connsiteY19" fmla="*/ 4548009 h 6837172"/>
              <a:gd name="connsiteX20" fmla="*/ 1385654 w 2545001"/>
              <a:gd name="connsiteY20" fmla="*/ 4448205 h 6837172"/>
              <a:gd name="connsiteX21" fmla="*/ 1385654 w 2545001"/>
              <a:gd name="connsiteY21" fmla="*/ 4446942 h 6837172"/>
              <a:gd name="connsiteX22" fmla="*/ 1725746 w 2545001"/>
              <a:gd name="connsiteY22" fmla="*/ 3178553 h 6837172"/>
              <a:gd name="connsiteX23" fmla="*/ 2545002 w 2545001"/>
              <a:gd name="connsiteY23" fmla="*/ 1263 h 6837172"/>
              <a:gd name="connsiteX24" fmla="*/ 2518452 w 2545001"/>
              <a:gd name="connsiteY24" fmla="*/ 0 h 6837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545001" h="6837172">
                <a:moveTo>
                  <a:pt x="2518452" y="0"/>
                </a:moveTo>
                <a:lnTo>
                  <a:pt x="1701725" y="3172236"/>
                </a:lnTo>
                <a:lnTo>
                  <a:pt x="1361633" y="4439362"/>
                </a:lnTo>
                <a:cubicBezTo>
                  <a:pt x="1328761" y="4508845"/>
                  <a:pt x="1251640" y="4544219"/>
                  <a:pt x="1178312" y="4524005"/>
                </a:cubicBezTo>
                <a:cubicBezTo>
                  <a:pt x="1094869" y="4501265"/>
                  <a:pt x="1044298" y="4414095"/>
                  <a:pt x="1067055" y="4330715"/>
                </a:cubicBezTo>
                <a:lnTo>
                  <a:pt x="1324969" y="3379423"/>
                </a:lnTo>
                <a:cubicBezTo>
                  <a:pt x="1337611" y="3332679"/>
                  <a:pt x="1331290" y="3283409"/>
                  <a:pt x="1307268" y="3240456"/>
                </a:cubicBezTo>
                <a:cubicBezTo>
                  <a:pt x="1283247" y="3197503"/>
                  <a:pt x="1244054" y="3167183"/>
                  <a:pt x="1196012" y="3154549"/>
                </a:cubicBezTo>
                <a:cubicBezTo>
                  <a:pt x="1098662" y="3128019"/>
                  <a:pt x="997519" y="3186133"/>
                  <a:pt x="972233" y="3283409"/>
                </a:cubicBezTo>
                <a:lnTo>
                  <a:pt x="580306" y="4728666"/>
                </a:lnTo>
                <a:lnTo>
                  <a:pt x="5057" y="6820750"/>
                </a:lnTo>
                <a:cubicBezTo>
                  <a:pt x="5057" y="6820750"/>
                  <a:pt x="1264" y="6833383"/>
                  <a:pt x="0" y="6837173"/>
                </a:cubicBezTo>
                <a:lnTo>
                  <a:pt x="26550" y="6837173"/>
                </a:lnTo>
                <a:lnTo>
                  <a:pt x="605591" y="4736246"/>
                </a:lnTo>
                <a:lnTo>
                  <a:pt x="997519" y="3290990"/>
                </a:lnTo>
                <a:cubicBezTo>
                  <a:pt x="1020276" y="3207609"/>
                  <a:pt x="1107512" y="3157076"/>
                  <a:pt x="1190954" y="3179816"/>
                </a:cubicBezTo>
                <a:cubicBezTo>
                  <a:pt x="1231411" y="3191186"/>
                  <a:pt x="1265547" y="3216453"/>
                  <a:pt x="1285776" y="3253089"/>
                </a:cubicBezTo>
                <a:cubicBezTo>
                  <a:pt x="1307268" y="3289726"/>
                  <a:pt x="1312326" y="3331416"/>
                  <a:pt x="1300947" y="3373106"/>
                </a:cubicBezTo>
                <a:lnTo>
                  <a:pt x="1043033" y="4324398"/>
                </a:lnTo>
                <a:cubicBezTo>
                  <a:pt x="1016483" y="4421675"/>
                  <a:pt x="1074640" y="4522742"/>
                  <a:pt x="1171990" y="4548009"/>
                </a:cubicBezTo>
                <a:cubicBezTo>
                  <a:pt x="1257961" y="4570749"/>
                  <a:pt x="1347725" y="4529059"/>
                  <a:pt x="1385654" y="4448205"/>
                </a:cubicBezTo>
                <a:lnTo>
                  <a:pt x="1385654" y="4446942"/>
                </a:lnTo>
                <a:lnTo>
                  <a:pt x="1725746" y="3178553"/>
                </a:lnTo>
                <a:lnTo>
                  <a:pt x="2545002" y="1263"/>
                </a:lnTo>
                <a:cubicBezTo>
                  <a:pt x="2536151" y="0"/>
                  <a:pt x="2527302" y="0"/>
                  <a:pt x="2518452" y="0"/>
                </a:cubicBezTo>
                <a:close/>
              </a:path>
            </a:pathLst>
          </a:custGeom>
          <a:solidFill>
            <a:schemeClr val="accent1"/>
          </a:solidFill>
          <a:ln w="12637" cap="flat">
            <a:noFill/>
            <a:prstDash val="solid"/>
            <a:miter/>
          </a:ln>
        </p:spPr>
        <p:txBody>
          <a:bodyPr rtlCol="0" anchor="ctr"/>
          <a:lstStyle/>
          <a:p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46688174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FB250C-D31B-0D54-A97D-6B2A4D3A97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A19D0D23-97F6-B7D6-FF20-82270B3C32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64817" y="615070"/>
            <a:ext cx="6397871" cy="1518315"/>
          </a:xfrm>
        </p:spPr>
        <p:txBody>
          <a:bodyPr>
            <a:normAutofit/>
          </a:bodyPr>
          <a:lstStyle/>
          <a:p>
            <a:r>
              <a:rPr lang="en-GB" sz="3200" noProof="0" dirty="0"/>
              <a:t>Step 4: Likelihood Estimation (Practical)</a:t>
            </a:r>
          </a:p>
        </p:txBody>
      </p:sp>
      <p:pic>
        <p:nvPicPr>
          <p:cNvPr id="8" name="Marcador de Posição da Imagem 7" descr="Uma imagem com captura de ecrã, círculo, luz&#10;&#10;Descrição gerada automaticamente">
            <a:extLst>
              <a:ext uri="{FF2B5EF4-FFF2-40B4-BE49-F238E27FC236}">
                <a16:creationId xmlns:a16="http://schemas.microsoft.com/office/drawing/2014/main" id="{9BF2C83C-2819-8E5D-E6E0-7309DA6510B3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 l="7439" r="7439"/>
          <a:stretch/>
        </p:blipFill>
        <p:spPr/>
      </p:pic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DAB43C2B-1F31-CE0B-E881-2C01A2E93BD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43190" y="2479936"/>
            <a:ext cx="5840730" cy="287844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000" noProof="0" dirty="0"/>
              <a:t>Likelihood factors:</a:t>
            </a:r>
          </a:p>
          <a:p>
            <a:r>
              <a:rPr lang="en-GB" sz="2000" noProof="0" dirty="0"/>
              <a:t>Exposure (internet-facing? remote access?)</a:t>
            </a:r>
          </a:p>
          <a:p>
            <a:r>
              <a:rPr lang="en-GB" sz="2000" noProof="0" dirty="0"/>
              <a:t>Exploitability (skill/ease)</a:t>
            </a:r>
          </a:p>
          <a:p>
            <a:r>
              <a:rPr lang="en-GB" sz="2000" noProof="0" dirty="0"/>
              <a:t>Detectability (monitoring maturity)</a:t>
            </a:r>
          </a:p>
          <a:p>
            <a:r>
              <a:rPr lang="en-GB" sz="2000" noProof="0" dirty="0"/>
              <a:t>Threat actor interest</a:t>
            </a:r>
          </a:p>
          <a:p>
            <a:r>
              <a:rPr lang="en-GB" sz="2000" noProof="0" dirty="0"/>
              <a:t>Existing control strength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A56C2BEB-F53B-9639-0377-EF64FA927D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2929081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D5A17585-16BF-9A5C-5426-F86A4B4C7F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3498189" y="17722"/>
            <a:ext cx="2545001" cy="6837172"/>
          </a:xfrm>
          <a:custGeom>
            <a:avLst/>
            <a:gdLst>
              <a:gd name="connsiteX0" fmla="*/ 2518452 w 2545001"/>
              <a:gd name="connsiteY0" fmla="*/ 0 h 6837172"/>
              <a:gd name="connsiteX1" fmla="*/ 1701725 w 2545001"/>
              <a:gd name="connsiteY1" fmla="*/ 3172236 h 6837172"/>
              <a:gd name="connsiteX2" fmla="*/ 1361633 w 2545001"/>
              <a:gd name="connsiteY2" fmla="*/ 4439362 h 6837172"/>
              <a:gd name="connsiteX3" fmla="*/ 1178312 w 2545001"/>
              <a:gd name="connsiteY3" fmla="*/ 4524005 h 6837172"/>
              <a:gd name="connsiteX4" fmla="*/ 1067055 w 2545001"/>
              <a:gd name="connsiteY4" fmla="*/ 4330715 h 6837172"/>
              <a:gd name="connsiteX5" fmla="*/ 1324969 w 2545001"/>
              <a:gd name="connsiteY5" fmla="*/ 3379423 h 6837172"/>
              <a:gd name="connsiteX6" fmla="*/ 1307268 w 2545001"/>
              <a:gd name="connsiteY6" fmla="*/ 3240456 h 6837172"/>
              <a:gd name="connsiteX7" fmla="*/ 1196012 w 2545001"/>
              <a:gd name="connsiteY7" fmla="*/ 3154549 h 6837172"/>
              <a:gd name="connsiteX8" fmla="*/ 972233 w 2545001"/>
              <a:gd name="connsiteY8" fmla="*/ 3283409 h 6837172"/>
              <a:gd name="connsiteX9" fmla="*/ 580306 w 2545001"/>
              <a:gd name="connsiteY9" fmla="*/ 4728666 h 6837172"/>
              <a:gd name="connsiteX10" fmla="*/ 5057 w 2545001"/>
              <a:gd name="connsiteY10" fmla="*/ 6820750 h 6837172"/>
              <a:gd name="connsiteX11" fmla="*/ 0 w 2545001"/>
              <a:gd name="connsiteY11" fmla="*/ 6837173 h 6837172"/>
              <a:gd name="connsiteX12" fmla="*/ 26550 w 2545001"/>
              <a:gd name="connsiteY12" fmla="*/ 6837173 h 6837172"/>
              <a:gd name="connsiteX13" fmla="*/ 605591 w 2545001"/>
              <a:gd name="connsiteY13" fmla="*/ 4736246 h 6837172"/>
              <a:gd name="connsiteX14" fmla="*/ 997519 w 2545001"/>
              <a:gd name="connsiteY14" fmla="*/ 3290990 h 6837172"/>
              <a:gd name="connsiteX15" fmla="*/ 1190954 w 2545001"/>
              <a:gd name="connsiteY15" fmla="*/ 3179816 h 6837172"/>
              <a:gd name="connsiteX16" fmla="*/ 1285776 w 2545001"/>
              <a:gd name="connsiteY16" fmla="*/ 3253089 h 6837172"/>
              <a:gd name="connsiteX17" fmla="*/ 1300947 w 2545001"/>
              <a:gd name="connsiteY17" fmla="*/ 3373106 h 6837172"/>
              <a:gd name="connsiteX18" fmla="*/ 1043033 w 2545001"/>
              <a:gd name="connsiteY18" fmla="*/ 4324398 h 6837172"/>
              <a:gd name="connsiteX19" fmla="*/ 1171990 w 2545001"/>
              <a:gd name="connsiteY19" fmla="*/ 4548009 h 6837172"/>
              <a:gd name="connsiteX20" fmla="*/ 1385654 w 2545001"/>
              <a:gd name="connsiteY20" fmla="*/ 4448205 h 6837172"/>
              <a:gd name="connsiteX21" fmla="*/ 1385654 w 2545001"/>
              <a:gd name="connsiteY21" fmla="*/ 4446942 h 6837172"/>
              <a:gd name="connsiteX22" fmla="*/ 1725746 w 2545001"/>
              <a:gd name="connsiteY22" fmla="*/ 3178553 h 6837172"/>
              <a:gd name="connsiteX23" fmla="*/ 2545002 w 2545001"/>
              <a:gd name="connsiteY23" fmla="*/ 1263 h 6837172"/>
              <a:gd name="connsiteX24" fmla="*/ 2518452 w 2545001"/>
              <a:gd name="connsiteY24" fmla="*/ 0 h 6837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545001" h="6837172">
                <a:moveTo>
                  <a:pt x="2518452" y="0"/>
                </a:moveTo>
                <a:lnTo>
                  <a:pt x="1701725" y="3172236"/>
                </a:lnTo>
                <a:lnTo>
                  <a:pt x="1361633" y="4439362"/>
                </a:lnTo>
                <a:cubicBezTo>
                  <a:pt x="1328761" y="4508845"/>
                  <a:pt x="1251640" y="4544219"/>
                  <a:pt x="1178312" y="4524005"/>
                </a:cubicBezTo>
                <a:cubicBezTo>
                  <a:pt x="1094869" y="4501265"/>
                  <a:pt x="1044298" y="4414095"/>
                  <a:pt x="1067055" y="4330715"/>
                </a:cubicBezTo>
                <a:lnTo>
                  <a:pt x="1324969" y="3379423"/>
                </a:lnTo>
                <a:cubicBezTo>
                  <a:pt x="1337611" y="3332679"/>
                  <a:pt x="1331290" y="3283409"/>
                  <a:pt x="1307268" y="3240456"/>
                </a:cubicBezTo>
                <a:cubicBezTo>
                  <a:pt x="1283247" y="3197503"/>
                  <a:pt x="1244054" y="3167183"/>
                  <a:pt x="1196012" y="3154549"/>
                </a:cubicBezTo>
                <a:cubicBezTo>
                  <a:pt x="1098662" y="3128019"/>
                  <a:pt x="997519" y="3186133"/>
                  <a:pt x="972233" y="3283409"/>
                </a:cubicBezTo>
                <a:lnTo>
                  <a:pt x="580306" y="4728666"/>
                </a:lnTo>
                <a:lnTo>
                  <a:pt x="5057" y="6820750"/>
                </a:lnTo>
                <a:cubicBezTo>
                  <a:pt x="5057" y="6820750"/>
                  <a:pt x="1264" y="6833383"/>
                  <a:pt x="0" y="6837173"/>
                </a:cubicBezTo>
                <a:lnTo>
                  <a:pt x="26550" y="6837173"/>
                </a:lnTo>
                <a:lnTo>
                  <a:pt x="605591" y="4736246"/>
                </a:lnTo>
                <a:lnTo>
                  <a:pt x="997519" y="3290990"/>
                </a:lnTo>
                <a:cubicBezTo>
                  <a:pt x="1020276" y="3207609"/>
                  <a:pt x="1107512" y="3157076"/>
                  <a:pt x="1190954" y="3179816"/>
                </a:cubicBezTo>
                <a:cubicBezTo>
                  <a:pt x="1231411" y="3191186"/>
                  <a:pt x="1265547" y="3216453"/>
                  <a:pt x="1285776" y="3253089"/>
                </a:cubicBezTo>
                <a:cubicBezTo>
                  <a:pt x="1307268" y="3289726"/>
                  <a:pt x="1312326" y="3331416"/>
                  <a:pt x="1300947" y="3373106"/>
                </a:cubicBezTo>
                <a:lnTo>
                  <a:pt x="1043033" y="4324398"/>
                </a:lnTo>
                <a:cubicBezTo>
                  <a:pt x="1016483" y="4421675"/>
                  <a:pt x="1074640" y="4522742"/>
                  <a:pt x="1171990" y="4548009"/>
                </a:cubicBezTo>
                <a:cubicBezTo>
                  <a:pt x="1257961" y="4570749"/>
                  <a:pt x="1347725" y="4529059"/>
                  <a:pt x="1385654" y="4448205"/>
                </a:cubicBezTo>
                <a:lnTo>
                  <a:pt x="1385654" y="4446942"/>
                </a:lnTo>
                <a:lnTo>
                  <a:pt x="1725746" y="3178553"/>
                </a:lnTo>
                <a:lnTo>
                  <a:pt x="2545002" y="1263"/>
                </a:lnTo>
                <a:cubicBezTo>
                  <a:pt x="2536151" y="0"/>
                  <a:pt x="2527302" y="0"/>
                  <a:pt x="2518452" y="0"/>
                </a:cubicBezTo>
                <a:close/>
              </a:path>
            </a:pathLst>
          </a:custGeom>
          <a:solidFill>
            <a:schemeClr val="accent1"/>
          </a:solidFill>
          <a:ln w="12637" cap="flat">
            <a:noFill/>
            <a:prstDash val="solid"/>
            <a:miter/>
          </a:ln>
        </p:spPr>
        <p:txBody>
          <a:bodyPr rtlCol="0" anchor="ctr"/>
          <a:lstStyle/>
          <a:p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65085262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39E774-E710-C2E1-34EF-DFFDC434CA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87F10BD8-5D43-390C-F28D-CB67EB9EDCF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64817" y="615070"/>
            <a:ext cx="6397871" cy="1518315"/>
          </a:xfrm>
        </p:spPr>
        <p:txBody>
          <a:bodyPr>
            <a:normAutofit/>
          </a:bodyPr>
          <a:lstStyle/>
          <a:p>
            <a:r>
              <a:rPr lang="en-GB" sz="3200" noProof="0" dirty="0"/>
              <a:t>Step 5: Impact Estimation (CEI impact dimensions)</a:t>
            </a:r>
          </a:p>
        </p:txBody>
      </p:sp>
      <p:pic>
        <p:nvPicPr>
          <p:cNvPr id="8" name="Marcador de Posição da Imagem 7" descr="Uma imagem com captura de ecrã, círculo, luz&#10;&#10;Descrição gerada automaticamente">
            <a:extLst>
              <a:ext uri="{FF2B5EF4-FFF2-40B4-BE49-F238E27FC236}">
                <a16:creationId xmlns:a16="http://schemas.microsoft.com/office/drawing/2014/main" id="{1D5D3DC9-1698-0764-3107-80FAC4DBAFF5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 l="7439" r="7439"/>
          <a:stretch/>
        </p:blipFill>
        <p:spPr/>
      </p:pic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F9BA6495-38BD-1B87-2AF7-1F6B9F248A8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43190" y="2479935"/>
            <a:ext cx="5840730" cy="3262773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sz="2000" noProof="0" dirty="0"/>
              <a:t>Impact categories:</a:t>
            </a:r>
          </a:p>
          <a:p>
            <a:r>
              <a:rPr lang="en-GB" sz="2000" noProof="0" dirty="0"/>
              <a:t>Safety (human harm)</a:t>
            </a:r>
          </a:p>
          <a:p>
            <a:r>
              <a:rPr lang="en-GB" sz="2000" noProof="0" dirty="0"/>
              <a:t>Operational (outage duration/scale)</a:t>
            </a:r>
          </a:p>
          <a:p>
            <a:r>
              <a:rPr lang="en-GB" sz="2000" noProof="0" dirty="0"/>
              <a:t>Physical damage (equipment)</a:t>
            </a:r>
          </a:p>
          <a:p>
            <a:r>
              <a:rPr lang="en-GB" sz="2000" noProof="0" dirty="0"/>
              <a:t>Financial (cost, penalties)</a:t>
            </a:r>
          </a:p>
          <a:p>
            <a:r>
              <a:rPr lang="en-GB" sz="2000" noProof="0" dirty="0"/>
              <a:t>Regulatory/compliance (violations)</a:t>
            </a:r>
          </a:p>
          <a:p>
            <a:r>
              <a:rPr lang="en-GB" sz="2000" noProof="0" dirty="0"/>
              <a:t>Reputational/public trust</a:t>
            </a:r>
          </a:p>
          <a:p>
            <a:r>
              <a:rPr lang="en-GB" sz="2000" noProof="0" dirty="0"/>
              <a:t>Cascading effects (other CIs)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A0DC2004-0F1D-93AC-6CBF-FBE999EBF1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2929081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ADA50C91-C0C2-848B-8258-871A5E6D7A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3498189" y="17722"/>
            <a:ext cx="2545001" cy="6837172"/>
          </a:xfrm>
          <a:custGeom>
            <a:avLst/>
            <a:gdLst>
              <a:gd name="connsiteX0" fmla="*/ 2518452 w 2545001"/>
              <a:gd name="connsiteY0" fmla="*/ 0 h 6837172"/>
              <a:gd name="connsiteX1" fmla="*/ 1701725 w 2545001"/>
              <a:gd name="connsiteY1" fmla="*/ 3172236 h 6837172"/>
              <a:gd name="connsiteX2" fmla="*/ 1361633 w 2545001"/>
              <a:gd name="connsiteY2" fmla="*/ 4439362 h 6837172"/>
              <a:gd name="connsiteX3" fmla="*/ 1178312 w 2545001"/>
              <a:gd name="connsiteY3" fmla="*/ 4524005 h 6837172"/>
              <a:gd name="connsiteX4" fmla="*/ 1067055 w 2545001"/>
              <a:gd name="connsiteY4" fmla="*/ 4330715 h 6837172"/>
              <a:gd name="connsiteX5" fmla="*/ 1324969 w 2545001"/>
              <a:gd name="connsiteY5" fmla="*/ 3379423 h 6837172"/>
              <a:gd name="connsiteX6" fmla="*/ 1307268 w 2545001"/>
              <a:gd name="connsiteY6" fmla="*/ 3240456 h 6837172"/>
              <a:gd name="connsiteX7" fmla="*/ 1196012 w 2545001"/>
              <a:gd name="connsiteY7" fmla="*/ 3154549 h 6837172"/>
              <a:gd name="connsiteX8" fmla="*/ 972233 w 2545001"/>
              <a:gd name="connsiteY8" fmla="*/ 3283409 h 6837172"/>
              <a:gd name="connsiteX9" fmla="*/ 580306 w 2545001"/>
              <a:gd name="connsiteY9" fmla="*/ 4728666 h 6837172"/>
              <a:gd name="connsiteX10" fmla="*/ 5057 w 2545001"/>
              <a:gd name="connsiteY10" fmla="*/ 6820750 h 6837172"/>
              <a:gd name="connsiteX11" fmla="*/ 0 w 2545001"/>
              <a:gd name="connsiteY11" fmla="*/ 6837173 h 6837172"/>
              <a:gd name="connsiteX12" fmla="*/ 26550 w 2545001"/>
              <a:gd name="connsiteY12" fmla="*/ 6837173 h 6837172"/>
              <a:gd name="connsiteX13" fmla="*/ 605591 w 2545001"/>
              <a:gd name="connsiteY13" fmla="*/ 4736246 h 6837172"/>
              <a:gd name="connsiteX14" fmla="*/ 997519 w 2545001"/>
              <a:gd name="connsiteY14" fmla="*/ 3290990 h 6837172"/>
              <a:gd name="connsiteX15" fmla="*/ 1190954 w 2545001"/>
              <a:gd name="connsiteY15" fmla="*/ 3179816 h 6837172"/>
              <a:gd name="connsiteX16" fmla="*/ 1285776 w 2545001"/>
              <a:gd name="connsiteY16" fmla="*/ 3253089 h 6837172"/>
              <a:gd name="connsiteX17" fmla="*/ 1300947 w 2545001"/>
              <a:gd name="connsiteY17" fmla="*/ 3373106 h 6837172"/>
              <a:gd name="connsiteX18" fmla="*/ 1043033 w 2545001"/>
              <a:gd name="connsiteY18" fmla="*/ 4324398 h 6837172"/>
              <a:gd name="connsiteX19" fmla="*/ 1171990 w 2545001"/>
              <a:gd name="connsiteY19" fmla="*/ 4548009 h 6837172"/>
              <a:gd name="connsiteX20" fmla="*/ 1385654 w 2545001"/>
              <a:gd name="connsiteY20" fmla="*/ 4448205 h 6837172"/>
              <a:gd name="connsiteX21" fmla="*/ 1385654 w 2545001"/>
              <a:gd name="connsiteY21" fmla="*/ 4446942 h 6837172"/>
              <a:gd name="connsiteX22" fmla="*/ 1725746 w 2545001"/>
              <a:gd name="connsiteY22" fmla="*/ 3178553 h 6837172"/>
              <a:gd name="connsiteX23" fmla="*/ 2545002 w 2545001"/>
              <a:gd name="connsiteY23" fmla="*/ 1263 h 6837172"/>
              <a:gd name="connsiteX24" fmla="*/ 2518452 w 2545001"/>
              <a:gd name="connsiteY24" fmla="*/ 0 h 6837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545001" h="6837172">
                <a:moveTo>
                  <a:pt x="2518452" y="0"/>
                </a:moveTo>
                <a:lnTo>
                  <a:pt x="1701725" y="3172236"/>
                </a:lnTo>
                <a:lnTo>
                  <a:pt x="1361633" y="4439362"/>
                </a:lnTo>
                <a:cubicBezTo>
                  <a:pt x="1328761" y="4508845"/>
                  <a:pt x="1251640" y="4544219"/>
                  <a:pt x="1178312" y="4524005"/>
                </a:cubicBezTo>
                <a:cubicBezTo>
                  <a:pt x="1094869" y="4501265"/>
                  <a:pt x="1044298" y="4414095"/>
                  <a:pt x="1067055" y="4330715"/>
                </a:cubicBezTo>
                <a:lnTo>
                  <a:pt x="1324969" y="3379423"/>
                </a:lnTo>
                <a:cubicBezTo>
                  <a:pt x="1337611" y="3332679"/>
                  <a:pt x="1331290" y="3283409"/>
                  <a:pt x="1307268" y="3240456"/>
                </a:cubicBezTo>
                <a:cubicBezTo>
                  <a:pt x="1283247" y="3197503"/>
                  <a:pt x="1244054" y="3167183"/>
                  <a:pt x="1196012" y="3154549"/>
                </a:cubicBezTo>
                <a:cubicBezTo>
                  <a:pt x="1098662" y="3128019"/>
                  <a:pt x="997519" y="3186133"/>
                  <a:pt x="972233" y="3283409"/>
                </a:cubicBezTo>
                <a:lnTo>
                  <a:pt x="580306" y="4728666"/>
                </a:lnTo>
                <a:lnTo>
                  <a:pt x="5057" y="6820750"/>
                </a:lnTo>
                <a:cubicBezTo>
                  <a:pt x="5057" y="6820750"/>
                  <a:pt x="1264" y="6833383"/>
                  <a:pt x="0" y="6837173"/>
                </a:cubicBezTo>
                <a:lnTo>
                  <a:pt x="26550" y="6837173"/>
                </a:lnTo>
                <a:lnTo>
                  <a:pt x="605591" y="4736246"/>
                </a:lnTo>
                <a:lnTo>
                  <a:pt x="997519" y="3290990"/>
                </a:lnTo>
                <a:cubicBezTo>
                  <a:pt x="1020276" y="3207609"/>
                  <a:pt x="1107512" y="3157076"/>
                  <a:pt x="1190954" y="3179816"/>
                </a:cubicBezTo>
                <a:cubicBezTo>
                  <a:pt x="1231411" y="3191186"/>
                  <a:pt x="1265547" y="3216453"/>
                  <a:pt x="1285776" y="3253089"/>
                </a:cubicBezTo>
                <a:cubicBezTo>
                  <a:pt x="1307268" y="3289726"/>
                  <a:pt x="1312326" y="3331416"/>
                  <a:pt x="1300947" y="3373106"/>
                </a:cubicBezTo>
                <a:lnTo>
                  <a:pt x="1043033" y="4324398"/>
                </a:lnTo>
                <a:cubicBezTo>
                  <a:pt x="1016483" y="4421675"/>
                  <a:pt x="1074640" y="4522742"/>
                  <a:pt x="1171990" y="4548009"/>
                </a:cubicBezTo>
                <a:cubicBezTo>
                  <a:pt x="1257961" y="4570749"/>
                  <a:pt x="1347725" y="4529059"/>
                  <a:pt x="1385654" y="4448205"/>
                </a:cubicBezTo>
                <a:lnTo>
                  <a:pt x="1385654" y="4446942"/>
                </a:lnTo>
                <a:lnTo>
                  <a:pt x="1725746" y="3178553"/>
                </a:lnTo>
                <a:lnTo>
                  <a:pt x="2545002" y="1263"/>
                </a:lnTo>
                <a:cubicBezTo>
                  <a:pt x="2536151" y="0"/>
                  <a:pt x="2527302" y="0"/>
                  <a:pt x="2518452" y="0"/>
                </a:cubicBezTo>
                <a:close/>
              </a:path>
            </a:pathLst>
          </a:custGeom>
          <a:solidFill>
            <a:schemeClr val="accent1"/>
          </a:solidFill>
          <a:ln w="12637" cap="flat">
            <a:noFill/>
            <a:prstDash val="solid"/>
            <a:miter/>
          </a:ln>
        </p:spPr>
        <p:txBody>
          <a:bodyPr rtlCol="0" anchor="ctr"/>
          <a:lstStyle/>
          <a:p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760641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7DAFF6-E7F6-35E8-B421-86822E61AB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3A2ED31D-A036-B28B-20C7-9DDAED8392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64817" y="615070"/>
            <a:ext cx="6397871" cy="1518315"/>
          </a:xfrm>
        </p:spPr>
        <p:txBody>
          <a:bodyPr>
            <a:normAutofit/>
          </a:bodyPr>
          <a:lstStyle/>
          <a:p>
            <a:r>
              <a:rPr lang="en-GB" sz="3200" noProof="0" dirty="0"/>
              <a:t>Risk Matrix (Use Carefully)</a:t>
            </a:r>
          </a:p>
        </p:txBody>
      </p:sp>
      <p:pic>
        <p:nvPicPr>
          <p:cNvPr id="8" name="Marcador de Posição da Imagem 7" descr="Uma imagem com captura de ecrã, círculo, luz&#10;&#10;Descrição gerada automaticamente">
            <a:extLst>
              <a:ext uri="{FF2B5EF4-FFF2-40B4-BE49-F238E27FC236}">
                <a16:creationId xmlns:a16="http://schemas.microsoft.com/office/drawing/2014/main" id="{8EBCE65A-B8F0-1FFC-3AD6-3C775A367AEF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 l="7439" r="7439"/>
          <a:stretch/>
        </p:blipFill>
        <p:spPr/>
      </p:pic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E85FFFED-5696-210B-B966-D32402F24B4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43190" y="2479936"/>
            <a:ext cx="5840730" cy="2878448"/>
          </a:xfrm>
        </p:spPr>
        <p:txBody>
          <a:bodyPr>
            <a:normAutofit/>
          </a:bodyPr>
          <a:lstStyle/>
          <a:p>
            <a:r>
              <a:rPr lang="en-GB" sz="2000" noProof="0" dirty="0"/>
              <a:t>Standard 5×5 matrix: Likelihood vs Impact</a:t>
            </a:r>
          </a:p>
          <a:p>
            <a:r>
              <a:rPr lang="en-GB" sz="2000" noProof="0" dirty="0"/>
              <a:t>Useful for prioritisation, dangerous for false precision</a:t>
            </a:r>
          </a:p>
          <a:p>
            <a:r>
              <a:rPr lang="en-GB" sz="2000" noProof="0" dirty="0"/>
              <a:t>Mitigate by:</a:t>
            </a:r>
          </a:p>
          <a:p>
            <a:pPr marL="630238" lvl="1" indent="-273050"/>
            <a:r>
              <a:rPr lang="en-GB" sz="1800" noProof="0" dirty="0"/>
              <a:t>clear definitions</a:t>
            </a:r>
          </a:p>
          <a:p>
            <a:pPr marL="630238" lvl="1" indent="-273050"/>
            <a:r>
              <a:rPr lang="en-GB" sz="1800" noProof="0" dirty="0"/>
              <a:t>documented assumptions</a:t>
            </a:r>
          </a:p>
          <a:p>
            <a:pPr marL="630238" lvl="1" indent="-273050"/>
            <a:r>
              <a:rPr lang="en-GB" sz="1800" noProof="0" dirty="0"/>
              <a:t>sensitivity analysis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C372B24C-F013-21DD-60DF-70E223F00C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2929081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C77F2E00-9E22-7FEE-15A1-10E4DA41FF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3498189" y="17722"/>
            <a:ext cx="2545001" cy="6837172"/>
          </a:xfrm>
          <a:custGeom>
            <a:avLst/>
            <a:gdLst>
              <a:gd name="connsiteX0" fmla="*/ 2518452 w 2545001"/>
              <a:gd name="connsiteY0" fmla="*/ 0 h 6837172"/>
              <a:gd name="connsiteX1" fmla="*/ 1701725 w 2545001"/>
              <a:gd name="connsiteY1" fmla="*/ 3172236 h 6837172"/>
              <a:gd name="connsiteX2" fmla="*/ 1361633 w 2545001"/>
              <a:gd name="connsiteY2" fmla="*/ 4439362 h 6837172"/>
              <a:gd name="connsiteX3" fmla="*/ 1178312 w 2545001"/>
              <a:gd name="connsiteY3" fmla="*/ 4524005 h 6837172"/>
              <a:gd name="connsiteX4" fmla="*/ 1067055 w 2545001"/>
              <a:gd name="connsiteY4" fmla="*/ 4330715 h 6837172"/>
              <a:gd name="connsiteX5" fmla="*/ 1324969 w 2545001"/>
              <a:gd name="connsiteY5" fmla="*/ 3379423 h 6837172"/>
              <a:gd name="connsiteX6" fmla="*/ 1307268 w 2545001"/>
              <a:gd name="connsiteY6" fmla="*/ 3240456 h 6837172"/>
              <a:gd name="connsiteX7" fmla="*/ 1196012 w 2545001"/>
              <a:gd name="connsiteY7" fmla="*/ 3154549 h 6837172"/>
              <a:gd name="connsiteX8" fmla="*/ 972233 w 2545001"/>
              <a:gd name="connsiteY8" fmla="*/ 3283409 h 6837172"/>
              <a:gd name="connsiteX9" fmla="*/ 580306 w 2545001"/>
              <a:gd name="connsiteY9" fmla="*/ 4728666 h 6837172"/>
              <a:gd name="connsiteX10" fmla="*/ 5057 w 2545001"/>
              <a:gd name="connsiteY10" fmla="*/ 6820750 h 6837172"/>
              <a:gd name="connsiteX11" fmla="*/ 0 w 2545001"/>
              <a:gd name="connsiteY11" fmla="*/ 6837173 h 6837172"/>
              <a:gd name="connsiteX12" fmla="*/ 26550 w 2545001"/>
              <a:gd name="connsiteY12" fmla="*/ 6837173 h 6837172"/>
              <a:gd name="connsiteX13" fmla="*/ 605591 w 2545001"/>
              <a:gd name="connsiteY13" fmla="*/ 4736246 h 6837172"/>
              <a:gd name="connsiteX14" fmla="*/ 997519 w 2545001"/>
              <a:gd name="connsiteY14" fmla="*/ 3290990 h 6837172"/>
              <a:gd name="connsiteX15" fmla="*/ 1190954 w 2545001"/>
              <a:gd name="connsiteY15" fmla="*/ 3179816 h 6837172"/>
              <a:gd name="connsiteX16" fmla="*/ 1285776 w 2545001"/>
              <a:gd name="connsiteY16" fmla="*/ 3253089 h 6837172"/>
              <a:gd name="connsiteX17" fmla="*/ 1300947 w 2545001"/>
              <a:gd name="connsiteY17" fmla="*/ 3373106 h 6837172"/>
              <a:gd name="connsiteX18" fmla="*/ 1043033 w 2545001"/>
              <a:gd name="connsiteY18" fmla="*/ 4324398 h 6837172"/>
              <a:gd name="connsiteX19" fmla="*/ 1171990 w 2545001"/>
              <a:gd name="connsiteY19" fmla="*/ 4548009 h 6837172"/>
              <a:gd name="connsiteX20" fmla="*/ 1385654 w 2545001"/>
              <a:gd name="connsiteY20" fmla="*/ 4448205 h 6837172"/>
              <a:gd name="connsiteX21" fmla="*/ 1385654 w 2545001"/>
              <a:gd name="connsiteY21" fmla="*/ 4446942 h 6837172"/>
              <a:gd name="connsiteX22" fmla="*/ 1725746 w 2545001"/>
              <a:gd name="connsiteY22" fmla="*/ 3178553 h 6837172"/>
              <a:gd name="connsiteX23" fmla="*/ 2545002 w 2545001"/>
              <a:gd name="connsiteY23" fmla="*/ 1263 h 6837172"/>
              <a:gd name="connsiteX24" fmla="*/ 2518452 w 2545001"/>
              <a:gd name="connsiteY24" fmla="*/ 0 h 6837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545001" h="6837172">
                <a:moveTo>
                  <a:pt x="2518452" y="0"/>
                </a:moveTo>
                <a:lnTo>
                  <a:pt x="1701725" y="3172236"/>
                </a:lnTo>
                <a:lnTo>
                  <a:pt x="1361633" y="4439362"/>
                </a:lnTo>
                <a:cubicBezTo>
                  <a:pt x="1328761" y="4508845"/>
                  <a:pt x="1251640" y="4544219"/>
                  <a:pt x="1178312" y="4524005"/>
                </a:cubicBezTo>
                <a:cubicBezTo>
                  <a:pt x="1094869" y="4501265"/>
                  <a:pt x="1044298" y="4414095"/>
                  <a:pt x="1067055" y="4330715"/>
                </a:cubicBezTo>
                <a:lnTo>
                  <a:pt x="1324969" y="3379423"/>
                </a:lnTo>
                <a:cubicBezTo>
                  <a:pt x="1337611" y="3332679"/>
                  <a:pt x="1331290" y="3283409"/>
                  <a:pt x="1307268" y="3240456"/>
                </a:cubicBezTo>
                <a:cubicBezTo>
                  <a:pt x="1283247" y="3197503"/>
                  <a:pt x="1244054" y="3167183"/>
                  <a:pt x="1196012" y="3154549"/>
                </a:cubicBezTo>
                <a:cubicBezTo>
                  <a:pt x="1098662" y="3128019"/>
                  <a:pt x="997519" y="3186133"/>
                  <a:pt x="972233" y="3283409"/>
                </a:cubicBezTo>
                <a:lnTo>
                  <a:pt x="580306" y="4728666"/>
                </a:lnTo>
                <a:lnTo>
                  <a:pt x="5057" y="6820750"/>
                </a:lnTo>
                <a:cubicBezTo>
                  <a:pt x="5057" y="6820750"/>
                  <a:pt x="1264" y="6833383"/>
                  <a:pt x="0" y="6837173"/>
                </a:cubicBezTo>
                <a:lnTo>
                  <a:pt x="26550" y="6837173"/>
                </a:lnTo>
                <a:lnTo>
                  <a:pt x="605591" y="4736246"/>
                </a:lnTo>
                <a:lnTo>
                  <a:pt x="997519" y="3290990"/>
                </a:lnTo>
                <a:cubicBezTo>
                  <a:pt x="1020276" y="3207609"/>
                  <a:pt x="1107512" y="3157076"/>
                  <a:pt x="1190954" y="3179816"/>
                </a:cubicBezTo>
                <a:cubicBezTo>
                  <a:pt x="1231411" y="3191186"/>
                  <a:pt x="1265547" y="3216453"/>
                  <a:pt x="1285776" y="3253089"/>
                </a:cubicBezTo>
                <a:cubicBezTo>
                  <a:pt x="1307268" y="3289726"/>
                  <a:pt x="1312326" y="3331416"/>
                  <a:pt x="1300947" y="3373106"/>
                </a:cubicBezTo>
                <a:lnTo>
                  <a:pt x="1043033" y="4324398"/>
                </a:lnTo>
                <a:cubicBezTo>
                  <a:pt x="1016483" y="4421675"/>
                  <a:pt x="1074640" y="4522742"/>
                  <a:pt x="1171990" y="4548009"/>
                </a:cubicBezTo>
                <a:cubicBezTo>
                  <a:pt x="1257961" y="4570749"/>
                  <a:pt x="1347725" y="4529059"/>
                  <a:pt x="1385654" y="4448205"/>
                </a:cubicBezTo>
                <a:lnTo>
                  <a:pt x="1385654" y="4446942"/>
                </a:lnTo>
                <a:lnTo>
                  <a:pt x="1725746" y="3178553"/>
                </a:lnTo>
                <a:lnTo>
                  <a:pt x="2545002" y="1263"/>
                </a:lnTo>
                <a:cubicBezTo>
                  <a:pt x="2536151" y="0"/>
                  <a:pt x="2527302" y="0"/>
                  <a:pt x="2518452" y="0"/>
                </a:cubicBezTo>
                <a:close/>
              </a:path>
            </a:pathLst>
          </a:custGeom>
          <a:solidFill>
            <a:schemeClr val="accent1"/>
          </a:solidFill>
          <a:ln w="12637" cap="flat">
            <a:noFill/>
            <a:prstDash val="solid"/>
            <a:miter/>
          </a:ln>
        </p:spPr>
        <p:txBody>
          <a:bodyPr rtlCol="0" anchor="ctr"/>
          <a:lstStyle/>
          <a:p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66545287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88953C-12DE-BB1F-0B6A-B54ABA109C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9B5B0611-8278-F2D0-489A-EB0D77E2DB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64817" y="615070"/>
            <a:ext cx="6397871" cy="1518315"/>
          </a:xfrm>
        </p:spPr>
        <p:txBody>
          <a:bodyPr>
            <a:normAutofit/>
          </a:bodyPr>
          <a:lstStyle/>
          <a:p>
            <a:r>
              <a:rPr lang="en-GB" sz="3200" noProof="0" dirty="0"/>
              <a:t>Risk Treatment Options</a:t>
            </a:r>
          </a:p>
        </p:txBody>
      </p:sp>
      <p:pic>
        <p:nvPicPr>
          <p:cNvPr id="8" name="Marcador de Posição da Imagem 7" descr="Uma imagem com captura de ecrã, círculo, luz&#10;&#10;Descrição gerada automaticamente">
            <a:extLst>
              <a:ext uri="{FF2B5EF4-FFF2-40B4-BE49-F238E27FC236}">
                <a16:creationId xmlns:a16="http://schemas.microsoft.com/office/drawing/2014/main" id="{A36141EC-D1EE-1463-4CC3-5FCF39A096D4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 l="7439" r="7439"/>
          <a:stretch/>
        </p:blipFill>
        <p:spPr/>
      </p:pic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6D6D1E17-2F6C-D150-36CA-DD406754CE3F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43190" y="2479935"/>
            <a:ext cx="5840730" cy="3262773"/>
          </a:xfrm>
        </p:spPr>
        <p:txBody>
          <a:bodyPr>
            <a:normAutofit/>
          </a:bodyPr>
          <a:lstStyle/>
          <a:p>
            <a:r>
              <a:rPr lang="en-GB" sz="2000" noProof="0" dirty="0"/>
              <a:t>Avoid (change design)</a:t>
            </a:r>
          </a:p>
          <a:p>
            <a:r>
              <a:rPr lang="en-GB" sz="2000" noProof="0" dirty="0"/>
              <a:t>Mitigate (controls)</a:t>
            </a:r>
          </a:p>
          <a:p>
            <a:r>
              <a:rPr lang="en-GB" sz="2000" noProof="0" dirty="0"/>
              <a:t>Transfer (insurance, contracts)</a:t>
            </a:r>
          </a:p>
          <a:p>
            <a:r>
              <a:rPr lang="en-GB" sz="2000" noProof="0" dirty="0"/>
              <a:t>Accept (documented residual risk)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78BABE0F-559E-FB99-D13C-32120CC6AF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2929081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F41C1B6F-2CBE-D6A4-D0F7-C609CA08A5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3498189" y="17722"/>
            <a:ext cx="2545001" cy="6837172"/>
          </a:xfrm>
          <a:custGeom>
            <a:avLst/>
            <a:gdLst>
              <a:gd name="connsiteX0" fmla="*/ 2518452 w 2545001"/>
              <a:gd name="connsiteY0" fmla="*/ 0 h 6837172"/>
              <a:gd name="connsiteX1" fmla="*/ 1701725 w 2545001"/>
              <a:gd name="connsiteY1" fmla="*/ 3172236 h 6837172"/>
              <a:gd name="connsiteX2" fmla="*/ 1361633 w 2545001"/>
              <a:gd name="connsiteY2" fmla="*/ 4439362 h 6837172"/>
              <a:gd name="connsiteX3" fmla="*/ 1178312 w 2545001"/>
              <a:gd name="connsiteY3" fmla="*/ 4524005 h 6837172"/>
              <a:gd name="connsiteX4" fmla="*/ 1067055 w 2545001"/>
              <a:gd name="connsiteY4" fmla="*/ 4330715 h 6837172"/>
              <a:gd name="connsiteX5" fmla="*/ 1324969 w 2545001"/>
              <a:gd name="connsiteY5" fmla="*/ 3379423 h 6837172"/>
              <a:gd name="connsiteX6" fmla="*/ 1307268 w 2545001"/>
              <a:gd name="connsiteY6" fmla="*/ 3240456 h 6837172"/>
              <a:gd name="connsiteX7" fmla="*/ 1196012 w 2545001"/>
              <a:gd name="connsiteY7" fmla="*/ 3154549 h 6837172"/>
              <a:gd name="connsiteX8" fmla="*/ 972233 w 2545001"/>
              <a:gd name="connsiteY8" fmla="*/ 3283409 h 6837172"/>
              <a:gd name="connsiteX9" fmla="*/ 580306 w 2545001"/>
              <a:gd name="connsiteY9" fmla="*/ 4728666 h 6837172"/>
              <a:gd name="connsiteX10" fmla="*/ 5057 w 2545001"/>
              <a:gd name="connsiteY10" fmla="*/ 6820750 h 6837172"/>
              <a:gd name="connsiteX11" fmla="*/ 0 w 2545001"/>
              <a:gd name="connsiteY11" fmla="*/ 6837173 h 6837172"/>
              <a:gd name="connsiteX12" fmla="*/ 26550 w 2545001"/>
              <a:gd name="connsiteY12" fmla="*/ 6837173 h 6837172"/>
              <a:gd name="connsiteX13" fmla="*/ 605591 w 2545001"/>
              <a:gd name="connsiteY13" fmla="*/ 4736246 h 6837172"/>
              <a:gd name="connsiteX14" fmla="*/ 997519 w 2545001"/>
              <a:gd name="connsiteY14" fmla="*/ 3290990 h 6837172"/>
              <a:gd name="connsiteX15" fmla="*/ 1190954 w 2545001"/>
              <a:gd name="connsiteY15" fmla="*/ 3179816 h 6837172"/>
              <a:gd name="connsiteX16" fmla="*/ 1285776 w 2545001"/>
              <a:gd name="connsiteY16" fmla="*/ 3253089 h 6837172"/>
              <a:gd name="connsiteX17" fmla="*/ 1300947 w 2545001"/>
              <a:gd name="connsiteY17" fmla="*/ 3373106 h 6837172"/>
              <a:gd name="connsiteX18" fmla="*/ 1043033 w 2545001"/>
              <a:gd name="connsiteY18" fmla="*/ 4324398 h 6837172"/>
              <a:gd name="connsiteX19" fmla="*/ 1171990 w 2545001"/>
              <a:gd name="connsiteY19" fmla="*/ 4548009 h 6837172"/>
              <a:gd name="connsiteX20" fmla="*/ 1385654 w 2545001"/>
              <a:gd name="connsiteY20" fmla="*/ 4448205 h 6837172"/>
              <a:gd name="connsiteX21" fmla="*/ 1385654 w 2545001"/>
              <a:gd name="connsiteY21" fmla="*/ 4446942 h 6837172"/>
              <a:gd name="connsiteX22" fmla="*/ 1725746 w 2545001"/>
              <a:gd name="connsiteY22" fmla="*/ 3178553 h 6837172"/>
              <a:gd name="connsiteX23" fmla="*/ 2545002 w 2545001"/>
              <a:gd name="connsiteY23" fmla="*/ 1263 h 6837172"/>
              <a:gd name="connsiteX24" fmla="*/ 2518452 w 2545001"/>
              <a:gd name="connsiteY24" fmla="*/ 0 h 6837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545001" h="6837172">
                <a:moveTo>
                  <a:pt x="2518452" y="0"/>
                </a:moveTo>
                <a:lnTo>
                  <a:pt x="1701725" y="3172236"/>
                </a:lnTo>
                <a:lnTo>
                  <a:pt x="1361633" y="4439362"/>
                </a:lnTo>
                <a:cubicBezTo>
                  <a:pt x="1328761" y="4508845"/>
                  <a:pt x="1251640" y="4544219"/>
                  <a:pt x="1178312" y="4524005"/>
                </a:cubicBezTo>
                <a:cubicBezTo>
                  <a:pt x="1094869" y="4501265"/>
                  <a:pt x="1044298" y="4414095"/>
                  <a:pt x="1067055" y="4330715"/>
                </a:cubicBezTo>
                <a:lnTo>
                  <a:pt x="1324969" y="3379423"/>
                </a:lnTo>
                <a:cubicBezTo>
                  <a:pt x="1337611" y="3332679"/>
                  <a:pt x="1331290" y="3283409"/>
                  <a:pt x="1307268" y="3240456"/>
                </a:cubicBezTo>
                <a:cubicBezTo>
                  <a:pt x="1283247" y="3197503"/>
                  <a:pt x="1244054" y="3167183"/>
                  <a:pt x="1196012" y="3154549"/>
                </a:cubicBezTo>
                <a:cubicBezTo>
                  <a:pt x="1098662" y="3128019"/>
                  <a:pt x="997519" y="3186133"/>
                  <a:pt x="972233" y="3283409"/>
                </a:cubicBezTo>
                <a:lnTo>
                  <a:pt x="580306" y="4728666"/>
                </a:lnTo>
                <a:lnTo>
                  <a:pt x="5057" y="6820750"/>
                </a:lnTo>
                <a:cubicBezTo>
                  <a:pt x="5057" y="6820750"/>
                  <a:pt x="1264" y="6833383"/>
                  <a:pt x="0" y="6837173"/>
                </a:cubicBezTo>
                <a:lnTo>
                  <a:pt x="26550" y="6837173"/>
                </a:lnTo>
                <a:lnTo>
                  <a:pt x="605591" y="4736246"/>
                </a:lnTo>
                <a:lnTo>
                  <a:pt x="997519" y="3290990"/>
                </a:lnTo>
                <a:cubicBezTo>
                  <a:pt x="1020276" y="3207609"/>
                  <a:pt x="1107512" y="3157076"/>
                  <a:pt x="1190954" y="3179816"/>
                </a:cubicBezTo>
                <a:cubicBezTo>
                  <a:pt x="1231411" y="3191186"/>
                  <a:pt x="1265547" y="3216453"/>
                  <a:pt x="1285776" y="3253089"/>
                </a:cubicBezTo>
                <a:cubicBezTo>
                  <a:pt x="1307268" y="3289726"/>
                  <a:pt x="1312326" y="3331416"/>
                  <a:pt x="1300947" y="3373106"/>
                </a:cubicBezTo>
                <a:lnTo>
                  <a:pt x="1043033" y="4324398"/>
                </a:lnTo>
                <a:cubicBezTo>
                  <a:pt x="1016483" y="4421675"/>
                  <a:pt x="1074640" y="4522742"/>
                  <a:pt x="1171990" y="4548009"/>
                </a:cubicBezTo>
                <a:cubicBezTo>
                  <a:pt x="1257961" y="4570749"/>
                  <a:pt x="1347725" y="4529059"/>
                  <a:pt x="1385654" y="4448205"/>
                </a:cubicBezTo>
                <a:lnTo>
                  <a:pt x="1385654" y="4446942"/>
                </a:lnTo>
                <a:lnTo>
                  <a:pt x="1725746" y="3178553"/>
                </a:lnTo>
                <a:lnTo>
                  <a:pt x="2545002" y="1263"/>
                </a:lnTo>
                <a:cubicBezTo>
                  <a:pt x="2536151" y="0"/>
                  <a:pt x="2527302" y="0"/>
                  <a:pt x="2518452" y="0"/>
                </a:cubicBezTo>
                <a:close/>
              </a:path>
            </a:pathLst>
          </a:custGeom>
          <a:solidFill>
            <a:schemeClr val="accent1"/>
          </a:solidFill>
          <a:ln w="12637" cap="flat">
            <a:noFill/>
            <a:prstDash val="solid"/>
            <a:miter/>
          </a:ln>
        </p:spPr>
        <p:txBody>
          <a:bodyPr rtlCol="0" anchor="ctr"/>
          <a:lstStyle/>
          <a:p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53416096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1EFFA5-A5D2-D6ED-5939-1E04826077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8670CF86-8ED7-7714-93EF-14D371A60F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64817" y="615070"/>
            <a:ext cx="6397871" cy="1518315"/>
          </a:xfrm>
        </p:spPr>
        <p:txBody>
          <a:bodyPr>
            <a:normAutofit/>
          </a:bodyPr>
          <a:lstStyle/>
          <a:p>
            <a:r>
              <a:rPr lang="en-GB" sz="3200" noProof="0" dirty="0"/>
              <a:t>Controls: Examples for CEI (Mapped to Threats)</a:t>
            </a:r>
          </a:p>
        </p:txBody>
      </p:sp>
      <p:pic>
        <p:nvPicPr>
          <p:cNvPr id="8" name="Marcador de Posição da Imagem 7" descr="Uma imagem com captura de ecrã, círculo, luz&#10;&#10;Descrição gerada automaticamente">
            <a:extLst>
              <a:ext uri="{FF2B5EF4-FFF2-40B4-BE49-F238E27FC236}">
                <a16:creationId xmlns:a16="http://schemas.microsoft.com/office/drawing/2014/main" id="{2380B824-05E1-91BE-D357-068802220056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 l="7439" r="7439"/>
          <a:stretch/>
        </p:blipFill>
        <p:spPr/>
      </p:pic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8AED26F0-AB2F-383E-8277-0A9D41CAD83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43190" y="2479935"/>
            <a:ext cx="5840730" cy="3762995"/>
          </a:xfrm>
        </p:spPr>
        <p:txBody>
          <a:bodyPr>
            <a:normAutofit fontScale="92500"/>
          </a:bodyPr>
          <a:lstStyle/>
          <a:p>
            <a:r>
              <a:rPr lang="en-GB" sz="2000" noProof="0" dirty="0"/>
              <a:t>Segmentation &amp; zoning (limit lateral movement)</a:t>
            </a:r>
          </a:p>
          <a:p>
            <a:r>
              <a:rPr lang="en-GB" sz="2000" noProof="0" dirty="0"/>
              <a:t>Strong remote access controls (MFA, bastions)</a:t>
            </a:r>
          </a:p>
          <a:p>
            <a:r>
              <a:rPr lang="en-GB" sz="2000" noProof="0" dirty="0"/>
              <a:t>Allowlisting, configuration hardening</a:t>
            </a:r>
          </a:p>
          <a:p>
            <a:r>
              <a:rPr lang="en-GB" sz="2000" noProof="0" dirty="0"/>
              <a:t>OT-aware monitoring/IDS</a:t>
            </a:r>
          </a:p>
          <a:p>
            <a:r>
              <a:rPr lang="en-GB" sz="2000" noProof="0" dirty="0"/>
              <a:t>Backup/restore &amp; tested recovery</a:t>
            </a:r>
          </a:p>
          <a:p>
            <a:r>
              <a:rPr lang="en-GB" sz="2000" noProof="0" dirty="0"/>
              <a:t>Vendor access governance</a:t>
            </a:r>
          </a:p>
          <a:p>
            <a:r>
              <a:rPr lang="en-GB" sz="2000" noProof="0" dirty="0"/>
              <a:t>Change control &amp; logging for PLC logic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09FD5211-902B-2C84-E6E0-FF1E67663F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2929081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ED17FCF9-D071-C463-89DD-22E15CF919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3498189" y="17722"/>
            <a:ext cx="2545001" cy="6837172"/>
          </a:xfrm>
          <a:custGeom>
            <a:avLst/>
            <a:gdLst>
              <a:gd name="connsiteX0" fmla="*/ 2518452 w 2545001"/>
              <a:gd name="connsiteY0" fmla="*/ 0 h 6837172"/>
              <a:gd name="connsiteX1" fmla="*/ 1701725 w 2545001"/>
              <a:gd name="connsiteY1" fmla="*/ 3172236 h 6837172"/>
              <a:gd name="connsiteX2" fmla="*/ 1361633 w 2545001"/>
              <a:gd name="connsiteY2" fmla="*/ 4439362 h 6837172"/>
              <a:gd name="connsiteX3" fmla="*/ 1178312 w 2545001"/>
              <a:gd name="connsiteY3" fmla="*/ 4524005 h 6837172"/>
              <a:gd name="connsiteX4" fmla="*/ 1067055 w 2545001"/>
              <a:gd name="connsiteY4" fmla="*/ 4330715 h 6837172"/>
              <a:gd name="connsiteX5" fmla="*/ 1324969 w 2545001"/>
              <a:gd name="connsiteY5" fmla="*/ 3379423 h 6837172"/>
              <a:gd name="connsiteX6" fmla="*/ 1307268 w 2545001"/>
              <a:gd name="connsiteY6" fmla="*/ 3240456 h 6837172"/>
              <a:gd name="connsiteX7" fmla="*/ 1196012 w 2545001"/>
              <a:gd name="connsiteY7" fmla="*/ 3154549 h 6837172"/>
              <a:gd name="connsiteX8" fmla="*/ 972233 w 2545001"/>
              <a:gd name="connsiteY8" fmla="*/ 3283409 h 6837172"/>
              <a:gd name="connsiteX9" fmla="*/ 580306 w 2545001"/>
              <a:gd name="connsiteY9" fmla="*/ 4728666 h 6837172"/>
              <a:gd name="connsiteX10" fmla="*/ 5057 w 2545001"/>
              <a:gd name="connsiteY10" fmla="*/ 6820750 h 6837172"/>
              <a:gd name="connsiteX11" fmla="*/ 0 w 2545001"/>
              <a:gd name="connsiteY11" fmla="*/ 6837173 h 6837172"/>
              <a:gd name="connsiteX12" fmla="*/ 26550 w 2545001"/>
              <a:gd name="connsiteY12" fmla="*/ 6837173 h 6837172"/>
              <a:gd name="connsiteX13" fmla="*/ 605591 w 2545001"/>
              <a:gd name="connsiteY13" fmla="*/ 4736246 h 6837172"/>
              <a:gd name="connsiteX14" fmla="*/ 997519 w 2545001"/>
              <a:gd name="connsiteY14" fmla="*/ 3290990 h 6837172"/>
              <a:gd name="connsiteX15" fmla="*/ 1190954 w 2545001"/>
              <a:gd name="connsiteY15" fmla="*/ 3179816 h 6837172"/>
              <a:gd name="connsiteX16" fmla="*/ 1285776 w 2545001"/>
              <a:gd name="connsiteY16" fmla="*/ 3253089 h 6837172"/>
              <a:gd name="connsiteX17" fmla="*/ 1300947 w 2545001"/>
              <a:gd name="connsiteY17" fmla="*/ 3373106 h 6837172"/>
              <a:gd name="connsiteX18" fmla="*/ 1043033 w 2545001"/>
              <a:gd name="connsiteY18" fmla="*/ 4324398 h 6837172"/>
              <a:gd name="connsiteX19" fmla="*/ 1171990 w 2545001"/>
              <a:gd name="connsiteY19" fmla="*/ 4548009 h 6837172"/>
              <a:gd name="connsiteX20" fmla="*/ 1385654 w 2545001"/>
              <a:gd name="connsiteY20" fmla="*/ 4448205 h 6837172"/>
              <a:gd name="connsiteX21" fmla="*/ 1385654 w 2545001"/>
              <a:gd name="connsiteY21" fmla="*/ 4446942 h 6837172"/>
              <a:gd name="connsiteX22" fmla="*/ 1725746 w 2545001"/>
              <a:gd name="connsiteY22" fmla="*/ 3178553 h 6837172"/>
              <a:gd name="connsiteX23" fmla="*/ 2545002 w 2545001"/>
              <a:gd name="connsiteY23" fmla="*/ 1263 h 6837172"/>
              <a:gd name="connsiteX24" fmla="*/ 2518452 w 2545001"/>
              <a:gd name="connsiteY24" fmla="*/ 0 h 6837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545001" h="6837172">
                <a:moveTo>
                  <a:pt x="2518452" y="0"/>
                </a:moveTo>
                <a:lnTo>
                  <a:pt x="1701725" y="3172236"/>
                </a:lnTo>
                <a:lnTo>
                  <a:pt x="1361633" y="4439362"/>
                </a:lnTo>
                <a:cubicBezTo>
                  <a:pt x="1328761" y="4508845"/>
                  <a:pt x="1251640" y="4544219"/>
                  <a:pt x="1178312" y="4524005"/>
                </a:cubicBezTo>
                <a:cubicBezTo>
                  <a:pt x="1094869" y="4501265"/>
                  <a:pt x="1044298" y="4414095"/>
                  <a:pt x="1067055" y="4330715"/>
                </a:cubicBezTo>
                <a:lnTo>
                  <a:pt x="1324969" y="3379423"/>
                </a:lnTo>
                <a:cubicBezTo>
                  <a:pt x="1337611" y="3332679"/>
                  <a:pt x="1331290" y="3283409"/>
                  <a:pt x="1307268" y="3240456"/>
                </a:cubicBezTo>
                <a:cubicBezTo>
                  <a:pt x="1283247" y="3197503"/>
                  <a:pt x="1244054" y="3167183"/>
                  <a:pt x="1196012" y="3154549"/>
                </a:cubicBezTo>
                <a:cubicBezTo>
                  <a:pt x="1098662" y="3128019"/>
                  <a:pt x="997519" y="3186133"/>
                  <a:pt x="972233" y="3283409"/>
                </a:cubicBezTo>
                <a:lnTo>
                  <a:pt x="580306" y="4728666"/>
                </a:lnTo>
                <a:lnTo>
                  <a:pt x="5057" y="6820750"/>
                </a:lnTo>
                <a:cubicBezTo>
                  <a:pt x="5057" y="6820750"/>
                  <a:pt x="1264" y="6833383"/>
                  <a:pt x="0" y="6837173"/>
                </a:cubicBezTo>
                <a:lnTo>
                  <a:pt x="26550" y="6837173"/>
                </a:lnTo>
                <a:lnTo>
                  <a:pt x="605591" y="4736246"/>
                </a:lnTo>
                <a:lnTo>
                  <a:pt x="997519" y="3290990"/>
                </a:lnTo>
                <a:cubicBezTo>
                  <a:pt x="1020276" y="3207609"/>
                  <a:pt x="1107512" y="3157076"/>
                  <a:pt x="1190954" y="3179816"/>
                </a:cubicBezTo>
                <a:cubicBezTo>
                  <a:pt x="1231411" y="3191186"/>
                  <a:pt x="1265547" y="3216453"/>
                  <a:pt x="1285776" y="3253089"/>
                </a:cubicBezTo>
                <a:cubicBezTo>
                  <a:pt x="1307268" y="3289726"/>
                  <a:pt x="1312326" y="3331416"/>
                  <a:pt x="1300947" y="3373106"/>
                </a:cubicBezTo>
                <a:lnTo>
                  <a:pt x="1043033" y="4324398"/>
                </a:lnTo>
                <a:cubicBezTo>
                  <a:pt x="1016483" y="4421675"/>
                  <a:pt x="1074640" y="4522742"/>
                  <a:pt x="1171990" y="4548009"/>
                </a:cubicBezTo>
                <a:cubicBezTo>
                  <a:pt x="1257961" y="4570749"/>
                  <a:pt x="1347725" y="4529059"/>
                  <a:pt x="1385654" y="4448205"/>
                </a:cubicBezTo>
                <a:lnTo>
                  <a:pt x="1385654" y="4446942"/>
                </a:lnTo>
                <a:lnTo>
                  <a:pt x="1725746" y="3178553"/>
                </a:lnTo>
                <a:lnTo>
                  <a:pt x="2545002" y="1263"/>
                </a:lnTo>
                <a:cubicBezTo>
                  <a:pt x="2536151" y="0"/>
                  <a:pt x="2527302" y="0"/>
                  <a:pt x="2518452" y="0"/>
                </a:cubicBezTo>
                <a:close/>
              </a:path>
            </a:pathLst>
          </a:custGeom>
          <a:solidFill>
            <a:schemeClr val="accent1"/>
          </a:solidFill>
          <a:ln w="12637" cap="flat">
            <a:noFill/>
            <a:prstDash val="solid"/>
            <a:miter/>
          </a:ln>
        </p:spPr>
        <p:txBody>
          <a:bodyPr rtlCol="0" anchor="ctr"/>
          <a:lstStyle/>
          <a:p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26363501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B770F2-22DD-6D6D-8DA2-396AAA7AE3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98DDD793-4671-3B8F-D154-187BC2C2EE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64817" y="615070"/>
            <a:ext cx="6397871" cy="1518315"/>
          </a:xfrm>
        </p:spPr>
        <p:txBody>
          <a:bodyPr>
            <a:normAutofit/>
          </a:bodyPr>
          <a:lstStyle/>
          <a:p>
            <a:r>
              <a:rPr lang="en-GB" sz="3200" noProof="0" dirty="0"/>
              <a:t>Output: Risk Register (What You Deliver)</a:t>
            </a:r>
          </a:p>
        </p:txBody>
      </p:sp>
      <p:pic>
        <p:nvPicPr>
          <p:cNvPr id="8" name="Marcador de Posição da Imagem 7" descr="Uma imagem com captura de ecrã, círculo, luz&#10;&#10;Descrição gerada automaticamente">
            <a:extLst>
              <a:ext uri="{FF2B5EF4-FFF2-40B4-BE49-F238E27FC236}">
                <a16:creationId xmlns:a16="http://schemas.microsoft.com/office/drawing/2014/main" id="{0CDD1CA3-C4DE-3B53-B46E-72AAA52EA1AE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 l="7439" r="7439"/>
          <a:stretch/>
        </p:blipFill>
        <p:spPr/>
      </p:pic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69F760C8-0A5D-D0F6-C93D-D21B61A1D64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43190" y="2479935"/>
            <a:ext cx="5840730" cy="3920865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sz="2000" noProof="0" dirty="0"/>
              <a:t>A CEI risk register should include:</a:t>
            </a:r>
          </a:p>
          <a:p>
            <a:r>
              <a:rPr lang="en-GB" sz="2000" noProof="0" dirty="0"/>
              <a:t>Asset / function</a:t>
            </a:r>
          </a:p>
          <a:p>
            <a:r>
              <a:rPr lang="en-GB" sz="2000" noProof="0" dirty="0"/>
              <a:t>Threat scenario</a:t>
            </a:r>
          </a:p>
          <a:p>
            <a:r>
              <a:rPr lang="en-GB" sz="2000" noProof="0" dirty="0"/>
              <a:t>Vulnerability/condition</a:t>
            </a:r>
          </a:p>
          <a:p>
            <a:r>
              <a:rPr lang="en-GB" sz="2000" noProof="0" dirty="0"/>
              <a:t>Likelihood, impact, risk rating</a:t>
            </a:r>
          </a:p>
          <a:p>
            <a:r>
              <a:rPr lang="en-GB" sz="2000" noProof="0" dirty="0"/>
              <a:t>Existing controls</a:t>
            </a:r>
          </a:p>
          <a:p>
            <a:r>
              <a:rPr lang="en-GB" sz="2000" noProof="0" dirty="0"/>
              <a:t>Recommended treatments</a:t>
            </a:r>
          </a:p>
          <a:p>
            <a:r>
              <a:rPr lang="en-GB" sz="2000" noProof="0" dirty="0"/>
              <a:t>Owner, due date</a:t>
            </a:r>
          </a:p>
          <a:p>
            <a:r>
              <a:rPr lang="en-GB" sz="2000" noProof="0" dirty="0"/>
              <a:t>Residual risk and review date</a:t>
            </a:r>
          </a:p>
          <a:p>
            <a:endParaRPr lang="en-GB" sz="2000" noProof="0" dirty="0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8FF196DD-10B4-263A-A958-58EC78FB17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2929081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50E93F3D-D690-9008-D553-4EF4B73CC1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3498189" y="17722"/>
            <a:ext cx="2545001" cy="6837172"/>
          </a:xfrm>
          <a:custGeom>
            <a:avLst/>
            <a:gdLst>
              <a:gd name="connsiteX0" fmla="*/ 2518452 w 2545001"/>
              <a:gd name="connsiteY0" fmla="*/ 0 h 6837172"/>
              <a:gd name="connsiteX1" fmla="*/ 1701725 w 2545001"/>
              <a:gd name="connsiteY1" fmla="*/ 3172236 h 6837172"/>
              <a:gd name="connsiteX2" fmla="*/ 1361633 w 2545001"/>
              <a:gd name="connsiteY2" fmla="*/ 4439362 h 6837172"/>
              <a:gd name="connsiteX3" fmla="*/ 1178312 w 2545001"/>
              <a:gd name="connsiteY3" fmla="*/ 4524005 h 6837172"/>
              <a:gd name="connsiteX4" fmla="*/ 1067055 w 2545001"/>
              <a:gd name="connsiteY4" fmla="*/ 4330715 h 6837172"/>
              <a:gd name="connsiteX5" fmla="*/ 1324969 w 2545001"/>
              <a:gd name="connsiteY5" fmla="*/ 3379423 h 6837172"/>
              <a:gd name="connsiteX6" fmla="*/ 1307268 w 2545001"/>
              <a:gd name="connsiteY6" fmla="*/ 3240456 h 6837172"/>
              <a:gd name="connsiteX7" fmla="*/ 1196012 w 2545001"/>
              <a:gd name="connsiteY7" fmla="*/ 3154549 h 6837172"/>
              <a:gd name="connsiteX8" fmla="*/ 972233 w 2545001"/>
              <a:gd name="connsiteY8" fmla="*/ 3283409 h 6837172"/>
              <a:gd name="connsiteX9" fmla="*/ 580306 w 2545001"/>
              <a:gd name="connsiteY9" fmla="*/ 4728666 h 6837172"/>
              <a:gd name="connsiteX10" fmla="*/ 5057 w 2545001"/>
              <a:gd name="connsiteY10" fmla="*/ 6820750 h 6837172"/>
              <a:gd name="connsiteX11" fmla="*/ 0 w 2545001"/>
              <a:gd name="connsiteY11" fmla="*/ 6837173 h 6837172"/>
              <a:gd name="connsiteX12" fmla="*/ 26550 w 2545001"/>
              <a:gd name="connsiteY12" fmla="*/ 6837173 h 6837172"/>
              <a:gd name="connsiteX13" fmla="*/ 605591 w 2545001"/>
              <a:gd name="connsiteY13" fmla="*/ 4736246 h 6837172"/>
              <a:gd name="connsiteX14" fmla="*/ 997519 w 2545001"/>
              <a:gd name="connsiteY14" fmla="*/ 3290990 h 6837172"/>
              <a:gd name="connsiteX15" fmla="*/ 1190954 w 2545001"/>
              <a:gd name="connsiteY15" fmla="*/ 3179816 h 6837172"/>
              <a:gd name="connsiteX16" fmla="*/ 1285776 w 2545001"/>
              <a:gd name="connsiteY16" fmla="*/ 3253089 h 6837172"/>
              <a:gd name="connsiteX17" fmla="*/ 1300947 w 2545001"/>
              <a:gd name="connsiteY17" fmla="*/ 3373106 h 6837172"/>
              <a:gd name="connsiteX18" fmla="*/ 1043033 w 2545001"/>
              <a:gd name="connsiteY18" fmla="*/ 4324398 h 6837172"/>
              <a:gd name="connsiteX19" fmla="*/ 1171990 w 2545001"/>
              <a:gd name="connsiteY19" fmla="*/ 4548009 h 6837172"/>
              <a:gd name="connsiteX20" fmla="*/ 1385654 w 2545001"/>
              <a:gd name="connsiteY20" fmla="*/ 4448205 h 6837172"/>
              <a:gd name="connsiteX21" fmla="*/ 1385654 w 2545001"/>
              <a:gd name="connsiteY21" fmla="*/ 4446942 h 6837172"/>
              <a:gd name="connsiteX22" fmla="*/ 1725746 w 2545001"/>
              <a:gd name="connsiteY22" fmla="*/ 3178553 h 6837172"/>
              <a:gd name="connsiteX23" fmla="*/ 2545002 w 2545001"/>
              <a:gd name="connsiteY23" fmla="*/ 1263 h 6837172"/>
              <a:gd name="connsiteX24" fmla="*/ 2518452 w 2545001"/>
              <a:gd name="connsiteY24" fmla="*/ 0 h 6837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545001" h="6837172">
                <a:moveTo>
                  <a:pt x="2518452" y="0"/>
                </a:moveTo>
                <a:lnTo>
                  <a:pt x="1701725" y="3172236"/>
                </a:lnTo>
                <a:lnTo>
                  <a:pt x="1361633" y="4439362"/>
                </a:lnTo>
                <a:cubicBezTo>
                  <a:pt x="1328761" y="4508845"/>
                  <a:pt x="1251640" y="4544219"/>
                  <a:pt x="1178312" y="4524005"/>
                </a:cubicBezTo>
                <a:cubicBezTo>
                  <a:pt x="1094869" y="4501265"/>
                  <a:pt x="1044298" y="4414095"/>
                  <a:pt x="1067055" y="4330715"/>
                </a:cubicBezTo>
                <a:lnTo>
                  <a:pt x="1324969" y="3379423"/>
                </a:lnTo>
                <a:cubicBezTo>
                  <a:pt x="1337611" y="3332679"/>
                  <a:pt x="1331290" y="3283409"/>
                  <a:pt x="1307268" y="3240456"/>
                </a:cubicBezTo>
                <a:cubicBezTo>
                  <a:pt x="1283247" y="3197503"/>
                  <a:pt x="1244054" y="3167183"/>
                  <a:pt x="1196012" y="3154549"/>
                </a:cubicBezTo>
                <a:cubicBezTo>
                  <a:pt x="1098662" y="3128019"/>
                  <a:pt x="997519" y="3186133"/>
                  <a:pt x="972233" y="3283409"/>
                </a:cubicBezTo>
                <a:lnTo>
                  <a:pt x="580306" y="4728666"/>
                </a:lnTo>
                <a:lnTo>
                  <a:pt x="5057" y="6820750"/>
                </a:lnTo>
                <a:cubicBezTo>
                  <a:pt x="5057" y="6820750"/>
                  <a:pt x="1264" y="6833383"/>
                  <a:pt x="0" y="6837173"/>
                </a:cubicBezTo>
                <a:lnTo>
                  <a:pt x="26550" y="6837173"/>
                </a:lnTo>
                <a:lnTo>
                  <a:pt x="605591" y="4736246"/>
                </a:lnTo>
                <a:lnTo>
                  <a:pt x="997519" y="3290990"/>
                </a:lnTo>
                <a:cubicBezTo>
                  <a:pt x="1020276" y="3207609"/>
                  <a:pt x="1107512" y="3157076"/>
                  <a:pt x="1190954" y="3179816"/>
                </a:cubicBezTo>
                <a:cubicBezTo>
                  <a:pt x="1231411" y="3191186"/>
                  <a:pt x="1265547" y="3216453"/>
                  <a:pt x="1285776" y="3253089"/>
                </a:cubicBezTo>
                <a:cubicBezTo>
                  <a:pt x="1307268" y="3289726"/>
                  <a:pt x="1312326" y="3331416"/>
                  <a:pt x="1300947" y="3373106"/>
                </a:cubicBezTo>
                <a:lnTo>
                  <a:pt x="1043033" y="4324398"/>
                </a:lnTo>
                <a:cubicBezTo>
                  <a:pt x="1016483" y="4421675"/>
                  <a:pt x="1074640" y="4522742"/>
                  <a:pt x="1171990" y="4548009"/>
                </a:cubicBezTo>
                <a:cubicBezTo>
                  <a:pt x="1257961" y="4570749"/>
                  <a:pt x="1347725" y="4529059"/>
                  <a:pt x="1385654" y="4448205"/>
                </a:cubicBezTo>
                <a:lnTo>
                  <a:pt x="1385654" y="4446942"/>
                </a:lnTo>
                <a:lnTo>
                  <a:pt x="1725746" y="3178553"/>
                </a:lnTo>
                <a:lnTo>
                  <a:pt x="2545002" y="1263"/>
                </a:lnTo>
                <a:cubicBezTo>
                  <a:pt x="2536151" y="0"/>
                  <a:pt x="2527302" y="0"/>
                  <a:pt x="2518452" y="0"/>
                </a:cubicBezTo>
                <a:close/>
              </a:path>
            </a:pathLst>
          </a:custGeom>
          <a:solidFill>
            <a:schemeClr val="accent1"/>
          </a:solidFill>
          <a:ln w="12637" cap="flat">
            <a:noFill/>
            <a:prstDash val="solid"/>
            <a:miter/>
          </a:ln>
        </p:spPr>
        <p:txBody>
          <a:bodyPr rtlCol="0" anchor="ctr"/>
          <a:lstStyle/>
          <a:p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33448115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8604B3-A79F-51FF-4809-36138C1654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49884739-887F-728D-44F5-5C366836E6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43190" y="31281"/>
            <a:ext cx="5919103" cy="708846"/>
          </a:xfrm>
        </p:spPr>
        <p:txBody>
          <a:bodyPr>
            <a:normAutofit/>
          </a:bodyPr>
          <a:lstStyle/>
          <a:p>
            <a:r>
              <a:rPr lang="en-GB" sz="3200" noProof="0" dirty="0"/>
              <a:t>Wrap-up &amp; Bridge to Topic 3</a:t>
            </a:r>
          </a:p>
        </p:txBody>
      </p:sp>
      <p:pic>
        <p:nvPicPr>
          <p:cNvPr id="8" name="Marcador de Posição da Imagem 7" descr="Uma imagem com captura de ecrã, círculo, luz&#10;&#10;Descrição gerada automaticamente">
            <a:extLst>
              <a:ext uri="{FF2B5EF4-FFF2-40B4-BE49-F238E27FC236}">
                <a16:creationId xmlns:a16="http://schemas.microsoft.com/office/drawing/2014/main" id="{48AE2BD5-358C-B3F1-A4D6-74BE495ADEEA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 l="7439" r="7439"/>
          <a:stretch/>
        </p:blipFill>
        <p:spPr/>
      </p:pic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F444C7C5-FD95-0F93-2447-6F597736C76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21563" y="1086678"/>
            <a:ext cx="5840730" cy="2342322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en-GB" sz="2000" noProof="0" dirty="0"/>
              <a:t>Threats and vulnerabilities are contextual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2000" noProof="0" dirty="0"/>
              <a:t>Risk assessment is iterative and supports resilience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2000" noProof="0" dirty="0"/>
              <a:t>Next: cascading effects modelling and systemic propagation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3CB1934A-7318-2AF9-BD45-68EF0A2AB2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2929081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71D9B12F-5E0E-5F29-6E14-797F792276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3498189" y="17722"/>
            <a:ext cx="2545001" cy="6837172"/>
          </a:xfrm>
          <a:custGeom>
            <a:avLst/>
            <a:gdLst>
              <a:gd name="connsiteX0" fmla="*/ 2518452 w 2545001"/>
              <a:gd name="connsiteY0" fmla="*/ 0 h 6837172"/>
              <a:gd name="connsiteX1" fmla="*/ 1701725 w 2545001"/>
              <a:gd name="connsiteY1" fmla="*/ 3172236 h 6837172"/>
              <a:gd name="connsiteX2" fmla="*/ 1361633 w 2545001"/>
              <a:gd name="connsiteY2" fmla="*/ 4439362 h 6837172"/>
              <a:gd name="connsiteX3" fmla="*/ 1178312 w 2545001"/>
              <a:gd name="connsiteY3" fmla="*/ 4524005 h 6837172"/>
              <a:gd name="connsiteX4" fmla="*/ 1067055 w 2545001"/>
              <a:gd name="connsiteY4" fmla="*/ 4330715 h 6837172"/>
              <a:gd name="connsiteX5" fmla="*/ 1324969 w 2545001"/>
              <a:gd name="connsiteY5" fmla="*/ 3379423 h 6837172"/>
              <a:gd name="connsiteX6" fmla="*/ 1307268 w 2545001"/>
              <a:gd name="connsiteY6" fmla="*/ 3240456 h 6837172"/>
              <a:gd name="connsiteX7" fmla="*/ 1196012 w 2545001"/>
              <a:gd name="connsiteY7" fmla="*/ 3154549 h 6837172"/>
              <a:gd name="connsiteX8" fmla="*/ 972233 w 2545001"/>
              <a:gd name="connsiteY8" fmla="*/ 3283409 h 6837172"/>
              <a:gd name="connsiteX9" fmla="*/ 580306 w 2545001"/>
              <a:gd name="connsiteY9" fmla="*/ 4728666 h 6837172"/>
              <a:gd name="connsiteX10" fmla="*/ 5057 w 2545001"/>
              <a:gd name="connsiteY10" fmla="*/ 6820750 h 6837172"/>
              <a:gd name="connsiteX11" fmla="*/ 0 w 2545001"/>
              <a:gd name="connsiteY11" fmla="*/ 6837173 h 6837172"/>
              <a:gd name="connsiteX12" fmla="*/ 26550 w 2545001"/>
              <a:gd name="connsiteY12" fmla="*/ 6837173 h 6837172"/>
              <a:gd name="connsiteX13" fmla="*/ 605591 w 2545001"/>
              <a:gd name="connsiteY13" fmla="*/ 4736246 h 6837172"/>
              <a:gd name="connsiteX14" fmla="*/ 997519 w 2545001"/>
              <a:gd name="connsiteY14" fmla="*/ 3290990 h 6837172"/>
              <a:gd name="connsiteX15" fmla="*/ 1190954 w 2545001"/>
              <a:gd name="connsiteY15" fmla="*/ 3179816 h 6837172"/>
              <a:gd name="connsiteX16" fmla="*/ 1285776 w 2545001"/>
              <a:gd name="connsiteY16" fmla="*/ 3253089 h 6837172"/>
              <a:gd name="connsiteX17" fmla="*/ 1300947 w 2545001"/>
              <a:gd name="connsiteY17" fmla="*/ 3373106 h 6837172"/>
              <a:gd name="connsiteX18" fmla="*/ 1043033 w 2545001"/>
              <a:gd name="connsiteY18" fmla="*/ 4324398 h 6837172"/>
              <a:gd name="connsiteX19" fmla="*/ 1171990 w 2545001"/>
              <a:gd name="connsiteY19" fmla="*/ 4548009 h 6837172"/>
              <a:gd name="connsiteX20" fmla="*/ 1385654 w 2545001"/>
              <a:gd name="connsiteY20" fmla="*/ 4448205 h 6837172"/>
              <a:gd name="connsiteX21" fmla="*/ 1385654 w 2545001"/>
              <a:gd name="connsiteY21" fmla="*/ 4446942 h 6837172"/>
              <a:gd name="connsiteX22" fmla="*/ 1725746 w 2545001"/>
              <a:gd name="connsiteY22" fmla="*/ 3178553 h 6837172"/>
              <a:gd name="connsiteX23" fmla="*/ 2545002 w 2545001"/>
              <a:gd name="connsiteY23" fmla="*/ 1263 h 6837172"/>
              <a:gd name="connsiteX24" fmla="*/ 2518452 w 2545001"/>
              <a:gd name="connsiteY24" fmla="*/ 0 h 6837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545001" h="6837172">
                <a:moveTo>
                  <a:pt x="2518452" y="0"/>
                </a:moveTo>
                <a:lnTo>
                  <a:pt x="1701725" y="3172236"/>
                </a:lnTo>
                <a:lnTo>
                  <a:pt x="1361633" y="4439362"/>
                </a:lnTo>
                <a:cubicBezTo>
                  <a:pt x="1328761" y="4508845"/>
                  <a:pt x="1251640" y="4544219"/>
                  <a:pt x="1178312" y="4524005"/>
                </a:cubicBezTo>
                <a:cubicBezTo>
                  <a:pt x="1094869" y="4501265"/>
                  <a:pt x="1044298" y="4414095"/>
                  <a:pt x="1067055" y="4330715"/>
                </a:cubicBezTo>
                <a:lnTo>
                  <a:pt x="1324969" y="3379423"/>
                </a:lnTo>
                <a:cubicBezTo>
                  <a:pt x="1337611" y="3332679"/>
                  <a:pt x="1331290" y="3283409"/>
                  <a:pt x="1307268" y="3240456"/>
                </a:cubicBezTo>
                <a:cubicBezTo>
                  <a:pt x="1283247" y="3197503"/>
                  <a:pt x="1244054" y="3167183"/>
                  <a:pt x="1196012" y="3154549"/>
                </a:cubicBezTo>
                <a:cubicBezTo>
                  <a:pt x="1098662" y="3128019"/>
                  <a:pt x="997519" y="3186133"/>
                  <a:pt x="972233" y="3283409"/>
                </a:cubicBezTo>
                <a:lnTo>
                  <a:pt x="580306" y="4728666"/>
                </a:lnTo>
                <a:lnTo>
                  <a:pt x="5057" y="6820750"/>
                </a:lnTo>
                <a:cubicBezTo>
                  <a:pt x="5057" y="6820750"/>
                  <a:pt x="1264" y="6833383"/>
                  <a:pt x="0" y="6837173"/>
                </a:cubicBezTo>
                <a:lnTo>
                  <a:pt x="26550" y="6837173"/>
                </a:lnTo>
                <a:lnTo>
                  <a:pt x="605591" y="4736246"/>
                </a:lnTo>
                <a:lnTo>
                  <a:pt x="997519" y="3290990"/>
                </a:lnTo>
                <a:cubicBezTo>
                  <a:pt x="1020276" y="3207609"/>
                  <a:pt x="1107512" y="3157076"/>
                  <a:pt x="1190954" y="3179816"/>
                </a:cubicBezTo>
                <a:cubicBezTo>
                  <a:pt x="1231411" y="3191186"/>
                  <a:pt x="1265547" y="3216453"/>
                  <a:pt x="1285776" y="3253089"/>
                </a:cubicBezTo>
                <a:cubicBezTo>
                  <a:pt x="1307268" y="3289726"/>
                  <a:pt x="1312326" y="3331416"/>
                  <a:pt x="1300947" y="3373106"/>
                </a:cubicBezTo>
                <a:lnTo>
                  <a:pt x="1043033" y="4324398"/>
                </a:lnTo>
                <a:cubicBezTo>
                  <a:pt x="1016483" y="4421675"/>
                  <a:pt x="1074640" y="4522742"/>
                  <a:pt x="1171990" y="4548009"/>
                </a:cubicBezTo>
                <a:cubicBezTo>
                  <a:pt x="1257961" y="4570749"/>
                  <a:pt x="1347725" y="4529059"/>
                  <a:pt x="1385654" y="4448205"/>
                </a:cubicBezTo>
                <a:lnTo>
                  <a:pt x="1385654" y="4446942"/>
                </a:lnTo>
                <a:lnTo>
                  <a:pt x="1725746" y="3178553"/>
                </a:lnTo>
                <a:lnTo>
                  <a:pt x="2545002" y="1263"/>
                </a:lnTo>
                <a:cubicBezTo>
                  <a:pt x="2536151" y="0"/>
                  <a:pt x="2527302" y="0"/>
                  <a:pt x="2518452" y="0"/>
                </a:cubicBezTo>
                <a:close/>
              </a:path>
            </a:pathLst>
          </a:custGeom>
          <a:solidFill>
            <a:schemeClr val="accent1"/>
          </a:solidFill>
          <a:ln w="12637" cap="flat">
            <a:noFill/>
            <a:prstDash val="solid"/>
            <a:miter/>
          </a:ln>
        </p:spPr>
        <p:txBody>
          <a:bodyPr rtlCol="0" anchor="ctr"/>
          <a:lstStyle/>
          <a:p>
            <a:endParaRPr lang="en-GB" noProof="0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C9A2FA1-52F6-2072-71FC-02C3464DCE5B}"/>
              </a:ext>
            </a:extLst>
          </p:cNvPr>
          <p:cNvSpPr/>
          <p:nvPr/>
        </p:nvSpPr>
        <p:spPr>
          <a:xfrm>
            <a:off x="0" y="4123386"/>
            <a:ext cx="12192000" cy="273150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231F1B37-4BE3-5843-148D-433639BA612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94465980"/>
              </p:ext>
            </p:extLst>
          </p:nvPr>
        </p:nvGraphicFramePr>
        <p:xfrm>
          <a:off x="253644" y="4427974"/>
          <a:ext cx="11684711" cy="19269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70624741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9452219-785E-4657-C5F4-A53FEF2EB0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970326" y="1679216"/>
            <a:ext cx="4786877" cy="1518315"/>
          </a:xfrm>
        </p:spPr>
        <p:txBody>
          <a:bodyPr/>
          <a:lstStyle/>
          <a:p>
            <a:r>
              <a:rPr lang="en-GB" noProof="0" dirty="0"/>
              <a:t>Thank you</a:t>
            </a:r>
          </a:p>
        </p:txBody>
      </p:sp>
      <p:pic>
        <p:nvPicPr>
          <p:cNvPr id="6" name="Picture Placeholder 5" descr="A person and person looking at a computer screen">
            <a:extLst>
              <a:ext uri="{FF2B5EF4-FFF2-40B4-BE49-F238E27FC236}">
                <a16:creationId xmlns:a16="http://schemas.microsoft.com/office/drawing/2014/main" id="{AA35CD3A-9896-7953-C82D-AAE87F6124DB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/>
          <a:srcRect l="127" r="127"/>
          <a:stretch/>
        </p:blipFill>
        <p:spPr>
          <a:xfrm>
            <a:off x="-29499" y="-2236"/>
            <a:ext cx="6814124" cy="6871095"/>
          </a:xfr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F90D79-5C58-F576-D2D0-3F4F1822E75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970326" y="3748958"/>
            <a:ext cx="4786878" cy="2258013"/>
          </a:xfrm>
        </p:spPr>
        <p:txBody>
          <a:bodyPr/>
          <a:lstStyle/>
          <a:p>
            <a:r>
              <a:rPr lang="en-GB" noProof="0" dirty="0"/>
              <a:t>Please send all questions to:</a:t>
            </a:r>
          </a:p>
          <a:p>
            <a:r>
              <a:rPr lang="en-GB" noProof="0" dirty="0"/>
              <a:t>gehad@example.com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6A8DFC8D-4AE6-170E-C27A-DA97EBD7DC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4059704" y="0"/>
            <a:ext cx="2928883" cy="6871447"/>
            <a:chOff x="4059704" y="0"/>
            <a:chExt cx="2928883" cy="6871447"/>
          </a:xfrm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CF966C9E-A9A2-BF8C-EDCB-B7F6AE51C425}"/>
                </a:ext>
              </a:extLst>
            </p:cNvPr>
            <p:cNvSpPr/>
            <p:nvPr/>
          </p:nvSpPr>
          <p:spPr>
            <a:xfrm rot="10800000">
              <a:off x="4443586" y="5022"/>
              <a:ext cx="2545001" cy="6837172"/>
            </a:xfrm>
            <a:custGeom>
              <a:avLst/>
              <a:gdLst>
                <a:gd name="connsiteX0" fmla="*/ 2518452 w 2545001"/>
                <a:gd name="connsiteY0" fmla="*/ 0 h 6837172"/>
                <a:gd name="connsiteX1" fmla="*/ 1701725 w 2545001"/>
                <a:gd name="connsiteY1" fmla="*/ 3172236 h 6837172"/>
                <a:gd name="connsiteX2" fmla="*/ 1361633 w 2545001"/>
                <a:gd name="connsiteY2" fmla="*/ 4439362 h 6837172"/>
                <a:gd name="connsiteX3" fmla="*/ 1178312 w 2545001"/>
                <a:gd name="connsiteY3" fmla="*/ 4524005 h 6837172"/>
                <a:gd name="connsiteX4" fmla="*/ 1067055 w 2545001"/>
                <a:gd name="connsiteY4" fmla="*/ 4330715 h 6837172"/>
                <a:gd name="connsiteX5" fmla="*/ 1324969 w 2545001"/>
                <a:gd name="connsiteY5" fmla="*/ 3379423 h 6837172"/>
                <a:gd name="connsiteX6" fmla="*/ 1307268 w 2545001"/>
                <a:gd name="connsiteY6" fmla="*/ 3240456 h 6837172"/>
                <a:gd name="connsiteX7" fmla="*/ 1196012 w 2545001"/>
                <a:gd name="connsiteY7" fmla="*/ 3154549 h 6837172"/>
                <a:gd name="connsiteX8" fmla="*/ 972233 w 2545001"/>
                <a:gd name="connsiteY8" fmla="*/ 3283409 h 6837172"/>
                <a:gd name="connsiteX9" fmla="*/ 580306 w 2545001"/>
                <a:gd name="connsiteY9" fmla="*/ 4728666 h 6837172"/>
                <a:gd name="connsiteX10" fmla="*/ 5057 w 2545001"/>
                <a:gd name="connsiteY10" fmla="*/ 6820750 h 6837172"/>
                <a:gd name="connsiteX11" fmla="*/ 0 w 2545001"/>
                <a:gd name="connsiteY11" fmla="*/ 6837173 h 6837172"/>
                <a:gd name="connsiteX12" fmla="*/ 26550 w 2545001"/>
                <a:gd name="connsiteY12" fmla="*/ 6837173 h 6837172"/>
                <a:gd name="connsiteX13" fmla="*/ 605591 w 2545001"/>
                <a:gd name="connsiteY13" fmla="*/ 4736246 h 6837172"/>
                <a:gd name="connsiteX14" fmla="*/ 997519 w 2545001"/>
                <a:gd name="connsiteY14" fmla="*/ 3290990 h 6837172"/>
                <a:gd name="connsiteX15" fmla="*/ 1190954 w 2545001"/>
                <a:gd name="connsiteY15" fmla="*/ 3179816 h 6837172"/>
                <a:gd name="connsiteX16" fmla="*/ 1285776 w 2545001"/>
                <a:gd name="connsiteY16" fmla="*/ 3253089 h 6837172"/>
                <a:gd name="connsiteX17" fmla="*/ 1300947 w 2545001"/>
                <a:gd name="connsiteY17" fmla="*/ 3373106 h 6837172"/>
                <a:gd name="connsiteX18" fmla="*/ 1043033 w 2545001"/>
                <a:gd name="connsiteY18" fmla="*/ 4324398 h 6837172"/>
                <a:gd name="connsiteX19" fmla="*/ 1171990 w 2545001"/>
                <a:gd name="connsiteY19" fmla="*/ 4548009 h 6837172"/>
                <a:gd name="connsiteX20" fmla="*/ 1385654 w 2545001"/>
                <a:gd name="connsiteY20" fmla="*/ 4448205 h 6837172"/>
                <a:gd name="connsiteX21" fmla="*/ 1385654 w 2545001"/>
                <a:gd name="connsiteY21" fmla="*/ 4446942 h 6837172"/>
                <a:gd name="connsiteX22" fmla="*/ 1725746 w 2545001"/>
                <a:gd name="connsiteY22" fmla="*/ 3178553 h 6837172"/>
                <a:gd name="connsiteX23" fmla="*/ 2545002 w 2545001"/>
                <a:gd name="connsiteY23" fmla="*/ 1263 h 6837172"/>
                <a:gd name="connsiteX24" fmla="*/ 2518452 w 2545001"/>
                <a:gd name="connsiteY24" fmla="*/ 0 h 68371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545001" h="6837172">
                  <a:moveTo>
                    <a:pt x="2518452" y="0"/>
                  </a:moveTo>
                  <a:lnTo>
                    <a:pt x="1701725" y="3172236"/>
                  </a:lnTo>
                  <a:lnTo>
                    <a:pt x="1361633" y="4439362"/>
                  </a:lnTo>
                  <a:cubicBezTo>
                    <a:pt x="1328761" y="4508845"/>
                    <a:pt x="1251640" y="4544219"/>
                    <a:pt x="1178312" y="4524005"/>
                  </a:cubicBezTo>
                  <a:cubicBezTo>
                    <a:pt x="1094869" y="4501265"/>
                    <a:pt x="1044298" y="4414095"/>
                    <a:pt x="1067055" y="4330715"/>
                  </a:cubicBezTo>
                  <a:lnTo>
                    <a:pt x="1324969" y="3379423"/>
                  </a:lnTo>
                  <a:cubicBezTo>
                    <a:pt x="1337611" y="3332679"/>
                    <a:pt x="1331290" y="3283409"/>
                    <a:pt x="1307268" y="3240456"/>
                  </a:cubicBezTo>
                  <a:cubicBezTo>
                    <a:pt x="1283247" y="3197503"/>
                    <a:pt x="1244054" y="3167183"/>
                    <a:pt x="1196012" y="3154549"/>
                  </a:cubicBezTo>
                  <a:cubicBezTo>
                    <a:pt x="1098662" y="3128019"/>
                    <a:pt x="997519" y="3186133"/>
                    <a:pt x="972233" y="3283409"/>
                  </a:cubicBezTo>
                  <a:lnTo>
                    <a:pt x="580306" y="4728666"/>
                  </a:lnTo>
                  <a:lnTo>
                    <a:pt x="5057" y="6820750"/>
                  </a:lnTo>
                  <a:cubicBezTo>
                    <a:pt x="5057" y="6820750"/>
                    <a:pt x="1264" y="6833383"/>
                    <a:pt x="0" y="6837173"/>
                  </a:cubicBezTo>
                  <a:lnTo>
                    <a:pt x="26550" y="6837173"/>
                  </a:lnTo>
                  <a:lnTo>
                    <a:pt x="605591" y="4736246"/>
                  </a:lnTo>
                  <a:lnTo>
                    <a:pt x="997519" y="3290990"/>
                  </a:lnTo>
                  <a:cubicBezTo>
                    <a:pt x="1020276" y="3207609"/>
                    <a:pt x="1107512" y="3157076"/>
                    <a:pt x="1190954" y="3179816"/>
                  </a:cubicBezTo>
                  <a:cubicBezTo>
                    <a:pt x="1231411" y="3191186"/>
                    <a:pt x="1265547" y="3216453"/>
                    <a:pt x="1285776" y="3253089"/>
                  </a:cubicBezTo>
                  <a:cubicBezTo>
                    <a:pt x="1307268" y="3289726"/>
                    <a:pt x="1312326" y="3331416"/>
                    <a:pt x="1300947" y="3373106"/>
                  </a:cubicBezTo>
                  <a:lnTo>
                    <a:pt x="1043033" y="4324398"/>
                  </a:lnTo>
                  <a:cubicBezTo>
                    <a:pt x="1016483" y="4421675"/>
                    <a:pt x="1074640" y="4522742"/>
                    <a:pt x="1171990" y="4548009"/>
                  </a:cubicBezTo>
                  <a:cubicBezTo>
                    <a:pt x="1257961" y="4570749"/>
                    <a:pt x="1347725" y="4529059"/>
                    <a:pt x="1385654" y="4448205"/>
                  </a:cubicBezTo>
                  <a:lnTo>
                    <a:pt x="1385654" y="4446942"/>
                  </a:lnTo>
                  <a:lnTo>
                    <a:pt x="1725746" y="3178553"/>
                  </a:lnTo>
                  <a:lnTo>
                    <a:pt x="2545002" y="1263"/>
                  </a:lnTo>
                  <a:cubicBezTo>
                    <a:pt x="2536151" y="0"/>
                    <a:pt x="2527302" y="0"/>
                    <a:pt x="2518452" y="0"/>
                  </a:cubicBezTo>
                  <a:close/>
                </a:path>
              </a:pathLst>
            </a:custGeom>
            <a:solidFill>
              <a:schemeClr val="accent1"/>
            </a:solidFill>
            <a:ln w="1263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 dirty="0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433BC35A-F255-48AA-48B8-D6561A6FAB9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059704" y="0"/>
              <a:ext cx="1822122" cy="6871447"/>
            </a:xfrm>
            <a:prstGeom prst="line">
              <a:avLst/>
            </a:prstGeom>
            <a:ln w="2222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1EC8DADA-109B-196D-817A-1ACB3E3183CA}"/>
              </a:ext>
            </a:extLst>
          </p:cNvPr>
          <p:cNvGrpSpPr/>
          <p:nvPr/>
        </p:nvGrpSpPr>
        <p:grpSpPr>
          <a:xfrm>
            <a:off x="7549377" y="6167336"/>
            <a:ext cx="3294001" cy="612000"/>
            <a:chOff x="5179092" y="5483822"/>
            <a:chExt cx="3294001" cy="612000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C2FED455-D30F-6583-EAD1-6FB515A4987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179092" y="5483822"/>
              <a:ext cx="1530000" cy="612000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180EE198-6127-5DE1-8134-33FE6A8BE37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09092" y="5483822"/>
              <a:ext cx="1764001" cy="612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99485134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">
  <a:themeElements>
    <a:clrScheme name="TM11534312">
      <a:dk1>
        <a:srgbClr val="000000"/>
      </a:dk1>
      <a:lt1>
        <a:srgbClr val="FFFFFF"/>
      </a:lt1>
      <a:dk2>
        <a:srgbClr val="D87A1A"/>
      </a:dk2>
      <a:lt2>
        <a:srgbClr val="E7E6E6"/>
      </a:lt2>
      <a:accent1>
        <a:srgbClr val="FFBA00"/>
      </a:accent1>
      <a:accent2>
        <a:srgbClr val="7229D2"/>
      </a:accent2>
      <a:accent3>
        <a:srgbClr val="C62FE1"/>
      </a:accent3>
      <a:accent4>
        <a:srgbClr val="CF1DA0"/>
      </a:accent4>
      <a:accent5>
        <a:srgbClr val="E12F68"/>
      </a:accent5>
      <a:accent6>
        <a:srgbClr val="CF2E1D"/>
      </a:accent6>
      <a:hlink>
        <a:srgbClr val="87882D"/>
      </a:hlink>
      <a:folHlink>
        <a:srgbClr val="7F7F7F"/>
      </a:folHlink>
    </a:clrScheme>
    <a:fontScheme name="Custom 62">
      <a:majorFont>
        <a:latin typeface="Book Antiqua"/>
        <a:ea typeface=""/>
        <a:cs typeface=""/>
      </a:majorFont>
      <a:minorFont>
        <a:latin typeface="Century Gothic"/>
        <a:ea typeface=""/>
        <a:cs typeface="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M11534312_Win32_SL_V3" id="{A784F2EB-8377-40E2-878D-F359E4F7734D}" vid="{87F4C17B-0668-4D7F-80F5-6507D8EFBB0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Background xmlns="71af3243-3dd4-4a8d-8c0d-dd76da1f02a5">false</Background>
    <Status xmlns="71af3243-3dd4-4a8d-8c0d-dd76da1f02a5">Not started</Status>
    <_ip_UnifiedCompliancePolicyUIAction xmlns="http://schemas.microsoft.com/sharepoint/v3" xsi:nil="true"/>
    <Image xmlns="71af3243-3dd4-4a8d-8c0d-dd76da1f02a5">
      <Url xsi:nil="true"/>
      <Description xsi:nil="true"/>
    </Image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7" ma:contentTypeDescription="Create a new document." ma:contentTypeScope="" ma:versionID="c6f9a84f66a9c8b9a21755b9ffafb945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27df39e3e7036dff54f89ddd5805ce72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C15CCAF-B227-4420-8A82-899C4EC33714}">
  <ds:schemaRefs>
    <ds:schemaRef ds:uri="http://schemas.microsoft.com/office/2006/metadata/properties"/>
    <ds:schemaRef ds:uri="http://schemas.microsoft.com/office/infopath/2007/PartnerControls"/>
    <ds:schemaRef ds:uri="71af3243-3dd4-4a8d-8c0d-dd76da1f02a5"/>
    <ds:schemaRef ds:uri="http://schemas.microsoft.com/sharepoint/v3"/>
    <ds:schemaRef ds:uri="230e9df3-be65-4c73-a93b-d1236ebd677e"/>
  </ds:schemaRefs>
</ds:datastoreItem>
</file>

<file path=customXml/itemProps2.xml><?xml version="1.0" encoding="utf-8"?>
<ds:datastoreItem xmlns:ds="http://schemas.openxmlformats.org/officeDocument/2006/customXml" ds:itemID="{739EAE05-2D90-4440-A098-2E114DBDB54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9BB42C3-98F0-4E09-AE96-62EE07CAC5C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Theme-CyberSecPro-1</Template>
  <TotalTime>0</TotalTime>
  <Words>1534</Words>
  <Application>Microsoft Office PowerPoint</Application>
  <PresentationFormat>Widescreen</PresentationFormat>
  <Paragraphs>245</Paragraphs>
  <Slides>29</Slides>
  <Notes>27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6" baseType="lpstr">
      <vt:lpstr>Arial</vt:lpstr>
      <vt:lpstr>Book Antiqua</vt:lpstr>
      <vt:lpstr>Calibri</vt:lpstr>
      <vt:lpstr>Century Gothic</vt:lpstr>
      <vt:lpstr>Courier New</vt:lpstr>
      <vt:lpstr>Wingdings</vt:lpstr>
      <vt:lpstr>Custom</vt:lpstr>
      <vt:lpstr>Critical Energy Infrastructure Security</vt:lpstr>
      <vt:lpstr>PowerPoint Presentation</vt:lpstr>
      <vt:lpstr>Cybersecurity in Emerging Technologies for the Energy Network  Course Overview</vt:lpstr>
      <vt:lpstr>T2: Common Security Weaknesses and Threat Landscape </vt:lpstr>
      <vt:lpstr>Learning Objectives</vt:lpstr>
      <vt:lpstr>Why Risk Is Hard in Energy</vt:lpstr>
      <vt:lpstr>Threat vs Vulnerability vs Risk (Definitions)</vt:lpstr>
      <vt:lpstr>CEI Threat Taxonomy</vt:lpstr>
      <vt:lpstr>Threat Actors &amp; Motivations</vt:lpstr>
      <vt:lpstr>Attack Surfaces in CEI (Where Attacks Enter)</vt:lpstr>
      <vt:lpstr>Typical Attack Paths: IT → OT</vt:lpstr>
      <vt:lpstr>Energy-Specific High-Value Targets</vt:lpstr>
      <vt:lpstr>Vulnerabilities: Why OT/ICS Is Different</vt:lpstr>
      <vt:lpstr>Common OT Vulnerability Classes</vt:lpstr>
      <vt:lpstr>Vulnerabilities in the Supply Chain</vt:lpstr>
      <vt:lpstr>Human Factors in Energy Risk</vt:lpstr>
      <vt:lpstr>Risk Assessment Goals in CEI</vt:lpstr>
      <vt:lpstr>Risk Assessment Workflow (CEI-friendly)</vt:lpstr>
      <vt:lpstr>Step 1: Scoping &amp; Boundaries</vt:lpstr>
      <vt:lpstr>Step 2: Asset &amp; Function Criticality</vt:lpstr>
      <vt:lpstr>Step 3: Threat Modelling for CEI</vt:lpstr>
      <vt:lpstr>Step 4: Likelihood Estimation (Practical)</vt:lpstr>
      <vt:lpstr>Step 5: Impact Estimation (CEI impact dimensions)</vt:lpstr>
      <vt:lpstr>Risk Matrix (Use Carefully)</vt:lpstr>
      <vt:lpstr>Risk Treatment Options</vt:lpstr>
      <vt:lpstr>Controls: Examples for CEI (Mapped to Threats)</vt:lpstr>
      <vt:lpstr>Output: Risk Register (What You Deliver)</vt:lpstr>
      <vt:lpstr>Wrap-up &amp; Bridge to Topic 3</vt:lpstr>
      <vt:lpstr>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CyberSecPro Training Presentation Template</dc:title>
  <dc:subject>CyberSecPro Modules</dc:subject>
  <dc:creator/>
  <cp:lastModifiedBy/>
  <cp:revision>1</cp:revision>
  <dcterms:created xsi:type="dcterms:W3CDTF">2023-07-18T15:28:54Z</dcterms:created>
  <dcterms:modified xsi:type="dcterms:W3CDTF">2026-01-05T16:30:31Z</dcterms:modified>
  <cp:version>Ver-1</cp:version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