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725" r:id="rId4"/>
  </p:sldMasterIdLst>
  <p:notesMasterIdLst>
    <p:notesMasterId r:id="rId35"/>
  </p:notesMasterIdLst>
  <p:handoutMasterIdLst>
    <p:handoutMasterId r:id="rId36"/>
  </p:handoutMasterIdLst>
  <p:sldIdLst>
    <p:sldId id="376" r:id="rId5"/>
    <p:sldId id="407" r:id="rId6"/>
    <p:sldId id="388" r:id="rId7"/>
    <p:sldId id="408" r:id="rId8"/>
    <p:sldId id="409" r:id="rId9"/>
    <p:sldId id="481" r:id="rId10"/>
    <p:sldId id="480" r:id="rId11"/>
    <p:sldId id="482" r:id="rId12"/>
    <p:sldId id="483" r:id="rId13"/>
    <p:sldId id="484" r:id="rId14"/>
    <p:sldId id="485" r:id="rId15"/>
    <p:sldId id="486" r:id="rId16"/>
    <p:sldId id="487" r:id="rId17"/>
    <p:sldId id="503" r:id="rId18"/>
    <p:sldId id="488" r:id="rId19"/>
    <p:sldId id="489" r:id="rId20"/>
    <p:sldId id="490" r:id="rId21"/>
    <p:sldId id="491" r:id="rId22"/>
    <p:sldId id="492" r:id="rId23"/>
    <p:sldId id="504" r:id="rId24"/>
    <p:sldId id="493" r:id="rId25"/>
    <p:sldId id="495" r:id="rId26"/>
    <p:sldId id="496" r:id="rId27"/>
    <p:sldId id="497" r:id="rId28"/>
    <p:sldId id="498" r:id="rId29"/>
    <p:sldId id="499" r:id="rId30"/>
    <p:sldId id="500" r:id="rId31"/>
    <p:sldId id="501" r:id="rId32"/>
    <p:sldId id="502" r:id="rId33"/>
    <p:sldId id="387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A00"/>
    <a:srgbClr val="0D0D0D"/>
    <a:srgbClr val="2C4A52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26" autoAdjust="0"/>
    <p:restoredTop sz="81840" autoAdjust="0"/>
  </p:normalViewPr>
  <p:slideViewPr>
    <p:cSldViewPr snapToGrid="0" showGuides="1">
      <p:cViewPr>
        <p:scale>
          <a:sx n="66" d="100"/>
          <a:sy n="66" d="100"/>
        </p:scale>
        <p:origin x="1144" y="11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5" d="100"/>
          <a:sy n="65" d="100"/>
        </p:scale>
        <p:origin x="3082" y="3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C41557-D8EA-4022-B67D-318410373776}" type="doc">
      <dgm:prSet loTypeId="urn:microsoft.com/office/officeart/2005/8/layout/radial1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CF2C31D5-1385-4636-97BF-A398446D6225}">
      <dgm:prSet phldrT="[Text]" phldr="0" custT="1"/>
      <dgm:spPr/>
      <dgm:t>
        <a:bodyPr/>
        <a:lstStyle/>
        <a:p>
          <a:r>
            <a:rPr lang="en-GB" sz="6000" b="1" dirty="0">
              <a:solidFill>
                <a:schemeClr val="bg1"/>
              </a:solidFill>
            </a:rPr>
            <a:t>CI</a:t>
          </a:r>
        </a:p>
      </dgm:t>
    </dgm:pt>
    <dgm:pt modelId="{6A84FF10-0FD9-4987-9A8A-6C59B3D4C8A4}" type="parTrans" cxnId="{07170247-FEFC-40BF-8949-5E027D02B85C}">
      <dgm:prSet/>
      <dgm:spPr/>
      <dgm:t>
        <a:bodyPr/>
        <a:lstStyle/>
        <a:p>
          <a:endParaRPr lang="en-GB" sz="3600">
            <a:solidFill>
              <a:schemeClr val="bg1"/>
            </a:solidFill>
          </a:endParaRPr>
        </a:p>
      </dgm:t>
    </dgm:pt>
    <dgm:pt modelId="{239CA829-B468-4C35-A4A1-451062AB50E1}" type="sibTrans" cxnId="{07170247-FEFC-40BF-8949-5E027D02B85C}">
      <dgm:prSet/>
      <dgm:spPr/>
      <dgm:t>
        <a:bodyPr/>
        <a:lstStyle/>
        <a:p>
          <a:endParaRPr lang="en-GB" sz="3600">
            <a:solidFill>
              <a:schemeClr val="bg1"/>
            </a:solidFill>
          </a:endParaRPr>
        </a:p>
      </dgm:t>
    </dgm:pt>
    <dgm:pt modelId="{C44583B3-224E-4D14-90F8-1B0490F1F8AC}">
      <dgm:prSet phldrT="[Text]" phldr="0" custT="1"/>
      <dgm:spPr/>
      <dgm:t>
        <a:bodyPr/>
        <a:lstStyle/>
        <a:p>
          <a:r>
            <a:rPr lang="en-GB" sz="1400" b="1" dirty="0">
              <a:solidFill>
                <a:schemeClr val="bg1"/>
              </a:solidFill>
            </a:rPr>
            <a:t>Energy</a:t>
          </a:r>
        </a:p>
      </dgm:t>
    </dgm:pt>
    <dgm:pt modelId="{1E053CC1-31FD-4522-9B87-092ED3E20528}" type="parTrans" cxnId="{815F6F67-D35D-4C75-94B7-9E0DA732D1EC}">
      <dgm:prSet/>
      <dgm:spPr/>
      <dgm:t>
        <a:bodyPr/>
        <a:lstStyle/>
        <a:p>
          <a:endParaRPr lang="en-GB" sz="3600">
            <a:solidFill>
              <a:schemeClr val="bg1"/>
            </a:solidFill>
          </a:endParaRPr>
        </a:p>
      </dgm:t>
    </dgm:pt>
    <dgm:pt modelId="{176FF78B-5379-4B4C-B752-F8306BB912DD}" type="sibTrans" cxnId="{815F6F67-D35D-4C75-94B7-9E0DA732D1EC}">
      <dgm:prSet/>
      <dgm:spPr/>
      <dgm:t>
        <a:bodyPr/>
        <a:lstStyle/>
        <a:p>
          <a:endParaRPr lang="en-GB" sz="3600">
            <a:solidFill>
              <a:schemeClr val="bg1"/>
            </a:solidFill>
          </a:endParaRPr>
        </a:p>
      </dgm:t>
    </dgm:pt>
    <dgm:pt modelId="{49E6C436-719A-4CDF-BBD4-EF07BC540EEB}">
      <dgm:prSet phldrT="[Text]" phldr="0" custT="1"/>
      <dgm:spPr/>
      <dgm:t>
        <a:bodyPr/>
        <a:lstStyle/>
        <a:p>
          <a:r>
            <a:rPr lang="en-GB" sz="1400" b="1" dirty="0">
              <a:solidFill>
                <a:schemeClr val="bg1"/>
              </a:solidFill>
            </a:rPr>
            <a:t>Water</a:t>
          </a:r>
        </a:p>
      </dgm:t>
    </dgm:pt>
    <dgm:pt modelId="{69878231-CC39-49BA-BE39-D9A9C934FE5B}" type="parTrans" cxnId="{78F66798-60B1-438D-9EEC-6A4AA2737FCC}">
      <dgm:prSet/>
      <dgm:spPr/>
      <dgm:t>
        <a:bodyPr/>
        <a:lstStyle/>
        <a:p>
          <a:endParaRPr lang="en-GB" sz="3600">
            <a:solidFill>
              <a:schemeClr val="bg1"/>
            </a:solidFill>
          </a:endParaRPr>
        </a:p>
      </dgm:t>
    </dgm:pt>
    <dgm:pt modelId="{B185D2BD-FF43-4FA3-BFE8-032260350D86}" type="sibTrans" cxnId="{78F66798-60B1-438D-9EEC-6A4AA2737FCC}">
      <dgm:prSet/>
      <dgm:spPr/>
      <dgm:t>
        <a:bodyPr/>
        <a:lstStyle/>
        <a:p>
          <a:endParaRPr lang="en-GB" sz="3600">
            <a:solidFill>
              <a:schemeClr val="bg1"/>
            </a:solidFill>
          </a:endParaRPr>
        </a:p>
      </dgm:t>
    </dgm:pt>
    <dgm:pt modelId="{E6D1A701-A918-4AF2-A942-236F630C4DBB}">
      <dgm:prSet phldrT="[Text]" phldr="0" custT="1"/>
      <dgm:spPr/>
      <dgm:t>
        <a:bodyPr/>
        <a:lstStyle/>
        <a:p>
          <a:r>
            <a:rPr lang="en-GB" sz="1400" b="1" dirty="0">
              <a:solidFill>
                <a:schemeClr val="bg1"/>
              </a:solidFill>
            </a:rPr>
            <a:t>Transport</a:t>
          </a:r>
        </a:p>
      </dgm:t>
    </dgm:pt>
    <dgm:pt modelId="{9CD832FD-43E3-4C83-B281-CFF96BB15923}" type="parTrans" cxnId="{17B68838-E563-413C-B4EC-E025B4A938F8}">
      <dgm:prSet/>
      <dgm:spPr/>
      <dgm:t>
        <a:bodyPr/>
        <a:lstStyle/>
        <a:p>
          <a:endParaRPr lang="en-GB" sz="3600">
            <a:solidFill>
              <a:schemeClr val="bg1"/>
            </a:solidFill>
          </a:endParaRPr>
        </a:p>
      </dgm:t>
    </dgm:pt>
    <dgm:pt modelId="{7F24D6C4-E3A7-4E8F-935C-B2D78DC9FBB6}" type="sibTrans" cxnId="{17B68838-E563-413C-B4EC-E025B4A938F8}">
      <dgm:prSet/>
      <dgm:spPr/>
      <dgm:t>
        <a:bodyPr/>
        <a:lstStyle/>
        <a:p>
          <a:endParaRPr lang="en-GB" sz="3600">
            <a:solidFill>
              <a:schemeClr val="bg1"/>
            </a:solidFill>
          </a:endParaRPr>
        </a:p>
      </dgm:t>
    </dgm:pt>
    <dgm:pt modelId="{1496784B-8458-4C59-AFD8-A083319B5168}">
      <dgm:prSet phldrT="[Text]" phldr="0" custT="1"/>
      <dgm:spPr/>
      <dgm:t>
        <a:bodyPr/>
        <a:lstStyle/>
        <a:p>
          <a:r>
            <a:rPr lang="en-GB" sz="1400" b="1" dirty="0">
              <a:solidFill>
                <a:schemeClr val="bg1"/>
              </a:solidFill>
            </a:rPr>
            <a:t>Telecommunications</a:t>
          </a:r>
        </a:p>
      </dgm:t>
    </dgm:pt>
    <dgm:pt modelId="{A02FD821-E88B-47D0-8A46-57ED7BC179B1}" type="parTrans" cxnId="{B52FE08B-F549-45EC-AA6D-49FC5E392C85}">
      <dgm:prSet/>
      <dgm:spPr/>
      <dgm:t>
        <a:bodyPr/>
        <a:lstStyle/>
        <a:p>
          <a:endParaRPr lang="en-GB" sz="3600">
            <a:solidFill>
              <a:schemeClr val="bg1"/>
            </a:solidFill>
          </a:endParaRPr>
        </a:p>
      </dgm:t>
    </dgm:pt>
    <dgm:pt modelId="{66325CD3-DE4B-4B40-B6D3-A60AEDB8E93B}" type="sibTrans" cxnId="{B52FE08B-F549-45EC-AA6D-49FC5E392C85}">
      <dgm:prSet/>
      <dgm:spPr/>
      <dgm:t>
        <a:bodyPr/>
        <a:lstStyle/>
        <a:p>
          <a:endParaRPr lang="en-GB" sz="3600">
            <a:solidFill>
              <a:schemeClr val="bg1"/>
            </a:solidFill>
          </a:endParaRPr>
        </a:p>
      </dgm:t>
    </dgm:pt>
    <dgm:pt modelId="{11EA6435-7A62-410B-8EDA-0688E26A5509}">
      <dgm:prSet phldrT="[Text]" phldr="0" custT="1"/>
      <dgm:spPr/>
      <dgm:t>
        <a:bodyPr/>
        <a:lstStyle/>
        <a:p>
          <a:r>
            <a:rPr lang="en-GB" sz="1400" b="1">
              <a:solidFill>
                <a:schemeClr val="bg1"/>
              </a:solidFill>
            </a:rPr>
            <a:t>Healthcare</a:t>
          </a:r>
          <a:endParaRPr lang="en-GB" sz="1400" b="1" dirty="0">
            <a:solidFill>
              <a:schemeClr val="bg1"/>
            </a:solidFill>
          </a:endParaRPr>
        </a:p>
      </dgm:t>
    </dgm:pt>
    <dgm:pt modelId="{F9FE086B-7D40-4A1F-BC06-F7932ED184EE}" type="parTrans" cxnId="{E2286EE9-4D24-4201-9071-3957C5076AE5}">
      <dgm:prSet/>
      <dgm:spPr/>
      <dgm:t>
        <a:bodyPr/>
        <a:lstStyle/>
        <a:p>
          <a:endParaRPr lang="en-GB" sz="3600">
            <a:solidFill>
              <a:schemeClr val="bg1"/>
            </a:solidFill>
          </a:endParaRPr>
        </a:p>
      </dgm:t>
    </dgm:pt>
    <dgm:pt modelId="{408637E9-D0AC-4DFB-81E3-2812317FA381}" type="sibTrans" cxnId="{E2286EE9-4D24-4201-9071-3957C5076AE5}">
      <dgm:prSet/>
      <dgm:spPr/>
      <dgm:t>
        <a:bodyPr/>
        <a:lstStyle/>
        <a:p>
          <a:endParaRPr lang="en-GB" sz="3600">
            <a:solidFill>
              <a:schemeClr val="bg1"/>
            </a:solidFill>
          </a:endParaRPr>
        </a:p>
      </dgm:t>
    </dgm:pt>
    <dgm:pt modelId="{1D0463B2-5FD1-406C-8294-D23389B16265}">
      <dgm:prSet phldrT="[Text]" phldr="0" custT="1"/>
      <dgm:spPr/>
      <dgm:t>
        <a:bodyPr/>
        <a:lstStyle/>
        <a:p>
          <a:r>
            <a:rPr lang="en-GB" sz="1400" b="1" dirty="0">
              <a:solidFill>
                <a:schemeClr val="bg1"/>
              </a:solidFill>
            </a:rPr>
            <a:t>Finance and Government</a:t>
          </a:r>
        </a:p>
      </dgm:t>
    </dgm:pt>
    <dgm:pt modelId="{37439761-2746-4B86-911F-D3AB238C6132}" type="parTrans" cxnId="{82FCDA09-A7A6-4948-8AA2-6275FA5474D7}">
      <dgm:prSet/>
      <dgm:spPr/>
      <dgm:t>
        <a:bodyPr/>
        <a:lstStyle/>
        <a:p>
          <a:endParaRPr lang="en-GB" sz="3600">
            <a:solidFill>
              <a:schemeClr val="bg1"/>
            </a:solidFill>
          </a:endParaRPr>
        </a:p>
      </dgm:t>
    </dgm:pt>
    <dgm:pt modelId="{05B56F98-1646-47AE-808E-C5B45D64685A}" type="sibTrans" cxnId="{82FCDA09-A7A6-4948-8AA2-6275FA5474D7}">
      <dgm:prSet/>
      <dgm:spPr/>
      <dgm:t>
        <a:bodyPr/>
        <a:lstStyle/>
        <a:p>
          <a:endParaRPr lang="en-GB" sz="3600">
            <a:solidFill>
              <a:schemeClr val="bg1"/>
            </a:solidFill>
          </a:endParaRPr>
        </a:p>
      </dgm:t>
    </dgm:pt>
    <dgm:pt modelId="{0D8B56DE-5A51-4BF5-A664-EDA86504F99B}" type="pres">
      <dgm:prSet presAssocID="{02C41557-D8EA-4022-B67D-31841037377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415A323-9CC2-4CE3-9841-8B658C8E98E0}" type="pres">
      <dgm:prSet presAssocID="{CF2C31D5-1385-4636-97BF-A398446D6225}" presName="centerShape" presStyleLbl="node0" presStyleIdx="0" presStyleCnt="1"/>
      <dgm:spPr/>
    </dgm:pt>
    <dgm:pt modelId="{C79F1E1D-36E1-48B5-A6F4-256D81A9DDD5}" type="pres">
      <dgm:prSet presAssocID="{1E053CC1-31FD-4522-9B87-092ED3E20528}" presName="Name9" presStyleLbl="parChTrans1D2" presStyleIdx="0" presStyleCnt="6"/>
      <dgm:spPr/>
    </dgm:pt>
    <dgm:pt modelId="{8B503CE5-C03A-40D8-B28E-61CD74136B15}" type="pres">
      <dgm:prSet presAssocID="{1E053CC1-31FD-4522-9B87-092ED3E20528}" presName="connTx" presStyleLbl="parChTrans1D2" presStyleIdx="0" presStyleCnt="6"/>
      <dgm:spPr/>
    </dgm:pt>
    <dgm:pt modelId="{D72492A1-A4B9-461E-AE3A-D005FC93AFB1}" type="pres">
      <dgm:prSet presAssocID="{C44583B3-224E-4D14-90F8-1B0490F1F8AC}" presName="node" presStyleLbl="node1" presStyleIdx="0" presStyleCnt="6">
        <dgm:presLayoutVars>
          <dgm:bulletEnabled val="1"/>
        </dgm:presLayoutVars>
      </dgm:prSet>
      <dgm:spPr/>
    </dgm:pt>
    <dgm:pt modelId="{1737A6AD-BA85-431E-A734-196690273288}" type="pres">
      <dgm:prSet presAssocID="{69878231-CC39-49BA-BE39-D9A9C934FE5B}" presName="Name9" presStyleLbl="parChTrans1D2" presStyleIdx="1" presStyleCnt="6"/>
      <dgm:spPr/>
    </dgm:pt>
    <dgm:pt modelId="{BA6C61FE-81DB-458A-8605-6CF964FDF6DE}" type="pres">
      <dgm:prSet presAssocID="{69878231-CC39-49BA-BE39-D9A9C934FE5B}" presName="connTx" presStyleLbl="parChTrans1D2" presStyleIdx="1" presStyleCnt="6"/>
      <dgm:spPr/>
    </dgm:pt>
    <dgm:pt modelId="{28AE4323-9D25-47A0-8591-91442894324E}" type="pres">
      <dgm:prSet presAssocID="{49E6C436-719A-4CDF-BBD4-EF07BC540EEB}" presName="node" presStyleLbl="node1" presStyleIdx="1" presStyleCnt="6">
        <dgm:presLayoutVars>
          <dgm:bulletEnabled val="1"/>
        </dgm:presLayoutVars>
      </dgm:prSet>
      <dgm:spPr/>
    </dgm:pt>
    <dgm:pt modelId="{7A6648EF-C49B-4B3D-8180-62C41F65AF05}" type="pres">
      <dgm:prSet presAssocID="{9CD832FD-43E3-4C83-B281-CFF96BB15923}" presName="Name9" presStyleLbl="parChTrans1D2" presStyleIdx="2" presStyleCnt="6"/>
      <dgm:spPr/>
    </dgm:pt>
    <dgm:pt modelId="{2FFB0244-780C-43F8-8288-9F67CDC34CA0}" type="pres">
      <dgm:prSet presAssocID="{9CD832FD-43E3-4C83-B281-CFF96BB15923}" presName="connTx" presStyleLbl="parChTrans1D2" presStyleIdx="2" presStyleCnt="6"/>
      <dgm:spPr/>
    </dgm:pt>
    <dgm:pt modelId="{D7C920D2-349F-4EF5-B059-4E408553582F}" type="pres">
      <dgm:prSet presAssocID="{E6D1A701-A918-4AF2-A942-236F630C4DBB}" presName="node" presStyleLbl="node1" presStyleIdx="2" presStyleCnt="6">
        <dgm:presLayoutVars>
          <dgm:bulletEnabled val="1"/>
        </dgm:presLayoutVars>
      </dgm:prSet>
      <dgm:spPr/>
    </dgm:pt>
    <dgm:pt modelId="{7F5CF7B8-8559-4E8E-BEBF-8C5FA6218DC4}" type="pres">
      <dgm:prSet presAssocID="{F9FE086B-7D40-4A1F-BC06-F7932ED184EE}" presName="Name9" presStyleLbl="parChTrans1D2" presStyleIdx="3" presStyleCnt="6"/>
      <dgm:spPr/>
    </dgm:pt>
    <dgm:pt modelId="{C65A666D-25CD-4AE8-9328-A0D5DF60FBB7}" type="pres">
      <dgm:prSet presAssocID="{F9FE086B-7D40-4A1F-BC06-F7932ED184EE}" presName="connTx" presStyleLbl="parChTrans1D2" presStyleIdx="3" presStyleCnt="6"/>
      <dgm:spPr/>
    </dgm:pt>
    <dgm:pt modelId="{ED905277-D50D-4CA2-8991-71B7136BDA0F}" type="pres">
      <dgm:prSet presAssocID="{11EA6435-7A62-410B-8EDA-0688E26A5509}" presName="node" presStyleLbl="node1" presStyleIdx="3" presStyleCnt="6">
        <dgm:presLayoutVars>
          <dgm:bulletEnabled val="1"/>
        </dgm:presLayoutVars>
      </dgm:prSet>
      <dgm:spPr/>
    </dgm:pt>
    <dgm:pt modelId="{E55D59B4-F4EE-4C87-A080-8D67667761EB}" type="pres">
      <dgm:prSet presAssocID="{A02FD821-E88B-47D0-8A46-57ED7BC179B1}" presName="Name9" presStyleLbl="parChTrans1D2" presStyleIdx="4" presStyleCnt="6"/>
      <dgm:spPr/>
    </dgm:pt>
    <dgm:pt modelId="{053AA1E2-4164-4D03-B412-451F5A015A12}" type="pres">
      <dgm:prSet presAssocID="{A02FD821-E88B-47D0-8A46-57ED7BC179B1}" presName="connTx" presStyleLbl="parChTrans1D2" presStyleIdx="4" presStyleCnt="6"/>
      <dgm:spPr/>
    </dgm:pt>
    <dgm:pt modelId="{2A42DFC4-A2A7-420F-B227-D2BC45271CA8}" type="pres">
      <dgm:prSet presAssocID="{1496784B-8458-4C59-AFD8-A083319B5168}" presName="node" presStyleLbl="node1" presStyleIdx="4" presStyleCnt="6">
        <dgm:presLayoutVars>
          <dgm:bulletEnabled val="1"/>
        </dgm:presLayoutVars>
      </dgm:prSet>
      <dgm:spPr/>
    </dgm:pt>
    <dgm:pt modelId="{F0B1D1A0-B9BB-4753-8C4B-D43F5ECFF75F}" type="pres">
      <dgm:prSet presAssocID="{37439761-2746-4B86-911F-D3AB238C6132}" presName="Name9" presStyleLbl="parChTrans1D2" presStyleIdx="5" presStyleCnt="6"/>
      <dgm:spPr/>
    </dgm:pt>
    <dgm:pt modelId="{2099EEBF-95D3-4672-BD46-83A33EA5E51B}" type="pres">
      <dgm:prSet presAssocID="{37439761-2746-4B86-911F-D3AB238C6132}" presName="connTx" presStyleLbl="parChTrans1D2" presStyleIdx="5" presStyleCnt="6"/>
      <dgm:spPr/>
    </dgm:pt>
    <dgm:pt modelId="{3B896DF9-2576-4746-B450-B43D0CCE3C4E}" type="pres">
      <dgm:prSet presAssocID="{1D0463B2-5FD1-406C-8294-D23389B16265}" presName="node" presStyleLbl="node1" presStyleIdx="5" presStyleCnt="6">
        <dgm:presLayoutVars>
          <dgm:bulletEnabled val="1"/>
        </dgm:presLayoutVars>
      </dgm:prSet>
      <dgm:spPr/>
    </dgm:pt>
  </dgm:ptLst>
  <dgm:cxnLst>
    <dgm:cxn modelId="{1078FF02-AB5A-4946-A312-7A1DD5C1EC06}" type="presOf" srcId="{1E053CC1-31FD-4522-9B87-092ED3E20528}" destId="{8B503CE5-C03A-40D8-B28E-61CD74136B15}" srcOrd="1" destOrd="0" presId="urn:microsoft.com/office/officeart/2005/8/layout/radial1"/>
    <dgm:cxn modelId="{82FCDA09-A7A6-4948-8AA2-6275FA5474D7}" srcId="{CF2C31D5-1385-4636-97BF-A398446D6225}" destId="{1D0463B2-5FD1-406C-8294-D23389B16265}" srcOrd="5" destOrd="0" parTransId="{37439761-2746-4B86-911F-D3AB238C6132}" sibTransId="{05B56F98-1646-47AE-808E-C5B45D64685A}"/>
    <dgm:cxn modelId="{F4652C16-B277-45A1-AE8D-368F87FB94EB}" type="presOf" srcId="{37439761-2746-4B86-911F-D3AB238C6132}" destId="{2099EEBF-95D3-4672-BD46-83A33EA5E51B}" srcOrd="1" destOrd="0" presId="urn:microsoft.com/office/officeart/2005/8/layout/radial1"/>
    <dgm:cxn modelId="{CC352D21-D841-4E2E-9664-4E8E61244891}" type="presOf" srcId="{1E053CC1-31FD-4522-9B87-092ED3E20528}" destId="{C79F1E1D-36E1-48B5-A6F4-256D81A9DDD5}" srcOrd="0" destOrd="0" presId="urn:microsoft.com/office/officeart/2005/8/layout/radial1"/>
    <dgm:cxn modelId="{17B68838-E563-413C-B4EC-E025B4A938F8}" srcId="{CF2C31D5-1385-4636-97BF-A398446D6225}" destId="{E6D1A701-A918-4AF2-A942-236F630C4DBB}" srcOrd="2" destOrd="0" parTransId="{9CD832FD-43E3-4C83-B281-CFF96BB15923}" sibTransId="{7F24D6C4-E3A7-4E8F-935C-B2D78DC9FBB6}"/>
    <dgm:cxn modelId="{EA984C66-15B6-40D1-93D1-3A0C7EE2C959}" type="presOf" srcId="{02C41557-D8EA-4022-B67D-318410373776}" destId="{0D8B56DE-5A51-4BF5-A664-EDA86504F99B}" srcOrd="0" destOrd="0" presId="urn:microsoft.com/office/officeart/2005/8/layout/radial1"/>
    <dgm:cxn modelId="{07170247-FEFC-40BF-8949-5E027D02B85C}" srcId="{02C41557-D8EA-4022-B67D-318410373776}" destId="{CF2C31D5-1385-4636-97BF-A398446D6225}" srcOrd="0" destOrd="0" parTransId="{6A84FF10-0FD9-4987-9A8A-6C59B3D4C8A4}" sibTransId="{239CA829-B468-4C35-A4A1-451062AB50E1}"/>
    <dgm:cxn modelId="{815F6F67-D35D-4C75-94B7-9E0DA732D1EC}" srcId="{CF2C31D5-1385-4636-97BF-A398446D6225}" destId="{C44583B3-224E-4D14-90F8-1B0490F1F8AC}" srcOrd="0" destOrd="0" parTransId="{1E053CC1-31FD-4522-9B87-092ED3E20528}" sibTransId="{176FF78B-5379-4B4C-B752-F8306BB912DD}"/>
    <dgm:cxn modelId="{92FD036C-4948-4221-94CD-718D81819906}" type="presOf" srcId="{A02FD821-E88B-47D0-8A46-57ED7BC179B1}" destId="{E55D59B4-F4EE-4C87-A080-8D67667761EB}" srcOrd="0" destOrd="0" presId="urn:microsoft.com/office/officeart/2005/8/layout/radial1"/>
    <dgm:cxn modelId="{44BAC26D-F335-4E49-A1D9-8E0FE2027117}" type="presOf" srcId="{69878231-CC39-49BA-BE39-D9A9C934FE5B}" destId="{BA6C61FE-81DB-458A-8605-6CF964FDF6DE}" srcOrd="1" destOrd="0" presId="urn:microsoft.com/office/officeart/2005/8/layout/radial1"/>
    <dgm:cxn modelId="{B3EE3479-5319-4E04-90C7-626276F7DF84}" type="presOf" srcId="{E6D1A701-A918-4AF2-A942-236F630C4DBB}" destId="{D7C920D2-349F-4EF5-B059-4E408553582F}" srcOrd="0" destOrd="0" presId="urn:microsoft.com/office/officeart/2005/8/layout/radial1"/>
    <dgm:cxn modelId="{638D7D86-F85F-45CE-9CB3-B4AA2EBDA389}" type="presOf" srcId="{11EA6435-7A62-410B-8EDA-0688E26A5509}" destId="{ED905277-D50D-4CA2-8991-71B7136BDA0F}" srcOrd="0" destOrd="0" presId="urn:microsoft.com/office/officeart/2005/8/layout/radial1"/>
    <dgm:cxn modelId="{602A3688-55EB-414F-9E61-52BC73B39AC1}" type="presOf" srcId="{C44583B3-224E-4D14-90F8-1B0490F1F8AC}" destId="{D72492A1-A4B9-461E-AE3A-D005FC93AFB1}" srcOrd="0" destOrd="0" presId="urn:microsoft.com/office/officeart/2005/8/layout/radial1"/>
    <dgm:cxn modelId="{B52FE08B-F549-45EC-AA6D-49FC5E392C85}" srcId="{CF2C31D5-1385-4636-97BF-A398446D6225}" destId="{1496784B-8458-4C59-AFD8-A083319B5168}" srcOrd="4" destOrd="0" parTransId="{A02FD821-E88B-47D0-8A46-57ED7BC179B1}" sibTransId="{66325CD3-DE4B-4B40-B6D3-A60AEDB8E93B}"/>
    <dgm:cxn modelId="{8B88968D-3C20-44AD-893D-93F29DBDB293}" type="presOf" srcId="{F9FE086B-7D40-4A1F-BC06-F7932ED184EE}" destId="{7F5CF7B8-8559-4E8E-BEBF-8C5FA6218DC4}" srcOrd="0" destOrd="0" presId="urn:microsoft.com/office/officeart/2005/8/layout/radial1"/>
    <dgm:cxn modelId="{78F66798-60B1-438D-9EEC-6A4AA2737FCC}" srcId="{CF2C31D5-1385-4636-97BF-A398446D6225}" destId="{49E6C436-719A-4CDF-BBD4-EF07BC540EEB}" srcOrd="1" destOrd="0" parTransId="{69878231-CC39-49BA-BE39-D9A9C934FE5B}" sibTransId="{B185D2BD-FF43-4FA3-BFE8-032260350D86}"/>
    <dgm:cxn modelId="{67D6D0AC-6563-4532-8231-81B5055AF071}" type="presOf" srcId="{F9FE086B-7D40-4A1F-BC06-F7932ED184EE}" destId="{C65A666D-25CD-4AE8-9328-A0D5DF60FBB7}" srcOrd="1" destOrd="0" presId="urn:microsoft.com/office/officeart/2005/8/layout/radial1"/>
    <dgm:cxn modelId="{F06761B0-25AE-48A5-860F-F8E641D64AD5}" type="presOf" srcId="{CF2C31D5-1385-4636-97BF-A398446D6225}" destId="{8415A323-9CC2-4CE3-9841-8B658C8E98E0}" srcOrd="0" destOrd="0" presId="urn:microsoft.com/office/officeart/2005/8/layout/radial1"/>
    <dgm:cxn modelId="{2515AEBC-20E6-4EAC-8C4D-C2BFBB194DF5}" type="presOf" srcId="{37439761-2746-4B86-911F-D3AB238C6132}" destId="{F0B1D1A0-B9BB-4753-8C4B-D43F5ECFF75F}" srcOrd="0" destOrd="0" presId="urn:microsoft.com/office/officeart/2005/8/layout/radial1"/>
    <dgm:cxn modelId="{C1E466CE-E19C-4D7C-B6AB-BD98B7F33C6D}" type="presOf" srcId="{9CD832FD-43E3-4C83-B281-CFF96BB15923}" destId="{7A6648EF-C49B-4B3D-8180-62C41F65AF05}" srcOrd="0" destOrd="0" presId="urn:microsoft.com/office/officeart/2005/8/layout/radial1"/>
    <dgm:cxn modelId="{C8CADFD5-E741-495A-9E53-0840B0D27518}" type="presOf" srcId="{9CD832FD-43E3-4C83-B281-CFF96BB15923}" destId="{2FFB0244-780C-43F8-8288-9F67CDC34CA0}" srcOrd="1" destOrd="0" presId="urn:microsoft.com/office/officeart/2005/8/layout/radial1"/>
    <dgm:cxn modelId="{508B3AD7-B3E6-4F07-80DE-098A18616AD7}" type="presOf" srcId="{1D0463B2-5FD1-406C-8294-D23389B16265}" destId="{3B896DF9-2576-4746-B450-B43D0CCE3C4E}" srcOrd="0" destOrd="0" presId="urn:microsoft.com/office/officeart/2005/8/layout/radial1"/>
    <dgm:cxn modelId="{98B5A2E6-B299-422E-A7C0-50942AFDC347}" type="presOf" srcId="{49E6C436-719A-4CDF-BBD4-EF07BC540EEB}" destId="{28AE4323-9D25-47A0-8591-91442894324E}" srcOrd="0" destOrd="0" presId="urn:microsoft.com/office/officeart/2005/8/layout/radial1"/>
    <dgm:cxn modelId="{E2286EE9-4D24-4201-9071-3957C5076AE5}" srcId="{CF2C31D5-1385-4636-97BF-A398446D6225}" destId="{11EA6435-7A62-410B-8EDA-0688E26A5509}" srcOrd="3" destOrd="0" parTransId="{F9FE086B-7D40-4A1F-BC06-F7932ED184EE}" sibTransId="{408637E9-D0AC-4DFB-81E3-2812317FA381}"/>
    <dgm:cxn modelId="{8B85F0EA-2984-4425-82DF-CB080A4FE644}" type="presOf" srcId="{A02FD821-E88B-47D0-8A46-57ED7BC179B1}" destId="{053AA1E2-4164-4D03-B412-451F5A015A12}" srcOrd="1" destOrd="0" presId="urn:microsoft.com/office/officeart/2005/8/layout/radial1"/>
    <dgm:cxn modelId="{96B723FA-7457-4E4E-B93D-81470E999175}" type="presOf" srcId="{1496784B-8458-4C59-AFD8-A083319B5168}" destId="{2A42DFC4-A2A7-420F-B227-D2BC45271CA8}" srcOrd="0" destOrd="0" presId="urn:microsoft.com/office/officeart/2005/8/layout/radial1"/>
    <dgm:cxn modelId="{9583D4FA-1AC6-4FF2-A017-AA4D1458DF82}" type="presOf" srcId="{69878231-CC39-49BA-BE39-D9A9C934FE5B}" destId="{1737A6AD-BA85-431E-A734-196690273288}" srcOrd="0" destOrd="0" presId="urn:microsoft.com/office/officeart/2005/8/layout/radial1"/>
    <dgm:cxn modelId="{89B63B19-302E-4B7E-B454-63C32A605888}" type="presParOf" srcId="{0D8B56DE-5A51-4BF5-A664-EDA86504F99B}" destId="{8415A323-9CC2-4CE3-9841-8B658C8E98E0}" srcOrd="0" destOrd="0" presId="urn:microsoft.com/office/officeart/2005/8/layout/radial1"/>
    <dgm:cxn modelId="{3CDC2B9A-80BC-4A71-A862-78FBEFF3BFE2}" type="presParOf" srcId="{0D8B56DE-5A51-4BF5-A664-EDA86504F99B}" destId="{C79F1E1D-36E1-48B5-A6F4-256D81A9DDD5}" srcOrd="1" destOrd="0" presId="urn:microsoft.com/office/officeart/2005/8/layout/radial1"/>
    <dgm:cxn modelId="{92622C42-8A0F-4337-9012-2AF39EBBA0F5}" type="presParOf" srcId="{C79F1E1D-36E1-48B5-A6F4-256D81A9DDD5}" destId="{8B503CE5-C03A-40D8-B28E-61CD74136B15}" srcOrd="0" destOrd="0" presId="urn:microsoft.com/office/officeart/2005/8/layout/radial1"/>
    <dgm:cxn modelId="{E801F824-F4DE-4F5C-8888-5F0B4E2C8682}" type="presParOf" srcId="{0D8B56DE-5A51-4BF5-A664-EDA86504F99B}" destId="{D72492A1-A4B9-461E-AE3A-D005FC93AFB1}" srcOrd="2" destOrd="0" presId="urn:microsoft.com/office/officeart/2005/8/layout/radial1"/>
    <dgm:cxn modelId="{F9E32426-E489-4482-9015-904126C55EAA}" type="presParOf" srcId="{0D8B56DE-5A51-4BF5-A664-EDA86504F99B}" destId="{1737A6AD-BA85-431E-A734-196690273288}" srcOrd="3" destOrd="0" presId="urn:microsoft.com/office/officeart/2005/8/layout/radial1"/>
    <dgm:cxn modelId="{544EF436-D1F7-4ADD-9D2A-97E246E1D722}" type="presParOf" srcId="{1737A6AD-BA85-431E-A734-196690273288}" destId="{BA6C61FE-81DB-458A-8605-6CF964FDF6DE}" srcOrd="0" destOrd="0" presId="urn:microsoft.com/office/officeart/2005/8/layout/radial1"/>
    <dgm:cxn modelId="{FD290A5D-77E0-4356-91F1-812CB537E165}" type="presParOf" srcId="{0D8B56DE-5A51-4BF5-A664-EDA86504F99B}" destId="{28AE4323-9D25-47A0-8591-91442894324E}" srcOrd="4" destOrd="0" presId="urn:microsoft.com/office/officeart/2005/8/layout/radial1"/>
    <dgm:cxn modelId="{12D1CAF3-B157-4E65-84E7-37D4582163A7}" type="presParOf" srcId="{0D8B56DE-5A51-4BF5-A664-EDA86504F99B}" destId="{7A6648EF-C49B-4B3D-8180-62C41F65AF05}" srcOrd="5" destOrd="0" presId="urn:microsoft.com/office/officeart/2005/8/layout/radial1"/>
    <dgm:cxn modelId="{BE06E3BE-ED15-4ED6-BFB8-93C428EE3435}" type="presParOf" srcId="{7A6648EF-C49B-4B3D-8180-62C41F65AF05}" destId="{2FFB0244-780C-43F8-8288-9F67CDC34CA0}" srcOrd="0" destOrd="0" presId="urn:microsoft.com/office/officeart/2005/8/layout/radial1"/>
    <dgm:cxn modelId="{4550DBA2-FB15-4D9B-A8A5-4202D6088A0A}" type="presParOf" srcId="{0D8B56DE-5A51-4BF5-A664-EDA86504F99B}" destId="{D7C920D2-349F-4EF5-B059-4E408553582F}" srcOrd="6" destOrd="0" presId="urn:microsoft.com/office/officeart/2005/8/layout/radial1"/>
    <dgm:cxn modelId="{57EF82B1-DB77-482A-810C-0DCD2A8D4E13}" type="presParOf" srcId="{0D8B56DE-5A51-4BF5-A664-EDA86504F99B}" destId="{7F5CF7B8-8559-4E8E-BEBF-8C5FA6218DC4}" srcOrd="7" destOrd="0" presId="urn:microsoft.com/office/officeart/2005/8/layout/radial1"/>
    <dgm:cxn modelId="{A988AFF7-8587-4828-9CF3-13869A853A78}" type="presParOf" srcId="{7F5CF7B8-8559-4E8E-BEBF-8C5FA6218DC4}" destId="{C65A666D-25CD-4AE8-9328-A0D5DF60FBB7}" srcOrd="0" destOrd="0" presId="urn:microsoft.com/office/officeart/2005/8/layout/radial1"/>
    <dgm:cxn modelId="{D9FC368A-C748-43BB-B67C-846080DFC06E}" type="presParOf" srcId="{0D8B56DE-5A51-4BF5-A664-EDA86504F99B}" destId="{ED905277-D50D-4CA2-8991-71B7136BDA0F}" srcOrd="8" destOrd="0" presId="urn:microsoft.com/office/officeart/2005/8/layout/radial1"/>
    <dgm:cxn modelId="{12BFEFFF-9032-4539-AFC8-5CA576A50BD0}" type="presParOf" srcId="{0D8B56DE-5A51-4BF5-A664-EDA86504F99B}" destId="{E55D59B4-F4EE-4C87-A080-8D67667761EB}" srcOrd="9" destOrd="0" presId="urn:microsoft.com/office/officeart/2005/8/layout/radial1"/>
    <dgm:cxn modelId="{0763553C-2F18-4E42-B4F0-21DCB0DB3561}" type="presParOf" srcId="{E55D59B4-F4EE-4C87-A080-8D67667761EB}" destId="{053AA1E2-4164-4D03-B412-451F5A015A12}" srcOrd="0" destOrd="0" presId="urn:microsoft.com/office/officeart/2005/8/layout/radial1"/>
    <dgm:cxn modelId="{575A6094-AF7D-4273-8520-60CDA8B9765F}" type="presParOf" srcId="{0D8B56DE-5A51-4BF5-A664-EDA86504F99B}" destId="{2A42DFC4-A2A7-420F-B227-D2BC45271CA8}" srcOrd="10" destOrd="0" presId="urn:microsoft.com/office/officeart/2005/8/layout/radial1"/>
    <dgm:cxn modelId="{9A165CD1-FC49-4FD8-AC6A-2AF1C8F8DC8A}" type="presParOf" srcId="{0D8B56DE-5A51-4BF5-A664-EDA86504F99B}" destId="{F0B1D1A0-B9BB-4753-8C4B-D43F5ECFF75F}" srcOrd="11" destOrd="0" presId="urn:microsoft.com/office/officeart/2005/8/layout/radial1"/>
    <dgm:cxn modelId="{A1786785-4916-49AC-B4D5-1DBC8759A09E}" type="presParOf" srcId="{F0B1D1A0-B9BB-4753-8C4B-D43F5ECFF75F}" destId="{2099EEBF-95D3-4672-BD46-83A33EA5E51B}" srcOrd="0" destOrd="0" presId="urn:microsoft.com/office/officeart/2005/8/layout/radial1"/>
    <dgm:cxn modelId="{1D40B036-B80F-4AC3-8D76-D544362CAD94}" type="presParOf" srcId="{0D8B56DE-5A51-4BF5-A664-EDA86504F99B}" destId="{3B896DF9-2576-4746-B450-B43D0CCE3C4E}" srcOrd="12" destOrd="0" presId="urn:microsoft.com/office/officeart/2005/8/layout/radial1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26B06C-795F-4587-B10E-60237DF5258D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DEDDBFAB-7AC0-4433-AE9B-A210AC3BECAD}">
      <dgm:prSet phldrT="[Text]" phldr="0"/>
      <dgm:spPr/>
      <dgm:t>
        <a:bodyPr/>
        <a:lstStyle/>
        <a:p>
          <a:r>
            <a:rPr lang="en-GB" b="1" dirty="0"/>
            <a:t>Cyber/ICT layer</a:t>
          </a:r>
          <a:br>
            <a:rPr lang="en-GB" b="1" dirty="0"/>
          </a:br>
          <a:r>
            <a:rPr lang="en-GB" b="0" i="1" dirty="0"/>
            <a:t>Corporate IT, cloud services, remote access, CTI, monitoring</a:t>
          </a:r>
        </a:p>
      </dgm:t>
    </dgm:pt>
    <dgm:pt modelId="{69400000-32BB-490C-A1E2-EA30D3123891}" type="parTrans" cxnId="{A2B072A6-D8D7-42F4-B11A-D99FB043D31E}">
      <dgm:prSet/>
      <dgm:spPr/>
      <dgm:t>
        <a:bodyPr/>
        <a:lstStyle/>
        <a:p>
          <a:endParaRPr lang="en-GB"/>
        </a:p>
      </dgm:t>
    </dgm:pt>
    <dgm:pt modelId="{9473652F-C187-471A-BF7A-5362BB0C0322}" type="sibTrans" cxnId="{A2B072A6-D8D7-42F4-B11A-D99FB043D31E}">
      <dgm:prSet/>
      <dgm:spPr/>
      <dgm:t>
        <a:bodyPr/>
        <a:lstStyle/>
        <a:p>
          <a:endParaRPr lang="en-GB"/>
        </a:p>
      </dgm:t>
    </dgm:pt>
    <dgm:pt modelId="{6F557C27-494D-4B25-BF5B-AE27C81FBFED}">
      <dgm:prSet phldrT="[Text]" phldr="0"/>
      <dgm:spPr/>
      <dgm:t>
        <a:bodyPr/>
        <a:lstStyle/>
        <a:p>
          <a:r>
            <a:rPr lang="en-GB" b="1" dirty="0"/>
            <a:t>Control layer (OT)</a:t>
          </a:r>
          <a:br>
            <a:rPr lang="en-GB" b="1" dirty="0"/>
          </a:br>
          <a:r>
            <a:rPr lang="en-GB" b="0" i="1" dirty="0"/>
            <a:t>SCADA, HMI, control networks, engineering workstations</a:t>
          </a:r>
          <a:endParaRPr lang="en-GB" b="1" i="1" dirty="0"/>
        </a:p>
      </dgm:t>
    </dgm:pt>
    <dgm:pt modelId="{CD2770B3-DF61-40DF-B4DB-3359562E5832}" type="parTrans" cxnId="{F3A5E960-734A-4C8A-8D56-1862B479DD15}">
      <dgm:prSet/>
      <dgm:spPr/>
      <dgm:t>
        <a:bodyPr/>
        <a:lstStyle/>
        <a:p>
          <a:endParaRPr lang="en-GB"/>
        </a:p>
      </dgm:t>
    </dgm:pt>
    <dgm:pt modelId="{14145143-059F-40D1-902D-93D0D69521CB}" type="sibTrans" cxnId="{F3A5E960-734A-4C8A-8D56-1862B479DD15}">
      <dgm:prSet/>
      <dgm:spPr/>
      <dgm:t>
        <a:bodyPr/>
        <a:lstStyle/>
        <a:p>
          <a:endParaRPr lang="en-GB"/>
        </a:p>
      </dgm:t>
    </dgm:pt>
    <dgm:pt modelId="{4A93F9E6-2F67-4DE6-8A10-81E1C56C405C}">
      <dgm:prSet phldrT="[Text]" phldr="0"/>
      <dgm:spPr/>
      <dgm:t>
        <a:bodyPr/>
        <a:lstStyle/>
        <a:p>
          <a:r>
            <a:rPr lang="en-GB" b="1" dirty="0"/>
            <a:t>Physical process layer</a:t>
          </a:r>
          <a:br>
            <a:rPr lang="en-GB" b="1" dirty="0"/>
          </a:br>
          <a:r>
            <a:rPr lang="en-GB" b="0" i="1" dirty="0"/>
            <a:t>Substations, breakers, generators, DERs, sensors/actuators</a:t>
          </a:r>
          <a:endParaRPr lang="en-GB" b="0" dirty="0"/>
        </a:p>
      </dgm:t>
    </dgm:pt>
    <dgm:pt modelId="{310D2523-DF7D-45CF-B495-1FED7FDDED8E}" type="parTrans" cxnId="{C1603E1D-596E-433A-A0C0-5AF0FCE22406}">
      <dgm:prSet/>
      <dgm:spPr/>
      <dgm:t>
        <a:bodyPr/>
        <a:lstStyle/>
        <a:p>
          <a:endParaRPr lang="en-GB"/>
        </a:p>
      </dgm:t>
    </dgm:pt>
    <dgm:pt modelId="{9EEDDA75-ED72-4298-BB99-4BE3423B302D}" type="sibTrans" cxnId="{C1603E1D-596E-433A-A0C0-5AF0FCE22406}">
      <dgm:prSet/>
      <dgm:spPr/>
      <dgm:t>
        <a:bodyPr/>
        <a:lstStyle/>
        <a:p>
          <a:endParaRPr lang="en-GB"/>
        </a:p>
      </dgm:t>
    </dgm:pt>
    <dgm:pt modelId="{FEE462AE-ADCA-4DF6-9362-1ED82299BD2E}" type="pres">
      <dgm:prSet presAssocID="{0826B06C-795F-4587-B10E-60237DF5258D}" presName="linear" presStyleCnt="0">
        <dgm:presLayoutVars>
          <dgm:animLvl val="lvl"/>
          <dgm:resizeHandles val="exact"/>
        </dgm:presLayoutVars>
      </dgm:prSet>
      <dgm:spPr/>
    </dgm:pt>
    <dgm:pt modelId="{9F7957F9-0E5D-466E-8D56-011227D98FC7}" type="pres">
      <dgm:prSet presAssocID="{DEDDBFAB-7AC0-4433-AE9B-A210AC3BECA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AB62E7F-876C-4689-B4A0-04A44F69B545}" type="pres">
      <dgm:prSet presAssocID="{9473652F-C187-471A-BF7A-5362BB0C0322}" presName="spacer" presStyleCnt="0"/>
      <dgm:spPr/>
    </dgm:pt>
    <dgm:pt modelId="{2897417A-810A-4CA8-B011-9EB368897AD7}" type="pres">
      <dgm:prSet presAssocID="{6F557C27-494D-4B25-BF5B-AE27C81FBFE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BFF111D-B601-4CE1-A4F6-F94AA2B738A2}" type="pres">
      <dgm:prSet presAssocID="{14145143-059F-40D1-902D-93D0D69521CB}" presName="spacer" presStyleCnt="0"/>
      <dgm:spPr/>
    </dgm:pt>
    <dgm:pt modelId="{9F03D269-3A7A-4E51-8134-7DE7BF6A652A}" type="pres">
      <dgm:prSet presAssocID="{4A93F9E6-2F67-4DE6-8A10-81E1C56C405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1603E1D-596E-433A-A0C0-5AF0FCE22406}" srcId="{0826B06C-795F-4587-B10E-60237DF5258D}" destId="{4A93F9E6-2F67-4DE6-8A10-81E1C56C405C}" srcOrd="2" destOrd="0" parTransId="{310D2523-DF7D-45CF-B495-1FED7FDDED8E}" sibTransId="{9EEDDA75-ED72-4298-BB99-4BE3423B302D}"/>
    <dgm:cxn modelId="{F3A5E960-734A-4C8A-8D56-1862B479DD15}" srcId="{0826B06C-795F-4587-B10E-60237DF5258D}" destId="{6F557C27-494D-4B25-BF5B-AE27C81FBFED}" srcOrd="1" destOrd="0" parTransId="{CD2770B3-DF61-40DF-B4DB-3359562E5832}" sibTransId="{14145143-059F-40D1-902D-93D0D69521CB}"/>
    <dgm:cxn modelId="{3C4E7F48-D77A-4634-AF13-881E79EFFE6C}" type="presOf" srcId="{6F557C27-494D-4B25-BF5B-AE27C81FBFED}" destId="{2897417A-810A-4CA8-B011-9EB368897AD7}" srcOrd="0" destOrd="0" presId="urn:microsoft.com/office/officeart/2005/8/layout/vList2"/>
    <dgm:cxn modelId="{E704F77F-DE9A-4641-9ECE-70B1A9A1F8BA}" type="presOf" srcId="{4A93F9E6-2F67-4DE6-8A10-81E1C56C405C}" destId="{9F03D269-3A7A-4E51-8134-7DE7BF6A652A}" srcOrd="0" destOrd="0" presId="urn:microsoft.com/office/officeart/2005/8/layout/vList2"/>
    <dgm:cxn modelId="{B4C8B68B-B3B7-41C9-93BE-88B515713D51}" type="presOf" srcId="{DEDDBFAB-7AC0-4433-AE9B-A210AC3BECAD}" destId="{9F7957F9-0E5D-466E-8D56-011227D98FC7}" srcOrd="0" destOrd="0" presId="urn:microsoft.com/office/officeart/2005/8/layout/vList2"/>
    <dgm:cxn modelId="{A2B072A6-D8D7-42F4-B11A-D99FB043D31E}" srcId="{0826B06C-795F-4587-B10E-60237DF5258D}" destId="{DEDDBFAB-7AC0-4433-AE9B-A210AC3BECAD}" srcOrd="0" destOrd="0" parTransId="{69400000-32BB-490C-A1E2-EA30D3123891}" sibTransId="{9473652F-C187-471A-BF7A-5362BB0C0322}"/>
    <dgm:cxn modelId="{B25664F0-1377-47FD-B494-5B559EDD2A31}" type="presOf" srcId="{0826B06C-795F-4587-B10E-60237DF5258D}" destId="{FEE462AE-ADCA-4DF6-9362-1ED82299BD2E}" srcOrd="0" destOrd="0" presId="urn:microsoft.com/office/officeart/2005/8/layout/vList2"/>
    <dgm:cxn modelId="{F75AA68F-C7D6-42D1-B748-4429BC7E2F76}" type="presParOf" srcId="{FEE462AE-ADCA-4DF6-9362-1ED82299BD2E}" destId="{9F7957F9-0E5D-466E-8D56-011227D98FC7}" srcOrd="0" destOrd="0" presId="urn:microsoft.com/office/officeart/2005/8/layout/vList2"/>
    <dgm:cxn modelId="{28E211E2-3940-46E0-9EB6-76BD018F8647}" type="presParOf" srcId="{FEE462AE-ADCA-4DF6-9362-1ED82299BD2E}" destId="{6AB62E7F-876C-4689-B4A0-04A44F69B545}" srcOrd="1" destOrd="0" presId="urn:microsoft.com/office/officeart/2005/8/layout/vList2"/>
    <dgm:cxn modelId="{69BB6AC2-12DB-4DA4-BB51-F6E3F1AA7DE6}" type="presParOf" srcId="{FEE462AE-ADCA-4DF6-9362-1ED82299BD2E}" destId="{2897417A-810A-4CA8-B011-9EB368897AD7}" srcOrd="2" destOrd="0" presId="urn:microsoft.com/office/officeart/2005/8/layout/vList2"/>
    <dgm:cxn modelId="{DA44703E-6A3B-4CDE-8E5E-90BA2E77291F}" type="presParOf" srcId="{FEE462AE-ADCA-4DF6-9362-1ED82299BD2E}" destId="{8BFF111D-B601-4CE1-A4F6-F94AA2B738A2}" srcOrd="3" destOrd="0" presId="urn:microsoft.com/office/officeart/2005/8/layout/vList2"/>
    <dgm:cxn modelId="{94B829E2-1349-4C7F-8728-6DC150E8BEE4}" type="presParOf" srcId="{FEE462AE-ADCA-4DF6-9362-1ED82299BD2E}" destId="{9F03D269-3A7A-4E51-8134-7DE7BF6A652A}" srcOrd="4" destOrd="0" presId="urn:microsoft.com/office/officeart/2005/8/layout/vList2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8DE2A3-255D-43BD-90EC-01B4FA12E070}" type="doc">
      <dgm:prSet loTypeId="urn:microsoft.com/office/officeart/2005/8/layout/process2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227C512E-58DF-4FC5-BE69-47ED0CE6F5EF}">
      <dgm:prSet phldrT="[Text]" phldr="0"/>
      <dgm:spPr/>
      <dgm:t>
        <a:bodyPr/>
        <a:lstStyle/>
        <a:p>
          <a:r>
            <a:rPr lang="en-GB" b="1" dirty="0"/>
            <a:t>Generation</a:t>
          </a:r>
        </a:p>
      </dgm:t>
    </dgm:pt>
    <dgm:pt modelId="{D1CD7029-5A65-4FC4-9AC6-CA4CCC3B5CFC}" type="parTrans" cxnId="{8B106CC1-7F14-481A-8783-D70B67CFAD60}">
      <dgm:prSet/>
      <dgm:spPr/>
      <dgm:t>
        <a:bodyPr/>
        <a:lstStyle/>
        <a:p>
          <a:endParaRPr lang="en-GB"/>
        </a:p>
      </dgm:t>
    </dgm:pt>
    <dgm:pt modelId="{974E2128-32AE-418A-85B4-E72C45D3F565}" type="sibTrans" cxnId="{8B106CC1-7F14-481A-8783-D70B67CFAD60}">
      <dgm:prSet/>
      <dgm:spPr/>
      <dgm:t>
        <a:bodyPr/>
        <a:lstStyle/>
        <a:p>
          <a:endParaRPr lang="en-GB"/>
        </a:p>
      </dgm:t>
    </dgm:pt>
    <dgm:pt modelId="{AB9BCB37-1823-45F0-A939-B32DB12C6F30}">
      <dgm:prSet phldrT="[Text]" phldr="0"/>
      <dgm:spPr/>
      <dgm:t>
        <a:bodyPr/>
        <a:lstStyle/>
        <a:p>
          <a:r>
            <a:rPr lang="en-GB" b="1" dirty="0"/>
            <a:t>Transmission</a:t>
          </a:r>
        </a:p>
      </dgm:t>
    </dgm:pt>
    <dgm:pt modelId="{B0635686-0CE3-4347-8838-53D45EEC7BA8}" type="parTrans" cxnId="{60C93286-510A-40ED-A172-6A55EE8449AE}">
      <dgm:prSet/>
      <dgm:spPr/>
      <dgm:t>
        <a:bodyPr/>
        <a:lstStyle/>
        <a:p>
          <a:endParaRPr lang="en-GB"/>
        </a:p>
      </dgm:t>
    </dgm:pt>
    <dgm:pt modelId="{2503A00F-CBEF-46BD-A8A0-EC125DC94CB4}" type="sibTrans" cxnId="{60C93286-510A-40ED-A172-6A55EE8449AE}">
      <dgm:prSet/>
      <dgm:spPr/>
      <dgm:t>
        <a:bodyPr/>
        <a:lstStyle/>
        <a:p>
          <a:endParaRPr lang="en-GB"/>
        </a:p>
      </dgm:t>
    </dgm:pt>
    <dgm:pt modelId="{CB8C328F-7157-46B0-BAFB-F710C7935A02}">
      <dgm:prSet phldrT="[Text]" phldr="0"/>
      <dgm:spPr/>
      <dgm:t>
        <a:bodyPr/>
        <a:lstStyle/>
        <a:p>
          <a:r>
            <a:rPr lang="en-GB" b="1" dirty="0"/>
            <a:t>Distribution</a:t>
          </a:r>
        </a:p>
      </dgm:t>
    </dgm:pt>
    <dgm:pt modelId="{8E0772B8-515E-4F63-82C5-35779205D29C}" type="parTrans" cxnId="{C3D7BA8A-1E09-4AC1-BDB7-68AD142559CB}">
      <dgm:prSet/>
      <dgm:spPr/>
      <dgm:t>
        <a:bodyPr/>
        <a:lstStyle/>
        <a:p>
          <a:endParaRPr lang="en-GB"/>
        </a:p>
      </dgm:t>
    </dgm:pt>
    <dgm:pt modelId="{26141443-61CC-4C90-B570-1D5CC344A242}" type="sibTrans" cxnId="{C3D7BA8A-1E09-4AC1-BDB7-68AD142559CB}">
      <dgm:prSet/>
      <dgm:spPr/>
      <dgm:t>
        <a:bodyPr/>
        <a:lstStyle/>
        <a:p>
          <a:endParaRPr lang="en-GB"/>
        </a:p>
      </dgm:t>
    </dgm:pt>
    <dgm:pt modelId="{F70E1AA7-CB74-473E-822E-4745FC14F170}">
      <dgm:prSet phldrT="[Text]" phldr="0"/>
      <dgm:spPr/>
      <dgm:t>
        <a:bodyPr/>
        <a:lstStyle/>
        <a:p>
          <a:r>
            <a:rPr lang="en-GB" b="1"/>
            <a:t>Consumption</a:t>
          </a:r>
          <a:endParaRPr lang="en-GB" b="1" dirty="0"/>
        </a:p>
      </dgm:t>
    </dgm:pt>
    <dgm:pt modelId="{2EAD5E26-55C6-4444-A7A7-6F3DBF71F233}" type="parTrans" cxnId="{DF8C25F8-A48B-4019-8B96-DC8B71EDCB5F}">
      <dgm:prSet/>
      <dgm:spPr/>
      <dgm:t>
        <a:bodyPr/>
        <a:lstStyle/>
        <a:p>
          <a:endParaRPr lang="en-GB"/>
        </a:p>
      </dgm:t>
    </dgm:pt>
    <dgm:pt modelId="{9FCBD6C9-CA2F-49E9-B9A0-26EEEDDC9189}" type="sibTrans" cxnId="{DF8C25F8-A48B-4019-8B96-DC8B71EDCB5F}">
      <dgm:prSet/>
      <dgm:spPr/>
      <dgm:t>
        <a:bodyPr/>
        <a:lstStyle/>
        <a:p>
          <a:endParaRPr lang="en-GB"/>
        </a:p>
      </dgm:t>
    </dgm:pt>
    <dgm:pt modelId="{D5303A54-6221-4AB1-B36C-0A81412D939A}">
      <dgm:prSet phldrT="[Text]" phldr="0"/>
      <dgm:spPr/>
      <dgm:t>
        <a:bodyPr/>
        <a:lstStyle/>
        <a:p>
          <a:r>
            <a:rPr lang="en-GB" b="1" dirty="0"/>
            <a:t>Market &amp; Ops coordination</a:t>
          </a:r>
        </a:p>
      </dgm:t>
    </dgm:pt>
    <dgm:pt modelId="{915B10F2-5E17-4F21-8117-E4B6BA0819E2}" type="parTrans" cxnId="{360F14C4-80E2-42A1-A7F8-20C8079D7B0C}">
      <dgm:prSet/>
      <dgm:spPr/>
      <dgm:t>
        <a:bodyPr/>
        <a:lstStyle/>
        <a:p>
          <a:endParaRPr lang="en-GB"/>
        </a:p>
      </dgm:t>
    </dgm:pt>
    <dgm:pt modelId="{8920EF44-742D-442A-BADB-CABC5682FCAE}" type="sibTrans" cxnId="{360F14C4-80E2-42A1-A7F8-20C8079D7B0C}">
      <dgm:prSet/>
      <dgm:spPr/>
      <dgm:t>
        <a:bodyPr/>
        <a:lstStyle/>
        <a:p>
          <a:endParaRPr lang="en-GB"/>
        </a:p>
      </dgm:t>
    </dgm:pt>
    <dgm:pt modelId="{829D7F9E-ABF7-4CA8-BAD0-8248D753284D}" type="pres">
      <dgm:prSet presAssocID="{F68DE2A3-255D-43BD-90EC-01B4FA12E070}" presName="linearFlow" presStyleCnt="0">
        <dgm:presLayoutVars>
          <dgm:resizeHandles val="exact"/>
        </dgm:presLayoutVars>
      </dgm:prSet>
      <dgm:spPr/>
    </dgm:pt>
    <dgm:pt modelId="{B81409E0-FF30-4B99-9723-61BFCA0F89A1}" type="pres">
      <dgm:prSet presAssocID="{227C512E-58DF-4FC5-BE69-47ED0CE6F5EF}" presName="node" presStyleLbl="node1" presStyleIdx="0" presStyleCnt="5">
        <dgm:presLayoutVars>
          <dgm:bulletEnabled val="1"/>
        </dgm:presLayoutVars>
      </dgm:prSet>
      <dgm:spPr/>
    </dgm:pt>
    <dgm:pt modelId="{E663F531-7352-4367-A6AA-7B39EFE0F73C}" type="pres">
      <dgm:prSet presAssocID="{974E2128-32AE-418A-85B4-E72C45D3F565}" presName="sibTrans" presStyleLbl="sibTrans2D1" presStyleIdx="0" presStyleCnt="4"/>
      <dgm:spPr/>
    </dgm:pt>
    <dgm:pt modelId="{584E3B7F-1D9B-47C9-9694-0FC94D702FBC}" type="pres">
      <dgm:prSet presAssocID="{974E2128-32AE-418A-85B4-E72C45D3F565}" presName="connectorText" presStyleLbl="sibTrans2D1" presStyleIdx="0" presStyleCnt="4"/>
      <dgm:spPr/>
    </dgm:pt>
    <dgm:pt modelId="{35590E11-6338-4E93-99A8-B9921D8C3872}" type="pres">
      <dgm:prSet presAssocID="{AB9BCB37-1823-45F0-A939-B32DB12C6F30}" presName="node" presStyleLbl="node1" presStyleIdx="1" presStyleCnt="5">
        <dgm:presLayoutVars>
          <dgm:bulletEnabled val="1"/>
        </dgm:presLayoutVars>
      </dgm:prSet>
      <dgm:spPr/>
    </dgm:pt>
    <dgm:pt modelId="{E9ED1C89-5E67-4303-A1ED-DA4B65B865E3}" type="pres">
      <dgm:prSet presAssocID="{2503A00F-CBEF-46BD-A8A0-EC125DC94CB4}" presName="sibTrans" presStyleLbl="sibTrans2D1" presStyleIdx="1" presStyleCnt="4"/>
      <dgm:spPr/>
    </dgm:pt>
    <dgm:pt modelId="{250038A2-B468-489E-AFA0-3A15BA0ECE4F}" type="pres">
      <dgm:prSet presAssocID="{2503A00F-CBEF-46BD-A8A0-EC125DC94CB4}" presName="connectorText" presStyleLbl="sibTrans2D1" presStyleIdx="1" presStyleCnt="4"/>
      <dgm:spPr/>
    </dgm:pt>
    <dgm:pt modelId="{06373F08-BB50-4771-93CB-E30A893ECD16}" type="pres">
      <dgm:prSet presAssocID="{CB8C328F-7157-46B0-BAFB-F710C7935A02}" presName="node" presStyleLbl="node1" presStyleIdx="2" presStyleCnt="5">
        <dgm:presLayoutVars>
          <dgm:bulletEnabled val="1"/>
        </dgm:presLayoutVars>
      </dgm:prSet>
      <dgm:spPr/>
    </dgm:pt>
    <dgm:pt modelId="{474B98F8-8300-4905-899F-F0CF91502FEA}" type="pres">
      <dgm:prSet presAssocID="{26141443-61CC-4C90-B570-1D5CC344A242}" presName="sibTrans" presStyleLbl="sibTrans2D1" presStyleIdx="2" presStyleCnt="4"/>
      <dgm:spPr/>
    </dgm:pt>
    <dgm:pt modelId="{1AF1C11C-0DC9-4CC5-83CD-4CD5178055F8}" type="pres">
      <dgm:prSet presAssocID="{26141443-61CC-4C90-B570-1D5CC344A242}" presName="connectorText" presStyleLbl="sibTrans2D1" presStyleIdx="2" presStyleCnt="4"/>
      <dgm:spPr/>
    </dgm:pt>
    <dgm:pt modelId="{6F2B50D6-1A30-41B7-ACE8-B64239B2681C}" type="pres">
      <dgm:prSet presAssocID="{F70E1AA7-CB74-473E-822E-4745FC14F170}" presName="node" presStyleLbl="node1" presStyleIdx="3" presStyleCnt="5">
        <dgm:presLayoutVars>
          <dgm:bulletEnabled val="1"/>
        </dgm:presLayoutVars>
      </dgm:prSet>
      <dgm:spPr/>
    </dgm:pt>
    <dgm:pt modelId="{4CFB0C37-2637-4A7A-8081-D575EA8D5B96}" type="pres">
      <dgm:prSet presAssocID="{9FCBD6C9-CA2F-49E9-B9A0-26EEEDDC9189}" presName="sibTrans" presStyleLbl="sibTrans2D1" presStyleIdx="3" presStyleCnt="4"/>
      <dgm:spPr/>
    </dgm:pt>
    <dgm:pt modelId="{D9C79B60-D860-4535-AF51-E06BB0705A18}" type="pres">
      <dgm:prSet presAssocID="{9FCBD6C9-CA2F-49E9-B9A0-26EEEDDC9189}" presName="connectorText" presStyleLbl="sibTrans2D1" presStyleIdx="3" presStyleCnt="4"/>
      <dgm:spPr/>
    </dgm:pt>
    <dgm:pt modelId="{CEDBF128-4E4D-401F-9BE5-C3A4267D7B7D}" type="pres">
      <dgm:prSet presAssocID="{D5303A54-6221-4AB1-B36C-0A81412D939A}" presName="node" presStyleLbl="node1" presStyleIdx="4" presStyleCnt="5">
        <dgm:presLayoutVars>
          <dgm:bulletEnabled val="1"/>
        </dgm:presLayoutVars>
      </dgm:prSet>
      <dgm:spPr/>
    </dgm:pt>
  </dgm:ptLst>
  <dgm:cxnLst>
    <dgm:cxn modelId="{E8E50C1E-3064-42CF-9E7B-DF662E480177}" type="presOf" srcId="{9FCBD6C9-CA2F-49E9-B9A0-26EEEDDC9189}" destId="{4CFB0C37-2637-4A7A-8081-D575EA8D5B96}" srcOrd="0" destOrd="0" presId="urn:microsoft.com/office/officeart/2005/8/layout/process2"/>
    <dgm:cxn modelId="{D26FD026-1C15-457A-B1BE-933F7322B002}" type="presOf" srcId="{F68DE2A3-255D-43BD-90EC-01B4FA12E070}" destId="{829D7F9E-ABF7-4CA8-BAD0-8248D753284D}" srcOrd="0" destOrd="0" presId="urn:microsoft.com/office/officeart/2005/8/layout/process2"/>
    <dgm:cxn modelId="{F6849A31-994F-4BD4-B727-B08912CF7115}" type="presOf" srcId="{26141443-61CC-4C90-B570-1D5CC344A242}" destId="{1AF1C11C-0DC9-4CC5-83CD-4CD5178055F8}" srcOrd="1" destOrd="0" presId="urn:microsoft.com/office/officeart/2005/8/layout/process2"/>
    <dgm:cxn modelId="{38DA8A5C-EBA4-48CE-B674-46DBE23354CE}" type="presOf" srcId="{227C512E-58DF-4FC5-BE69-47ED0CE6F5EF}" destId="{B81409E0-FF30-4B99-9723-61BFCA0F89A1}" srcOrd="0" destOrd="0" presId="urn:microsoft.com/office/officeart/2005/8/layout/process2"/>
    <dgm:cxn modelId="{87136367-946D-4166-8C6B-6F596F53720E}" type="presOf" srcId="{974E2128-32AE-418A-85B4-E72C45D3F565}" destId="{584E3B7F-1D9B-47C9-9694-0FC94D702FBC}" srcOrd="1" destOrd="0" presId="urn:microsoft.com/office/officeart/2005/8/layout/process2"/>
    <dgm:cxn modelId="{60C93286-510A-40ED-A172-6A55EE8449AE}" srcId="{F68DE2A3-255D-43BD-90EC-01B4FA12E070}" destId="{AB9BCB37-1823-45F0-A939-B32DB12C6F30}" srcOrd="1" destOrd="0" parTransId="{B0635686-0CE3-4347-8838-53D45EEC7BA8}" sibTransId="{2503A00F-CBEF-46BD-A8A0-EC125DC94CB4}"/>
    <dgm:cxn modelId="{C3D7BA8A-1E09-4AC1-BDB7-68AD142559CB}" srcId="{F68DE2A3-255D-43BD-90EC-01B4FA12E070}" destId="{CB8C328F-7157-46B0-BAFB-F710C7935A02}" srcOrd="2" destOrd="0" parTransId="{8E0772B8-515E-4F63-82C5-35779205D29C}" sibTransId="{26141443-61CC-4C90-B570-1D5CC344A242}"/>
    <dgm:cxn modelId="{8EF3399C-D9D7-4187-B02A-1239597D6ACA}" type="presOf" srcId="{F70E1AA7-CB74-473E-822E-4745FC14F170}" destId="{6F2B50D6-1A30-41B7-ACE8-B64239B2681C}" srcOrd="0" destOrd="0" presId="urn:microsoft.com/office/officeart/2005/8/layout/process2"/>
    <dgm:cxn modelId="{EF72D0AA-6626-43CC-9191-FFA26DDBECC1}" type="presOf" srcId="{974E2128-32AE-418A-85B4-E72C45D3F565}" destId="{E663F531-7352-4367-A6AA-7B39EFE0F73C}" srcOrd="0" destOrd="0" presId="urn:microsoft.com/office/officeart/2005/8/layout/process2"/>
    <dgm:cxn modelId="{435886B6-7E7E-4C94-B7BC-9F732B2D6CFD}" type="presOf" srcId="{2503A00F-CBEF-46BD-A8A0-EC125DC94CB4}" destId="{E9ED1C89-5E67-4303-A1ED-DA4B65B865E3}" srcOrd="0" destOrd="0" presId="urn:microsoft.com/office/officeart/2005/8/layout/process2"/>
    <dgm:cxn modelId="{8B106CC1-7F14-481A-8783-D70B67CFAD60}" srcId="{F68DE2A3-255D-43BD-90EC-01B4FA12E070}" destId="{227C512E-58DF-4FC5-BE69-47ED0CE6F5EF}" srcOrd="0" destOrd="0" parTransId="{D1CD7029-5A65-4FC4-9AC6-CA4CCC3B5CFC}" sibTransId="{974E2128-32AE-418A-85B4-E72C45D3F565}"/>
    <dgm:cxn modelId="{360F14C4-80E2-42A1-A7F8-20C8079D7B0C}" srcId="{F68DE2A3-255D-43BD-90EC-01B4FA12E070}" destId="{D5303A54-6221-4AB1-B36C-0A81412D939A}" srcOrd="4" destOrd="0" parTransId="{915B10F2-5E17-4F21-8117-E4B6BA0819E2}" sibTransId="{8920EF44-742D-442A-BADB-CABC5682FCAE}"/>
    <dgm:cxn modelId="{49779CC7-27D4-4003-A5F8-22DCDE981801}" type="presOf" srcId="{9FCBD6C9-CA2F-49E9-B9A0-26EEEDDC9189}" destId="{D9C79B60-D860-4535-AF51-E06BB0705A18}" srcOrd="1" destOrd="0" presId="urn:microsoft.com/office/officeart/2005/8/layout/process2"/>
    <dgm:cxn modelId="{B2CC08D4-733F-41B5-8CFE-7AB9799C632D}" type="presOf" srcId="{CB8C328F-7157-46B0-BAFB-F710C7935A02}" destId="{06373F08-BB50-4771-93CB-E30A893ECD16}" srcOrd="0" destOrd="0" presId="urn:microsoft.com/office/officeart/2005/8/layout/process2"/>
    <dgm:cxn modelId="{260B1CDA-4FF9-48DC-9367-EFC3F94D8B7B}" type="presOf" srcId="{D5303A54-6221-4AB1-B36C-0A81412D939A}" destId="{CEDBF128-4E4D-401F-9BE5-C3A4267D7B7D}" srcOrd="0" destOrd="0" presId="urn:microsoft.com/office/officeart/2005/8/layout/process2"/>
    <dgm:cxn modelId="{6BCF0ADF-AE0C-4657-A598-FC87AF8B5B45}" type="presOf" srcId="{2503A00F-CBEF-46BD-A8A0-EC125DC94CB4}" destId="{250038A2-B468-489E-AFA0-3A15BA0ECE4F}" srcOrd="1" destOrd="0" presId="urn:microsoft.com/office/officeart/2005/8/layout/process2"/>
    <dgm:cxn modelId="{4E5962E9-307D-401F-9A19-13473AC3E14D}" type="presOf" srcId="{AB9BCB37-1823-45F0-A939-B32DB12C6F30}" destId="{35590E11-6338-4E93-99A8-B9921D8C3872}" srcOrd="0" destOrd="0" presId="urn:microsoft.com/office/officeart/2005/8/layout/process2"/>
    <dgm:cxn modelId="{5FC584F2-A743-442F-B6B0-089F4EF1638B}" type="presOf" srcId="{26141443-61CC-4C90-B570-1D5CC344A242}" destId="{474B98F8-8300-4905-899F-F0CF91502FEA}" srcOrd="0" destOrd="0" presId="urn:microsoft.com/office/officeart/2005/8/layout/process2"/>
    <dgm:cxn modelId="{DF8C25F8-A48B-4019-8B96-DC8B71EDCB5F}" srcId="{F68DE2A3-255D-43BD-90EC-01B4FA12E070}" destId="{F70E1AA7-CB74-473E-822E-4745FC14F170}" srcOrd="3" destOrd="0" parTransId="{2EAD5E26-55C6-4444-A7A7-6F3DBF71F233}" sibTransId="{9FCBD6C9-CA2F-49E9-B9A0-26EEEDDC9189}"/>
    <dgm:cxn modelId="{B70C6719-EF7F-4440-BCA2-E521449DE850}" type="presParOf" srcId="{829D7F9E-ABF7-4CA8-BAD0-8248D753284D}" destId="{B81409E0-FF30-4B99-9723-61BFCA0F89A1}" srcOrd="0" destOrd="0" presId="urn:microsoft.com/office/officeart/2005/8/layout/process2"/>
    <dgm:cxn modelId="{16A0199E-084F-41DF-AABE-234FF0FFAC16}" type="presParOf" srcId="{829D7F9E-ABF7-4CA8-BAD0-8248D753284D}" destId="{E663F531-7352-4367-A6AA-7B39EFE0F73C}" srcOrd="1" destOrd="0" presId="urn:microsoft.com/office/officeart/2005/8/layout/process2"/>
    <dgm:cxn modelId="{BFACCF90-7AB8-4C0D-978D-276043F131DD}" type="presParOf" srcId="{E663F531-7352-4367-A6AA-7B39EFE0F73C}" destId="{584E3B7F-1D9B-47C9-9694-0FC94D702FBC}" srcOrd="0" destOrd="0" presId="urn:microsoft.com/office/officeart/2005/8/layout/process2"/>
    <dgm:cxn modelId="{89AB1628-7D2D-4DBF-B069-DAFB86308B4E}" type="presParOf" srcId="{829D7F9E-ABF7-4CA8-BAD0-8248D753284D}" destId="{35590E11-6338-4E93-99A8-B9921D8C3872}" srcOrd="2" destOrd="0" presId="urn:microsoft.com/office/officeart/2005/8/layout/process2"/>
    <dgm:cxn modelId="{94381CF7-670A-471B-93E6-6249F46CD038}" type="presParOf" srcId="{829D7F9E-ABF7-4CA8-BAD0-8248D753284D}" destId="{E9ED1C89-5E67-4303-A1ED-DA4B65B865E3}" srcOrd="3" destOrd="0" presId="urn:microsoft.com/office/officeart/2005/8/layout/process2"/>
    <dgm:cxn modelId="{0F8FDEBA-B263-460E-A0FA-C6116C9DA1AB}" type="presParOf" srcId="{E9ED1C89-5E67-4303-A1ED-DA4B65B865E3}" destId="{250038A2-B468-489E-AFA0-3A15BA0ECE4F}" srcOrd="0" destOrd="0" presId="urn:microsoft.com/office/officeart/2005/8/layout/process2"/>
    <dgm:cxn modelId="{DB902762-C1FB-465D-89AB-9E67613A33DA}" type="presParOf" srcId="{829D7F9E-ABF7-4CA8-BAD0-8248D753284D}" destId="{06373F08-BB50-4771-93CB-E30A893ECD16}" srcOrd="4" destOrd="0" presId="urn:microsoft.com/office/officeart/2005/8/layout/process2"/>
    <dgm:cxn modelId="{384D0321-47E4-44EB-9585-4390F7ED89FB}" type="presParOf" srcId="{829D7F9E-ABF7-4CA8-BAD0-8248D753284D}" destId="{474B98F8-8300-4905-899F-F0CF91502FEA}" srcOrd="5" destOrd="0" presId="urn:microsoft.com/office/officeart/2005/8/layout/process2"/>
    <dgm:cxn modelId="{3EA4CE40-585A-457D-9A12-323077A66251}" type="presParOf" srcId="{474B98F8-8300-4905-899F-F0CF91502FEA}" destId="{1AF1C11C-0DC9-4CC5-83CD-4CD5178055F8}" srcOrd="0" destOrd="0" presId="urn:microsoft.com/office/officeart/2005/8/layout/process2"/>
    <dgm:cxn modelId="{224C9548-B3FC-4101-A15B-7B6D10D55981}" type="presParOf" srcId="{829D7F9E-ABF7-4CA8-BAD0-8248D753284D}" destId="{6F2B50D6-1A30-41B7-ACE8-B64239B2681C}" srcOrd="6" destOrd="0" presId="urn:microsoft.com/office/officeart/2005/8/layout/process2"/>
    <dgm:cxn modelId="{FAEA2CDF-E883-47DC-9055-619648CA98B8}" type="presParOf" srcId="{829D7F9E-ABF7-4CA8-BAD0-8248D753284D}" destId="{4CFB0C37-2637-4A7A-8081-D575EA8D5B96}" srcOrd="7" destOrd="0" presId="urn:microsoft.com/office/officeart/2005/8/layout/process2"/>
    <dgm:cxn modelId="{3A92D5DC-5382-402A-8E1E-28D6047DB5C3}" type="presParOf" srcId="{4CFB0C37-2637-4A7A-8081-D575EA8D5B96}" destId="{D9C79B60-D860-4535-AF51-E06BB0705A18}" srcOrd="0" destOrd="0" presId="urn:microsoft.com/office/officeart/2005/8/layout/process2"/>
    <dgm:cxn modelId="{E3427815-6DB6-423B-9F0A-98F12641B7CD}" type="presParOf" srcId="{829D7F9E-ABF7-4CA8-BAD0-8248D753284D}" destId="{CEDBF128-4E4D-401F-9BE5-C3A4267D7B7D}" srcOrd="8" destOrd="0" presId="urn:microsoft.com/office/officeart/2005/8/layout/process2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8AD8FDC-4DB4-4F1E-A9F8-D20B29412201}" type="doc">
      <dgm:prSet loTypeId="urn:microsoft.com/office/officeart/2005/8/layout/matrix1" loCatId="matrix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D326567D-2987-4EFA-8634-72593E08E9B3}">
      <dgm:prSet phldrT="[Text]" phldr="0"/>
      <dgm:spPr/>
      <dgm:t>
        <a:bodyPr/>
        <a:lstStyle/>
        <a:p>
          <a:r>
            <a:rPr lang="en-GB" b="1" i="0" u="none" dirty="0"/>
            <a:t>Interdependencies</a:t>
          </a:r>
          <a:r>
            <a:rPr lang="en-GB" b="0" i="0" dirty="0"/>
            <a:t> </a:t>
          </a:r>
          <a:endParaRPr lang="en-GB" dirty="0"/>
        </a:p>
      </dgm:t>
    </dgm:pt>
    <dgm:pt modelId="{101D268F-3BE3-4C56-B204-2CDDF096782F}" type="parTrans" cxnId="{2857060B-BD62-4626-A2B1-7C58F5859108}">
      <dgm:prSet/>
      <dgm:spPr/>
      <dgm:t>
        <a:bodyPr/>
        <a:lstStyle/>
        <a:p>
          <a:endParaRPr lang="en-GB"/>
        </a:p>
      </dgm:t>
    </dgm:pt>
    <dgm:pt modelId="{37C0D732-C493-4ABB-9178-438D7751C2ED}" type="sibTrans" cxnId="{2857060B-BD62-4626-A2B1-7C58F5859108}">
      <dgm:prSet/>
      <dgm:spPr/>
      <dgm:t>
        <a:bodyPr/>
        <a:lstStyle/>
        <a:p>
          <a:endParaRPr lang="en-GB"/>
        </a:p>
      </dgm:t>
    </dgm:pt>
    <dgm:pt modelId="{00E6EE1B-1CEA-4771-9D48-201301DE9320}">
      <dgm:prSet phldrT="[Text]" phldr="0" custT="1"/>
      <dgm:spPr/>
      <dgm:t>
        <a:bodyPr/>
        <a:lstStyle/>
        <a:p>
          <a:r>
            <a:rPr lang="en-GB" sz="2000" b="1" dirty="0"/>
            <a:t>Physical</a:t>
          </a:r>
          <a:br>
            <a:rPr lang="en-GB" sz="2000" b="1" dirty="0"/>
          </a:br>
          <a:r>
            <a:rPr lang="en-GB" sz="2000" dirty="0"/>
            <a:t>Material flows (power, fuel water)</a:t>
          </a:r>
        </a:p>
      </dgm:t>
    </dgm:pt>
    <dgm:pt modelId="{6C2AF929-E509-40E3-BC47-2824F3352AE7}" type="parTrans" cxnId="{744B0C1A-75D8-4EBE-8C74-7A2B89402781}">
      <dgm:prSet/>
      <dgm:spPr/>
      <dgm:t>
        <a:bodyPr/>
        <a:lstStyle/>
        <a:p>
          <a:endParaRPr lang="en-GB"/>
        </a:p>
      </dgm:t>
    </dgm:pt>
    <dgm:pt modelId="{45DFEFB8-FE81-44E1-8D60-050D1B20B8B0}" type="sibTrans" cxnId="{744B0C1A-75D8-4EBE-8C74-7A2B89402781}">
      <dgm:prSet/>
      <dgm:spPr/>
      <dgm:t>
        <a:bodyPr/>
        <a:lstStyle/>
        <a:p>
          <a:endParaRPr lang="en-GB"/>
        </a:p>
      </dgm:t>
    </dgm:pt>
    <dgm:pt modelId="{EE5EB361-CC1C-4CC8-8865-F903F561917A}">
      <dgm:prSet phldrT="[Text]" phldr="0" custT="1"/>
      <dgm:spPr/>
      <dgm:t>
        <a:bodyPr/>
        <a:lstStyle/>
        <a:p>
          <a:r>
            <a:rPr lang="en-GB" sz="2000" b="1" dirty="0"/>
            <a:t>Cyber</a:t>
          </a:r>
          <a:br>
            <a:rPr lang="en-GB" sz="2000" b="1" dirty="0"/>
          </a:br>
          <a:r>
            <a:rPr lang="en-GB" sz="2000" dirty="0"/>
            <a:t>Information/control (networks, SCADA links)</a:t>
          </a:r>
        </a:p>
      </dgm:t>
    </dgm:pt>
    <dgm:pt modelId="{22BA87F0-5B04-49F6-80D5-62509FCAE7E1}" type="parTrans" cxnId="{8319F9F2-DCAE-48B0-B8A6-3069327D84C9}">
      <dgm:prSet/>
      <dgm:spPr/>
      <dgm:t>
        <a:bodyPr/>
        <a:lstStyle/>
        <a:p>
          <a:endParaRPr lang="en-GB"/>
        </a:p>
      </dgm:t>
    </dgm:pt>
    <dgm:pt modelId="{124D8342-D68F-4B75-A637-E05BD90D02B8}" type="sibTrans" cxnId="{8319F9F2-DCAE-48B0-B8A6-3069327D84C9}">
      <dgm:prSet/>
      <dgm:spPr/>
      <dgm:t>
        <a:bodyPr/>
        <a:lstStyle/>
        <a:p>
          <a:endParaRPr lang="en-GB"/>
        </a:p>
      </dgm:t>
    </dgm:pt>
    <dgm:pt modelId="{BEB0FDA3-9EE3-4DC4-BC3F-380167C90ADB}">
      <dgm:prSet phldrT="[Text]" phldr="0" custT="1"/>
      <dgm:spPr/>
      <dgm:t>
        <a:bodyPr/>
        <a:lstStyle/>
        <a:p>
          <a:r>
            <a:rPr lang="en-GB" sz="2000" b="1" dirty="0"/>
            <a:t>Geographic</a:t>
          </a:r>
          <a:br>
            <a:rPr lang="en-GB" sz="2000" dirty="0"/>
          </a:br>
          <a:r>
            <a:rPr lang="en-GB" sz="2000" dirty="0"/>
            <a:t>Co-location impacts (flood, fire, outage area)</a:t>
          </a:r>
        </a:p>
      </dgm:t>
    </dgm:pt>
    <dgm:pt modelId="{C7A59A81-6298-48B7-AABB-39F71C6AEFF9}" type="parTrans" cxnId="{E6664B57-05FE-491F-B464-487CB51CB872}">
      <dgm:prSet/>
      <dgm:spPr/>
      <dgm:t>
        <a:bodyPr/>
        <a:lstStyle/>
        <a:p>
          <a:endParaRPr lang="en-GB"/>
        </a:p>
      </dgm:t>
    </dgm:pt>
    <dgm:pt modelId="{A7E0887A-A5C5-4789-91B4-BFF0C604F02E}" type="sibTrans" cxnId="{E6664B57-05FE-491F-B464-487CB51CB872}">
      <dgm:prSet/>
      <dgm:spPr/>
      <dgm:t>
        <a:bodyPr/>
        <a:lstStyle/>
        <a:p>
          <a:endParaRPr lang="en-GB"/>
        </a:p>
      </dgm:t>
    </dgm:pt>
    <dgm:pt modelId="{E484F77C-C7CB-464E-8E2D-ACC077C265FB}">
      <dgm:prSet phldrT="[Text]" phldr="0" custT="1"/>
      <dgm:spPr/>
      <dgm:t>
        <a:bodyPr/>
        <a:lstStyle/>
        <a:p>
          <a:r>
            <a:rPr lang="en-GB" sz="2000" b="1" dirty="0"/>
            <a:t>Logical</a:t>
          </a:r>
          <a:br>
            <a:rPr lang="en-GB" sz="2000" dirty="0"/>
          </a:br>
          <a:r>
            <a:rPr lang="en-GB" sz="2000" dirty="0"/>
            <a:t>Policy/economy coupling (market rules, prioritisation)</a:t>
          </a:r>
        </a:p>
      </dgm:t>
    </dgm:pt>
    <dgm:pt modelId="{6029A089-1032-4C59-90AA-02895EFD0CAB}" type="parTrans" cxnId="{3B9B1B02-A4BF-4A8A-8683-1EB5D2E16708}">
      <dgm:prSet/>
      <dgm:spPr/>
      <dgm:t>
        <a:bodyPr/>
        <a:lstStyle/>
        <a:p>
          <a:endParaRPr lang="en-GB"/>
        </a:p>
      </dgm:t>
    </dgm:pt>
    <dgm:pt modelId="{A87E755F-0770-462D-ADFC-5846F2539408}" type="sibTrans" cxnId="{3B9B1B02-A4BF-4A8A-8683-1EB5D2E16708}">
      <dgm:prSet/>
      <dgm:spPr/>
      <dgm:t>
        <a:bodyPr/>
        <a:lstStyle/>
        <a:p>
          <a:endParaRPr lang="en-GB"/>
        </a:p>
      </dgm:t>
    </dgm:pt>
    <dgm:pt modelId="{C6F122AA-83DA-481C-8EB2-D7404FA743CD}" type="pres">
      <dgm:prSet presAssocID="{58AD8FDC-4DB4-4F1E-A9F8-D20B29412201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2126494-6E06-4A90-8E0A-0B19010FF5DB}" type="pres">
      <dgm:prSet presAssocID="{58AD8FDC-4DB4-4F1E-A9F8-D20B29412201}" presName="matrix" presStyleCnt="0"/>
      <dgm:spPr/>
    </dgm:pt>
    <dgm:pt modelId="{A70ED8CB-313A-41F5-B3F7-B246D786F2A5}" type="pres">
      <dgm:prSet presAssocID="{58AD8FDC-4DB4-4F1E-A9F8-D20B29412201}" presName="tile1" presStyleLbl="node1" presStyleIdx="0" presStyleCnt="4"/>
      <dgm:spPr/>
    </dgm:pt>
    <dgm:pt modelId="{B1666AAD-02F7-4033-808A-F86CBEEBB49D}" type="pres">
      <dgm:prSet presAssocID="{58AD8FDC-4DB4-4F1E-A9F8-D20B2941220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7A230B1-3DAA-43D6-B241-EBE06E69B7B1}" type="pres">
      <dgm:prSet presAssocID="{58AD8FDC-4DB4-4F1E-A9F8-D20B29412201}" presName="tile2" presStyleLbl="node1" presStyleIdx="1" presStyleCnt="4" custLinFactNeighborX="89835" custLinFactNeighborY="-44267"/>
      <dgm:spPr/>
    </dgm:pt>
    <dgm:pt modelId="{15DFE51C-B9E3-4A86-8183-86671A0AB760}" type="pres">
      <dgm:prSet presAssocID="{58AD8FDC-4DB4-4F1E-A9F8-D20B2941220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FE7369E-7219-499F-9F0E-03A3DAF4687D}" type="pres">
      <dgm:prSet presAssocID="{58AD8FDC-4DB4-4F1E-A9F8-D20B29412201}" presName="tile3" presStyleLbl="node1" presStyleIdx="2" presStyleCnt="4"/>
      <dgm:spPr/>
    </dgm:pt>
    <dgm:pt modelId="{4E3B3311-35DE-4F76-A414-3F6140FD0D89}" type="pres">
      <dgm:prSet presAssocID="{58AD8FDC-4DB4-4F1E-A9F8-D20B2941220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129C9A9-22A3-445C-A678-A813ED16C94B}" type="pres">
      <dgm:prSet presAssocID="{58AD8FDC-4DB4-4F1E-A9F8-D20B29412201}" presName="tile4" presStyleLbl="node1" presStyleIdx="3" presStyleCnt="4"/>
      <dgm:spPr/>
    </dgm:pt>
    <dgm:pt modelId="{24106F22-C234-470A-AC10-254F990A92EA}" type="pres">
      <dgm:prSet presAssocID="{58AD8FDC-4DB4-4F1E-A9F8-D20B2941220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64B2020A-1FCD-4E92-9F13-34581A1D0755}" type="pres">
      <dgm:prSet presAssocID="{58AD8FDC-4DB4-4F1E-A9F8-D20B29412201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3B9B1B02-A4BF-4A8A-8683-1EB5D2E16708}" srcId="{D326567D-2987-4EFA-8634-72593E08E9B3}" destId="{E484F77C-C7CB-464E-8E2D-ACC077C265FB}" srcOrd="3" destOrd="0" parTransId="{6029A089-1032-4C59-90AA-02895EFD0CAB}" sibTransId="{A87E755F-0770-462D-ADFC-5846F2539408}"/>
    <dgm:cxn modelId="{2857060B-BD62-4626-A2B1-7C58F5859108}" srcId="{58AD8FDC-4DB4-4F1E-A9F8-D20B29412201}" destId="{D326567D-2987-4EFA-8634-72593E08E9B3}" srcOrd="0" destOrd="0" parTransId="{101D268F-3BE3-4C56-B204-2CDDF096782F}" sibTransId="{37C0D732-C493-4ABB-9178-438D7751C2ED}"/>
    <dgm:cxn modelId="{744B0C1A-75D8-4EBE-8C74-7A2B89402781}" srcId="{D326567D-2987-4EFA-8634-72593E08E9B3}" destId="{00E6EE1B-1CEA-4771-9D48-201301DE9320}" srcOrd="0" destOrd="0" parTransId="{6C2AF929-E509-40E3-BC47-2824F3352AE7}" sibTransId="{45DFEFB8-FE81-44E1-8D60-050D1B20B8B0}"/>
    <dgm:cxn modelId="{B0111B1D-FDFC-468F-9AB1-5DBAE19E3F0C}" type="presOf" srcId="{E484F77C-C7CB-464E-8E2D-ACC077C265FB}" destId="{24106F22-C234-470A-AC10-254F990A92EA}" srcOrd="1" destOrd="0" presId="urn:microsoft.com/office/officeart/2005/8/layout/matrix1"/>
    <dgm:cxn modelId="{558D7122-F4B2-4521-9EA5-8B9A5A77E15C}" type="presOf" srcId="{58AD8FDC-4DB4-4F1E-A9F8-D20B29412201}" destId="{C6F122AA-83DA-481C-8EB2-D7404FA743CD}" srcOrd="0" destOrd="0" presId="urn:microsoft.com/office/officeart/2005/8/layout/matrix1"/>
    <dgm:cxn modelId="{FE20F22C-02CA-473E-833A-BB268EF34AC4}" type="presOf" srcId="{EE5EB361-CC1C-4CC8-8865-F903F561917A}" destId="{15DFE51C-B9E3-4A86-8183-86671A0AB760}" srcOrd="1" destOrd="0" presId="urn:microsoft.com/office/officeart/2005/8/layout/matrix1"/>
    <dgm:cxn modelId="{2C53AE44-874F-48CD-B8CB-DC7EA2F22966}" type="presOf" srcId="{00E6EE1B-1CEA-4771-9D48-201301DE9320}" destId="{B1666AAD-02F7-4033-808A-F86CBEEBB49D}" srcOrd="1" destOrd="0" presId="urn:microsoft.com/office/officeart/2005/8/layout/matrix1"/>
    <dgm:cxn modelId="{E6664B57-05FE-491F-B464-487CB51CB872}" srcId="{D326567D-2987-4EFA-8634-72593E08E9B3}" destId="{BEB0FDA3-9EE3-4DC4-BC3F-380167C90ADB}" srcOrd="2" destOrd="0" parTransId="{C7A59A81-6298-48B7-AABB-39F71C6AEFF9}" sibTransId="{A7E0887A-A5C5-4789-91B4-BFF0C604F02E}"/>
    <dgm:cxn modelId="{8E78AE9C-9882-4727-B547-192CE8A6824F}" type="presOf" srcId="{BEB0FDA3-9EE3-4DC4-BC3F-380167C90ADB}" destId="{4E3B3311-35DE-4F76-A414-3F6140FD0D89}" srcOrd="1" destOrd="0" presId="urn:microsoft.com/office/officeart/2005/8/layout/matrix1"/>
    <dgm:cxn modelId="{014C65AD-FB4E-4F57-894E-764964463607}" type="presOf" srcId="{E484F77C-C7CB-464E-8E2D-ACC077C265FB}" destId="{8129C9A9-22A3-445C-A678-A813ED16C94B}" srcOrd="0" destOrd="0" presId="urn:microsoft.com/office/officeart/2005/8/layout/matrix1"/>
    <dgm:cxn modelId="{25105AAF-F1AF-47A6-A37B-703E01B6CECD}" type="presOf" srcId="{EE5EB361-CC1C-4CC8-8865-F903F561917A}" destId="{17A230B1-3DAA-43D6-B241-EBE06E69B7B1}" srcOrd="0" destOrd="0" presId="urn:microsoft.com/office/officeart/2005/8/layout/matrix1"/>
    <dgm:cxn modelId="{D45084B2-2E8D-4A65-8201-47C8CB223626}" type="presOf" srcId="{D326567D-2987-4EFA-8634-72593E08E9B3}" destId="{64B2020A-1FCD-4E92-9F13-34581A1D0755}" srcOrd="0" destOrd="0" presId="urn:microsoft.com/office/officeart/2005/8/layout/matrix1"/>
    <dgm:cxn modelId="{3A947FD5-B76A-48F3-A227-40BDFB399271}" type="presOf" srcId="{BEB0FDA3-9EE3-4DC4-BC3F-380167C90ADB}" destId="{5FE7369E-7219-499F-9F0E-03A3DAF4687D}" srcOrd="0" destOrd="0" presId="urn:microsoft.com/office/officeart/2005/8/layout/matrix1"/>
    <dgm:cxn modelId="{BD62B3F0-4BA7-494A-BD7D-D2F3324D9100}" type="presOf" srcId="{00E6EE1B-1CEA-4771-9D48-201301DE9320}" destId="{A70ED8CB-313A-41F5-B3F7-B246D786F2A5}" srcOrd="0" destOrd="0" presId="urn:microsoft.com/office/officeart/2005/8/layout/matrix1"/>
    <dgm:cxn modelId="{8319F9F2-DCAE-48B0-B8A6-3069327D84C9}" srcId="{D326567D-2987-4EFA-8634-72593E08E9B3}" destId="{EE5EB361-CC1C-4CC8-8865-F903F561917A}" srcOrd="1" destOrd="0" parTransId="{22BA87F0-5B04-49F6-80D5-62509FCAE7E1}" sibTransId="{124D8342-D68F-4B75-A637-E05BD90D02B8}"/>
    <dgm:cxn modelId="{4C3CC30A-B344-4106-9894-F140661C8CA6}" type="presParOf" srcId="{C6F122AA-83DA-481C-8EB2-D7404FA743CD}" destId="{02126494-6E06-4A90-8E0A-0B19010FF5DB}" srcOrd="0" destOrd="0" presId="urn:microsoft.com/office/officeart/2005/8/layout/matrix1"/>
    <dgm:cxn modelId="{F55F8BC6-A34D-4EBB-87EB-CA789661ED3E}" type="presParOf" srcId="{02126494-6E06-4A90-8E0A-0B19010FF5DB}" destId="{A70ED8CB-313A-41F5-B3F7-B246D786F2A5}" srcOrd="0" destOrd="0" presId="urn:microsoft.com/office/officeart/2005/8/layout/matrix1"/>
    <dgm:cxn modelId="{D8117A77-952E-4541-B35E-4A6ADD140EB4}" type="presParOf" srcId="{02126494-6E06-4A90-8E0A-0B19010FF5DB}" destId="{B1666AAD-02F7-4033-808A-F86CBEEBB49D}" srcOrd="1" destOrd="0" presId="urn:microsoft.com/office/officeart/2005/8/layout/matrix1"/>
    <dgm:cxn modelId="{8BDF6FC5-ED6C-471B-A4CD-75AAE2320529}" type="presParOf" srcId="{02126494-6E06-4A90-8E0A-0B19010FF5DB}" destId="{17A230B1-3DAA-43D6-B241-EBE06E69B7B1}" srcOrd="2" destOrd="0" presId="urn:microsoft.com/office/officeart/2005/8/layout/matrix1"/>
    <dgm:cxn modelId="{36133FC0-3C53-42EC-BA7A-653C37452303}" type="presParOf" srcId="{02126494-6E06-4A90-8E0A-0B19010FF5DB}" destId="{15DFE51C-B9E3-4A86-8183-86671A0AB760}" srcOrd="3" destOrd="0" presId="urn:microsoft.com/office/officeart/2005/8/layout/matrix1"/>
    <dgm:cxn modelId="{FC912885-50B1-4F48-8A51-5DF85E2EE8DC}" type="presParOf" srcId="{02126494-6E06-4A90-8E0A-0B19010FF5DB}" destId="{5FE7369E-7219-499F-9F0E-03A3DAF4687D}" srcOrd="4" destOrd="0" presId="urn:microsoft.com/office/officeart/2005/8/layout/matrix1"/>
    <dgm:cxn modelId="{38754425-8906-421A-878E-2AC066930910}" type="presParOf" srcId="{02126494-6E06-4A90-8E0A-0B19010FF5DB}" destId="{4E3B3311-35DE-4F76-A414-3F6140FD0D89}" srcOrd="5" destOrd="0" presId="urn:microsoft.com/office/officeart/2005/8/layout/matrix1"/>
    <dgm:cxn modelId="{673E9A2A-413B-4059-9C6B-F9D58B9B192F}" type="presParOf" srcId="{02126494-6E06-4A90-8E0A-0B19010FF5DB}" destId="{8129C9A9-22A3-445C-A678-A813ED16C94B}" srcOrd="6" destOrd="0" presId="urn:microsoft.com/office/officeart/2005/8/layout/matrix1"/>
    <dgm:cxn modelId="{601EA2A9-533D-4FBF-A001-0A4DE2926337}" type="presParOf" srcId="{02126494-6E06-4A90-8E0A-0B19010FF5DB}" destId="{24106F22-C234-470A-AC10-254F990A92EA}" srcOrd="7" destOrd="0" presId="urn:microsoft.com/office/officeart/2005/8/layout/matrix1"/>
    <dgm:cxn modelId="{AFE97594-7169-4C88-903F-ECCF6B559982}" type="presParOf" srcId="{C6F122AA-83DA-481C-8EB2-D7404FA743CD}" destId="{64B2020A-1FCD-4E92-9F13-34581A1D075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68DE2A3-255D-43BD-90EC-01B4FA12E070}" type="doc">
      <dgm:prSet loTypeId="urn:microsoft.com/office/officeart/2005/8/layout/process2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227C512E-58DF-4FC5-BE69-47ED0CE6F5EF}">
      <dgm:prSet phldrT="[Text]" phldr="0"/>
      <dgm:spPr/>
      <dgm:t>
        <a:bodyPr/>
        <a:lstStyle/>
        <a:p>
          <a:r>
            <a:rPr lang="en-GB" b="1" dirty="0"/>
            <a:t>Initial event </a:t>
          </a:r>
          <a:br>
            <a:rPr lang="en-GB" dirty="0"/>
          </a:br>
          <a:r>
            <a:rPr lang="en-GB" dirty="0"/>
            <a:t>Substation outage</a:t>
          </a:r>
        </a:p>
      </dgm:t>
    </dgm:pt>
    <dgm:pt modelId="{D1CD7029-5A65-4FC4-9AC6-CA4CCC3B5CFC}" type="parTrans" cxnId="{8B106CC1-7F14-481A-8783-D70B67CFAD60}">
      <dgm:prSet/>
      <dgm:spPr/>
      <dgm:t>
        <a:bodyPr/>
        <a:lstStyle/>
        <a:p>
          <a:endParaRPr lang="en-GB"/>
        </a:p>
      </dgm:t>
    </dgm:pt>
    <dgm:pt modelId="{974E2128-32AE-418A-85B4-E72C45D3F565}" type="sibTrans" cxnId="{8B106CC1-7F14-481A-8783-D70B67CFAD60}">
      <dgm:prSet/>
      <dgm:spPr/>
      <dgm:t>
        <a:bodyPr/>
        <a:lstStyle/>
        <a:p>
          <a:endParaRPr lang="en-GB"/>
        </a:p>
      </dgm:t>
    </dgm:pt>
    <dgm:pt modelId="{AB9BCB37-1823-45F0-A939-B32DB12C6F30}">
      <dgm:prSet phldrT="[Text]" phldr="0"/>
      <dgm:spPr/>
      <dgm:t>
        <a:bodyPr/>
        <a:lstStyle/>
        <a:p>
          <a:r>
            <a:rPr lang="en-GB" b="1" dirty="0"/>
            <a:t>Energy impact</a:t>
          </a:r>
          <a:br>
            <a:rPr lang="en-GB" b="1" dirty="0"/>
          </a:br>
          <a:r>
            <a:rPr lang="en-GB" b="0" dirty="0"/>
            <a:t>Local blackout</a:t>
          </a:r>
          <a:endParaRPr lang="en-GB" b="1" dirty="0"/>
        </a:p>
      </dgm:t>
    </dgm:pt>
    <dgm:pt modelId="{B0635686-0CE3-4347-8838-53D45EEC7BA8}" type="parTrans" cxnId="{60C93286-510A-40ED-A172-6A55EE8449AE}">
      <dgm:prSet/>
      <dgm:spPr/>
      <dgm:t>
        <a:bodyPr/>
        <a:lstStyle/>
        <a:p>
          <a:endParaRPr lang="en-GB"/>
        </a:p>
      </dgm:t>
    </dgm:pt>
    <dgm:pt modelId="{2503A00F-CBEF-46BD-A8A0-EC125DC94CB4}" type="sibTrans" cxnId="{60C93286-510A-40ED-A172-6A55EE8449AE}">
      <dgm:prSet/>
      <dgm:spPr/>
      <dgm:t>
        <a:bodyPr/>
        <a:lstStyle/>
        <a:p>
          <a:endParaRPr lang="en-GB"/>
        </a:p>
      </dgm:t>
    </dgm:pt>
    <dgm:pt modelId="{CB8C328F-7157-46B0-BAFB-F710C7935A02}">
      <dgm:prSet phldrT="[Text]" phldr="0"/>
      <dgm:spPr/>
      <dgm:t>
        <a:bodyPr/>
        <a:lstStyle/>
        <a:p>
          <a:r>
            <a:rPr lang="en-GB" b="1" dirty="0"/>
            <a:t>Dependency hit</a:t>
          </a:r>
          <a:br>
            <a:rPr lang="en-GB" dirty="0"/>
          </a:br>
          <a:r>
            <a:rPr lang="en-GB" dirty="0"/>
            <a:t>Telecom degradation</a:t>
          </a:r>
        </a:p>
      </dgm:t>
    </dgm:pt>
    <dgm:pt modelId="{8E0772B8-515E-4F63-82C5-35779205D29C}" type="parTrans" cxnId="{C3D7BA8A-1E09-4AC1-BDB7-68AD142559CB}">
      <dgm:prSet/>
      <dgm:spPr/>
      <dgm:t>
        <a:bodyPr/>
        <a:lstStyle/>
        <a:p>
          <a:endParaRPr lang="en-GB"/>
        </a:p>
      </dgm:t>
    </dgm:pt>
    <dgm:pt modelId="{26141443-61CC-4C90-B570-1D5CC344A242}" type="sibTrans" cxnId="{C3D7BA8A-1E09-4AC1-BDB7-68AD142559CB}">
      <dgm:prSet/>
      <dgm:spPr/>
      <dgm:t>
        <a:bodyPr/>
        <a:lstStyle/>
        <a:p>
          <a:endParaRPr lang="en-GB"/>
        </a:p>
      </dgm:t>
    </dgm:pt>
    <dgm:pt modelId="{F70E1AA7-CB74-473E-822E-4745FC14F170}">
      <dgm:prSet phldrT="[Text]" phldr="0"/>
      <dgm:spPr/>
      <dgm:t>
        <a:bodyPr/>
        <a:lstStyle/>
        <a:p>
          <a:r>
            <a:rPr lang="en-GB" b="1" dirty="0"/>
            <a:t>Secondary impact</a:t>
          </a:r>
          <a:br>
            <a:rPr lang="en-GB" b="1" dirty="0"/>
          </a:br>
          <a:r>
            <a:rPr lang="en-GB" dirty="0"/>
            <a:t>Emergency response delays</a:t>
          </a:r>
        </a:p>
      </dgm:t>
    </dgm:pt>
    <dgm:pt modelId="{2EAD5E26-55C6-4444-A7A7-6F3DBF71F233}" type="parTrans" cxnId="{DF8C25F8-A48B-4019-8B96-DC8B71EDCB5F}">
      <dgm:prSet/>
      <dgm:spPr/>
      <dgm:t>
        <a:bodyPr/>
        <a:lstStyle/>
        <a:p>
          <a:endParaRPr lang="en-GB"/>
        </a:p>
      </dgm:t>
    </dgm:pt>
    <dgm:pt modelId="{9FCBD6C9-CA2F-49E9-B9A0-26EEEDDC9189}" type="sibTrans" cxnId="{DF8C25F8-A48B-4019-8B96-DC8B71EDCB5F}">
      <dgm:prSet/>
      <dgm:spPr/>
      <dgm:t>
        <a:bodyPr/>
        <a:lstStyle/>
        <a:p>
          <a:endParaRPr lang="en-GB"/>
        </a:p>
      </dgm:t>
    </dgm:pt>
    <dgm:pt modelId="{D5303A54-6221-4AB1-B36C-0A81412D939A}">
      <dgm:prSet phldrT="[Text]" phldr="0"/>
      <dgm:spPr/>
      <dgm:t>
        <a:bodyPr/>
        <a:lstStyle/>
        <a:p>
          <a:r>
            <a:rPr lang="en-GB" b="1" dirty="0"/>
            <a:t>System-level</a:t>
          </a:r>
          <a:br>
            <a:rPr lang="en-GB" dirty="0"/>
          </a:br>
          <a:r>
            <a:rPr lang="en-GB" dirty="0"/>
            <a:t>Economic + social disruption</a:t>
          </a:r>
        </a:p>
      </dgm:t>
    </dgm:pt>
    <dgm:pt modelId="{915B10F2-5E17-4F21-8117-E4B6BA0819E2}" type="parTrans" cxnId="{360F14C4-80E2-42A1-A7F8-20C8079D7B0C}">
      <dgm:prSet/>
      <dgm:spPr/>
      <dgm:t>
        <a:bodyPr/>
        <a:lstStyle/>
        <a:p>
          <a:endParaRPr lang="en-GB"/>
        </a:p>
      </dgm:t>
    </dgm:pt>
    <dgm:pt modelId="{8920EF44-742D-442A-BADB-CABC5682FCAE}" type="sibTrans" cxnId="{360F14C4-80E2-42A1-A7F8-20C8079D7B0C}">
      <dgm:prSet/>
      <dgm:spPr/>
      <dgm:t>
        <a:bodyPr/>
        <a:lstStyle/>
        <a:p>
          <a:endParaRPr lang="en-GB"/>
        </a:p>
      </dgm:t>
    </dgm:pt>
    <dgm:pt modelId="{829D7F9E-ABF7-4CA8-BAD0-8248D753284D}" type="pres">
      <dgm:prSet presAssocID="{F68DE2A3-255D-43BD-90EC-01B4FA12E070}" presName="linearFlow" presStyleCnt="0">
        <dgm:presLayoutVars>
          <dgm:resizeHandles val="exact"/>
        </dgm:presLayoutVars>
      </dgm:prSet>
      <dgm:spPr/>
    </dgm:pt>
    <dgm:pt modelId="{B81409E0-FF30-4B99-9723-61BFCA0F89A1}" type="pres">
      <dgm:prSet presAssocID="{227C512E-58DF-4FC5-BE69-47ED0CE6F5EF}" presName="node" presStyleLbl="node1" presStyleIdx="0" presStyleCnt="5">
        <dgm:presLayoutVars>
          <dgm:bulletEnabled val="1"/>
        </dgm:presLayoutVars>
      </dgm:prSet>
      <dgm:spPr/>
    </dgm:pt>
    <dgm:pt modelId="{E663F531-7352-4367-A6AA-7B39EFE0F73C}" type="pres">
      <dgm:prSet presAssocID="{974E2128-32AE-418A-85B4-E72C45D3F565}" presName="sibTrans" presStyleLbl="sibTrans2D1" presStyleIdx="0" presStyleCnt="4"/>
      <dgm:spPr/>
    </dgm:pt>
    <dgm:pt modelId="{584E3B7F-1D9B-47C9-9694-0FC94D702FBC}" type="pres">
      <dgm:prSet presAssocID="{974E2128-32AE-418A-85B4-E72C45D3F565}" presName="connectorText" presStyleLbl="sibTrans2D1" presStyleIdx="0" presStyleCnt="4"/>
      <dgm:spPr/>
    </dgm:pt>
    <dgm:pt modelId="{35590E11-6338-4E93-99A8-B9921D8C3872}" type="pres">
      <dgm:prSet presAssocID="{AB9BCB37-1823-45F0-A939-B32DB12C6F30}" presName="node" presStyleLbl="node1" presStyleIdx="1" presStyleCnt="5">
        <dgm:presLayoutVars>
          <dgm:bulletEnabled val="1"/>
        </dgm:presLayoutVars>
      </dgm:prSet>
      <dgm:spPr/>
    </dgm:pt>
    <dgm:pt modelId="{E9ED1C89-5E67-4303-A1ED-DA4B65B865E3}" type="pres">
      <dgm:prSet presAssocID="{2503A00F-CBEF-46BD-A8A0-EC125DC94CB4}" presName="sibTrans" presStyleLbl="sibTrans2D1" presStyleIdx="1" presStyleCnt="4"/>
      <dgm:spPr/>
    </dgm:pt>
    <dgm:pt modelId="{250038A2-B468-489E-AFA0-3A15BA0ECE4F}" type="pres">
      <dgm:prSet presAssocID="{2503A00F-CBEF-46BD-A8A0-EC125DC94CB4}" presName="connectorText" presStyleLbl="sibTrans2D1" presStyleIdx="1" presStyleCnt="4"/>
      <dgm:spPr/>
    </dgm:pt>
    <dgm:pt modelId="{06373F08-BB50-4771-93CB-E30A893ECD16}" type="pres">
      <dgm:prSet presAssocID="{CB8C328F-7157-46B0-BAFB-F710C7935A02}" presName="node" presStyleLbl="node1" presStyleIdx="2" presStyleCnt="5">
        <dgm:presLayoutVars>
          <dgm:bulletEnabled val="1"/>
        </dgm:presLayoutVars>
      </dgm:prSet>
      <dgm:spPr/>
    </dgm:pt>
    <dgm:pt modelId="{474B98F8-8300-4905-899F-F0CF91502FEA}" type="pres">
      <dgm:prSet presAssocID="{26141443-61CC-4C90-B570-1D5CC344A242}" presName="sibTrans" presStyleLbl="sibTrans2D1" presStyleIdx="2" presStyleCnt="4"/>
      <dgm:spPr/>
    </dgm:pt>
    <dgm:pt modelId="{1AF1C11C-0DC9-4CC5-83CD-4CD5178055F8}" type="pres">
      <dgm:prSet presAssocID="{26141443-61CC-4C90-B570-1D5CC344A242}" presName="connectorText" presStyleLbl="sibTrans2D1" presStyleIdx="2" presStyleCnt="4"/>
      <dgm:spPr/>
    </dgm:pt>
    <dgm:pt modelId="{6F2B50D6-1A30-41B7-ACE8-B64239B2681C}" type="pres">
      <dgm:prSet presAssocID="{F70E1AA7-CB74-473E-822E-4745FC14F170}" presName="node" presStyleLbl="node1" presStyleIdx="3" presStyleCnt="5">
        <dgm:presLayoutVars>
          <dgm:bulletEnabled val="1"/>
        </dgm:presLayoutVars>
      </dgm:prSet>
      <dgm:spPr/>
    </dgm:pt>
    <dgm:pt modelId="{4CFB0C37-2637-4A7A-8081-D575EA8D5B96}" type="pres">
      <dgm:prSet presAssocID="{9FCBD6C9-CA2F-49E9-B9A0-26EEEDDC9189}" presName="sibTrans" presStyleLbl="sibTrans2D1" presStyleIdx="3" presStyleCnt="4"/>
      <dgm:spPr/>
    </dgm:pt>
    <dgm:pt modelId="{D9C79B60-D860-4535-AF51-E06BB0705A18}" type="pres">
      <dgm:prSet presAssocID="{9FCBD6C9-CA2F-49E9-B9A0-26EEEDDC9189}" presName="connectorText" presStyleLbl="sibTrans2D1" presStyleIdx="3" presStyleCnt="4"/>
      <dgm:spPr/>
    </dgm:pt>
    <dgm:pt modelId="{CEDBF128-4E4D-401F-9BE5-C3A4267D7B7D}" type="pres">
      <dgm:prSet presAssocID="{D5303A54-6221-4AB1-B36C-0A81412D939A}" presName="node" presStyleLbl="node1" presStyleIdx="4" presStyleCnt="5">
        <dgm:presLayoutVars>
          <dgm:bulletEnabled val="1"/>
        </dgm:presLayoutVars>
      </dgm:prSet>
      <dgm:spPr/>
    </dgm:pt>
  </dgm:ptLst>
  <dgm:cxnLst>
    <dgm:cxn modelId="{E8E50C1E-3064-42CF-9E7B-DF662E480177}" type="presOf" srcId="{9FCBD6C9-CA2F-49E9-B9A0-26EEEDDC9189}" destId="{4CFB0C37-2637-4A7A-8081-D575EA8D5B96}" srcOrd="0" destOrd="0" presId="urn:microsoft.com/office/officeart/2005/8/layout/process2"/>
    <dgm:cxn modelId="{D26FD026-1C15-457A-B1BE-933F7322B002}" type="presOf" srcId="{F68DE2A3-255D-43BD-90EC-01B4FA12E070}" destId="{829D7F9E-ABF7-4CA8-BAD0-8248D753284D}" srcOrd="0" destOrd="0" presId="urn:microsoft.com/office/officeart/2005/8/layout/process2"/>
    <dgm:cxn modelId="{F6849A31-994F-4BD4-B727-B08912CF7115}" type="presOf" srcId="{26141443-61CC-4C90-B570-1D5CC344A242}" destId="{1AF1C11C-0DC9-4CC5-83CD-4CD5178055F8}" srcOrd="1" destOrd="0" presId="urn:microsoft.com/office/officeart/2005/8/layout/process2"/>
    <dgm:cxn modelId="{38DA8A5C-EBA4-48CE-B674-46DBE23354CE}" type="presOf" srcId="{227C512E-58DF-4FC5-BE69-47ED0CE6F5EF}" destId="{B81409E0-FF30-4B99-9723-61BFCA0F89A1}" srcOrd="0" destOrd="0" presId="urn:microsoft.com/office/officeart/2005/8/layout/process2"/>
    <dgm:cxn modelId="{87136367-946D-4166-8C6B-6F596F53720E}" type="presOf" srcId="{974E2128-32AE-418A-85B4-E72C45D3F565}" destId="{584E3B7F-1D9B-47C9-9694-0FC94D702FBC}" srcOrd="1" destOrd="0" presId="urn:microsoft.com/office/officeart/2005/8/layout/process2"/>
    <dgm:cxn modelId="{60C93286-510A-40ED-A172-6A55EE8449AE}" srcId="{F68DE2A3-255D-43BD-90EC-01B4FA12E070}" destId="{AB9BCB37-1823-45F0-A939-B32DB12C6F30}" srcOrd="1" destOrd="0" parTransId="{B0635686-0CE3-4347-8838-53D45EEC7BA8}" sibTransId="{2503A00F-CBEF-46BD-A8A0-EC125DC94CB4}"/>
    <dgm:cxn modelId="{C3D7BA8A-1E09-4AC1-BDB7-68AD142559CB}" srcId="{F68DE2A3-255D-43BD-90EC-01B4FA12E070}" destId="{CB8C328F-7157-46B0-BAFB-F710C7935A02}" srcOrd="2" destOrd="0" parTransId="{8E0772B8-515E-4F63-82C5-35779205D29C}" sibTransId="{26141443-61CC-4C90-B570-1D5CC344A242}"/>
    <dgm:cxn modelId="{8EF3399C-D9D7-4187-B02A-1239597D6ACA}" type="presOf" srcId="{F70E1AA7-CB74-473E-822E-4745FC14F170}" destId="{6F2B50D6-1A30-41B7-ACE8-B64239B2681C}" srcOrd="0" destOrd="0" presId="urn:microsoft.com/office/officeart/2005/8/layout/process2"/>
    <dgm:cxn modelId="{EF72D0AA-6626-43CC-9191-FFA26DDBECC1}" type="presOf" srcId="{974E2128-32AE-418A-85B4-E72C45D3F565}" destId="{E663F531-7352-4367-A6AA-7B39EFE0F73C}" srcOrd="0" destOrd="0" presId="urn:microsoft.com/office/officeart/2005/8/layout/process2"/>
    <dgm:cxn modelId="{435886B6-7E7E-4C94-B7BC-9F732B2D6CFD}" type="presOf" srcId="{2503A00F-CBEF-46BD-A8A0-EC125DC94CB4}" destId="{E9ED1C89-5E67-4303-A1ED-DA4B65B865E3}" srcOrd="0" destOrd="0" presId="urn:microsoft.com/office/officeart/2005/8/layout/process2"/>
    <dgm:cxn modelId="{8B106CC1-7F14-481A-8783-D70B67CFAD60}" srcId="{F68DE2A3-255D-43BD-90EC-01B4FA12E070}" destId="{227C512E-58DF-4FC5-BE69-47ED0CE6F5EF}" srcOrd="0" destOrd="0" parTransId="{D1CD7029-5A65-4FC4-9AC6-CA4CCC3B5CFC}" sibTransId="{974E2128-32AE-418A-85B4-E72C45D3F565}"/>
    <dgm:cxn modelId="{360F14C4-80E2-42A1-A7F8-20C8079D7B0C}" srcId="{F68DE2A3-255D-43BD-90EC-01B4FA12E070}" destId="{D5303A54-6221-4AB1-B36C-0A81412D939A}" srcOrd="4" destOrd="0" parTransId="{915B10F2-5E17-4F21-8117-E4B6BA0819E2}" sibTransId="{8920EF44-742D-442A-BADB-CABC5682FCAE}"/>
    <dgm:cxn modelId="{49779CC7-27D4-4003-A5F8-22DCDE981801}" type="presOf" srcId="{9FCBD6C9-CA2F-49E9-B9A0-26EEEDDC9189}" destId="{D9C79B60-D860-4535-AF51-E06BB0705A18}" srcOrd="1" destOrd="0" presId="urn:microsoft.com/office/officeart/2005/8/layout/process2"/>
    <dgm:cxn modelId="{B2CC08D4-733F-41B5-8CFE-7AB9799C632D}" type="presOf" srcId="{CB8C328F-7157-46B0-BAFB-F710C7935A02}" destId="{06373F08-BB50-4771-93CB-E30A893ECD16}" srcOrd="0" destOrd="0" presId="urn:microsoft.com/office/officeart/2005/8/layout/process2"/>
    <dgm:cxn modelId="{260B1CDA-4FF9-48DC-9367-EFC3F94D8B7B}" type="presOf" srcId="{D5303A54-6221-4AB1-B36C-0A81412D939A}" destId="{CEDBF128-4E4D-401F-9BE5-C3A4267D7B7D}" srcOrd="0" destOrd="0" presId="urn:microsoft.com/office/officeart/2005/8/layout/process2"/>
    <dgm:cxn modelId="{6BCF0ADF-AE0C-4657-A598-FC87AF8B5B45}" type="presOf" srcId="{2503A00F-CBEF-46BD-A8A0-EC125DC94CB4}" destId="{250038A2-B468-489E-AFA0-3A15BA0ECE4F}" srcOrd="1" destOrd="0" presId="urn:microsoft.com/office/officeart/2005/8/layout/process2"/>
    <dgm:cxn modelId="{4E5962E9-307D-401F-9A19-13473AC3E14D}" type="presOf" srcId="{AB9BCB37-1823-45F0-A939-B32DB12C6F30}" destId="{35590E11-6338-4E93-99A8-B9921D8C3872}" srcOrd="0" destOrd="0" presId="urn:microsoft.com/office/officeart/2005/8/layout/process2"/>
    <dgm:cxn modelId="{5FC584F2-A743-442F-B6B0-089F4EF1638B}" type="presOf" srcId="{26141443-61CC-4C90-B570-1D5CC344A242}" destId="{474B98F8-8300-4905-899F-F0CF91502FEA}" srcOrd="0" destOrd="0" presId="urn:microsoft.com/office/officeart/2005/8/layout/process2"/>
    <dgm:cxn modelId="{DF8C25F8-A48B-4019-8B96-DC8B71EDCB5F}" srcId="{F68DE2A3-255D-43BD-90EC-01B4FA12E070}" destId="{F70E1AA7-CB74-473E-822E-4745FC14F170}" srcOrd="3" destOrd="0" parTransId="{2EAD5E26-55C6-4444-A7A7-6F3DBF71F233}" sibTransId="{9FCBD6C9-CA2F-49E9-B9A0-26EEEDDC9189}"/>
    <dgm:cxn modelId="{B70C6719-EF7F-4440-BCA2-E521449DE850}" type="presParOf" srcId="{829D7F9E-ABF7-4CA8-BAD0-8248D753284D}" destId="{B81409E0-FF30-4B99-9723-61BFCA0F89A1}" srcOrd="0" destOrd="0" presId="urn:microsoft.com/office/officeart/2005/8/layout/process2"/>
    <dgm:cxn modelId="{16A0199E-084F-41DF-AABE-234FF0FFAC16}" type="presParOf" srcId="{829D7F9E-ABF7-4CA8-BAD0-8248D753284D}" destId="{E663F531-7352-4367-A6AA-7B39EFE0F73C}" srcOrd="1" destOrd="0" presId="urn:microsoft.com/office/officeart/2005/8/layout/process2"/>
    <dgm:cxn modelId="{BFACCF90-7AB8-4C0D-978D-276043F131DD}" type="presParOf" srcId="{E663F531-7352-4367-A6AA-7B39EFE0F73C}" destId="{584E3B7F-1D9B-47C9-9694-0FC94D702FBC}" srcOrd="0" destOrd="0" presId="urn:microsoft.com/office/officeart/2005/8/layout/process2"/>
    <dgm:cxn modelId="{89AB1628-7D2D-4DBF-B069-DAFB86308B4E}" type="presParOf" srcId="{829D7F9E-ABF7-4CA8-BAD0-8248D753284D}" destId="{35590E11-6338-4E93-99A8-B9921D8C3872}" srcOrd="2" destOrd="0" presId="urn:microsoft.com/office/officeart/2005/8/layout/process2"/>
    <dgm:cxn modelId="{94381CF7-670A-471B-93E6-6249F46CD038}" type="presParOf" srcId="{829D7F9E-ABF7-4CA8-BAD0-8248D753284D}" destId="{E9ED1C89-5E67-4303-A1ED-DA4B65B865E3}" srcOrd="3" destOrd="0" presId="urn:microsoft.com/office/officeart/2005/8/layout/process2"/>
    <dgm:cxn modelId="{0F8FDEBA-B263-460E-A0FA-C6116C9DA1AB}" type="presParOf" srcId="{E9ED1C89-5E67-4303-A1ED-DA4B65B865E3}" destId="{250038A2-B468-489E-AFA0-3A15BA0ECE4F}" srcOrd="0" destOrd="0" presId="urn:microsoft.com/office/officeart/2005/8/layout/process2"/>
    <dgm:cxn modelId="{DB902762-C1FB-465D-89AB-9E67613A33DA}" type="presParOf" srcId="{829D7F9E-ABF7-4CA8-BAD0-8248D753284D}" destId="{06373F08-BB50-4771-93CB-E30A893ECD16}" srcOrd="4" destOrd="0" presId="urn:microsoft.com/office/officeart/2005/8/layout/process2"/>
    <dgm:cxn modelId="{384D0321-47E4-44EB-9585-4390F7ED89FB}" type="presParOf" srcId="{829D7F9E-ABF7-4CA8-BAD0-8248D753284D}" destId="{474B98F8-8300-4905-899F-F0CF91502FEA}" srcOrd="5" destOrd="0" presId="urn:microsoft.com/office/officeart/2005/8/layout/process2"/>
    <dgm:cxn modelId="{3EA4CE40-585A-457D-9A12-323077A66251}" type="presParOf" srcId="{474B98F8-8300-4905-899F-F0CF91502FEA}" destId="{1AF1C11C-0DC9-4CC5-83CD-4CD5178055F8}" srcOrd="0" destOrd="0" presId="urn:microsoft.com/office/officeart/2005/8/layout/process2"/>
    <dgm:cxn modelId="{224C9548-B3FC-4101-A15B-7B6D10D55981}" type="presParOf" srcId="{829D7F9E-ABF7-4CA8-BAD0-8248D753284D}" destId="{6F2B50D6-1A30-41B7-ACE8-B64239B2681C}" srcOrd="6" destOrd="0" presId="urn:microsoft.com/office/officeart/2005/8/layout/process2"/>
    <dgm:cxn modelId="{FAEA2CDF-E883-47DC-9055-619648CA98B8}" type="presParOf" srcId="{829D7F9E-ABF7-4CA8-BAD0-8248D753284D}" destId="{4CFB0C37-2637-4A7A-8081-D575EA8D5B96}" srcOrd="7" destOrd="0" presId="urn:microsoft.com/office/officeart/2005/8/layout/process2"/>
    <dgm:cxn modelId="{3A92D5DC-5382-402A-8E1E-28D6047DB5C3}" type="presParOf" srcId="{4CFB0C37-2637-4A7A-8081-D575EA8D5B96}" destId="{D9C79B60-D860-4535-AF51-E06BB0705A18}" srcOrd="0" destOrd="0" presId="urn:microsoft.com/office/officeart/2005/8/layout/process2"/>
    <dgm:cxn modelId="{E3427815-6DB6-423B-9F0A-98F12641B7CD}" type="presParOf" srcId="{829D7F9E-ABF7-4CA8-BAD0-8248D753284D}" destId="{CEDBF128-4E4D-401F-9BE5-C3A4267D7B7D}" srcOrd="8" destOrd="0" presId="urn:microsoft.com/office/officeart/2005/8/layout/process2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715BC9F-41F1-41D7-9579-4DB8CA19A0FF}" type="doc">
      <dgm:prSet loTypeId="urn:microsoft.com/office/officeart/2005/8/layout/radial1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45C540E5-E65E-4CC8-986B-A9E8B0BD835E}">
      <dgm:prSet phldrT="[Text]" phldr="0"/>
      <dgm:spPr/>
      <dgm:t>
        <a:bodyPr/>
        <a:lstStyle/>
        <a:p>
          <a:r>
            <a:rPr lang="en-GB" dirty="0"/>
            <a:t>CEI</a:t>
          </a:r>
        </a:p>
      </dgm:t>
    </dgm:pt>
    <dgm:pt modelId="{49943BE7-B341-4F6A-ADDF-8D805F17406A}" type="parTrans" cxnId="{71EB4A16-7BBD-4550-9E5B-7A55EA7B27B2}">
      <dgm:prSet/>
      <dgm:spPr/>
      <dgm:t>
        <a:bodyPr/>
        <a:lstStyle/>
        <a:p>
          <a:endParaRPr lang="en-GB"/>
        </a:p>
      </dgm:t>
    </dgm:pt>
    <dgm:pt modelId="{F97E37BE-CE2D-4342-9CA8-B5DDE05D29B2}" type="sibTrans" cxnId="{71EB4A16-7BBD-4550-9E5B-7A55EA7B27B2}">
      <dgm:prSet/>
      <dgm:spPr/>
      <dgm:t>
        <a:bodyPr/>
        <a:lstStyle/>
        <a:p>
          <a:endParaRPr lang="en-GB"/>
        </a:p>
      </dgm:t>
    </dgm:pt>
    <dgm:pt modelId="{A064E7FE-49C8-421E-8AB7-0E01DE862250}">
      <dgm:prSet phldrT="[Text]" phldr="0" custT="1"/>
      <dgm:spPr/>
      <dgm:t>
        <a:bodyPr/>
        <a:lstStyle/>
        <a:p>
          <a:r>
            <a:rPr lang="en-GB" sz="1400" dirty="0"/>
            <a:t>Operators/</a:t>
          </a:r>
          <a:br>
            <a:rPr lang="en-GB" sz="1400" dirty="0"/>
          </a:br>
          <a:r>
            <a:rPr lang="en-GB" sz="1400" dirty="0"/>
            <a:t>utilities</a:t>
          </a:r>
        </a:p>
      </dgm:t>
    </dgm:pt>
    <dgm:pt modelId="{37A37760-499B-4D30-8547-83A1BA79A528}" type="parTrans" cxnId="{45E6A849-1C6C-4B5A-9BFE-8951361CF31A}">
      <dgm:prSet/>
      <dgm:spPr/>
      <dgm:t>
        <a:bodyPr/>
        <a:lstStyle/>
        <a:p>
          <a:endParaRPr lang="en-GB"/>
        </a:p>
      </dgm:t>
    </dgm:pt>
    <dgm:pt modelId="{5B0079C3-108B-4657-BDDA-0ED37F7D58A4}" type="sibTrans" cxnId="{45E6A849-1C6C-4B5A-9BFE-8951361CF31A}">
      <dgm:prSet/>
      <dgm:spPr/>
      <dgm:t>
        <a:bodyPr/>
        <a:lstStyle/>
        <a:p>
          <a:endParaRPr lang="en-GB"/>
        </a:p>
      </dgm:t>
    </dgm:pt>
    <dgm:pt modelId="{DAA5EAD5-E918-47E3-9F3D-672946FDB4C6}">
      <dgm:prSet phldrT="[Text]" phldr="0" custT="1"/>
      <dgm:spPr/>
      <dgm:t>
        <a:bodyPr/>
        <a:lstStyle/>
        <a:p>
          <a:r>
            <a:rPr lang="en-GB" sz="1400" dirty="0"/>
            <a:t>Regulators</a:t>
          </a:r>
        </a:p>
      </dgm:t>
    </dgm:pt>
    <dgm:pt modelId="{415B7290-D91F-4C60-A260-354C883B1A95}" type="parTrans" cxnId="{2B6CCFAE-9998-4BB7-A0F8-D97FCDAD3409}">
      <dgm:prSet/>
      <dgm:spPr/>
      <dgm:t>
        <a:bodyPr/>
        <a:lstStyle/>
        <a:p>
          <a:endParaRPr lang="en-GB"/>
        </a:p>
      </dgm:t>
    </dgm:pt>
    <dgm:pt modelId="{B91AE7B2-2F4D-4DD4-A319-8CA21A8AE4AC}" type="sibTrans" cxnId="{2B6CCFAE-9998-4BB7-A0F8-D97FCDAD3409}">
      <dgm:prSet/>
      <dgm:spPr/>
      <dgm:t>
        <a:bodyPr/>
        <a:lstStyle/>
        <a:p>
          <a:endParaRPr lang="en-GB"/>
        </a:p>
      </dgm:t>
    </dgm:pt>
    <dgm:pt modelId="{0451479C-2C35-42F6-8CBF-19D342384200}">
      <dgm:prSet phldrT="[Text]" phldr="0" custT="1"/>
      <dgm:spPr/>
      <dgm:t>
        <a:bodyPr/>
        <a:lstStyle/>
        <a:p>
          <a:r>
            <a:rPr lang="en-GB" sz="1400" dirty="0"/>
            <a:t>Government</a:t>
          </a:r>
          <a:br>
            <a:rPr lang="en-GB" sz="1400" dirty="0"/>
          </a:br>
          <a:r>
            <a:rPr lang="en-GB" sz="1400" dirty="0"/>
            <a:t>/CERTs</a:t>
          </a:r>
        </a:p>
      </dgm:t>
    </dgm:pt>
    <dgm:pt modelId="{2EA2090E-9422-4D78-958E-DD05B88EAB6C}" type="parTrans" cxnId="{2094F18F-E453-4C65-A92D-6417C34407F5}">
      <dgm:prSet/>
      <dgm:spPr/>
      <dgm:t>
        <a:bodyPr/>
        <a:lstStyle/>
        <a:p>
          <a:endParaRPr lang="en-GB"/>
        </a:p>
      </dgm:t>
    </dgm:pt>
    <dgm:pt modelId="{45F45032-E9CC-4535-91CE-2F7F36F53B74}" type="sibTrans" cxnId="{2094F18F-E453-4C65-A92D-6417C34407F5}">
      <dgm:prSet/>
      <dgm:spPr/>
      <dgm:t>
        <a:bodyPr/>
        <a:lstStyle/>
        <a:p>
          <a:endParaRPr lang="en-GB"/>
        </a:p>
      </dgm:t>
    </dgm:pt>
    <dgm:pt modelId="{63F5FD75-B78D-48F7-AB8B-70BEA4EF6450}">
      <dgm:prSet phldrT="[Text]" phldr="0" custT="1"/>
      <dgm:spPr/>
      <dgm:t>
        <a:bodyPr/>
        <a:lstStyle/>
        <a:p>
          <a:r>
            <a:rPr lang="en-GB" sz="1400" dirty="0"/>
            <a:t>Vendors/</a:t>
          </a:r>
          <a:br>
            <a:rPr lang="en-GB" sz="1400" dirty="0"/>
          </a:br>
          <a:r>
            <a:rPr lang="en-GB" sz="1400" dirty="0"/>
            <a:t>Suppliers</a:t>
          </a:r>
        </a:p>
      </dgm:t>
    </dgm:pt>
    <dgm:pt modelId="{0A413F63-9B3C-4AAA-B975-A082CE5A0759}" type="parTrans" cxnId="{DAED9CFF-E8F0-4EED-B867-BDE2A6E93F8B}">
      <dgm:prSet/>
      <dgm:spPr/>
      <dgm:t>
        <a:bodyPr/>
        <a:lstStyle/>
        <a:p>
          <a:endParaRPr lang="en-GB"/>
        </a:p>
      </dgm:t>
    </dgm:pt>
    <dgm:pt modelId="{C72858F0-637E-4701-B1EE-75CE9CC6B54B}" type="sibTrans" cxnId="{DAED9CFF-E8F0-4EED-B867-BDE2A6E93F8B}">
      <dgm:prSet/>
      <dgm:spPr/>
      <dgm:t>
        <a:bodyPr/>
        <a:lstStyle/>
        <a:p>
          <a:endParaRPr lang="en-GB"/>
        </a:p>
      </dgm:t>
    </dgm:pt>
    <dgm:pt modelId="{355BC53F-59DF-4AD9-ABA6-10128E80BF4E}">
      <dgm:prSet phldrT="[Text]" phldr="0" custT="1"/>
      <dgm:spPr/>
      <dgm:t>
        <a:bodyPr/>
        <a:lstStyle/>
        <a:p>
          <a:r>
            <a:rPr lang="en-GB" sz="1400" dirty="0"/>
            <a:t>Society/</a:t>
          </a:r>
          <a:br>
            <a:rPr lang="en-GB" sz="1400" dirty="0"/>
          </a:br>
          <a:r>
            <a:rPr lang="en-GB" sz="1400" dirty="0"/>
            <a:t>End-users</a:t>
          </a:r>
        </a:p>
      </dgm:t>
    </dgm:pt>
    <dgm:pt modelId="{9A5B2950-67B6-4AAC-B7E2-BA58F6764CBD}" type="parTrans" cxnId="{B927230C-FBA1-4F6E-B2CF-32084BEFADD2}">
      <dgm:prSet/>
      <dgm:spPr/>
      <dgm:t>
        <a:bodyPr/>
        <a:lstStyle/>
        <a:p>
          <a:endParaRPr lang="en-GB"/>
        </a:p>
      </dgm:t>
    </dgm:pt>
    <dgm:pt modelId="{765B5A39-F074-44F7-B1D1-4A7D06E858B3}" type="sibTrans" cxnId="{B927230C-FBA1-4F6E-B2CF-32084BEFADD2}">
      <dgm:prSet/>
      <dgm:spPr/>
      <dgm:t>
        <a:bodyPr/>
        <a:lstStyle/>
        <a:p>
          <a:endParaRPr lang="en-GB"/>
        </a:p>
      </dgm:t>
    </dgm:pt>
    <dgm:pt modelId="{F82BFE28-B063-4EB2-9392-D7CFB2C19A35}" type="pres">
      <dgm:prSet presAssocID="{4715BC9F-41F1-41D7-9579-4DB8CA19A0F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010B968-0A39-440B-B5FD-3CC2D46DBDE8}" type="pres">
      <dgm:prSet presAssocID="{45C540E5-E65E-4CC8-986B-A9E8B0BD835E}" presName="centerShape" presStyleLbl="node0" presStyleIdx="0" presStyleCnt="1"/>
      <dgm:spPr/>
    </dgm:pt>
    <dgm:pt modelId="{045B68DF-2145-441F-B025-730878F8BAF6}" type="pres">
      <dgm:prSet presAssocID="{37A37760-499B-4D30-8547-83A1BA79A528}" presName="Name9" presStyleLbl="parChTrans1D2" presStyleIdx="0" presStyleCnt="5"/>
      <dgm:spPr/>
    </dgm:pt>
    <dgm:pt modelId="{462F94B0-9C6B-4E69-92BA-167EC1EB06FC}" type="pres">
      <dgm:prSet presAssocID="{37A37760-499B-4D30-8547-83A1BA79A528}" presName="connTx" presStyleLbl="parChTrans1D2" presStyleIdx="0" presStyleCnt="5"/>
      <dgm:spPr/>
    </dgm:pt>
    <dgm:pt modelId="{CE333A85-B119-43E8-B8BA-E30B5AF02927}" type="pres">
      <dgm:prSet presAssocID="{A064E7FE-49C8-421E-8AB7-0E01DE862250}" presName="node" presStyleLbl="node1" presStyleIdx="0" presStyleCnt="5">
        <dgm:presLayoutVars>
          <dgm:bulletEnabled val="1"/>
        </dgm:presLayoutVars>
      </dgm:prSet>
      <dgm:spPr/>
    </dgm:pt>
    <dgm:pt modelId="{8B3907DC-F1BD-4085-A135-3C5EE7AE31B4}" type="pres">
      <dgm:prSet presAssocID="{415B7290-D91F-4C60-A260-354C883B1A95}" presName="Name9" presStyleLbl="parChTrans1D2" presStyleIdx="1" presStyleCnt="5"/>
      <dgm:spPr/>
    </dgm:pt>
    <dgm:pt modelId="{817F1617-1EC5-405F-A687-256D386DC5B5}" type="pres">
      <dgm:prSet presAssocID="{415B7290-D91F-4C60-A260-354C883B1A95}" presName="connTx" presStyleLbl="parChTrans1D2" presStyleIdx="1" presStyleCnt="5"/>
      <dgm:spPr/>
    </dgm:pt>
    <dgm:pt modelId="{FB692875-A4D9-4BA9-BFF3-1FECA0ADC392}" type="pres">
      <dgm:prSet presAssocID="{DAA5EAD5-E918-47E3-9F3D-672946FDB4C6}" presName="node" presStyleLbl="node1" presStyleIdx="1" presStyleCnt="5">
        <dgm:presLayoutVars>
          <dgm:bulletEnabled val="1"/>
        </dgm:presLayoutVars>
      </dgm:prSet>
      <dgm:spPr/>
    </dgm:pt>
    <dgm:pt modelId="{5CDECE40-F44E-4BF3-82F5-AD543FA57E3F}" type="pres">
      <dgm:prSet presAssocID="{2EA2090E-9422-4D78-958E-DD05B88EAB6C}" presName="Name9" presStyleLbl="parChTrans1D2" presStyleIdx="2" presStyleCnt="5"/>
      <dgm:spPr/>
    </dgm:pt>
    <dgm:pt modelId="{A46E3540-3919-4AE9-9A0C-7C5ED0B59BBD}" type="pres">
      <dgm:prSet presAssocID="{2EA2090E-9422-4D78-958E-DD05B88EAB6C}" presName="connTx" presStyleLbl="parChTrans1D2" presStyleIdx="2" presStyleCnt="5"/>
      <dgm:spPr/>
    </dgm:pt>
    <dgm:pt modelId="{507D2BF4-F635-4587-A237-A1D2A514351E}" type="pres">
      <dgm:prSet presAssocID="{0451479C-2C35-42F6-8CBF-19D342384200}" presName="node" presStyleLbl="node1" presStyleIdx="2" presStyleCnt="5">
        <dgm:presLayoutVars>
          <dgm:bulletEnabled val="1"/>
        </dgm:presLayoutVars>
      </dgm:prSet>
      <dgm:spPr/>
    </dgm:pt>
    <dgm:pt modelId="{3DB86425-AE9D-40F2-B3BD-042E3356A476}" type="pres">
      <dgm:prSet presAssocID="{0A413F63-9B3C-4AAA-B975-A082CE5A0759}" presName="Name9" presStyleLbl="parChTrans1D2" presStyleIdx="3" presStyleCnt="5"/>
      <dgm:spPr/>
    </dgm:pt>
    <dgm:pt modelId="{CCD2067C-9AF9-468F-997A-2C50FDA0DCBB}" type="pres">
      <dgm:prSet presAssocID="{0A413F63-9B3C-4AAA-B975-A082CE5A0759}" presName="connTx" presStyleLbl="parChTrans1D2" presStyleIdx="3" presStyleCnt="5"/>
      <dgm:spPr/>
    </dgm:pt>
    <dgm:pt modelId="{589EDFA7-2538-4DBC-AD3F-044D1A11384D}" type="pres">
      <dgm:prSet presAssocID="{63F5FD75-B78D-48F7-AB8B-70BEA4EF6450}" presName="node" presStyleLbl="node1" presStyleIdx="3" presStyleCnt="5">
        <dgm:presLayoutVars>
          <dgm:bulletEnabled val="1"/>
        </dgm:presLayoutVars>
      </dgm:prSet>
      <dgm:spPr/>
    </dgm:pt>
    <dgm:pt modelId="{548D8EB8-D0F7-423B-B9D7-8304AF1431D7}" type="pres">
      <dgm:prSet presAssocID="{9A5B2950-67B6-4AAC-B7E2-BA58F6764CBD}" presName="Name9" presStyleLbl="parChTrans1D2" presStyleIdx="4" presStyleCnt="5"/>
      <dgm:spPr/>
    </dgm:pt>
    <dgm:pt modelId="{04C938D5-8AFA-47DE-814F-823594831796}" type="pres">
      <dgm:prSet presAssocID="{9A5B2950-67B6-4AAC-B7E2-BA58F6764CBD}" presName="connTx" presStyleLbl="parChTrans1D2" presStyleIdx="4" presStyleCnt="5"/>
      <dgm:spPr/>
    </dgm:pt>
    <dgm:pt modelId="{CAF78728-6FEA-4746-B102-E54328F0A19B}" type="pres">
      <dgm:prSet presAssocID="{355BC53F-59DF-4AD9-ABA6-10128E80BF4E}" presName="node" presStyleLbl="node1" presStyleIdx="4" presStyleCnt="5">
        <dgm:presLayoutVars>
          <dgm:bulletEnabled val="1"/>
        </dgm:presLayoutVars>
      </dgm:prSet>
      <dgm:spPr/>
    </dgm:pt>
  </dgm:ptLst>
  <dgm:cxnLst>
    <dgm:cxn modelId="{E7239F02-72B5-4D10-8818-A6ECE71D8B52}" type="presOf" srcId="{0451479C-2C35-42F6-8CBF-19D342384200}" destId="{507D2BF4-F635-4587-A237-A1D2A514351E}" srcOrd="0" destOrd="0" presId="urn:microsoft.com/office/officeart/2005/8/layout/radial1"/>
    <dgm:cxn modelId="{B927230C-FBA1-4F6E-B2CF-32084BEFADD2}" srcId="{45C540E5-E65E-4CC8-986B-A9E8B0BD835E}" destId="{355BC53F-59DF-4AD9-ABA6-10128E80BF4E}" srcOrd="4" destOrd="0" parTransId="{9A5B2950-67B6-4AAC-B7E2-BA58F6764CBD}" sibTransId="{765B5A39-F074-44F7-B1D1-4A7D06E858B3}"/>
    <dgm:cxn modelId="{4BFEF711-489E-43D3-AE34-AA92D942892F}" type="presOf" srcId="{2EA2090E-9422-4D78-958E-DD05B88EAB6C}" destId="{A46E3540-3919-4AE9-9A0C-7C5ED0B59BBD}" srcOrd="1" destOrd="0" presId="urn:microsoft.com/office/officeart/2005/8/layout/radial1"/>
    <dgm:cxn modelId="{71EB4A16-7BBD-4550-9E5B-7A55EA7B27B2}" srcId="{4715BC9F-41F1-41D7-9579-4DB8CA19A0FF}" destId="{45C540E5-E65E-4CC8-986B-A9E8B0BD835E}" srcOrd="0" destOrd="0" parTransId="{49943BE7-B341-4F6A-ADDF-8D805F17406A}" sibTransId="{F97E37BE-CE2D-4342-9CA8-B5DDE05D29B2}"/>
    <dgm:cxn modelId="{EC907219-084D-4DA9-900C-020AA467961B}" type="presOf" srcId="{415B7290-D91F-4C60-A260-354C883B1A95}" destId="{8B3907DC-F1BD-4085-A135-3C5EE7AE31B4}" srcOrd="0" destOrd="0" presId="urn:microsoft.com/office/officeart/2005/8/layout/radial1"/>
    <dgm:cxn modelId="{BE98F921-B4D9-47F4-ACCA-0142926640E8}" type="presOf" srcId="{0A413F63-9B3C-4AAA-B975-A082CE5A0759}" destId="{3DB86425-AE9D-40F2-B3BD-042E3356A476}" srcOrd="0" destOrd="0" presId="urn:microsoft.com/office/officeart/2005/8/layout/radial1"/>
    <dgm:cxn modelId="{6232523A-5A87-40FE-A538-ED52D91C3F2A}" type="presOf" srcId="{4715BC9F-41F1-41D7-9579-4DB8CA19A0FF}" destId="{F82BFE28-B063-4EB2-9392-D7CFB2C19A35}" srcOrd="0" destOrd="0" presId="urn:microsoft.com/office/officeart/2005/8/layout/radial1"/>
    <dgm:cxn modelId="{A2519040-D925-480A-AD68-03A16907FFFA}" type="presOf" srcId="{415B7290-D91F-4C60-A260-354C883B1A95}" destId="{817F1617-1EC5-405F-A687-256D386DC5B5}" srcOrd="1" destOrd="0" presId="urn:microsoft.com/office/officeart/2005/8/layout/radial1"/>
    <dgm:cxn modelId="{96812564-1AAB-40E0-9C6D-B392276BE7D7}" type="presOf" srcId="{2EA2090E-9422-4D78-958E-DD05B88EAB6C}" destId="{5CDECE40-F44E-4BF3-82F5-AD543FA57E3F}" srcOrd="0" destOrd="0" presId="urn:microsoft.com/office/officeart/2005/8/layout/radial1"/>
    <dgm:cxn modelId="{2878BF65-CDE3-4EC2-ADCB-A5559B89AA9F}" type="presOf" srcId="{63F5FD75-B78D-48F7-AB8B-70BEA4EF6450}" destId="{589EDFA7-2538-4DBC-AD3F-044D1A11384D}" srcOrd="0" destOrd="0" presId="urn:microsoft.com/office/officeart/2005/8/layout/radial1"/>
    <dgm:cxn modelId="{BC095366-A840-4E2E-A8D8-785129130E6E}" type="presOf" srcId="{DAA5EAD5-E918-47E3-9F3D-672946FDB4C6}" destId="{FB692875-A4D9-4BA9-BFF3-1FECA0ADC392}" srcOrd="0" destOrd="0" presId="urn:microsoft.com/office/officeart/2005/8/layout/radial1"/>
    <dgm:cxn modelId="{F0307869-1DC8-4F18-9AF2-A04B1206BF4D}" type="presOf" srcId="{9A5B2950-67B6-4AAC-B7E2-BA58F6764CBD}" destId="{04C938D5-8AFA-47DE-814F-823594831796}" srcOrd="1" destOrd="0" presId="urn:microsoft.com/office/officeart/2005/8/layout/radial1"/>
    <dgm:cxn modelId="{45E6A849-1C6C-4B5A-9BFE-8951361CF31A}" srcId="{45C540E5-E65E-4CC8-986B-A9E8B0BD835E}" destId="{A064E7FE-49C8-421E-8AB7-0E01DE862250}" srcOrd="0" destOrd="0" parTransId="{37A37760-499B-4D30-8547-83A1BA79A528}" sibTransId="{5B0079C3-108B-4657-BDDA-0ED37F7D58A4}"/>
    <dgm:cxn modelId="{0561DB7C-BB75-406D-88D7-B648A99FB7C3}" type="presOf" srcId="{A064E7FE-49C8-421E-8AB7-0E01DE862250}" destId="{CE333A85-B119-43E8-B8BA-E30B5AF02927}" srcOrd="0" destOrd="0" presId="urn:microsoft.com/office/officeart/2005/8/layout/radial1"/>
    <dgm:cxn modelId="{2094F18F-E453-4C65-A92D-6417C34407F5}" srcId="{45C540E5-E65E-4CC8-986B-A9E8B0BD835E}" destId="{0451479C-2C35-42F6-8CBF-19D342384200}" srcOrd="2" destOrd="0" parTransId="{2EA2090E-9422-4D78-958E-DD05B88EAB6C}" sibTransId="{45F45032-E9CC-4535-91CE-2F7F36F53B74}"/>
    <dgm:cxn modelId="{EB2478A3-7369-4CD9-99BD-9CFF3FE5C27C}" type="presOf" srcId="{355BC53F-59DF-4AD9-ABA6-10128E80BF4E}" destId="{CAF78728-6FEA-4746-B102-E54328F0A19B}" srcOrd="0" destOrd="0" presId="urn:microsoft.com/office/officeart/2005/8/layout/radial1"/>
    <dgm:cxn modelId="{2B6CCFAE-9998-4BB7-A0F8-D97FCDAD3409}" srcId="{45C540E5-E65E-4CC8-986B-A9E8B0BD835E}" destId="{DAA5EAD5-E918-47E3-9F3D-672946FDB4C6}" srcOrd="1" destOrd="0" parTransId="{415B7290-D91F-4C60-A260-354C883B1A95}" sibTransId="{B91AE7B2-2F4D-4DD4-A319-8CA21A8AE4AC}"/>
    <dgm:cxn modelId="{802EAECE-54C2-4557-A99F-76ECA3791AE0}" type="presOf" srcId="{45C540E5-E65E-4CC8-986B-A9E8B0BD835E}" destId="{4010B968-0A39-440B-B5FD-3CC2D46DBDE8}" srcOrd="0" destOrd="0" presId="urn:microsoft.com/office/officeart/2005/8/layout/radial1"/>
    <dgm:cxn modelId="{1CA155D0-3FE0-4D3A-9400-97521384B69A}" type="presOf" srcId="{37A37760-499B-4D30-8547-83A1BA79A528}" destId="{045B68DF-2145-441F-B025-730878F8BAF6}" srcOrd="0" destOrd="0" presId="urn:microsoft.com/office/officeart/2005/8/layout/radial1"/>
    <dgm:cxn modelId="{39A36CF3-ACEA-48F0-A116-7177BF156E52}" type="presOf" srcId="{9A5B2950-67B6-4AAC-B7E2-BA58F6764CBD}" destId="{548D8EB8-D0F7-423B-B9D7-8304AF1431D7}" srcOrd="0" destOrd="0" presId="urn:microsoft.com/office/officeart/2005/8/layout/radial1"/>
    <dgm:cxn modelId="{776650FA-DB0C-4E8B-9BE1-2489372B0C82}" type="presOf" srcId="{0A413F63-9B3C-4AAA-B975-A082CE5A0759}" destId="{CCD2067C-9AF9-468F-997A-2C50FDA0DCBB}" srcOrd="1" destOrd="0" presId="urn:microsoft.com/office/officeart/2005/8/layout/radial1"/>
    <dgm:cxn modelId="{CC4CC6FE-18C8-4F1D-B47A-A0B5F2BD538E}" type="presOf" srcId="{37A37760-499B-4D30-8547-83A1BA79A528}" destId="{462F94B0-9C6B-4E69-92BA-167EC1EB06FC}" srcOrd="1" destOrd="0" presId="urn:microsoft.com/office/officeart/2005/8/layout/radial1"/>
    <dgm:cxn modelId="{DAED9CFF-E8F0-4EED-B867-BDE2A6E93F8B}" srcId="{45C540E5-E65E-4CC8-986B-A9E8B0BD835E}" destId="{63F5FD75-B78D-48F7-AB8B-70BEA4EF6450}" srcOrd="3" destOrd="0" parTransId="{0A413F63-9B3C-4AAA-B975-A082CE5A0759}" sibTransId="{C72858F0-637E-4701-B1EE-75CE9CC6B54B}"/>
    <dgm:cxn modelId="{AA2B7E10-F561-4EFD-8ED8-5E064A9E293A}" type="presParOf" srcId="{F82BFE28-B063-4EB2-9392-D7CFB2C19A35}" destId="{4010B968-0A39-440B-B5FD-3CC2D46DBDE8}" srcOrd="0" destOrd="0" presId="urn:microsoft.com/office/officeart/2005/8/layout/radial1"/>
    <dgm:cxn modelId="{40080471-6BA8-4D6D-A0FC-ED7BD142DC0E}" type="presParOf" srcId="{F82BFE28-B063-4EB2-9392-D7CFB2C19A35}" destId="{045B68DF-2145-441F-B025-730878F8BAF6}" srcOrd="1" destOrd="0" presId="urn:microsoft.com/office/officeart/2005/8/layout/radial1"/>
    <dgm:cxn modelId="{A8495C51-8888-4117-9694-3840BB52FBD4}" type="presParOf" srcId="{045B68DF-2145-441F-B025-730878F8BAF6}" destId="{462F94B0-9C6B-4E69-92BA-167EC1EB06FC}" srcOrd="0" destOrd="0" presId="urn:microsoft.com/office/officeart/2005/8/layout/radial1"/>
    <dgm:cxn modelId="{7C4D3238-5CCB-4DDE-8C8E-F896BC41B0F8}" type="presParOf" srcId="{F82BFE28-B063-4EB2-9392-D7CFB2C19A35}" destId="{CE333A85-B119-43E8-B8BA-E30B5AF02927}" srcOrd="2" destOrd="0" presId="urn:microsoft.com/office/officeart/2005/8/layout/radial1"/>
    <dgm:cxn modelId="{46715E15-A367-4DB6-BEE6-1C0ECCA3997C}" type="presParOf" srcId="{F82BFE28-B063-4EB2-9392-D7CFB2C19A35}" destId="{8B3907DC-F1BD-4085-A135-3C5EE7AE31B4}" srcOrd="3" destOrd="0" presId="urn:microsoft.com/office/officeart/2005/8/layout/radial1"/>
    <dgm:cxn modelId="{BE440562-0A79-43AE-AC8B-682531A3C99A}" type="presParOf" srcId="{8B3907DC-F1BD-4085-A135-3C5EE7AE31B4}" destId="{817F1617-1EC5-405F-A687-256D386DC5B5}" srcOrd="0" destOrd="0" presId="urn:microsoft.com/office/officeart/2005/8/layout/radial1"/>
    <dgm:cxn modelId="{079743B7-5AE0-4E99-BACF-58198D80EAF8}" type="presParOf" srcId="{F82BFE28-B063-4EB2-9392-D7CFB2C19A35}" destId="{FB692875-A4D9-4BA9-BFF3-1FECA0ADC392}" srcOrd="4" destOrd="0" presId="urn:microsoft.com/office/officeart/2005/8/layout/radial1"/>
    <dgm:cxn modelId="{7F97D265-EA87-4A48-B8BF-3EECBEE7D3C5}" type="presParOf" srcId="{F82BFE28-B063-4EB2-9392-D7CFB2C19A35}" destId="{5CDECE40-F44E-4BF3-82F5-AD543FA57E3F}" srcOrd="5" destOrd="0" presId="urn:microsoft.com/office/officeart/2005/8/layout/radial1"/>
    <dgm:cxn modelId="{F3BEF15A-CB4D-4B7E-BFF1-D19C0E88B897}" type="presParOf" srcId="{5CDECE40-F44E-4BF3-82F5-AD543FA57E3F}" destId="{A46E3540-3919-4AE9-9A0C-7C5ED0B59BBD}" srcOrd="0" destOrd="0" presId="urn:microsoft.com/office/officeart/2005/8/layout/radial1"/>
    <dgm:cxn modelId="{9EC6EF21-5185-40CC-A162-0CE62F426EA9}" type="presParOf" srcId="{F82BFE28-B063-4EB2-9392-D7CFB2C19A35}" destId="{507D2BF4-F635-4587-A237-A1D2A514351E}" srcOrd="6" destOrd="0" presId="urn:microsoft.com/office/officeart/2005/8/layout/radial1"/>
    <dgm:cxn modelId="{5EEC9909-C127-476E-BD18-D8704374D177}" type="presParOf" srcId="{F82BFE28-B063-4EB2-9392-D7CFB2C19A35}" destId="{3DB86425-AE9D-40F2-B3BD-042E3356A476}" srcOrd="7" destOrd="0" presId="urn:microsoft.com/office/officeart/2005/8/layout/radial1"/>
    <dgm:cxn modelId="{D0B641FB-8C20-442F-99F5-50AD58B0ED40}" type="presParOf" srcId="{3DB86425-AE9D-40F2-B3BD-042E3356A476}" destId="{CCD2067C-9AF9-468F-997A-2C50FDA0DCBB}" srcOrd="0" destOrd="0" presId="urn:microsoft.com/office/officeart/2005/8/layout/radial1"/>
    <dgm:cxn modelId="{85ED7AAB-FCCE-41CD-AD4C-180CDD9BF586}" type="presParOf" srcId="{F82BFE28-B063-4EB2-9392-D7CFB2C19A35}" destId="{589EDFA7-2538-4DBC-AD3F-044D1A11384D}" srcOrd="8" destOrd="0" presId="urn:microsoft.com/office/officeart/2005/8/layout/radial1"/>
    <dgm:cxn modelId="{BFCB529F-B852-47C7-ADF5-C22430711D53}" type="presParOf" srcId="{F82BFE28-B063-4EB2-9392-D7CFB2C19A35}" destId="{548D8EB8-D0F7-423B-B9D7-8304AF1431D7}" srcOrd="9" destOrd="0" presId="urn:microsoft.com/office/officeart/2005/8/layout/radial1"/>
    <dgm:cxn modelId="{E59E598C-181C-497E-A3D3-3C5DF6DEA91A}" type="presParOf" srcId="{548D8EB8-D0F7-423B-B9D7-8304AF1431D7}" destId="{04C938D5-8AFA-47DE-814F-823594831796}" srcOrd="0" destOrd="0" presId="urn:microsoft.com/office/officeart/2005/8/layout/radial1"/>
    <dgm:cxn modelId="{D16579F1-35AD-469C-9F25-032FBBC5F97B}" type="presParOf" srcId="{F82BFE28-B063-4EB2-9392-D7CFB2C19A35}" destId="{CAF78728-6FEA-4746-B102-E54328F0A19B}" srcOrd="10" destOrd="0" presId="urn:microsoft.com/office/officeart/2005/8/layout/radial1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68DE2A3-255D-43BD-90EC-01B4FA12E070}" type="doc">
      <dgm:prSet loTypeId="urn:microsoft.com/office/officeart/2005/8/layout/process2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227C512E-58DF-4FC5-BE69-47ED0CE6F5EF}">
      <dgm:prSet phldrT="[Text]" phldr="0"/>
      <dgm:spPr/>
      <dgm:t>
        <a:bodyPr/>
        <a:lstStyle/>
        <a:p>
          <a:r>
            <a:rPr lang="en-GB" b="1" dirty="0"/>
            <a:t>Prevent</a:t>
          </a:r>
          <a:br>
            <a:rPr lang="en-GB" dirty="0"/>
          </a:br>
          <a:r>
            <a:rPr lang="en-GB" dirty="0"/>
            <a:t>Hardening</a:t>
          </a:r>
          <a:r>
            <a:rPr lang="en-GB"/>
            <a:t>, controls</a:t>
          </a:r>
          <a:endParaRPr lang="en-GB" dirty="0"/>
        </a:p>
      </dgm:t>
    </dgm:pt>
    <dgm:pt modelId="{D1CD7029-5A65-4FC4-9AC6-CA4CCC3B5CFC}" type="parTrans" cxnId="{8B106CC1-7F14-481A-8783-D70B67CFAD60}">
      <dgm:prSet/>
      <dgm:spPr/>
      <dgm:t>
        <a:bodyPr/>
        <a:lstStyle/>
        <a:p>
          <a:endParaRPr lang="en-GB"/>
        </a:p>
      </dgm:t>
    </dgm:pt>
    <dgm:pt modelId="{974E2128-32AE-418A-85B4-E72C45D3F565}" type="sibTrans" cxnId="{8B106CC1-7F14-481A-8783-D70B67CFAD60}">
      <dgm:prSet/>
      <dgm:spPr/>
      <dgm:t>
        <a:bodyPr/>
        <a:lstStyle/>
        <a:p>
          <a:endParaRPr lang="en-GB"/>
        </a:p>
      </dgm:t>
    </dgm:pt>
    <dgm:pt modelId="{CB8C328F-7157-46B0-BAFB-F710C7935A02}">
      <dgm:prSet phldrT="[Text]" phldr="0"/>
      <dgm:spPr/>
      <dgm:t>
        <a:bodyPr/>
        <a:lstStyle/>
        <a:p>
          <a:r>
            <a:rPr lang="en-GB" b="1" dirty="0"/>
            <a:t>Respond</a:t>
          </a:r>
          <a:br>
            <a:rPr lang="en-GB" dirty="0"/>
          </a:br>
          <a:r>
            <a:rPr lang="en-GB" dirty="0"/>
            <a:t>Contain, coordinate</a:t>
          </a:r>
        </a:p>
      </dgm:t>
    </dgm:pt>
    <dgm:pt modelId="{8E0772B8-515E-4F63-82C5-35779205D29C}" type="parTrans" cxnId="{C3D7BA8A-1E09-4AC1-BDB7-68AD142559CB}">
      <dgm:prSet/>
      <dgm:spPr/>
      <dgm:t>
        <a:bodyPr/>
        <a:lstStyle/>
        <a:p>
          <a:endParaRPr lang="en-GB"/>
        </a:p>
      </dgm:t>
    </dgm:pt>
    <dgm:pt modelId="{26141443-61CC-4C90-B570-1D5CC344A242}" type="sibTrans" cxnId="{C3D7BA8A-1E09-4AC1-BDB7-68AD142559CB}">
      <dgm:prSet/>
      <dgm:spPr/>
      <dgm:t>
        <a:bodyPr/>
        <a:lstStyle/>
        <a:p>
          <a:endParaRPr lang="en-GB"/>
        </a:p>
      </dgm:t>
    </dgm:pt>
    <dgm:pt modelId="{F70E1AA7-CB74-473E-822E-4745FC14F170}">
      <dgm:prSet phldrT="[Text]" phldr="0"/>
      <dgm:spPr/>
      <dgm:t>
        <a:bodyPr/>
        <a:lstStyle/>
        <a:p>
          <a:r>
            <a:rPr lang="en-GB" b="1" dirty="0"/>
            <a:t>Recover</a:t>
          </a:r>
          <a:br>
            <a:rPr lang="en-GB" b="1" dirty="0"/>
          </a:br>
          <a:r>
            <a:rPr lang="en-GB" b="0" dirty="0"/>
            <a:t>Restore, validate</a:t>
          </a:r>
        </a:p>
      </dgm:t>
    </dgm:pt>
    <dgm:pt modelId="{2EAD5E26-55C6-4444-A7A7-6F3DBF71F233}" type="parTrans" cxnId="{DF8C25F8-A48B-4019-8B96-DC8B71EDCB5F}">
      <dgm:prSet/>
      <dgm:spPr/>
      <dgm:t>
        <a:bodyPr/>
        <a:lstStyle/>
        <a:p>
          <a:endParaRPr lang="en-GB"/>
        </a:p>
      </dgm:t>
    </dgm:pt>
    <dgm:pt modelId="{9FCBD6C9-CA2F-49E9-B9A0-26EEEDDC9189}" type="sibTrans" cxnId="{DF8C25F8-A48B-4019-8B96-DC8B71EDCB5F}">
      <dgm:prSet/>
      <dgm:spPr/>
      <dgm:t>
        <a:bodyPr/>
        <a:lstStyle/>
        <a:p>
          <a:endParaRPr lang="en-GB"/>
        </a:p>
      </dgm:t>
    </dgm:pt>
    <dgm:pt modelId="{D061DF2A-7185-4CA1-80DD-B0EEBA90362C}">
      <dgm:prSet phldrT="[Text]" phldr="0"/>
      <dgm:spPr/>
      <dgm:t>
        <a:bodyPr/>
        <a:lstStyle/>
        <a:p>
          <a:r>
            <a:rPr lang="en-GB" b="1" dirty="0"/>
            <a:t>Detect</a:t>
          </a:r>
          <a:br>
            <a:rPr lang="en-GB" b="1" dirty="0"/>
          </a:br>
          <a:r>
            <a:rPr lang="en-GB" b="0" dirty="0"/>
            <a:t>Monitoring, alerts</a:t>
          </a:r>
          <a:endParaRPr lang="en-GB" dirty="0"/>
        </a:p>
      </dgm:t>
    </dgm:pt>
    <dgm:pt modelId="{3D569765-5D7C-402B-94DE-5BB618022B38}" type="parTrans" cxnId="{BA4FCBAD-13AB-4D56-9016-8E0D2AA43F2F}">
      <dgm:prSet/>
      <dgm:spPr/>
      <dgm:t>
        <a:bodyPr/>
        <a:lstStyle/>
        <a:p>
          <a:endParaRPr lang="en-GB"/>
        </a:p>
      </dgm:t>
    </dgm:pt>
    <dgm:pt modelId="{D8C0AE2C-E54B-4368-87CE-C52107617E54}" type="sibTrans" cxnId="{BA4FCBAD-13AB-4D56-9016-8E0D2AA43F2F}">
      <dgm:prSet/>
      <dgm:spPr/>
      <dgm:t>
        <a:bodyPr/>
        <a:lstStyle/>
        <a:p>
          <a:endParaRPr lang="en-GB"/>
        </a:p>
      </dgm:t>
    </dgm:pt>
    <dgm:pt modelId="{829D7F9E-ABF7-4CA8-BAD0-8248D753284D}" type="pres">
      <dgm:prSet presAssocID="{F68DE2A3-255D-43BD-90EC-01B4FA12E070}" presName="linearFlow" presStyleCnt="0">
        <dgm:presLayoutVars>
          <dgm:resizeHandles val="exact"/>
        </dgm:presLayoutVars>
      </dgm:prSet>
      <dgm:spPr/>
    </dgm:pt>
    <dgm:pt modelId="{B81409E0-FF30-4B99-9723-61BFCA0F89A1}" type="pres">
      <dgm:prSet presAssocID="{227C512E-58DF-4FC5-BE69-47ED0CE6F5EF}" presName="node" presStyleLbl="node1" presStyleIdx="0" presStyleCnt="4">
        <dgm:presLayoutVars>
          <dgm:bulletEnabled val="1"/>
        </dgm:presLayoutVars>
      </dgm:prSet>
      <dgm:spPr/>
    </dgm:pt>
    <dgm:pt modelId="{E663F531-7352-4367-A6AA-7B39EFE0F73C}" type="pres">
      <dgm:prSet presAssocID="{974E2128-32AE-418A-85B4-E72C45D3F565}" presName="sibTrans" presStyleLbl="sibTrans2D1" presStyleIdx="0" presStyleCnt="3"/>
      <dgm:spPr/>
    </dgm:pt>
    <dgm:pt modelId="{584E3B7F-1D9B-47C9-9694-0FC94D702FBC}" type="pres">
      <dgm:prSet presAssocID="{974E2128-32AE-418A-85B4-E72C45D3F565}" presName="connectorText" presStyleLbl="sibTrans2D1" presStyleIdx="0" presStyleCnt="3"/>
      <dgm:spPr/>
    </dgm:pt>
    <dgm:pt modelId="{0E83BE83-2015-4ABF-A9E0-944588BF2D5C}" type="pres">
      <dgm:prSet presAssocID="{D061DF2A-7185-4CA1-80DD-B0EEBA90362C}" presName="node" presStyleLbl="node1" presStyleIdx="1" presStyleCnt="4">
        <dgm:presLayoutVars>
          <dgm:bulletEnabled val="1"/>
        </dgm:presLayoutVars>
      </dgm:prSet>
      <dgm:spPr/>
    </dgm:pt>
    <dgm:pt modelId="{6631F60A-FEEA-47A8-80C4-67BDAE4DF9B1}" type="pres">
      <dgm:prSet presAssocID="{D8C0AE2C-E54B-4368-87CE-C52107617E54}" presName="sibTrans" presStyleLbl="sibTrans2D1" presStyleIdx="1" presStyleCnt="3"/>
      <dgm:spPr/>
    </dgm:pt>
    <dgm:pt modelId="{A62C6599-CCA7-4A99-A963-1D6A873AEB82}" type="pres">
      <dgm:prSet presAssocID="{D8C0AE2C-E54B-4368-87CE-C52107617E54}" presName="connectorText" presStyleLbl="sibTrans2D1" presStyleIdx="1" presStyleCnt="3"/>
      <dgm:spPr/>
    </dgm:pt>
    <dgm:pt modelId="{06373F08-BB50-4771-93CB-E30A893ECD16}" type="pres">
      <dgm:prSet presAssocID="{CB8C328F-7157-46B0-BAFB-F710C7935A02}" presName="node" presStyleLbl="node1" presStyleIdx="2" presStyleCnt="4">
        <dgm:presLayoutVars>
          <dgm:bulletEnabled val="1"/>
        </dgm:presLayoutVars>
      </dgm:prSet>
      <dgm:spPr/>
    </dgm:pt>
    <dgm:pt modelId="{474B98F8-8300-4905-899F-F0CF91502FEA}" type="pres">
      <dgm:prSet presAssocID="{26141443-61CC-4C90-B570-1D5CC344A242}" presName="sibTrans" presStyleLbl="sibTrans2D1" presStyleIdx="2" presStyleCnt="3"/>
      <dgm:spPr/>
    </dgm:pt>
    <dgm:pt modelId="{1AF1C11C-0DC9-4CC5-83CD-4CD5178055F8}" type="pres">
      <dgm:prSet presAssocID="{26141443-61CC-4C90-B570-1D5CC344A242}" presName="connectorText" presStyleLbl="sibTrans2D1" presStyleIdx="2" presStyleCnt="3"/>
      <dgm:spPr/>
    </dgm:pt>
    <dgm:pt modelId="{6F2B50D6-1A30-41B7-ACE8-B64239B2681C}" type="pres">
      <dgm:prSet presAssocID="{F70E1AA7-CB74-473E-822E-4745FC14F170}" presName="node" presStyleLbl="node1" presStyleIdx="3" presStyleCnt="4">
        <dgm:presLayoutVars>
          <dgm:bulletEnabled val="1"/>
        </dgm:presLayoutVars>
      </dgm:prSet>
      <dgm:spPr/>
    </dgm:pt>
  </dgm:ptLst>
  <dgm:cxnLst>
    <dgm:cxn modelId="{D26FD026-1C15-457A-B1BE-933F7322B002}" type="presOf" srcId="{F68DE2A3-255D-43BD-90EC-01B4FA12E070}" destId="{829D7F9E-ABF7-4CA8-BAD0-8248D753284D}" srcOrd="0" destOrd="0" presId="urn:microsoft.com/office/officeart/2005/8/layout/process2"/>
    <dgm:cxn modelId="{F6849A31-994F-4BD4-B727-B08912CF7115}" type="presOf" srcId="{26141443-61CC-4C90-B570-1D5CC344A242}" destId="{1AF1C11C-0DC9-4CC5-83CD-4CD5178055F8}" srcOrd="1" destOrd="0" presId="urn:microsoft.com/office/officeart/2005/8/layout/process2"/>
    <dgm:cxn modelId="{38DA8A5C-EBA4-48CE-B674-46DBE23354CE}" type="presOf" srcId="{227C512E-58DF-4FC5-BE69-47ED0CE6F5EF}" destId="{B81409E0-FF30-4B99-9723-61BFCA0F89A1}" srcOrd="0" destOrd="0" presId="urn:microsoft.com/office/officeart/2005/8/layout/process2"/>
    <dgm:cxn modelId="{87136367-946D-4166-8C6B-6F596F53720E}" type="presOf" srcId="{974E2128-32AE-418A-85B4-E72C45D3F565}" destId="{584E3B7F-1D9B-47C9-9694-0FC94D702FBC}" srcOrd="1" destOrd="0" presId="urn:microsoft.com/office/officeart/2005/8/layout/process2"/>
    <dgm:cxn modelId="{6B91AB73-A51F-4AED-8094-EB8AD6789D39}" type="presOf" srcId="{D8C0AE2C-E54B-4368-87CE-C52107617E54}" destId="{6631F60A-FEEA-47A8-80C4-67BDAE4DF9B1}" srcOrd="0" destOrd="0" presId="urn:microsoft.com/office/officeart/2005/8/layout/process2"/>
    <dgm:cxn modelId="{C3D7BA8A-1E09-4AC1-BDB7-68AD142559CB}" srcId="{F68DE2A3-255D-43BD-90EC-01B4FA12E070}" destId="{CB8C328F-7157-46B0-BAFB-F710C7935A02}" srcOrd="2" destOrd="0" parTransId="{8E0772B8-515E-4F63-82C5-35779205D29C}" sibTransId="{26141443-61CC-4C90-B570-1D5CC344A242}"/>
    <dgm:cxn modelId="{22730590-5327-4649-8248-786DA2D3C2B7}" type="presOf" srcId="{D061DF2A-7185-4CA1-80DD-B0EEBA90362C}" destId="{0E83BE83-2015-4ABF-A9E0-944588BF2D5C}" srcOrd="0" destOrd="0" presId="urn:microsoft.com/office/officeart/2005/8/layout/process2"/>
    <dgm:cxn modelId="{8EF3399C-D9D7-4187-B02A-1239597D6ACA}" type="presOf" srcId="{F70E1AA7-CB74-473E-822E-4745FC14F170}" destId="{6F2B50D6-1A30-41B7-ACE8-B64239B2681C}" srcOrd="0" destOrd="0" presId="urn:microsoft.com/office/officeart/2005/8/layout/process2"/>
    <dgm:cxn modelId="{855D80AA-6600-4A1A-A43D-B245A70771B6}" type="presOf" srcId="{D8C0AE2C-E54B-4368-87CE-C52107617E54}" destId="{A62C6599-CCA7-4A99-A963-1D6A873AEB82}" srcOrd="1" destOrd="0" presId="urn:microsoft.com/office/officeart/2005/8/layout/process2"/>
    <dgm:cxn modelId="{EF72D0AA-6626-43CC-9191-FFA26DDBECC1}" type="presOf" srcId="{974E2128-32AE-418A-85B4-E72C45D3F565}" destId="{E663F531-7352-4367-A6AA-7B39EFE0F73C}" srcOrd="0" destOrd="0" presId="urn:microsoft.com/office/officeart/2005/8/layout/process2"/>
    <dgm:cxn modelId="{BA4FCBAD-13AB-4D56-9016-8E0D2AA43F2F}" srcId="{F68DE2A3-255D-43BD-90EC-01B4FA12E070}" destId="{D061DF2A-7185-4CA1-80DD-B0EEBA90362C}" srcOrd="1" destOrd="0" parTransId="{3D569765-5D7C-402B-94DE-5BB618022B38}" sibTransId="{D8C0AE2C-E54B-4368-87CE-C52107617E54}"/>
    <dgm:cxn modelId="{8B106CC1-7F14-481A-8783-D70B67CFAD60}" srcId="{F68DE2A3-255D-43BD-90EC-01B4FA12E070}" destId="{227C512E-58DF-4FC5-BE69-47ED0CE6F5EF}" srcOrd="0" destOrd="0" parTransId="{D1CD7029-5A65-4FC4-9AC6-CA4CCC3B5CFC}" sibTransId="{974E2128-32AE-418A-85B4-E72C45D3F565}"/>
    <dgm:cxn modelId="{B2CC08D4-733F-41B5-8CFE-7AB9799C632D}" type="presOf" srcId="{CB8C328F-7157-46B0-BAFB-F710C7935A02}" destId="{06373F08-BB50-4771-93CB-E30A893ECD16}" srcOrd="0" destOrd="0" presId="urn:microsoft.com/office/officeart/2005/8/layout/process2"/>
    <dgm:cxn modelId="{5FC584F2-A743-442F-B6B0-089F4EF1638B}" type="presOf" srcId="{26141443-61CC-4C90-B570-1D5CC344A242}" destId="{474B98F8-8300-4905-899F-F0CF91502FEA}" srcOrd="0" destOrd="0" presId="urn:microsoft.com/office/officeart/2005/8/layout/process2"/>
    <dgm:cxn modelId="{DF8C25F8-A48B-4019-8B96-DC8B71EDCB5F}" srcId="{F68DE2A3-255D-43BD-90EC-01B4FA12E070}" destId="{F70E1AA7-CB74-473E-822E-4745FC14F170}" srcOrd="3" destOrd="0" parTransId="{2EAD5E26-55C6-4444-A7A7-6F3DBF71F233}" sibTransId="{9FCBD6C9-CA2F-49E9-B9A0-26EEEDDC9189}"/>
    <dgm:cxn modelId="{B70C6719-EF7F-4440-BCA2-E521449DE850}" type="presParOf" srcId="{829D7F9E-ABF7-4CA8-BAD0-8248D753284D}" destId="{B81409E0-FF30-4B99-9723-61BFCA0F89A1}" srcOrd="0" destOrd="0" presId="urn:microsoft.com/office/officeart/2005/8/layout/process2"/>
    <dgm:cxn modelId="{16A0199E-084F-41DF-AABE-234FF0FFAC16}" type="presParOf" srcId="{829D7F9E-ABF7-4CA8-BAD0-8248D753284D}" destId="{E663F531-7352-4367-A6AA-7B39EFE0F73C}" srcOrd="1" destOrd="0" presId="urn:microsoft.com/office/officeart/2005/8/layout/process2"/>
    <dgm:cxn modelId="{BFACCF90-7AB8-4C0D-978D-276043F131DD}" type="presParOf" srcId="{E663F531-7352-4367-A6AA-7B39EFE0F73C}" destId="{584E3B7F-1D9B-47C9-9694-0FC94D702FBC}" srcOrd="0" destOrd="0" presId="urn:microsoft.com/office/officeart/2005/8/layout/process2"/>
    <dgm:cxn modelId="{73B92DB9-D2BE-40FC-A59E-22BCC4976B33}" type="presParOf" srcId="{829D7F9E-ABF7-4CA8-BAD0-8248D753284D}" destId="{0E83BE83-2015-4ABF-A9E0-944588BF2D5C}" srcOrd="2" destOrd="0" presId="urn:microsoft.com/office/officeart/2005/8/layout/process2"/>
    <dgm:cxn modelId="{F99B1240-3C25-4619-8612-94F94E95FB81}" type="presParOf" srcId="{829D7F9E-ABF7-4CA8-BAD0-8248D753284D}" destId="{6631F60A-FEEA-47A8-80C4-67BDAE4DF9B1}" srcOrd="3" destOrd="0" presId="urn:microsoft.com/office/officeart/2005/8/layout/process2"/>
    <dgm:cxn modelId="{EF0254E3-F903-4EB4-BD13-B9198F3FC285}" type="presParOf" srcId="{6631F60A-FEEA-47A8-80C4-67BDAE4DF9B1}" destId="{A62C6599-CCA7-4A99-A963-1D6A873AEB82}" srcOrd="0" destOrd="0" presId="urn:microsoft.com/office/officeart/2005/8/layout/process2"/>
    <dgm:cxn modelId="{DB902762-C1FB-465D-89AB-9E67613A33DA}" type="presParOf" srcId="{829D7F9E-ABF7-4CA8-BAD0-8248D753284D}" destId="{06373F08-BB50-4771-93CB-E30A893ECD16}" srcOrd="4" destOrd="0" presId="urn:microsoft.com/office/officeart/2005/8/layout/process2"/>
    <dgm:cxn modelId="{384D0321-47E4-44EB-9585-4390F7ED89FB}" type="presParOf" srcId="{829D7F9E-ABF7-4CA8-BAD0-8248D753284D}" destId="{474B98F8-8300-4905-899F-F0CF91502FEA}" srcOrd="5" destOrd="0" presId="urn:microsoft.com/office/officeart/2005/8/layout/process2"/>
    <dgm:cxn modelId="{3EA4CE40-585A-457D-9A12-323077A66251}" type="presParOf" srcId="{474B98F8-8300-4905-899F-F0CF91502FEA}" destId="{1AF1C11C-0DC9-4CC5-83CD-4CD5178055F8}" srcOrd="0" destOrd="0" presId="urn:microsoft.com/office/officeart/2005/8/layout/process2"/>
    <dgm:cxn modelId="{224C9548-B3FC-4101-A15B-7B6D10D55981}" type="presParOf" srcId="{829D7F9E-ABF7-4CA8-BAD0-8248D753284D}" destId="{6F2B50D6-1A30-41B7-ACE8-B64239B2681C}" srcOrd="6" destOrd="0" presId="urn:microsoft.com/office/officeart/2005/8/layout/process2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D6AA59A-9D23-49C6-8603-8EB7AFE04744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4B32101E-5EE5-46A3-B30B-C5C3AD13E337}">
      <dgm:prSet phldrT="[Text]" phldr="0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b="1" dirty="0"/>
            <a:t>T1</a:t>
          </a:r>
          <a:r>
            <a:rPr lang="en-GB" dirty="0"/>
            <a:t>: Foundations</a:t>
          </a:r>
        </a:p>
      </dgm:t>
    </dgm:pt>
    <dgm:pt modelId="{83D591FA-4603-4ED5-A9A0-1913936D0C0A}" type="parTrans" cxnId="{6E6C4EDA-30F8-45B9-8BA0-7147652DB380}">
      <dgm:prSet/>
      <dgm:spPr/>
      <dgm:t>
        <a:bodyPr/>
        <a:lstStyle/>
        <a:p>
          <a:endParaRPr lang="en-GB"/>
        </a:p>
      </dgm:t>
    </dgm:pt>
    <dgm:pt modelId="{873C257B-F50A-4860-B3C5-5F63E46BD045}" type="sibTrans" cxnId="{6E6C4EDA-30F8-45B9-8BA0-7147652DB380}">
      <dgm:prSet/>
      <dgm:spPr/>
      <dgm:t>
        <a:bodyPr/>
        <a:lstStyle/>
        <a:p>
          <a:endParaRPr lang="en-GB"/>
        </a:p>
      </dgm:t>
    </dgm:pt>
    <dgm:pt modelId="{C711CB78-5913-4E7D-B25D-816635FCE88C}">
      <dgm:prSet phldrT="[Text]" phldr="0"/>
      <dgm:spPr/>
      <dgm:t>
        <a:bodyPr/>
        <a:lstStyle/>
        <a:p>
          <a:r>
            <a:rPr lang="en-GB" b="1" dirty="0"/>
            <a:t>T2</a:t>
          </a:r>
          <a:r>
            <a:rPr lang="en-GB" dirty="0"/>
            <a:t>: Threats &amp; Risks</a:t>
          </a:r>
        </a:p>
      </dgm:t>
    </dgm:pt>
    <dgm:pt modelId="{4C644540-B7A8-46BB-A953-EF40CE276BCB}" type="parTrans" cxnId="{4E9E0F8B-89B4-4D5B-A7ED-184D5E94B3C3}">
      <dgm:prSet/>
      <dgm:spPr/>
      <dgm:t>
        <a:bodyPr/>
        <a:lstStyle/>
        <a:p>
          <a:endParaRPr lang="en-GB"/>
        </a:p>
      </dgm:t>
    </dgm:pt>
    <dgm:pt modelId="{C03A1F31-467F-4CDD-8829-3267DD62C216}" type="sibTrans" cxnId="{4E9E0F8B-89B4-4D5B-A7ED-184D5E94B3C3}">
      <dgm:prSet/>
      <dgm:spPr/>
      <dgm:t>
        <a:bodyPr/>
        <a:lstStyle/>
        <a:p>
          <a:endParaRPr lang="en-GB"/>
        </a:p>
      </dgm:t>
    </dgm:pt>
    <dgm:pt modelId="{97D04601-E05F-4AC7-B57C-63701A8CA5B4}">
      <dgm:prSet phldrT="[Text]" phldr="0"/>
      <dgm:spPr/>
      <dgm:t>
        <a:bodyPr/>
        <a:lstStyle/>
        <a:p>
          <a:r>
            <a:rPr lang="en-GB" b="1" dirty="0"/>
            <a:t>T3</a:t>
          </a:r>
          <a:r>
            <a:rPr lang="en-GB" dirty="0"/>
            <a:t>: Cascading</a:t>
          </a:r>
        </a:p>
      </dgm:t>
    </dgm:pt>
    <dgm:pt modelId="{D51FDC63-879A-4B49-A707-26778D4018CF}" type="parTrans" cxnId="{CEB902CB-2576-4E66-99DE-A228712FDE4D}">
      <dgm:prSet/>
      <dgm:spPr/>
      <dgm:t>
        <a:bodyPr/>
        <a:lstStyle/>
        <a:p>
          <a:endParaRPr lang="en-GB"/>
        </a:p>
      </dgm:t>
    </dgm:pt>
    <dgm:pt modelId="{CA056C7E-78BD-4929-BE7A-84D7962A9CFF}" type="sibTrans" cxnId="{CEB902CB-2576-4E66-99DE-A228712FDE4D}">
      <dgm:prSet/>
      <dgm:spPr/>
      <dgm:t>
        <a:bodyPr/>
        <a:lstStyle/>
        <a:p>
          <a:endParaRPr lang="en-GB"/>
        </a:p>
      </dgm:t>
    </dgm:pt>
    <dgm:pt modelId="{FFD9FFBA-2EAB-4647-B8CF-5A11051C3DB1}">
      <dgm:prSet phldrT="[Text]" phldr="0"/>
      <dgm:spPr/>
      <dgm:t>
        <a:bodyPr/>
        <a:lstStyle/>
        <a:p>
          <a:r>
            <a:rPr lang="en-GB" b="1" dirty="0"/>
            <a:t>T4</a:t>
          </a:r>
          <a:r>
            <a:rPr lang="en-GB" dirty="0"/>
            <a:t>: Regulation</a:t>
          </a:r>
        </a:p>
      </dgm:t>
    </dgm:pt>
    <dgm:pt modelId="{9BDEC338-E3EC-4D62-BC4A-1F6DFBB5F858}" type="parTrans" cxnId="{D7BA6EC0-F98F-4FB5-A0CD-68D08F376CE5}">
      <dgm:prSet/>
      <dgm:spPr/>
      <dgm:t>
        <a:bodyPr/>
        <a:lstStyle/>
        <a:p>
          <a:endParaRPr lang="en-GB"/>
        </a:p>
      </dgm:t>
    </dgm:pt>
    <dgm:pt modelId="{B004F2CE-A481-41FC-84CF-AE5608A0538D}" type="sibTrans" cxnId="{D7BA6EC0-F98F-4FB5-A0CD-68D08F376CE5}">
      <dgm:prSet/>
      <dgm:spPr/>
      <dgm:t>
        <a:bodyPr/>
        <a:lstStyle/>
        <a:p>
          <a:endParaRPr lang="en-GB"/>
        </a:p>
      </dgm:t>
    </dgm:pt>
    <dgm:pt modelId="{B834CCA1-DECC-429F-90F7-B465375697BC}">
      <dgm:prSet phldrT="[Text]" phldr="0"/>
      <dgm:spPr/>
      <dgm:t>
        <a:bodyPr/>
        <a:lstStyle/>
        <a:p>
          <a:r>
            <a:rPr lang="en-GB" b="1" dirty="0"/>
            <a:t>T5</a:t>
          </a:r>
          <a:r>
            <a:rPr lang="en-GB" dirty="0"/>
            <a:t>: Resilience</a:t>
          </a:r>
        </a:p>
      </dgm:t>
    </dgm:pt>
    <dgm:pt modelId="{C9D1A498-4781-481A-B129-C5122389DA86}" type="parTrans" cxnId="{74540F63-8419-4F0C-8CA6-1D23383BF7E4}">
      <dgm:prSet/>
      <dgm:spPr/>
      <dgm:t>
        <a:bodyPr/>
        <a:lstStyle/>
        <a:p>
          <a:endParaRPr lang="en-GB"/>
        </a:p>
      </dgm:t>
    </dgm:pt>
    <dgm:pt modelId="{164DA323-E534-4D69-B9C4-F7EA8E0F879B}" type="sibTrans" cxnId="{74540F63-8419-4F0C-8CA6-1D23383BF7E4}">
      <dgm:prSet/>
      <dgm:spPr/>
      <dgm:t>
        <a:bodyPr/>
        <a:lstStyle/>
        <a:p>
          <a:endParaRPr lang="en-GB"/>
        </a:p>
      </dgm:t>
    </dgm:pt>
    <dgm:pt modelId="{0931849B-BF48-4610-AFEC-793743C0A858}">
      <dgm:prSet phldrT="[Text]" phldr="0"/>
      <dgm:spPr/>
      <dgm:t>
        <a:bodyPr/>
        <a:lstStyle/>
        <a:p>
          <a:r>
            <a:rPr lang="en-GB" b="1" dirty="0"/>
            <a:t>T6</a:t>
          </a:r>
          <a:r>
            <a:rPr lang="en-GB" dirty="0"/>
            <a:t>: Ethics and Society</a:t>
          </a:r>
        </a:p>
      </dgm:t>
    </dgm:pt>
    <dgm:pt modelId="{0827A841-1964-4FD4-93EE-94C07A78046A}" type="parTrans" cxnId="{BFAB6161-2BCE-4495-85AE-44BCFBB212F0}">
      <dgm:prSet/>
      <dgm:spPr/>
      <dgm:t>
        <a:bodyPr/>
        <a:lstStyle/>
        <a:p>
          <a:endParaRPr lang="en-GB"/>
        </a:p>
      </dgm:t>
    </dgm:pt>
    <dgm:pt modelId="{6858E84A-1EAC-4A0E-8D82-FADACD3E5F5D}" type="sibTrans" cxnId="{BFAB6161-2BCE-4495-85AE-44BCFBB212F0}">
      <dgm:prSet/>
      <dgm:spPr/>
      <dgm:t>
        <a:bodyPr/>
        <a:lstStyle/>
        <a:p>
          <a:endParaRPr lang="en-GB"/>
        </a:p>
      </dgm:t>
    </dgm:pt>
    <dgm:pt modelId="{35626D90-AFD8-4E1D-87A4-5FF3698F1282}" type="pres">
      <dgm:prSet presAssocID="{2D6AA59A-9D23-49C6-8603-8EB7AFE04744}" presName="Name0" presStyleCnt="0">
        <dgm:presLayoutVars>
          <dgm:dir/>
          <dgm:resizeHandles val="exact"/>
        </dgm:presLayoutVars>
      </dgm:prSet>
      <dgm:spPr/>
    </dgm:pt>
    <dgm:pt modelId="{C3CEEFB4-0092-4A12-A6D3-A031CDFC9DF0}" type="pres">
      <dgm:prSet presAssocID="{4B32101E-5EE5-46A3-B30B-C5C3AD13E337}" presName="node" presStyleLbl="node1" presStyleIdx="0" presStyleCnt="6">
        <dgm:presLayoutVars>
          <dgm:bulletEnabled val="1"/>
        </dgm:presLayoutVars>
      </dgm:prSet>
      <dgm:spPr/>
    </dgm:pt>
    <dgm:pt modelId="{63EC72A1-8206-4DB5-BE51-F62978F909FC}" type="pres">
      <dgm:prSet presAssocID="{873C257B-F50A-4860-B3C5-5F63E46BD045}" presName="sibTrans" presStyleLbl="sibTrans2D1" presStyleIdx="0" presStyleCnt="5"/>
      <dgm:spPr/>
    </dgm:pt>
    <dgm:pt modelId="{16A50FFF-4E19-481A-BABB-6FBDCA484A2A}" type="pres">
      <dgm:prSet presAssocID="{873C257B-F50A-4860-B3C5-5F63E46BD045}" presName="connectorText" presStyleLbl="sibTrans2D1" presStyleIdx="0" presStyleCnt="5"/>
      <dgm:spPr/>
    </dgm:pt>
    <dgm:pt modelId="{9D9E7B62-3369-4E52-B01C-F12D9EF38198}" type="pres">
      <dgm:prSet presAssocID="{C711CB78-5913-4E7D-B25D-816635FCE88C}" presName="node" presStyleLbl="node1" presStyleIdx="1" presStyleCnt="6">
        <dgm:presLayoutVars>
          <dgm:bulletEnabled val="1"/>
        </dgm:presLayoutVars>
      </dgm:prSet>
      <dgm:spPr/>
    </dgm:pt>
    <dgm:pt modelId="{D3E0B0C3-1D90-4CF9-A271-AE73D8FCC75B}" type="pres">
      <dgm:prSet presAssocID="{C03A1F31-467F-4CDD-8829-3267DD62C216}" presName="sibTrans" presStyleLbl="sibTrans2D1" presStyleIdx="1" presStyleCnt="5"/>
      <dgm:spPr/>
    </dgm:pt>
    <dgm:pt modelId="{E33B3A75-BD2B-434F-A487-19842337DD49}" type="pres">
      <dgm:prSet presAssocID="{C03A1F31-467F-4CDD-8829-3267DD62C216}" presName="connectorText" presStyleLbl="sibTrans2D1" presStyleIdx="1" presStyleCnt="5"/>
      <dgm:spPr/>
    </dgm:pt>
    <dgm:pt modelId="{F7B5E05C-7346-498F-91CD-E756FA3C5C3F}" type="pres">
      <dgm:prSet presAssocID="{97D04601-E05F-4AC7-B57C-63701A8CA5B4}" presName="node" presStyleLbl="node1" presStyleIdx="2" presStyleCnt="6">
        <dgm:presLayoutVars>
          <dgm:bulletEnabled val="1"/>
        </dgm:presLayoutVars>
      </dgm:prSet>
      <dgm:spPr/>
    </dgm:pt>
    <dgm:pt modelId="{0E6206F9-A469-400C-A015-D79F6BAC6605}" type="pres">
      <dgm:prSet presAssocID="{CA056C7E-78BD-4929-BE7A-84D7962A9CFF}" presName="sibTrans" presStyleLbl="sibTrans2D1" presStyleIdx="2" presStyleCnt="5"/>
      <dgm:spPr/>
    </dgm:pt>
    <dgm:pt modelId="{2888C02E-388A-470C-B946-D3CA5BDF98C0}" type="pres">
      <dgm:prSet presAssocID="{CA056C7E-78BD-4929-BE7A-84D7962A9CFF}" presName="connectorText" presStyleLbl="sibTrans2D1" presStyleIdx="2" presStyleCnt="5"/>
      <dgm:spPr/>
    </dgm:pt>
    <dgm:pt modelId="{DA13B0F7-7BE9-41E3-B1F8-975BBA5D5E3C}" type="pres">
      <dgm:prSet presAssocID="{FFD9FFBA-2EAB-4647-B8CF-5A11051C3DB1}" presName="node" presStyleLbl="node1" presStyleIdx="3" presStyleCnt="6">
        <dgm:presLayoutVars>
          <dgm:bulletEnabled val="1"/>
        </dgm:presLayoutVars>
      </dgm:prSet>
      <dgm:spPr/>
    </dgm:pt>
    <dgm:pt modelId="{6869DE5C-EB73-426A-87FB-806A6BD93E10}" type="pres">
      <dgm:prSet presAssocID="{B004F2CE-A481-41FC-84CF-AE5608A0538D}" presName="sibTrans" presStyleLbl="sibTrans2D1" presStyleIdx="3" presStyleCnt="5"/>
      <dgm:spPr/>
    </dgm:pt>
    <dgm:pt modelId="{6ADCC1F8-8941-46AB-8D79-24478ED18AD9}" type="pres">
      <dgm:prSet presAssocID="{B004F2CE-A481-41FC-84CF-AE5608A0538D}" presName="connectorText" presStyleLbl="sibTrans2D1" presStyleIdx="3" presStyleCnt="5"/>
      <dgm:spPr/>
    </dgm:pt>
    <dgm:pt modelId="{E70D9083-7C05-400A-870E-E6760D2DD4DB}" type="pres">
      <dgm:prSet presAssocID="{B834CCA1-DECC-429F-90F7-B465375697BC}" presName="node" presStyleLbl="node1" presStyleIdx="4" presStyleCnt="6">
        <dgm:presLayoutVars>
          <dgm:bulletEnabled val="1"/>
        </dgm:presLayoutVars>
      </dgm:prSet>
      <dgm:spPr/>
    </dgm:pt>
    <dgm:pt modelId="{BA89B05D-FD40-486E-8447-403E6375AF89}" type="pres">
      <dgm:prSet presAssocID="{164DA323-E534-4D69-B9C4-F7EA8E0F879B}" presName="sibTrans" presStyleLbl="sibTrans2D1" presStyleIdx="4" presStyleCnt="5"/>
      <dgm:spPr/>
    </dgm:pt>
    <dgm:pt modelId="{FFAD214F-4EBE-4E08-9DA4-36175E2A0068}" type="pres">
      <dgm:prSet presAssocID="{164DA323-E534-4D69-B9C4-F7EA8E0F879B}" presName="connectorText" presStyleLbl="sibTrans2D1" presStyleIdx="4" presStyleCnt="5"/>
      <dgm:spPr/>
    </dgm:pt>
    <dgm:pt modelId="{965DC30C-62B6-4373-8654-8B516C4925A2}" type="pres">
      <dgm:prSet presAssocID="{0931849B-BF48-4610-AFEC-793743C0A858}" presName="node" presStyleLbl="node1" presStyleIdx="5" presStyleCnt="6">
        <dgm:presLayoutVars>
          <dgm:bulletEnabled val="1"/>
        </dgm:presLayoutVars>
      </dgm:prSet>
      <dgm:spPr/>
    </dgm:pt>
  </dgm:ptLst>
  <dgm:cxnLst>
    <dgm:cxn modelId="{1180FF17-1294-4BF1-A50A-DAE6556E49EA}" type="presOf" srcId="{873C257B-F50A-4860-B3C5-5F63E46BD045}" destId="{63EC72A1-8206-4DB5-BE51-F62978F909FC}" srcOrd="0" destOrd="0" presId="urn:microsoft.com/office/officeart/2005/8/layout/process1"/>
    <dgm:cxn modelId="{BC52591E-EBA6-4665-A629-B7FCBFCF7E27}" type="presOf" srcId="{4B32101E-5EE5-46A3-B30B-C5C3AD13E337}" destId="{C3CEEFB4-0092-4A12-A6D3-A031CDFC9DF0}" srcOrd="0" destOrd="0" presId="urn:microsoft.com/office/officeart/2005/8/layout/process1"/>
    <dgm:cxn modelId="{2F463438-6ED1-4F34-813C-076993F4BC9B}" type="presOf" srcId="{97D04601-E05F-4AC7-B57C-63701A8CA5B4}" destId="{F7B5E05C-7346-498F-91CD-E756FA3C5C3F}" srcOrd="0" destOrd="0" presId="urn:microsoft.com/office/officeart/2005/8/layout/process1"/>
    <dgm:cxn modelId="{DF8DDA60-03C9-4931-8C3C-3916ADB11EBE}" type="presOf" srcId="{164DA323-E534-4D69-B9C4-F7EA8E0F879B}" destId="{FFAD214F-4EBE-4E08-9DA4-36175E2A0068}" srcOrd="1" destOrd="0" presId="urn:microsoft.com/office/officeart/2005/8/layout/process1"/>
    <dgm:cxn modelId="{BFAB6161-2BCE-4495-85AE-44BCFBB212F0}" srcId="{2D6AA59A-9D23-49C6-8603-8EB7AFE04744}" destId="{0931849B-BF48-4610-AFEC-793743C0A858}" srcOrd="5" destOrd="0" parTransId="{0827A841-1964-4FD4-93EE-94C07A78046A}" sibTransId="{6858E84A-1EAC-4A0E-8D82-FADACD3E5F5D}"/>
    <dgm:cxn modelId="{74540F63-8419-4F0C-8CA6-1D23383BF7E4}" srcId="{2D6AA59A-9D23-49C6-8603-8EB7AFE04744}" destId="{B834CCA1-DECC-429F-90F7-B465375697BC}" srcOrd="4" destOrd="0" parTransId="{C9D1A498-4781-481A-B129-C5122389DA86}" sibTransId="{164DA323-E534-4D69-B9C4-F7EA8E0F879B}"/>
    <dgm:cxn modelId="{B043C166-D567-41B6-894E-2B070812F7CF}" type="presOf" srcId="{C03A1F31-467F-4CDD-8829-3267DD62C216}" destId="{D3E0B0C3-1D90-4CF9-A271-AE73D8FCC75B}" srcOrd="0" destOrd="0" presId="urn:microsoft.com/office/officeart/2005/8/layout/process1"/>
    <dgm:cxn modelId="{2F0EB776-2E24-49D6-9B97-3C75587877CC}" type="presOf" srcId="{B834CCA1-DECC-429F-90F7-B465375697BC}" destId="{E70D9083-7C05-400A-870E-E6760D2DD4DB}" srcOrd="0" destOrd="0" presId="urn:microsoft.com/office/officeart/2005/8/layout/process1"/>
    <dgm:cxn modelId="{4E9E0F8B-89B4-4D5B-A7ED-184D5E94B3C3}" srcId="{2D6AA59A-9D23-49C6-8603-8EB7AFE04744}" destId="{C711CB78-5913-4E7D-B25D-816635FCE88C}" srcOrd="1" destOrd="0" parTransId="{4C644540-B7A8-46BB-A953-EF40CE276BCB}" sibTransId="{C03A1F31-467F-4CDD-8829-3267DD62C216}"/>
    <dgm:cxn modelId="{2068609E-E425-42D5-B95B-47131C5929E9}" type="presOf" srcId="{B004F2CE-A481-41FC-84CF-AE5608A0538D}" destId="{6ADCC1F8-8941-46AB-8D79-24478ED18AD9}" srcOrd="1" destOrd="0" presId="urn:microsoft.com/office/officeart/2005/8/layout/process1"/>
    <dgm:cxn modelId="{960F4EA3-ECF7-4557-A7E8-5738BE938931}" type="presOf" srcId="{C03A1F31-467F-4CDD-8829-3267DD62C216}" destId="{E33B3A75-BD2B-434F-A487-19842337DD49}" srcOrd="1" destOrd="0" presId="urn:microsoft.com/office/officeart/2005/8/layout/process1"/>
    <dgm:cxn modelId="{D6AC71A4-56BA-4771-A967-893298CD1AF1}" type="presOf" srcId="{B004F2CE-A481-41FC-84CF-AE5608A0538D}" destId="{6869DE5C-EB73-426A-87FB-806A6BD93E10}" srcOrd="0" destOrd="0" presId="urn:microsoft.com/office/officeart/2005/8/layout/process1"/>
    <dgm:cxn modelId="{4F71D7A9-859C-4430-8919-B344175C92FC}" type="presOf" srcId="{0931849B-BF48-4610-AFEC-793743C0A858}" destId="{965DC30C-62B6-4373-8654-8B516C4925A2}" srcOrd="0" destOrd="0" presId="urn:microsoft.com/office/officeart/2005/8/layout/process1"/>
    <dgm:cxn modelId="{A78A34BC-61F0-48D7-AD98-FB478250984F}" type="presOf" srcId="{FFD9FFBA-2EAB-4647-B8CF-5A11051C3DB1}" destId="{DA13B0F7-7BE9-41E3-B1F8-975BBA5D5E3C}" srcOrd="0" destOrd="0" presId="urn:microsoft.com/office/officeart/2005/8/layout/process1"/>
    <dgm:cxn modelId="{D7BA6EC0-F98F-4FB5-A0CD-68D08F376CE5}" srcId="{2D6AA59A-9D23-49C6-8603-8EB7AFE04744}" destId="{FFD9FFBA-2EAB-4647-B8CF-5A11051C3DB1}" srcOrd="3" destOrd="0" parTransId="{9BDEC338-E3EC-4D62-BC4A-1F6DFBB5F858}" sibTransId="{B004F2CE-A481-41FC-84CF-AE5608A0538D}"/>
    <dgm:cxn modelId="{36CB57C3-4E95-4AF3-A8D9-8C656B20B3AC}" type="presOf" srcId="{873C257B-F50A-4860-B3C5-5F63E46BD045}" destId="{16A50FFF-4E19-481A-BABB-6FBDCA484A2A}" srcOrd="1" destOrd="0" presId="urn:microsoft.com/office/officeart/2005/8/layout/process1"/>
    <dgm:cxn modelId="{CEB902CB-2576-4E66-99DE-A228712FDE4D}" srcId="{2D6AA59A-9D23-49C6-8603-8EB7AFE04744}" destId="{97D04601-E05F-4AC7-B57C-63701A8CA5B4}" srcOrd="2" destOrd="0" parTransId="{D51FDC63-879A-4B49-A707-26778D4018CF}" sibTransId="{CA056C7E-78BD-4929-BE7A-84D7962A9CFF}"/>
    <dgm:cxn modelId="{D112A9D0-BD93-4CC4-8C0B-2E2D0279C2EB}" type="presOf" srcId="{C711CB78-5913-4E7D-B25D-816635FCE88C}" destId="{9D9E7B62-3369-4E52-B01C-F12D9EF38198}" srcOrd="0" destOrd="0" presId="urn:microsoft.com/office/officeart/2005/8/layout/process1"/>
    <dgm:cxn modelId="{363517D1-AB29-4F38-BD03-9F2260691D70}" type="presOf" srcId="{164DA323-E534-4D69-B9C4-F7EA8E0F879B}" destId="{BA89B05D-FD40-486E-8447-403E6375AF89}" srcOrd="0" destOrd="0" presId="urn:microsoft.com/office/officeart/2005/8/layout/process1"/>
    <dgm:cxn modelId="{64FFEDD3-D245-4D07-B848-340067071C21}" type="presOf" srcId="{2D6AA59A-9D23-49C6-8603-8EB7AFE04744}" destId="{35626D90-AFD8-4E1D-87A4-5FF3698F1282}" srcOrd="0" destOrd="0" presId="urn:microsoft.com/office/officeart/2005/8/layout/process1"/>
    <dgm:cxn modelId="{6E6C4EDA-30F8-45B9-8BA0-7147652DB380}" srcId="{2D6AA59A-9D23-49C6-8603-8EB7AFE04744}" destId="{4B32101E-5EE5-46A3-B30B-C5C3AD13E337}" srcOrd="0" destOrd="0" parTransId="{83D591FA-4603-4ED5-A9A0-1913936D0C0A}" sibTransId="{873C257B-F50A-4860-B3C5-5F63E46BD045}"/>
    <dgm:cxn modelId="{095874E1-FBC9-435C-8959-F24477F28440}" type="presOf" srcId="{CA056C7E-78BD-4929-BE7A-84D7962A9CFF}" destId="{2888C02E-388A-470C-B946-D3CA5BDF98C0}" srcOrd="1" destOrd="0" presId="urn:microsoft.com/office/officeart/2005/8/layout/process1"/>
    <dgm:cxn modelId="{927242E4-8F37-4933-BE2F-10967220DB87}" type="presOf" srcId="{CA056C7E-78BD-4929-BE7A-84D7962A9CFF}" destId="{0E6206F9-A469-400C-A015-D79F6BAC6605}" srcOrd="0" destOrd="0" presId="urn:microsoft.com/office/officeart/2005/8/layout/process1"/>
    <dgm:cxn modelId="{5D8FF24A-C3AC-4E45-B935-373D75D6DE29}" type="presParOf" srcId="{35626D90-AFD8-4E1D-87A4-5FF3698F1282}" destId="{C3CEEFB4-0092-4A12-A6D3-A031CDFC9DF0}" srcOrd="0" destOrd="0" presId="urn:microsoft.com/office/officeart/2005/8/layout/process1"/>
    <dgm:cxn modelId="{27961F08-BF3F-44C7-880A-797A6537B3CF}" type="presParOf" srcId="{35626D90-AFD8-4E1D-87A4-5FF3698F1282}" destId="{63EC72A1-8206-4DB5-BE51-F62978F909FC}" srcOrd="1" destOrd="0" presId="urn:microsoft.com/office/officeart/2005/8/layout/process1"/>
    <dgm:cxn modelId="{92F99277-5519-41A1-A8A5-8260850EA86C}" type="presParOf" srcId="{63EC72A1-8206-4DB5-BE51-F62978F909FC}" destId="{16A50FFF-4E19-481A-BABB-6FBDCA484A2A}" srcOrd="0" destOrd="0" presId="urn:microsoft.com/office/officeart/2005/8/layout/process1"/>
    <dgm:cxn modelId="{EB8304F0-E9C6-422A-A9F7-573CD4E3EB0D}" type="presParOf" srcId="{35626D90-AFD8-4E1D-87A4-5FF3698F1282}" destId="{9D9E7B62-3369-4E52-B01C-F12D9EF38198}" srcOrd="2" destOrd="0" presId="urn:microsoft.com/office/officeart/2005/8/layout/process1"/>
    <dgm:cxn modelId="{3AD6BC80-5E07-4338-8FFE-DC2DB1414920}" type="presParOf" srcId="{35626D90-AFD8-4E1D-87A4-5FF3698F1282}" destId="{D3E0B0C3-1D90-4CF9-A271-AE73D8FCC75B}" srcOrd="3" destOrd="0" presId="urn:microsoft.com/office/officeart/2005/8/layout/process1"/>
    <dgm:cxn modelId="{E7D193D8-A720-4418-9E4D-49DA13BD66AC}" type="presParOf" srcId="{D3E0B0C3-1D90-4CF9-A271-AE73D8FCC75B}" destId="{E33B3A75-BD2B-434F-A487-19842337DD49}" srcOrd="0" destOrd="0" presId="urn:microsoft.com/office/officeart/2005/8/layout/process1"/>
    <dgm:cxn modelId="{A117BF7F-F01C-4574-B264-54FD6ECEAFF3}" type="presParOf" srcId="{35626D90-AFD8-4E1D-87A4-5FF3698F1282}" destId="{F7B5E05C-7346-498F-91CD-E756FA3C5C3F}" srcOrd="4" destOrd="0" presId="urn:microsoft.com/office/officeart/2005/8/layout/process1"/>
    <dgm:cxn modelId="{FDBBA5A3-7A12-4054-B7E0-B4953CF50FE5}" type="presParOf" srcId="{35626D90-AFD8-4E1D-87A4-5FF3698F1282}" destId="{0E6206F9-A469-400C-A015-D79F6BAC6605}" srcOrd="5" destOrd="0" presId="urn:microsoft.com/office/officeart/2005/8/layout/process1"/>
    <dgm:cxn modelId="{3ED8D3F9-5D87-4EFA-A248-976E86C75AAB}" type="presParOf" srcId="{0E6206F9-A469-400C-A015-D79F6BAC6605}" destId="{2888C02E-388A-470C-B946-D3CA5BDF98C0}" srcOrd="0" destOrd="0" presId="urn:microsoft.com/office/officeart/2005/8/layout/process1"/>
    <dgm:cxn modelId="{4652B84A-0FA2-4037-B324-8329C4EA3C18}" type="presParOf" srcId="{35626D90-AFD8-4E1D-87A4-5FF3698F1282}" destId="{DA13B0F7-7BE9-41E3-B1F8-975BBA5D5E3C}" srcOrd="6" destOrd="0" presId="urn:microsoft.com/office/officeart/2005/8/layout/process1"/>
    <dgm:cxn modelId="{5A0C331F-B9E1-4A91-9309-EF9E2DD999E6}" type="presParOf" srcId="{35626D90-AFD8-4E1D-87A4-5FF3698F1282}" destId="{6869DE5C-EB73-426A-87FB-806A6BD93E10}" srcOrd="7" destOrd="0" presId="urn:microsoft.com/office/officeart/2005/8/layout/process1"/>
    <dgm:cxn modelId="{AA55F5E3-1EF8-4C18-9492-BAD9EF81F04B}" type="presParOf" srcId="{6869DE5C-EB73-426A-87FB-806A6BD93E10}" destId="{6ADCC1F8-8941-46AB-8D79-24478ED18AD9}" srcOrd="0" destOrd="0" presId="urn:microsoft.com/office/officeart/2005/8/layout/process1"/>
    <dgm:cxn modelId="{3CFB5C3F-AA17-4FE8-9840-A40C96AE0B03}" type="presParOf" srcId="{35626D90-AFD8-4E1D-87A4-5FF3698F1282}" destId="{E70D9083-7C05-400A-870E-E6760D2DD4DB}" srcOrd="8" destOrd="0" presId="urn:microsoft.com/office/officeart/2005/8/layout/process1"/>
    <dgm:cxn modelId="{1A587AB5-2AE4-4B34-95F3-F6598F9A1FA5}" type="presParOf" srcId="{35626D90-AFD8-4E1D-87A4-5FF3698F1282}" destId="{BA89B05D-FD40-486E-8447-403E6375AF89}" srcOrd="9" destOrd="0" presId="urn:microsoft.com/office/officeart/2005/8/layout/process1"/>
    <dgm:cxn modelId="{FDB28B4E-3DB8-487E-9B46-820DCC7B7737}" type="presParOf" srcId="{BA89B05D-FD40-486E-8447-403E6375AF89}" destId="{FFAD214F-4EBE-4E08-9DA4-36175E2A0068}" srcOrd="0" destOrd="0" presId="urn:microsoft.com/office/officeart/2005/8/layout/process1"/>
    <dgm:cxn modelId="{49622F4C-C2FE-4202-A185-AD4D7BAA2E7E}" type="presParOf" srcId="{35626D90-AFD8-4E1D-87A4-5FF3698F1282}" destId="{965DC30C-62B6-4373-8654-8B516C4925A2}" srcOrd="10" destOrd="0" presId="urn:microsoft.com/office/officeart/2005/8/layout/process1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15A323-9CC2-4CE3-9841-8B658C8E98E0}">
      <dsp:nvSpPr>
        <dsp:cNvPr id="0" name=""/>
        <dsp:cNvSpPr/>
      </dsp:nvSpPr>
      <dsp:spPr>
        <a:xfrm>
          <a:off x="2451775" y="1905040"/>
          <a:ext cx="1447718" cy="144771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0" b="1" kern="1200" dirty="0">
              <a:solidFill>
                <a:schemeClr val="bg1"/>
              </a:solidFill>
            </a:rPr>
            <a:t>CI</a:t>
          </a:r>
        </a:p>
      </dsp:txBody>
      <dsp:txXfrm>
        <a:off x="2663788" y="2117053"/>
        <a:ext cx="1023692" cy="1023692"/>
      </dsp:txXfrm>
    </dsp:sp>
    <dsp:sp modelId="{C79F1E1D-36E1-48B5-A6F4-256D81A9DDD5}">
      <dsp:nvSpPr>
        <dsp:cNvPr id="0" name=""/>
        <dsp:cNvSpPr/>
      </dsp:nvSpPr>
      <dsp:spPr>
        <a:xfrm rot="16200000">
          <a:off x="2957090" y="1665981"/>
          <a:ext cx="437089" cy="41029"/>
        </a:xfrm>
        <a:custGeom>
          <a:avLst/>
          <a:gdLst/>
          <a:ahLst/>
          <a:cxnLst/>
          <a:rect l="0" t="0" r="0" b="0"/>
          <a:pathLst>
            <a:path>
              <a:moveTo>
                <a:pt x="0" y="20514"/>
              </a:moveTo>
              <a:lnTo>
                <a:pt x="437089" y="20514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>
            <a:solidFill>
              <a:schemeClr val="bg1"/>
            </a:solidFill>
          </a:endParaRPr>
        </a:p>
      </dsp:txBody>
      <dsp:txXfrm>
        <a:off x="3164707" y="1675568"/>
        <a:ext cx="21854" cy="21854"/>
      </dsp:txXfrm>
    </dsp:sp>
    <dsp:sp modelId="{D72492A1-A4B9-461E-AE3A-D005FC93AFB1}">
      <dsp:nvSpPr>
        <dsp:cNvPr id="0" name=""/>
        <dsp:cNvSpPr/>
      </dsp:nvSpPr>
      <dsp:spPr>
        <a:xfrm>
          <a:off x="2451775" y="20233"/>
          <a:ext cx="1447718" cy="144771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bg1"/>
              </a:solidFill>
            </a:rPr>
            <a:t>Energy</a:t>
          </a:r>
        </a:p>
      </dsp:txBody>
      <dsp:txXfrm>
        <a:off x="2663788" y="232246"/>
        <a:ext cx="1023692" cy="1023692"/>
      </dsp:txXfrm>
    </dsp:sp>
    <dsp:sp modelId="{1737A6AD-BA85-431E-A734-196690273288}">
      <dsp:nvSpPr>
        <dsp:cNvPr id="0" name=""/>
        <dsp:cNvSpPr/>
      </dsp:nvSpPr>
      <dsp:spPr>
        <a:xfrm rot="19800000">
          <a:off x="3773235" y="2137183"/>
          <a:ext cx="437089" cy="41029"/>
        </a:xfrm>
        <a:custGeom>
          <a:avLst/>
          <a:gdLst/>
          <a:ahLst/>
          <a:cxnLst/>
          <a:rect l="0" t="0" r="0" b="0"/>
          <a:pathLst>
            <a:path>
              <a:moveTo>
                <a:pt x="0" y="20514"/>
              </a:moveTo>
              <a:lnTo>
                <a:pt x="437089" y="20514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>
            <a:solidFill>
              <a:schemeClr val="bg1"/>
            </a:solidFill>
          </a:endParaRPr>
        </a:p>
      </dsp:txBody>
      <dsp:txXfrm>
        <a:off x="3980853" y="2146770"/>
        <a:ext cx="21854" cy="21854"/>
      </dsp:txXfrm>
    </dsp:sp>
    <dsp:sp modelId="{28AE4323-9D25-47A0-8591-91442894324E}">
      <dsp:nvSpPr>
        <dsp:cNvPr id="0" name=""/>
        <dsp:cNvSpPr/>
      </dsp:nvSpPr>
      <dsp:spPr>
        <a:xfrm>
          <a:off x="4084067" y="962637"/>
          <a:ext cx="1447718" cy="144771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bg1"/>
              </a:solidFill>
            </a:rPr>
            <a:t>Water</a:t>
          </a:r>
        </a:p>
      </dsp:txBody>
      <dsp:txXfrm>
        <a:off x="4296080" y="1174650"/>
        <a:ext cx="1023692" cy="1023692"/>
      </dsp:txXfrm>
    </dsp:sp>
    <dsp:sp modelId="{7A6648EF-C49B-4B3D-8180-62C41F65AF05}">
      <dsp:nvSpPr>
        <dsp:cNvPr id="0" name=""/>
        <dsp:cNvSpPr/>
      </dsp:nvSpPr>
      <dsp:spPr>
        <a:xfrm rot="1800000">
          <a:off x="3773235" y="3079587"/>
          <a:ext cx="437089" cy="41029"/>
        </a:xfrm>
        <a:custGeom>
          <a:avLst/>
          <a:gdLst/>
          <a:ahLst/>
          <a:cxnLst/>
          <a:rect l="0" t="0" r="0" b="0"/>
          <a:pathLst>
            <a:path>
              <a:moveTo>
                <a:pt x="0" y="20514"/>
              </a:moveTo>
              <a:lnTo>
                <a:pt x="437089" y="20514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>
            <a:solidFill>
              <a:schemeClr val="bg1"/>
            </a:solidFill>
          </a:endParaRPr>
        </a:p>
      </dsp:txBody>
      <dsp:txXfrm>
        <a:off x="3980853" y="3089174"/>
        <a:ext cx="21854" cy="21854"/>
      </dsp:txXfrm>
    </dsp:sp>
    <dsp:sp modelId="{D7C920D2-349F-4EF5-B059-4E408553582F}">
      <dsp:nvSpPr>
        <dsp:cNvPr id="0" name=""/>
        <dsp:cNvSpPr/>
      </dsp:nvSpPr>
      <dsp:spPr>
        <a:xfrm>
          <a:off x="4084067" y="2847444"/>
          <a:ext cx="1447718" cy="144771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bg1"/>
              </a:solidFill>
            </a:rPr>
            <a:t>Transport</a:t>
          </a:r>
        </a:p>
      </dsp:txBody>
      <dsp:txXfrm>
        <a:off x="4296080" y="3059457"/>
        <a:ext cx="1023692" cy="1023692"/>
      </dsp:txXfrm>
    </dsp:sp>
    <dsp:sp modelId="{7F5CF7B8-8559-4E8E-BEBF-8C5FA6218DC4}">
      <dsp:nvSpPr>
        <dsp:cNvPr id="0" name=""/>
        <dsp:cNvSpPr/>
      </dsp:nvSpPr>
      <dsp:spPr>
        <a:xfrm rot="5400000">
          <a:off x="2957090" y="3550789"/>
          <a:ext cx="437089" cy="41029"/>
        </a:xfrm>
        <a:custGeom>
          <a:avLst/>
          <a:gdLst/>
          <a:ahLst/>
          <a:cxnLst/>
          <a:rect l="0" t="0" r="0" b="0"/>
          <a:pathLst>
            <a:path>
              <a:moveTo>
                <a:pt x="0" y="20514"/>
              </a:moveTo>
              <a:lnTo>
                <a:pt x="437089" y="20514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>
            <a:solidFill>
              <a:schemeClr val="bg1"/>
            </a:solidFill>
          </a:endParaRPr>
        </a:p>
      </dsp:txBody>
      <dsp:txXfrm>
        <a:off x="3164707" y="3560376"/>
        <a:ext cx="21854" cy="21854"/>
      </dsp:txXfrm>
    </dsp:sp>
    <dsp:sp modelId="{ED905277-D50D-4CA2-8991-71B7136BDA0F}">
      <dsp:nvSpPr>
        <dsp:cNvPr id="0" name=""/>
        <dsp:cNvSpPr/>
      </dsp:nvSpPr>
      <dsp:spPr>
        <a:xfrm>
          <a:off x="2451775" y="3789848"/>
          <a:ext cx="1447718" cy="144771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>
              <a:solidFill>
                <a:schemeClr val="bg1"/>
              </a:solidFill>
            </a:rPr>
            <a:t>Healthcare</a:t>
          </a:r>
          <a:endParaRPr lang="en-GB" sz="1400" b="1" kern="1200" dirty="0">
            <a:solidFill>
              <a:schemeClr val="bg1"/>
            </a:solidFill>
          </a:endParaRPr>
        </a:p>
      </dsp:txBody>
      <dsp:txXfrm>
        <a:off x="2663788" y="4001861"/>
        <a:ext cx="1023692" cy="1023692"/>
      </dsp:txXfrm>
    </dsp:sp>
    <dsp:sp modelId="{E55D59B4-F4EE-4C87-A080-8D67667761EB}">
      <dsp:nvSpPr>
        <dsp:cNvPr id="0" name=""/>
        <dsp:cNvSpPr/>
      </dsp:nvSpPr>
      <dsp:spPr>
        <a:xfrm rot="9000000">
          <a:off x="2140944" y="3079587"/>
          <a:ext cx="437089" cy="41029"/>
        </a:xfrm>
        <a:custGeom>
          <a:avLst/>
          <a:gdLst/>
          <a:ahLst/>
          <a:cxnLst/>
          <a:rect l="0" t="0" r="0" b="0"/>
          <a:pathLst>
            <a:path>
              <a:moveTo>
                <a:pt x="0" y="20514"/>
              </a:moveTo>
              <a:lnTo>
                <a:pt x="437089" y="20514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>
            <a:solidFill>
              <a:schemeClr val="bg1"/>
            </a:solidFill>
          </a:endParaRPr>
        </a:p>
      </dsp:txBody>
      <dsp:txXfrm rot="10800000">
        <a:off x="2348562" y="3089174"/>
        <a:ext cx="21854" cy="21854"/>
      </dsp:txXfrm>
    </dsp:sp>
    <dsp:sp modelId="{2A42DFC4-A2A7-420F-B227-D2BC45271CA8}">
      <dsp:nvSpPr>
        <dsp:cNvPr id="0" name=""/>
        <dsp:cNvSpPr/>
      </dsp:nvSpPr>
      <dsp:spPr>
        <a:xfrm>
          <a:off x="819484" y="2847444"/>
          <a:ext cx="1447718" cy="144771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bg1"/>
              </a:solidFill>
            </a:rPr>
            <a:t>Telecommunications</a:t>
          </a:r>
        </a:p>
      </dsp:txBody>
      <dsp:txXfrm>
        <a:off x="1031497" y="3059457"/>
        <a:ext cx="1023692" cy="1023692"/>
      </dsp:txXfrm>
    </dsp:sp>
    <dsp:sp modelId="{F0B1D1A0-B9BB-4753-8C4B-D43F5ECFF75F}">
      <dsp:nvSpPr>
        <dsp:cNvPr id="0" name=""/>
        <dsp:cNvSpPr/>
      </dsp:nvSpPr>
      <dsp:spPr>
        <a:xfrm rot="12600000">
          <a:off x="2140944" y="2137183"/>
          <a:ext cx="437089" cy="41029"/>
        </a:xfrm>
        <a:custGeom>
          <a:avLst/>
          <a:gdLst/>
          <a:ahLst/>
          <a:cxnLst/>
          <a:rect l="0" t="0" r="0" b="0"/>
          <a:pathLst>
            <a:path>
              <a:moveTo>
                <a:pt x="0" y="20514"/>
              </a:moveTo>
              <a:lnTo>
                <a:pt x="437089" y="20514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>
            <a:solidFill>
              <a:schemeClr val="bg1"/>
            </a:solidFill>
          </a:endParaRPr>
        </a:p>
      </dsp:txBody>
      <dsp:txXfrm rot="10800000">
        <a:off x="2348562" y="2146770"/>
        <a:ext cx="21854" cy="21854"/>
      </dsp:txXfrm>
    </dsp:sp>
    <dsp:sp modelId="{3B896DF9-2576-4746-B450-B43D0CCE3C4E}">
      <dsp:nvSpPr>
        <dsp:cNvPr id="0" name=""/>
        <dsp:cNvSpPr/>
      </dsp:nvSpPr>
      <dsp:spPr>
        <a:xfrm>
          <a:off x="819484" y="962637"/>
          <a:ext cx="1447718" cy="144771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bg1"/>
              </a:solidFill>
            </a:rPr>
            <a:t>Finance and Government</a:t>
          </a:r>
        </a:p>
      </dsp:txBody>
      <dsp:txXfrm>
        <a:off x="1031497" y="1174650"/>
        <a:ext cx="1023692" cy="10236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7957F9-0E5D-466E-8D56-011227D98FC7}">
      <dsp:nvSpPr>
        <dsp:cNvPr id="0" name=""/>
        <dsp:cNvSpPr/>
      </dsp:nvSpPr>
      <dsp:spPr>
        <a:xfrm>
          <a:off x="0" y="285539"/>
          <a:ext cx="7668086" cy="7956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Cyber/ICT layer</a:t>
          </a:r>
          <a:br>
            <a:rPr lang="en-GB" sz="2000" b="1" kern="1200" dirty="0"/>
          </a:br>
          <a:r>
            <a:rPr lang="en-GB" sz="2000" b="0" i="1" kern="1200" dirty="0"/>
            <a:t>Corporate IT, cloud services, remote access, CTI, monitoring</a:t>
          </a:r>
        </a:p>
      </dsp:txBody>
      <dsp:txXfrm>
        <a:off x="38838" y="324377"/>
        <a:ext cx="7590410" cy="717924"/>
      </dsp:txXfrm>
    </dsp:sp>
    <dsp:sp modelId="{2897417A-810A-4CA8-B011-9EB368897AD7}">
      <dsp:nvSpPr>
        <dsp:cNvPr id="0" name=""/>
        <dsp:cNvSpPr/>
      </dsp:nvSpPr>
      <dsp:spPr>
        <a:xfrm>
          <a:off x="0" y="1138739"/>
          <a:ext cx="7668086" cy="7956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Control layer (OT)</a:t>
          </a:r>
          <a:br>
            <a:rPr lang="en-GB" sz="2000" b="1" kern="1200" dirty="0"/>
          </a:br>
          <a:r>
            <a:rPr lang="en-GB" sz="2000" b="0" i="1" kern="1200" dirty="0"/>
            <a:t>SCADA, HMI, control networks, engineering workstations</a:t>
          </a:r>
          <a:endParaRPr lang="en-GB" sz="2000" b="1" i="1" kern="1200" dirty="0"/>
        </a:p>
      </dsp:txBody>
      <dsp:txXfrm>
        <a:off x="38838" y="1177577"/>
        <a:ext cx="7590410" cy="717924"/>
      </dsp:txXfrm>
    </dsp:sp>
    <dsp:sp modelId="{9F03D269-3A7A-4E51-8134-7DE7BF6A652A}">
      <dsp:nvSpPr>
        <dsp:cNvPr id="0" name=""/>
        <dsp:cNvSpPr/>
      </dsp:nvSpPr>
      <dsp:spPr>
        <a:xfrm>
          <a:off x="0" y="1991939"/>
          <a:ext cx="7668086" cy="7956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Physical process layer</a:t>
          </a:r>
          <a:br>
            <a:rPr lang="en-GB" sz="2000" b="1" kern="1200" dirty="0"/>
          </a:br>
          <a:r>
            <a:rPr lang="en-GB" sz="2000" b="0" i="1" kern="1200" dirty="0"/>
            <a:t>Substations, breakers, generators, DERs, sensors/actuators</a:t>
          </a:r>
          <a:endParaRPr lang="en-GB" sz="2000" b="0" kern="1200" dirty="0"/>
        </a:p>
      </dsp:txBody>
      <dsp:txXfrm>
        <a:off x="38838" y="2030777"/>
        <a:ext cx="7590410" cy="7179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409E0-FF30-4B99-9723-61BFCA0F89A1}">
      <dsp:nvSpPr>
        <dsp:cNvPr id="0" name=""/>
        <dsp:cNvSpPr/>
      </dsp:nvSpPr>
      <dsp:spPr>
        <a:xfrm>
          <a:off x="2230904" y="506"/>
          <a:ext cx="1431264" cy="59250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Generation</a:t>
          </a:r>
        </a:p>
      </dsp:txBody>
      <dsp:txXfrm>
        <a:off x="2248258" y="17860"/>
        <a:ext cx="1396556" cy="557798"/>
      </dsp:txXfrm>
    </dsp:sp>
    <dsp:sp modelId="{E663F531-7352-4367-A6AA-7B39EFE0F73C}">
      <dsp:nvSpPr>
        <dsp:cNvPr id="0" name=""/>
        <dsp:cNvSpPr/>
      </dsp:nvSpPr>
      <dsp:spPr>
        <a:xfrm rot="5400000">
          <a:off x="2835442" y="607825"/>
          <a:ext cx="222189" cy="266627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 rot="-5400000">
        <a:off x="2866549" y="630044"/>
        <a:ext cx="159977" cy="155532"/>
      </dsp:txXfrm>
    </dsp:sp>
    <dsp:sp modelId="{35590E11-6338-4E93-99A8-B9921D8C3872}">
      <dsp:nvSpPr>
        <dsp:cNvPr id="0" name=""/>
        <dsp:cNvSpPr/>
      </dsp:nvSpPr>
      <dsp:spPr>
        <a:xfrm>
          <a:off x="2230904" y="889265"/>
          <a:ext cx="1431264" cy="59250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Transmission</a:t>
          </a:r>
        </a:p>
      </dsp:txBody>
      <dsp:txXfrm>
        <a:off x="2248258" y="906619"/>
        <a:ext cx="1396556" cy="557798"/>
      </dsp:txXfrm>
    </dsp:sp>
    <dsp:sp modelId="{E9ED1C89-5E67-4303-A1ED-DA4B65B865E3}">
      <dsp:nvSpPr>
        <dsp:cNvPr id="0" name=""/>
        <dsp:cNvSpPr/>
      </dsp:nvSpPr>
      <dsp:spPr>
        <a:xfrm rot="5400000">
          <a:off x="2835442" y="1496584"/>
          <a:ext cx="222189" cy="266627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 rot="-5400000">
        <a:off x="2866549" y="1518803"/>
        <a:ext cx="159977" cy="155532"/>
      </dsp:txXfrm>
    </dsp:sp>
    <dsp:sp modelId="{06373F08-BB50-4771-93CB-E30A893ECD16}">
      <dsp:nvSpPr>
        <dsp:cNvPr id="0" name=""/>
        <dsp:cNvSpPr/>
      </dsp:nvSpPr>
      <dsp:spPr>
        <a:xfrm>
          <a:off x="2230904" y="1778025"/>
          <a:ext cx="1431264" cy="59250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Distribution</a:t>
          </a:r>
        </a:p>
      </dsp:txBody>
      <dsp:txXfrm>
        <a:off x="2248258" y="1795379"/>
        <a:ext cx="1396556" cy="557798"/>
      </dsp:txXfrm>
    </dsp:sp>
    <dsp:sp modelId="{474B98F8-8300-4905-899F-F0CF91502FEA}">
      <dsp:nvSpPr>
        <dsp:cNvPr id="0" name=""/>
        <dsp:cNvSpPr/>
      </dsp:nvSpPr>
      <dsp:spPr>
        <a:xfrm rot="5400000">
          <a:off x="2835442" y="2385344"/>
          <a:ext cx="222189" cy="266627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 rot="-5400000">
        <a:off x="2866549" y="2407563"/>
        <a:ext cx="159977" cy="155532"/>
      </dsp:txXfrm>
    </dsp:sp>
    <dsp:sp modelId="{6F2B50D6-1A30-41B7-ACE8-B64239B2681C}">
      <dsp:nvSpPr>
        <dsp:cNvPr id="0" name=""/>
        <dsp:cNvSpPr/>
      </dsp:nvSpPr>
      <dsp:spPr>
        <a:xfrm>
          <a:off x="2230904" y="2666784"/>
          <a:ext cx="1431264" cy="59250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/>
            <a:t>Consumption</a:t>
          </a:r>
          <a:endParaRPr lang="en-GB" sz="1500" b="1" kern="1200" dirty="0"/>
        </a:p>
      </dsp:txBody>
      <dsp:txXfrm>
        <a:off x="2248258" y="2684138"/>
        <a:ext cx="1396556" cy="557798"/>
      </dsp:txXfrm>
    </dsp:sp>
    <dsp:sp modelId="{4CFB0C37-2637-4A7A-8081-D575EA8D5B96}">
      <dsp:nvSpPr>
        <dsp:cNvPr id="0" name=""/>
        <dsp:cNvSpPr/>
      </dsp:nvSpPr>
      <dsp:spPr>
        <a:xfrm rot="5400000">
          <a:off x="2835442" y="3274103"/>
          <a:ext cx="222189" cy="266627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 rot="-5400000">
        <a:off x="2866549" y="3296322"/>
        <a:ext cx="159977" cy="155532"/>
      </dsp:txXfrm>
    </dsp:sp>
    <dsp:sp modelId="{CEDBF128-4E4D-401F-9BE5-C3A4267D7B7D}">
      <dsp:nvSpPr>
        <dsp:cNvPr id="0" name=""/>
        <dsp:cNvSpPr/>
      </dsp:nvSpPr>
      <dsp:spPr>
        <a:xfrm>
          <a:off x="2230904" y="3555544"/>
          <a:ext cx="1431264" cy="59250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Market &amp; Ops coordination</a:t>
          </a:r>
        </a:p>
      </dsp:txBody>
      <dsp:txXfrm>
        <a:off x="2248258" y="3572898"/>
        <a:ext cx="1396556" cy="5577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0ED8CB-313A-41F5-B3F7-B246D786F2A5}">
      <dsp:nvSpPr>
        <dsp:cNvPr id="0" name=""/>
        <dsp:cNvSpPr/>
      </dsp:nvSpPr>
      <dsp:spPr>
        <a:xfrm rot="16200000">
          <a:off x="230712" y="-230712"/>
          <a:ext cx="2458941" cy="2920365"/>
        </a:xfrm>
        <a:prstGeom prst="round1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Physical</a:t>
          </a:r>
          <a:br>
            <a:rPr lang="en-GB" sz="2000" b="1" kern="1200" dirty="0"/>
          </a:br>
          <a:r>
            <a:rPr lang="en-GB" sz="2000" kern="1200" dirty="0"/>
            <a:t>Material flows (power, fuel water)</a:t>
          </a:r>
        </a:p>
      </dsp:txBody>
      <dsp:txXfrm rot="5400000">
        <a:off x="0" y="0"/>
        <a:ext cx="2920365" cy="1844206"/>
      </dsp:txXfrm>
    </dsp:sp>
    <dsp:sp modelId="{17A230B1-3DAA-43D6-B241-EBE06E69B7B1}">
      <dsp:nvSpPr>
        <dsp:cNvPr id="0" name=""/>
        <dsp:cNvSpPr/>
      </dsp:nvSpPr>
      <dsp:spPr>
        <a:xfrm>
          <a:off x="2920365" y="0"/>
          <a:ext cx="2920365" cy="2458941"/>
        </a:xfrm>
        <a:prstGeom prst="round1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Cyber</a:t>
          </a:r>
          <a:br>
            <a:rPr lang="en-GB" sz="2000" b="1" kern="1200" dirty="0"/>
          </a:br>
          <a:r>
            <a:rPr lang="en-GB" sz="2000" kern="1200" dirty="0"/>
            <a:t>Information/control (networks, SCADA links)</a:t>
          </a:r>
        </a:p>
      </dsp:txBody>
      <dsp:txXfrm>
        <a:off x="2920365" y="0"/>
        <a:ext cx="2920365" cy="1844206"/>
      </dsp:txXfrm>
    </dsp:sp>
    <dsp:sp modelId="{5FE7369E-7219-499F-9F0E-03A3DAF4687D}">
      <dsp:nvSpPr>
        <dsp:cNvPr id="0" name=""/>
        <dsp:cNvSpPr/>
      </dsp:nvSpPr>
      <dsp:spPr>
        <a:xfrm rot="10800000">
          <a:off x="0" y="2458941"/>
          <a:ext cx="2920365" cy="2458941"/>
        </a:xfrm>
        <a:prstGeom prst="round1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Geographic</a:t>
          </a:r>
          <a:br>
            <a:rPr lang="en-GB" sz="2000" kern="1200" dirty="0"/>
          </a:br>
          <a:r>
            <a:rPr lang="en-GB" sz="2000" kern="1200" dirty="0"/>
            <a:t>Co-location impacts (flood, fire, outage area)</a:t>
          </a:r>
        </a:p>
      </dsp:txBody>
      <dsp:txXfrm rot="10800000">
        <a:off x="0" y="3073676"/>
        <a:ext cx="2920365" cy="1844206"/>
      </dsp:txXfrm>
    </dsp:sp>
    <dsp:sp modelId="{8129C9A9-22A3-445C-A678-A813ED16C94B}">
      <dsp:nvSpPr>
        <dsp:cNvPr id="0" name=""/>
        <dsp:cNvSpPr/>
      </dsp:nvSpPr>
      <dsp:spPr>
        <a:xfrm rot="5400000">
          <a:off x="3151077" y="2228229"/>
          <a:ext cx="2458941" cy="2920365"/>
        </a:xfrm>
        <a:prstGeom prst="round1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Logical</a:t>
          </a:r>
          <a:br>
            <a:rPr lang="en-GB" sz="2000" kern="1200" dirty="0"/>
          </a:br>
          <a:r>
            <a:rPr lang="en-GB" sz="2000" kern="1200" dirty="0"/>
            <a:t>Policy/economy coupling (market rules, prioritisation)</a:t>
          </a:r>
        </a:p>
      </dsp:txBody>
      <dsp:txXfrm rot="-5400000">
        <a:off x="2920366" y="3073676"/>
        <a:ext cx="2920365" cy="1844206"/>
      </dsp:txXfrm>
    </dsp:sp>
    <dsp:sp modelId="{64B2020A-1FCD-4E92-9F13-34581A1D0755}">
      <dsp:nvSpPr>
        <dsp:cNvPr id="0" name=""/>
        <dsp:cNvSpPr/>
      </dsp:nvSpPr>
      <dsp:spPr>
        <a:xfrm>
          <a:off x="2044255" y="1844206"/>
          <a:ext cx="1752219" cy="1229470"/>
        </a:xfrm>
        <a:prstGeom prst="round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i="0" u="none" kern="1200" dirty="0"/>
            <a:t>Interdependencies</a:t>
          </a:r>
          <a:r>
            <a:rPr lang="en-GB" sz="1200" b="0" i="0" kern="1200" dirty="0"/>
            <a:t> </a:t>
          </a:r>
          <a:endParaRPr lang="en-GB" sz="1200" kern="1200" dirty="0"/>
        </a:p>
      </dsp:txBody>
      <dsp:txXfrm>
        <a:off x="2104273" y="1904224"/>
        <a:ext cx="1632183" cy="11094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409E0-FF30-4B99-9723-61BFCA0F89A1}">
      <dsp:nvSpPr>
        <dsp:cNvPr id="0" name=""/>
        <dsp:cNvSpPr/>
      </dsp:nvSpPr>
      <dsp:spPr>
        <a:xfrm>
          <a:off x="1564239" y="659"/>
          <a:ext cx="2968538" cy="77214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Initial event </a:t>
          </a:r>
          <a:br>
            <a:rPr lang="en-GB" sz="1600" kern="1200" dirty="0"/>
          </a:br>
          <a:r>
            <a:rPr lang="en-GB" sz="1600" kern="1200" dirty="0"/>
            <a:t>Substation outage</a:t>
          </a:r>
        </a:p>
      </dsp:txBody>
      <dsp:txXfrm>
        <a:off x="1586854" y="23274"/>
        <a:ext cx="2923308" cy="726910"/>
      </dsp:txXfrm>
    </dsp:sp>
    <dsp:sp modelId="{E663F531-7352-4367-A6AA-7B39EFE0F73C}">
      <dsp:nvSpPr>
        <dsp:cNvPr id="0" name=""/>
        <dsp:cNvSpPr/>
      </dsp:nvSpPr>
      <dsp:spPr>
        <a:xfrm rot="5400000">
          <a:off x="2903732" y="792104"/>
          <a:ext cx="289552" cy="34746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 rot="-5400000">
        <a:off x="2944270" y="821059"/>
        <a:ext cx="208477" cy="202686"/>
      </dsp:txXfrm>
    </dsp:sp>
    <dsp:sp modelId="{35590E11-6338-4E93-99A8-B9921D8C3872}">
      <dsp:nvSpPr>
        <dsp:cNvPr id="0" name=""/>
        <dsp:cNvSpPr/>
      </dsp:nvSpPr>
      <dsp:spPr>
        <a:xfrm>
          <a:off x="1564239" y="1158870"/>
          <a:ext cx="2968538" cy="77214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Energy impact</a:t>
          </a:r>
          <a:br>
            <a:rPr lang="en-GB" sz="1600" b="1" kern="1200" dirty="0"/>
          </a:br>
          <a:r>
            <a:rPr lang="en-GB" sz="1600" b="0" kern="1200" dirty="0"/>
            <a:t>Local blackout</a:t>
          </a:r>
          <a:endParaRPr lang="en-GB" sz="1600" b="1" kern="1200" dirty="0"/>
        </a:p>
      </dsp:txBody>
      <dsp:txXfrm>
        <a:off x="1586854" y="1181485"/>
        <a:ext cx="2923308" cy="726910"/>
      </dsp:txXfrm>
    </dsp:sp>
    <dsp:sp modelId="{E9ED1C89-5E67-4303-A1ED-DA4B65B865E3}">
      <dsp:nvSpPr>
        <dsp:cNvPr id="0" name=""/>
        <dsp:cNvSpPr/>
      </dsp:nvSpPr>
      <dsp:spPr>
        <a:xfrm rot="5400000">
          <a:off x="2903732" y="1950314"/>
          <a:ext cx="289552" cy="34746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 rot="-5400000">
        <a:off x="2944270" y="1979269"/>
        <a:ext cx="208477" cy="202686"/>
      </dsp:txXfrm>
    </dsp:sp>
    <dsp:sp modelId="{06373F08-BB50-4771-93CB-E30A893ECD16}">
      <dsp:nvSpPr>
        <dsp:cNvPr id="0" name=""/>
        <dsp:cNvSpPr/>
      </dsp:nvSpPr>
      <dsp:spPr>
        <a:xfrm>
          <a:off x="1564239" y="2317081"/>
          <a:ext cx="2968538" cy="77214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Dependency hit</a:t>
          </a:r>
          <a:br>
            <a:rPr lang="en-GB" sz="1600" kern="1200" dirty="0"/>
          </a:br>
          <a:r>
            <a:rPr lang="en-GB" sz="1600" kern="1200" dirty="0"/>
            <a:t>Telecom degradation</a:t>
          </a:r>
        </a:p>
      </dsp:txBody>
      <dsp:txXfrm>
        <a:off x="1586854" y="2339696"/>
        <a:ext cx="2923308" cy="726910"/>
      </dsp:txXfrm>
    </dsp:sp>
    <dsp:sp modelId="{474B98F8-8300-4905-899F-F0CF91502FEA}">
      <dsp:nvSpPr>
        <dsp:cNvPr id="0" name=""/>
        <dsp:cNvSpPr/>
      </dsp:nvSpPr>
      <dsp:spPr>
        <a:xfrm rot="5400000">
          <a:off x="2903732" y="3108525"/>
          <a:ext cx="289552" cy="34746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 rot="-5400000">
        <a:off x="2944270" y="3137480"/>
        <a:ext cx="208477" cy="202686"/>
      </dsp:txXfrm>
    </dsp:sp>
    <dsp:sp modelId="{6F2B50D6-1A30-41B7-ACE8-B64239B2681C}">
      <dsp:nvSpPr>
        <dsp:cNvPr id="0" name=""/>
        <dsp:cNvSpPr/>
      </dsp:nvSpPr>
      <dsp:spPr>
        <a:xfrm>
          <a:off x="1564239" y="3475292"/>
          <a:ext cx="2968538" cy="77214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Secondary impact</a:t>
          </a:r>
          <a:br>
            <a:rPr lang="en-GB" sz="1600" b="1" kern="1200" dirty="0"/>
          </a:br>
          <a:r>
            <a:rPr lang="en-GB" sz="1600" kern="1200" dirty="0"/>
            <a:t>Emergency response delays</a:t>
          </a:r>
        </a:p>
      </dsp:txBody>
      <dsp:txXfrm>
        <a:off x="1586854" y="3497907"/>
        <a:ext cx="2923308" cy="726910"/>
      </dsp:txXfrm>
    </dsp:sp>
    <dsp:sp modelId="{4CFB0C37-2637-4A7A-8081-D575EA8D5B96}">
      <dsp:nvSpPr>
        <dsp:cNvPr id="0" name=""/>
        <dsp:cNvSpPr/>
      </dsp:nvSpPr>
      <dsp:spPr>
        <a:xfrm rot="5400000">
          <a:off x="2903732" y="4266736"/>
          <a:ext cx="289552" cy="34746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 rot="-5400000">
        <a:off x="2944270" y="4295691"/>
        <a:ext cx="208477" cy="202686"/>
      </dsp:txXfrm>
    </dsp:sp>
    <dsp:sp modelId="{CEDBF128-4E4D-401F-9BE5-C3A4267D7B7D}">
      <dsp:nvSpPr>
        <dsp:cNvPr id="0" name=""/>
        <dsp:cNvSpPr/>
      </dsp:nvSpPr>
      <dsp:spPr>
        <a:xfrm>
          <a:off x="1564239" y="4633503"/>
          <a:ext cx="2968538" cy="77214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System-level</a:t>
          </a:r>
          <a:br>
            <a:rPr lang="en-GB" sz="1600" kern="1200" dirty="0"/>
          </a:br>
          <a:r>
            <a:rPr lang="en-GB" sz="1600" kern="1200" dirty="0"/>
            <a:t>Economic + social disruption</a:t>
          </a:r>
        </a:p>
      </dsp:txBody>
      <dsp:txXfrm>
        <a:off x="1586854" y="4656118"/>
        <a:ext cx="2923308" cy="7269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0B968-0A39-440B-B5FD-3CC2D46DBDE8}">
      <dsp:nvSpPr>
        <dsp:cNvPr id="0" name=""/>
        <dsp:cNvSpPr/>
      </dsp:nvSpPr>
      <dsp:spPr>
        <a:xfrm>
          <a:off x="2391239" y="1993305"/>
          <a:ext cx="1516720" cy="151672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CEI</a:t>
          </a:r>
        </a:p>
      </dsp:txBody>
      <dsp:txXfrm>
        <a:off x="2613358" y="2215424"/>
        <a:ext cx="1072482" cy="1072482"/>
      </dsp:txXfrm>
    </dsp:sp>
    <dsp:sp modelId="{045B68DF-2145-441F-B025-730878F8BAF6}">
      <dsp:nvSpPr>
        <dsp:cNvPr id="0" name=""/>
        <dsp:cNvSpPr/>
      </dsp:nvSpPr>
      <dsp:spPr>
        <a:xfrm rot="16200000">
          <a:off x="2921003" y="1743038"/>
          <a:ext cx="457193" cy="43340"/>
        </a:xfrm>
        <a:custGeom>
          <a:avLst/>
          <a:gdLst/>
          <a:ahLst/>
          <a:cxnLst/>
          <a:rect l="0" t="0" r="0" b="0"/>
          <a:pathLst>
            <a:path>
              <a:moveTo>
                <a:pt x="0" y="21670"/>
              </a:moveTo>
              <a:lnTo>
                <a:pt x="457193" y="21670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138170" y="1753279"/>
        <a:ext cx="22859" cy="22859"/>
      </dsp:txXfrm>
    </dsp:sp>
    <dsp:sp modelId="{CE333A85-B119-43E8-B8BA-E30B5AF02927}">
      <dsp:nvSpPr>
        <dsp:cNvPr id="0" name=""/>
        <dsp:cNvSpPr/>
      </dsp:nvSpPr>
      <dsp:spPr>
        <a:xfrm>
          <a:off x="2391239" y="19391"/>
          <a:ext cx="1516720" cy="151672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Operators/</a:t>
          </a:r>
          <a:br>
            <a:rPr lang="en-GB" sz="1400" kern="1200" dirty="0"/>
          </a:br>
          <a:r>
            <a:rPr lang="en-GB" sz="1400" kern="1200" dirty="0"/>
            <a:t>utilities</a:t>
          </a:r>
        </a:p>
      </dsp:txBody>
      <dsp:txXfrm>
        <a:off x="2613358" y="241510"/>
        <a:ext cx="1072482" cy="1072482"/>
      </dsp:txXfrm>
    </dsp:sp>
    <dsp:sp modelId="{8B3907DC-F1BD-4085-A135-3C5EE7AE31B4}">
      <dsp:nvSpPr>
        <dsp:cNvPr id="0" name=""/>
        <dsp:cNvSpPr/>
      </dsp:nvSpPr>
      <dsp:spPr>
        <a:xfrm rot="20520000">
          <a:off x="3859655" y="2425009"/>
          <a:ext cx="457193" cy="43340"/>
        </a:xfrm>
        <a:custGeom>
          <a:avLst/>
          <a:gdLst/>
          <a:ahLst/>
          <a:cxnLst/>
          <a:rect l="0" t="0" r="0" b="0"/>
          <a:pathLst>
            <a:path>
              <a:moveTo>
                <a:pt x="0" y="21670"/>
              </a:moveTo>
              <a:lnTo>
                <a:pt x="457193" y="21670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076822" y="2435249"/>
        <a:ext cx="22859" cy="22859"/>
      </dsp:txXfrm>
    </dsp:sp>
    <dsp:sp modelId="{FB692875-A4D9-4BA9-BFF3-1FECA0ADC392}">
      <dsp:nvSpPr>
        <dsp:cNvPr id="0" name=""/>
        <dsp:cNvSpPr/>
      </dsp:nvSpPr>
      <dsp:spPr>
        <a:xfrm>
          <a:off x="4268543" y="1383332"/>
          <a:ext cx="1516720" cy="151672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Regulators</a:t>
          </a:r>
        </a:p>
      </dsp:txBody>
      <dsp:txXfrm>
        <a:off x="4490662" y="1605451"/>
        <a:ext cx="1072482" cy="1072482"/>
      </dsp:txXfrm>
    </dsp:sp>
    <dsp:sp modelId="{5CDECE40-F44E-4BF3-82F5-AD543FA57E3F}">
      <dsp:nvSpPr>
        <dsp:cNvPr id="0" name=""/>
        <dsp:cNvSpPr/>
      </dsp:nvSpPr>
      <dsp:spPr>
        <a:xfrm rot="3240000">
          <a:off x="3501122" y="3528460"/>
          <a:ext cx="457193" cy="43340"/>
        </a:xfrm>
        <a:custGeom>
          <a:avLst/>
          <a:gdLst/>
          <a:ahLst/>
          <a:cxnLst/>
          <a:rect l="0" t="0" r="0" b="0"/>
          <a:pathLst>
            <a:path>
              <a:moveTo>
                <a:pt x="0" y="21670"/>
              </a:moveTo>
              <a:lnTo>
                <a:pt x="457193" y="21670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718289" y="3538701"/>
        <a:ext cx="22859" cy="22859"/>
      </dsp:txXfrm>
    </dsp:sp>
    <dsp:sp modelId="{507D2BF4-F635-4587-A237-A1D2A514351E}">
      <dsp:nvSpPr>
        <dsp:cNvPr id="0" name=""/>
        <dsp:cNvSpPr/>
      </dsp:nvSpPr>
      <dsp:spPr>
        <a:xfrm>
          <a:off x="3551477" y="3590235"/>
          <a:ext cx="1516720" cy="151672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Government</a:t>
          </a:r>
          <a:br>
            <a:rPr lang="en-GB" sz="1400" kern="1200" dirty="0"/>
          </a:br>
          <a:r>
            <a:rPr lang="en-GB" sz="1400" kern="1200" dirty="0"/>
            <a:t>/CERTs</a:t>
          </a:r>
        </a:p>
      </dsp:txBody>
      <dsp:txXfrm>
        <a:off x="3773596" y="3812354"/>
        <a:ext cx="1072482" cy="1072482"/>
      </dsp:txXfrm>
    </dsp:sp>
    <dsp:sp modelId="{3DB86425-AE9D-40F2-B3BD-042E3356A476}">
      <dsp:nvSpPr>
        <dsp:cNvPr id="0" name=""/>
        <dsp:cNvSpPr/>
      </dsp:nvSpPr>
      <dsp:spPr>
        <a:xfrm rot="7560000">
          <a:off x="2340884" y="3528460"/>
          <a:ext cx="457193" cy="43340"/>
        </a:xfrm>
        <a:custGeom>
          <a:avLst/>
          <a:gdLst/>
          <a:ahLst/>
          <a:cxnLst/>
          <a:rect l="0" t="0" r="0" b="0"/>
          <a:pathLst>
            <a:path>
              <a:moveTo>
                <a:pt x="0" y="21670"/>
              </a:moveTo>
              <a:lnTo>
                <a:pt x="457193" y="21670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2558051" y="3538701"/>
        <a:ext cx="22859" cy="22859"/>
      </dsp:txXfrm>
    </dsp:sp>
    <dsp:sp modelId="{589EDFA7-2538-4DBC-AD3F-044D1A11384D}">
      <dsp:nvSpPr>
        <dsp:cNvPr id="0" name=""/>
        <dsp:cNvSpPr/>
      </dsp:nvSpPr>
      <dsp:spPr>
        <a:xfrm>
          <a:off x="1231002" y="3590235"/>
          <a:ext cx="1516720" cy="151672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Vendors/</a:t>
          </a:r>
          <a:br>
            <a:rPr lang="en-GB" sz="1400" kern="1200" dirty="0"/>
          </a:br>
          <a:r>
            <a:rPr lang="en-GB" sz="1400" kern="1200" dirty="0"/>
            <a:t>Suppliers</a:t>
          </a:r>
        </a:p>
      </dsp:txBody>
      <dsp:txXfrm>
        <a:off x="1453121" y="3812354"/>
        <a:ext cx="1072482" cy="1072482"/>
      </dsp:txXfrm>
    </dsp:sp>
    <dsp:sp modelId="{548D8EB8-D0F7-423B-B9D7-8304AF1431D7}">
      <dsp:nvSpPr>
        <dsp:cNvPr id="0" name=""/>
        <dsp:cNvSpPr/>
      </dsp:nvSpPr>
      <dsp:spPr>
        <a:xfrm rot="11880000">
          <a:off x="1982351" y="2425009"/>
          <a:ext cx="457193" cy="43340"/>
        </a:xfrm>
        <a:custGeom>
          <a:avLst/>
          <a:gdLst/>
          <a:ahLst/>
          <a:cxnLst/>
          <a:rect l="0" t="0" r="0" b="0"/>
          <a:pathLst>
            <a:path>
              <a:moveTo>
                <a:pt x="0" y="21670"/>
              </a:moveTo>
              <a:lnTo>
                <a:pt x="457193" y="21670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2199518" y="2435249"/>
        <a:ext cx="22859" cy="22859"/>
      </dsp:txXfrm>
    </dsp:sp>
    <dsp:sp modelId="{CAF78728-6FEA-4746-B102-E54328F0A19B}">
      <dsp:nvSpPr>
        <dsp:cNvPr id="0" name=""/>
        <dsp:cNvSpPr/>
      </dsp:nvSpPr>
      <dsp:spPr>
        <a:xfrm>
          <a:off x="513935" y="1383332"/>
          <a:ext cx="1516720" cy="151672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Society/</a:t>
          </a:r>
          <a:br>
            <a:rPr lang="en-GB" sz="1400" kern="1200" dirty="0"/>
          </a:br>
          <a:r>
            <a:rPr lang="en-GB" sz="1400" kern="1200" dirty="0"/>
            <a:t>End-users</a:t>
          </a:r>
        </a:p>
      </dsp:txBody>
      <dsp:txXfrm>
        <a:off x="736054" y="1605451"/>
        <a:ext cx="1072482" cy="107248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409E0-FF30-4B99-9723-61BFCA0F89A1}">
      <dsp:nvSpPr>
        <dsp:cNvPr id="0" name=""/>
        <dsp:cNvSpPr/>
      </dsp:nvSpPr>
      <dsp:spPr>
        <a:xfrm>
          <a:off x="1565266" y="1712"/>
          <a:ext cx="2178067" cy="63687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Prevent</a:t>
          </a:r>
          <a:br>
            <a:rPr lang="en-GB" sz="1600" kern="1200" dirty="0"/>
          </a:br>
          <a:r>
            <a:rPr lang="en-GB" sz="1600" kern="1200" dirty="0"/>
            <a:t>Hardening</a:t>
          </a:r>
          <a:r>
            <a:rPr lang="en-GB" sz="1600" kern="1200"/>
            <a:t>, controls</a:t>
          </a:r>
          <a:endParaRPr lang="en-GB" sz="1600" kern="1200" dirty="0"/>
        </a:p>
      </dsp:txBody>
      <dsp:txXfrm>
        <a:off x="1583919" y="20365"/>
        <a:ext cx="2140761" cy="599570"/>
      </dsp:txXfrm>
    </dsp:sp>
    <dsp:sp modelId="{E663F531-7352-4367-A6AA-7B39EFE0F73C}">
      <dsp:nvSpPr>
        <dsp:cNvPr id="0" name=""/>
        <dsp:cNvSpPr/>
      </dsp:nvSpPr>
      <dsp:spPr>
        <a:xfrm rot="5400000">
          <a:off x="2534886" y="654510"/>
          <a:ext cx="238828" cy="28659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 rot="-5400000">
        <a:off x="2568322" y="678393"/>
        <a:ext cx="171956" cy="167180"/>
      </dsp:txXfrm>
    </dsp:sp>
    <dsp:sp modelId="{0E83BE83-2015-4ABF-A9E0-944588BF2D5C}">
      <dsp:nvSpPr>
        <dsp:cNvPr id="0" name=""/>
        <dsp:cNvSpPr/>
      </dsp:nvSpPr>
      <dsp:spPr>
        <a:xfrm>
          <a:off x="1565266" y="957026"/>
          <a:ext cx="2178067" cy="63687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Detect</a:t>
          </a:r>
          <a:br>
            <a:rPr lang="en-GB" sz="1600" b="1" kern="1200" dirty="0"/>
          </a:br>
          <a:r>
            <a:rPr lang="en-GB" sz="1600" b="0" kern="1200" dirty="0"/>
            <a:t>Monitoring, alerts</a:t>
          </a:r>
          <a:endParaRPr lang="en-GB" sz="1600" kern="1200" dirty="0"/>
        </a:p>
      </dsp:txBody>
      <dsp:txXfrm>
        <a:off x="1583919" y="975679"/>
        <a:ext cx="2140761" cy="599570"/>
      </dsp:txXfrm>
    </dsp:sp>
    <dsp:sp modelId="{6631F60A-FEEA-47A8-80C4-67BDAE4DF9B1}">
      <dsp:nvSpPr>
        <dsp:cNvPr id="0" name=""/>
        <dsp:cNvSpPr/>
      </dsp:nvSpPr>
      <dsp:spPr>
        <a:xfrm rot="5400000">
          <a:off x="2534886" y="1609824"/>
          <a:ext cx="238828" cy="28659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 rot="-5400000">
        <a:off x="2568322" y="1633707"/>
        <a:ext cx="171956" cy="167180"/>
      </dsp:txXfrm>
    </dsp:sp>
    <dsp:sp modelId="{06373F08-BB50-4771-93CB-E30A893ECD16}">
      <dsp:nvSpPr>
        <dsp:cNvPr id="0" name=""/>
        <dsp:cNvSpPr/>
      </dsp:nvSpPr>
      <dsp:spPr>
        <a:xfrm>
          <a:off x="1565266" y="1912341"/>
          <a:ext cx="2178067" cy="63687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Respond</a:t>
          </a:r>
          <a:br>
            <a:rPr lang="en-GB" sz="1600" kern="1200" dirty="0"/>
          </a:br>
          <a:r>
            <a:rPr lang="en-GB" sz="1600" kern="1200" dirty="0"/>
            <a:t>Contain, coordinate</a:t>
          </a:r>
        </a:p>
      </dsp:txBody>
      <dsp:txXfrm>
        <a:off x="1583919" y="1930994"/>
        <a:ext cx="2140761" cy="599570"/>
      </dsp:txXfrm>
    </dsp:sp>
    <dsp:sp modelId="{474B98F8-8300-4905-899F-F0CF91502FEA}">
      <dsp:nvSpPr>
        <dsp:cNvPr id="0" name=""/>
        <dsp:cNvSpPr/>
      </dsp:nvSpPr>
      <dsp:spPr>
        <a:xfrm rot="5400000">
          <a:off x="2534886" y="2565139"/>
          <a:ext cx="238828" cy="28659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 rot="-5400000">
        <a:off x="2568322" y="2589022"/>
        <a:ext cx="171956" cy="167180"/>
      </dsp:txXfrm>
    </dsp:sp>
    <dsp:sp modelId="{6F2B50D6-1A30-41B7-ACE8-B64239B2681C}">
      <dsp:nvSpPr>
        <dsp:cNvPr id="0" name=""/>
        <dsp:cNvSpPr/>
      </dsp:nvSpPr>
      <dsp:spPr>
        <a:xfrm>
          <a:off x="1565266" y="2867655"/>
          <a:ext cx="2178067" cy="63687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Recover</a:t>
          </a:r>
          <a:br>
            <a:rPr lang="en-GB" sz="1600" b="1" kern="1200" dirty="0"/>
          </a:br>
          <a:r>
            <a:rPr lang="en-GB" sz="1600" b="0" kern="1200" dirty="0"/>
            <a:t>Restore, validate</a:t>
          </a:r>
        </a:p>
      </dsp:txBody>
      <dsp:txXfrm>
        <a:off x="1583919" y="2886308"/>
        <a:ext cx="2140761" cy="59957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CEEFB4-0092-4A12-A6D3-A031CDFC9DF0}">
      <dsp:nvSpPr>
        <dsp:cNvPr id="0" name=""/>
        <dsp:cNvSpPr/>
      </dsp:nvSpPr>
      <dsp:spPr>
        <a:xfrm>
          <a:off x="0" y="525280"/>
          <a:ext cx="1460588" cy="87635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5000"/>
                <a:shade val="92000"/>
                <a:satMod val="130000"/>
              </a:schemeClr>
            </a:gs>
            <a:gs pos="45000">
              <a:schemeClr val="accent1">
                <a:tint val="60000"/>
                <a:shade val="99000"/>
                <a:satMod val="120000"/>
              </a:schemeClr>
            </a:gs>
            <a:gs pos="100000">
              <a:schemeClr val="accent1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T1</a:t>
          </a:r>
          <a:r>
            <a:rPr lang="en-GB" sz="1600" kern="1200" dirty="0"/>
            <a:t>: Foundations</a:t>
          </a:r>
        </a:p>
      </dsp:txBody>
      <dsp:txXfrm>
        <a:off x="25668" y="550948"/>
        <a:ext cx="1409252" cy="825017"/>
      </dsp:txXfrm>
    </dsp:sp>
    <dsp:sp modelId="{63EC72A1-8206-4DB5-BE51-F62978F909FC}">
      <dsp:nvSpPr>
        <dsp:cNvPr id="0" name=""/>
        <dsp:cNvSpPr/>
      </dsp:nvSpPr>
      <dsp:spPr>
        <a:xfrm>
          <a:off x="1606647" y="782343"/>
          <a:ext cx="309644" cy="36222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>
        <a:off x="1606647" y="854788"/>
        <a:ext cx="216751" cy="217336"/>
      </dsp:txXfrm>
    </dsp:sp>
    <dsp:sp modelId="{9D9E7B62-3369-4E52-B01C-F12D9EF38198}">
      <dsp:nvSpPr>
        <dsp:cNvPr id="0" name=""/>
        <dsp:cNvSpPr/>
      </dsp:nvSpPr>
      <dsp:spPr>
        <a:xfrm>
          <a:off x="2044824" y="525280"/>
          <a:ext cx="1460588" cy="87635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T2</a:t>
          </a:r>
          <a:r>
            <a:rPr lang="en-GB" sz="1600" kern="1200" dirty="0"/>
            <a:t>: Threats &amp; Risks</a:t>
          </a:r>
        </a:p>
      </dsp:txBody>
      <dsp:txXfrm>
        <a:off x="2070492" y="550948"/>
        <a:ext cx="1409252" cy="825017"/>
      </dsp:txXfrm>
    </dsp:sp>
    <dsp:sp modelId="{D3E0B0C3-1D90-4CF9-A271-AE73D8FCC75B}">
      <dsp:nvSpPr>
        <dsp:cNvPr id="0" name=""/>
        <dsp:cNvSpPr/>
      </dsp:nvSpPr>
      <dsp:spPr>
        <a:xfrm>
          <a:off x="3651472" y="782343"/>
          <a:ext cx="309644" cy="36222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>
        <a:off x="3651472" y="854788"/>
        <a:ext cx="216751" cy="217336"/>
      </dsp:txXfrm>
    </dsp:sp>
    <dsp:sp modelId="{F7B5E05C-7346-498F-91CD-E756FA3C5C3F}">
      <dsp:nvSpPr>
        <dsp:cNvPr id="0" name=""/>
        <dsp:cNvSpPr/>
      </dsp:nvSpPr>
      <dsp:spPr>
        <a:xfrm>
          <a:off x="4089648" y="525280"/>
          <a:ext cx="1460588" cy="87635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T3</a:t>
          </a:r>
          <a:r>
            <a:rPr lang="en-GB" sz="1600" kern="1200" dirty="0"/>
            <a:t>: Cascading</a:t>
          </a:r>
        </a:p>
      </dsp:txBody>
      <dsp:txXfrm>
        <a:off x="4115316" y="550948"/>
        <a:ext cx="1409252" cy="825017"/>
      </dsp:txXfrm>
    </dsp:sp>
    <dsp:sp modelId="{0E6206F9-A469-400C-A015-D79F6BAC6605}">
      <dsp:nvSpPr>
        <dsp:cNvPr id="0" name=""/>
        <dsp:cNvSpPr/>
      </dsp:nvSpPr>
      <dsp:spPr>
        <a:xfrm>
          <a:off x="5696296" y="782343"/>
          <a:ext cx="309644" cy="36222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>
        <a:off x="5696296" y="854788"/>
        <a:ext cx="216751" cy="217336"/>
      </dsp:txXfrm>
    </dsp:sp>
    <dsp:sp modelId="{DA13B0F7-7BE9-41E3-B1F8-975BBA5D5E3C}">
      <dsp:nvSpPr>
        <dsp:cNvPr id="0" name=""/>
        <dsp:cNvSpPr/>
      </dsp:nvSpPr>
      <dsp:spPr>
        <a:xfrm>
          <a:off x="6134473" y="525280"/>
          <a:ext cx="1460588" cy="87635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T4</a:t>
          </a:r>
          <a:r>
            <a:rPr lang="en-GB" sz="1600" kern="1200" dirty="0"/>
            <a:t>: Regulation</a:t>
          </a:r>
        </a:p>
      </dsp:txBody>
      <dsp:txXfrm>
        <a:off x="6160141" y="550948"/>
        <a:ext cx="1409252" cy="825017"/>
      </dsp:txXfrm>
    </dsp:sp>
    <dsp:sp modelId="{6869DE5C-EB73-426A-87FB-806A6BD93E10}">
      <dsp:nvSpPr>
        <dsp:cNvPr id="0" name=""/>
        <dsp:cNvSpPr/>
      </dsp:nvSpPr>
      <dsp:spPr>
        <a:xfrm>
          <a:off x="7741121" y="782343"/>
          <a:ext cx="309644" cy="36222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>
        <a:off x="7741121" y="854788"/>
        <a:ext cx="216751" cy="217336"/>
      </dsp:txXfrm>
    </dsp:sp>
    <dsp:sp modelId="{E70D9083-7C05-400A-870E-E6760D2DD4DB}">
      <dsp:nvSpPr>
        <dsp:cNvPr id="0" name=""/>
        <dsp:cNvSpPr/>
      </dsp:nvSpPr>
      <dsp:spPr>
        <a:xfrm>
          <a:off x="8179297" y="525280"/>
          <a:ext cx="1460588" cy="87635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T5</a:t>
          </a:r>
          <a:r>
            <a:rPr lang="en-GB" sz="1600" kern="1200" dirty="0"/>
            <a:t>: Resilience</a:t>
          </a:r>
        </a:p>
      </dsp:txBody>
      <dsp:txXfrm>
        <a:off x="8204965" y="550948"/>
        <a:ext cx="1409252" cy="825017"/>
      </dsp:txXfrm>
    </dsp:sp>
    <dsp:sp modelId="{BA89B05D-FD40-486E-8447-403E6375AF89}">
      <dsp:nvSpPr>
        <dsp:cNvPr id="0" name=""/>
        <dsp:cNvSpPr/>
      </dsp:nvSpPr>
      <dsp:spPr>
        <a:xfrm>
          <a:off x="9785945" y="782343"/>
          <a:ext cx="309644" cy="36222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>
        <a:off x="9785945" y="854788"/>
        <a:ext cx="216751" cy="217336"/>
      </dsp:txXfrm>
    </dsp:sp>
    <dsp:sp modelId="{965DC30C-62B6-4373-8654-8B516C4925A2}">
      <dsp:nvSpPr>
        <dsp:cNvPr id="0" name=""/>
        <dsp:cNvSpPr/>
      </dsp:nvSpPr>
      <dsp:spPr>
        <a:xfrm>
          <a:off x="10224122" y="525280"/>
          <a:ext cx="1460588" cy="87635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T6</a:t>
          </a:r>
          <a:r>
            <a:rPr lang="en-GB" sz="1600" kern="1200" dirty="0"/>
            <a:t>: Ethics and Society</a:t>
          </a:r>
        </a:p>
      </dsp:txBody>
      <dsp:txXfrm>
        <a:off x="10249790" y="550948"/>
        <a:ext cx="1409252" cy="8250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169671B-947A-44A3-A764-A91E66D469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4B23CC-4610-41C4-A0CF-67A30700C4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299BE-0F96-4D8C-8AC3-AFAE1A841C66}" type="datetimeFigureOut">
              <a:rPr lang="en-US" smtClean="0"/>
              <a:t>1/5/2026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94FC55-2324-40BC-8420-15EC835D95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3EC604-E5A5-4A58-AC5A-211F83D37C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B048B-0EBA-466F-928F-37073F3BFB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507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692AC-01A2-4EFF-966B-504F28E82D7A}" type="datetimeFigureOut">
              <a:rPr lang="en-US" noProof="0" smtClean="0"/>
              <a:t>1/5/2026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D498D-6977-40EC-8E5E-7EB644D5E759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2264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87111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20C990-20E3-9124-CCDB-5DBC03531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A40400-6972-2A64-AADB-67073FA184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EA39BE-DCBD-F34D-5211-4675F1A2E5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/>
              <a:t>Decentralisation improves resilience but increases complexity.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4534E4-402E-9E21-3B8C-41A215C2EC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017748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D519BC-1E29-8909-D509-FB80D9482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30EC0D-E191-4462-A26C-027F1626BE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ED8499-DDFB-E4C2-D82B-B3166FF909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Stress that cybersecurity becomes </a:t>
            </a:r>
            <a:r>
              <a:rPr lang="en-US" sz="1800" b="1" dirty="0"/>
              <a:t>operational risk</a:t>
            </a:r>
            <a:r>
              <a:rPr lang="en-US" sz="1800" dirty="0"/>
              <a:t>, not IT risk.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259A62-E1D0-6475-A4B0-03294B4BED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23743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328485-AB7C-8E94-C9DB-AD225D3E0F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7120CB-EBCC-F6E1-BBED-278A5538F9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F56281-6425-8ECD-103F-E909F5BABF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Why this convergence breaks traditional security assumptions.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BAE56-FD35-8E32-CDCC-46A9917BAA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830036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134FCA-937E-D8AC-0A11-BBE7E075FB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2DBF8B-2A77-016A-8E74-4DA70882FB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47567B-5587-3A1A-22B6-18514805FB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8D0344-8FBE-5434-B68C-F9920C9A3A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101036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A7E411-C6E3-7137-FFF7-91AC564E3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17FB09-9677-581D-2556-1C627C5374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DD7E00-6B99-B360-30E9-E021F301E3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Why patching or rebooting is often impossible in OT.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7E087A-3CC1-683B-F702-BD3C42D1EE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483506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60676E-48E4-6750-A254-D9FD24958C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00933A-2A4A-FED0-5E27-68A76F3D57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914ACF-5E7E-5967-1E5F-3219A6BAF4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noProof="0" dirty="0"/>
              <a:t>Emphasise how CEI flips classic IT security thinking.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13F399-62D0-F22A-4C8C-3AAD1F13B3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663711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C42943-4E3E-8A1E-4F9F-D2145352A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D8241A-84BD-6394-DC6D-71E446A2EB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832E97-F547-C92F-269C-6141BA547E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Attacks are rarely purely cyber or physical anymore.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D002E8-07AE-BDDA-2676-50FEE5E1CC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274015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E1ABAC-098F-B316-8BCC-3E4723A524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3ED39B-FB67-6FC6-60E4-1B86BE911D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9CED04-8586-A788-F988-61FCE9FA68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Many attacks exploit </a:t>
            </a:r>
            <a:r>
              <a:rPr lang="en-US" sz="1800" i="1" dirty="0"/>
              <a:t>misconfiguration</a:t>
            </a:r>
            <a:r>
              <a:rPr lang="en-US" sz="1800" dirty="0"/>
              <a:t>, not zero-days.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BC04F9-F5A7-6113-F094-0C1EE19C69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645720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4173C9-7942-AA3C-B101-7057CCF342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DECCF7-F362-47AC-D10E-E260BD0B03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9294B8-8C87-5308-DAF0-A1E14B553C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/>
              <a:t>Physical access often enables cyber compromise.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95A548-3AE0-189C-345E-8B2438E250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402047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2B44A5-C572-3FB4-52DB-1927A4BA84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6918A8-7380-9481-E3F9-001CADB684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4B59F3-FEF7-85DB-877A-EB40D5789E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Protecting energy protects </a:t>
            </a:r>
            <a:r>
              <a:rPr lang="en-US" sz="1800" i="1" dirty="0"/>
              <a:t>everything else</a:t>
            </a:r>
            <a:r>
              <a:rPr lang="en-US" sz="18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F2A7A9-9A4A-D5FD-5EE3-495C8DB31A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83617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600559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2B44A5-C572-3FB4-52DB-1927A4BA84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6918A8-7380-9481-E3F9-001CADB684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4B59F3-FEF7-85DB-877A-EB40D5789E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Some dependencies are hidden and only appear during crises.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F2A7A9-9A4A-D5FD-5EE3-495C8DB31A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836170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726AD4-3A29-46F8-D30E-4448EEF56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0A20CC-A1D5-69B7-FB5F-512C8EC6CD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D67A95-DC41-3E5C-4D3C-7C1888999F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/>
              <a:t>Stress non-linearity: small events → large consequences.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6A200A-1726-9D4D-ED89-2CA8444FF9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033240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49B543-54E2-6253-85D6-9C1F1D89AC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90F7BB-7568-DF76-65E9-650D16D515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B7AE56-7148-8F00-3DE6-1558524E80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CEI incidents quickly become national security issues.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EAC62A-F12C-184D-97D4-57A7737535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726108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09BD6D-C5E3-3ACC-850B-2860BEACB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5F9300-3266-8C15-74AE-04ED1377B8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1B00D8-1AC7-1E56-AF26-E8C8DAF3C2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Highlight coordination challenges and conflicting incentives.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6A5032-6A2D-1B4A-6B7A-9F6BAC61DE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486791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3125F8-69BA-D997-0D48-BB068DC268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C3010F-2F44-509C-C4E9-BCA81C7024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1863F4-C818-6175-F13B-27D7CC51B8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Prepare students for later resilience-focused topics.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8C0D4F-C2B6-1AA9-109B-DA61AA1D7A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739515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F8E2D9-8D91-1ADC-C1BE-F3994701FF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0BFD5B-2DFA-70F9-2183-94E2831144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E6AA76-684A-5CF1-DA81-12BB9EAF8B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CEI security progress is slow but critical.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C264F7-065C-9B50-61EE-FC1E97775B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128263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22D573-CDF5-6907-4A10-D7E931144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041BD1-67F6-9420-6BF7-550431DD23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9776E7-B35A-7D06-2D17-9D2626602A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Reinforce that CEI security is not only for engineers.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EC1232-0A1A-2E55-5218-20A8C97976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392217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9D1F56-084E-2E1A-4E77-E7863D9491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6BBD7A-C636-0656-0EBA-1FB46AE9E5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E8312A-88CA-2485-7F8B-85745024F0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Explain how each topic builds logically on this one.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D2B96B-865D-0978-CC85-AF5124E1FB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742917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301653-9201-0ADB-8804-391BADC852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4052CF-8007-6097-4018-5DD5BB9672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BF6CE7-D5BF-A949-5CEF-E8878E4797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Reinforce systems thinking and critical impact awareness.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0EEE82-EF98-0BA4-AB4F-CA4A7345DE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37572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This topic establishes the </a:t>
            </a:r>
            <a:r>
              <a:rPr lang="en-US" sz="1800" i="1" dirty="0"/>
              <a:t>mental model</a:t>
            </a:r>
            <a:r>
              <a:rPr lang="en-US" sz="1800" dirty="0"/>
              <a:t> needed for the entire course. Students should leave this lecture thinking in terms of </a:t>
            </a:r>
            <a:r>
              <a:rPr lang="en-US" sz="1800" b="1" dirty="0"/>
              <a:t>systems, dependencies, and impact</a:t>
            </a:r>
            <a:r>
              <a:rPr lang="en-US" sz="1800" dirty="0"/>
              <a:t>, not just vulnerabilities.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13310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Stress that security decisions depend on what governments and operators </a:t>
            </a:r>
            <a:r>
              <a:rPr lang="en-US" sz="1800" i="1" dirty="0"/>
              <a:t>classify</a:t>
            </a:r>
            <a:r>
              <a:rPr lang="en-US" sz="1800" dirty="0"/>
              <a:t> as critical.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2549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00CCC-495C-7089-32EE-97B942450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F140AB-F8FA-CA43-20A3-3A58B4A042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D4EC82-478E-71BC-EC91-A2147D7641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err="1"/>
              <a:t>Emphasise</a:t>
            </a:r>
            <a:r>
              <a:rPr lang="en-US" sz="1800" dirty="0"/>
              <a:t> impact, not technology. A system is critical </a:t>
            </a:r>
            <a:r>
              <a:rPr lang="en-US" sz="1800" i="1" dirty="0"/>
              <a:t>because of consequences</a:t>
            </a:r>
            <a:r>
              <a:rPr lang="en-US" sz="1800" dirty="0"/>
              <a:t>, not because it is complex.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B16761-4A8C-CD88-3E4F-01F6905574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00700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0575C5-2A5A-B93C-82EF-FA28D61B9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9DDF70-8E00-CE6F-E636-E93151858F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D50C40-6ADF-A6C7-6440-60A3205EDD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These sectors form a </a:t>
            </a:r>
            <a:r>
              <a:rPr lang="en-US" sz="1800" b="1" dirty="0"/>
              <a:t>mutually dependent ecosystem</a:t>
            </a:r>
            <a:r>
              <a:rPr lang="en-US" sz="1800" dirty="0"/>
              <a:t>, not independent silos.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384C4-80B4-7089-D41A-5BA79F0831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95954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A1B16D-1AF2-D6DB-B1CD-34AD10C59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B34807-31EF-7BF7-DCBE-CBB1231A95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7BA6CE-C1A5-0100-36E1-FAF23CC1ED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Simple example: no electricity → no telecom → no emergency response.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0E5912-20D4-2D6D-292C-8873881C03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65413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684001-8060-B548-2B03-2065D6FD7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9FD9E7-5643-55C9-F3B8-2359BA0402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C11234-88B8-9F17-DD18-3BA0B91E24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CEI is </a:t>
            </a:r>
            <a:r>
              <a:rPr lang="en-US" sz="1800" b="1" dirty="0"/>
              <a:t>cyber-physical by design</a:t>
            </a:r>
            <a:r>
              <a:rPr lang="en-US" sz="1800" dirty="0"/>
              <a:t>, not by accident.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DACAF-D72E-615A-9CC0-5698D2AAC1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858370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BA77F-1995-7B5D-88DD-71D7C4318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D86EC6-1A64-163F-108A-FB45CA9962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2B7736-1E4F-554A-BFCF-6DFD0A1DA3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Security must cover </a:t>
            </a:r>
            <a:r>
              <a:rPr lang="en-US" sz="1800" i="1" dirty="0"/>
              <a:t>end-to-end</a:t>
            </a:r>
            <a:r>
              <a:rPr lang="en-US" sz="1800" dirty="0"/>
              <a:t>, not isolated components.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709FE-3006-8BE4-3E03-1A2C4FAB09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955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7FAC3601-9744-9840-0229-E000CCFBE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32131" y="-30007"/>
            <a:ext cx="6064493" cy="68798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19890" y="723440"/>
            <a:ext cx="4323426" cy="2579052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-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28152" y="5248834"/>
            <a:ext cx="4323426" cy="1008925"/>
          </a:xfrm>
        </p:spPr>
        <p:txBody>
          <a:bodyPr lIns="91440" rIns="9144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cap="all" spc="1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9274" y="3373515"/>
            <a:ext cx="4323426" cy="1008926"/>
          </a:xfrm>
        </p:spPr>
        <p:txBody>
          <a:bodyPr lIns="91440" rIns="91440">
            <a:noAutofit/>
          </a:bodyPr>
          <a:lstStyle>
            <a:lvl1pPr marL="0" indent="0">
              <a:buNone/>
              <a:defRPr sz="6000" b="1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###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ADF7228-F4CB-A1B9-79EA-632405316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4559556" y="-10665"/>
            <a:ext cx="1930144" cy="687729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164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533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372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760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19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226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CD5142E-2E7B-1488-E5DB-290186766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82569" y="2242"/>
            <a:ext cx="6806909" cy="6862481"/>
            <a:chOff x="5382569" y="2242"/>
            <a:chExt cx="6806909" cy="6862481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2299C1B-36CA-1E4A-2BE2-A212B68067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40328" y="2242"/>
              <a:ext cx="6049150" cy="6862481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37875AA7-8584-C85D-D920-B6F361221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5382569" y="5060315"/>
              <a:ext cx="927943" cy="180130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70326" y="1679216"/>
            <a:ext cx="4786877" cy="151831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1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title 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9499" y="-2236"/>
            <a:ext cx="6814124" cy="687109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6814124"/>
              <a:gd name="connsiteY0" fmla="*/ 0 h 6897807"/>
              <a:gd name="connsiteX1" fmla="*/ 6814124 w 6814124"/>
              <a:gd name="connsiteY1" fmla="*/ 9870 h 6897807"/>
              <a:gd name="connsiteX2" fmla="*/ 6063554 w 6814124"/>
              <a:gd name="connsiteY2" fmla="*/ 2785785 h 6897807"/>
              <a:gd name="connsiteX3" fmla="*/ 5827334 w 6814124"/>
              <a:gd name="connsiteY3" fmla="*/ 2972475 h 6897807"/>
              <a:gd name="connsiteX4" fmla="*/ 5728274 w 6814124"/>
              <a:gd name="connsiteY4" fmla="*/ 2701965 h 6897807"/>
              <a:gd name="connsiteX5" fmla="*/ 5953064 w 6814124"/>
              <a:gd name="connsiteY5" fmla="*/ 1856145 h 6897807"/>
              <a:gd name="connsiteX6" fmla="*/ 5846384 w 6814124"/>
              <a:gd name="connsiteY6" fmla="*/ 1581825 h 6897807"/>
              <a:gd name="connsiteX7" fmla="*/ 5629214 w 6814124"/>
              <a:gd name="connsiteY7" fmla="*/ 1779945 h 6897807"/>
              <a:gd name="connsiteX8" fmla="*/ 4867214 w 6814124"/>
              <a:gd name="connsiteY8" fmla="*/ 4698405 h 6897807"/>
              <a:gd name="connsiteX9" fmla="*/ 4966274 w 6814124"/>
              <a:gd name="connsiteY9" fmla="*/ 4915575 h 6897807"/>
              <a:gd name="connsiteX10" fmla="*/ 5187254 w 6814124"/>
              <a:gd name="connsiteY10" fmla="*/ 4766985 h 6897807"/>
              <a:gd name="connsiteX11" fmla="*/ 5431094 w 6814124"/>
              <a:gd name="connsiteY11" fmla="*/ 3852585 h 6897807"/>
              <a:gd name="connsiteX12" fmla="*/ 5659694 w 6814124"/>
              <a:gd name="connsiteY12" fmla="*/ 3723045 h 6897807"/>
              <a:gd name="connsiteX13" fmla="*/ 5758754 w 6814124"/>
              <a:gd name="connsiteY13" fmla="*/ 3936405 h 6897807"/>
              <a:gd name="connsiteX14" fmla="*/ 5002015 w 6814124"/>
              <a:gd name="connsiteY14" fmla="*/ 6897807 h 6897807"/>
              <a:gd name="connsiteX15" fmla="*/ 973394 w 6814124"/>
              <a:gd name="connsiteY15" fmla="*/ 6886921 h 6897807"/>
              <a:gd name="connsiteX16" fmla="*/ 0 w 6814124"/>
              <a:gd name="connsiteY16" fmla="*/ 0 h 6897807"/>
              <a:gd name="connsiteX0" fmla="*/ 0 w 6814124"/>
              <a:gd name="connsiteY0" fmla="*/ 0 h 6897807"/>
              <a:gd name="connsiteX1" fmla="*/ 6814124 w 6814124"/>
              <a:gd name="connsiteY1" fmla="*/ 9870 h 6897807"/>
              <a:gd name="connsiteX2" fmla="*/ 6063554 w 6814124"/>
              <a:gd name="connsiteY2" fmla="*/ 2785785 h 6897807"/>
              <a:gd name="connsiteX3" fmla="*/ 5827334 w 6814124"/>
              <a:gd name="connsiteY3" fmla="*/ 2972475 h 6897807"/>
              <a:gd name="connsiteX4" fmla="*/ 5728274 w 6814124"/>
              <a:gd name="connsiteY4" fmla="*/ 2701965 h 6897807"/>
              <a:gd name="connsiteX5" fmla="*/ 5953064 w 6814124"/>
              <a:gd name="connsiteY5" fmla="*/ 1856145 h 6897807"/>
              <a:gd name="connsiteX6" fmla="*/ 5846384 w 6814124"/>
              <a:gd name="connsiteY6" fmla="*/ 1581825 h 6897807"/>
              <a:gd name="connsiteX7" fmla="*/ 5629214 w 6814124"/>
              <a:gd name="connsiteY7" fmla="*/ 1779945 h 6897807"/>
              <a:gd name="connsiteX8" fmla="*/ 4867214 w 6814124"/>
              <a:gd name="connsiteY8" fmla="*/ 4698405 h 6897807"/>
              <a:gd name="connsiteX9" fmla="*/ 4966274 w 6814124"/>
              <a:gd name="connsiteY9" fmla="*/ 4915575 h 6897807"/>
              <a:gd name="connsiteX10" fmla="*/ 5187254 w 6814124"/>
              <a:gd name="connsiteY10" fmla="*/ 4766985 h 6897807"/>
              <a:gd name="connsiteX11" fmla="*/ 5431094 w 6814124"/>
              <a:gd name="connsiteY11" fmla="*/ 3852585 h 6897807"/>
              <a:gd name="connsiteX12" fmla="*/ 5659694 w 6814124"/>
              <a:gd name="connsiteY12" fmla="*/ 3723045 h 6897807"/>
              <a:gd name="connsiteX13" fmla="*/ 5758754 w 6814124"/>
              <a:gd name="connsiteY13" fmla="*/ 3936405 h 6897807"/>
              <a:gd name="connsiteX14" fmla="*/ 5002015 w 6814124"/>
              <a:gd name="connsiteY14" fmla="*/ 6897807 h 6897807"/>
              <a:gd name="connsiteX15" fmla="*/ 973394 w 6814124"/>
              <a:gd name="connsiteY15" fmla="*/ 6886921 h 6897807"/>
              <a:gd name="connsiteX16" fmla="*/ 0 w 6814124"/>
              <a:gd name="connsiteY16" fmla="*/ 0 h 6897807"/>
              <a:gd name="connsiteX0" fmla="*/ 0 w 6814124"/>
              <a:gd name="connsiteY0" fmla="*/ 0 h 6887938"/>
              <a:gd name="connsiteX1" fmla="*/ 6814124 w 6814124"/>
              <a:gd name="connsiteY1" fmla="*/ 1 h 6887938"/>
              <a:gd name="connsiteX2" fmla="*/ 6063554 w 6814124"/>
              <a:gd name="connsiteY2" fmla="*/ 2775916 h 6887938"/>
              <a:gd name="connsiteX3" fmla="*/ 5827334 w 6814124"/>
              <a:gd name="connsiteY3" fmla="*/ 2962606 h 6887938"/>
              <a:gd name="connsiteX4" fmla="*/ 5728274 w 6814124"/>
              <a:gd name="connsiteY4" fmla="*/ 2692096 h 6887938"/>
              <a:gd name="connsiteX5" fmla="*/ 5953064 w 6814124"/>
              <a:gd name="connsiteY5" fmla="*/ 1846276 h 6887938"/>
              <a:gd name="connsiteX6" fmla="*/ 5846384 w 6814124"/>
              <a:gd name="connsiteY6" fmla="*/ 1571956 h 6887938"/>
              <a:gd name="connsiteX7" fmla="*/ 5629214 w 6814124"/>
              <a:gd name="connsiteY7" fmla="*/ 1770076 h 6887938"/>
              <a:gd name="connsiteX8" fmla="*/ 4867214 w 6814124"/>
              <a:gd name="connsiteY8" fmla="*/ 4688536 h 6887938"/>
              <a:gd name="connsiteX9" fmla="*/ 4966274 w 6814124"/>
              <a:gd name="connsiteY9" fmla="*/ 4905706 h 6887938"/>
              <a:gd name="connsiteX10" fmla="*/ 5187254 w 6814124"/>
              <a:gd name="connsiteY10" fmla="*/ 4757116 h 6887938"/>
              <a:gd name="connsiteX11" fmla="*/ 5431094 w 6814124"/>
              <a:gd name="connsiteY11" fmla="*/ 3842716 h 6887938"/>
              <a:gd name="connsiteX12" fmla="*/ 5659694 w 6814124"/>
              <a:gd name="connsiteY12" fmla="*/ 3713176 h 6887938"/>
              <a:gd name="connsiteX13" fmla="*/ 5758754 w 6814124"/>
              <a:gd name="connsiteY13" fmla="*/ 3926536 h 6887938"/>
              <a:gd name="connsiteX14" fmla="*/ 5002015 w 6814124"/>
              <a:gd name="connsiteY14" fmla="*/ 6887938 h 6887938"/>
              <a:gd name="connsiteX15" fmla="*/ 973394 w 6814124"/>
              <a:gd name="connsiteY15" fmla="*/ 6877052 h 6887938"/>
              <a:gd name="connsiteX16" fmla="*/ 0 w 6814124"/>
              <a:gd name="connsiteY16" fmla="*/ 0 h 6887938"/>
              <a:gd name="connsiteX0" fmla="*/ 0 w 6814124"/>
              <a:gd name="connsiteY0" fmla="*/ 0 h 6887938"/>
              <a:gd name="connsiteX1" fmla="*/ 6814124 w 6814124"/>
              <a:gd name="connsiteY1" fmla="*/ 1 h 6887938"/>
              <a:gd name="connsiteX2" fmla="*/ 6063554 w 6814124"/>
              <a:gd name="connsiteY2" fmla="*/ 2775916 h 6887938"/>
              <a:gd name="connsiteX3" fmla="*/ 5827334 w 6814124"/>
              <a:gd name="connsiteY3" fmla="*/ 2962606 h 6887938"/>
              <a:gd name="connsiteX4" fmla="*/ 5728274 w 6814124"/>
              <a:gd name="connsiteY4" fmla="*/ 2692096 h 6887938"/>
              <a:gd name="connsiteX5" fmla="*/ 5953064 w 6814124"/>
              <a:gd name="connsiteY5" fmla="*/ 1846276 h 6887938"/>
              <a:gd name="connsiteX6" fmla="*/ 5846384 w 6814124"/>
              <a:gd name="connsiteY6" fmla="*/ 1571956 h 6887938"/>
              <a:gd name="connsiteX7" fmla="*/ 5629214 w 6814124"/>
              <a:gd name="connsiteY7" fmla="*/ 1770076 h 6887938"/>
              <a:gd name="connsiteX8" fmla="*/ 4867214 w 6814124"/>
              <a:gd name="connsiteY8" fmla="*/ 4688536 h 6887938"/>
              <a:gd name="connsiteX9" fmla="*/ 4966274 w 6814124"/>
              <a:gd name="connsiteY9" fmla="*/ 4905706 h 6887938"/>
              <a:gd name="connsiteX10" fmla="*/ 5187254 w 6814124"/>
              <a:gd name="connsiteY10" fmla="*/ 4757116 h 6887938"/>
              <a:gd name="connsiteX11" fmla="*/ 5431094 w 6814124"/>
              <a:gd name="connsiteY11" fmla="*/ 3842716 h 6887938"/>
              <a:gd name="connsiteX12" fmla="*/ 5659694 w 6814124"/>
              <a:gd name="connsiteY12" fmla="*/ 3713176 h 6887938"/>
              <a:gd name="connsiteX13" fmla="*/ 5758754 w 6814124"/>
              <a:gd name="connsiteY13" fmla="*/ 3926536 h 6887938"/>
              <a:gd name="connsiteX14" fmla="*/ 5002015 w 6814124"/>
              <a:gd name="connsiteY14" fmla="*/ 6887938 h 6887938"/>
              <a:gd name="connsiteX15" fmla="*/ 0 w 6814124"/>
              <a:gd name="connsiteY15" fmla="*/ 6877052 h 6887938"/>
              <a:gd name="connsiteX16" fmla="*/ 0 w 6814124"/>
              <a:gd name="connsiteY16" fmla="*/ 0 h 6887938"/>
              <a:gd name="connsiteX0" fmla="*/ 0 w 6814124"/>
              <a:gd name="connsiteY0" fmla="*/ 0 h 6896790"/>
              <a:gd name="connsiteX1" fmla="*/ 6814124 w 6814124"/>
              <a:gd name="connsiteY1" fmla="*/ 1 h 6896790"/>
              <a:gd name="connsiteX2" fmla="*/ 6063554 w 6814124"/>
              <a:gd name="connsiteY2" fmla="*/ 2775916 h 6896790"/>
              <a:gd name="connsiteX3" fmla="*/ 5827334 w 6814124"/>
              <a:gd name="connsiteY3" fmla="*/ 2962606 h 6896790"/>
              <a:gd name="connsiteX4" fmla="*/ 5728274 w 6814124"/>
              <a:gd name="connsiteY4" fmla="*/ 2692096 h 6896790"/>
              <a:gd name="connsiteX5" fmla="*/ 5953064 w 6814124"/>
              <a:gd name="connsiteY5" fmla="*/ 1846276 h 6896790"/>
              <a:gd name="connsiteX6" fmla="*/ 5846384 w 6814124"/>
              <a:gd name="connsiteY6" fmla="*/ 1571956 h 6896790"/>
              <a:gd name="connsiteX7" fmla="*/ 5629214 w 6814124"/>
              <a:gd name="connsiteY7" fmla="*/ 1770076 h 6896790"/>
              <a:gd name="connsiteX8" fmla="*/ 4867214 w 6814124"/>
              <a:gd name="connsiteY8" fmla="*/ 4688536 h 6896790"/>
              <a:gd name="connsiteX9" fmla="*/ 4966274 w 6814124"/>
              <a:gd name="connsiteY9" fmla="*/ 4905706 h 6896790"/>
              <a:gd name="connsiteX10" fmla="*/ 5187254 w 6814124"/>
              <a:gd name="connsiteY10" fmla="*/ 4757116 h 6896790"/>
              <a:gd name="connsiteX11" fmla="*/ 5431094 w 6814124"/>
              <a:gd name="connsiteY11" fmla="*/ 3842716 h 6896790"/>
              <a:gd name="connsiteX12" fmla="*/ 5659694 w 6814124"/>
              <a:gd name="connsiteY12" fmla="*/ 3713176 h 6896790"/>
              <a:gd name="connsiteX13" fmla="*/ 5758754 w 6814124"/>
              <a:gd name="connsiteY13" fmla="*/ 3926536 h 6896790"/>
              <a:gd name="connsiteX14" fmla="*/ 5002015 w 6814124"/>
              <a:gd name="connsiteY14" fmla="*/ 6887938 h 6896790"/>
              <a:gd name="connsiteX15" fmla="*/ 0 w 6814124"/>
              <a:gd name="connsiteY15" fmla="*/ 6896790 h 6896790"/>
              <a:gd name="connsiteX16" fmla="*/ 0 w 6814124"/>
              <a:gd name="connsiteY16" fmla="*/ 0 h 689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14124" h="6896790">
                <a:moveTo>
                  <a:pt x="0" y="0"/>
                </a:moveTo>
                <a:lnTo>
                  <a:pt x="6814124" y="1"/>
                </a:lnTo>
                <a:lnTo>
                  <a:pt x="6063554" y="2775916"/>
                </a:lnTo>
                <a:cubicBezTo>
                  <a:pt x="6030534" y="2883866"/>
                  <a:pt x="5993704" y="2976576"/>
                  <a:pt x="5827334" y="2962606"/>
                </a:cubicBezTo>
                <a:cubicBezTo>
                  <a:pt x="5641914" y="2845766"/>
                  <a:pt x="5734624" y="2747976"/>
                  <a:pt x="5728274" y="2692096"/>
                </a:cubicBezTo>
                <a:cubicBezTo>
                  <a:pt x="5818444" y="2355546"/>
                  <a:pt x="5878134" y="2121866"/>
                  <a:pt x="5953064" y="1846276"/>
                </a:cubicBezTo>
                <a:cubicBezTo>
                  <a:pt x="5994974" y="1687526"/>
                  <a:pt x="5969574" y="1615136"/>
                  <a:pt x="5846384" y="1571956"/>
                </a:cubicBezTo>
                <a:cubicBezTo>
                  <a:pt x="5711764" y="1563066"/>
                  <a:pt x="5672394" y="1597356"/>
                  <a:pt x="5629214" y="1770076"/>
                </a:cubicBezTo>
                <a:cubicBezTo>
                  <a:pt x="5644454" y="1858976"/>
                  <a:pt x="4851974" y="4599636"/>
                  <a:pt x="4867214" y="4688536"/>
                </a:cubicBezTo>
                <a:cubicBezTo>
                  <a:pt x="4832289" y="4824426"/>
                  <a:pt x="4898964" y="4880306"/>
                  <a:pt x="4966274" y="4905706"/>
                </a:cubicBezTo>
                <a:cubicBezTo>
                  <a:pt x="5075494" y="4904436"/>
                  <a:pt x="5132009" y="4917136"/>
                  <a:pt x="5187254" y="4757116"/>
                </a:cubicBezTo>
                <a:lnTo>
                  <a:pt x="5431094" y="3842716"/>
                </a:lnTo>
                <a:cubicBezTo>
                  <a:pt x="5455224" y="3756356"/>
                  <a:pt x="5528884" y="3692856"/>
                  <a:pt x="5659694" y="3713176"/>
                </a:cubicBezTo>
                <a:cubicBezTo>
                  <a:pt x="5803204" y="3791916"/>
                  <a:pt x="5756214" y="3882086"/>
                  <a:pt x="5758754" y="3926536"/>
                </a:cubicBezTo>
                <a:lnTo>
                  <a:pt x="5002015" y="6887938"/>
                </a:lnTo>
                <a:lnTo>
                  <a:pt x="0" y="689679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70326" y="3748958"/>
            <a:ext cx="4786878" cy="2258013"/>
          </a:xfrm>
        </p:spPr>
        <p:txBody>
          <a:bodyPr lIns="91440" tIns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None/>
              <a:defRPr sz="1600">
                <a:solidFill>
                  <a:schemeClr val="bg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6274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7EC4C7D-9F32-3DD5-0898-0A64AB3E48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3CD56122-AE93-63D3-9B51-14AA353EC0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80B457C0-C5F0-38B3-A5A4-4CF83DA5DC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A608DDE2-7690-8BBF-1E41-BF40F26AF1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4A70176D-1CA9-F362-DA0D-140ADC80AB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0B557568-DAFA-B892-D220-F9088C6909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5920ECF3-A4B7-A9A1-C23F-56EDD775AC7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0A92B7FF-F522-FFD6-3A37-5C7F5CB3AE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718010FC-71DC-C4A0-BBE6-35E03F05FE2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2512EE29-359B-8558-2A40-DB8D4D2566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70CCBBEB-A224-6D89-748B-8053ED48B2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47370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15541" y="715654"/>
            <a:ext cx="4786877" cy="151831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05708" y="2431477"/>
            <a:ext cx="4786877" cy="763899"/>
          </a:xfrm>
        </p:spPr>
        <p:txBody>
          <a:bodyPr lIns="91440" tIns="91440" rIns="9144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cap="none" spc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05708" y="3348617"/>
            <a:ext cx="2699066" cy="2569866"/>
          </a:xfrm>
        </p:spPr>
        <p:txBody>
          <a:bodyPr lIns="91440" tIns="0">
            <a:normAutofit/>
          </a:bodyPr>
          <a:lstStyle>
            <a:lvl1pPr marL="274320" indent="-274320">
              <a:spcAft>
                <a:spcPts val="600"/>
              </a:spcAft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46FE873-5DC1-BDE4-557B-F18695033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4426666" y="5060315"/>
            <a:ext cx="927943" cy="180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67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524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EF88AD-4B54-9DC5-D315-825BE9FCEEF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2" y="2252076"/>
            <a:ext cx="5797550" cy="305176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955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(Single 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408820"/>
            <a:ext cx="8935507" cy="94946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0D7E9A-1E17-C6A0-31A6-F6F620FF9E8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2" y="1986061"/>
            <a:ext cx="5797550" cy="40152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9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524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6322" y="2252394"/>
            <a:ext cx="5797518" cy="2532966"/>
          </a:xfrm>
        </p:spPr>
        <p:txBody>
          <a:bodyPr lIns="91440" bIns="0" anchor="t">
            <a:normAutofit/>
          </a:bodyPr>
          <a:lstStyle>
            <a:lvl1pPr marL="0" indent="0">
              <a:spcBef>
                <a:spcPts val="600"/>
              </a:spcBef>
              <a:spcAft>
                <a:spcPts val="1800"/>
              </a:spcAft>
              <a:buNone/>
              <a:defRPr sz="1400"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38829F9-FA07-E84B-ED85-A3958046C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04430" y="5008931"/>
            <a:ext cx="3842918" cy="43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979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319A446-9DC9-77CB-F6E0-D5CC1C0C8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51D0537-C777-0B20-2AE3-6DD522E242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33290" y="0"/>
              <a:ext cx="2740011" cy="6850028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4F46914-ADE7-0BE9-0C39-280FE8F3B9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</p:spPr>
        </p:pic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D27DC4C-0653-4DB5-ABFE-50764C59A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7368" y="270880"/>
            <a:ext cx="11297264" cy="1524000"/>
          </a:xfrm>
        </p:spPr>
        <p:txBody>
          <a:bodyPr anchor="ctr">
            <a:normAutofit/>
          </a:bodyPr>
          <a:lstStyle>
            <a:lvl1pPr algn="ctr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8352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7E0A2EC-564E-BDA2-2E74-CEA1D54B10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239419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DA7890-E49A-5536-1939-2B9589558E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5817" y="3989405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A1E2517-8244-627B-E6B6-4EF4FEDCA1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1092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054FC79A-A756-FC67-CBF8-0078E8F8C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72159" y="2954840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BE00383-F339-E668-9399-D2DC9718C3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8557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1A788CA-392F-F29F-08CD-FBCB24BA79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6E7FBECC-1456-B16C-B42F-61BAE986F2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16470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84A0CD0-C9DF-C8B2-FEE6-05F2F04032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82868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01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319A446-9DC9-77CB-F6E0-D5CC1C0C8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51D0537-C777-0B20-2AE3-6DD522E242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33290" y="0"/>
              <a:ext cx="2740011" cy="6850028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4F46914-ADE7-0BE9-0C39-280FE8F3B9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30CF8376-A762-054E-EA3C-FF9430AD9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099" y="286603"/>
            <a:ext cx="11373803" cy="1450757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8352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7E0A2EC-564E-BDA2-2E74-CEA1D54B10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239419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DA7890-E49A-5536-1939-2B9589558E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5817" y="3989405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A1E2517-8244-627B-E6B6-4EF4FEDCA1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1092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054FC79A-A756-FC67-CBF8-0078E8F8C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72159" y="2954840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BE00383-F339-E668-9399-D2DC9718C3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8557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1A788CA-392F-F29F-08CD-FBCB24BA79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6E7FBECC-1456-B16C-B42F-61BAE986F2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16470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84A0CD0-C9DF-C8B2-FEE6-05F2F04032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82868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17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sson Summar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99788" y="353962"/>
            <a:ext cx="4786877" cy="98322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99788" y="1517074"/>
            <a:ext cx="4786877" cy="763899"/>
          </a:xfrm>
        </p:spPr>
        <p:txBody>
          <a:bodyPr lIns="91440" tIns="91440" rIns="9144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cap="none" spc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9788" y="2341261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9BC9EC3-C68A-CC9E-C220-8D585A8B43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99789" y="2753247"/>
            <a:ext cx="3852296" cy="817345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46FE873-5DC1-BDE4-557B-F18695033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4426666" y="5060315"/>
            <a:ext cx="927943" cy="1801301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DE3FA6A1-74D7-3926-C0BF-FECA6C0B03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99788" y="3563285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487AC4B-B367-6BC8-2DCA-61A43B3264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99788" y="3982578"/>
            <a:ext cx="3860546" cy="529133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4E9A44E-6692-ACFA-4EB0-368490BF35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99788" y="4564818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AB0B6725-F963-746B-381A-0F998539A0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9788" y="4975138"/>
            <a:ext cx="3860546" cy="852906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419208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Add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16BCAC9C-7B8B-A7E5-574A-2C2D473655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3051" y="6221324"/>
            <a:ext cx="6818262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E44D41BF-45CF-B60E-08D3-A8C49332E5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0596" y="622132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3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9" r:id="rId5"/>
    <p:sldLayoutId id="2147483746" r:id="rId6"/>
    <p:sldLayoutId id="2147483747" r:id="rId7"/>
    <p:sldLayoutId id="2147483748" r:id="rId8"/>
    <p:sldLayoutId id="2147483750" r:id="rId9"/>
    <p:sldLayoutId id="2147483756" r:id="rId10"/>
    <p:sldLayoutId id="2147483751" r:id="rId11"/>
    <p:sldLayoutId id="2147483752" r:id="rId12"/>
    <p:sldLayoutId id="2147483754" r:id="rId13"/>
    <p:sldLayoutId id="2147483755" r:id="rId14"/>
    <p:sldLayoutId id="2147483753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8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8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8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8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8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8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8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8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94">
            <a:extLst>
              <a:ext uri="{FF2B5EF4-FFF2-40B4-BE49-F238E27FC236}">
                <a16:creationId xmlns:a16="http://schemas.microsoft.com/office/drawing/2014/main" id="{7643F50D-950F-5A7E-722A-79E4F5D31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9889" y="723440"/>
            <a:ext cx="4899285" cy="2579052"/>
          </a:xfrm>
        </p:spPr>
        <p:txBody>
          <a:bodyPr>
            <a:noAutofit/>
          </a:bodyPr>
          <a:lstStyle/>
          <a:p>
            <a:r>
              <a:rPr lang="en-US" sz="4000" dirty="0"/>
              <a:t>Critical Energy Infrastructure Security</a:t>
            </a:r>
          </a:p>
        </p:txBody>
      </p:sp>
      <p:sp>
        <p:nvSpPr>
          <p:cNvPr id="96" name="Subtitle 95">
            <a:extLst>
              <a:ext uri="{FF2B5EF4-FFF2-40B4-BE49-F238E27FC236}">
                <a16:creationId xmlns:a16="http://schemas.microsoft.com/office/drawing/2014/main" id="{1C5A4B6C-BAC7-A685-A9B1-2F354B1283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28152" y="5248834"/>
            <a:ext cx="4323426" cy="1008925"/>
          </a:xfrm>
        </p:spPr>
        <p:txBody>
          <a:bodyPr/>
          <a:lstStyle/>
          <a:p>
            <a:r>
              <a:rPr lang="en-US" dirty="0"/>
              <a:t>Presentation by: </a:t>
            </a:r>
          </a:p>
        </p:txBody>
      </p:sp>
      <p:sp>
        <p:nvSpPr>
          <p:cNvPr id="97" name="Text Placeholder 96">
            <a:extLst>
              <a:ext uri="{FF2B5EF4-FFF2-40B4-BE49-F238E27FC236}">
                <a16:creationId xmlns:a16="http://schemas.microsoft.com/office/drawing/2014/main" id="{2A924E96-9B1C-6D19-49F6-49CA70E655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76872" y="3373515"/>
            <a:ext cx="4465828" cy="1008926"/>
          </a:xfrm>
        </p:spPr>
        <p:txBody>
          <a:bodyPr/>
          <a:lstStyle/>
          <a:p>
            <a:r>
              <a:rPr lang="en-US" sz="5400" dirty="0"/>
              <a:t>CSP008_C_E</a:t>
            </a: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96C8D99-3232-849B-9CC8-6E4982208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507757" y="-11160"/>
            <a:ext cx="2553080" cy="6858841"/>
          </a:xfrm>
          <a:custGeom>
            <a:avLst/>
            <a:gdLst>
              <a:gd name="connsiteX0" fmla="*/ 2526446 w 2553080"/>
              <a:gd name="connsiteY0" fmla="*/ 0 h 6858841"/>
              <a:gd name="connsiteX1" fmla="*/ 1707127 w 2553080"/>
              <a:gd name="connsiteY1" fmla="*/ 3182290 h 6858841"/>
              <a:gd name="connsiteX2" fmla="*/ 1365955 w 2553080"/>
              <a:gd name="connsiteY2" fmla="*/ 4453431 h 6858841"/>
              <a:gd name="connsiteX3" fmla="*/ 1182052 w 2553080"/>
              <a:gd name="connsiteY3" fmla="*/ 4538343 h 6858841"/>
              <a:gd name="connsiteX4" fmla="*/ 1070442 w 2553080"/>
              <a:gd name="connsiteY4" fmla="*/ 4344440 h 6858841"/>
              <a:gd name="connsiteX5" fmla="*/ 1329175 w 2553080"/>
              <a:gd name="connsiteY5" fmla="*/ 3390133 h 6858841"/>
              <a:gd name="connsiteX6" fmla="*/ 1311418 w 2553080"/>
              <a:gd name="connsiteY6" fmla="*/ 3250726 h 6858841"/>
              <a:gd name="connsiteX7" fmla="*/ 1199808 w 2553080"/>
              <a:gd name="connsiteY7" fmla="*/ 3164547 h 6858841"/>
              <a:gd name="connsiteX8" fmla="*/ 975320 w 2553080"/>
              <a:gd name="connsiteY8" fmla="*/ 3293816 h 6858841"/>
              <a:gd name="connsiteX9" fmla="*/ 582148 w 2553080"/>
              <a:gd name="connsiteY9" fmla="*/ 4743652 h 6858841"/>
              <a:gd name="connsiteX10" fmla="*/ 5073 w 2553080"/>
              <a:gd name="connsiteY10" fmla="*/ 6842367 h 6858841"/>
              <a:gd name="connsiteX11" fmla="*/ 0 w 2553080"/>
              <a:gd name="connsiteY11" fmla="*/ 6858842 h 6858841"/>
              <a:gd name="connsiteX12" fmla="*/ 26634 w 2553080"/>
              <a:gd name="connsiteY12" fmla="*/ 6858842 h 6858841"/>
              <a:gd name="connsiteX13" fmla="*/ 607514 w 2553080"/>
              <a:gd name="connsiteY13" fmla="*/ 4751256 h 6858841"/>
              <a:gd name="connsiteX14" fmla="*/ 1000686 w 2553080"/>
              <a:gd name="connsiteY14" fmla="*/ 3301420 h 6858841"/>
              <a:gd name="connsiteX15" fmla="*/ 1194735 w 2553080"/>
              <a:gd name="connsiteY15" fmla="*/ 3189894 h 6858841"/>
              <a:gd name="connsiteX16" fmla="*/ 1289857 w 2553080"/>
              <a:gd name="connsiteY16" fmla="*/ 3263399 h 6858841"/>
              <a:gd name="connsiteX17" fmla="*/ 1305077 w 2553080"/>
              <a:gd name="connsiteY17" fmla="*/ 3383797 h 6858841"/>
              <a:gd name="connsiteX18" fmla="*/ 1046345 w 2553080"/>
              <a:gd name="connsiteY18" fmla="*/ 4338103 h 6858841"/>
              <a:gd name="connsiteX19" fmla="*/ 1175711 w 2553080"/>
              <a:gd name="connsiteY19" fmla="*/ 4562423 h 6858841"/>
              <a:gd name="connsiteX20" fmla="*/ 1390053 w 2553080"/>
              <a:gd name="connsiteY20" fmla="*/ 4462303 h 6858841"/>
              <a:gd name="connsiteX21" fmla="*/ 1390053 w 2553080"/>
              <a:gd name="connsiteY21" fmla="*/ 4461035 h 6858841"/>
              <a:gd name="connsiteX22" fmla="*/ 1731225 w 2553080"/>
              <a:gd name="connsiteY22" fmla="*/ 3188627 h 6858841"/>
              <a:gd name="connsiteX23" fmla="*/ 2553081 w 2553080"/>
              <a:gd name="connsiteY23" fmla="*/ 1267 h 6858841"/>
              <a:gd name="connsiteX24" fmla="*/ 2526446 w 2553080"/>
              <a:gd name="connsiteY24" fmla="*/ 0 h 685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53080" h="6858841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 w="9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47" name="Picture Placeholder 46" descr="A black and white cover with blue squares&#10;&#10;Description automatically generated">
            <a:extLst>
              <a:ext uri="{FF2B5EF4-FFF2-40B4-BE49-F238E27FC236}">
                <a16:creationId xmlns:a16="http://schemas.microsoft.com/office/drawing/2014/main" id="{5F839494-0FF9-BB9C-71F6-77CFACA7DA7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784" b="784"/>
          <a:stretch>
            <a:fillRect/>
          </a:stretch>
        </p:blipFill>
        <p:spPr/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BF25152-ECFC-F87E-6A60-9E7B0D98374B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6048E62-9FDC-6A86-C84F-4D7DFCAA1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4A6FF37-150C-0183-163E-54E5A9398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3979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5E0764-E257-B6D3-3AB5-E404937685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531F1316-F870-180E-94C9-4D9B26AFDF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US" sz="3200" dirty="0"/>
              <a:t>Energy Infrastructure </a:t>
            </a:r>
            <a:br>
              <a:rPr lang="en-US" sz="3200" dirty="0"/>
            </a:br>
            <a:r>
              <a:rPr lang="en-US" sz="3200" dirty="0"/>
              <a:t>Value Chain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A873B6F5-2A98-EC7B-55F0-E954052DB7E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14A8AC5-ECFB-1D34-224B-B067540390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r>
              <a:rPr lang="en-US" sz="2000" dirty="0"/>
              <a:t>Generation</a:t>
            </a:r>
          </a:p>
          <a:p>
            <a:r>
              <a:rPr lang="en-US" sz="2000" dirty="0"/>
              <a:t>Transmission</a:t>
            </a:r>
          </a:p>
          <a:p>
            <a:r>
              <a:rPr lang="en-US" sz="2000" dirty="0"/>
              <a:t>Distribution</a:t>
            </a:r>
          </a:p>
          <a:p>
            <a:r>
              <a:rPr lang="en-US" sz="2000" dirty="0"/>
              <a:t>Consumption</a:t>
            </a:r>
          </a:p>
          <a:p>
            <a:r>
              <a:rPr lang="en-US" sz="2000" dirty="0"/>
              <a:t>Coordination and markets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E176CD2-EDAA-4B67-907A-4AA288CFC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B82766B-709B-9AB5-A749-0CC746064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41BA695-0CE2-1383-453D-9898CC3427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8460997"/>
              </p:ext>
            </p:extLst>
          </p:nvPr>
        </p:nvGraphicFramePr>
        <p:xfrm>
          <a:off x="5460726" y="2258746"/>
          <a:ext cx="5893074" cy="4148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39902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EB1BA2-D335-F11D-B11F-1069C0AD8D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7367418-DE98-4F5F-A545-853E201289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US" sz="3200" dirty="0"/>
              <a:t>Types of Energy Infrastructure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CC0A8675-B6F7-AD3B-4818-0D8961C5AAC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849CF53-1294-2A1F-FA99-37F8088CBE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r>
              <a:rPr lang="en-US" sz="2000" dirty="0"/>
              <a:t>Conventional generation</a:t>
            </a:r>
          </a:p>
          <a:p>
            <a:r>
              <a:rPr lang="en-US" sz="2000" dirty="0"/>
              <a:t>Renewables</a:t>
            </a:r>
          </a:p>
          <a:p>
            <a:r>
              <a:rPr lang="en-US" sz="2000" dirty="0"/>
              <a:t>Smart grids</a:t>
            </a:r>
          </a:p>
          <a:p>
            <a:r>
              <a:rPr lang="en-US" sz="2000" dirty="0"/>
              <a:t>Microgrids</a:t>
            </a:r>
          </a:p>
          <a:p>
            <a:r>
              <a:rPr lang="en-US" sz="2000" dirty="0"/>
              <a:t>EV charging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8207C07-1877-107F-C3BE-5F946313C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EE40751-85D4-57D6-030B-223E5BEE8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619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7EB84C-7444-9D1E-BD27-EDE4B344B0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746ADE3-B54E-1794-7569-7045C87BD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US" sz="3200" dirty="0"/>
              <a:t>Digital Transformation of Energy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0275C14-4432-76DD-E2D1-02355AF8074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1326CC0-159D-E1A2-6B00-195922B790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r>
              <a:rPr lang="en-US" sz="2000" dirty="0"/>
              <a:t>Automation and remote control</a:t>
            </a:r>
          </a:p>
          <a:p>
            <a:r>
              <a:rPr lang="en-US" sz="2000" dirty="0"/>
              <a:t>Data-driven optimization</a:t>
            </a:r>
          </a:p>
          <a:p>
            <a:r>
              <a:rPr lang="en-US" sz="2000" dirty="0"/>
              <a:t>Integration of IoT / IoE</a:t>
            </a:r>
          </a:p>
          <a:p>
            <a:r>
              <a:rPr lang="en-US" sz="2000" dirty="0"/>
              <a:t>AI-assisted control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34978D1-B01C-0BAF-8D2A-437401F252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26CCC34-0B13-2D96-1B31-E22D60CB3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924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22A61-B34D-04C2-619C-0661D7D6DD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3B1F9043-F87D-847F-8F15-B7F42F35D0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US" sz="3200" dirty="0"/>
              <a:t>IT vs OT in Energy Systems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946650D-48F6-DE47-0A47-9FC756CC3D9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6B3402D-EF2E-A2FC-6AA7-E9E14EA03C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r>
              <a:rPr lang="en-US" sz="2000" dirty="0"/>
              <a:t>Information Technology(IT): business, planning, billing</a:t>
            </a:r>
          </a:p>
          <a:p>
            <a:r>
              <a:rPr lang="en-US" sz="2000" dirty="0"/>
              <a:t>Operational Technology (OT): control, monitoring, safety</a:t>
            </a:r>
          </a:p>
          <a:p>
            <a:r>
              <a:rPr lang="en-US" sz="2000" dirty="0"/>
              <a:t>Increasing convergence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9B49FD0-0CCA-C735-CBED-B31C5687F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FB140C0-F52C-424F-CB32-F70AA3B3D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48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563F04-6E9D-A422-57AC-C8D1ECC38B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338B2EB5-9F82-16F5-57E1-5115C5D75B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US" sz="3200" dirty="0"/>
              <a:t>IT vs OT: Why security approaches differ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A0B88A6D-2FFE-77A4-15C5-DCBD86F8A0E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025A57D-B4AB-41E5-26B7-FA344A5F3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FAE8FF1-BEAF-0AC0-DC4C-6E8F31854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93447C4-8DAC-E6BC-30AC-535CFA699F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368296"/>
              </p:ext>
            </p:extLst>
          </p:nvPr>
        </p:nvGraphicFramePr>
        <p:xfrm>
          <a:off x="3846953" y="2510400"/>
          <a:ext cx="8127999" cy="396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59188059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5224557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6933825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Aspect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8333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i="1" dirty="0"/>
                        <a:t>Primary priority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Confidentiality / integrity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Availability / safety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2588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i="1" dirty="0"/>
                        <a:t>Change cadence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Frequent updates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Rare updates, long lifecycles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464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i="1" dirty="0"/>
                        <a:t>Downtime tolerance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Often acceptable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Very low tolerance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9884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i="1" dirty="0"/>
                        <a:t>Protocols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Standard (HPPTS, DNS, etc.)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Industrial / legacy (fieldbus, etc.)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3954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i="1" dirty="0"/>
                        <a:t>Security controls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EDR, patching, IAM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Segmentation, allowlists, monitoring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32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i="1" dirty="0"/>
                        <a:t>Impact of compromises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Data loss, business disruption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Physical damage, safety incidents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211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5466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2E8F39-53AF-5F8D-4F88-446394901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5095A0BC-2059-437F-2A2E-C0D4E61F9C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US" sz="3200" dirty="0"/>
              <a:t>Characteristics of OT Systems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CDDBC9F8-E957-AAC3-2385-07A5B8E38DB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16AD0F3-C0E2-3C7A-48F7-8B11FA81E9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r>
              <a:rPr lang="en-US" sz="2000" dirty="0"/>
              <a:t>Real-time constraints</a:t>
            </a:r>
          </a:p>
          <a:p>
            <a:r>
              <a:rPr lang="en-US" sz="2000" dirty="0"/>
              <a:t>High availability</a:t>
            </a:r>
          </a:p>
          <a:p>
            <a:r>
              <a:rPr lang="en-US" sz="2000" dirty="0"/>
              <a:t>Safety-critical</a:t>
            </a:r>
          </a:p>
          <a:p>
            <a:r>
              <a:rPr lang="en-US" sz="2000" dirty="0"/>
              <a:t>Long lifecycle</a:t>
            </a:r>
          </a:p>
          <a:p>
            <a:r>
              <a:rPr lang="en-US" sz="2000" dirty="0"/>
              <a:t>Legacy protocols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15E7A21-FA0D-1E76-38AB-ED797B32C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B62A4AB-56FF-0AD9-6F16-5F629E843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211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CF5B65-6186-96B7-D8FD-9F65A3F72B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5B152594-D4F9-B76A-9B30-556D01D2E2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US" sz="3200" dirty="0"/>
              <a:t>Security Priorities in CEI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B1A83CB5-26EB-624B-A844-906F63657EE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D690F65-D310-0979-8616-C742013058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Availability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Safety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Integrity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Confidentiality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8DE2BDC-4993-1BAD-202A-34C7B2DB5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D2F1CE6-9E12-A0A3-70F0-F99C41DA5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897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AB295D-9EF5-4551-FA9A-098E272A7D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F1A4690A-6227-1C9D-C6E4-0F4F888F6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US" sz="3200" dirty="0"/>
              <a:t>CEI Threat Landscape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B509404F-CFAC-20B6-F044-25A350ED6C2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39EF763-0F32-6F62-D793-F9BC2519A0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r>
              <a:rPr lang="en-US" sz="2000" dirty="0"/>
              <a:t>Cyber threats</a:t>
            </a:r>
          </a:p>
          <a:p>
            <a:r>
              <a:rPr lang="en-US" sz="2000" dirty="0"/>
              <a:t>Physical threats</a:t>
            </a:r>
          </a:p>
          <a:p>
            <a:r>
              <a:rPr lang="en-US" sz="2000" dirty="0"/>
              <a:t>Hybrid threats</a:t>
            </a:r>
          </a:p>
          <a:p>
            <a:r>
              <a:rPr lang="en-US" sz="2000" dirty="0"/>
              <a:t>Natural hazards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718E775-9D99-55E2-58E2-3E62988B6A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B169B40-C6B3-3247-2C83-8BBECB2316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644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D87043-9ED8-0B81-EB85-26E1EBE2E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8516627-50EE-6027-FCD7-D054C0B973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US" sz="3200" dirty="0"/>
              <a:t>Cyber Threats to CEI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8D6F2171-EB1A-0217-BDA8-82FC4E4CEAA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F7ADAF6-9A45-66B2-7535-A236F0DCD3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r>
              <a:rPr lang="en-US" sz="2000" dirty="0"/>
              <a:t>Malware and ransomware</a:t>
            </a:r>
          </a:p>
          <a:p>
            <a:r>
              <a:rPr lang="en-US" sz="2000" dirty="0"/>
              <a:t>Remote access abuse</a:t>
            </a:r>
          </a:p>
          <a:p>
            <a:r>
              <a:rPr lang="en-US" sz="2000" dirty="0"/>
              <a:t>Supply chain compromise</a:t>
            </a:r>
          </a:p>
          <a:p>
            <a:r>
              <a:rPr lang="en-US" sz="2000" dirty="0"/>
              <a:t>Insider threats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14B4CB1-1399-AA15-0A60-825FFC4D5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DC5F7E5-EB6F-849B-4A34-EB581A498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509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99A03C-5AA2-BF66-BF24-668E548AA6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B5CE9111-4362-E0DA-84FC-593804190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US" sz="3200" dirty="0"/>
              <a:t>Physical and Hybrid Threats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EFDAF58A-F211-03E3-FC93-E52BC47987E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52F0770-9A9C-124F-7CC0-8F9FA605E7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r>
              <a:rPr lang="en-US" sz="2000" dirty="0"/>
              <a:t>Sabotage</a:t>
            </a:r>
          </a:p>
          <a:p>
            <a:r>
              <a:rPr lang="en-US" sz="2000" dirty="0"/>
              <a:t>Tampering</a:t>
            </a:r>
          </a:p>
          <a:p>
            <a:r>
              <a:rPr lang="en-US" sz="2000" dirty="0"/>
              <a:t>Coordinated cyber-physical attacks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6B7190C-B57F-53E1-0762-C62171431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93F395E-BCCD-5464-2AD6-26B819FBE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388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96C8D99-3232-849B-9CC8-6E4982208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507757" y="-11160"/>
            <a:ext cx="2553080" cy="6858841"/>
          </a:xfrm>
          <a:custGeom>
            <a:avLst/>
            <a:gdLst>
              <a:gd name="connsiteX0" fmla="*/ 2526446 w 2553080"/>
              <a:gd name="connsiteY0" fmla="*/ 0 h 6858841"/>
              <a:gd name="connsiteX1" fmla="*/ 1707127 w 2553080"/>
              <a:gd name="connsiteY1" fmla="*/ 3182290 h 6858841"/>
              <a:gd name="connsiteX2" fmla="*/ 1365955 w 2553080"/>
              <a:gd name="connsiteY2" fmla="*/ 4453431 h 6858841"/>
              <a:gd name="connsiteX3" fmla="*/ 1182052 w 2553080"/>
              <a:gd name="connsiteY3" fmla="*/ 4538343 h 6858841"/>
              <a:gd name="connsiteX4" fmla="*/ 1070442 w 2553080"/>
              <a:gd name="connsiteY4" fmla="*/ 4344440 h 6858841"/>
              <a:gd name="connsiteX5" fmla="*/ 1329175 w 2553080"/>
              <a:gd name="connsiteY5" fmla="*/ 3390133 h 6858841"/>
              <a:gd name="connsiteX6" fmla="*/ 1311418 w 2553080"/>
              <a:gd name="connsiteY6" fmla="*/ 3250726 h 6858841"/>
              <a:gd name="connsiteX7" fmla="*/ 1199808 w 2553080"/>
              <a:gd name="connsiteY7" fmla="*/ 3164547 h 6858841"/>
              <a:gd name="connsiteX8" fmla="*/ 975320 w 2553080"/>
              <a:gd name="connsiteY8" fmla="*/ 3293816 h 6858841"/>
              <a:gd name="connsiteX9" fmla="*/ 582148 w 2553080"/>
              <a:gd name="connsiteY9" fmla="*/ 4743652 h 6858841"/>
              <a:gd name="connsiteX10" fmla="*/ 5073 w 2553080"/>
              <a:gd name="connsiteY10" fmla="*/ 6842367 h 6858841"/>
              <a:gd name="connsiteX11" fmla="*/ 0 w 2553080"/>
              <a:gd name="connsiteY11" fmla="*/ 6858842 h 6858841"/>
              <a:gd name="connsiteX12" fmla="*/ 26634 w 2553080"/>
              <a:gd name="connsiteY12" fmla="*/ 6858842 h 6858841"/>
              <a:gd name="connsiteX13" fmla="*/ 607514 w 2553080"/>
              <a:gd name="connsiteY13" fmla="*/ 4751256 h 6858841"/>
              <a:gd name="connsiteX14" fmla="*/ 1000686 w 2553080"/>
              <a:gd name="connsiteY14" fmla="*/ 3301420 h 6858841"/>
              <a:gd name="connsiteX15" fmla="*/ 1194735 w 2553080"/>
              <a:gd name="connsiteY15" fmla="*/ 3189894 h 6858841"/>
              <a:gd name="connsiteX16" fmla="*/ 1289857 w 2553080"/>
              <a:gd name="connsiteY16" fmla="*/ 3263399 h 6858841"/>
              <a:gd name="connsiteX17" fmla="*/ 1305077 w 2553080"/>
              <a:gd name="connsiteY17" fmla="*/ 3383797 h 6858841"/>
              <a:gd name="connsiteX18" fmla="*/ 1046345 w 2553080"/>
              <a:gd name="connsiteY18" fmla="*/ 4338103 h 6858841"/>
              <a:gd name="connsiteX19" fmla="*/ 1175711 w 2553080"/>
              <a:gd name="connsiteY19" fmla="*/ 4562423 h 6858841"/>
              <a:gd name="connsiteX20" fmla="*/ 1390053 w 2553080"/>
              <a:gd name="connsiteY20" fmla="*/ 4462303 h 6858841"/>
              <a:gd name="connsiteX21" fmla="*/ 1390053 w 2553080"/>
              <a:gd name="connsiteY21" fmla="*/ 4461035 h 6858841"/>
              <a:gd name="connsiteX22" fmla="*/ 1731225 w 2553080"/>
              <a:gd name="connsiteY22" fmla="*/ 3188627 h 6858841"/>
              <a:gd name="connsiteX23" fmla="*/ 2553081 w 2553080"/>
              <a:gd name="connsiteY23" fmla="*/ 1267 h 6858841"/>
              <a:gd name="connsiteX24" fmla="*/ 2526446 w 2553080"/>
              <a:gd name="connsiteY24" fmla="*/ 0 h 685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53080" h="6858841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 w="9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B6AA25F-3B8C-8721-288B-2F31C107F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02" y="1338943"/>
            <a:ext cx="11808595" cy="4180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3451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9E2ADA-D65D-1EB4-99F8-182B8DC83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295CE9F-B8D2-14A1-C023-07951CBEE1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US" sz="3200" dirty="0"/>
              <a:t>Interdependencies of </a:t>
            </a:r>
            <a:br>
              <a:rPr lang="en-US" sz="3200" dirty="0"/>
            </a:br>
            <a:r>
              <a:rPr lang="en-US" sz="3200" dirty="0"/>
              <a:t>Energy Systems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C6CC27E6-A4B6-B4B8-4341-77786CDAFB7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872AFEB-FF9D-B995-B3CF-9717C6B1A8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r>
              <a:rPr lang="en-US" sz="2000" dirty="0"/>
              <a:t>Energy ↔ Telecom</a:t>
            </a:r>
          </a:p>
          <a:p>
            <a:r>
              <a:rPr lang="en-US" sz="2000" dirty="0"/>
              <a:t>Energy ↔ Healthcare</a:t>
            </a:r>
          </a:p>
          <a:p>
            <a:r>
              <a:rPr lang="en-US" sz="2000" dirty="0"/>
              <a:t>Energy ↔ Transport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9420A05-23BC-E265-2E5E-87FE0438B2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FBD0925-FA3E-71FB-75DA-72776F9FA3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117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9E2ADA-D65D-1EB4-99F8-182B8DC83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295CE9F-B8D2-14A1-C023-07951CBEE1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21972"/>
            <a:ext cx="5840731" cy="761453"/>
          </a:xfrm>
        </p:spPr>
        <p:txBody>
          <a:bodyPr>
            <a:normAutofit/>
          </a:bodyPr>
          <a:lstStyle/>
          <a:p>
            <a:r>
              <a:rPr lang="en-US" sz="3200" dirty="0"/>
              <a:t>Types of Interdependencies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C6CC27E6-A4B6-B4B8-4341-77786CDAFB7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9420A05-23BC-E265-2E5E-87FE0438B2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FBD0925-FA3E-71FB-75DA-72776F9FA3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5FADE78-2A52-5109-45BB-10EFEF6B90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596468"/>
              </p:ext>
            </p:extLst>
          </p:nvPr>
        </p:nvGraphicFramePr>
        <p:xfrm>
          <a:off x="5927971" y="1521017"/>
          <a:ext cx="5840731" cy="4917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177914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67652B-BD67-7504-C049-325D532B1C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78A7D6F3-ED4F-D660-B268-B6724A835D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05352"/>
            <a:ext cx="6397871" cy="602520"/>
          </a:xfrm>
        </p:spPr>
        <p:txBody>
          <a:bodyPr>
            <a:normAutofit/>
          </a:bodyPr>
          <a:lstStyle/>
          <a:p>
            <a:r>
              <a:rPr lang="en-US" sz="3200" dirty="0"/>
              <a:t>Cascading Effects Example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ED75F3E7-5E8E-AC80-E62D-83CC2D87447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23C784B-B627-1951-791C-8AE00F00E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8060110-080C-DC17-37A5-79209C206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aphicFrame>
        <p:nvGraphicFramePr>
          <p:cNvPr id="30" name="Diagram 29">
            <a:extLst>
              <a:ext uri="{FF2B5EF4-FFF2-40B4-BE49-F238E27FC236}">
                <a16:creationId xmlns:a16="http://schemas.microsoft.com/office/drawing/2014/main" id="{D175EAF1-B351-47F0-E494-EC1D4BB068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4110718"/>
              </p:ext>
            </p:extLst>
          </p:nvPr>
        </p:nvGraphicFramePr>
        <p:xfrm>
          <a:off x="5840730" y="1065178"/>
          <a:ext cx="6097018" cy="540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146142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611B06-5437-A4F4-1712-1216655C3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2B460DEE-9EFF-0204-B5CE-9814CBC028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Impact of CEI Failures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47F0FACD-BD3F-E766-BEA9-C8805EE0D68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12F2C50-FFB7-CAF9-8165-5A11818F72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r>
              <a:rPr lang="en-US" sz="2000" dirty="0"/>
              <a:t>Economic damage</a:t>
            </a:r>
          </a:p>
          <a:p>
            <a:r>
              <a:rPr lang="en-US" sz="2000" dirty="0"/>
              <a:t>Safety risks</a:t>
            </a:r>
          </a:p>
          <a:p>
            <a:r>
              <a:rPr lang="en-US" sz="2000" dirty="0"/>
              <a:t>Social disruption</a:t>
            </a:r>
          </a:p>
          <a:p>
            <a:r>
              <a:rPr lang="en-US" sz="2000" dirty="0"/>
              <a:t>Political consequences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5B7005B-0F25-13CD-E121-EEF06CC4A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F75F61D-4C51-EA5E-F483-40CAFA31D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3490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A0213C-3346-DCE4-4D69-28E146C51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B8E84972-9093-98E8-6F44-A0C0709E46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3983" y="470916"/>
            <a:ext cx="6397871" cy="633769"/>
          </a:xfrm>
        </p:spPr>
        <p:txBody>
          <a:bodyPr>
            <a:normAutofit/>
          </a:bodyPr>
          <a:lstStyle/>
          <a:p>
            <a:r>
              <a:rPr lang="en-GB" sz="3200" dirty="0"/>
              <a:t>CEI Security Stakeholders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46D92A0-2D76-D523-B9C9-A62ED14AF43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D1CD52A-4865-2C96-98FB-85333D2443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r>
              <a:rPr lang="en-US" sz="2000" dirty="0"/>
              <a:t>Operators</a:t>
            </a:r>
          </a:p>
          <a:p>
            <a:r>
              <a:rPr lang="en-US" sz="2000" dirty="0"/>
              <a:t>Regulators</a:t>
            </a:r>
          </a:p>
          <a:p>
            <a:r>
              <a:rPr lang="en-US" sz="2000" dirty="0"/>
              <a:t>Governments</a:t>
            </a:r>
          </a:p>
          <a:p>
            <a:r>
              <a:rPr lang="en-US" sz="2000" dirty="0"/>
              <a:t>Vendors</a:t>
            </a:r>
          </a:p>
          <a:p>
            <a:r>
              <a:rPr lang="en-US" sz="2000" dirty="0"/>
              <a:t>Society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0C800CF-A8E6-760C-D667-59EBAF83D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1C63E85-0E72-81D6-9FCB-232238781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148686F-9993-D230-99D1-0778E644B7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3725639"/>
              </p:ext>
            </p:extLst>
          </p:nvPr>
        </p:nvGraphicFramePr>
        <p:xfrm>
          <a:off x="5641729" y="1499616"/>
          <a:ext cx="6299200" cy="5126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316982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1FBA99-61E0-DA10-8B1E-045963F08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4844E291-0E7E-3B52-019F-ACD1DC839C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3190" y="98869"/>
            <a:ext cx="4880983" cy="1149960"/>
          </a:xfrm>
        </p:spPr>
        <p:txBody>
          <a:bodyPr>
            <a:normAutofit/>
          </a:bodyPr>
          <a:lstStyle/>
          <a:p>
            <a:r>
              <a:rPr lang="en-GB" sz="3200" dirty="0"/>
              <a:t>Security vs Resilience: Operational lifecycle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7F96447A-D439-5FEC-39B8-A9F1233D60B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CDAE473-B3CC-E0BA-11E8-45C78F4C2F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42554" y="1451236"/>
            <a:ext cx="5840730" cy="1545964"/>
          </a:xfrm>
        </p:spPr>
        <p:txBody>
          <a:bodyPr>
            <a:normAutofit/>
          </a:bodyPr>
          <a:lstStyle/>
          <a:p>
            <a:r>
              <a:rPr lang="en-US" sz="2000" b="1" i="1" dirty="0"/>
              <a:t>Security</a:t>
            </a:r>
            <a:r>
              <a:rPr lang="en-US" sz="2000" i="1" dirty="0"/>
              <a:t>: focuses in preventing and reducing likelihood</a:t>
            </a:r>
          </a:p>
          <a:p>
            <a:r>
              <a:rPr lang="en-US" sz="2000" b="1" i="1" dirty="0"/>
              <a:t>Resilience</a:t>
            </a:r>
            <a:r>
              <a:rPr lang="en-US" sz="2000" i="1" dirty="0"/>
              <a:t>: focuses on absorbing impact and restoring service safety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A123F43-7D07-A417-DB46-B59E8A522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692F54C-B6EE-1CCA-6D44-FC9CA51AD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97A7933-BAB2-0127-A2A6-BD83DA8615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5866247"/>
              </p:ext>
            </p:extLst>
          </p:nvPr>
        </p:nvGraphicFramePr>
        <p:xfrm>
          <a:off x="6043190" y="3125887"/>
          <a:ext cx="5308601" cy="3506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189957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82A61B-14D9-DAC3-5A82-875FEC1CAC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CCF032A4-E0E5-5E91-387A-2CD95FD905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Key CEI Security Challenges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B6977C8E-65F5-1408-BABB-BBE949DB141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41378F0-4768-F7CD-42D5-82E9A0BD1D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r>
              <a:rPr lang="en-US" sz="2000" dirty="0"/>
              <a:t>Legacy systems</a:t>
            </a:r>
          </a:p>
          <a:p>
            <a:r>
              <a:rPr lang="en-US" sz="2000" dirty="0"/>
              <a:t>Skills gap</a:t>
            </a:r>
          </a:p>
          <a:p>
            <a:r>
              <a:rPr lang="en-US" sz="2000" dirty="0"/>
              <a:t>Regulatory complexity</a:t>
            </a:r>
          </a:p>
          <a:p>
            <a:r>
              <a:rPr lang="en-US" sz="2000" dirty="0"/>
              <a:t>Cost and availability constraints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9A9C203-DB11-2C32-DDB2-37AABD3DE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CD1933-D7F8-AB10-0268-CA1BF2B8E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2244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B0F05E-8ACC-B489-479F-83AE8C574F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A19501AF-F23B-FCEB-155A-9F8589A3D6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CEI Security is Multidisciplinary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79211406-CCFF-1228-E0D8-53E6CAE0421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858499C-2619-2C6B-9ACE-38878C802A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r>
              <a:rPr lang="en-US" sz="2000" dirty="0"/>
              <a:t>Engineering</a:t>
            </a:r>
          </a:p>
          <a:p>
            <a:r>
              <a:rPr lang="en-US" sz="2000" dirty="0"/>
              <a:t>Cybersecurity</a:t>
            </a:r>
          </a:p>
          <a:p>
            <a:r>
              <a:rPr lang="en-US" sz="2000" dirty="0"/>
              <a:t>Law and policy</a:t>
            </a:r>
          </a:p>
          <a:p>
            <a:r>
              <a:rPr lang="en-US" sz="2000" dirty="0"/>
              <a:t>Ethics</a:t>
            </a:r>
          </a:p>
          <a:p>
            <a:r>
              <a:rPr lang="en-US" sz="2000" dirty="0"/>
              <a:t>Social sciences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7670DD0-AF44-C3D8-902C-40D7C3EEC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157A7FA-7859-B860-D2B4-886D76E66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845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7CDF5D-71DF-0344-5E94-F12B47CBE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7C192222-67F8-89CF-781A-C267D68A4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US" sz="3200" dirty="0"/>
              <a:t>How Topic 1 Fits the Course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2382240A-AF16-0A31-98D3-C665C64FCDC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AF1A30F-2BCD-E919-49EE-EE322867A4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r>
              <a:rPr lang="en-US" sz="2000" dirty="0"/>
              <a:t>Foundations → threats → cascading effects</a:t>
            </a:r>
          </a:p>
          <a:p>
            <a:r>
              <a:rPr lang="en-US" sz="2000" dirty="0"/>
              <a:t>Governance → resilience → ethics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F8690E2-3FDE-AD7F-86DF-5BCF988E6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67252CA-AC95-E6FF-C01A-83B17CFC2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1DF6C2C-F8F1-67FB-AEF2-66025A823DEE}"/>
              </a:ext>
            </a:extLst>
          </p:cNvPr>
          <p:cNvSpPr/>
          <p:nvPr/>
        </p:nvSpPr>
        <p:spPr>
          <a:xfrm>
            <a:off x="0" y="4148488"/>
            <a:ext cx="12192000" cy="27315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A8F80B26-3A80-C138-0208-C580393FF2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5979317"/>
              </p:ext>
            </p:extLst>
          </p:nvPr>
        </p:nvGraphicFramePr>
        <p:xfrm>
          <a:off x="253644" y="4453076"/>
          <a:ext cx="11684711" cy="1926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828194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9E2EA4-2A45-53FA-4292-541CB2396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D46AB4D-80F1-8EA2-805A-9B3FC2DB77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Key Takeaways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0C67C24E-716B-EA1D-6553-C0A96CC1D8E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D2612F6-87F7-3EAE-2C5A-2841920D8FD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000" dirty="0"/>
              <a:t>Energy is foundational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/>
              <a:t>Cyber-physical systems dominate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/>
              <a:t>Interdependencies amplify risk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/>
              <a:t>Holistic thinking is essential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ACC4945-2A06-0F0F-FAAD-13EA6C1DBE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760C9CC-0E70-7086-493C-EA1579E62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74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E1A85BE0-E54B-B464-5436-29E5261A54D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78787" y="3009613"/>
            <a:ext cx="5885179" cy="533400"/>
          </a:xfrm>
        </p:spPr>
        <p:txBody>
          <a:bodyPr/>
          <a:lstStyle/>
          <a:p>
            <a:r>
              <a:rPr lang="en-US" dirty="0"/>
              <a:t>Cascading Effects and Risk Assessment</a:t>
            </a:r>
            <a:endParaRPr lang="en-GB" dirty="0"/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2F8A46F1-0FC7-2280-E084-66377A0CB5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9650" y="3635783"/>
            <a:ext cx="788639" cy="533400"/>
          </a:xfrm>
        </p:spPr>
        <p:txBody>
          <a:bodyPr/>
          <a:lstStyle/>
          <a:p>
            <a:r>
              <a:rPr lang="en-GB" dirty="0"/>
              <a:t>T4.</a:t>
            </a:r>
          </a:p>
        </p:txBody>
      </p:sp>
      <p:sp>
        <p:nvSpPr>
          <p:cNvPr id="96" name="Slide Number Placeholder 95">
            <a:extLst>
              <a:ext uri="{FF2B5EF4-FFF2-40B4-BE49-F238E27FC236}">
                <a16:creationId xmlns:a16="http://schemas.microsoft.com/office/drawing/2014/main" id="{3BD80834-FB15-847A-2C6B-65FA4C1A99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9" name="Title 118">
            <a:extLst>
              <a:ext uri="{FF2B5EF4-FFF2-40B4-BE49-F238E27FC236}">
                <a16:creationId xmlns:a16="http://schemas.microsoft.com/office/drawing/2014/main" id="{34974D2A-D531-9065-F011-B2A52FD62A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137" y="571578"/>
            <a:ext cx="7300241" cy="1017147"/>
          </a:xfrm>
        </p:spPr>
        <p:txBody>
          <a:bodyPr>
            <a:noAutofit/>
          </a:bodyPr>
          <a:lstStyle/>
          <a:p>
            <a:r>
              <a:rPr lang="en-US" sz="2800" dirty="0"/>
              <a:t>Cybersecurity in Emerging Technologies for the Energy Network </a:t>
            </a:r>
            <a:br>
              <a:rPr lang="en-US" sz="2800" dirty="0"/>
            </a:br>
            <a:r>
              <a:rPr lang="en-US" sz="2400" i="1" dirty="0"/>
              <a:t>Course Overview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445D204E-D65E-A7F5-0F0E-E8C48B16DA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9650" y="1749479"/>
            <a:ext cx="788639" cy="533400"/>
          </a:xfrm>
        </p:spPr>
        <p:txBody>
          <a:bodyPr/>
          <a:lstStyle/>
          <a:p>
            <a:r>
              <a:rPr lang="en-GB" dirty="0"/>
              <a:t>T1.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02E3546B-B05B-8014-E453-D33A25CE791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78787" y="1749479"/>
            <a:ext cx="6979413" cy="533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Introduction to Critical Infrastructure Security and Challenges</a:t>
            </a:r>
            <a:endParaRPr lang="en-GB" dirty="0"/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7C76E5A1-D109-EE04-2AA0-5CF0930298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9650" y="3006909"/>
            <a:ext cx="788639" cy="533400"/>
          </a:xfrm>
        </p:spPr>
        <p:txBody>
          <a:bodyPr/>
          <a:lstStyle/>
          <a:p>
            <a:r>
              <a:rPr lang="en-GB" dirty="0"/>
              <a:t>T3.</a:t>
            </a:r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1F8AB260-7A97-C5F2-66D3-845D7CE99BD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478787" y="4269747"/>
            <a:ext cx="5885179" cy="533400"/>
          </a:xfrm>
        </p:spPr>
        <p:txBody>
          <a:bodyPr/>
          <a:lstStyle/>
          <a:p>
            <a:r>
              <a:rPr lang="en-GB" dirty="0"/>
              <a:t>Security and Resilience</a:t>
            </a: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EA8328BA-7AB3-DC82-F907-6A23E59E99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9650" y="2378035"/>
            <a:ext cx="788639" cy="533400"/>
          </a:xfrm>
        </p:spPr>
        <p:txBody>
          <a:bodyPr/>
          <a:lstStyle/>
          <a:p>
            <a:r>
              <a:rPr lang="en-GB" dirty="0"/>
              <a:t>T2.</a:t>
            </a: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4F3D3C34-5F4C-A8C2-7D62-EDD11E51C2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478787" y="2378035"/>
            <a:ext cx="5885179" cy="533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Common Security Weaknesses and Threat Landscape</a:t>
            </a:r>
            <a:endParaRPr lang="en-GB" dirty="0"/>
          </a:p>
        </p:txBody>
      </p:sp>
      <p:pic>
        <p:nvPicPr>
          <p:cNvPr id="83" name="Picture Placeholder 82" descr="A person writing at a desk&#10;">
            <a:extLst>
              <a:ext uri="{FF2B5EF4-FFF2-40B4-BE49-F238E27FC236}">
                <a16:creationId xmlns:a16="http://schemas.microsoft.com/office/drawing/2014/main" id="{9F2CBF26-9F88-C836-7BBE-2C8D15399C2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7594" r="7594"/>
          <a:stretch/>
        </p:blipFill>
        <p:spPr/>
      </p:pic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59F28081-3BF4-8FEE-DB11-FB93567C514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78787" y="3638169"/>
            <a:ext cx="5885179" cy="533400"/>
          </a:xfrm>
        </p:spPr>
        <p:txBody>
          <a:bodyPr/>
          <a:lstStyle/>
          <a:p>
            <a:r>
              <a:rPr lang="en-GB" dirty="0"/>
              <a:t>Regulations and Standards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F514909B-483A-55E9-37EE-C256209263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9650" y="4264656"/>
            <a:ext cx="788639" cy="533400"/>
          </a:xfrm>
        </p:spPr>
        <p:txBody>
          <a:bodyPr/>
          <a:lstStyle/>
          <a:p>
            <a:r>
              <a:rPr lang="en-GB" dirty="0"/>
              <a:t>T5.</a:t>
            </a: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E3A78732-6A77-06C0-D931-D7D867386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0364" y="-3219"/>
            <a:ext cx="2562565" cy="6884359"/>
          </a:xfrm>
          <a:custGeom>
            <a:avLst/>
            <a:gdLst>
              <a:gd name="connsiteX0" fmla="*/ 2535833 w 2562565"/>
              <a:gd name="connsiteY0" fmla="*/ 0 h 6884359"/>
              <a:gd name="connsiteX1" fmla="*/ 2106829 w 2562565"/>
              <a:gd name="connsiteY1" fmla="*/ 1564627 h 6884359"/>
              <a:gd name="connsiteX2" fmla="*/ 1764389 w 2562565"/>
              <a:gd name="connsiteY2" fmla="*/ 2840498 h 6884359"/>
              <a:gd name="connsiteX3" fmla="*/ 1579803 w 2562565"/>
              <a:gd name="connsiteY3" fmla="*/ 2925726 h 6884359"/>
              <a:gd name="connsiteX4" fmla="*/ 1467779 w 2562565"/>
              <a:gd name="connsiteY4" fmla="*/ 2731101 h 6884359"/>
              <a:gd name="connsiteX5" fmla="*/ 1727472 w 2562565"/>
              <a:gd name="connsiteY5" fmla="*/ 1773244 h 6884359"/>
              <a:gd name="connsiteX6" fmla="*/ 1709650 w 2562565"/>
              <a:gd name="connsiteY6" fmla="*/ 1633318 h 6884359"/>
              <a:gd name="connsiteX7" fmla="*/ 1597625 w 2562565"/>
              <a:gd name="connsiteY7" fmla="*/ 1546818 h 6884359"/>
              <a:gd name="connsiteX8" fmla="*/ 1372303 w 2562565"/>
              <a:gd name="connsiteY8" fmla="*/ 1676568 h 6884359"/>
              <a:gd name="connsiteX9" fmla="*/ 977670 w 2562565"/>
              <a:gd name="connsiteY9" fmla="*/ 3131798 h 6884359"/>
              <a:gd name="connsiteX10" fmla="*/ 5092 w 2562565"/>
              <a:gd name="connsiteY10" fmla="*/ 6867823 h 6884359"/>
              <a:gd name="connsiteX11" fmla="*/ 0 w 2562565"/>
              <a:gd name="connsiteY11" fmla="*/ 6884360 h 6884359"/>
              <a:gd name="connsiteX12" fmla="*/ 26733 w 2562565"/>
              <a:gd name="connsiteY12" fmla="*/ 6884360 h 6884359"/>
              <a:gd name="connsiteX13" fmla="*/ 1003131 w 2562565"/>
              <a:gd name="connsiteY13" fmla="*/ 3139431 h 6884359"/>
              <a:gd name="connsiteX14" fmla="*/ 1397763 w 2562565"/>
              <a:gd name="connsiteY14" fmla="*/ 1684200 h 6884359"/>
              <a:gd name="connsiteX15" fmla="*/ 1592533 w 2562565"/>
              <a:gd name="connsiteY15" fmla="*/ 1572259 h 6884359"/>
              <a:gd name="connsiteX16" fmla="*/ 1688009 w 2562565"/>
              <a:gd name="connsiteY16" fmla="*/ 1646039 h 6884359"/>
              <a:gd name="connsiteX17" fmla="*/ 1703285 w 2562565"/>
              <a:gd name="connsiteY17" fmla="*/ 1766884 h 6884359"/>
              <a:gd name="connsiteX18" fmla="*/ 1443591 w 2562565"/>
              <a:gd name="connsiteY18" fmla="*/ 2724741 h 6884359"/>
              <a:gd name="connsiteX19" fmla="*/ 1573438 w 2562565"/>
              <a:gd name="connsiteY19" fmla="*/ 2949894 h 6884359"/>
              <a:gd name="connsiteX20" fmla="*/ 1788577 w 2562565"/>
              <a:gd name="connsiteY20" fmla="*/ 2849402 h 6884359"/>
              <a:gd name="connsiteX21" fmla="*/ 1788577 w 2562565"/>
              <a:gd name="connsiteY21" fmla="*/ 2848130 h 6884359"/>
              <a:gd name="connsiteX22" fmla="*/ 2131016 w 2562565"/>
              <a:gd name="connsiteY22" fmla="*/ 1570987 h 6884359"/>
              <a:gd name="connsiteX23" fmla="*/ 2562566 w 2562565"/>
              <a:gd name="connsiteY23" fmla="*/ 1272 h 6884359"/>
              <a:gd name="connsiteX24" fmla="*/ 2535833 w 2562565"/>
              <a:gd name="connsiteY24" fmla="*/ 0 h 68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62565" h="6884359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7B7D90C8-A3E9-289E-DC74-AFF053EFB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7829202" y="5156615"/>
            <a:ext cx="878334" cy="170500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F61E353-DA53-56F1-49CB-7426B4E4EDAF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C985692-9D93-B2CA-C09C-F2CA3F05A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93FF775-4134-4229-0B44-8DCF3D12D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sp>
        <p:nvSpPr>
          <p:cNvPr id="63" name="Text Placeholder 56">
            <a:extLst>
              <a:ext uri="{FF2B5EF4-FFF2-40B4-BE49-F238E27FC236}">
                <a16:creationId xmlns:a16="http://schemas.microsoft.com/office/drawing/2014/main" id="{9A495D6B-D313-57B7-7AE2-E5A7008A7B0E}"/>
              </a:ext>
            </a:extLst>
          </p:cNvPr>
          <p:cNvSpPr txBox="1">
            <a:spLocks/>
          </p:cNvSpPr>
          <p:nvPr/>
        </p:nvSpPr>
        <p:spPr>
          <a:xfrm>
            <a:off x="659650" y="4901325"/>
            <a:ext cx="788639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4400" b="0" kern="1200" spc="100" baseline="-25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0116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692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980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T6.</a:t>
            </a:r>
          </a:p>
        </p:txBody>
      </p:sp>
      <p:sp>
        <p:nvSpPr>
          <p:cNvPr id="64" name="Text Placeholder 61">
            <a:extLst>
              <a:ext uri="{FF2B5EF4-FFF2-40B4-BE49-F238E27FC236}">
                <a16:creationId xmlns:a16="http://schemas.microsoft.com/office/drawing/2014/main" id="{C35EA93F-B6AF-E97B-FFB1-DEE5FB2BCDB7}"/>
              </a:ext>
            </a:extLst>
          </p:cNvPr>
          <p:cNvSpPr txBox="1">
            <a:spLocks/>
          </p:cNvSpPr>
          <p:nvPr/>
        </p:nvSpPr>
        <p:spPr>
          <a:xfrm>
            <a:off x="1478787" y="4906416"/>
            <a:ext cx="5885179" cy="533400"/>
          </a:xfrm>
          <a:prstGeom prst="rect">
            <a:avLst/>
          </a:prstGeom>
        </p:spPr>
        <p:txBody>
          <a:bodyPr vert="horz" lIns="0" tIns="45720" rIns="0" bIns="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0116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692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980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Privacy, Ethical, Legal, and Social Implications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85015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452219-785E-4657-C5F4-A53FEF2EB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0326" y="1679216"/>
            <a:ext cx="4786877" cy="1518315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6" name="Picture Placeholder 5" descr="A person and person looking at a computer screen">
            <a:extLst>
              <a:ext uri="{FF2B5EF4-FFF2-40B4-BE49-F238E27FC236}">
                <a16:creationId xmlns:a16="http://schemas.microsoft.com/office/drawing/2014/main" id="{AA35CD3A-9896-7953-C82D-AAE87F6124D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27" r="127"/>
          <a:stretch/>
        </p:blipFill>
        <p:spPr>
          <a:xfrm>
            <a:off x="-29499" y="-2236"/>
            <a:ext cx="6814124" cy="687109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F90D79-5C58-F576-D2D0-3F4F1822E7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70326" y="3748958"/>
            <a:ext cx="4786878" cy="2258013"/>
          </a:xfrm>
        </p:spPr>
        <p:txBody>
          <a:bodyPr/>
          <a:lstStyle/>
          <a:p>
            <a:r>
              <a:rPr lang="en-US" dirty="0"/>
              <a:t>Please send all questions to:</a:t>
            </a:r>
          </a:p>
          <a:p>
            <a:r>
              <a:rPr lang="en-US" dirty="0"/>
              <a:t>gehad@example.com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A8DFC8D-4AE6-170E-C27A-DA97EBD7D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59704" y="0"/>
            <a:ext cx="2928883" cy="6871447"/>
            <a:chOff x="4059704" y="0"/>
            <a:chExt cx="2928883" cy="687144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F966C9E-A9A2-BF8C-EDCB-B7F6AE51C425}"/>
                </a:ext>
              </a:extLst>
            </p:cNvPr>
            <p:cNvSpPr/>
            <p:nvPr/>
          </p:nvSpPr>
          <p:spPr>
            <a:xfrm rot="10800000">
              <a:off x="4443586" y="5022"/>
              <a:ext cx="2545001" cy="6837172"/>
            </a:xfrm>
            <a:custGeom>
              <a:avLst/>
              <a:gdLst>
                <a:gd name="connsiteX0" fmla="*/ 2518452 w 2545001"/>
                <a:gd name="connsiteY0" fmla="*/ 0 h 6837172"/>
                <a:gd name="connsiteX1" fmla="*/ 1701725 w 2545001"/>
                <a:gd name="connsiteY1" fmla="*/ 3172236 h 6837172"/>
                <a:gd name="connsiteX2" fmla="*/ 1361633 w 2545001"/>
                <a:gd name="connsiteY2" fmla="*/ 4439362 h 6837172"/>
                <a:gd name="connsiteX3" fmla="*/ 1178312 w 2545001"/>
                <a:gd name="connsiteY3" fmla="*/ 4524005 h 6837172"/>
                <a:gd name="connsiteX4" fmla="*/ 1067055 w 2545001"/>
                <a:gd name="connsiteY4" fmla="*/ 4330715 h 6837172"/>
                <a:gd name="connsiteX5" fmla="*/ 1324969 w 2545001"/>
                <a:gd name="connsiteY5" fmla="*/ 3379423 h 6837172"/>
                <a:gd name="connsiteX6" fmla="*/ 1307268 w 2545001"/>
                <a:gd name="connsiteY6" fmla="*/ 3240456 h 6837172"/>
                <a:gd name="connsiteX7" fmla="*/ 1196012 w 2545001"/>
                <a:gd name="connsiteY7" fmla="*/ 3154549 h 6837172"/>
                <a:gd name="connsiteX8" fmla="*/ 972233 w 2545001"/>
                <a:gd name="connsiteY8" fmla="*/ 3283409 h 6837172"/>
                <a:gd name="connsiteX9" fmla="*/ 580306 w 2545001"/>
                <a:gd name="connsiteY9" fmla="*/ 4728666 h 6837172"/>
                <a:gd name="connsiteX10" fmla="*/ 5057 w 2545001"/>
                <a:gd name="connsiteY10" fmla="*/ 6820750 h 6837172"/>
                <a:gd name="connsiteX11" fmla="*/ 0 w 2545001"/>
                <a:gd name="connsiteY11" fmla="*/ 6837173 h 6837172"/>
                <a:gd name="connsiteX12" fmla="*/ 26550 w 2545001"/>
                <a:gd name="connsiteY12" fmla="*/ 6837173 h 6837172"/>
                <a:gd name="connsiteX13" fmla="*/ 605591 w 2545001"/>
                <a:gd name="connsiteY13" fmla="*/ 4736246 h 6837172"/>
                <a:gd name="connsiteX14" fmla="*/ 997519 w 2545001"/>
                <a:gd name="connsiteY14" fmla="*/ 3290990 h 6837172"/>
                <a:gd name="connsiteX15" fmla="*/ 1190954 w 2545001"/>
                <a:gd name="connsiteY15" fmla="*/ 3179816 h 6837172"/>
                <a:gd name="connsiteX16" fmla="*/ 1285776 w 2545001"/>
                <a:gd name="connsiteY16" fmla="*/ 3253089 h 6837172"/>
                <a:gd name="connsiteX17" fmla="*/ 1300947 w 2545001"/>
                <a:gd name="connsiteY17" fmla="*/ 3373106 h 6837172"/>
                <a:gd name="connsiteX18" fmla="*/ 1043033 w 2545001"/>
                <a:gd name="connsiteY18" fmla="*/ 4324398 h 6837172"/>
                <a:gd name="connsiteX19" fmla="*/ 1171990 w 2545001"/>
                <a:gd name="connsiteY19" fmla="*/ 4548009 h 6837172"/>
                <a:gd name="connsiteX20" fmla="*/ 1385654 w 2545001"/>
                <a:gd name="connsiteY20" fmla="*/ 4448205 h 6837172"/>
                <a:gd name="connsiteX21" fmla="*/ 1385654 w 2545001"/>
                <a:gd name="connsiteY21" fmla="*/ 4446942 h 6837172"/>
                <a:gd name="connsiteX22" fmla="*/ 1725746 w 2545001"/>
                <a:gd name="connsiteY22" fmla="*/ 3178553 h 6837172"/>
                <a:gd name="connsiteX23" fmla="*/ 2545002 w 2545001"/>
                <a:gd name="connsiteY23" fmla="*/ 1263 h 6837172"/>
                <a:gd name="connsiteX24" fmla="*/ 2518452 w 2545001"/>
                <a:gd name="connsiteY24" fmla="*/ 0 h 683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545001" h="6837172">
                  <a:moveTo>
                    <a:pt x="2518452" y="0"/>
                  </a:moveTo>
                  <a:lnTo>
                    <a:pt x="1701725" y="3172236"/>
                  </a:lnTo>
                  <a:lnTo>
                    <a:pt x="1361633" y="4439362"/>
                  </a:lnTo>
                  <a:cubicBezTo>
                    <a:pt x="1328761" y="4508845"/>
                    <a:pt x="1251640" y="4544219"/>
                    <a:pt x="1178312" y="4524005"/>
                  </a:cubicBezTo>
                  <a:cubicBezTo>
                    <a:pt x="1094869" y="4501265"/>
                    <a:pt x="1044298" y="4414095"/>
                    <a:pt x="1067055" y="4330715"/>
                  </a:cubicBezTo>
                  <a:lnTo>
                    <a:pt x="1324969" y="3379423"/>
                  </a:lnTo>
                  <a:cubicBezTo>
                    <a:pt x="1337611" y="3332679"/>
                    <a:pt x="1331290" y="3283409"/>
                    <a:pt x="1307268" y="3240456"/>
                  </a:cubicBezTo>
                  <a:cubicBezTo>
                    <a:pt x="1283247" y="3197503"/>
                    <a:pt x="1244054" y="3167183"/>
                    <a:pt x="1196012" y="3154549"/>
                  </a:cubicBezTo>
                  <a:cubicBezTo>
                    <a:pt x="1098662" y="3128019"/>
                    <a:pt x="997519" y="3186133"/>
                    <a:pt x="972233" y="3283409"/>
                  </a:cubicBezTo>
                  <a:lnTo>
                    <a:pt x="580306" y="4728666"/>
                  </a:lnTo>
                  <a:lnTo>
                    <a:pt x="5057" y="6820750"/>
                  </a:lnTo>
                  <a:cubicBezTo>
                    <a:pt x="5057" y="6820750"/>
                    <a:pt x="1264" y="6833383"/>
                    <a:pt x="0" y="6837173"/>
                  </a:cubicBezTo>
                  <a:lnTo>
                    <a:pt x="26550" y="6837173"/>
                  </a:lnTo>
                  <a:lnTo>
                    <a:pt x="605591" y="4736246"/>
                  </a:lnTo>
                  <a:lnTo>
                    <a:pt x="997519" y="3290990"/>
                  </a:lnTo>
                  <a:cubicBezTo>
                    <a:pt x="1020276" y="3207609"/>
                    <a:pt x="1107512" y="3157076"/>
                    <a:pt x="1190954" y="3179816"/>
                  </a:cubicBezTo>
                  <a:cubicBezTo>
                    <a:pt x="1231411" y="3191186"/>
                    <a:pt x="1265547" y="3216453"/>
                    <a:pt x="1285776" y="3253089"/>
                  </a:cubicBezTo>
                  <a:cubicBezTo>
                    <a:pt x="1307268" y="3289726"/>
                    <a:pt x="1312326" y="3331416"/>
                    <a:pt x="1300947" y="3373106"/>
                  </a:cubicBezTo>
                  <a:lnTo>
                    <a:pt x="1043033" y="4324398"/>
                  </a:lnTo>
                  <a:cubicBezTo>
                    <a:pt x="1016483" y="4421675"/>
                    <a:pt x="1074640" y="4522742"/>
                    <a:pt x="1171990" y="4548009"/>
                  </a:cubicBezTo>
                  <a:cubicBezTo>
                    <a:pt x="1257961" y="4570749"/>
                    <a:pt x="1347725" y="4529059"/>
                    <a:pt x="1385654" y="4448205"/>
                  </a:cubicBezTo>
                  <a:lnTo>
                    <a:pt x="1385654" y="4446942"/>
                  </a:lnTo>
                  <a:lnTo>
                    <a:pt x="1725746" y="3178553"/>
                  </a:lnTo>
                  <a:lnTo>
                    <a:pt x="2545002" y="1263"/>
                  </a:lnTo>
                  <a:cubicBezTo>
                    <a:pt x="2536151" y="0"/>
                    <a:pt x="2527302" y="0"/>
                    <a:pt x="2518452" y="0"/>
                  </a:cubicBezTo>
                  <a:close/>
                </a:path>
              </a:pathLst>
            </a:custGeom>
            <a:solidFill>
              <a:schemeClr val="accent1"/>
            </a:solidFill>
            <a:ln w="1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33BC35A-F255-48AA-48B8-D6561A6FAB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59704" y="0"/>
              <a:ext cx="1822122" cy="6871447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EC8DADA-109B-196D-817A-1ACB3E3183CA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2FED455-D30F-6583-EAD1-6FB515A49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80EE198-6127-5DE1-8134-33FE6A8BE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9485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27877F4-3E64-7621-D97B-9350E7E70E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T1: Introduction to Critical Infrastructure Security and Challenges 	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6A624E-E96A-7F59-7C2A-EE0D6E20899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Critical Energy Infrastructure Security</a:t>
            </a:r>
          </a:p>
        </p:txBody>
      </p:sp>
      <p:pic>
        <p:nvPicPr>
          <p:cNvPr id="34" name="Picture Placeholder 33" descr="A cup of coffee and a notebook on a table&#10;&#10;Description automatically generated">
            <a:extLst>
              <a:ext uri="{FF2B5EF4-FFF2-40B4-BE49-F238E27FC236}">
                <a16:creationId xmlns:a16="http://schemas.microsoft.com/office/drawing/2014/main" id="{BE76F2C8-60D2-404A-08F8-F956BC2489D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18261" r="18261"/>
          <a:stretch/>
        </p:blipFill>
        <p:spPr/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96053-DF7F-7AFE-4D23-78CFF34D0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E7466B0-B69A-FEBF-B8E0-FDA9AEAC7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0364" y="-3219"/>
            <a:ext cx="2562565" cy="6884359"/>
          </a:xfrm>
          <a:custGeom>
            <a:avLst/>
            <a:gdLst>
              <a:gd name="connsiteX0" fmla="*/ 2535833 w 2562565"/>
              <a:gd name="connsiteY0" fmla="*/ 0 h 6884359"/>
              <a:gd name="connsiteX1" fmla="*/ 2106829 w 2562565"/>
              <a:gd name="connsiteY1" fmla="*/ 1564627 h 6884359"/>
              <a:gd name="connsiteX2" fmla="*/ 1764389 w 2562565"/>
              <a:gd name="connsiteY2" fmla="*/ 2840498 h 6884359"/>
              <a:gd name="connsiteX3" fmla="*/ 1579803 w 2562565"/>
              <a:gd name="connsiteY3" fmla="*/ 2925726 h 6884359"/>
              <a:gd name="connsiteX4" fmla="*/ 1467779 w 2562565"/>
              <a:gd name="connsiteY4" fmla="*/ 2731101 h 6884359"/>
              <a:gd name="connsiteX5" fmla="*/ 1727472 w 2562565"/>
              <a:gd name="connsiteY5" fmla="*/ 1773244 h 6884359"/>
              <a:gd name="connsiteX6" fmla="*/ 1709650 w 2562565"/>
              <a:gd name="connsiteY6" fmla="*/ 1633318 h 6884359"/>
              <a:gd name="connsiteX7" fmla="*/ 1597625 w 2562565"/>
              <a:gd name="connsiteY7" fmla="*/ 1546818 h 6884359"/>
              <a:gd name="connsiteX8" fmla="*/ 1372303 w 2562565"/>
              <a:gd name="connsiteY8" fmla="*/ 1676568 h 6884359"/>
              <a:gd name="connsiteX9" fmla="*/ 977670 w 2562565"/>
              <a:gd name="connsiteY9" fmla="*/ 3131798 h 6884359"/>
              <a:gd name="connsiteX10" fmla="*/ 5092 w 2562565"/>
              <a:gd name="connsiteY10" fmla="*/ 6867823 h 6884359"/>
              <a:gd name="connsiteX11" fmla="*/ 0 w 2562565"/>
              <a:gd name="connsiteY11" fmla="*/ 6884360 h 6884359"/>
              <a:gd name="connsiteX12" fmla="*/ 26733 w 2562565"/>
              <a:gd name="connsiteY12" fmla="*/ 6884360 h 6884359"/>
              <a:gd name="connsiteX13" fmla="*/ 1003131 w 2562565"/>
              <a:gd name="connsiteY13" fmla="*/ 3139431 h 6884359"/>
              <a:gd name="connsiteX14" fmla="*/ 1397763 w 2562565"/>
              <a:gd name="connsiteY14" fmla="*/ 1684200 h 6884359"/>
              <a:gd name="connsiteX15" fmla="*/ 1592533 w 2562565"/>
              <a:gd name="connsiteY15" fmla="*/ 1572259 h 6884359"/>
              <a:gd name="connsiteX16" fmla="*/ 1688009 w 2562565"/>
              <a:gd name="connsiteY16" fmla="*/ 1646039 h 6884359"/>
              <a:gd name="connsiteX17" fmla="*/ 1703285 w 2562565"/>
              <a:gd name="connsiteY17" fmla="*/ 1766884 h 6884359"/>
              <a:gd name="connsiteX18" fmla="*/ 1443591 w 2562565"/>
              <a:gd name="connsiteY18" fmla="*/ 2724741 h 6884359"/>
              <a:gd name="connsiteX19" fmla="*/ 1573438 w 2562565"/>
              <a:gd name="connsiteY19" fmla="*/ 2949894 h 6884359"/>
              <a:gd name="connsiteX20" fmla="*/ 1788577 w 2562565"/>
              <a:gd name="connsiteY20" fmla="*/ 2849402 h 6884359"/>
              <a:gd name="connsiteX21" fmla="*/ 1788577 w 2562565"/>
              <a:gd name="connsiteY21" fmla="*/ 2848130 h 6884359"/>
              <a:gd name="connsiteX22" fmla="*/ 2131016 w 2562565"/>
              <a:gd name="connsiteY22" fmla="*/ 1570987 h 6884359"/>
              <a:gd name="connsiteX23" fmla="*/ 2562566 w 2562565"/>
              <a:gd name="connsiteY23" fmla="*/ 1272 h 6884359"/>
              <a:gd name="connsiteX24" fmla="*/ 2535833 w 2562565"/>
              <a:gd name="connsiteY24" fmla="*/ 0 h 68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62565" h="6884359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756CFB8-E805-3CF9-61D2-C02341EC7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7829202" y="5156615"/>
            <a:ext cx="878334" cy="170500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2E7B04D-E6C3-1A50-96CC-C863D387E4E8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2BB7346-D27E-E7B5-1793-E50B8F9C2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E39C830-72D8-B9BC-4DBD-C47324325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1026" name="Picture 2" descr="Course EE-1:General overview of Generation, transmission &amp; distribution ...">
            <a:extLst>
              <a:ext uri="{FF2B5EF4-FFF2-40B4-BE49-F238E27FC236}">
                <a16:creationId xmlns:a16="http://schemas.microsoft.com/office/drawing/2014/main" id="{6D0CFA64-D7CD-376F-DCDE-3EFEC5384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98" y="1937414"/>
            <a:ext cx="5488644" cy="473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308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194B3479-59CB-119D-A797-8720A8BC7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Why Start with Definitions?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4BB4C7F-7A2E-2A45-1B3F-48C1256F4DC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DAC1B84-DC20-57C6-E8DA-7721F02E55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r>
              <a:rPr lang="en-US" sz="2000" dirty="0"/>
              <a:t>“Critical” is </a:t>
            </a:r>
            <a:r>
              <a:rPr lang="en-US" sz="2000" b="1" dirty="0"/>
              <a:t>not a technical term</a:t>
            </a:r>
          </a:p>
          <a:p>
            <a:r>
              <a:rPr lang="en-US" sz="2000" dirty="0"/>
              <a:t>Definitions shape:</a:t>
            </a:r>
          </a:p>
          <a:p>
            <a:pPr marL="630238" lvl="1" indent="-273050"/>
            <a:r>
              <a:rPr lang="en-US" sz="1800" dirty="0"/>
              <a:t>Regulation</a:t>
            </a:r>
          </a:p>
          <a:p>
            <a:pPr marL="630238" lvl="1" indent="-273050"/>
            <a:r>
              <a:rPr lang="en-US" sz="1800" dirty="0"/>
              <a:t>Investment priorities</a:t>
            </a:r>
          </a:p>
          <a:p>
            <a:pPr marL="630238" lvl="1" indent="-273050"/>
            <a:r>
              <a:rPr lang="en-US" sz="1800" dirty="0"/>
              <a:t>Security strategies</a:t>
            </a:r>
          </a:p>
          <a:p>
            <a:r>
              <a:rPr lang="en-US" sz="2000" dirty="0"/>
              <a:t>Different countries → different definitions</a:t>
            </a:r>
            <a:endParaRPr lang="en-GB" sz="20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246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0F6A22-5102-BE81-11C7-8BB24DC29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BF86825-037C-2B4C-A229-118A2B2581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What Is Critical Infrastructure?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4596AB5A-77FF-D9A0-F1BB-FC74208F306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1FF24D9-850D-B7A6-FE33-D4CD2B4127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r>
              <a:rPr lang="en-US" sz="2000" dirty="0"/>
              <a:t>Assets, systems, and networks</a:t>
            </a:r>
          </a:p>
          <a:p>
            <a:r>
              <a:rPr lang="en-US" sz="2000" dirty="0"/>
              <a:t>Essential for:</a:t>
            </a:r>
          </a:p>
          <a:p>
            <a:pPr marL="630238" lvl="1" indent="-273050"/>
            <a:r>
              <a:rPr lang="en-US" sz="2000" dirty="0"/>
              <a:t>Public safety</a:t>
            </a:r>
          </a:p>
          <a:p>
            <a:pPr marL="630238" lvl="1" indent="-273050"/>
            <a:r>
              <a:rPr lang="en-US" sz="2000" dirty="0"/>
              <a:t>Economic stability</a:t>
            </a:r>
          </a:p>
          <a:p>
            <a:pPr marL="630238" lvl="1" indent="-273050"/>
            <a:r>
              <a:rPr lang="en-US" sz="2000" dirty="0"/>
              <a:t>Social well-being</a:t>
            </a:r>
          </a:p>
          <a:p>
            <a:r>
              <a:rPr lang="en-US" sz="2000" dirty="0"/>
              <a:t>Severe impact if disrupted</a:t>
            </a:r>
            <a:endParaRPr lang="en-GB" sz="20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D9BDF62-EFB4-187E-4538-FAE28D999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66BB9D5-20D2-CC3D-41A5-0C67D1E94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923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17098C-768E-5B2B-77BD-C9AE5D9F82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F419614-07F3-12F4-DB8B-7A2D91E232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18660" y="509048"/>
            <a:ext cx="6397871" cy="632139"/>
          </a:xfrm>
        </p:spPr>
        <p:txBody>
          <a:bodyPr>
            <a:normAutofit/>
          </a:bodyPr>
          <a:lstStyle/>
          <a:p>
            <a:r>
              <a:rPr lang="en-GB" sz="3200" dirty="0"/>
              <a:t>Critical Infrastructure Sectors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C806EA83-947F-73F2-6539-F8D2668021B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B495E4B-EDEC-FE0E-0250-302B8FB91E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Energy</a:t>
            </a:r>
          </a:p>
          <a:p>
            <a:r>
              <a:rPr lang="en-US" sz="2000" dirty="0"/>
              <a:t>Water</a:t>
            </a:r>
          </a:p>
          <a:p>
            <a:r>
              <a:rPr lang="en-US" sz="2000" dirty="0"/>
              <a:t>Transport</a:t>
            </a:r>
          </a:p>
          <a:p>
            <a:r>
              <a:rPr lang="en-US" sz="2000" dirty="0"/>
              <a:t>Healthcare</a:t>
            </a:r>
          </a:p>
          <a:p>
            <a:r>
              <a:rPr lang="en-US" sz="2000" dirty="0"/>
              <a:t>Telecommunications</a:t>
            </a:r>
          </a:p>
          <a:p>
            <a:r>
              <a:rPr lang="en-US" sz="2000" dirty="0"/>
              <a:t>Finance and government</a:t>
            </a:r>
            <a:endParaRPr lang="en-GB" sz="20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014E4D-6D16-0F3C-1338-5D867C283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1E3DF8B-9756-5D6C-EF15-53B7537A8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95E3EC4-FA9D-1DED-21F5-D65A8C738A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1980530"/>
              </p:ext>
            </p:extLst>
          </p:nvPr>
        </p:nvGraphicFramePr>
        <p:xfrm>
          <a:off x="5594176" y="1499616"/>
          <a:ext cx="635127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56079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E2EFC-BCD2-C3C0-8768-E50417045F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4B1C09EA-3218-2499-4D72-416B5B01AD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Why Energy Is “Super-Critical”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ED3D1261-4C85-8BE0-D075-94B164E6A99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7ADF156-D82D-439A-A24C-8B01A26D00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/>
          </a:bodyPr>
          <a:lstStyle/>
          <a:p>
            <a:r>
              <a:rPr lang="en-US" sz="2000" dirty="0"/>
              <a:t>Enables operation of all other Cis</a:t>
            </a:r>
          </a:p>
          <a:p>
            <a:r>
              <a:rPr lang="en-US" sz="2000" dirty="0"/>
              <a:t>Continuous service required (24/7)</a:t>
            </a:r>
          </a:p>
          <a:p>
            <a:r>
              <a:rPr lang="en-US" sz="2000" dirty="0"/>
              <a:t>Failure propagates immediately</a:t>
            </a:r>
            <a:endParaRPr lang="en-GB" sz="20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48D28E-C44C-5E2A-A372-CCD14CBAC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41D415E-CF76-0ECB-9D9D-B1D358A29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778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B7DE0F-917A-0B72-2948-4955ADF8E5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8D0D68F-C5B7-2095-E165-3692F49A4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3190" y="-257503"/>
            <a:ext cx="6397871" cy="1518315"/>
          </a:xfrm>
        </p:spPr>
        <p:txBody>
          <a:bodyPr>
            <a:normAutofit/>
          </a:bodyPr>
          <a:lstStyle/>
          <a:p>
            <a:r>
              <a:rPr lang="en-US" sz="3200" dirty="0"/>
              <a:t>Defining Critical Energy Infrastructure (CEI)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29619877-0761-D861-1082-06EFFEB8C37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A11614D-B885-0CE9-989E-49F2271DB4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21563" y="1607363"/>
            <a:ext cx="5840730" cy="2878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CEI includes:</a:t>
            </a:r>
          </a:p>
          <a:p>
            <a:r>
              <a:rPr lang="en-US" sz="2000" dirty="0"/>
              <a:t>Physical assets</a:t>
            </a:r>
          </a:p>
          <a:p>
            <a:r>
              <a:rPr lang="en-US" sz="2000" dirty="0"/>
              <a:t>Digital control systems</a:t>
            </a:r>
          </a:p>
          <a:p>
            <a:r>
              <a:rPr lang="en-US" sz="2000" dirty="0"/>
              <a:t>Communication networks</a:t>
            </a:r>
          </a:p>
          <a:p>
            <a:r>
              <a:rPr lang="en-US" sz="2000" dirty="0"/>
              <a:t>Market and operational platforms</a:t>
            </a:r>
            <a:endParaRPr lang="en-GB" sz="20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0CE19E3-AF99-5AFC-6DA0-B5415CC34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5B799A4-3BF1-1A7E-3AE6-6E72BA15F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5056213C-381C-3A0B-7712-056D1DB230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0222563"/>
              </p:ext>
            </p:extLst>
          </p:nvPr>
        </p:nvGraphicFramePr>
        <p:xfrm>
          <a:off x="4294208" y="3784922"/>
          <a:ext cx="7668086" cy="3073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9883350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TM11534312">
      <a:dk1>
        <a:srgbClr val="000000"/>
      </a:dk1>
      <a:lt1>
        <a:srgbClr val="FFFFFF"/>
      </a:lt1>
      <a:dk2>
        <a:srgbClr val="D87A1A"/>
      </a:dk2>
      <a:lt2>
        <a:srgbClr val="E7E6E6"/>
      </a:lt2>
      <a:accent1>
        <a:srgbClr val="FFBA00"/>
      </a:accent1>
      <a:accent2>
        <a:srgbClr val="7229D2"/>
      </a:accent2>
      <a:accent3>
        <a:srgbClr val="C62FE1"/>
      </a:accent3>
      <a:accent4>
        <a:srgbClr val="CF1DA0"/>
      </a:accent4>
      <a:accent5>
        <a:srgbClr val="E12F68"/>
      </a:accent5>
      <a:accent6>
        <a:srgbClr val="CF2E1D"/>
      </a:accent6>
      <a:hlink>
        <a:srgbClr val="87882D"/>
      </a:hlink>
      <a:folHlink>
        <a:srgbClr val="7F7F7F"/>
      </a:folHlink>
    </a:clrScheme>
    <a:fontScheme name="Custom 62">
      <a:majorFont>
        <a:latin typeface="Book Antiqua"/>
        <a:ea typeface=""/>
        <a:cs typeface=""/>
      </a:majorFont>
      <a:minorFont>
        <a:latin typeface="Century Gothic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M11534312_Win32_SL_V3" id="{A784F2EB-8377-40E2-878D-F359E4F7734D}" vid="{87F4C17B-0668-4D7F-80F5-6507D8EFBB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9EAE05-2D90-4440-A098-2E114DBDB5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15CCAF-B227-4420-8A82-899C4EC33714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89BB42C3-98F0-4E09-AE96-62EE07CAC5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Theme-CyberSecPro-1</Template>
  <TotalTime>0</TotalTime>
  <Words>1011</Words>
  <Application>Microsoft Office PowerPoint</Application>
  <PresentationFormat>Widescreen</PresentationFormat>
  <Paragraphs>255</Paragraphs>
  <Slides>30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Book Antiqua</vt:lpstr>
      <vt:lpstr>Calibri</vt:lpstr>
      <vt:lpstr>Century Gothic</vt:lpstr>
      <vt:lpstr>Courier New</vt:lpstr>
      <vt:lpstr>Wingdings</vt:lpstr>
      <vt:lpstr>Custom</vt:lpstr>
      <vt:lpstr>Critical Energy Infrastructure Security</vt:lpstr>
      <vt:lpstr>PowerPoint Presentation</vt:lpstr>
      <vt:lpstr>Cybersecurity in Emerging Technologies for the Energy Network  Course Overview</vt:lpstr>
      <vt:lpstr>T1: Introduction to Critical Infrastructure Security and Challenges  </vt:lpstr>
      <vt:lpstr>Why Start with Definitions?</vt:lpstr>
      <vt:lpstr>What Is Critical Infrastructure?</vt:lpstr>
      <vt:lpstr>Critical Infrastructure Sectors</vt:lpstr>
      <vt:lpstr>Why Energy Is “Super-Critical”</vt:lpstr>
      <vt:lpstr>Defining Critical Energy Infrastructure (CEI)</vt:lpstr>
      <vt:lpstr>Energy Infrastructure  Value Chain</vt:lpstr>
      <vt:lpstr>Types of Energy Infrastructure</vt:lpstr>
      <vt:lpstr>Digital Transformation of Energy</vt:lpstr>
      <vt:lpstr>IT vs OT in Energy Systems</vt:lpstr>
      <vt:lpstr>IT vs OT: Why security approaches differ</vt:lpstr>
      <vt:lpstr>Characteristics of OT Systems</vt:lpstr>
      <vt:lpstr>Security Priorities in CEI</vt:lpstr>
      <vt:lpstr>CEI Threat Landscape</vt:lpstr>
      <vt:lpstr>Cyber Threats to CEI</vt:lpstr>
      <vt:lpstr>Physical and Hybrid Threats</vt:lpstr>
      <vt:lpstr>Interdependencies of  Energy Systems</vt:lpstr>
      <vt:lpstr>Types of Interdependencies</vt:lpstr>
      <vt:lpstr>Cascading Effects Example</vt:lpstr>
      <vt:lpstr>Impact of CEI Failures</vt:lpstr>
      <vt:lpstr>CEI Security Stakeholders</vt:lpstr>
      <vt:lpstr>Security vs Resilience: Operational lifecycle</vt:lpstr>
      <vt:lpstr>Key CEI Security Challenges</vt:lpstr>
      <vt:lpstr>CEI Security is Multidisciplinary</vt:lpstr>
      <vt:lpstr>How Topic 1 Fits the Course</vt:lpstr>
      <vt:lpstr>Key Takeaways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CyberSecPro Training Presentation Template</dc:title>
  <dc:subject>CyberSecPro Modules</dc:subject>
  <dc:creator/>
  <cp:lastModifiedBy/>
  <cp:revision>1</cp:revision>
  <dcterms:created xsi:type="dcterms:W3CDTF">2023-07-18T15:28:54Z</dcterms:created>
  <dcterms:modified xsi:type="dcterms:W3CDTF">2026-01-05T16:30:05Z</dcterms:modified>
  <cp:version>Ver-1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