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5"/>
  </p:notesMasterIdLst>
  <p:handoutMasterIdLst>
    <p:handoutMasterId r:id="rId36"/>
  </p:handoutMasterIdLst>
  <p:sldIdLst>
    <p:sldId id="376" r:id="rId5"/>
    <p:sldId id="407" r:id="rId6"/>
    <p:sldId id="388" r:id="rId7"/>
    <p:sldId id="408" r:id="rId8"/>
    <p:sldId id="409" r:id="rId9"/>
    <p:sldId id="481" r:id="rId10"/>
    <p:sldId id="480" r:id="rId11"/>
    <p:sldId id="482" r:id="rId12"/>
    <p:sldId id="483" r:id="rId13"/>
    <p:sldId id="484" r:id="rId14"/>
    <p:sldId id="485" r:id="rId15"/>
    <p:sldId id="486" r:id="rId16"/>
    <p:sldId id="487" r:id="rId17"/>
    <p:sldId id="503" r:id="rId18"/>
    <p:sldId id="488" r:id="rId19"/>
    <p:sldId id="489" r:id="rId20"/>
    <p:sldId id="490" r:id="rId21"/>
    <p:sldId id="491" r:id="rId22"/>
    <p:sldId id="492" r:id="rId23"/>
    <p:sldId id="504" r:id="rId24"/>
    <p:sldId id="493" r:id="rId25"/>
    <p:sldId id="495" r:id="rId26"/>
    <p:sldId id="496" r:id="rId27"/>
    <p:sldId id="497" r:id="rId28"/>
    <p:sldId id="498" r:id="rId29"/>
    <p:sldId id="499" r:id="rId30"/>
    <p:sldId id="500" r:id="rId31"/>
    <p:sldId id="501" r:id="rId32"/>
    <p:sldId id="502" r:id="rId33"/>
    <p:sldId id="3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81840" autoAdjust="0"/>
  </p:normalViewPr>
  <p:slideViewPr>
    <p:cSldViewPr snapToGrid="0" showGuides="1">
      <p:cViewPr>
        <p:scale>
          <a:sx n="66" d="100"/>
          <a:sy n="66" d="100"/>
        </p:scale>
        <p:origin x="1144" y="11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02C41557-D8EA-4022-B67D-318410373776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F2C31D5-1385-4636-97BF-A398446D6225}">
      <dgm:prSet phldrT="[Text]" phldr="0" custT="1"/>
      <dgm:spPr/>
      <dgm:t>
        <a:bodyPr/>
        <a:lstStyle/>
        <a:p>
          <a:r>
            <a:rPr lang="en-GB" sz="6000" b="1" dirty="0">
              <a:solidFill>
                <a:schemeClr val="bg1"/>
              </a:solidFill>
            </a:rPr>
            <a:t>CI</a:t>
          </a:r>
        </a:p>
      </dgm:t>
    </dgm:pt>
    <dgm:pt modelId="{6A84FF10-0FD9-4987-9A8A-6C59B3D4C8A4}" type="parTrans" cxnId="{07170247-FEFC-40BF-8949-5E027D02B85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239CA829-B468-4C35-A4A1-451062AB50E1}" type="sibTrans" cxnId="{07170247-FEFC-40BF-8949-5E027D02B85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C44583B3-224E-4D14-90F8-1B0490F1F8AC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Ενέργεια</a:t>
          </a:r>
        </a:p>
      </dgm:t>
    </dgm:pt>
    <dgm:pt modelId="{1E053CC1-31FD-4522-9B87-092ED3E20528}" type="parTrans" cxnId="{815F6F67-D35D-4C75-94B7-9E0DA732D1E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76FF78B-5379-4B4C-B752-F8306BB912DD}" type="sibTrans" cxnId="{815F6F67-D35D-4C75-94B7-9E0DA732D1E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49E6C436-719A-4CDF-BBD4-EF07BC540EEB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Νερό</a:t>
          </a:r>
        </a:p>
      </dgm:t>
    </dgm:pt>
    <dgm:pt modelId="{69878231-CC39-49BA-BE39-D9A9C934FE5B}" type="parTrans" cxnId="{78F66798-60B1-438D-9EEC-6A4AA2737FC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B185D2BD-FF43-4FA3-BFE8-032260350D86}" type="sibTrans" cxnId="{78F66798-60B1-438D-9EEC-6A4AA2737FC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E6D1A701-A918-4AF2-A942-236F630C4DBB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Μεταφορές</a:t>
          </a:r>
        </a:p>
      </dgm:t>
    </dgm:pt>
    <dgm:pt modelId="{9CD832FD-43E3-4C83-B281-CFF96BB15923}" type="parTrans" cxnId="{17B68838-E563-413C-B4EC-E025B4A938F8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7F24D6C4-E3A7-4E8F-935C-B2D78DC9FBB6}" type="sibTrans" cxnId="{17B68838-E563-413C-B4EC-E025B4A938F8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496784B-8458-4C59-AFD8-A083319B5168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Τηλεπικοινωνίες</a:t>
          </a:r>
        </a:p>
      </dgm:t>
    </dgm:pt>
    <dgm:pt modelId="{A02FD821-E88B-47D0-8A46-57ED7BC179B1}" type="parTrans" cxnId="{B52FE08B-F549-45EC-AA6D-49FC5E392C8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66325CD3-DE4B-4B40-B6D3-A60AEDB8E93B}" type="sibTrans" cxnId="{B52FE08B-F549-45EC-AA6D-49FC5E392C8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1EA6435-7A62-410B-8EDA-0688E26A5509}">
      <dgm:prSet phldrT="[Text]" phldr="0" custT="1"/>
      <dgm:spPr/>
      <dgm:t>
        <a:bodyPr/>
        <a:lstStyle/>
        <a:p>
          <a:r>
            <a:rPr lang="en-GB" sz="1400" b="1">
              <a:solidFill>
                <a:schemeClr val="bg1"/>
              </a:solidFill>
            </a:rPr>
            <a:t>Υγεία</a:t>
          </a:r>
          <a:endParaRPr lang="en-GB" sz="1400" b="1" dirty="0">
            <a:solidFill>
              <a:schemeClr val="bg1"/>
            </a:solidFill>
          </a:endParaRPr>
        </a:p>
      </dgm:t>
    </dgm:pt>
    <dgm:pt modelId="{F9FE086B-7D40-4A1F-BC06-F7932ED184EE}" type="parTrans" cxnId="{E2286EE9-4D24-4201-9071-3957C5076AE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408637E9-D0AC-4DFB-81E3-2812317FA381}" type="sibTrans" cxnId="{E2286EE9-4D24-4201-9071-3957C5076AE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D0463B2-5FD1-406C-8294-D23389B16265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Χρηματοοικονομικά και κυβέρνηση</a:t>
          </a:r>
        </a:p>
      </dgm:t>
    </dgm:pt>
    <dgm:pt modelId="{37439761-2746-4B86-911F-D3AB238C6132}" type="parTrans" cxnId="{82FCDA09-A7A6-4948-8AA2-6275FA5474D7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05B56F98-1646-47AE-808E-C5B45D64685A}" type="sibTrans" cxnId="{82FCDA09-A7A6-4948-8AA2-6275FA5474D7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0D8B56DE-5A51-4BF5-A664-EDA86504F99B}" type="pres">
      <dgm:prSet presAssocID="{02C41557-D8EA-4022-B67D-3184103737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15A323-9CC2-4CE3-9841-8B658C8E98E0}" type="pres">
      <dgm:prSet presAssocID="{CF2C31D5-1385-4636-97BF-A398446D6225}" presName="centerShape" presStyleLbl="node0" presStyleIdx="0" presStyleCnt="1"/>
      <dgm:spPr/>
    </dgm:pt>
    <dgm:pt modelId="{C79F1E1D-36E1-48B5-A6F4-256D81A9DDD5}" type="pres">
      <dgm:prSet presAssocID="{1E053CC1-31FD-4522-9B87-092ED3E20528}" presName="Name9" presStyleLbl="parChTrans1D2" presStyleIdx="0" presStyleCnt="6"/>
      <dgm:spPr/>
    </dgm:pt>
    <dgm:pt modelId="{8B503CE5-C03A-40D8-B28E-61CD74136B15}" type="pres">
      <dgm:prSet presAssocID="{1E053CC1-31FD-4522-9B87-092ED3E20528}" presName="connTx" presStyleLbl="parChTrans1D2" presStyleIdx="0" presStyleCnt="6"/>
      <dgm:spPr/>
    </dgm:pt>
    <dgm:pt modelId="{D72492A1-A4B9-461E-AE3A-D005FC93AFB1}" type="pres">
      <dgm:prSet presAssocID="{C44583B3-224E-4D14-90F8-1B0490F1F8AC}" presName="node" presStyleLbl="node1" presStyleIdx="0" presStyleCnt="6">
        <dgm:presLayoutVars>
          <dgm:bulletEnabled val="1"/>
        </dgm:presLayoutVars>
      </dgm:prSet>
      <dgm:spPr/>
    </dgm:pt>
    <dgm:pt modelId="{1737A6AD-BA85-431E-A734-196690273288}" type="pres">
      <dgm:prSet presAssocID="{69878231-CC39-49BA-BE39-D9A9C934FE5B}" presName="Name9" presStyleLbl="parChTrans1D2" presStyleIdx="1" presStyleCnt="6"/>
      <dgm:spPr/>
    </dgm:pt>
    <dgm:pt modelId="{BA6C61FE-81DB-458A-8605-6CF964FDF6DE}" type="pres">
      <dgm:prSet presAssocID="{69878231-CC39-49BA-BE39-D9A9C934FE5B}" presName="connTx" presStyleLbl="parChTrans1D2" presStyleIdx="1" presStyleCnt="6"/>
      <dgm:spPr/>
    </dgm:pt>
    <dgm:pt modelId="{28AE4323-9D25-47A0-8591-91442894324E}" type="pres">
      <dgm:prSet presAssocID="{49E6C436-719A-4CDF-BBD4-EF07BC540EEB}" presName="node" presStyleLbl="node1" presStyleIdx="1" presStyleCnt="6">
        <dgm:presLayoutVars>
          <dgm:bulletEnabled val="1"/>
        </dgm:presLayoutVars>
      </dgm:prSet>
      <dgm:spPr/>
    </dgm:pt>
    <dgm:pt modelId="{7A6648EF-C49B-4B3D-8180-62C41F65AF05}" type="pres">
      <dgm:prSet presAssocID="{9CD832FD-43E3-4C83-B281-CFF96BB15923}" presName="Name9" presStyleLbl="parChTrans1D2" presStyleIdx="2" presStyleCnt="6"/>
      <dgm:spPr/>
    </dgm:pt>
    <dgm:pt modelId="{2FFB0244-780C-43F8-8288-9F67CDC34CA0}" type="pres">
      <dgm:prSet presAssocID="{9CD832FD-43E3-4C83-B281-CFF96BB15923}" presName="connTx" presStyleLbl="parChTrans1D2" presStyleIdx="2" presStyleCnt="6"/>
      <dgm:spPr/>
    </dgm:pt>
    <dgm:pt modelId="{D7C920D2-349F-4EF5-B059-4E408553582F}" type="pres">
      <dgm:prSet presAssocID="{E6D1A701-A918-4AF2-A942-236F630C4DBB}" presName="node" presStyleLbl="node1" presStyleIdx="2" presStyleCnt="6">
        <dgm:presLayoutVars>
          <dgm:bulletEnabled val="1"/>
        </dgm:presLayoutVars>
      </dgm:prSet>
      <dgm:spPr/>
    </dgm:pt>
    <dgm:pt modelId="{7F5CF7B8-8559-4E8E-BEBF-8C5FA6218DC4}" type="pres">
      <dgm:prSet presAssocID="{F9FE086B-7D40-4A1F-BC06-F7932ED184EE}" presName="Name9" presStyleLbl="parChTrans1D2" presStyleIdx="3" presStyleCnt="6"/>
      <dgm:spPr/>
    </dgm:pt>
    <dgm:pt modelId="{C65A666D-25CD-4AE8-9328-A0D5DF60FBB7}" type="pres">
      <dgm:prSet presAssocID="{F9FE086B-7D40-4A1F-BC06-F7932ED184EE}" presName="connTx" presStyleLbl="parChTrans1D2" presStyleIdx="3" presStyleCnt="6"/>
      <dgm:spPr/>
    </dgm:pt>
    <dgm:pt modelId="{ED905277-D50D-4CA2-8991-71B7136BDA0F}" type="pres">
      <dgm:prSet presAssocID="{11EA6435-7A62-410B-8EDA-0688E26A5509}" presName="node" presStyleLbl="node1" presStyleIdx="3" presStyleCnt="6">
        <dgm:presLayoutVars>
          <dgm:bulletEnabled val="1"/>
        </dgm:presLayoutVars>
      </dgm:prSet>
      <dgm:spPr/>
    </dgm:pt>
    <dgm:pt modelId="{E55D59B4-F4EE-4C87-A080-8D67667761EB}" type="pres">
      <dgm:prSet presAssocID="{A02FD821-E88B-47D0-8A46-57ED7BC179B1}" presName="Name9" presStyleLbl="parChTrans1D2" presStyleIdx="4" presStyleCnt="6"/>
      <dgm:spPr/>
    </dgm:pt>
    <dgm:pt modelId="{053AA1E2-4164-4D03-B412-451F5A015A12}" type="pres">
      <dgm:prSet presAssocID="{A02FD821-E88B-47D0-8A46-57ED7BC179B1}" presName="connTx" presStyleLbl="parChTrans1D2" presStyleIdx="4" presStyleCnt="6"/>
      <dgm:spPr/>
    </dgm:pt>
    <dgm:pt modelId="{2A42DFC4-A2A7-420F-B227-D2BC45271CA8}" type="pres">
      <dgm:prSet presAssocID="{1496784B-8458-4C59-AFD8-A083319B5168}" presName="node" presStyleLbl="node1" presStyleIdx="4" presStyleCnt="6">
        <dgm:presLayoutVars>
          <dgm:bulletEnabled val="1"/>
        </dgm:presLayoutVars>
      </dgm:prSet>
      <dgm:spPr/>
    </dgm:pt>
    <dgm:pt modelId="{F0B1D1A0-B9BB-4753-8C4B-D43F5ECFF75F}" type="pres">
      <dgm:prSet presAssocID="{37439761-2746-4B86-911F-D3AB238C6132}" presName="Name9" presStyleLbl="parChTrans1D2" presStyleIdx="5" presStyleCnt="6"/>
      <dgm:spPr/>
    </dgm:pt>
    <dgm:pt modelId="{2099EEBF-95D3-4672-BD46-83A33EA5E51B}" type="pres">
      <dgm:prSet presAssocID="{37439761-2746-4B86-911F-D3AB238C6132}" presName="connTx" presStyleLbl="parChTrans1D2" presStyleIdx="5" presStyleCnt="6"/>
      <dgm:spPr/>
    </dgm:pt>
    <dgm:pt modelId="{3B896DF9-2576-4746-B450-B43D0CCE3C4E}" type="pres">
      <dgm:prSet presAssocID="{1D0463B2-5FD1-406C-8294-D23389B16265}" presName="node" presStyleLbl="node1" presStyleIdx="5" presStyleCnt="6">
        <dgm:presLayoutVars>
          <dgm:bulletEnabled val="1"/>
        </dgm:presLayoutVars>
      </dgm:prSet>
      <dgm:spPr/>
    </dgm:pt>
  </dgm:ptLst>
  <dgm:cxnLst>
    <dgm:cxn modelId="{1078FF02-AB5A-4946-A312-7A1DD5C1EC06}" type="presOf" srcId="{1E053CC1-31FD-4522-9B87-092ED3E20528}" destId="{8B503CE5-C03A-40D8-B28E-61CD74136B15}" srcOrd="1" destOrd="0" presId="urn:microsoft.com/office/officeart/2005/8/layout/radial1"/>
    <dgm:cxn modelId="{82FCDA09-A7A6-4948-8AA2-6275FA5474D7}" srcId="{CF2C31D5-1385-4636-97BF-A398446D6225}" destId="{1D0463B2-5FD1-406C-8294-D23389B16265}" srcOrd="5" destOrd="0" parTransId="{37439761-2746-4B86-911F-D3AB238C6132}" sibTransId="{05B56F98-1646-47AE-808E-C5B45D64685A}"/>
    <dgm:cxn modelId="{F4652C16-B277-45A1-AE8D-368F87FB94EB}" type="presOf" srcId="{37439761-2746-4B86-911F-D3AB238C6132}" destId="{2099EEBF-95D3-4672-BD46-83A33EA5E51B}" srcOrd="1" destOrd="0" presId="urn:microsoft.com/office/officeart/2005/8/layout/radial1"/>
    <dgm:cxn modelId="{CC352D21-D841-4E2E-9664-4E8E61244891}" type="presOf" srcId="{1E053CC1-31FD-4522-9B87-092ED3E20528}" destId="{C79F1E1D-36E1-48B5-A6F4-256D81A9DDD5}" srcOrd="0" destOrd="0" presId="urn:microsoft.com/office/officeart/2005/8/layout/radial1"/>
    <dgm:cxn modelId="{17B68838-E563-413C-B4EC-E025B4A938F8}" srcId="{CF2C31D5-1385-4636-97BF-A398446D6225}" destId="{E6D1A701-A918-4AF2-A942-236F630C4DBB}" srcOrd="2" destOrd="0" parTransId="{9CD832FD-43E3-4C83-B281-CFF96BB15923}" sibTransId="{7F24D6C4-E3A7-4E8F-935C-B2D78DC9FBB6}"/>
    <dgm:cxn modelId="{EA984C66-15B6-40D1-93D1-3A0C7EE2C959}" type="presOf" srcId="{02C41557-D8EA-4022-B67D-318410373776}" destId="{0D8B56DE-5A51-4BF5-A664-EDA86504F99B}" srcOrd="0" destOrd="0" presId="urn:microsoft.com/office/officeart/2005/8/layout/radial1"/>
    <dgm:cxn modelId="{07170247-FEFC-40BF-8949-5E027D02B85C}" srcId="{02C41557-D8EA-4022-B67D-318410373776}" destId="{CF2C31D5-1385-4636-97BF-A398446D6225}" srcOrd="0" destOrd="0" parTransId="{6A84FF10-0FD9-4987-9A8A-6C59B3D4C8A4}" sibTransId="{239CA829-B468-4C35-A4A1-451062AB50E1}"/>
    <dgm:cxn modelId="{815F6F67-D35D-4C75-94B7-9E0DA732D1EC}" srcId="{CF2C31D5-1385-4636-97BF-A398446D6225}" destId="{C44583B3-224E-4D14-90F8-1B0490F1F8AC}" srcOrd="0" destOrd="0" parTransId="{1E053CC1-31FD-4522-9B87-092ED3E20528}" sibTransId="{176FF78B-5379-4B4C-B752-F8306BB912DD}"/>
    <dgm:cxn modelId="{92FD036C-4948-4221-94CD-718D81819906}" type="presOf" srcId="{A02FD821-E88B-47D0-8A46-57ED7BC179B1}" destId="{E55D59B4-F4EE-4C87-A080-8D67667761EB}" srcOrd="0" destOrd="0" presId="urn:microsoft.com/office/officeart/2005/8/layout/radial1"/>
    <dgm:cxn modelId="{44BAC26D-F335-4E49-A1D9-8E0FE2027117}" type="presOf" srcId="{69878231-CC39-49BA-BE39-D9A9C934FE5B}" destId="{BA6C61FE-81DB-458A-8605-6CF964FDF6DE}" srcOrd="1" destOrd="0" presId="urn:microsoft.com/office/officeart/2005/8/layout/radial1"/>
    <dgm:cxn modelId="{B3EE3479-5319-4E04-90C7-626276F7DF84}" type="presOf" srcId="{E6D1A701-A918-4AF2-A942-236F630C4DBB}" destId="{D7C920D2-349F-4EF5-B059-4E408553582F}" srcOrd="0" destOrd="0" presId="urn:microsoft.com/office/officeart/2005/8/layout/radial1"/>
    <dgm:cxn modelId="{638D7D86-F85F-45CE-9CB3-B4AA2EBDA389}" type="presOf" srcId="{11EA6435-7A62-410B-8EDA-0688E26A5509}" destId="{ED905277-D50D-4CA2-8991-71B7136BDA0F}" srcOrd="0" destOrd="0" presId="urn:microsoft.com/office/officeart/2005/8/layout/radial1"/>
    <dgm:cxn modelId="{602A3688-55EB-414F-9E61-52BC73B39AC1}" type="presOf" srcId="{C44583B3-224E-4D14-90F8-1B0490F1F8AC}" destId="{D72492A1-A4B9-461E-AE3A-D005FC93AFB1}" srcOrd="0" destOrd="0" presId="urn:microsoft.com/office/officeart/2005/8/layout/radial1"/>
    <dgm:cxn modelId="{B52FE08B-F549-45EC-AA6D-49FC5E392C85}" srcId="{CF2C31D5-1385-4636-97BF-A398446D6225}" destId="{1496784B-8458-4C59-AFD8-A083319B5168}" srcOrd="4" destOrd="0" parTransId="{A02FD821-E88B-47D0-8A46-57ED7BC179B1}" sibTransId="{66325CD3-DE4B-4B40-B6D3-A60AEDB8E93B}"/>
    <dgm:cxn modelId="{8B88968D-3C20-44AD-893D-93F29DBDB293}" type="presOf" srcId="{F9FE086B-7D40-4A1F-BC06-F7932ED184EE}" destId="{7F5CF7B8-8559-4E8E-BEBF-8C5FA6218DC4}" srcOrd="0" destOrd="0" presId="urn:microsoft.com/office/officeart/2005/8/layout/radial1"/>
    <dgm:cxn modelId="{78F66798-60B1-438D-9EEC-6A4AA2737FCC}" srcId="{CF2C31D5-1385-4636-97BF-A398446D6225}" destId="{49E6C436-719A-4CDF-BBD4-EF07BC540EEB}" srcOrd="1" destOrd="0" parTransId="{69878231-CC39-49BA-BE39-D9A9C934FE5B}" sibTransId="{B185D2BD-FF43-4FA3-BFE8-032260350D86}"/>
    <dgm:cxn modelId="{67D6D0AC-6563-4532-8231-81B5055AF071}" type="presOf" srcId="{F9FE086B-7D40-4A1F-BC06-F7932ED184EE}" destId="{C65A666D-25CD-4AE8-9328-A0D5DF60FBB7}" srcOrd="1" destOrd="0" presId="urn:microsoft.com/office/officeart/2005/8/layout/radial1"/>
    <dgm:cxn modelId="{F06761B0-25AE-48A5-860F-F8E641D64AD5}" type="presOf" srcId="{CF2C31D5-1385-4636-97BF-A398446D6225}" destId="{8415A323-9CC2-4CE3-9841-8B658C8E98E0}" srcOrd="0" destOrd="0" presId="urn:microsoft.com/office/officeart/2005/8/layout/radial1"/>
    <dgm:cxn modelId="{2515AEBC-20E6-4EAC-8C4D-C2BFBB194DF5}" type="presOf" srcId="{37439761-2746-4B86-911F-D3AB238C6132}" destId="{F0B1D1A0-B9BB-4753-8C4B-D43F5ECFF75F}" srcOrd="0" destOrd="0" presId="urn:microsoft.com/office/officeart/2005/8/layout/radial1"/>
    <dgm:cxn modelId="{C1E466CE-E19C-4D7C-B6AB-BD98B7F33C6D}" type="presOf" srcId="{9CD832FD-43E3-4C83-B281-CFF96BB15923}" destId="{7A6648EF-C49B-4B3D-8180-62C41F65AF05}" srcOrd="0" destOrd="0" presId="urn:microsoft.com/office/officeart/2005/8/layout/radial1"/>
    <dgm:cxn modelId="{C8CADFD5-E741-495A-9E53-0840B0D27518}" type="presOf" srcId="{9CD832FD-43E3-4C83-B281-CFF96BB15923}" destId="{2FFB0244-780C-43F8-8288-9F67CDC34CA0}" srcOrd="1" destOrd="0" presId="urn:microsoft.com/office/officeart/2005/8/layout/radial1"/>
    <dgm:cxn modelId="{508B3AD7-B3E6-4F07-80DE-098A18616AD7}" type="presOf" srcId="{1D0463B2-5FD1-406C-8294-D23389B16265}" destId="{3B896DF9-2576-4746-B450-B43D0CCE3C4E}" srcOrd="0" destOrd="0" presId="urn:microsoft.com/office/officeart/2005/8/layout/radial1"/>
    <dgm:cxn modelId="{98B5A2E6-B299-422E-A7C0-50942AFDC347}" type="presOf" srcId="{49E6C436-719A-4CDF-BBD4-EF07BC540EEB}" destId="{28AE4323-9D25-47A0-8591-91442894324E}" srcOrd="0" destOrd="0" presId="urn:microsoft.com/office/officeart/2005/8/layout/radial1"/>
    <dgm:cxn modelId="{E2286EE9-4D24-4201-9071-3957C5076AE5}" srcId="{CF2C31D5-1385-4636-97BF-A398446D6225}" destId="{11EA6435-7A62-410B-8EDA-0688E26A5509}" srcOrd="3" destOrd="0" parTransId="{F9FE086B-7D40-4A1F-BC06-F7932ED184EE}" sibTransId="{408637E9-D0AC-4DFB-81E3-2812317FA381}"/>
    <dgm:cxn modelId="{8B85F0EA-2984-4425-82DF-CB080A4FE644}" type="presOf" srcId="{A02FD821-E88B-47D0-8A46-57ED7BC179B1}" destId="{053AA1E2-4164-4D03-B412-451F5A015A12}" srcOrd="1" destOrd="0" presId="urn:microsoft.com/office/officeart/2005/8/layout/radial1"/>
    <dgm:cxn modelId="{96B723FA-7457-4E4E-B93D-81470E999175}" type="presOf" srcId="{1496784B-8458-4C59-AFD8-A083319B5168}" destId="{2A42DFC4-A2A7-420F-B227-D2BC45271CA8}" srcOrd="0" destOrd="0" presId="urn:microsoft.com/office/officeart/2005/8/layout/radial1"/>
    <dgm:cxn modelId="{9583D4FA-1AC6-4FF2-A017-AA4D1458DF82}" type="presOf" srcId="{69878231-CC39-49BA-BE39-D9A9C934FE5B}" destId="{1737A6AD-BA85-431E-A734-196690273288}" srcOrd="0" destOrd="0" presId="urn:microsoft.com/office/officeart/2005/8/layout/radial1"/>
    <dgm:cxn modelId="{89B63B19-302E-4B7E-B454-63C32A605888}" type="presParOf" srcId="{0D8B56DE-5A51-4BF5-A664-EDA86504F99B}" destId="{8415A323-9CC2-4CE3-9841-8B658C8E98E0}" srcOrd="0" destOrd="0" presId="urn:microsoft.com/office/officeart/2005/8/layout/radial1"/>
    <dgm:cxn modelId="{3CDC2B9A-80BC-4A71-A862-78FBEFF3BFE2}" type="presParOf" srcId="{0D8B56DE-5A51-4BF5-A664-EDA86504F99B}" destId="{C79F1E1D-36E1-48B5-A6F4-256D81A9DDD5}" srcOrd="1" destOrd="0" presId="urn:microsoft.com/office/officeart/2005/8/layout/radial1"/>
    <dgm:cxn modelId="{92622C42-8A0F-4337-9012-2AF39EBBA0F5}" type="presParOf" srcId="{C79F1E1D-36E1-48B5-A6F4-256D81A9DDD5}" destId="{8B503CE5-C03A-40D8-B28E-61CD74136B15}" srcOrd="0" destOrd="0" presId="urn:microsoft.com/office/officeart/2005/8/layout/radial1"/>
    <dgm:cxn modelId="{E801F824-F4DE-4F5C-8888-5F0B4E2C8682}" type="presParOf" srcId="{0D8B56DE-5A51-4BF5-A664-EDA86504F99B}" destId="{D72492A1-A4B9-461E-AE3A-D005FC93AFB1}" srcOrd="2" destOrd="0" presId="urn:microsoft.com/office/officeart/2005/8/layout/radial1"/>
    <dgm:cxn modelId="{F9E32426-E489-4482-9015-904126C55EAA}" type="presParOf" srcId="{0D8B56DE-5A51-4BF5-A664-EDA86504F99B}" destId="{1737A6AD-BA85-431E-A734-196690273288}" srcOrd="3" destOrd="0" presId="urn:microsoft.com/office/officeart/2005/8/layout/radial1"/>
    <dgm:cxn modelId="{544EF436-D1F7-4ADD-9D2A-97E246E1D722}" type="presParOf" srcId="{1737A6AD-BA85-431E-A734-196690273288}" destId="{BA6C61FE-81DB-458A-8605-6CF964FDF6DE}" srcOrd="0" destOrd="0" presId="urn:microsoft.com/office/officeart/2005/8/layout/radial1"/>
    <dgm:cxn modelId="{FD290A5D-77E0-4356-91F1-812CB537E165}" type="presParOf" srcId="{0D8B56DE-5A51-4BF5-A664-EDA86504F99B}" destId="{28AE4323-9D25-47A0-8591-91442894324E}" srcOrd="4" destOrd="0" presId="urn:microsoft.com/office/officeart/2005/8/layout/radial1"/>
    <dgm:cxn modelId="{12D1CAF3-B157-4E65-84E7-37D4582163A7}" type="presParOf" srcId="{0D8B56DE-5A51-4BF5-A664-EDA86504F99B}" destId="{7A6648EF-C49B-4B3D-8180-62C41F65AF05}" srcOrd="5" destOrd="0" presId="urn:microsoft.com/office/officeart/2005/8/layout/radial1"/>
    <dgm:cxn modelId="{BE06E3BE-ED15-4ED6-BFB8-93C428EE3435}" type="presParOf" srcId="{7A6648EF-C49B-4B3D-8180-62C41F65AF05}" destId="{2FFB0244-780C-43F8-8288-9F67CDC34CA0}" srcOrd="0" destOrd="0" presId="urn:microsoft.com/office/officeart/2005/8/layout/radial1"/>
    <dgm:cxn modelId="{4550DBA2-FB15-4D9B-A8A5-4202D6088A0A}" type="presParOf" srcId="{0D8B56DE-5A51-4BF5-A664-EDA86504F99B}" destId="{D7C920D2-349F-4EF5-B059-4E408553582F}" srcOrd="6" destOrd="0" presId="urn:microsoft.com/office/officeart/2005/8/layout/radial1"/>
    <dgm:cxn modelId="{57EF82B1-DB77-482A-810C-0DCD2A8D4E13}" type="presParOf" srcId="{0D8B56DE-5A51-4BF5-A664-EDA86504F99B}" destId="{7F5CF7B8-8559-4E8E-BEBF-8C5FA6218DC4}" srcOrd="7" destOrd="0" presId="urn:microsoft.com/office/officeart/2005/8/layout/radial1"/>
    <dgm:cxn modelId="{A988AFF7-8587-4828-9CF3-13869A853A78}" type="presParOf" srcId="{7F5CF7B8-8559-4E8E-BEBF-8C5FA6218DC4}" destId="{C65A666D-25CD-4AE8-9328-A0D5DF60FBB7}" srcOrd="0" destOrd="0" presId="urn:microsoft.com/office/officeart/2005/8/layout/radial1"/>
    <dgm:cxn modelId="{D9FC368A-C748-43BB-B67C-846080DFC06E}" type="presParOf" srcId="{0D8B56DE-5A51-4BF5-A664-EDA86504F99B}" destId="{ED905277-D50D-4CA2-8991-71B7136BDA0F}" srcOrd="8" destOrd="0" presId="urn:microsoft.com/office/officeart/2005/8/layout/radial1"/>
    <dgm:cxn modelId="{12BFEFFF-9032-4539-AFC8-5CA576A50BD0}" type="presParOf" srcId="{0D8B56DE-5A51-4BF5-A664-EDA86504F99B}" destId="{E55D59B4-F4EE-4C87-A080-8D67667761EB}" srcOrd="9" destOrd="0" presId="urn:microsoft.com/office/officeart/2005/8/layout/radial1"/>
    <dgm:cxn modelId="{0763553C-2F18-4E42-B4F0-21DCB0DB3561}" type="presParOf" srcId="{E55D59B4-F4EE-4C87-A080-8D67667761EB}" destId="{053AA1E2-4164-4D03-B412-451F5A015A12}" srcOrd="0" destOrd="0" presId="urn:microsoft.com/office/officeart/2005/8/layout/radial1"/>
    <dgm:cxn modelId="{575A6094-AF7D-4273-8520-60CDA8B9765F}" type="presParOf" srcId="{0D8B56DE-5A51-4BF5-A664-EDA86504F99B}" destId="{2A42DFC4-A2A7-420F-B227-D2BC45271CA8}" srcOrd="10" destOrd="0" presId="urn:microsoft.com/office/officeart/2005/8/layout/radial1"/>
    <dgm:cxn modelId="{9A165CD1-FC49-4FD8-AC6A-2AF1C8F8DC8A}" type="presParOf" srcId="{0D8B56DE-5A51-4BF5-A664-EDA86504F99B}" destId="{F0B1D1A0-B9BB-4753-8C4B-D43F5ECFF75F}" srcOrd="11" destOrd="0" presId="urn:microsoft.com/office/officeart/2005/8/layout/radial1"/>
    <dgm:cxn modelId="{A1786785-4916-49AC-B4D5-1DBC8759A09E}" type="presParOf" srcId="{F0B1D1A0-B9BB-4753-8C4B-D43F5ECFF75F}" destId="{2099EEBF-95D3-4672-BD46-83A33EA5E51B}" srcOrd="0" destOrd="0" presId="urn:microsoft.com/office/officeart/2005/8/layout/radial1"/>
    <dgm:cxn modelId="{1D40B036-B80F-4AC3-8D76-D544362CAD94}" type="presParOf" srcId="{0D8B56DE-5A51-4BF5-A664-EDA86504F99B}" destId="{3B896DF9-2576-4746-B450-B43D0CCE3C4E}" srcOrd="12" destOrd="0" presId="urn:microsoft.com/office/officeart/2005/8/layout/radial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0826B06C-795F-4587-B10E-60237DF5258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EDDBFAB-7AC0-4433-AE9B-A210AC3BECAD}">
      <dgm:prSet phldrT="[Text]" phldr="0"/>
      <dgm:spPr/>
      <dgm:t>
        <a:bodyPr/>
        <a:lstStyle/>
        <a:p>
          <a:r>
            <a:rPr lang="en-GB" b="1" dirty="0"/>
            <a:t>Κυβερνοχώρος/ICT</a:t>
          </a:r>
          <a:br>
            <a:rPr lang="en-GB" b="1" dirty="0"/>
          </a:br>
          <a:r>
            <a:rPr lang="en-GB" b="0" i="1" dirty="0"/>
            <a:t>Εταιρική πληροφορική, υπηρεσίες cloud, απομακρυσμένη πρόσβαση, CTI, παρακολούθηση</a:t>
          </a:r>
        </a:p>
      </dgm:t>
    </dgm:pt>
    <dgm:pt modelId="{69400000-32BB-490C-A1E2-EA30D3123891}" type="parTrans" cxnId="{A2B072A6-D8D7-42F4-B11A-D99FB043D31E}">
      <dgm:prSet/>
      <dgm:spPr/>
      <dgm:t>
        <a:bodyPr/>
        <a:lstStyle/>
        <a:p>
          <a:endParaRPr lang="en-GB"/>
        </a:p>
      </dgm:t>
    </dgm:pt>
    <dgm:pt modelId="{9473652F-C187-471A-BF7A-5362BB0C0322}" type="sibTrans" cxnId="{A2B072A6-D8D7-42F4-B11A-D99FB043D31E}">
      <dgm:prSet/>
      <dgm:spPr/>
      <dgm:t>
        <a:bodyPr/>
        <a:lstStyle/>
        <a:p>
          <a:endParaRPr lang="en-GB"/>
        </a:p>
      </dgm:t>
    </dgm:pt>
    <dgm:pt modelId="{6F557C27-494D-4B25-BF5B-AE27C81FBFED}">
      <dgm:prSet phldrT="[Text]" phldr="0"/>
      <dgm:spPr/>
      <dgm:t>
        <a:bodyPr/>
        <a:lstStyle/>
        <a:p>
          <a:r>
            <a:rPr lang="en-GB" b="1" dirty="0"/>
            <a:t>Επίπεδο ελέγχου (OT)</a:t>
          </a:r>
          <a:br>
            <a:rPr lang="en-GB" b="1" dirty="0"/>
          </a:br>
          <a:r>
            <a:rPr lang="en-GB" b="0" i="1" dirty="0"/>
            <a:t>SCADA, HMI, δίκτυα ελέγχου, σταθμοί εργασίας μηχανικών</a:t>
          </a:r>
          <a:endParaRPr lang="en-GB" b="1" i="1" dirty="0"/>
        </a:p>
      </dgm:t>
    </dgm:pt>
    <dgm:pt modelId="{CD2770B3-DF61-40DF-B4DB-3359562E5832}" type="parTrans" cxnId="{F3A5E960-734A-4C8A-8D56-1862B479DD15}">
      <dgm:prSet/>
      <dgm:spPr/>
      <dgm:t>
        <a:bodyPr/>
        <a:lstStyle/>
        <a:p>
          <a:endParaRPr lang="en-GB"/>
        </a:p>
      </dgm:t>
    </dgm:pt>
    <dgm:pt modelId="{14145143-059F-40D1-902D-93D0D69521CB}" type="sibTrans" cxnId="{F3A5E960-734A-4C8A-8D56-1862B479DD15}">
      <dgm:prSet/>
      <dgm:spPr/>
      <dgm:t>
        <a:bodyPr/>
        <a:lstStyle/>
        <a:p>
          <a:endParaRPr lang="en-GB"/>
        </a:p>
      </dgm:t>
    </dgm:pt>
    <dgm:pt modelId="{4A93F9E6-2F67-4DE6-8A10-81E1C56C405C}">
      <dgm:prSet phldrT="[Text]" phldr="0"/>
      <dgm:spPr/>
      <dgm:t>
        <a:bodyPr/>
        <a:lstStyle/>
        <a:p>
          <a:r>
            <a:rPr lang="en-GB" b="1" dirty="0"/>
            <a:t>Φυσικό επίπεδο διεργασιών</a:t>
          </a:r>
          <a:br>
            <a:rPr lang="en-GB" b="1" dirty="0"/>
          </a:br>
          <a:r>
            <a:rPr lang="en-GB" b="0" i="1" dirty="0"/>
            <a:t>Υποσταθμοί, διακόπτες, γεννήτριες, DER, αισθητήρες/ενεργοποιητές</a:t>
          </a:r>
          <a:endParaRPr lang="en-GB" b="0" dirty="0"/>
        </a:p>
      </dgm:t>
    </dgm:pt>
    <dgm:pt modelId="{310D2523-DF7D-45CF-B495-1FED7FDDED8E}" type="parTrans" cxnId="{C1603E1D-596E-433A-A0C0-5AF0FCE22406}">
      <dgm:prSet/>
      <dgm:spPr/>
      <dgm:t>
        <a:bodyPr/>
        <a:lstStyle/>
        <a:p>
          <a:endParaRPr lang="en-GB"/>
        </a:p>
      </dgm:t>
    </dgm:pt>
    <dgm:pt modelId="{9EEDDA75-ED72-4298-BB99-4BE3423B302D}" type="sibTrans" cxnId="{C1603E1D-596E-433A-A0C0-5AF0FCE22406}">
      <dgm:prSet/>
      <dgm:spPr/>
      <dgm:t>
        <a:bodyPr/>
        <a:lstStyle/>
        <a:p>
          <a:endParaRPr lang="en-GB"/>
        </a:p>
      </dgm:t>
    </dgm:pt>
    <dgm:pt modelId="{FEE462AE-ADCA-4DF6-9362-1ED82299BD2E}" type="pres">
      <dgm:prSet presAssocID="{0826B06C-795F-4587-B10E-60237DF5258D}" presName="linear" presStyleCnt="0">
        <dgm:presLayoutVars>
          <dgm:animLvl val="lvl"/>
          <dgm:resizeHandles val="exact"/>
        </dgm:presLayoutVars>
      </dgm:prSet>
      <dgm:spPr/>
    </dgm:pt>
    <dgm:pt modelId="{9F7957F9-0E5D-466E-8D56-011227D98FC7}" type="pres">
      <dgm:prSet presAssocID="{DEDDBFAB-7AC0-4433-AE9B-A210AC3BEC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B62E7F-876C-4689-B4A0-04A44F69B545}" type="pres">
      <dgm:prSet presAssocID="{9473652F-C187-471A-BF7A-5362BB0C0322}" presName="spacer" presStyleCnt="0"/>
      <dgm:spPr/>
    </dgm:pt>
    <dgm:pt modelId="{2897417A-810A-4CA8-B011-9EB368897AD7}" type="pres">
      <dgm:prSet presAssocID="{6F557C27-494D-4B25-BF5B-AE27C81FBF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FF111D-B601-4CE1-A4F6-F94AA2B738A2}" type="pres">
      <dgm:prSet presAssocID="{14145143-059F-40D1-902D-93D0D69521CB}" presName="spacer" presStyleCnt="0"/>
      <dgm:spPr/>
    </dgm:pt>
    <dgm:pt modelId="{9F03D269-3A7A-4E51-8134-7DE7BF6A652A}" type="pres">
      <dgm:prSet presAssocID="{4A93F9E6-2F67-4DE6-8A10-81E1C56C40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1603E1D-596E-433A-A0C0-5AF0FCE22406}" srcId="{0826B06C-795F-4587-B10E-60237DF5258D}" destId="{4A93F9E6-2F67-4DE6-8A10-81E1C56C405C}" srcOrd="2" destOrd="0" parTransId="{310D2523-DF7D-45CF-B495-1FED7FDDED8E}" sibTransId="{9EEDDA75-ED72-4298-BB99-4BE3423B302D}"/>
    <dgm:cxn modelId="{F3A5E960-734A-4C8A-8D56-1862B479DD15}" srcId="{0826B06C-795F-4587-B10E-60237DF5258D}" destId="{6F557C27-494D-4B25-BF5B-AE27C81FBFED}" srcOrd="1" destOrd="0" parTransId="{CD2770B3-DF61-40DF-B4DB-3359562E5832}" sibTransId="{14145143-059F-40D1-902D-93D0D69521CB}"/>
    <dgm:cxn modelId="{3C4E7F48-D77A-4634-AF13-881E79EFFE6C}" type="presOf" srcId="{6F557C27-494D-4B25-BF5B-AE27C81FBFED}" destId="{2897417A-810A-4CA8-B011-9EB368897AD7}" srcOrd="0" destOrd="0" presId="urn:microsoft.com/office/officeart/2005/8/layout/vList2"/>
    <dgm:cxn modelId="{E704F77F-DE9A-4641-9ECE-70B1A9A1F8BA}" type="presOf" srcId="{4A93F9E6-2F67-4DE6-8A10-81E1C56C405C}" destId="{9F03D269-3A7A-4E51-8134-7DE7BF6A652A}" srcOrd="0" destOrd="0" presId="urn:microsoft.com/office/officeart/2005/8/layout/vList2"/>
    <dgm:cxn modelId="{B4C8B68B-B3B7-41C9-93BE-88B515713D51}" type="presOf" srcId="{DEDDBFAB-7AC0-4433-AE9B-A210AC3BECAD}" destId="{9F7957F9-0E5D-466E-8D56-011227D98FC7}" srcOrd="0" destOrd="0" presId="urn:microsoft.com/office/officeart/2005/8/layout/vList2"/>
    <dgm:cxn modelId="{A2B072A6-D8D7-42F4-B11A-D99FB043D31E}" srcId="{0826B06C-795F-4587-B10E-60237DF5258D}" destId="{DEDDBFAB-7AC0-4433-AE9B-A210AC3BECAD}" srcOrd="0" destOrd="0" parTransId="{69400000-32BB-490C-A1E2-EA30D3123891}" sibTransId="{9473652F-C187-471A-BF7A-5362BB0C0322}"/>
    <dgm:cxn modelId="{B25664F0-1377-47FD-B494-5B559EDD2A31}" type="presOf" srcId="{0826B06C-795F-4587-B10E-60237DF5258D}" destId="{FEE462AE-ADCA-4DF6-9362-1ED82299BD2E}" srcOrd="0" destOrd="0" presId="urn:microsoft.com/office/officeart/2005/8/layout/vList2"/>
    <dgm:cxn modelId="{F75AA68F-C7D6-42D1-B748-4429BC7E2F76}" type="presParOf" srcId="{FEE462AE-ADCA-4DF6-9362-1ED82299BD2E}" destId="{9F7957F9-0E5D-466E-8D56-011227D98FC7}" srcOrd="0" destOrd="0" presId="urn:microsoft.com/office/officeart/2005/8/layout/vList2"/>
    <dgm:cxn modelId="{28E211E2-3940-46E0-9EB6-76BD018F8647}" type="presParOf" srcId="{FEE462AE-ADCA-4DF6-9362-1ED82299BD2E}" destId="{6AB62E7F-876C-4689-B4A0-04A44F69B545}" srcOrd="1" destOrd="0" presId="urn:microsoft.com/office/officeart/2005/8/layout/vList2"/>
    <dgm:cxn modelId="{69BB6AC2-12DB-4DA4-BB51-F6E3F1AA7DE6}" type="presParOf" srcId="{FEE462AE-ADCA-4DF6-9362-1ED82299BD2E}" destId="{2897417A-810A-4CA8-B011-9EB368897AD7}" srcOrd="2" destOrd="0" presId="urn:microsoft.com/office/officeart/2005/8/layout/vList2"/>
    <dgm:cxn modelId="{DA44703E-6A3B-4CDE-8E5E-90BA2E77291F}" type="presParOf" srcId="{FEE462AE-ADCA-4DF6-9362-1ED82299BD2E}" destId="{8BFF111D-B601-4CE1-A4F6-F94AA2B738A2}" srcOrd="3" destOrd="0" presId="urn:microsoft.com/office/officeart/2005/8/layout/vList2"/>
    <dgm:cxn modelId="{94B829E2-1349-4C7F-8728-6DC150E8BEE4}" type="presParOf" srcId="{FEE462AE-ADCA-4DF6-9362-1ED82299BD2E}" destId="{9F03D269-3A7A-4E51-8134-7DE7BF6A652A}" srcOrd="4" destOrd="0" presId="urn:microsoft.com/office/officeart/2005/8/layout/vList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Γενιά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Μεταφορά</a:t>
          </a:r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Διανομή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/>
            <a:t>Κατανάλωση</a:t>
          </a:r>
          <a:endParaRPr lang="en-GB" b="1" dirty="0"/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D5303A54-6221-4AB1-B36C-0A81412D939A}">
      <dgm:prSet phldrT="[Text]" phldr="0"/>
      <dgm:spPr/>
      <dgm:t>
        <a:bodyPr/>
        <a:lstStyle/>
        <a:p>
          <a:r>
            <a:rPr lang="en-GB" b="1" dirty="0"/>
            <a:t>Συντονισμός αγοράς και λειτουργιών</a:t>
          </a:r>
        </a:p>
      </dgm:t>
    </dgm:pt>
    <dgm:pt modelId="{915B10F2-5E17-4F21-8117-E4B6BA0819E2}" type="parTrans" cxnId="{360F14C4-80E2-42A1-A7F8-20C8079D7B0C}">
      <dgm:prSet/>
      <dgm:spPr/>
      <dgm:t>
        <a:bodyPr/>
        <a:lstStyle/>
        <a:p>
          <a:endParaRPr lang="en-GB"/>
        </a:p>
      </dgm:t>
    </dgm:pt>
    <dgm:pt modelId="{8920EF44-742D-442A-BADB-CABC5682FCAE}" type="sibTrans" cxnId="{360F14C4-80E2-42A1-A7F8-20C8079D7B0C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5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4"/>
      <dgm:spPr/>
    </dgm:pt>
    <dgm:pt modelId="{584E3B7F-1D9B-47C9-9694-0FC94D702FBC}" type="pres">
      <dgm:prSet presAssocID="{974E2128-32AE-418A-85B4-E72C45D3F565}" presName="connectorText" presStyleLbl="sibTrans2D1" presStyleIdx="0" presStyleCnt="4"/>
      <dgm:spPr/>
    </dgm:pt>
    <dgm:pt modelId="{35590E11-6338-4E93-99A8-B9921D8C3872}" type="pres">
      <dgm:prSet presAssocID="{AB9BCB37-1823-45F0-A939-B32DB12C6F30}" presName="node" presStyleLbl="node1" presStyleIdx="1" presStyleCnt="5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4"/>
      <dgm:spPr/>
    </dgm:pt>
    <dgm:pt modelId="{250038A2-B468-489E-AFA0-3A15BA0ECE4F}" type="pres">
      <dgm:prSet presAssocID="{2503A00F-CBEF-46BD-A8A0-EC125DC94CB4}" presName="connectorText" presStyleLbl="sibTrans2D1" presStyleIdx="1" presStyleCnt="4"/>
      <dgm:spPr/>
    </dgm:pt>
    <dgm:pt modelId="{06373F08-BB50-4771-93CB-E30A893ECD16}" type="pres">
      <dgm:prSet presAssocID="{CB8C328F-7157-46B0-BAFB-F710C7935A02}" presName="node" presStyleLbl="node1" presStyleIdx="2" presStyleCnt="5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4"/>
      <dgm:spPr/>
    </dgm:pt>
    <dgm:pt modelId="{1AF1C11C-0DC9-4CC5-83CD-4CD5178055F8}" type="pres">
      <dgm:prSet presAssocID="{26141443-61CC-4C90-B570-1D5CC344A242}" presName="connectorText" presStyleLbl="sibTrans2D1" presStyleIdx="2" presStyleCnt="4"/>
      <dgm:spPr/>
    </dgm:pt>
    <dgm:pt modelId="{6F2B50D6-1A30-41B7-ACE8-B64239B2681C}" type="pres">
      <dgm:prSet presAssocID="{F70E1AA7-CB74-473E-822E-4745FC14F170}" presName="node" presStyleLbl="node1" presStyleIdx="3" presStyleCnt="5">
        <dgm:presLayoutVars>
          <dgm:bulletEnabled val="1"/>
        </dgm:presLayoutVars>
      </dgm:prSet>
      <dgm:spPr/>
    </dgm:pt>
    <dgm:pt modelId="{4CFB0C37-2637-4A7A-8081-D575EA8D5B96}" type="pres">
      <dgm:prSet presAssocID="{9FCBD6C9-CA2F-49E9-B9A0-26EEEDDC9189}" presName="sibTrans" presStyleLbl="sibTrans2D1" presStyleIdx="3" presStyleCnt="4"/>
      <dgm:spPr/>
    </dgm:pt>
    <dgm:pt modelId="{D9C79B60-D860-4535-AF51-E06BB0705A18}" type="pres">
      <dgm:prSet presAssocID="{9FCBD6C9-CA2F-49E9-B9A0-26EEEDDC9189}" presName="connectorText" presStyleLbl="sibTrans2D1" presStyleIdx="3" presStyleCnt="4"/>
      <dgm:spPr/>
    </dgm:pt>
    <dgm:pt modelId="{CEDBF128-4E4D-401F-9BE5-C3A4267D7B7D}" type="pres">
      <dgm:prSet presAssocID="{D5303A54-6221-4AB1-B36C-0A81412D939A}" presName="node" presStyleLbl="node1" presStyleIdx="4" presStyleCnt="5">
        <dgm:presLayoutVars>
          <dgm:bulletEnabled val="1"/>
        </dgm:presLayoutVars>
      </dgm:prSet>
      <dgm:spPr/>
    </dgm:pt>
  </dgm:ptLst>
  <dgm:cxnLst>
    <dgm:cxn modelId="{E8E50C1E-3064-42CF-9E7B-DF662E480177}" type="presOf" srcId="{9FCBD6C9-CA2F-49E9-B9A0-26EEEDDC9189}" destId="{4CFB0C37-2637-4A7A-8081-D575EA8D5B96}" srcOrd="0" destOrd="0" presId="urn:microsoft.com/office/officeart/2005/8/layout/process2"/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360F14C4-80E2-42A1-A7F8-20C8079D7B0C}" srcId="{F68DE2A3-255D-43BD-90EC-01B4FA12E070}" destId="{D5303A54-6221-4AB1-B36C-0A81412D939A}" srcOrd="4" destOrd="0" parTransId="{915B10F2-5E17-4F21-8117-E4B6BA0819E2}" sibTransId="{8920EF44-742D-442A-BADB-CABC5682FCAE}"/>
    <dgm:cxn modelId="{49779CC7-27D4-4003-A5F8-22DCDE981801}" type="presOf" srcId="{9FCBD6C9-CA2F-49E9-B9A0-26EEEDDC9189}" destId="{D9C79B60-D860-4535-AF51-E06BB0705A18}" srcOrd="1" destOrd="0" presId="urn:microsoft.com/office/officeart/2005/8/layout/process2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260B1CDA-4FF9-48DC-9367-EFC3F94D8B7B}" type="presOf" srcId="{D5303A54-6221-4AB1-B36C-0A81412D939A}" destId="{CEDBF128-4E4D-401F-9BE5-C3A4267D7B7D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  <dgm:cxn modelId="{FAEA2CDF-E883-47DC-9055-619648CA98B8}" type="presParOf" srcId="{829D7F9E-ABF7-4CA8-BAD0-8248D753284D}" destId="{4CFB0C37-2637-4A7A-8081-D575EA8D5B96}" srcOrd="7" destOrd="0" presId="urn:microsoft.com/office/officeart/2005/8/layout/process2"/>
    <dgm:cxn modelId="{3A92D5DC-5382-402A-8E1E-28D6047DB5C3}" type="presParOf" srcId="{4CFB0C37-2637-4A7A-8081-D575EA8D5B96}" destId="{D9C79B60-D860-4535-AF51-E06BB0705A18}" srcOrd="0" destOrd="0" presId="urn:microsoft.com/office/officeart/2005/8/layout/process2"/>
    <dgm:cxn modelId="{E3427815-6DB6-423B-9F0A-98F12641B7CD}" type="presParOf" srcId="{829D7F9E-ABF7-4CA8-BAD0-8248D753284D}" destId="{CEDBF128-4E4D-401F-9BE5-C3A4267D7B7D}" srcOrd="8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58AD8FDC-4DB4-4F1E-A9F8-D20B29412201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326567D-2987-4EFA-8634-72593E08E9B3}">
      <dgm:prSet phldrT="[Text]" phldr="0"/>
      <dgm:spPr/>
      <dgm:t>
        <a:bodyPr/>
        <a:lstStyle/>
        <a:p>
          <a:r>
            <a:rPr lang="en-GB" b="1" i="0" u="none" dirty="0"/>
            <a:t>Αλληλεξαρτήσεις</a:t>
          </a:r>
          <a:r>
            <a:rPr lang="en-GB" b="0" i="0" dirty="0"/>
            <a:t> </a:t>
          </a:r>
          <a:endParaRPr lang="en-GB" dirty="0"/>
        </a:p>
      </dgm:t>
    </dgm:pt>
    <dgm:pt modelId="{101D268F-3BE3-4C56-B204-2CDDF096782F}" type="parTrans" cxnId="{2857060B-BD62-4626-A2B1-7C58F5859108}">
      <dgm:prSet/>
      <dgm:spPr/>
      <dgm:t>
        <a:bodyPr/>
        <a:lstStyle/>
        <a:p>
          <a:endParaRPr lang="en-GB"/>
        </a:p>
      </dgm:t>
    </dgm:pt>
    <dgm:pt modelId="{37C0D732-C493-4ABB-9178-438D7751C2ED}" type="sibTrans" cxnId="{2857060B-BD62-4626-A2B1-7C58F5859108}">
      <dgm:prSet/>
      <dgm:spPr/>
      <dgm:t>
        <a:bodyPr/>
        <a:lstStyle/>
        <a:p>
          <a:endParaRPr lang="en-GB"/>
        </a:p>
      </dgm:t>
    </dgm:pt>
    <dgm:pt modelId="{00E6EE1B-1CEA-4771-9D48-201301DE9320}">
      <dgm:prSet phldrT="[Text]" phldr="0" custT="1"/>
      <dgm:spPr/>
      <dgm:t>
        <a:bodyPr/>
        <a:lstStyle/>
        <a:p>
          <a:r>
            <a:rPr lang="en-GB" sz="2000" b="1" dirty="0"/>
            <a:t>Φυσικές</a:t>
          </a:r>
          <a:br>
            <a:rPr lang="en-GB" sz="2000" b="1" dirty="0"/>
          </a:br>
          <a:r>
            <a:rPr lang="en-GB" sz="2000" dirty="0"/>
            <a:t>Ροές υλικών (ηλεκτρική ενέργεια, καύσιμα, νερό)</a:t>
          </a:r>
        </a:p>
      </dgm:t>
    </dgm:pt>
    <dgm:pt modelId="{6C2AF929-E509-40E3-BC47-2824F3352AE7}" type="parTrans" cxnId="{744B0C1A-75D8-4EBE-8C74-7A2B89402781}">
      <dgm:prSet/>
      <dgm:spPr/>
      <dgm:t>
        <a:bodyPr/>
        <a:lstStyle/>
        <a:p>
          <a:endParaRPr lang="en-GB"/>
        </a:p>
      </dgm:t>
    </dgm:pt>
    <dgm:pt modelId="{45DFEFB8-FE81-44E1-8D60-050D1B20B8B0}" type="sibTrans" cxnId="{744B0C1A-75D8-4EBE-8C74-7A2B89402781}">
      <dgm:prSet/>
      <dgm:spPr/>
      <dgm:t>
        <a:bodyPr/>
        <a:lstStyle/>
        <a:p>
          <a:endParaRPr lang="en-GB"/>
        </a:p>
      </dgm:t>
    </dgm:pt>
    <dgm:pt modelId="{EE5EB361-CC1C-4CC8-8865-F903F561917A}">
      <dgm:prSet phldrT="[Text]" phldr="0" custT="1"/>
      <dgm:spPr/>
      <dgm:t>
        <a:bodyPr/>
        <a:lstStyle/>
        <a:p>
          <a:r>
            <a:rPr lang="en-GB" sz="2000" b="1" dirty="0"/>
            <a:t>Κυβερνο</a:t>
          </a:r>
          <a:br>
            <a:rPr lang="en-GB" sz="2000" b="1" dirty="0"/>
          </a:br>
          <a:r>
            <a:rPr lang="en-GB" sz="2000" dirty="0"/>
            <a:t>Πληροφορίες/έλεγχος (δίκτυα, συνδέσεις SCADA)</a:t>
          </a:r>
        </a:p>
      </dgm:t>
    </dgm:pt>
    <dgm:pt modelId="{22BA87F0-5B04-49F6-80D5-62509FCAE7E1}" type="parTrans" cxnId="{8319F9F2-DCAE-48B0-B8A6-3069327D84C9}">
      <dgm:prSet/>
      <dgm:spPr/>
      <dgm:t>
        <a:bodyPr/>
        <a:lstStyle/>
        <a:p>
          <a:endParaRPr lang="en-GB"/>
        </a:p>
      </dgm:t>
    </dgm:pt>
    <dgm:pt modelId="{124D8342-D68F-4B75-A637-E05BD90D02B8}" type="sibTrans" cxnId="{8319F9F2-DCAE-48B0-B8A6-3069327D84C9}">
      <dgm:prSet/>
      <dgm:spPr/>
      <dgm:t>
        <a:bodyPr/>
        <a:lstStyle/>
        <a:p>
          <a:endParaRPr lang="en-GB"/>
        </a:p>
      </dgm:t>
    </dgm:pt>
    <dgm:pt modelId="{BEB0FDA3-9EE3-4DC4-BC3F-380167C90ADB}">
      <dgm:prSet phldrT="[Text]" phldr="0" custT="1"/>
      <dgm:spPr/>
      <dgm:t>
        <a:bodyPr/>
        <a:lstStyle/>
        <a:p>
          <a:r>
            <a:rPr lang="en-GB" sz="2000" b="1" dirty="0"/>
            <a:t>Γεωγραφικές</a:t>
          </a:r>
          <a:br>
            <a:rPr lang="en-GB" sz="2000" dirty="0"/>
          </a:br>
          <a:r>
            <a:rPr lang="en-GB" sz="2000" dirty="0"/>
            <a:t>Επιπτώσεις συν-τοποθέτησης (πλημμύρες, πυρκαγιές, περιοχές διακοπής ρεύματος)</a:t>
          </a:r>
        </a:p>
      </dgm:t>
    </dgm:pt>
    <dgm:pt modelId="{C7A59A81-6298-48B7-AABB-39F71C6AEFF9}" type="parTrans" cxnId="{E6664B57-05FE-491F-B464-487CB51CB872}">
      <dgm:prSet/>
      <dgm:spPr/>
      <dgm:t>
        <a:bodyPr/>
        <a:lstStyle/>
        <a:p>
          <a:endParaRPr lang="en-GB"/>
        </a:p>
      </dgm:t>
    </dgm:pt>
    <dgm:pt modelId="{A7E0887A-A5C5-4789-91B4-BFF0C604F02E}" type="sibTrans" cxnId="{E6664B57-05FE-491F-B464-487CB51CB872}">
      <dgm:prSet/>
      <dgm:spPr/>
      <dgm:t>
        <a:bodyPr/>
        <a:lstStyle/>
        <a:p>
          <a:endParaRPr lang="en-GB"/>
        </a:p>
      </dgm:t>
    </dgm:pt>
    <dgm:pt modelId="{E484F77C-C7CB-464E-8E2D-ACC077C265FB}">
      <dgm:prSet phldrT="[Text]" phldr="0" custT="1"/>
      <dgm:spPr/>
      <dgm:t>
        <a:bodyPr/>
        <a:lstStyle/>
        <a:p>
          <a:r>
            <a:rPr lang="en-GB" sz="2000" b="1" dirty="0"/>
            <a:t>Λογικές</a:t>
          </a:r>
          <a:br>
            <a:rPr lang="en-GB" sz="2000" dirty="0"/>
          </a:br>
          <a:r>
            <a:rPr lang="en-GB" sz="2000" dirty="0"/>
            <a:t>Σύνδεση πολιτικής/οικονομίας (κανόνες της αγοράς, ιεράρχηση προτεραιοτήτων)</a:t>
          </a:r>
        </a:p>
      </dgm:t>
    </dgm:pt>
    <dgm:pt modelId="{6029A089-1032-4C59-90AA-02895EFD0CAB}" type="parTrans" cxnId="{3B9B1B02-A4BF-4A8A-8683-1EB5D2E16708}">
      <dgm:prSet/>
      <dgm:spPr/>
      <dgm:t>
        <a:bodyPr/>
        <a:lstStyle/>
        <a:p>
          <a:endParaRPr lang="en-GB"/>
        </a:p>
      </dgm:t>
    </dgm:pt>
    <dgm:pt modelId="{A87E755F-0770-462D-ADFC-5846F2539408}" type="sibTrans" cxnId="{3B9B1B02-A4BF-4A8A-8683-1EB5D2E16708}">
      <dgm:prSet/>
      <dgm:spPr/>
      <dgm:t>
        <a:bodyPr/>
        <a:lstStyle/>
        <a:p>
          <a:endParaRPr lang="en-GB"/>
        </a:p>
      </dgm:t>
    </dgm:pt>
    <dgm:pt modelId="{C6F122AA-83DA-481C-8EB2-D7404FA743CD}" type="pres">
      <dgm:prSet presAssocID="{58AD8FDC-4DB4-4F1E-A9F8-D20B2941220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126494-6E06-4A90-8E0A-0B19010FF5DB}" type="pres">
      <dgm:prSet presAssocID="{58AD8FDC-4DB4-4F1E-A9F8-D20B29412201}" presName="matrix" presStyleCnt="0"/>
      <dgm:spPr/>
    </dgm:pt>
    <dgm:pt modelId="{A70ED8CB-313A-41F5-B3F7-B246D786F2A5}" type="pres">
      <dgm:prSet presAssocID="{58AD8FDC-4DB4-4F1E-A9F8-D20B29412201}" presName="tile1" presStyleLbl="node1" presStyleIdx="0" presStyleCnt="4"/>
      <dgm:spPr/>
    </dgm:pt>
    <dgm:pt modelId="{B1666AAD-02F7-4033-808A-F86CBEEBB49D}" type="pres">
      <dgm:prSet presAssocID="{58AD8FDC-4DB4-4F1E-A9F8-D20B2941220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7A230B1-3DAA-43D6-B241-EBE06E69B7B1}" type="pres">
      <dgm:prSet presAssocID="{58AD8FDC-4DB4-4F1E-A9F8-D20B29412201}" presName="tile2" presStyleLbl="node1" presStyleIdx="1" presStyleCnt="4" custLinFactNeighborX="89835" custLinFactNeighborY="-44267"/>
      <dgm:spPr/>
    </dgm:pt>
    <dgm:pt modelId="{15DFE51C-B9E3-4A86-8183-86671A0AB760}" type="pres">
      <dgm:prSet presAssocID="{58AD8FDC-4DB4-4F1E-A9F8-D20B2941220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FE7369E-7219-499F-9F0E-03A3DAF4687D}" type="pres">
      <dgm:prSet presAssocID="{58AD8FDC-4DB4-4F1E-A9F8-D20B29412201}" presName="tile3" presStyleLbl="node1" presStyleIdx="2" presStyleCnt="4"/>
      <dgm:spPr/>
    </dgm:pt>
    <dgm:pt modelId="{4E3B3311-35DE-4F76-A414-3F6140FD0D89}" type="pres">
      <dgm:prSet presAssocID="{58AD8FDC-4DB4-4F1E-A9F8-D20B2941220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129C9A9-22A3-445C-A678-A813ED16C94B}" type="pres">
      <dgm:prSet presAssocID="{58AD8FDC-4DB4-4F1E-A9F8-D20B29412201}" presName="tile4" presStyleLbl="node1" presStyleIdx="3" presStyleCnt="4"/>
      <dgm:spPr/>
    </dgm:pt>
    <dgm:pt modelId="{24106F22-C234-470A-AC10-254F990A92EA}" type="pres">
      <dgm:prSet presAssocID="{58AD8FDC-4DB4-4F1E-A9F8-D20B2941220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4B2020A-1FCD-4E92-9F13-34581A1D0755}" type="pres">
      <dgm:prSet presAssocID="{58AD8FDC-4DB4-4F1E-A9F8-D20B2941220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B9B1B02-A4BF-4A8A-8683-1EB5D2E16708}" srcId="{D326567D-2987-4EFA-8634-72593E08E9B3}" destId="{E484F77C-C7CB-464E-8E2D-ACC077C265FB}" srcOrd="3" destOrd="0" parTransId="{6029A089-1032-4C59-90AA-02895EFD0CAB}" sibTransId="{A87E755F-0770-462D-ADFC-5846F2539408}"/>
    <dgm:cxn modelId="{2857060B-BD62-4626-A2B1-7C58F5859108}" srcId="{58AD8FDC-4DB4-4F1E-A9F8-D20B29412201}" destId="{D326567D-2987-4EFA-8634-72593E08E9B3}" srcOrd="0" destOrd="0" parTransId="{101D268F-3BE3-4C56-B204-2CDDF096782F}" sibTransId="{37C0D732-C493-4ABB-9178-438D7751C2ED}"/>
    <dgm:cxn modelId="{744B0C1A-75D8-4EBE-8C74-7A2B89402781}" srcId="{D326567D-2987-4EFA-8634-72593E08E9B3}" destId="{00E6EE1B-1CEA-4771-9D48-201301DE9320}" srcOrd="0" destOrd="0" parTransId="{6C2AF929-E509-40E3-BC47-2824F3352AE7}" sibTransId="{45DFEFB8-FE81-44E1-8D60-050D1B20B8B0}"/>
    <dgm:cxn modelId="{B0111B1D-FDFC-468F-9AB1-5DBAE19E3F0C}" type="presOf" srcId="{E484F77C-C7CB-464E-8E2D-ACC077C265FB}" destId="{24106F22-C234-470A-AC10-254F990A92EA}" srcOrd="1" destOrd="0" presId="urn:microsoft.com/office/officeart/2005/8/layout/matrix1"/>
    <dgm:cxn modelId="{558D7122-F4B2-4521-9EA5-8B9A5A77E15C}" type="presOf" srcId="{58AD8FDC-4DB4-4F1E-A9F8-D20B29412201}" destId="{C6F122AA-83DA-481C-8EB2-D7404FA743CD}" srcOrd="0" destOrd="0" presId="urn:microsoft.com/office/officeart/2005/8/layout/matrix1"/>
    <dgm:cxn modelId="{FE20F22C-02CA-473E-833A-BB268EF34AC4}" type="presOf" srcId="{EE5EB361-CC1C-4CC8-8865-F903F561917A}" destId="{15DFE51C-B9E3-4A86-8183-86671A0AB760}" srcOrd="1" destOrd="0" presId="urn:microsoft.com/office/officeart/2005/8/layout/matrix1"/>
    <dgm:cxn modelId="{2C53AE44-874F-48CD-B8CB-DC7EA2F22966}" type="presOf" srcId="{00E6EE1B-1CEA-4771-9D48-201301DE9320}" destId="{B1666AAD-02F7-4033-808A-F86CBEEBB49D}" srcOrd="1" destOrd="0" presId="urn:microsoft.com/office/officeart/2005/8/layout/matrix1"/>
    <dgm:cxn modelId="{E6664B57-05FE-491F-B464-487CB51CB872}" srcId="{D326567D-2987-4EFA-8634-72593E08E9B3}" destId="{BEB0FDA3-9EE3-4DC4-BC3F-380167C90ADB}" srcOrd="2" destOrd="0" parTransId="{C7A59A81-6298-48B7-AABB-39F71C6AEFF9}" sibTransId="{A7E0887A-A5C5-4789-91B4-BFF0C604F02E}"/>
    <dgm:cxn modelId="{8E78AE9C-9882-4727-B547-192CE8A6824F}" type="presOf" srcId="{BEB0FDA3-9EE3-4DC4-BC3F-380167C90ADB}" destId="{4E3B3311-35DE-4F76-A414-3F6140FD0D89}" srcOrd="1" destOrd="0" presId="urn:microsoft.com/office/officeart/2005/8/layout/matrix1"/>
    <dgm:cxn modelId="{014C65AD-FB4E-4F57-894E-764964463607}" type="presOf" srcId="{E484F77C-C7CB-464E-8E2D-ACC077C265FB}" destId="{8129C9A9-22A3-445C-A678-A813ED16C94B}" srcOrd="0" destOrd="0" presId="urn:microsoft.com/office/officeart/2005/8/layout/matrix1"/>
    <dgm:cxn modelId="{25105AAF-F1AF-47A6-A37B-703E01B6CECD}" type="presOf" srcId="{EE5EB361-CC1C-4CC8-8865-F903F561917A}" destId="{17A230B1-3DAA-43D6-B241-EBE06E69B7B1}" srcOrd="0" destOrd="0" presId="urn:microsoft.com/office/officeart/2005/8/layout/matrix1"/>
    <dgm:cxn modelId="{D45084B2-2E8D-4A65-8201-47C8CB223626}" type="presOf" srcId="{D326567D-2987-4EFA-8634-72593E08E9B3}" destId="{64B2020A-1FCD-4E92-9F13-34581A1D0755}" srcOrd="0" destOrd="0" presId="urn:microsoft.com/office/officeart/2005/8/layout/matrix1"/>
    <dgm:cxn modelId="{3A947FD5-B76A-48F3-A227-40BDFB399271}" type="presOf" srcId="{BEB0FDA3-9EE3-4DC4-BC3F-380167C90ADB}" destId="{5FE7369E-7219-499F-9F0E-03A3DAF4687D}" srcOrd="0" destOrd="0" presId="urn:microsoft.com/office/officeart/2005/8/layout/matrix1"/>
    <dgm:cxn modelId="{BD62B3F0-4BA7-494A-BD7D-D2F3324D9100}" type="presOf" srcId="{00E6EE1B-1CEA-4771-9D48-201301DE9320}" destId="{A70ED8CB-313A-41F5-B3F7-B246D786F2A5}" srcOrd="0" destOrd="0" presId="urn:microsoft.com/office/officeart/2005/8/layout/matrix1"/>
    <dgm:cxn modelId="{8319F9F2-DCAE-48B0-B8A6-3069327D84C9}" srcId="{D326567D-2987-4EFA-8634-72593E08E9B3}" destId="{EE5EB361-CC1C-4CC8-8865-F903F561917A}" srcOrd="1" destOrd="0" parTransId="{22BA87F0-5B04-49F6-80D5-62509FCAE7E1}" sibTransId="{124D8342-D68F-4B75-A637-E05BD90D02B8}"/>
    <dgm:cxn modelId="{4C3CC30A-B344-4106-9894-F140661C8CA6}" type="presParOf" srcId="{C6F122AA-83DA-481C-8EB2-D7404FA743CD}" destId="{02126494-6E06-4A90-8E0A-0B19010FF5DB}" srcOrd="0" destOrd="0" presId="urn:microsoft.com/office/officeart/2005/8/layout/matrix1"/>
    <dgm:cxn modelId="{F55F8BC6-A34D-4EBB-87EB-CA789661ED3E}" type="presParOf" srcId="{02126494-6E06-4A90-8E0A-0B19010FF5DB}" destId="{A70ED8CB-313A-41F5-B3F7-B246D786F2A5}" srcOrd="0" destOrd="0" presId="urn:microsoft.com/office/officeart/2005/8/layout/matrix1"/>
    <dgm:cxn modelId="{D8117A77-952E-4541-B35E-4A6ADD140EB4}" type="presParOf" srcId="{02126494-6E06-4A90-8E0A-0B19010FF5DB}" destId="{B1666AAD-02F7-4033-808A-F86CBEEBB49D}" srcOrd="1" destOrd="0" presId="urn:microsoft.com/office/officeart/2005/8/layout/matrix1"/>
    <dgm:cxn modelId="{8BDF6FC5-ED6C-471B-A4CD-75AAE2320529}" type="presParOf" srcId="{02126494-6E06-4A90-8E0A-0B19010FF5DB}" destId="{17A230B1-3DAA-43D6-B241-EBE06E69B7B1}" srcOrd="2" destOrd="0" presId="urn:microsoft.com/office/officeart/2005/8/layout/matrix1"/>
    <dgm:cxn modelId="{36133FC0-3C53-42EC-BA7A-653C37452303}" type="presParOf" srcId="{02126494-6E06-4A90-8E0A-0B19010FF5DB}" destId="{15DFE51C-B9E3-4A86-8183-86671A0AB760}" srcOrd="3" destOrd="0" presId="urn:microsoft.com/office/officeart/2005/8/layout/matrix1"/>
    <dgm:cxn modelId="{FC912885-50B1-4F48-8A51-5DF85E2EE8DC}" type="presParOf" srcId="{02126494-6E06-4A90-8E0A-0B19010FF5DB}" destId="{5FE7369E-7219-499F-9F0E-03A3DAF4687D}" srcOrd="4" destOrd="0" presId="urn:microsoft.com/office/officeart/2005/8/layout/matrix1"/>
    <dgm:cxn modelId="{38754425-8906-421A-878E-2AC066930910}" type="presParOf" srcId="{02126494-6E06-4A90-8E0A-0B19010FF5DB}" destId="{4E3B3311-35DE-4F76-A414-3F6140FD0D89}" srcOrd="5" destOrd="0" presId="urn:microsoft.com/office/officeart/2005/8/layout/matrix1"/>
    <dgm:cxn modelId="{673E9A2A-413B-4059-9C6B-F9D58B9B192F}" type="presParOf" srcId="{02126494-6E06-4A90-8E0A-0B19010FF5DB}" destId="{8129C9A9-22A3-445C-A678-A813ED16C94B}" srcOrd="6" destOrd="0" presId="urn:microsoft.com/office/officeart/2005/8/layout/matrix1"/>
    <dgm:cxn modelId="{601EA2A9-533D-4FBF-A001-0A4DE2926337}" type="presParOf" srcId="{02126494-6E06-4A90-8E0A-0B19010FF5DB}" destId="{24106F22-C234-470A-AC10-254F990A92EA}" srcOrd="7" destOrd="0" presId="urn:microsoft.com/office/officeart/2005/8/layout/matrix1"/>
    <dgm:cxn modelId="{AFE97594-7169-4C88-903F-ECCF6B559982}" type="presParOf" srcId="{C6F122AA-83DA-481C-8EB2-D7404FA743CD}" destId="{64B2020A-1FCD-4E92-9F13-34581A1D075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Αρχικό συμβάν </a:t>
          </a:r>
          <a:br>
            <a:rPr lang="en-GB" dirty="0"/>
          </a:br>
          <a:r>
            <a:rPr lang="en-GB" dirty="0"/>
            <a:t>Διακοπή λειτουργίας υποσταθμού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Επίδραση στην ενέργεια</a:t>
          </a:r>
          <a:br>
            <a:rPr lang="en-GB" b="1" dirty="0"/>
          </a:br>
          <a:r>
            <a:rPr lang="en-GB" b="0" dirty="0"/>
            <a:t>Τοπική διακοπή ρεύματος</a:t>
          </a:r>
          <a:endParaRPr lang="en-GB" b="1" dirty="0"/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Εξάρτηση</a:t>
          </a:r>
          <a:br>
            <a:rPr lang="en-GB" dirty="0"/>
          </a:br>
          <a:r>
            <a:rPr lang="en-GB" dirty="0"/>
            <a:t>Υποβάθμιση των τηλεπικοινωνιών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dirty="0"/>
            <a:t>Δευτερεύοντες επιπτώσεις</a:t>
          </a:r>
          <a:br>
            <a:rPr lang="en-GB" b="1" dirty="0"/>
          </a:br>
          <a:r>
            <a:rPr lang="en-GB" dirty="0"/>
            <a:t>Καθυστερήσεις στην αντιμετώπιση καταστάσεων έκτακτης ανάγκης</a:t>
          </a:r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D5303A54-6221-4AB1-B36C-0A81412D939A}">
      <dgm:prSet phldrT="[Text]" phldr="0"/>
      <dgm:spPr/>
      <dgm:t>
        <a:bodyPr/>
        <a:lstStyle/>
        <a:p>
          <a:r>
            <a:rPr lang="en-GB" b="1" dirty="0"/>
            <a:t>Σε επίπεδο συστήματος</a:t>
          </a:r>
          <a:br>
            <a:rPr lang="en-GB" dirty="0"/>
          </a:br>
          <a:r>
            <a:rPr lang="en-GB" dirty="0"/>
            <a:t>Οικονομική + κοινωνική αναστάτωση</a:t>
          </a:r>
        </a:p>
      </dgm:t>
    </dgm:pt>
    <dgm:pt modelId="{915B10F2-5E17-4F21-8117-E4B6BA0819E2}" type="parTrans" cxnId="{360F14C4-80E2-42A1-A7F8-20C8079D7B0C}">
      <dgm:prSet/>
      <dgm:spPr/>
      <dgm:t>
        <a:bodyPr/>
        <a:lstStyle/>
        <a:p>
          <a:endParaRPr lang="en-GB"/>
        </a:p>
      </dgm:t>
    </dgm:pt>
    <dgm:pt modelId="{8920EF44-742D-442A-BADB-CABC5682FCAE}" type="sibTrans" cxnId="{360F14C4-80E2-42A1-A7F8-20C8079D7B0C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5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4"/>
      <dgm:spPr/>
    </dgm:pt>
    <dgm:pt modelId="{584E3B7F-1D9B-47C9-9694-0FC94D702FBC}" type="pres">
      <dgm:prSet presAssocID="{974E2128-32AE-418A-85B4-E72C45D3F565}" presName="connectorText" presStyleLbl="sibTrans2D1" presStyleIdx="0" presStyleCnt="4"/>
      <dgm:spPr/>
    </dgm:pt>
    <dgm:pt modelId="{35590E11-6338-4E93-99A8-B9921D8C3872}" type="pres">
      <dgm:prSet presAssocID="{AB9BCB37-1823-45F0-A939-B32DB12C6F30}" presName="node" presStyleLbl="node1" presStyleIdx="1" presStyleCnt="5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4"/>
      <dgm:spPr/>
    </dgm:pt>
    <dgm:pt modelId="{250038A2-B468-489E-AFA0-3A15BA0ECE4F}" type="pres">
      <dgm:prSet presAssocID="{2503A00F-CBEF-46BD-A8A0-EC125DC94CB4}" presName="connectorText" presStyleLbl="sibTrans2D1" presStyleIdx="1" presStyleCnt="4"/>
      <dgm:spPr/>
    </dgm:pt>
    <dgm:pt modelId="{06373F08-BB50-4771-93CB-E30A893ECD16}" type="pres">
      <dgm:prSet presAssocID="{CB8C328F-7157-46B0-BAFB-F710C7935A02}" presName="node" presStyleLbl="node1" presStyleIdx="2" presStyleCnt="5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4"/>
      <dgm:spPr/>
    </dgm:pt>
    <dgm:pt modelId="{1AF1C11C-0DC9-4CC5-83CD-4CD5178055F8}" type="pres">
      <dgm:prSet presAssocID="{26141443-61CC-4C90-B570-1D5CC344A242}" presName="connectorText" presStyleLbl="sibTrans2D1" presStyleIdx="2" presStyleCnt="4"/>
      <dgm:spPr/>
    </dgm:pt>
    <dgm:pt modelId="{6F2B50D6-1A30-41B7-ACE8-B64239B2681C}" type="pres">
      <dgm:prSet presAssocID="{F70E1AA7-CB74-473E-822E-4745FC14F170}" presName="node" presStyleLbl="node1" presStyleIdx="3" presStyleCnt="5">
        <dgm:presLayoutVars>
          <dgm:bulletEnabled val="1"/>
        </dgm:presLayoutVars>
      </dgm:prSet>
      <dgm:spPr/>
    </dgm:pt>
    <dgm:pt modelId="{4CFB0C37-2637-4A7A-8081-D575EA8D5B96}" type="pres">
      <dgm:prSet presAssocID="{9FCBD6C9-CA2F-49E9-B9A0-26EEEDDC9189}" presName="sibTrans" presStyleLbl="sibTrans2D1" presStyleIdx="3" presStyleCnt="4"/>
      <dgm:spPr/>
    </dgm:pt>
    <dgm:pt modelId="{D9C79B60-D860-4535-AF51-E06BB0705A18}" type="pres">
      <dgm:prSet presAssocID="{9FCBD6C9-CA2F-49E9-B9A0-26EEEDDC9189}" presName="connectorText" presStyleLbl="sibTrans2D1" presStyleIdx="3" presStyleCnt="4"/>
      <dgm:spPr/>
    </dgm:pt>
    <dgm:pt modelId="{CEDBF128-4E4D-401F-9BE5-C3A4267D7B7D}" type="pres">
      <dgm:prSet presAssocID="{D5303A54-6221-4AB1-B36C-0A81412D939A}" presName="node" presStyleLbl="node1" presStyleIdx="4" presStyleCnt="5">
        <dgm:presLayoutVars>
          <dgm:bulletEnabled val="1"/>
        </dgm:presLayoutVars>
      </dgm:prSet>
      <dgm:spPr/>
    </dgm:pt>
  </dgm:ptLst>
  <dgm:cxnLst>
    <dgm:cxn modelId="{E8E50C1E-3064-42CF-9E7B-DF662E480177}" type="presOf" srcId="{9FCBD6C9-CA2F-49E9-B9A0-26EEEDDC9189}" destId="{4CFB0C37-2637-4A7A-8081-D575EA8D5B96}" srcOrd="0" destOrd="0" presId="urn:microsoft.com/office/officeart/2005/8/layout/process2"/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360F14C4-80E2-42A1-A7F8-20C8079D7B0C}" srcId="{F68DE2A3-255D-43BD-90EC-01B4FA12E070}" destId="{D5303A54-6221-4AB1-B36C-0A81412D939A}" srcOrd="4" destOrd="0" parTransId="{915B10F2-5E17-4F21-8117-E4B6BA0819E2}" sibTransId="{8920EF44-742D-442A-BADB-CABC5682FCAE}"/>
    <dgm:cxn modelId="{49779CC7-27D4-4003-A5F8-22DCDE981801}" type="presOf" srcId="{9FCBD6C9-CA2F-49E9-B9A0-26EEEDDC9189}" destId="{D9C79B60-D860-4535-AF51-E06BB0705A18}" srcOrd="1" destOrd="0" presId="urn:microsoft.com/office/officeart/2005/8/layout/process2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260B1CDA-4FF9-48DC-9367-EFC3F94D8B7B}" type="presOf" srcId="{D5303A54-6221-4AB1-B36C-0A81412D939A}" destId="{CEDBF128-4E4D-401F-9BE5-C3A4267D7B7D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  <dgm:cxn modelId="{FAEA2CDF-E883-47DC-9055-619648CA98B8}" type="presParOf" srcId="{829D7F9E-ABF7-4CA8-BAD0-8248D753284D}" destId="{4CFB0C37-2637-4A7A-8081-D575EA8D5B96}" srcOrd="7" destOrd="0" presId="urn:microsoft.com/office/officeart/2005/8/layout/process2"/>
    <dgm:cxn modelId="{3A92D5DC-5382-402A-8E1E-28D6047DB5C3}" type="presParOf" srcId="{4CFB0C37-2637-4A7A-8081-D575EA8D5B96}" destId="{D9C79B60-D860-4535-AF51-E06BB0705A18}" srcOrd="0" destOrd="0" presId="urn:microsoft.com/office/officeart/2005/8/layout/process2"/>
    <dgm:cxn modelId="{E3427815-6DB6-423B-9F0A-98F12641B7CD}" type="presParOf" srcId="{829D7F9E-ABF7-4CA8-BAD0-8248D753284D}" destId="{CEDBF128-4E4D-401F-9BE5-C3A4267D7B7D}" srcOrd="8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4715BC9F-41F1-41D7-9579-4DB8CA19A0FF}" type="doc">
      <dgm:prSet loTypeId="urn:microsoft.com/office/officeart/2005/8/layout/radia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5C540E5-E65E-4CC8-986B-A9E8B0BD835E}">
      <dgm:prSet phldrT="[Text]" phldr="0"/>
      <dgm:spPr/>
      <dgm:t>
        <a:bodyPr/>
        <a:lstStyle/>
        <a:p>
          <a:r>
            <a:rPr lang="en-GB" dirty="0"/>
            <a:t>CEI</a:t>
          </a:r>
        </a:p>
      </dgm:t>
    </dgm:pt>
    <dgm:pt modelId="{49943BE7-B341-4F6A-ADDF-8D805F17406A}" type="parTrans" cxnId="{71EB4A16-7BBD-4550-9E5B-7A55EA7B27B2}">
      <dgm:prSet/>
      <dgm:spPr/>
      <dgm:t>
        <a:bodyPr/>
        <a:lstStyle/>
        <a:p>
          <a:endParaRPr lang="en-GB"/>
        </a:p>
      </dgm:t>
    </dgm:pt>
    <dgm:pt modelId="{F97E37BE-CE2D-4342-9CA8-B5DDE05D29B2}" type="sibTrans" cxnId="{71EB4A16-7BBD-4550-9E5B-7A55EA7B27B2}">
      <dgm:prSet/>
      <dgm:spPr/>
      <dgm:t>
        <a:bodyPr/>
        <a:lstStyle/>
        <a:p>
          <a:endParaRPr lang="en-GB"/>
        </a:p>
      </dgm:t>
    </dgm:pt>
    <dgm:pt modelId="{A064E7FE-49C8-421E-8AB7-0E01DE862250}">
      <dgm:prSet phldrT="[Text]" phldr="0" custT="1"/>
      <dgm:spPr/>
      <dgm:t>
        <a:bodyPr/>
        <a:lstStyle/>
        <a:p>
          <a:r>
            <a:rPr lang="en-GB" sz="1400" dirty="0"/>
            <a:t>Χειριστές/</a:t>
          </a:r>
          <a:br>
            <a:rPr lang="en-GB" sz="1400" dirty="0"/>
          </a:br>
          <a:r>
            <a:rPr lang="en-GB" sz="1400" dirty="0"/>
            <a:t>δημόσιες υπηρεσίες</a:t>
          </a:r>
        </a:p>
      </dgm:t>
    </dgm:pt>
    <dgm:pt modelId="{37A37760-499B-4D30-8547-83A1BA79A528}" type="parTrans" cxnId="{45E6A849-1C6C-4B5A-9BFE-8951361CF31A}">
      <dgm:prSet/>
      <dgm:spPr/>
      <dgm:t>
        <a:bodyPr/>
        <a:lstStyle/>
        <a:p>
          <a:endParaRPr lang="en-GB"/>
        </a:p>
      </dgm:t>
    </dgm:pt>
    <dgm:pt modelId="{5B0079C3-108B-4657-BDDA-0ED37F7D58A4}" type="sibTrans" cxnId="{45E6A849-1C6C-4B5A-9BFE-8951361CF31A}">
      <dgm:prSet/>
      <dgm:spPr/>
      <dgm:t>
        <a:bodyPr/>
        <a:lstStyle/>
        <a:p>
          <a:endParaRPr lang="en-GB"/>
        </a:p>
      </dgm:t>
    </dgm:pt>
    <dgm:pt modelId="{DAA5EAD5-E918-47E3-9F3D-672946FDB4C6}">
      <dgm:prSet phldrT="[Text]" phldr="0" custT="1"/>
      <dgm:spPr/>
      <dgm:t>
        <a:bodyPr/>
        <a:lstStyle/>
        <a:p>
          <a:r>
            <a:rPr lang="en-GB" sz="1400" dirty="0"/>
            <a:t>Ρυθμιστικές αρχές</a:t>
          </a:r>
        </a:p>
      </dgm:t>
    </dgm:pt>
    <dgm:pt modelId="{415B7290-D91F-4C60-A260-354C883B1A95}" type="parTrans" cxnId="{2B6CCFAE-9998-4BB7-A0F8-D97FCDAD3409}">
      <dgm:prSet/>
      <dgm:spPr/>
      <dgm:t>
        <a:bodyPr/>
        <a:lstStyle/>
        <a:p>
          <a:endParaRPr lang="en-GB"/>
        </a:p>
      </dgm:t>
    </dgm:pt>
    <dgm:pt modelId="{B91AE7B2-2F4D-4DD4-A319-8CA21A8AE4AC}" type="sibTrans" cxnId="{2B6CCFAE-9998-4BB7-A0F8-D97FCDAD3409}">
      <dgm:prSet/>
      <dgm:spPr/>
      <dgm:t>
        <a:bodyPr/>
        <a:lstStyle/>
        <a:p>
          <a:endParaRPr lang="en-GB"/>
        </a:p>
      </dgm:t>
    </dgm:pt>
    <dgm:pt modelId="{0451479C-2C35-42F6-8CBF-19D342384200}">
      <dgm:prSet phldrT="[Text]" phldr="0" custT="1"/>
      <dgm:spPr/>
      <dgm:t>
        <a:bodyPr/>
        <a:lstStyle/>
        <a:p>
          <a:r>
            <a:rPr lang="en-GB" sz="1400" dirty="0"/>
            <a:t>Κυβέρνηση</a:t>
          </a:r>
          <a:br>
            <a:rPr lang="en-GB" sz="1400" dirty="0"/>
          </a:br>
          <a:r>
            <a:rPr lang="en-GB" sz="1400" dirty="0"/>
            <a:t>/CERT</a:t>
          </a:r>
        </a:p>
      </dgm:t>
    </dgm:pt>
    <dgm:pt modelId="{2EA2090E-9422-4D78-958E-DD05B88EAB6C}" type="parTrans" cxnId="{2094F18F-E453-4C65-A92D-6417C34407F5}">
      <dgm:prSet/>
      <dgm:spPr/>
      <dgm:t>
        <a:bodyPr/>
        <a:lstStyle/>
        <a:p>
          <a:endParaRPr lang="en-GB"/>
        </a:p>
      </dgm:t>
    </dgm:pt>
    <dgm:pt modelId="{45F45032-E9CC-4535-91CE-2F7F36F53B74}" type="sibTrans" cxnId="{2094F18F-E453-4C65-A92D-6417C34407F5}">
      <dgm:prSet/>
      <dgm:spPr/>
      <dgm:t>
        <a:bodyPr/>
        <a:lstStyle/>
        <a:p>
          <a:endParaRPr lang="en-GB"/>
        </a:p>
      </dgm:t>
    </dgm:pt>
    <dgm:pt modelId="{63F5FD75-B78D-48F7-AB8B-70BEA4EF6450}">
      <dgm:prSet phldrT="[Text]" phldr="0" custT="1"/>
      <dgm:spPr/>
      <dgm:t>
        <a:bodyPr/>
        <a:lstStyle/>
        <a:p>
          <a:r>
            <a:rPr lang="en-GB" sz="1400" dirty="0"/>
            <a:t>Προμηθευτές/</a:t>
          </a:r>
          <a:br>
            <a:rPr lang="en-GB" sz="1400" dirty="0"/>
          </a:br>
          <a:r>
            <a:rPr lang="en-GB" sz="1400" dirty="0"/>
            <a:t>Προμηθευτές</a:t>
          </a:r>
        </a:p>
      </dgm:t>
    </dgm:pt>
    <dgm:pt modelId="{0A413F63-9B3C-4AAA-B975-A082CE5A0759}" type="parTrans" cxnId="{DAED9CFF-E8F0-4EED-B867-BDE2A6E93F8B}">
      <dgm:prSet/>
      <dgm:spPr/>
      <dgm:t>
        <a:bodyPr/>
        <a:lstStyle/>
        <a:p>
          <a:endParaRPr lang="en-GB"/>
        </a:p>
      </dgm:t>
    </dgm:pt>
    <dgm:pt modelId="{C72858F0-637E-4701-B1EE-75CE9CC6B54B}" type="sibTrans" cxnId="{DAED9CFF-E8F0-4EED-B867-BDE2A6E93F8B}">
      <dgm:prSet/>
      <dgm:spPr/>
      <dgm:t>
        <a:bodyPr/>
        <a:lstStyle/>
        <a:p>
          <a:endParaRPr lang="en-GB"/>
        </a:p>
      </dgm:t>
    </dgm:pt>
    <dgm:pt modelId="{355BC53F-59DF-4AD9-ABA6-10128E80BF4E}">
      <dgm:prSet phldrT="[Text]" phldr="0" custT="1"/>
      <dgm:spPr/>
      <dgm:t>
        <a:bodyPr/>
        <a:lstStyle/>
        <a:p>
          <a:r>
            <a:rPr lang="en-GB" sz="1400" dirty="0"/>
            <a:t>Κοινωνία/</a:t>
          </a:r>
          <a:br>
            <a:rPr lang="en-GB" sz="1400" dirty="0"/>
          </a:br>
          <a:r>
            <a:rPr lang="en-GB" sz="1400" dirty="0"/>
            <a:t>Τελικοί χρήστες</a:t>
          </a:r>
        </a:p>
      </dgm:t>
    </dgm:pt>
    <dgm:pt modelId="{9A5B2950-67B6-4AAC-B7E2-BA58F6764CBD}" type="parTrans" cxnId="{B927230C-FBA1-4F6E-B2CF-32084BEFADD2}">
      <dgm:prSet/>
      <dgm:spPr/>
      <dgm:t>
        <a:bodyPr/>
        <a:lstStyle/>
        <a:p>
          <a:endParaRPr lang="en-GB"/>
        </a:p>
      </dgm:t>
    </dgm:pt>
    <dgm:pt modelId="{765B5A39-F074-44F7-B1D1-4A7D06E858B3}" type="sibTrans" cxnId="{B927230C-FBA1-4F6E-B2CF-32084BEFADD2}">
      <dgm:prSet/>
      <dgm:spPr/>
      <dgm:t>
        <a:bodyPr/>
        <a:lstStyle/>
        <a:p>
          <a:endParaRPr lang="en-GB"/>
        </a:p>
      </dgm:t>
    </dgm:pt>
    <dgm:pt modelId="{F82BFE28-B063-4EB2-9392-D7CFB2C19A35}" type="pres">
      <dgm:prSet presAssocID="{4715BC9F-41F1-41D7-9579-4DB8CA19A0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10B968-0A39-440B-B5FD-3CC2D46DBDE8}" type="pres">
      <dgm:prSet presAssocID="{45C540E5-E65E-4CC8-986B-A9E8B0BD835E}" presName="centerShape" presStyleLbl="node0" presStyleIdx="0" presStyleCnt="1"/>
      <dgm:spPr/>
    </dgm:pt>
    <dgm:pt modelId="{045B68DF-2145-441F-B025-730878F8BAF6}" type="pres">
      <dgm:prSet presAssocID="{37A37760-499B-4D30-8547-83A1BA79A528}" presName="Name9" presStyleLbl="parChTrans1D2" presStyleIdx="0" presStyleCnt="5"/>
      <dgm:spPr/>
    </dgm:pt>
    <dgm:pt modelId="{462F94B0-9C6B-4E69-92BA-167EC1EB06FC}" type="pres">
      <dgm:prSet presAssocID="{37A37760-499B-4D30-8547-83A1BA79A528}" presName="connTx" presStyleLbl="parChTrans1D2" presStyleIdx="0" presStyleCnt="5"/>
      <dgm:spPr/>
    </dgm:pt>
    <dgm:pt modelId="{CE333A85-B119-43E8-B8BA-E30B5AF02927}" type="pres">
      <dgm:prSet presAssocID="{A064E7FE-49C8-421E-8AB7-0E01DE862250}" presName="node" presStyleLbl="node1" presStyleIdx="0" presStyleCnt="5">
        <dgm:presLayoutVars>
          <dgm:bulletEnabled val="1"/>
        </dgm:presLayoutVars>
      </dgm:prSet>
      <dgm:spPr/>
    </dgm:pt>
    <dgm:pt modelId="{8B3907DC-F1BD-4085-A135-3C5EE7AE31B4}" type="pres">
      <dgm:prSet presAssocID="{415B7290-D91F-4C60-A260-354C883B1A95}" presName="Name9" presStyleLbl="parChTrans1D2" presStyleIdx="1" presStyleCnt="5"/>
      <dgm:spPr/>
    </dgm:pt>
    <dgm:pt modelId="{817F1617-1EC5-405F-A687-256D386DC5B5}" type="pres">
      <dgm:prSet presAssocID="{415B7290-D91F-4C60-A260-354C883B1A95}" presName="connTx" presStyleLbl="parChTrans1D2" presStyleIdx="1" presStyleCnt="5"/>
      <dgm:spPr/>
    </dgm:pt>
    <dgm:pt modelId="{FB692875-A4D9-4BA9-BFF3-1FECA0ADC392}" type="pres">
      <dgm:prSet presAssocID="{DAA5EAD5-E918-47E3-9F3D-672946FDB4C6}" presName="node" presStyleLbl="node1" presStyleIdx="1" presStyleCnt="5">
        <dgm:presLayoutVars>
          <dgm:bulletEnabled val="1"/>
        </dgm:presLayoutVars>
      </dgm:prSet>
      <dgm:spPr/>
    </dgm:pt>
    <dgm:pt modelId="{5CDECE40-F44E-4BF3-82F5-AD543FA57E3F}" type="pres">
      <dgm:prSet presAssocID="{2EA2090E-9422-4D78-958E-DD05B88EAB6C}" presName="Name9" presStyleLbl="parChTrans1D2" presStyleIdx="2" presStyleCnt="5"/>
      <dgm:spPr/>
    </dgm:pt>
    <dgm:pt modelId="{A46E3540-3919-4AE9-9A0C-7C5ED0B59BBD}" type="pres">
      <dgm:prSet presAssocID="{2EA2090E-9422-4D78-958E-DD05B88EAB6C}" presName="connTx" presStyleLbl="parChTrans1D2" presStyleIdx="2" presStyleCnt="5"/>
      <dgm:spPr/>
    </dgm:pt>
    <dgm:pt modelId="{507D2BF4-F635-4587-A237-A1D2A514351E}" type="pres">
      <dgm:prSet presAssocID="{0451479C-2C35-42F6-8CBF-19D342384200}" presName="node" presStyleLbl="node1" presStyleIdx="2" presStyleCnt="5">
        <dgm:presLayoutVars>
          <dgm:bulletEnabled val="1"/>
        </dgm:presLayoutVars>
      </dgm:prSet>
      <dgm:spPr/>
    </dgm:pt>
    <dgm:pt modelId="{3DB86425-AE9D-40F2-B3BD-042E3356A476}" type="pres">
      <dgm:prSet presAssocID="{0A413F63-9B3C-4AAA-B975-A082CE5A0759}" presName="Name9" presStyleLbl="parChTrans1D2" presStyleIdx="3" presStyleCnt="5"/>
      <dgm:spPr/>
    </dgm:pt>
    <dgm:pt modelId="{CCD2067C-9AF9-468F-997A-2C50FDA0DCBB}" type="pres">
      <dgm:prSet presAssocID="{0A413F63-9B3C-4AAA-B975-A082CE5A0759}" presName="connTx" presStyleLbl="parChTrans1D2" presStyleIdx="3" presStyleCnt="5"/>
      <dgm:spPr/>
    </dgm:pt>
    <dgm:pt modelId="{589EDFA7-2538-4DBC-AD3F-044D1A11384D}" type="pres">
      <dgm:prSet presAssocID="{63F5FD75-B78D-48F7-AB8B-70BEA4EF6450}" presName="node" presStyleLbl="node1" presStyleIdx="3" presStyleCnt="5">
        <dgm:presLayoutVars>
          <dgm:bulletEnabled val="1"/>
        </dgm:presLayoutVars>
      </dgm:prSet>
      <dgm:spPr/>
    </dgm:pt>
    <dgm:pt modelId="{548D8EB8-D0F7-423B-B9D7-8304AF1431D7}" type="pres">
      <dgm:prSet presAssocID="{9A5B2950-67B6-4AAC-B7E2-BA58F6764CBD}" presName="Name9" presStyleLbl="parChTrans1D2" presStyleIdx="4" presStyleCnt="5"/>
      <dgm:spPr/>
    </dgm:pt>
    <dgm:pt modelId="{04C938D5-8AFA-47DE-814F-823594831796}" type="pres">
      <dgm:prSet presAssocID="{9A5B2950-67B6-4AAC-B7E2-BA58F6764CBD}" presName="connTx" presStyleLbl="parChTrans1D2" presStyleIdx="4" presStyleCnt="5"/>
      <dgm:spPr/>
    </dgm:pt>
    <dgm:pt modelId="{CAF78728-6FEA-4746-B102-E54328F0A19B}" type="pres">
      <dgm:prSet presAssocID="{355BC53F-59DF-4AD9-ABA6-10128E80BF4E}" presName="node" presStyleLbl="node1" presStyleIdx="4" presStyleCnt="5">
        <dgm:presLayoutVars>
          <dgm:bulletEnabled val="1"/>
        </dgm:presLayoutVars>
      </dgm:prSet>
      <dgm:spPr/>
    </dgm:pt>
  </dgm:ptLst>
  <dgm:cxnLst>
    <dgm:cxn modelId="{E7239F02-72B5-4D10-8818-A6ECE71D8B52}" type="presOf" srcId="{0451479C-2C35-42F6-8CBF-19D342384200}" destId="{507D2BF4-F635-4587-A237-A1D2A514351E}" srcOrd="0" destOrd="0" presId="urn:microsoft.com/office/officeart/2005/8/layout/radial1"/>
    <dgm:cxn modelId="{B927230C-FBA1-4F6E-B2CF-32084BEFADD2}" srcId="{45C540E5-E65E-4CC8-986B-A9E8B0BD835E}" destId="{355BC53F-59DF-4AD9-ABA6-10128E80BF4E}" srcOrd="4" destOrd="0" parTransId="{9A5B2950-67B6-4AAC-B7E2-BA58F6764CBD}" sibTransId="{765B5A39-F074-44F7-B1D1-4A7D06E858B3}"/>
    <dgm:cxn modelId="{4BFEF711-489E-43D3-AE34-AA92D942892F}" type="presOf" srcId="{2EA2090E-9422-4D78-958E-DD05B88EAB6C}" destId="{A46E3540-3919-4AE9-9A0C-7C5ED0B59BBD}" srcOrd="1" destOrd="0" presId="urn:microsoft.com/office/officeart/2005/8/layout/radial1"/>
    <dgm:cxn modelId="{71EB4A16-7BBD-4550-9E5B-7A55EA7B27B2}" srcId="{4715BC9F-41F1-41D7-9579-4DB8CA19A0FF}" destId="{45C540E5-E65E-4CC8-986B-A9E8B0BD835E}" srcOrd="0" destOrd="0" parTransId="{49943BE7-B341-4F6A-ADDF-8D805F17406A}" sibTransId="{F97E37BE-CE2D-4342-9CA8-B5DDE05D29B2}"/>
    <dgm:cxn modelId="{EC907219-084D-4DA9-900C-020AA467961B}" type="presOf" srcId="{415B7290-D91F-4C60-A260-354C883B1A95}" destId="{8B3907DC-F1BD-4085-A135-3C5EE7AE31B4}" srcOrd="0" destOrd="0" presId="urn:microsoft.com/office/officeart/2005/8/layout/radial1"/>
    <dgm:cxn modelId="{BE98F921-B4D9-47F4-ACCA-0142926640E8}" type="presOf" srcId="{0A413F63-9B3C-4AAA-B975-A082CE5A0759}" destId="{3DB86425-AE9D-40F2-B3BD-042E3356A476}" srcOrd="0" destOrd="0" presId="urn:microsoft.com/office/officeart/2005/8/layout/radial1"/>
    <dgm:cxn modelId="{6232523A-5A87-40FE-A538-ED52D91C3F2A}" type="presOf" srcId="{4715BC9F-41F1-41D7-9579-4DB8CA19A0FF}" destId="{F82BFE28-B063-4EB2-9392-D7CFB2C19A35}" srcOrd="0" destOrd="0" presId="urn:microsoft.com/office/officeart/2005/8/layout/radial1"/>
    <dgm:cxn modelId="{A2519040-D925-480A-AD68-03A16907FFFA}" type="presOf" srcId="{415B7290-D91F-4C60-A260-354C883B1A95}" destId="{817F1617-1EC5-405F-A687-256D386DC5B5}" srcOrd="1" destOrd="0" presId="urn:microsoft.com/office/officeart/2005/8/layout/radial1"/>
    <dgm:cxn modelId="{96812564-1AAB-40E0-9C6D-B392276BE7D7}" type="presOf" srcId="{2EA2090E-9422-4D78-958E-DD05B88EAB6C}" destId="{5CDECE40-F44E-4BF3-82F5-AD543FA57E3F}" srcOrd="0" destOrd="0" presId="urn:microsoft.com/office/officeart/2005/8/layout/radial1"/>
    <dgm:cxn modelId="{2878BF65-CDE3-4EC2-ADCB-A5559B89AA9F}" type="presOf" srcId="{63F5FD75-B78D-48F7-AB8B-70BEA4EF6450}" destId="{589EDFA7-2538-4DBC-AD3F-044D1A11384D}" srcOrd="0" destOrd="0" presId="urn:microsoft.com/office/officeart/2005/8/layout/radial1"/>
    <dgm:cxn modelId="{BC095366-A840-4E2E-A8D8-785129130E6E}" type="presOf" srcId="{DAA5EAD5-E918-47E3-9F3D-672946FDB4C6}" destId="{FB692875-A4D9-4BA9-BFF3-1FECA0ADC392}" srcOrd="0" destOrd="0" presId="urn:microsoft.com/office/officeart/2005/8/layout/radial1"/>
    <dgm:cxn modelId="{F0307869-1DC8-4F18-9AF2-A04B1206BF4D}" type="presOf" srcId="{9A5B2950-67B6-4AAC-B7E2-BA58F6764CBD}" destId="{04C938D5-8AFA-47DE-814F-823594831796}" srcOrd="1" destOrd="0" presId="urn:microsoft.com/office/officeart/2005/8/layout/radial1"/>
    <dgm:cxn modelId="{45E6A849-1C6C-4B5A-9BFE-8951361CF31A}" srcId="{45C540E5-E65E-4CC8-986B-A9E8B0BD835E}" destId="{A064E7FE-49C8-421E-8AB7-0E01DE862250}" srcOrd="0" destOrd="0" parTransId="{37A37760-499B-4D30-8547-83A1BA79A528}" sibTransId="{5B0079C3-108B-4657-BDDA-0ED37F7D58A4}"/>
    <dgm:cxn modelId="{0561DB7C-BB75-406D-88D7-B648A99FB7C3}" type="presOf" srcId="{A064E7FE-49C8-421E-8AB7-0E01DE862250}" destId="{CE333A85-B119-43E8-B8BA-E30B5AF02927}" srcOrd="0" destOrd="0" presId="urn:microsoft.com/office/officeart/2005/8/layout/radial1"/>
    <dgm:cxn modelId="{2094F18F-E453-4C65-A92D-6417C34407F5}" srcId="{45C540E5-E65E-4CC8-986B-A9E8B0BD835E}" destId="{0451479C-2C35-42F6-8CBF-19D342384200}" srcOrd="2" destOrd="0" parTransId="{2EA2090E-9422-4D78-958E-DD05B88EAB6C}" sibTransId="{45F45032-E9CC-4535-91CE-2F7F36F53B74}"/>
    <dgm:cxn modelId="{EB2478A3-7369-4CD9-99BD-9CFF3FE5C27C}" type="presOf" srcId="{355BC53F-59DF-4AD9-ABA6-10128E80BF4E}" destId="{CAF78728-6FEA-4746-B102-E54328F0A19B}" srcOrd="0" destOrd="0" presId="urn:microsoft.com/office/officeart/2005/8/layout/radial1"/>
    <dgm:cxn modelId="{2B6CCFAE-9998-4BB7-A0F8-D97FCDAD3409}" srcId="{45C540E5-E65E-4CC8-986B-A9E8B0BD835E}" destId="{DAA5EAD5-E918-47E3-9F3D-672946FDB4C6}" srcOrd="1" destOrd="0" parTransId="{415B7290-D91F-4C60-A260-354C883B1A95}" sibTransId="{B91AE7B2-2F4D-4DD4-A319-8CA21A8AE4AC}"/>
    <dgm:cxn modelId="{802EAECE-54C2-4557-A99F-76ECA3791AE0}" type="presOf" srcId="{45C540E5-E65E-4CC8-986B-A9E8B0BD835E}" destId="{4010B968-0A39-440B-B5FD-3CC2D46DBDE8}" srcOrd="0" destOrd="0" presId="urn:microsoft.com/office/officeart/2005/8/layout/radial1"/>
    <dgm:cxn modelId="{1CA155D0-3FE0-4D3A-9400-97521384B69A}" type="presOf" srcId="{37A37760-499B-4D30-8547-83A1BA79A528}" destId="{045B68DF-2145-441F-B025-730878F8BAF6}" srcOrd="0" destOrd="0" presId="urn:microsoft.com/office/officeart/2005/8/layout/radial1"/>
    <dgm:cxn modelId="{39A36CF3-ACEA-48F0-A116-7177BF156E52}" type="presOf" srcId="{9A5B2950-67B6-4AAC-B7E2-BA58F6764CBD}" destId="{548D8EB8-D0F7-423B-B9D7-8304AF1431D7}" srcOrd="0" destOrd="0" presId="urn:microsoft.com/office/officeart/2005/8/layout/radial1"/>
    <dgm:cxn modelId="{776650FA-DB0C-4E8B-9BE1-2489372B0C82}" type="presOf" srcId="{0A413F63-9B3C-4AAA-B975-A082CE5A0759}" destId="{CCD2067C-9AF9-468F-997A-2C50FDA0DCBB}" srcOrd="1" destOrd="0" presId="urn:microsoft.com/office/officeart/2005/8/layout/radial1"/>
    <dgm:cxn modelId="{CC4CC6FE-18C8-4F1D-B47A-A0B5F2BD538E}" type="presOf" srcId="{37A37760-499B-4D30-8547-83A1BA79A528}" destId="{462F94B0-9C6B-4E69-92BA-167EC1EB06FC}" srcOrd="1" destOrd="0" presId="urn:microsoft.com/office/officeart/2005/8/layout/radial1"/>
    <dgm:cxn modelId="{DAED9CFF-E8F0-4EED-B867-BDE2A6E93F8B}" srcId="{45C540E5-E65E-4CC8-986B-A9E8B0BD835E}" destId="{63F5FD75-B78D-48F7-AB8B-70BEA4EF6450}" srcOrd="3" destOrd="0" parTransId="{0A413F63-9B3C-4AAA-B975-A082CE5A0759}" sibTransId="{C72858F0-637E-4701-B1EE-75CE9CC6B54B}"/>
    <dgm:cxn modelId="{AA2B7E10-F561-4EFD-8ED8-5E064A9E293A}" type="presParOf" srcId="{F82BFE28-B063-4EB2-9392-D7CFB2C19A35}" destId="{4010B968-0A39-440B-B5FD-3CC2D46DBDE8}" srcOrd="0" destOrd="0" presId="urn:microsoft.com/office/officeart/2005/8/layout/radial1"/>
    <dgm:cxn modelId="{40080471-6BA8-4D6D-A0FC-ED7BD142DC0E}" type="presParOf" srcId="{F82BFE28-B063-4EB2-9392-D7CFB2C19A35}" destId="{045B68DF-2145-441F-B025-730878F8BAF6}" srcOrd="1" destOrd="0" presId="urn:microsoft.com/office/officeart/2005/8/layout/radial1"/>
    <dgm:cxn modelId="{A8495C51-8888-4117-9694-3840BB52FBD4}" type="presParOf" srcId="{045B68DF-2145-441F-B025-730878F8BAF6}" destId="{462F94B0-9C6B-4E69-92BA-167EC1EB06FC}" srcOrd="0" destOrd="0" presId="urn:microsoft.com/office/officeart/2005/8/layout/radial1"/>
    <dgm:cxn modelId="{7C4D3238-5CCB-4DDE-8C8E-F896BC41B0F8}" type="presParOf" srcId="{F82BFE28-B063-4EB2-9392-D7CFB2C19A35}" destId="{CE333A85-B119-43E8-B8BA-E30B5AF02927}" srcOrd="2" destOrd="0" presId="urn:microsoft.com/office/officeart/2005/8/layout/radial1"/>
    <dgm:cxn modelId="{46715E15-A367-4DB6-BEE6-1C0ECCA3997C}" type="presParOf" srcId="{F82BFE28-B063-4EB2-9392-D7CFB2C19A35}" destId="{8B3907DC-F1BD-4085-A135-3C5EE7AE31B4}" srcOrd="3" destOrd="0" presId="urn:microsoft.com/office/officeart/2005/8/layout/radial1"/>
    <dgm:cxn modelId="{BE440562-0A79-43AE-AC8B-682531A3C99A}" type="presParOf" srcId="{8B3907DC-F1BD-4085-A135-3C5EE7AE31B4}" destId="{817F1617-1EC5-405F-A687-256D386DC5B5}" srcOrd="0" destOrd="0" presId="urn:microsoft.com/office/officeart/2005/8/layout/radial1"/>
    <dgm:cxn modelId="{079743B7-5AE0-4E99-BACF-58198D80EAF8}" type="presParOf" srcId="{F82BFE28-B063-4EB2-9392-D7CFB2C19A35}" destId="{FB692875-A4D9-4BA9-BFF3-1FECA0ADC392}" srcOrd="4" destOrd="0" presId="urn:microsoft.com/office/officeart/2005/8/layout/radial1"/>
    <dgm:cxn modelId="{7F97D265-EA87-4A48-B8BF-3EECBEE7D3C5}" type="presParOf" srcId="{F82BFE28-B063-4EB2-9392-D7CFB2C19A35}" destId="{5CDECE40-F44E-4BF3-82F5-AD543FA57E3F}" srcOrd="5" destOrd="0" presId="urn:microsoft.com/office/officeart/2005/8/layout/radial1"/>
    <dgm:cxn modelId="{F3BEF15A-CB4D-4B7E-BFF1-D19C0E88B897}" type="presParOf" srcId="{5CDECE40-F44E-4BF3-82F5-AD543FA57E3F}" destId="{A46E3540-3919-4AE9-9A0C-7C5ED0B59BBD}" srcOrd="0" destOrd="0" presId="urn:microsoft.com/office/officeart/2005/8/layout/radial1"/>
    <dgm:cxn modelId="{9EC6EF21-5185-40CC-A162-0CE62F426EA9}" type="presParOf" srcId="{F82BFE28-B063-4EB2-9392-D7CFB2C19A35}" destId="{507D2BF4-F635-4587-A237-A1D2A514351E}" srcOrd="6" destOrd="0" presId="urn:microsoft.com/office/officeart/2005/8/layout/radial1"/>
    <dgm:cxn modelId="{5EEC9909-C127-476E-BD18-D8704374D177}" type="presParOf" srcId="{F82BFE28-B063-4EB2-9392-D7CFB2C19A35}" destId="{3DB86425-AE9D-40F2-B3BD-042E3356A476}" srcOrd="7" destOrd="0" presId="urn:microsoft.com/office/officeart/2005/8/layout/radial1"/>
    <dgm:cxn modelId="{D0B641FB-8C20-442F-99F5-50AD58B0ED40}" type="presParOf" srcId="{3DB86425-AE9D-40F2-B3BD-042E3356A476}" destId="{CCD2067C-9AF9-468F-997A-2C50FDA0DCBB}" srcOrd="0" destOrd="0" presId="urn:microsoft.com/office/officeart/2005/8/layout/radial1"/>
    <dgm:cxn modelId="{85ED7AAB-FCCE-41CD-AD4C-180CDD9BF586}" type="presParOf" srcId="{F82BFE28-B063-4EB2-9392-D7CFB2C19A35}" destId="{589EDFA7-2538-4DBC-AD3F-044D1A11384D}" srcOrd="8" destOrd="0" presId="urn:microsoft.com/office/officeart/2005/8/layout/radial1"/>
    <dgm:cxn modelId="{BFCB529F-B852-47C7-ADF5-C22430711D53}" type="presParOf" srcId="{F82BFE28-B063-4EB2-9392-D7CFB2C19A35}" destId="{548D8EB8-D0F7-423B-B9D7-8304AF1431D7}" srcOrd="9" destOrd="0" presId="urn:microsoft.com/office/officeart/2005/8/layout/radial1"/>
    <dgm:cxn modelId="{E59E598C-181C-497E-A3D3-3C5DF6DEA91A}" type="presParOf" srcId="{548D8EB8-D0F7-423B-B9D7-8304AF1431D7}" destId="{04C938D5-8AFA-47DE-814F-823594831796}" srcOrd="0" destOrd="0" presId="urn:microsoft.com/office/officeart/2005/8/layout/radial1"/>
    <dgm:cxn modelId="{D16579F1-35AD-469C-9F25-032FBBC5F97B}" type="presParOf" srcId="{F82BFE28-B063-4EB2-9392-D7CFB2C19A35}" destId="{CAF78728-6FEA-4746-B102-E54328F0A19B}" srcOrd="10" destOrd="0" presId="urn:microsoft.com/office/officeart/2005/8/layout/radial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Αποτροπή</a:t>
          </a:r>
          <a:br>
            <a:rPr lang="en-GB" dirty="0"/>
          </a:br>
          <a:r>
            <a:rPr lang="en-GB" dirty="0"/>
            <a:t>Σκληρύνσεις</a:t>
          </a:r>
          <a:r>
            <a:rPr lang="en-GB"/>
            <a:t>, έλεγχοι</a:t>
          </a:r>
          <a:endParaRPr lang="en-GB" dirty="0"/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Αντιμετώπιση</a:t>
          </a:r>
          <a:br>
            <a:rPr lang="en-GB" dirty="0"/>
          </a:br>
          <a:r>
            <a:rPr lang="en-GB" dirty="0"/>
            <a:t>Περιορισμός, συντονισμός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dirty="0"/>
            <a:t>Ανάκτηση</a:t>
          </a:r>
          <a:br>
            <a:rPr lang="en-GB" b="1" dirty="0"/>
          </a:br>
          <a:r>
            <a:rPr lang="en-GB" b="0" dirty="0"/>
            <a:t>Αποκατάσταση, επικύρωση</a:t>
          </a:r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D061DF2A-7185-4CA1-80DD-B0EEBA90362C}">
      <dgm:prSet phldrT="[Text]" phldr="0"/>
      <dgm:spPr/>
      <dgm:t>
        <a:bodyPr/>
        <a:lstStyle/>
        <a:p>
          <a:r>
            <a:rPr lang="en-GB" b="1" dirty="0"/>
            <a:t>Ανίχνευση</a:t>
          </a:r>
          <a:br>
            <a:rPr lang="en-GB" b="1" dirty="0"/>
          </a:br>
          <a:r>
            <a:rPr lang="en-GB" b="0" dirty="0"/>
            <a:t>Παρακολούθηση, ειδοποιήσεις</a:t>
          </a:r>
          <a:endParaRPr lang="en-GB" dirty="0"/>
        </a:p>
      </dgm:t>
    </dgm:pt>
    <dgm:pt modelId="{3D569765-5D7C-402B-94DE-5BB618022B38}" type="parTrans" cxnId="{BA4FCBAD-13AB-4D56-9016-8E0D2AA43F2F}">
      <dgm:prSet/>
      <dgm:spPr/>
      <dgm:t>
        <a:bodyPr/>
        <a:lstStyle/>
        <a:p>
          <a:endParaRPr lang="en-GB"/>
        </a:p>
      </dgm:t>
    </dgm:pt>
    <dgm:pt modelId="{D8C0AE2C-E54B-4368-87CE-C52107617E54}" type="sibTrans" cxnId="{BA4FCBAD-13AB-4D56-9016-8E0D2AA43F2F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4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3"/>
      <dgm:spPr/>
    </dgm:pt>
    <dgm:pt modelId="{584E3B7F-1D9B-47C9-9694-0FC94D702FBC}" type="pres">
      <dgm:prSet presAssocID="{974E2128-32AE-418A-85B4-E72C45D3F565}" presName="connectorText" presStyleLbl="sibTrans2D1" presStyleIdx="0" presStyleCnt="3"/>
      <dgm:spPr/>
    </dgm:pt>
    <dgm:pt modelId="{0E83BE83-2015-4ABF-A9E0-944588BF2D5C}" type="pres">
      <dgm:prSet presAssocID="{D061DF2A-7185-4CA1-80DD-B0EEBA90362C}" presName="node" presStyleLbl="node1" presStyleIdx="1" presStyleCnt="4">
        <dgm:presLayoutVars>
          <dgm:bulletEnabled val="1"/>
        </dgm:presLayoutVars>
      </dgm:prSet>
      <dgm:spPr/>
    </dgm:pt>
    <dgm:pt modelId="{6631F60A-FEEA-47A8-80C4-67BDAE4DF9B1}" type="pres">
      <dgm:prSet presAssocID="{D8C0AE2C-E54B-4368-87CE-C52107617E54}" presName="sibTrans" presStyleLbl="sibTrans2D1" presStyleIdx="1" presStyleCnt="3"/>
      <dgm:spPr/>
    </dgm:pt>
    <dgm:pt modelId="{A62C6599-CCA7-4A99-A963-1D6A873AEB82}" type="pres">
      <dgm:prSet presAssocID="{D8C0AE2C-E54B-4368-87CE-C52107617E54}" presName="connectorText" presStyleLbl="sibTrans2D1" presStyleIdx="1" presStyleCnt="3"/>
      <dgm:spPr/>
    </dgm:pt>
    <dgm:pt modelId="{06373F08-BB50-4771-93CB-E30A893ECD16}" type="pres">
      <dgm:prSet presAssocID="{CB8C328F-7157-46B0-BAFB-F710C7935A02}" presName="node" presStyleLbl="node1" presStyleIdx="2" presStyleCnt="4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3"/>
      <dgm:spPr/>
    </dgm:pt>
    <dgm:pt modelId="{1AF1C11C-0DC9-4CC5-83CD-4CD5178055F8}" type="pres">
      <dgm:prSet presAssocID="{26141443-61CC-4C90-B570-1D5CC344A242}" presName="connectorText" presStyleLbl="sibTrans2D1" presStyleIdx="2" presStyleCnt="3"/>
      <dgm:spPr/>
    </dgm:pt>
    <dgm:pt modelId="{6F2B50D6-1A30-41B7-ACE8-B64239B2681C}" type="pres">
      <dgm:prSet presAssocID="{F70E1AA7-CB74-473E-822E-4745FC14F170}" presName="node" presStyleLbl="node1" presStyleIdx="3" presStyleCnt="4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B91AB73-A51F-4AED-8094-EB8AD6789D39}" type="presOf" srcId="{D8C0AE2C-E54B-4368-87CE-C52107617E54}" destId="{6631F60A-FEEA-47A8-80C4-67BDAE4DF9B1}" srcOrd="0" destOrd="0" presId="urn:microsoft.com/office/officeart/2005/8/layout/process2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22730590-5327-4649-8248-786DA2D3C2B7}" type="presOf" srcId="{D061DF2A-7185-4CA1-80DD-B0EEBA90362C}" destId="{0E83BE83-2015-4ABF-A9E0-944588BF2D5C}" srcOrd="0" destOrd="0" presId="urn:microsoft.com/office/officeart/2005/8/layout/process2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855D80AA-6600-4A1A-A43D-B245A70771B6}" type="presOf" srcId="{D8C0AE2C-E54B-4368-87CE-C52107617E54}" destId="{A62C6599-CCA7-4A99-A963-1D6A873AEB82}" srcOrd="1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BA4FCBAD-13AB-4D56-9016-8E0D2AA43F2F}" srcId="{F68DE2A3-255D-43BD-90EC-01B4FA12E070}" destId="{D061DF2A-7185-4CA1-80DD-B0EEBA90362C}" srcOrd="1" destOrd="0" parTransId="{3D569765-5D7C-402B-94DE-5BB618022B38}" sibTransId="{D8C0AE2C-E54B-4368-87CE-C52107617E54}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73B92DB9-D2BE-40FC-A59E-22BCC4976B33}" type="presParOf" srcId="{829D7F9E-ABF7-4CA8-BAD0-8248D753284D}" destId="{0E83BE83-2015-4ABF-A9E0-944588BF2D5C}" srcOrd="2" destOrd="0" presId="urn:microsoft.com/office/officeart/2005/8/layout/process2"/>
    <dgm:cxn modelId="{F99B1240-3C25-4619-8612-94F94E95FB81}" type="presParOf" srcId="{829D7F9E-ABF7-4CA8-BAD0-8248D753284D}" destId="{6631F60A-FEEA-47A8-80C4-67BDAE4DF9B1}" srcOrd="3" destOrd="0" presId="urn:microsoft.com/office/officeart/2005/8/layout/process2"/>
    <dgm:cxn modelId="{EF0254E3-F903-4EB4-BD13-B9198F3FC285}" type="presParOf" srcId="{6631F60A-FEEA-47A8-80C4-67BDAE4DF9B1}" destId="{A62C6599-CCA7-4A99-A963-1D6A873AEB82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2D6AA59A-9D23-49C6-8603-8EB7AFE0474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32101E-5EE5-46A3-B30B-C5C3AD13E337}">
      <dgm:prSet phldrT="[Text]" phldr="0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/>
            <a:t>T1</a:t>
          </a:r>
          <a:r>
            <a:rPr lang="en-GB" dirty="0"/>
            <a:t>: Θεμέλια</a:t>
          </a:r>
        </a:p>
      </dgm:t>
    </dgm:pt>
    <dgm:pt modelId="{83D591FA-4603-4ED5-A9A0-1913936D0C0A}" type="parTrans" cxnId="{6E6C4EDA-30F8-45B9-8BA0-7147652DB380}">
      <dgm:prSet/>
      <dgm:spPr/>
      <dgm:t>
        <a:bodyPr/>
        <a:lstStyle/>
        <a:p>
          <a:endParaRPr lang="en-GB"/>
        </a:p>
      </dgm:t>
    </dgm:pt>
    <dgm:pt modelId="{873C257B-F50A-4860-B3C5-5F63E46BD045}" type="sibTrans" cxnId="{6E6C4EDA-30F8-45B9-8BA0-7147652DB380}">
      <dgm:prSet/>
      <dgm:spPr/>
      <dgm:t>
        <a:bodyPr/>
        <a:lstStyle/>
        <a:p>
          <a:endParaRPr lang="en-GB"/>
        </a:p>
      </dgm:t>
    </dgm:pt>
    <dgm:pt modelId="{C711CB78-5913-4E7D-B25D-816635FCE88C}">
      <dgm:prSet phldrT="[Text]" phldr="0"/>
      <dgm:spPr/>
      <dgm:t>
        <a:bodyPr/>
        <a:lstStyle/>
        <a:p>
          <a:r>
            <a:rPr lang="en-GB" b="1" dirty="0"/>
            <a:t>T2</a:t>
          </a:r>
          <a:r>
            <a:rPr lang="en-GB" dirty="0"/>
            <a:t>: Απειλές και κίνδυνοι</a:t>
          </a:r>
        </a:p>
      </dgm:t>
    </dgm:pt>
    <dgm:pt modelId="{4C644540-B7A8-46BB-A953-EF40CE276BCB}" type="parTrans" cxnId="{4E9E0F8B-89B4-4D5B-A7ED-184D5E94B3C3}">
      <dgm:prSet/>
      <dgm:spPr/>
      <dgm:t>
        <a:bodyPr/>
        <a:lstStyle/>
        <a:p>
          <a:endParaRPr lang="en-GB"/>
        </a:p>
      </dgm:t>
    </dgm:pt>
    <dgm:pt modelId="{C03A1F31-467F-4CDD-8829-3267DD62C216}" type="sibTrans" cxnId="{4E9E0F8B-89B4-4D5B-A7ED-184D5E94B3C3}">
      <dgm:prSet/>
      <dgm:spPr/>
      <dgm:t>
        <a:bodyPr/>
        <a:lstStyle/>
        <a:p>
          <a:endParaRPr lang="en-GB"/>
        </a:p>
      </dgm:t>
    </dgm:pt>
    <dgm:pt modelId="{97D04601-E05F-4AC7-B57C-63701A8CA5B4}">
      <dgm:prSet phldrT="[Text]" phldr="0"/>
      <dgm:spPr/>
      <dgm:t>
        <a:bodyPr/>
        <a:lstStyle/>
        <a:p>
          <a:r>
            <a:rPr lang="en-GB" b="1" dirty="0"/>
            <a:t>T3</a:t>
          </a:r>
          <a:r>
            <a:rPr lang="en-GB" dirty="0"/>
            <a:t>: Αλυσιδωτές αντιδράσεις</a:t>
          </a:r>
        </a:p>
      </dgm:t>
    </dgm:pt>
    <dgm:pt modelId="{D51FDC63-879A-4B49-A707-26778D4018CF}" type="parTrans" cxnId="{CEB902CB-2576-4E66-99DE-A228712FDE4D}">
      <dgm:prSet/>
      <dgm:spPr/>
      <dgm:t>
        <a:bodyPr/>
        <a:lstStyle/>
        <a:p>
          <a:endParaRPr lang="en-GB"/>
        </a:p>
      </dgm:t>
    </dgm:pt>
    <dgm:pt modelId="{CA056C7E-78BD-4929-BE7A-84D7962A9CFF}" type="sibTrans" cxnId="{CEB902CB-2576-4E66-99DE-A228712FDE4D}">
      <dgm:prSet/>
      <dgm:spPr/>
      <dgm:t>
        <a:bodyPr/>
        <a:lstStyle/>
        <a:p>
          <a:endParaRPr lang="en-GB"/>
        </a:p>
      </dgm:t>
    </dgm:pt>
    <dgm:pt modelId="{FFD9FFBA-2EAB-4647-B8CF-5A11051C3DB1}">
      <dgm:prSet phldrT="[Text]" phldr="0"/>
      <dgm:spPr/>
      <dgm:t>
        <a:bodyPr/>
        <a:lstStyle/>
        <a:p>
          <a:r>
            <a:rPr lang="en-GB" b="1" dirty="0"/>
            <a:t>T4</a:t>
          </a:r>
          <a:r>
            <a:rPr lang="en-GB" dirty="0"/>
            <a:t>: Ρύθμιση</a:t>
          </a:r>
        </a:p>
      </dgm:t>
    </dgm:pt>
    <dgm:pt modelId="{9BDEC338-E3EC-4D62-BC4A-1F6DFBB5F858}" type="parTrans" cxnId="{D7BA6EC0-F98F-4FB5-A0CD-68D08F376CE5}">
      <dgm:prSet/>
      <dgm:spPr/>
      <dgm:t>
        <a:bodyPr/>
        <a:lstStyle/>
        <a:p>
          <a:endParaRPr lang="en-GB"/>
        </a:p>
      </dgm:t>
    </dgm:pt>
    <dgm:pt modelId="{B004F2CE-A481-41FC-84CF-AE5608A0538D}" type="sibTrans" cxnId="{D7BA6EC0-F98F-4FB5-A0CD-68D08F376CE5}">
      <dgm:prSet/>
      <dgm:spPr/>
      <dgm:t>
        <a:bodyPr/>
        <a:lstStyle/>
        <a:p>
          <a:endParaRPr lang="en-GB"/>
        </a:p>
      </dgm:t>
    </dgm:pt>
    <dgm:pt modelId="{B834CCA1-DECC-429F-90F7-B465375697BC}">
      <dgm:prSet phldrT="[Text]" phldr="0"/>
      <dgm:spPr/>
      <dgm:t>
        <a:bodyPr/>
        <a:lstStyle/>
        <a:p>
          <a:r>
            <a:rPr lang="en-GB" b="1" dirty="0"/>
            <a:t>T5</a:t>
          </a:r>
          <a:r>
            <a:rPr lang="en-GB" dirty="0"/>
            <a:t>: Ανθεκτικότητα</a:t>
          </a:r>
        </a:p>
      </dgm:t>
    </dgm:pt>
    <dgm:pt modelId="{C9D1A498-4781-481A-B129-C5122389DA86}" type="parTrans" cxnId="{74540F63-8419-4F0C-8CA6-1D23383BF7E4}">
      <dgm:prSet/>
      <dgm:spPr/>
      <dgm:t>
        <a:bodyPr/>
        <a:lstStyle/>
        <a:p>
          <a:endParaRPr lang="en-GB"/>
        </a:p>
      </dgm:t>
    </dgm:pt>
    <dgm:pt modelId="{164DA323-E534-4D69-B9C4-F7EA8E0F879B}" type="sibTrans" cxnId="{74540F63-8419-4F0C-8CA6-1D23383BF7E4}">
      <dgm:prSet/>
      <dgm:spPr/>
      <dgm:t>
        <a:bodyPr/>
        <a:lstStyle/>
        <a:p>
          <a:endParaRPr lang="en-GB"/>
        </a:p>
      </dgm:t>
    </dgm:pt>
    <dgm:pt modelId="{0931849B-BF48-4610-AFEC-793743C0A858}">
      <dgm:prSet phldrT="[Text]" phldr="0"/>
      <dgm:spPr/>
      <dgm:t>
        <a:bodyPr/>
        <a:lstStyle/>
        <a:p>
          <a:r>
            <a:rPr lang="en-GB" b="1" dirty="0"/>
            <a:t>T6</a:t>
          </a:r>
          <a:r>
            <a:rPr lang="en-GB" dirty="0"/>
            <a:t>: Ηθική και κοινωνία</a:t>
          </a:r>
        </a:p>
      </dgm:t>
    </dgm:pt>
    <dgm:pt modelId="{0827A841-1964-4FD4-93EE-94C07A78046A}" type="parTrans" cxnId="{BFAB6161-2BCE-4495-85AE-44BCFBB212F0}">
      <dgm:prSet/>
      <dgm:spPr/>
      <dgm:t>
        <a:bodyPr/>
        <a:lstStyle/>
        <a:p>
          <a:endParaRPr lang="en-GB"/>
        </a:p>
      </dgm:t>
    </dgm:pt>
    <dgm:pt modelId="{6858E84A-1EAC-4A0E-8D82-FADACD3E5F5D}" type="sibTrans" cxnId="{BFAB6161-2BCE-4495-85AE-44BCFBB212F0}">
      <dgm:prSet/>
      <dgm:spPr/>
      <dgm:t>
        <a:bodyPr/>
        <a:lstStyle/>
        <a:p>
          <a:endParaRPr lang="en-GB"/>
        </a:p>
      </dgm:t>
    </dgm:pt>
    <dgm:pt modelId="{35626D90-AFD8-4E1D-87A4-5FF3698F1282}" type="pres">
      <dgm:prSet presAssocID="{2D6AA59A-9D23-49C6-8603-8EB7AFE04744}" presName="Name0" presStyleCnt="0">
        <dgm:presLayoutVars>
          <dgm:dir/>
          <dgm:resizeHandles val="exact"/>
        </dgm:presLayoutVars>
      </dgm:prSet>
      <dgm:spPr/>
    </dgm:pt>
    <dgm:pt modelId="{C3CEEFB4-0092-4A12-A6D3-A031CDFC9DF0}" type="pres">
      <dgm:prSet presAssocID="{4B32101E-5EE5-46A3-B30B-C5C3AD13E337}" presName="node" presStyleLbl="node1" presStyleIdx="0" presStyleCnt="6">
        <dgm:presLayoutVars>
          <dgm:bulletEnabled val="1"/>
        </dgm:presLayoutVars>
      </dgm:prSet>
      <dgm:spPr/>
    </dgm:pt>
    <dgm:pt modelId="{63EC72A1-8206-4DB5-BE51-F62978F909FC}" type="pres">
      <dgm:prSet presAssocID="{873C257B-F50A-4860-B3C5-5F63E46BD045}" presName="sibTrans" presStyleLbl="sibTrans2D1" presStyleIdx="0" presStyleCnt="5"/>
      <dgm:spPr/>
    </dgm:pt>
    <dgm:pt modelId="{16A50FFF-4E19-481A-BABB-6FBDCA484A2A}" type="pres">
      <dgm:prSet presAssocID="{873C257B-F50A-4860-B3C5-5F63E46BD045}" presName="connectorText" presStyleLbl="sibTrans2D1" presStyleIdx="0" presStyleCnt="5"/>
      <dgm:spPr/>
    </dgm:pt>
    <dgm:pt modelId="{9D9E7B62-3369-4E52-B01C-F12D9EF38198}" type="pres">
      <dgm:prSet presAssocID="{C711CB78-5913-4E7D-B25D-816635FCE88C}" presName="node" presStyleLbl="node1" presStyleIdx="1" presStyleCnt="6">
        <dgm:presLayoutVars>
          <dgm:bulletEnabled val="1"/>
        </dgm:presLayoutVars>
      </dgm:prSet>
      <dgm:spPr/>
    </dgm:pt>
    <dgm:pt modelId="{D3E0B0C3-1D90-4CF9-A271-AE73D8FCC75B}" type="pres">
      <dgm:prSet presAssocID="{C03A1F31-467F-4CDD-8829-3267DD62C216}" presName="sibTrans" presStyleLbl="sibTrans2D1" presStyleIdx="1" presStyleCnt="5"/>
      <dgm:spPr/>
    </dgm:pt>
    <dgm:pt modelId="{E33B3A75-BD2B-434F-A487-19842337DD49}" type="pres">
      <dgm:prSet presAssocID="{C03A1F31-467F-4CDD-8829-3267DD62C216}" presName="connectorText" presStyleLbl="sibTrans2D1" presStyleIdx="1" presStyleCnt="5"/>
      <dgm:spPr/>
    </dgm:pt>
    <dgm:pt modelId="{F7B5E05C-7346-498F-91CD-E756FA3C5C3F}" type="pres">
      <dgm:prSet presAssocID="{97D04601-E05F-4AC7-B57C-63701A8CA5B4}" presName="node" presStyleLbl="node1" presStyleIdx="2" presStyleCnt="6">
        <dgm:presLayoutVars>
          <dgm:bulletEnabled val="1"/>
        </dgm:presLayoutVars>
      </dgm:prSet>
      <dgm:spPr/>
    </dgm:pt>
    <dgm:pt modelId="{0E6206F9-A469-400C-A015-D79F6BAC6605}" type="pres">
      <dgm:prSet presAssocID="{CA056C7E-78BD-4929-BE7A-84D7962A9CFF}" presName="sibTrans" presStyleLbl="sibTrans2D1" presStyleIdx="2" presStyleCnt="5"/>
      <dgm:spPr/>
    </dgm:pt>
    <dgm:pt modelId="{2888C02E-388A-470C-B946-D3CA5BDF98C0}" type="pres">
      <dgm:prSet presAssocID="{CA056C7E-78BD-4929-BE7A-84D7962A9CFF}" presName="connectorText" presStyleLbl="sibTrans2D1" presStyleIdx="2" presStyleCnt="5"/>
      <dgm:spPr/>
    </dgm:pt>
    <dgm:pt modelId="{DA13B0F7-7BE9-41E3-B1F8-975BBA5D5E3C}" type="pres">
      <dgm:prSet presAssocID="{FFD9FFBA-2EAB-4647-B8CF-5A11051C3DB1}" presName="node" presStyleLbl="node1" presStyleIdx="3" presStyleCnt="6">
        <dgm:presLayoutVars>
          <dgm:bulletEnabled val="1"/>
        </dgm:presLayoutVars>
      </dgm:prSet>
      <dgm:spPr/>
    </dgm:pt>
    <dgm:pt modelId="{6869DE5C-EB73-426A-87FB-806A6BD93E10}" type="pres">
      <dgm:prSet presAssocID="{B004F2CE-A481-41FC-84CF-AE5608A0538D}" presName="sibTrans" presStyleLbl="sibTrans2D1" presStyleIdx="3" presStyleCnt="5"/>
      <dgm:spPr/>
    </dgm:pt>
    <dgm:pt modelId="{6ADCC1F8-8941-46AB-8D79-24478ED18AD9}" type="pres">
      <dgm:prSet presAssocID="{B004F2CE-A481-41FC-84CF-AE5608A0538D}" presName="connectorText" presStyleLbl="sibTrans2D1" presStyleIdx="3" presStyleCnt="5"/>
      <dgm:spPr/>
    </dgm:pt>
    <dgm:pt modelId="{E70D9083-7C05-400A-870E-E6760D2DD4DB}" type="pres">
      <dgm:prSet presAssocID="{B834CCA1-DECC-429F-90F7-B465375697BC}" presName="node" presStyleLbl="node1" presStyleIdx="4" presStyleCnt="6">
        <dgm:presLayoutVars>
          <dgm:bulletEnabled val="1"/>
        </dgm:presLayoutVars>
      </dgm:prSet>
      <dgm:spPr/>
    </dgm:pt>
    <dgm:pt modelId="{BA89B05D-FD40-486E-8447-403E6375AF89}" type="pres">
      <dgm:prSet presAssocID="{164DA323-E534-4D69-B9C4-F7EA8E0F879B}" presName="sibTrans" presStyleLbl="sibTrans2D1" presStyleIdx="4" presStyleCnt="5"/>
      <dgm:spPr/>
    </dgm:pt>
    <dgm:pt modelId="{FFAD214F-4EBE-4E08-9DA4-36175E2A0068}" type="pres">
      <dgm:prSet presAssocID="{164DA323-E534-4D69-B9C4-F7EA8E0F879B}" presName="connectorText" presStyleLbl="sibTrans2D1" presStyleIdx="4" presStyleCnt="5"/>
      <dgm:spPr/>
    </dgm:pt>
    <dgm:pt modelId="{965DC30C-62B6-4373-8654-8B516C4925A2}" type="pres">
      <dgm:prSet presAssocID="{0931849B-BF48-4610-AFEC-793743C0A858}" presName="node" presStyleLbl="node1" presStyleIdx="5" presStyleCnt="6">
        <dgm:presLayoutVars>
          <dgm:bulletEnabled val="1"/>
        </dgm:presLayoutVars>
      </dgm:prSet>
      <dgm:spPr/>
    </dgm:pt>
  </dgm:ptLst>
  <dgm:cxnLst>
    <dgm:cxn modelId="{1180FF17-1294-4BF1-A50A-DAE6556E49EA}" type="presOf" srcId="{873C257B-F50A-4860-B3C5-5F63E46BD045}" destId="{63EC72A1-8206-4DB5-BE51-F62978F909FC}" srcOrd="0" destOrd="0" presId="urn:microsoft.com/office/officeart/2005/8/layout/process1"/>
    <dgm:cxn modelId="{BC52591E-EBA6-4665-A629-B7FCBFCF7E27}" type="presOf" srcId="{4B32101E-5EE5-46A3-B30B-C5C3AD13E337}" destId="{C3CEEFB4-0092-4A12-A6D3-A031CDFC9DF0}" srcOrd="0" destOrd="0" presId="urn:microsoft.com/office/officeart/2005/8/layout/process1"/>
    <dgm:cxn modelId="{2F463438-6ED1-4F34-813C-076993F4BC9B}" type="presOf" srcId="{97D04601-E05F-4AC7-B57C-63701A8CA5B4}" destId="{F7B5E05C-7346-498F-91CD-E756FA3C5C3F}" srcOrd="0" destOrd="0" presId="urn:microsoft.com/office/officeart/2005/8/layout/process1"/>
    <dgm:cxn modelId="{DF8DDA60-03C9-4931-8C3C-3916ADB11EBE}" type="presOf" srcId="{164DA323-E534-4D69-B9C4-F7EA8E0F879B}" destId="{FFAD214F-4EBE-4E08-9DA4-36175E2A0068}" srcOrd="1" destOrd="0" presId="urn:microsoft.com/office/officeart/2005/8/layout/process1"/>
    <dgm:cxn modelId="{BFAB6161-2BCE-4495-85AE-44BCFBB212F0}" srcId="{2D6AA59A-9D23-49C6-8603-8EB7AFE04744}" destId="{0931849B-BF48-4610-AFEC-793743C0A858}" srcOrd="5" destOrd="0" parTransId="{0827A841-1964-4FD4-93EE-94C07A78046A}" sibTransId="{6858E84A-1EAC-4A0E-8D82-FADACD3E5F5D}"/>
    <dgm:cxn modelId="{74540F63-8419-4F0C-8CA6-1D23383BF7E4}" srcId="{2D6AA59A-9D23-49C6-8603-8EB7AFE04744}" destId="{B834CCA1-DECC-429F-90F7-B465375697BC}" srcOrd="4" destOrd="0" parTransId="{C9D1A498-4781-481A-B129-C5122389DA86}" sibTransId="{164DA323-E534-4D69-B9C4-F7EA8E0F879B}"/>
    <dgm:cxn modelId="{B043C166-D567-41B6-894E-2B070812F7CF}" type="presOf" srcId="{C03A1F31-467F-4CDD-8829-3267DD62C216}" destId="{D3E0B0C3-1D90-4CF9-A271-AE73D8FCC75B}" srcOrd="0" destOrd="0" presId="urn:microsoft.com/office/officeart/2005/8/layout/process1"/>
    <dgm:cxn modelId="{2F0EB776-2E24-49D6-9B97-3C75587877CC}" type="presOf" srcId="{B834CCA1-DECC-429F-90F7-B465375697BC}" destId="{E70D9083-7C05-400A-870E-E6760D2DD4DB}" srcOrd="0" destOrd="0" presId="urn:microsoft.com/office/officeart/2005/8/layout/process1"/>
    <dgm:cxn modelId="{4E9E0F8B-89B4-4D5B-A7ED-184D5E94B3C3}" srcId="{2D6AA59A-9D23-49C6-8603-8EB7AFE04744}" destId="{C711CB78-5913-4E7D-B25D-816635FCE88C}" srcOrd="1" destOrd="0" parTransId="{4C644540-B7A8-46BB-A953-EF40CE276BCB}" sibTransId="{C03A1F31-467F-4CDD-8829-3267DD62C216}"/>
    <dgm:cxn modelId="{2068609E-E425-42D5-B95B-47131C5929E9}" type="presOf" srcId="{B004F2CE-A481-41FC-84CF-AE5608A0538D}" destId="{6ADCC1F8-8941-46AB-8D79-24478ED18AD9}" srcOrd="1" destOrd="0" presId="urn:microsoft.com/office/officeart/2005/8/layout/process1"/>
    <dgm:cxn modelId="{960F4EA3-ECF7-4557-A7E8-5738BE938931}" type="presOf" srcId="{C03A1F31-467F-4CDD-8829-3267DD62C216}" destId="{E33B3A75-BD2B-434F-A487-19842337DD49}" srcOrd="1" destOrd="0" presId="urn:microsoft.com/office/officeart/2005/8/layout/process1"/>
    <dgm:cxn modelId="{D6AC71A4-56BA-4771-A967-893298CD1AF1}" type="presOf" srcId="{B004F2CE-A481-41FC-84CF-AE5608A0538D}" destId="{6869DE5C-EB73-426A-87FB-806A6BD93E10}" srcOrd="0" destOrd="0" presId="urn:microsoft.com/office/officeart/2005/8/layout/process1"/>
    <dgm:cxn modelId="{4F71D7A9-859C-4430-8919-B344175C92FC}" type="presOf" srcId="{0931849B-BF48-4610-AFEC-793743C0A858}" destId="{965DC30C-62B6-4373-8654-8B516C4925A2}" srcOrd="0" destOrd="0" presId="urn:microsoft.com/office/officeart/2005/8/layout/process1"/>
    <dgm:cxn modelId="{A78A34BC-61F0-48D7-AD98-FB478250984F}" type="presOf" srcId="{FFD9FFBA-2EAB-4647-B8CF-5A11051C3DB1}" destId="{DA13B0F7-7BE9-41E3-B1F8-975BBA5D5E3C}" srcOrd="0" destOrd="0" presId="urn:microsoft.com/office/officeart/2005/8/layout/process1"/>
    <dgm:cxn modelId="{D7BA6EC0-F98F-4FB5-A0CD-68D08F376CE5}" srcId="{2D6AA59A-9D23-49C6-8603-8EB7AFE04744}" destId="{FFD9FFBA-2EAB-4647-B8CF-5A11051C3DB1}" srcOrd="3" destOrd="0" parTransId="{9BDEC338-E3EC-4D62-BC4A-1F6DFBB5F858}" sibTransId="{B004F2CE-A481-41FC-84CF-AE5608A0538D}"/>
    <dgm:cxn modelId="{36CB57C3-4E95-4AF3-A8D9-8C656B20B3AC}" type="presOf" srcId="{873C257B-F50A-4860-B3C5-5F63E46BD045}" destId="{16A50FFF-4E19-481A-BABB-6FBDCA484A2A}" srcOrd="1" destOrd="0" presId="urn:microsoft.com/office/officeart/2005/8/layout/process1"/>
    <dgm:cxn modelId="{CEB902CB-2576-4E66-99DE-A228712FDE4D}" srcId="{2D6AA59A-9D23-49C6-8603-8EB7AFE04744}" destId="{97D04601-E05F-4AC7-B57C-63701A8CA5B4}" srcOrd="2" destOrd="0" parTransId="{D51FDC63-879A-4B49-A707-26778D4018CF}" sibTransId="{CA056C7E-78BD-4929-BE7A-84D7962A9CFF}"/>
    <dgm:cxn modelId="{D112A9D0-BD93-4CC4-8C0B-2E2D0279C2EB}" type="presOf" srcId="{C711CB78-5913-4E7D-B25D-816635FCE88C}" destId="{9D9E7B62-3369-4E52-B01C-F12D9EF38198}" srcOrd="0" destOrd="0" presId="urn:microsoft.com/office/officeart/2005/8/layout/process1"/>
    <dgm:cxn modelId="{363517D1-AB29-4F38-BD03-9F2260691D70}" type="presOf" srcId="{164DA323-E534-4D69-B9C4-F7EA8E0F879B}" destId="{BA89B05D-FD40-486E-8447-403E6375AF89}" srcOrd="0" destOrd="0" presId="urn:microsoft.com/office/officeart/2005/8/layout/process1"/>
    <dgm:cxn modelId="{64FFEDD3-D245-4D07-B848-340067071C21}" type="presOf" srcId="{2D6AA59A-9D23-49C6-8603-8EB7AFE04744}" destId="{35626D90-AFD8-4E1D-87A4-5FF3698F1282}" srcOrd="0" destOrd="0" presId="urn:microsoft.com/office/officeart/2005/8/layout/process1"/>
    <dgm:cxn modelId="{6E6C4EDA-30F8-45B9-8BA0-7147652DB380}" srcId="{2D6AA59A-9D23-49C6-8603-8EB7AFE04744}" destId="{4B32101E-5EE5-46A3-B30B-C5C3AD13E337}" srcOrd="0" destOrd="0" parTransId="{83D591FA-4603-4ED5-A9A0-1913936D0C0A}" sibTransId="{873C257B-F50A-4860-B3C5-5F63E46BD045}"/>
    <dgm:cxn modelId="{095874E1-FBC9-435C-8959-F24477F28440}" type="presOf" srcId="{CA056C7E-78BD-4929-BE7A-84D7962A9CFF}" destId="{2888C02E-388A-470C-B946-D3CA5BDF98C0}" srcOrd="1" destOrd="0" presId="urn:microsoft.com/office/officeart/2005/8/layout/process1"/>
    <dgm:cxn modelId="{927242E4-8F37-4933-BE2F-10967220DB87}" type="presOf" srcId="{CA056C7E-78BD-4929-BE7A-84D7962A9CFF}" destId="{0E6206F9-A469-400C-A015-D79F6BAC6605}" srcOrd="0" destOrd="0" presId="urn:microsoft.com/office/officeart/2005/8/layout/process1"/>
    <dgm:cxn modelId="{5D8FF24A-C3AC-4E45-B935-373D75D6DE29}" type="presParOf" srcId="{35626D90-AFD8-4E1D-87A4-5FF3698F1282}" destId="{C3CEEFB4-0092-4A12-A6D3-A031CDFC9DF0}" srcOrd="0" destOrd="0" presId="urn:microsoft.com/office/officeart/2005/8/layout/process1"/>
    <dgm:cxn modelId="{27961F08-BF3F-44C7-880A-797A6537B3CF}" type="presParOf" srcId="{35626D90-AFD8-4E1D-87A4-5FF3698F1282}" destId="{63EC72A1-8206-4DB5-BE51-F62978F909FC}" srcOrd="1" destOrd="0" presId="urn:microsoft.com/office/officeart/2005/8/layout/process1"/>
    <dgm:cxn modelId="{92F99277-5519-41A1-A8A5-8260850EA86C}" type="presParOf" srcId="{63EC72A1-8206-4DB5-BE51-F62978F909FC}" destId="{16A50FFF-4E19-481A-BABB-6FBDCA484A2A}" srcOrd="0" destOrd="0" presId="urn:microsoft.com/office/officeart/2005/8/layout/process1"/>
    <dgm:cxn modelId="{EB8304F0-E9C6-422A-A9F7-573CD4E3EB0D}" type="presParOf" srcId="{35626D90-AFD8-4E1D-87A4-5FF3698F1282}" destId="{9D9E7B62-3369-4E52-B01C-F12D9EF38198}" srcOrd="2" destOrd="0" presId="urn:microsoft.com/office/officeart/2005/8/layout/process1"/>
    <dgm:cxn modelId="{3AD6BC80-5E07-4338-8FFE-DC2DB1414920}" type="presParOf" srcId="{35626D90-AFD8-4E1D-87A4-5FF3698F1282}" destId="{D3E0B0C3-1D90-4CF9-A271-AE73D8FCC75B}" srcOrd="3" destOrd="0" presId="urn:microsoft.com/office/officeart/2005/8/layout/process1"/>
    <dgm:cxn modelId="{E7D193D8-A720-4418-9E4D-49DA13BD66AC}" type="presParOf" srcId="{D3E0B0C3-1D90-4CF9-A271-AE73D8FCC75B}" destId="{E33B3A75-BD2B-434F-A487-19842337DD49}" srcOrd="0" destOrd="0" presId="urn:microsoft.com/office/officeart/2005/8/layout/process1"/>
    <dgm:cxn modelId="{A117BF7F-F01C-4574-B264-54FD6ECEAFF3}" type="presParOf" srcId="{35626D90-AFD8-4E1D-87A4-5FF3698F1282}" destId="{F7B5E05C-7346-498F-91CD-E756FA3C5C3F}" srcOrd="4" destOrd="0" presId="urn:microsoft.com/office/officeart/2005/8/layout/process1"/>
    <dgm:cxn modelId="{FDBBA5A3-7A12-4054-B7E0-B4953CF50FE5}" type="presParOf" srcId="{35626D90-AFD8-4E1D-87A4-5FF3698F1282}" destId="{0E6206F9-A469-400C-A015-D79F6BAC6605}" srcOrd="5" destOrd="0" presId="urn:microsoft.com/office/officeart/2005/8/layout/process1"/>
    <dgm:cxn modelId="{3ED8D3F9-5D87-4EFA-A248-976E86C75AAB}" type="presParOf" srcId="{0E6206F9-A469-400C-A015-D79F6BAC6605}" destId="{2888C02E-388A-470C-B946-D3CA5BDF98C0}" srcOrd="0" destOrd="0" presId="urn:microsoft.com/office/officeart/2005/8/layout/process1"/>
    <dgm:cxn modelId="{4652B84A-0FA2-4037-B324-8329C4EA3C18}" type="presParOf" srcId="{35626D90-AFD8-4E1D-87A4-5FF3698F1282}" destId="{DA13B0F7-7BE9-41E3-B1F8-975BBA5D5E3C}" srcOrd="6" destOrd="0" presId="urn:microsoft.com/office/officeart/2005/8/layout/process1"/>
    <dgm:cxn modelId="{5A0C331F-B9E1-4A91-9309-EF9E2DD999E6}" type="presParOf" srcId="{35626D90-AFD8-4E1D-87A4-5FF3698F1282}" destId="{6869DE5C-EB73-426A-87FB-806A6BD93E10}" srcOrd="7" destOrd="0" presId="urn:microsoft.com/office/officeart/2005/8/layout/process1"/>
    <dgm:cxn modelId="{AA55F5E3-1EF8-4C18-9492-BAD9EF81F04B}" type="presParOf" srcId="{6869DE5C-EB73-426A-87FB-806A6BD93E10}" destId="{6ADCC1F8-8941-46AB-8D79-24478ED18AD9}" srcOrd="0" destOrd="0" presId="urn:microsoft.com/office/officeart/2005/8/layout/process1"/>
    <dgm:cxn modelId="{3CFB5C3F-AA17-4FE8-9840-A40C96AE0B03}" type="presParOf" srcId="{35626D90-AFD8-4E1D-87A4-5FF3698F1282}" destId="{E70D9083-7C05-400A-870E-E6760D2DD4DB}" srcOrd="8" destOrd="0" presId="urn:microsoft.com/office/officeart/2005/8/layout/process1"/>
    <dgm:cxn modelId="{1A587AB5-2AE4-4B34-95F3-F6598F9A1FA5}" type="presParOf" srcId="{35626D90-AFD8-4E1D-87A4-5FF3698F1282}" destId="{BA89B05D-FD40-486E-8447-403E6375AF89}" srcOrd="9" destOrd="0" presId="urn:microsoft.com/office/officeart/2005/8/layout/process1"/>
    <dgm:cxn modelId="{FDB28B4E-3DB8-487E-9B46-820DCC7B7737}" type="presParOf" srcId="{BA89B05D-FD40-486E-8447-403E6375AF89}" destId="{FFAD214F-4EBE-4E08-9DA4-36175E2A0068}" srcOrd="0" destOrd="0" presId="urn:microsoft.com/office/officeart/2005/8/layout/process1"/>
    <dgm:cxn modelId="{49622F4C-C2FE-4202-A185-AD4D7BAA2E7E}" type="presParOf" srcId="{35626D90-AFD8-4E1D-87A4-5FF3698F1282}" destId="{965DC30C-62B6-4373-8654-8B516C4925A2}" srcOrd="10" destOrd="0" presId="urn:microsoft.com/office/officeart/2005/8/layout/process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5A323-9CC2-4CE3-9841-8B658C8E98E0}">
      <dsp:nvSpPr>
        <dsp:cNvPr id="0" name=""/>
        <dsp:cNvSpPr/>
      </dsp:nvSpPr>
      <dsp:spPr>
        <a:xfrm>
          <a:off x="2451775" y="1905040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b="1" kern="1200" dirty="0">
              <a:solidFill>
                <a:schemeClr val="bg1"/>
              </a:solidFill>
            </a:rPr>
            <a:t>CI</a:t>
          </a:r>
        </a:p>
      </dsp:txBody>
      <dsp:txXfrm>
        <a:off x="2663788" y="2117053"/>
        <a:ext cx="1023692" cy="1023692"/>
      </dsp:txXfrm>
    </dsp:sp>
    <dsp:sp modelId="{C79F1E1D-36E1-48B5-A6F4-256D81A9DDD5}">
      <dsp:nvSpPr>
        <dsp:cNvPr id="0" name=""/>
        <dsp:cNvSpPr/>
      </dsp:nvSpPr>
      <dsp:spPr>
        <a:xfrm rot="16200000">
          <a:off x="2957090" y="1665981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164707" y="1675568"/>
        <a:ext cx="21854" cy="21854"/>
      </dsp:txXfrm>
    </dsp:sp>
    <dsp:sp modelId="{D72492A1-A4B9-461E-AE3A-D005FC93AFB1}">
      <dsp:nvSpPr>
        <dsp:cNvPr id="0" name=""/>
        <dsp:cNvSpPr/>
      </dsp:nvSpPr>
      <dsp:spPr>
        <a:xfrm>
          <a:off x="2451775" y="20233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Energy</a:t>
          </a:r>
        </a:p>
      </dsp:txBody>
      <dsp:txXfrm>
        <a:off x="2663788" y="232246"/>
        <a:ext cx="1023692" cy="1023692"/>
      </dsp:txXfrm>
    </dsp:sp>
    <dsp:sp modelId="{1737A6AD-BA85-431E-A734-196690273288}">
      <dsp:nvSpPr>
        <dsp:cNvPr id="0" name=""/>
        <dsp:cNvSpPr/>
      </dsp:nvSpPr>
      <dsp:spPr>
        <a:xfrm rot="19800000">
          <a:off x="3773235" y="2137183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980853" y="2146770"/>
        <a:ext cx="21854" cy="21854"/>
      </dsp:txXfrm>
    </dsp:sp>
    <dsp:sp modelId="{28AE4323-9D25-47A0-8591-91442894324E}">
      <dsp:nvSpPr>
        <dsp:cNvPr id="0" name=""/>
        <dsp:cNvSpPr/>
      </dsp:nvSpPr>
      <dsp:spPr>
        <a:xfrm>
          <a:off x="4084067" y="962637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Water</a:t>
          </a:r>
        </a:p>
      </dsp:txBody>
      <dsp:txXfrm>
        <a:off x="4296080" y="1174650"/>
        <a:ext cx="1023692" cy="1023692"/>
      </dsp:txXfrm>
    </dsp:sp>
    <dsp:sp modelId="{7A6648EF-C49B-4B3D-8180-62C41F65AF05}">
      <dsp:nvSpPr>
        <dsp:cNvPr id="0" name=""/>
        <dsp:cNvSpPr/>
      </dsp:nvSpPr>
      <dsp:spPr>
        <a:xfrm rot="1800000">
          <a:off x="3773235" y="3079587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980853" y="3089174"/>
        <a:ext cx="21854" cy="21854"/>
      </dsp:txXfrm>
    </dsp:sp>
    <dsp:sp modelId="{D7C920D2-349F-4EF5-B059-4E408553582F}">
      <dsp:nvSpPr>
        <dsp:cNvPr id="0" name=""/>
        <dsp:cNvSpPr/>
      </dsp:nvSpPr>
      <dsp:spPr>
        <a:xfrm>
          <a:off x="4084067" y="2847444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Transport</a:t>
          </a:r>
        </a:p>
      </dsp:txBody>
      <dsp:txXfrm>
        <a:off x="4296080" y="3059457"/>
        <a:ext cx="1023692" cy="1023692"/>
      </dsp:txXfrm>
    </dsp:sp>
    <dsp:sp modelId="{7F5CF7B8-8559-4E8E-BEBF-8C5FA6218DC4}">
      <dsp:nvSpPr>
        <dsp:cNvPr id="0" name=""/>
        <dsp:cNvSpPr/>
      </dsp:nvSpPr>
      <dsp:spPr>
        <a:xfrm rot="5400000">
          <a:off x="2957090" y="3550789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164707" y="3560376"/>
        <a:ext cx="21854" cy="21854"/>
      </dsp:txXfrm>
    </dsp:sp>
    <dsp:sp modelId="{ED905277-D50D-4CA2-8991-71B7136BDA0F}">
      <dsp:nvSpPr>
        <dsp:cNvPr id="0" name=""/>
        <dsp:cNvSpPr/>
      </dsp:nvSpPr>
      <dsp:spPr>
        <a:xfrm>
          <a:off x="2451775" y="3789848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bg1"/>
              </a:solidFill>
            </a:rPr>
            <a:t>Healthcare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2663788" y="4001861"/>
        <a:ext cx="1023692" cy="1023692"/>
      </dsp:txXfrm>
    </dsp:sp>
    <dsp:sp modelId="{E55D59B4-F4EE-4C87-A080-8D67667761EB}">
      <dsp:nvSpPr>
        <dsp:cNvPr id="0" name=""/>
        <dsp:cNvSpPr/>
      </dsp:nvSpPr>
      <dsp:spPr>
        <a:xfrm rot="9000000">
          <a:off x="2140944" y="3079587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 rot="10800000">
        <a:off x="2348562" y="3089174"/>
        <a:ext cx="21854" cy="21854"/>
      </dsp:txXfrm>
    </dsp:sp>
    <dsp:sp modelId="{2A42DFC4-A2A7-420F-B227-D2BC45271CA8}">
      <dsp:nvSpPr>
        <dsp:cNvPr id="0" name=""/>
        <dsp:cNvSpPr/>
      </dsp:nvSpPr>
      <dsp:spPr>
        <a:xfrm>
          <a:off x="819484" y="2847444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Telecommunications</a:t>
          </a:r>
        </a:p>
      </dsp:txBody>
      <dsp:txXfrm>
        <a:off x="1031497" y="3059457"/>
        <a:ext cx="1023692" cy="1023692"/>
      </dsp:txXfrm>
    </dsp:sp>
    <dsp:sp modelId="{F0B1D1A0-B9BB-4753-8C4B-D43F5ECFF75F}">
      <dsp:nvSpPr>
        <dsp:cNvPr id="0" name=""/>
        <dsp:cNvSpPr/>
      </dsp:nvSpPr>
      <dsp:spPr>
        <a:xfrm rot="12600000">
          <a:off x="2140944" y="2137183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 rot="10800000">
        <a:off x="2348562" y="2146770"/>
        <a:ext cx="21854" cy="21854"/>
      </dsp:txXfrm>
    </dsp:sp>
    <dsp:sp modelId="{3B896DF9-2576-4746-B450-B43D0CCE3C4E}">
      <dsp:nvSpPr>
        <dsp:cNvPr id="0" name=""/>
        <dsp:cNvSpPr/>
      </dsp:nvSpPr>
      <dsp:spPr>
        <a:xfrm>
          <a:off x="819484" y="962637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Finance and Government</a:t>
          </a:r>
        </a:p>
      </dsp:txBody>
      <dsp:txXfrm>
        <a:off x="1031497" y="1174650"/>
        <a:ext cx="1023692" cy="1023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957F9-0E5D-466E-8D56-011227D98FC7}">
      <dsp:nvSpPr>
        <dsp:cNvPr id="0" name=""/>
        <dsp:cNvSpPr/>
      </dsp:nvSpPr>
      <dsp:spPr>
        <a:xfrm>
          <a:off x="0" y="285539"/>
          <a:ext cx="7668086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Cyber/ICT layer</a:t>
          </a:r>
          <a:br>
            <a:rPr lang="en-GB" sz="2000" b="1" kern="1200" dirty="0"/>
          </a:br>
          <a:r>
            <a:rPr lang="en-GB" sz="2000" b="0" i="1" kern="1200" dirty="0"/>
            <a:t>Corporate IT, cloud services, remote access, CTI, monitoring</a:t>
          </a:r>
        </a:p>
      </dsp:txBody>
      <dsp:txXfrm>
        <a:off x="38838" y="324377"/>
        <a:ext cx="7590410" cy="717924"/>
      </dsp:txXfrm>
    </dsp:sp>
    <dsp:sp modelId="{2897417A-810A-4CA8-B011-9EB368897AD7}">
      <dsp:nvSpPr>
        <dsp:cNvPr id="0" name=""/>
        <dsp:cNvSpPr/>
      </dsp:nvSpPr>
      <dsp:spPr>
        <a:xfrm>
          <a:off x="0" y="1138739"/>
          <a:ext cx="7668086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Control layer (OT)</a:t>
          </a:r>
          <a:br>
            <a:rPr lang="en-GB" sz="2000" b="1" kern="1200" dirty="0"/>
          </a:br>
          <a:r>
            <a:rPr lang="en-GB" sz="2000" b="0" i="1" kern="1200" dirty="0"/>
            <a:t>SCADA, HMI, control networks, engineering workstations</a:t>
          </a:r>
          <a:endParaRPr lang="en-GB" sz="2000" b="1" i="1" kern="1200" dirty="0"/>
        </a:p>
      </dsp:txBody>
      <dsp:txXfrm>
        <a:off x="38838" y="1177577"/>
        <a:ext cx="7590410" cy="717924"/>
      </dsp:txXfrm>
    </dsp:sp>
    <dsp:sp modelId="{9F03D269-3A7A-4E51-8134-7DE7BF6A652A}">
      <dsp:nvSpPr>
        <dsp:cNvPr id="0" name=""/>
        <dsp:cNvSpPr/>
      </dsp:nvSpPr>
      <dsp:spPr>
        <a:xfrm>
          <a:off x="0" y="1991939"/>
          <a:ext cx="7668086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Physical process layer</a:t>
          </a:r>
          <a:br>
            <a:rPr lang="en-GB" sz="2000" b="1" kern="1200" dirty="0"/>
          </a:br>
          <a:r>
            <a:rPr lang="en-GB" sz="2000" b="0" i="1" kern="1200" dirty="0"/>
            <a:t>Substations, breakers, generators, DERs, sensors/actuators</a:t>
          </a:r>
          <a:endParaRPr lang="en-GB" sz="2000" b="0" kern="1200" dirty="0"/>
        </a:p>
      </dsp:txBody>
      <dsp:txXfrm>
        <a:off x="38838" y="2030777"/>
        <a:ext cx="7590410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2230904" y="506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Generation</a:t>
          </a:r>
        </a:p>
      </dsp:txBody>
      <dsp:txXfrm>
        <a:off x="2248258" y="17860"/>
        <a:ext cx="1396556" cy="557798"/>
      </dsp:txXfrm>
    </dsp:sp>
    <dsp:sp modelId="{E663F531-7352-4367-A6AA-7B39EFE0F73C}">
      <dsp:nvSpPr>
        <dsp:cNvPr id="0" name=""/>
        <dsp:cNvSpPr/>
      </dsp:nvSpPr>
      <dsp:spPr>
        <a:xfrm rot="5400000">
          <a:off x="2835442" y="607825"/>
          <a:ext cx="222189" cy="2666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866549" y="630044"/>
        <a:ext cx="159977" cy="155532"/>
      </dsp:txXfrm>
    </dsp:sp>
    <dsp:sp modelId="{35590E11-6338-4E93-99A8-B9921D8C3872}">
      <dsp:nvSpPr>
        <dsp:cNvPr id="0" name=""/>
        <dsp:cNvSpPr/>
      </dsp:nvSpPr>
      <dsp:spPr>
        <a:xfrm>
          <a:off x="2230904" y="889265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Transmission</a:t>
          </a:r>
        </a:p>
      </dsp:txBody>
      <dsp:txXfrm>
        <a:off x="2248258" y="906619"/>
        <a:ext cx="1396556" cy="557798"/>
      </dsp:txXfrm>
    </dsp:sp>
    <dsp:sp modelId="{E9ED1C89-5E67-4303-A1ED-DA4B65B865E3}">
      <dsp:nvSpPr>
        <dsp:cNvPr id="0" name=""/>
        <dsp:cNvSpPr/>
      </dsp:nvSpPr>
      <dsp:spPr>
        <a:xfrm rot="5400000">
          <a:off x="2835442" y="1496584"/>
          <a:ext cx="222189" cy="2666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866549" y="1518803"/>
        <a:ext cx="159977" cy="155532"/>
      </dsp:txXfrm>
    </dsp:sp>
    <dsp:sp modelId="{06373F08-BB50-4771-93CB-E30A893ECD16}">
      <dsp:nvSpPr>
        <dsp:cNvPr id="0" name=""/>
        <dsp:cNvSpPr/>
      </dsp:nvSpPr>
      <dsp:spPr>
        <a:xfrm>
          <a:off x="2230904" y="1778025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Distribution</a:t>
          </a:r>
        </a:p>
      </dsp:txBody>
      <dsp:txXfrm>
        <a:off x="2248258" y="1795379"/>
        <a:ext cx="1396556" cy="557798"/>
      </dsp:txXfrm>
    </dsp:sp>
    <dsp:sp modelId="{474B98F8-8300-4905-899F-F0CF91502FEA}">
      <dsp:nvSpPr>
        <dsp:cNvPr id="0" name=""/>
        <dsp:cNvSpPr/>
      </dsp:nvSpPr>
      <dsp:spPr>
        <a:xfrm rot="5400000">
          <a:off x="2835442" y="2385344"/>
          <a:ext cx="222189" cy="2666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866549" y="2407563"/>
        <a:ext cx="159977" cy="155532"/>
      </dsp:txXfrm>
    </dsp:sp>
    <dsp:sp modelId="{6F2B50D6-1A30-41B7-ACE8-B64239B2681C}">
      <dsp:nvSpPr>
        <dsp:cNvPr id="0" name=""/>
        <dsp:cNvSpPr/>
      </dsp:nvSpPr>
      <dsp:spPr>
        <a:xfrm>
          <a:off x="2230904" y="2666784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Consumption</a:t>
          </a:r>
          <a:endParaRPr lang="en-GB" sz="1500" b="1" kern="1200" dirty="0"/>
        </a:p>
      </dsp:txBody>
      <dsp:txXfrm>
        <a:off x="2248258" y="2684138"/>
        <a:ext cx="1396556" cy="557798"/>
      </dsp:txXfrm>
    </dsp:sp>
    <dsp:sp modelId="{4CFB0C37-2637-4A7A-8081-D575EA8D5B96}">
      <dsp:nvSpPr>
        <dsp:cNvPr id="0" name=""/>
        <dsp:cNvSpPr/>
      </dsp:nvSpPr>
      <dsp:spPr>
        <a:xfrm rot="5400000">
          <a:off x="2835442" y="3274103"/>
          <a:ext cx="222189" cy="2666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866549" y="3296322"/>
        <a:ext cx="159977" cy="155532"/>
      </dsp:txXfrm>
    </dsp:sp>
    <dsp:sp modelId="{CEDBF128-4E4D-401F-9BE5-C3A4267D7B7D}">
      <dsp:nvSpPr>
        <dsp:cNvPr id="0" name=""/>
        <dsp:cNvSpPr/>
      </dsp:nvSpPr>
      <dsp:spPr>
        <a:xfrm>
          <a:off x="2230904" y="3555544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Market &amp; Ops coordination</a:t>
          </a:r>
        </a:p>
      </dsp:txBody>
      <dsp:txXfrm>
        <a:off x="2248258" y="3572898"/>
        <a:ext cx="1396556" cy="5577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D8CB-313A-41F5-B3F7-B246D786F2A5}">
      <dsp:nvSpPr>
        <dsp:cNvPr id="0" name=""/>
        <dsp:cNvSpPr/>
      </dsp:nvSpPr>
      <dsp:spPr>
        <a:xfrm rot="16200000">
          <a:off x="230712" y="-230712"/>
          <a:ext cx="2458941" cy="2920365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Physical</a:t>
          </a:r>
          <a:br>
            <a:rPr lang="en-GB" sz="2000" b="1" kern="1200" dirty="0"/>
          </a:br>
          <a:r>
            <a:rPr lang="en-GB" sz="2000" kern="1200" dirty="0"/>
            <a:t>Material flows (power, fuel water)</a:t>
          </a:r>
        </a:p>
      </dsp:txBody>
      <dsp:txXfrm rot="5400000">
        <a:off x="0" y="0"/>
        <a:ext cx="2920365" cy="1844206"/>
      </dsp:txXfrm>
    </dsp:sp>
    <dsp:sp modelId="{17A230B1-3DAA-43D6-B241-EBE06E69B7B1}">
      <dsp:nvSpPr>
        <dsp:cNvPr id="0" name=""/>
        <dsp:cNvSpPr/>
      </dsp:nvSpPr>
      <dsp:spPr>
        <a:xfrm>
          <a:off x="2920365" y="0"/>
          <a:ext cx="2920365" cy="2458941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Cyber</a:t>
          </a:r>
          <a:br>
            <a:rPr lang="en-GB" sz="2000" b="1" kern="1200" dirty="0"/>
          </a:br>
          <a:r>
            <a:rPr lang="en-GB" sz="2000" kern="1200" dirty="0"/>
            <a:t>Information/control (networks, SCADA links)</a:t>
          </a:r>
        </a:p>
      </dsp:txBody>
      <dsp:txXfrm>
        <a:off x="2920365" y="0"/>
        <a:ext cx="2920365" cy="1844206"/>
      </dsp:txXfrm>
    </dsp:sp>
    <dsp:sp modelId="{5FE7369E-7219-499F-9F0E-03A3DAF4687D}">
      <dsp:nvSpPr>
        <dsp:cNvPr id="0" name=""/>
        <dsp:cNvSpPr/>
      </dsp:nvSpPr>
      <dsp:spPr>
        <a:xfrm rot="10800000">
          <a:off x="0" y="2458941"/>
          <a:ext cx="2920365" cy="2458941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Geographic</a:t>
          </a:r>
          <a:br>
            <a:rPr lang="en-GB" sz="2000" kern="1200" dirty="0"/>
          </a:br>
          <a:r>
            <a:rPr lang="en-GB" sz="2000" kern="1200" dirty="0"/>
            <a:t>Co-location impacts (flood, fire, outage area)</a:t>
          </a:r>
        </a:p>
      </dsp:txBody>
      <dsp:txXfrm rot="10800000">
        <a:off x="0" y="3073676"/>
        <a:ext cx="2920365" cy="1844206"/>
      </dsp:txXfrm>
    </dsp:sp>
    <dsp:sp modelId="{8129C9A9-22A3-445C-A678-A813ED16C94B}">
      <dsp:nvSpPr>
        <dsp:cNvPr id="0" name=""/>
        <dsp:cNvSpPr/>
      </dsp:nvSpPr>
      <dsp:spPr>
        <a:xfrm rot="5400000">
          <a:off x="3151077" y="2228229"/>
          <a:ext cx="2458941" cy="2920365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Logical</a:t>
          </a:r>
          <a:br>
            <a:rPr lang="en-GB" sz="2000" kern="1200" dirty="0"/>
          </a:br>
          <a:r>
            <a:rPr lang="en-GB" sz="2000" kern="1200" dirty="0"/>
            <a:t>Policy/economy coupling (market rules, prioritisation)</a:t>
          </a:r>
        </a:p>
      </dsp:txBody>
      <dsp:txXfrm rot="-5400000">
        <a:off x="2920366" y="3073676"/>
        <a:ext cx="2920365" cy="1844206"/>
      </dsp:txXfrm>
    </dsp:sp>
    <dsp:sp modelId="{64B2020A-1FCD-4E92-9F13-34581A1D0755}">
      <dsp:nvSpPr>
        <dsp:cNvPr id="0" name=""/>
        <dsp:cNvSpPr/>
      </dsp:nvSpPr>
      <dsp:spPr>
        <a:xfrm>
          <a:off x="2044255" y="1844206"/>
          <a:ext cx="1752219" cy="1229470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none" kern="1200" dirty="0"/>
            <a:t>Interdependencies</a:t>
          </a:r>
          <a:r>
            <a:rPr lang="en-GB" sz="1200" b="0" i="0" kern="1200" dirty="0"/>
            <a:t> </a:t>
          </a:r>
          <a:endParaRPr lang="en-GB" sz="1200" kern="1200" dirty="0"/>
        </a:p>
      </dsp:txBody>
      <dsp:txXfrm>
        <a:off x="2104273" y="1904224"/>
        <a:ext cx="1632183" cy="1109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564239" y="659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Initial event </a:t>
          </a:r>
          <a:br>
            <a:rPr lang="en-GB" sz="1600" kern="1200" dirty="0"/>
          </a:br>
          <a:r>
            <a:rPr lang="en-GB" sz="1600" kern="1200" dirty="0"/>
            <a:t>Substation outage</a:t>
          </a:r>
        </a:p>
      </dsp:txBody>
      <dsp:txXfrm>
        <a:off x="1586854" y="23274"/>
        <a:ext cx="2923308" cy="726910"/>
      </dsp:txXfrm>
    </dsp:sp>
    <dsp:sp modelId="{E663F531-7352-4367-A6AA-7B39EFE0F73C}">
      <dsp:nvSpPr>
        <dsp:cNvPr id="0" name=""/>
        <dsp:cNvSpPr/>
      </dsp:nvSpPr>
      <dsp:spPr>
        <a:xfrm rot="5400000">
          <a:off x="2903732" y="792104"/>
          <a:ext cx="289552" cy="3474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944270" y="821059"/>
        <a:ext cx="208477" cy="202686"/>
      </dsp:txXfrm>
    </dsp:sp>
    <dsp:sp modelId="{35590E11-6338-4E93-99A8-B9921D8C3872}">
      <dsp:nvSpPr>
        <dsp:cNvPr id="0" name=""/>
        <dsp:cNvSpPr/>
      </dsp:nvSpPr>
      <dsp:spPr>
        <a:xfrm>
          <a:off x="1564239" y="1158870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Energy impact</a:t>
          </a:r>
          <a:br>
            <a:rPr lang="en-GB" sz="1600" b="1" kern="1200" dirty="0"/>
          </a:br>
          <a:r>
            <a:rPr lang="en-GB" sz="1600" b="0" kern="1200" dirty="0"/>
            <a:t>Local blackout</a:t>
          </a:r>
          <a:endParaRPr lang="en-GB" sz="1600" b="1" kern="1200" dirty="0"/>
        </a:p>
      </dsp:txBody>
      <dsp:txXfrm>
        <a:off x="1586854" y="1181485"/>
        <a:ext cx="2923308" cy="726910"/>
      </dsp:txXfrm>
    </dsp:sp>
    <dsp:sp modelId="{E9ED1C89-5E67-4303-A1ED-DA4B65B865E3}">
      <dsp:nvSpPr>
        <dsp:cNvPr id="0" name=""/>
        <dsp:cNvSpPr/>
      </dsp:nvSpPr>
      <dsp:spPr>
        <a:xfrm rot="5400000">
          <a:off x="2903732" y="1950314"/>
          <a:ext cx="289552" cy="3474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944270" y="1979269"/>
        <a:ext cx="208477" cy="202686"/>
      </dsp:txXfrm>
    </dsp:sp>
    <dsp:sp modelId="{06373F08-BB50-4771-93CB-E30A893ECD16}">
      <dsp:nvSpPr>
        <dsp:cNvPr id="0" name=""/>
        <dsp:cNvSpPr/>
      </dsp:nvSpPr>
      <dsp:spPr>
        <a:xfrm>
          <a:off x="1564239" y="2317081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Dependency hit</a:t>
          </a:r>
          <a:br>
            <a:rPr lang="en-GB" sz="1600" kern="1200" dirty="0"/>
          </a:br>
          <a:r>
            <a:rPr lang="en-GB" sz="1600" kern="1200" dirty="0"/>
            <a:t>Telecom degradation</a:t>
          </a:r>
        </a:p>
      </dsp:txBody>
      <dsp:txXfrm>
        <a:off x="1586854" y="2339696"/>
        <a:ext cx="2923308" cy="726910"/>
      </dsp:txXfrm>
    </dsp:sp>
    <dsp:sp modelId="{474B98F8-8300-4905-899F-F0CF91502FEA}">
      <dsp:nvSpPr>
        <dsp:cNvPr id="0" name=""/>
        <dsp:cNvSpPr/>
      </dsp:nvSpPr>
      <dsp:spPr>
        <a:xfrm rot="5400000">
          <a:off x="2903732" y="3108525"/>
          <a:ext cx="289552" cy="3474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944270" y="3137480"/>
        <a:ext cx="208477" cy="202686"/>
      </dsp:txXfrm>
    </dsp:sp>
    <dsp:sp modelId="{6F2B50D6-1A30-41B7-ACE8-B64239B2681C}">
      <dsp:nvSpPr>
        <dsp:cNvPr id="0" name=""/>
        <dsp:cNvSpPr/>
      </dsp:nvSpPr>
      <dsp:spPr>
        <a:xfrm>
          <a:off x="1564239" y="3475292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Secondary impact</a:t>
          </a:r>
          <a:br>
            <a:rPr lang="en-GB" sz="1600" b="1" kern="1200" dirty="0"/>
          </a:br>
          <a:r>
            <a:rPr lang="en-GB" sz="1600" kern="1200" dirty="0"/>
            <a:t>Emergency response delays</a:t>
          </a:r>
        </a:p>
      </dsp:txBody>
      <dsp:txXfrm>
        <a:off x="1586854" y="3497907"/>
        <a:ext cx="2923308" cy="726910"/>
      </dsp:txXfrm>
    </dsp:sp>
    <dsp:sp modelId="{4CFB0C37-2637-4A7A-8081-D575EA8D5B96}">
      <dsp:nvSpPr>
        <dsp:cNvPr id="0" name=""/>
        <dsp:cNvSpPr/>
      </dsp:nvSpPr>
      <dsp:spPr>
        <a:xfrm rot="5400000">
          <a:off x="2903732" y="4266736"/>
          <a:ext cx="289552" cy="3474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944270" y="4295691"/>
        <a:ext cx="208477" cy="202686"/>
      </dsp:txXfrm>
    </dsp:sp>
    <dsp:sp modelId="{CEDBF128-4E4D-401F-9BE5-C3A4267D7B7D}">
      <dsp:nvSpPr>
        <dsp:cNvPr id="0" name=""/>
        <dsp:cNvSpPr/>
      </dsp:nvSpPr>
      <dsp:spPr>
        <a:xfrm>
          <a:off x="1564239" y="4633503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System-level</a:t>
          </a:r>
          <a:br>
            <a:rPr lang="en-GB" sz="1600" kern="1200" dirty="0"/>
          </a:br>
          <a:r>
            <a:rPr lang="en-GB" sz="1600" kern="1200" dirty="0"/>
            <a:t>Economic + social disruption</a:t>
          </a:r>
        </a:p>
      </dsp:txBody>
      <dsp:txXfrm>
        <a:off x="1586854" y="4656118"/>
        <a:ext cx="2923308" cy="7269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0B968-0A39-440B-B5FD-3CC2D46DBDE8}">
      <dsp:nvSpPr>
        <dsp:cNvPr id="0" name=""/>
        <dsp:cNvSpPr/>
      </dsp:nvSpPr>
      <dsp:spPr>
        <a:xfrm>
          <a:off x="2391239" y="1993305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CEI</a:t>
          </a:r>
        </a:p>
      </dsp:txBody>
      <dsp:txXfrm>
        <a:off x="2613358" y="2215424"/>
        <a:ext cx="1072482" cy="1072482"/>
      </dsp:txXfrm>
    </dsp:sp>
    <dsp:sp modelId="{045B68DF-2145-441F-B025-730878F8BAF6}">
      <dsp:nvSpPr>
        <dsp:cNvPr id="0" name=""/>
        <dsp:cNvSpPr/>
      </dsp:nvSpPr>
      <dsp:spPr>
        <a:xfrm rot="16200000">
          <a:off x="2921003" y="1743038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38170" y="1753279"/>
        <a:ext cx="22859" cy="22859"/>
      </dsp:txXfrm>
    </dsp:sp>
    <dsp:sp modelId="{CE333A85-B119-43E8-B8BA-E30B5AF02927}">
      <dsp:nvSpPr>
        <dsp:cNvPr id="0" name=""/>
        <dsp:cNvSpPr/>
      </dsp:nvSpPr>
      <dsp:spPr>
        <a:xfrm>
          <a:off x="2391239" y="19391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Operators/</a:t>
          </a:r>
          <a:br>
            <a:rPr lang="en-GB" sz="1400" kern="1200" dirty="0"/>
          </a:br>
          <a:r>
            <a:rPr lang="en-GB" sz="1400" kern="1200" dirty="0"/>
            <a:t>utilities</a:t>
          </a:r>
        </a:p>
      </dsp:txBody>
      <dsp:txXfrm>
        <a:off x="2613358" y="241510"/>
        <a:ext cx="1072482" cy="1072482"/>
      </dsp:txXfrm>
    </dsp:sp>
    <dsp:sp modelId="{8B3907DC-F1BD-4085-A135-3C5EE7AE31B4}">
      <dsp:nvSpPr>
        <dsp:cNvPr id="0" name=""/>
        <dsp:cNvSpPr/>
      </dsp:nvSpPr>
      <dsp:spPr>
        <a:xfrm rot="20520000">
          <a:off x="3859655" y="2425009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76822" y="2435249"/>
        <a:ext cx="22859" cy="22859"/>
      </dsp:txXfrm>
    </dsp:sp>
    <dsp:sp modelId="{FB692875-A4D9-4BA9-BFF3-1FECA0ADC392}">
      <dsp:nvSpPr>
        <dsp:cNvPr id="0" name=""/>
        <dsp:cNvSpPr/>
      </dsp:nvSpPr>
      <dsp:spPr>
        <a:xfrm>
          <a:off x="4268543" y="1383332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Regulators</a:t>
          </a:r>
        </a:p>
      </dsp:txBody>
      <dsp:txXfrm>
        <a:off x="4490662" y="1605451"/>
        <a:ext cx="1072482" cy="1072482"/>
      </dsp:txXfrm>
    </dsp:sp>
    <dsp:sp modelId="{5CDECE40-F44E-4BF3-82F5-AD543FA57E3F}">
      <dsp:nvSpPr>
        <dsp:cNvPr id="0" name=""/>
        <dsp:cNvSpPr/>
      </dsp:nvSpPr>
      <dsp:spPr>
        <a:xfrm rot="3240000">
          <a:off x="3501122" y="3528460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718289" y="3538701"/>
        <a:ext cx="22859" cy="22859"/>
      </dsp:txXfrm>
    </dsp:sp>
    <dsp:sp modelId="{507D2BF4-F635-4587-A237-A1D2A514351E}">
      <dsp:nvSpPr>
        <dsp:cNvPr id="0" name=""/>
        <dsp:cNvSpPr/>
      </dsp:nvSpPr>
      <dsp:spPr>
        <a:xfrm>
          <a:off x="3551477" y="3590235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Government</a:t>
          </a:r>
          <a:br>
            <a:rPr lang="en-GB" sz="1400" kern="1200" dirty="0"/>
          </a:br>
          <a:r>
            <a:rPr lang="en-GB" sz="1400" kern="1200" dirty="0"/>
            <a:t>/CERTs</a:t>
          </a:r>
        </a:p>
      </dsp:txBody>
      <dsp:txXfrm>
        <a:off x="3773596" y="3812354"/>
        <a:ext cx="1072482" cy="1072482"/>
      </dsp:txXfrm>
    </dsp:sp>
    <dsp:sp modelId="{3DB86425-AE9D-40F2-B3BD-042E3356A476}">
      <dsp:nvSpPr>
        <dsp:cNvPr id="0" name=""/>
        <dsp:cNvSpPr/>
      </dsp:nvSpPr>
      <dsp:spPr>
        <a:xfrm rot="7560000">
          <a:off x="2340884" y="3528460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558051" y="3538701"/>
        <a:ext cx="22859" cy="22859"/>
      </dsp:txXfrm>
    </dsp:sp>
    <dsp:sp modelId="{589EDFA7-2538-4DBC-AD3F-044D1A11384D}">
      <dsp:nvSpPr>
        <dsp:cNvPr id="0" name=""/>
        <dsp:cNvSpPr/>
      </dsp:nvSpPr>
      <dsp:spPr>
        <a:xfrm>
          <a:off x="1231002" y="3590235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Vendors/</a:t>
          </a:r>
          <a:br>
            <a:rPr lang="en-GB" sz="1400" kern="1200" dirty="0"/>
          </a:br>
          <a:r>
            <a:rPr lang="en-GB" sz="1400" kern="1200" dirty="0"/>
            <a:t>Suppliers</a:t>
          </a:r>
        </a:p>
      </dsp:txBody>
      <dsp:txXfrm>
        <a:off x="1453121" y="3812354"/>
        <a:ext cx="1072482" cy="1072482"/>
      </dsp:txXfrm>
    </dsp:sp>
    <dsp:sp modelId="{548D8EB8-D0F7-423B-B9D7-8304AF1431D7}">
      <dsp:nvSpPr>
        <dsp:cNvPr id="0" name=""/>
        <dsp:cNvSpPr/>
      </dsp:nvSpPr>
      <dsp:spPr>
        <a:xfrm rot="11880000">
          <a:off x="1982351" y="2425009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199518" y="2435249"/>
        <a:ext cx="22859" cy="22859"/>
      </dsp:txXfrm>
    </dsp:sp>
    <dsp:sp modelId="{CAF78728-6FEA-4746-B102-E54328F0A19B}">
      <dsp:nvSpPr>
        <dsp:cNvPr id="0" name=""/>
        <dsp:cNvSpPr/>
      </dsp:nvSpPr>
      <dsp:spPr>
        <a:xfrm>
          <a:off x="513935" y="1383332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Society/</a:t>
          </a:r>
          <a:br>
            <a:rPr lang="en-GB" sz="1400" kern="1200" dirty="0"/>
          </a:br>
          <a:r>
            <a:rPr lang="en-GB" sz="1400" kern="1200" dirty="0"/>
            <a:t>End-users</a:t>
          </a:r>
        </a:p>
      </dsp:txBody>
      <dsp:txXfrm>
        <a:off x="736054" y="1605451"/>
        <a:ext cx="1072482" cy="1072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565266" y="1712"/>
          <a:ext cx="2178067" cy="6368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Prevent</a:t>
          </a:r>
          <a:br>
            <a:rPr lang="en-GB" sz="1600" kern="1200" dirty="0"/>
          </a:br>
          <a:r>
            <a:rPr lang="en-GB" sz="1600" kern="1200" dirty="0"/>
            <a:t>Hardening</a:t>
          </a:r>
          <a:r>
            <a:rPr lang="en-GB" sz="1600" kern="1200"/>
            <a:t>, controls</a:t>
          </a:r>
          <a:endParaRPr lang="en-GB" sz="1600" kern="1200" dirty="0"/>
        </a:p>
      </dsp:txBody>
      <dsp:txXfrm>
        <a:off x="1583919" y="20365"/>
        <a:ext cx="2140761" cy="599570"/>
      </dsp:txXfrm>
    </dsp:sp>
    <dsp:sp modelId="{E663F531-7352-4367-A6AA-7B39EFE0F73C}">
      <dsp:nvSpPr>
        <dsp:cNvPr id="0" name=""/>
        <dsp:cNvSpPr/>
      </dsp:nvSpPr>
      <dsp:spPr>
        <a:xfrm rot="5400000">
          <a:off x="2534886" y="654510"/>
          <a:ext cx="238828" cy="2865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568322" y="678393"/>
        <a:ext cx="171956" cy="167180"/>
      </dsp:txXfrm>
    </dsp:sp>
    <dsp:sp modelId="{0E83BE83-2015-4ABF-A9E0-944588BF2D5C}">
      <dsp:nvSpPr>
        <dsp:cNvPr id="0" name=""/>
        <dsp:cNvSpPr/>
      </dsp:nvSpPr>
      <dsp:spPr>
        <a:xfrm>
          <a:off x="1565266" y="957026"/>
          <a:ext cx="2178067" cy="6368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Detect</a:t>
          </a:r>
          <a:br>
            <a:rPr lang="en-GB" sz="1600" b="1" kern="1200" dirty="0"/>
          </a:br>
          <a:r>
            <a:rPr lang="en-GB" sz="1600" b="0" kern="1200" dirty="0"/>
            <a:t>Monitoring, alerts</a:t>
          </a:r>
          <a:endParaRPr lang="en-GB" sz="1600" kern="1200" dirty="0"/>
        </a:p>
      </dsp:txBody>
      <dsp:txXfrm>
        <a:off x="1583919" y="975679"/>
        <a:ext cx="2140761" cy="599570"/>
      </dsp:txXfrm>
    </dsp:sp>
    <dsp:sp modelId="{6631F60A-FEEA-47A8-80C4-67BDAE4DF9B1}">
      <dsp:nvSpPr>
        <dsp:cNvPr id="0" name=""/>
        <dsp:cNvSpPr/>
      </dsp:nvSpPr>
      <dsp:spPr>
        <a:xfrm rot="5400000">
          <a:off x="2534886" y="1609824"/>
          <a:ext cx="238828" cy="2865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568322" y="1633707"/>
        <a:ext cx="171956" cy="167180"/>
      </dsp:txXfrm>
    </dsp:sp>
    <dsp:sp modelId="{06373F08-BB50-4771-93CB-E30A893ECD16}">
      <dsp:nvSpPr>
        <dsp:cNvPr id="0" name=""/>
        <dsp:cNvSpPr/>
      </dsp:nvSpPr>
      <dsp:spPr>
        <a:xfrm>
          <a:off x="1565266" y="1912341"/>
          <a:ext cx="2178067" cy="6368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Respond</a:t>
          </a:r>
          <a:br>
            <a:rPr lang="en-GB" sz="1600" kern="1200" dirty="0"/>
          </a:br>
          <a:r>
            <a:rPr lang="en-GB" sz="1600" kern="1200" dirty="0"/>
            <a:t>Contain, coordinate</a:t>
          </a:r>
        </a:p>
      </dsp:txBody>
      <dsp:txXfrm>
        <a:off x="1583919" y="1930994"/>
        <a:ext cx="2140761" cy="599570"/>
      </dsp:txXfrm>
    </dsp:sp>
    <dsp:sp modelId="{474B98F8-8300-4905-899F-F0CF91502FEA}">
      <dsp:nvSpPr>
        <dsp:cNvPr id="0" name=""/>
        <dsp:cNvSpPr/>
      </dsp:nvSpPr>
      <dsp:spPr>
        <a:xfrm rot="5400000">
          <a:off x="2534886" y="2565139"/>
          <a:ext cx="238828" cy="2865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568322" y="2589022"/>
        <a:ext cx="171956" cy="167180"/>
      </dsp:txXfrm>
    </dsp:sp>
    <dsp:sp modelId="{6F2B50D6-1A30-41B7-ACE8-B64239B2681C}">
      <dsp:nvSpPr>
        <dsp:cNvPr id="0" name=""/>
        <dsp:cNvSpPr/>
      </dsp:nvSpPr>
      <dsp:spPr>
        <a:xfrm>
          <a:off x="1565266" y="2867655"/>
          <a:ext cx="2178067" cy="6368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Recover</a:t>
          </a:r>
          <a:br>
            <a:rPr lang="en-GB" sz="1600" b="1" kern="1200" dirty="0"/>
          </a:br>
          <a:r>
            <a:rPr lang="en-GB" sz="1600" b="0" kern="1200" dirty="0"/>
            <a:t>Restore, validate</a:t>
          </a:r>
        </a:p>
      </dsp:txBody>
      <dsp:txXfrm>
        <a:off x="1583919" y="2886308"/>
        <a:ext cx="2140761" cy="5995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EFB4-0092-4A12-A6D3-A031CDFC9DF0}">
      <dsp:nvSpPr>
        <dsp:cNvPr id="0" name=""/>
        <dsp:cNvSpPr/>
      </dsp:nvSpPr>
      <dsp:spPr>
        <a:xfrm>
          <a:off x="0" y="525280"/>
          <a:ext cx="1460588" cy="8763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T1</a:t>
          </a:r>
          <a:r>
            <a:rPr lang="en-GB" sz="1600" kern="1200" dirty="0"/>
            <a:t>: Foundations</a:t>
          </a:r>
        </a:p>
      </dsp:txBody>
      <dsp:txXfrm>
        <a:off x="25668" y="550948"/>
        <a:ext cx="1409252" cy="825017"/>
      </dsp:txXfrm>
    </dsp:sp>
    <dsp:sp modelId="{63EC72A1-8206-4DB5-BE51-F62978F909FC}">
      <dsp:nvSpPr>
        <dsp:cNvPr id="0" name=""/>
        <dsp:cNvSpPr/>
      </dsp:nvSpPr>
      <dsp:spPr>
        <a:xfrm>
          <a:off x="1606647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606647" y="854788"/>
        <a:ext cx="216751" cy="217336"/>
      </dsp:txXfrm>
    </dsp:sp>
    <dsp:sp modelId="{9D9E7B62-3369-4E52-B01C-F12D9EF38198}">
      <dsp:nvSpPr>
        <dsp:cNvPr id="0" name=""/>
        <dsp:cNvSpPr/>
      </dsp:nvSpPr>
      <dsp:spPr>
        <a:xfrm>
          <a:off x="2044824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T2</a:t>
          </a:r>
          <a:r>
            <a:rPr lang="en-GB" sz="1600" kern="1200" dirty="0"/>
            <a:t>: Threats &amp; Risks</a:t>
          </a:r>
        </a:p>
      </dsp:txBody>
      <dsp:txXfrm>
        <a:off x="2070492" y="550948"/>
        <a:ext cx="1409252" cy="825017"/>
      </dsp:txXfrm>
    </dsp:sp>
    <dsp:sp modelId="{D3E0B0C3-1D90-4CF9-A271-AE73D8FCC75B}">
      <dsp:nvSpPr>
        <dsp:cNvPr id="0" name=""/>
        <dsp:cNvSpPr/>
      </dsp:nvSpPr>
      <dsp:spPr>
        <a:xfrm>
          <a:off x="3651472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651472" y="854788"/>
        <a:ext cx="216751" cy="217336"/>
      </dsp:txXfrm>
    </dsp:sp>
    <dsp:sp modelId="{F7B5E05C-7346-498F-91CD-E756FA3C5C3F}">
      <dsp:nvSpPr>
        <dsp:cNvPr id="0" name=""/>
        <dsp:cNvSpPr/>
      </dsp:nvSpPr>
      <dsp:spPr>
        <a:xfrm>
          <a:off x="4089648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T3</a:t>
          </a:r>
          <a:r>
            <a:rPr lang="en-GB" sz="1600" kern="1200" dirty="0"/>
            <a:t>: Cascading</a:t>
          </a:r>
        </a:p>
      </dsp:txBody>
      <dsp:txXfrm>
        <a:off x="4115316" y="550948"/>
        <a:ext cx="1409252" cy="825017"/>
      </dsp:txXfrm>
    </dsp:sp>
    <dsp:sp modelId="{0E6206F9-A469-400C-A015-D79F6BAC6605}">
      <dsp:nvSpPr>
        <dsp:cNvPr id="0" name=""/>
        <dsp:cNvSpPr/>
      </dsp:nvSpPr>
      <dsp:spPr>
        <a:xfrm>
          <a:off x="5696296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5696296" y="854788"/>
        <a:ext cx="216751" cy="217336"/>
      </dsp:txXfrm>
    </dsp:sp>
    <dsp:sp modelId="{DA13B0F7-7BE9-41E3-B1F8-975BBA5D5E3C}">
      <dsp:nvSpPr>
        <dsp:cNvPr id="0" name=""/>
        <dsp:cNvSpPr/>
      </dsp:nvSpPr>
      <dsp:spPr>
        <a:xfrm>
          <a:off x="6134473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T4</a:t>
          </a:r>
          <a:r>
            <a:rPr lang="en-GB" sz="1600" kern="1200" dirty="0"/>
            <a:t>: Regulation</a:t>
          </a:r>
        </a:p>
      </dsp:txBody>
      <dsp:txXfrm>
        <a:off x="6160141" y="550948"/>
        <a:ext cx="1409252" cy="825017"/>
      </dsp:txXfrm>
    </dsp:sp>
    <dsp:sp modelId="{6869DE5C-EB73-426A-87FB-806A6BD93E10}">
      <dsp:nvSpPr>
        <dsp:cNvPr id="0" name=""/>
        <dsp:cNvSpPr/>
      </dsp:nvSpPr>
      <dsp:spPr>
        <a:xfrm>
          <a:off x="7741121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7741121" y="854788"/>
        <a:ext cx="216751" cy="217336"/>
      </dsp:txXfrm>
    </dsp:sp>
    <dsp:sp modelId="{E70D9083-7C05-400A-870E-E6760D2DD4DB}">
      <dsp:nvSpPr>
        <dsp:cNvPr id="0" name=""/>
        <dsp:cNvSpPr/>
      </dsp:nvSpPr>
      <dsp:spPr>
        <a:xfrm>
          <a:off x="8179297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T5</a:t>
          </a:r>
          <a:r>
            <a:rPr lang="en-GB" sz="1600" kern="1200" dirty="0"/>
            <a:t>: Resilience</a:t>
          </a:r>
        </a:p>
      </dsp:txBody>
      <dsp:txXfrm>
        <a:off x="8204965" y="550948"/>
        <a:ext cx="1409252" cy="825017"/>
      </dsp:txXfrm>
    </dsp:sp>
    <dsp:sp modelId="{BA89B05D-FD40-486E-8447-403E6375AF89}">
      <dsp:nvSpPr>
        <dsp:cNvPr id="0" name=""/>
        <dsp:cNvSpPr/>
      </dsp:nvSpPr>
      <dsp:spPr>
        <a:xfrm>
          <a:off x="9785945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9785945" y="854788"/>
        <a:ext cx="216751" cy="217336"/>
      </dsp:txXfrm>
    </dsp:sp>
    <dsp:sp modelId="{965DC30C-62B6-4373-8654-8B516C4925A2}">
      <dsp:nvSpPr>
        <dsp:cNvPr id="0" name=""/>
        <dsp:cNvSpPr/>
      </dsp:nvSpPr>
      <dsp:spPr>
        <a:xfrm>
          <a:off x="10224122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T6</a:t>
          </a:r>
          <a:r>
            <a:rPr lang="en-GB" sz="1600" kern="1200" dirty="0"/>
            <a:t>: Ethics and Society</a:t>
          </a:r>
        </a:p>
      </dsp:txBody>
      <dsp:txXfrm>
        <a:off x="10249790" y="550948"/>
        <a:ext cx="1409252" cy="825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1/5/2026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Κάντε κλικ για να επεξεργαστείτε τα στυλ κειμένου Master</a:t>
            </a:r>
          </a:p>
          <a:p>
            <a:pPr lvl="1"/>
            <a:r>
              <a:rPr lang="en-US" noProof="0"/>
              <a:t>Δεύτερο επίπεδο</a:t>
            </a:r>
          </a:p>
          <a:p>
            <a:pPr lvl="2"/>
            <a:r>
              <a:rPr lang="en-US" noProof="0"/>
              <a:t>Τρίτο επίπεδο</a:t>
            </a:r>
          </a:p>
          <a:p>
            <a:pPr lvl="3"/>
            <a:r>
              <a:rPr lang="en-US" noProof="0"/>
              <a:t>Τέταρτο επίπεδο</a:t>
            </a:r>
          </a:p>
          <a:p>
            <a:pPr lvl="4"/>
            <a:r>
              <a:rPr lang="en-US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0C990-20E3-9124-CCDB-5DBC03531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A40400-6972-2A64-AADB-67073FA18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A39BE-DCBD-F34D-5211-4675F1A2E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Η αποκέντρωση βελτιώνει την ανθεκτικότητα, αλλά αυξάνει την πολυπλοκότητα.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534E4-402E-9E21-3B8C-41A215C2E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1774823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519BC-1E29-8909-D509-FB80D9482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30EC0D-E191-4462-A26C-027F1626B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D8499-DDFB-E4C2-D82B-B3166FF90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Τονίστε ότι η ασφάλεια στον κυβερνοχώρο αποτελεί </a:t>
            </a:r>
            <a:r>
              <a:rPr lang="en-US" sz="1800" b="1" dirty="0"/>
              <a:t>λειτουργικό κίνδυνο </a:t>
            </a:r>
            <a:r>
              <a:rPr lang="en-US" sz="1800" dirty="0"/>
              <a:t>και όχι κίνδυνο πληροφορικής.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59A62-E1D0-6475-A4B0-03294B4BE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74322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28485-AB7C-8E94-C9DB-AD225D3E0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120CB-EBCC-F6E1-BBED-278A5538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56281-6425-8ECD-103F-E909F5BAB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Γιατί αυτή η σύγκλιση ανατρέπει τις παραδοσιακές παραδοχές για την ασφάλεια.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BAE56-FD35-8E32-CDCC-46A9917BA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3003607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34FCA-937E-D8AC-0A11-BBE7E075F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DBF8B-2A77-016A-8E74-4DA70882F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47567B-5587-3A1A-22B6-18514805F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D0344-8FBE-5434-B68C-F9920C9A3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0103641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7E411-C6E3-7137-FFF7-91AC564E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17FB09-9677-581D-2556-1C627C537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D7E00-6B99-B360-30E9-E021F301E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Γιατί η επιδιόρθωση ή η επανεκκίνηση είναι συχνά αδύνατη στην 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E087A-3CC1-683B-F702-BD3C42D1E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8350649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0676E-48E4-6750-A254-D9FD24958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0933A-2A4A-FED0-5E27-68A76F3D5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14ACF-5E7E-5967-1E5F-3219A6BAF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Τονίστε πώς η CEI ανατρέπει την κλασική αντίληψη για την ασφάλεια των πληροφοριών.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3F399-62D0-F22A-4C8C-3AAD1F13B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371160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42943-4E3E-8A1E-4F9F-D2145352A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8241A-84BD-6394-DC6D-71E446A2E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832E97-F547-C92F-269C-6141BA547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Οι επιθέσεις σπάνια είναι πλέον καθαρά κυβερνοεπιθέσεις ή φυσικές επιθέσεις.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002E8-07AE-BDDA-2676-50FEE5E1C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7401503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1ABAC-098F-B316-8BCC-3E4723A52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ED39B-FB67-6FC6-60E4-1B86BE911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CED04-8586-A788-F988-61FCE9FA6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Πολλές επιθέσεις εκμεταλλεύονται </a:t>
            </a:r>
            <a:r>
              <a:rPr lang="en-US" sz="1800" i="1" dirty="0"/>
              <a:t>λανθασμένες ρυθμίσεις </a:t>
            </a:r>
            <a:r>
              <a:rPr lang="en-US" sz="1800" dirty="0"/>
              <a:t>και όχι zero-days.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C04F9-F5A7-6113-F094-0C1EE19C6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4572065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173C9-7942-AA3C-B101-7057CCF34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ECCF7-F362-47AC-D10E-E260BD0B0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294B8-8C87-5308-DAF0-A1E14B553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Η φυσική πρόσβαση συχνά επιτρέπει την παραβίαση της ασφάλειας στον κυβερνοχώρο.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5A548-3AE0-189C-345E-8B2438E25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0204788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B44A5-C572-3FB4-52DB-1927A4BA8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918A8-7380-9481-E3F9-001CADB68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B59F3-FEF7-85DB-877A-EB40D5789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προστασία της ενέργειας προστατεύει </a:t>
            </a:r>
            <a:r>
              <a:rPr lang="en-US" sz="1800" i="1" dirty="0"/>
              <a:t>όλα τα άλλα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2A7A9-9A4A-D5FD-5EE3-495C8DB31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617016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B44A5-C572-3FB4-52DB-1927A4BA8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918A8-7380-9481-E3F9-001CADB68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B59F3-FEF7-85DB-877A-EB40D5789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Ορισμένες εξαρτήσεις είναι κρυφές και εμφανίζονται μόνο σε περιόδους κρίσης.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2A7A9-9A4A-D5FD-5EE3-495C8DB31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617016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26AD4-3A29-46F8-D30E-4448EEF56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0A20CC-A1D5-69B7-FB5F-512C8EC6C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D67A95-DC41-3E5C-4D3C-7C1888999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Μη γραμμικότητα του στρες: μικρά γεγονότα → μεγάλες συνέπειες.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A200A-1726-9D4D-ED89-2CA8444FF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3324030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9B543-54E2-6253-85D6-9C1F1D89A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0F7BB-7568-DF76-65E9-650D16D51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B7AE56-7148-8F00-3DE6-1558524E8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Τα περιστατικά CEI γίνονται γρήγορα ζητήματα εθνικής ασφάλειας.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AC62A-F12C-184D-97D4-57A773753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2610886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9BD6D-C5E3-3ACC-850B-2860BEACB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F9300-3266-8C15-74AE-04ED1377B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1B00D8-1AC7-1E56-AF26-E8C8DAF3C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Επισημάνετε τις προκλήσεις συντονισμού και τα αντικρουόμενα κίνητρα.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A5032-6A2D-1B4A-6B7A-9F6BAC61D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8679178"/>
      </p:ext>
    </p:extLst>
  </p:cSld>
  <p:clrMapOvr>
    <a:masterClrMapping/>
  </p:clrMapOvr>
</p:notes>
</file>

<file path=ppt/notesSlides/notesSlide2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125F8-69BA-D997-0D48-BB068DC26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C3010F-2F44-509C-C4E9-BCA81C702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1863F4-C818-6175-F13B-27D7CC51B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Προετοιμάστε τους μαθητές για μετέπειτα θέματα που εστιάζουν στην ανθεκτικότητα.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C0D4F-C2B6-1AA9-109B-DA61AA1D7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951591"/>
      </p:ext>
    </p:extLst>
  </p:cSld>
  <p:clrMapOvr>
    <a:masterClrMapping/>
  </p:clrMapOvr>
</p:notes>
</file>

<file path=ppt/notesSlides/notesSlide2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8E2D9-8D91-1ADC-C1BE-F3994701F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BFD5B-2DFA-70F9-2183-94E283114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6AA76-684A-5CF1-DA81-12BB9EAF8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πρόοδος της CEI στον τομέα της ασφάλειας είναι αργή αλλά κρίσιμη.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264F7-065C-9B50-61EE-FC1E97775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2826362"/>
      </p:ext>
    </p:extLst>
  </p:cSld>
  <p:clrMapOvr>
    <a:masterClrMapping/>
  </p:clrMapOvr>
</p:notes>
</file>

<file path=ppt/notesSlides/notesSlide2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2D573-CDF5-6907-4A10-D7E931144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041BD1-67F6-9420-6BF7-550431DD2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9776E7-B35A-7D06-2D17-9D2626602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Επισημάνετε ότι η ασφάλεια CEI δεν αφορά μόνο τους μηχανικούς.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C1232-0A1A-2E55-5218-20A8C9797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9221783"/>
      </p:ext>
    </p:extLst>
  </p:cSld>
  <p:clrMapOvr>
    <a:masterClrMapping/>
  </p:clrMapOvr>
</p:notes>
</file>

<file path=ppt/notesSlides/notesSlide2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D1F56-084E-2E1A-4E77-E7863D949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BBD7A-C636-0656-0EBA-1FB46AE9E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E8312A-88CA-2485-7F8B-85745024F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Εξηγήστε πώς κάθε θέμα βασίζεται λογικά σε αυτό.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2B96B-865D-0978-CC85-AF5124E1F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291740"/>
      </p:ext>
    </p:extLst>
  </p:cSld>
  <p:clrMapOvr>
    <a:masterClrMapping/>
  </p:clrMapOvr>
</p:notes>
</file>

<file path=ppt/notesSlides/notesSlide2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01653-9201-0ADB-8804-391BADC85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052CF-8007-6097-4018-5DD5BB967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F6CE7-D5BF-A949-5CEF-E8878E479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Ενίσχυση της συστημικής σκέψης και της συνειδητοποίησης των κρίσιμων επιπτώσεων.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EEE82-EF98-0BA4-AB4F-CA4A7345D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7572145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Αυτό το θέμα θεμελιώνει το </a:t>
            </a:r>
            <a:r>
              <a:rPr lang="en-US" sz="1800" i="1" dirty="0"/>
              <a:t>νοητικό μοντέλο </a:t>
            </a:r>
            <a:r>
              <a:rPr lang="en-US" sz="1800" dirty="0"/>
              <a:t>που απαιτείται για ολόκληρο το μάθημα. Οι φοιτητές θα πρέπει να ολοκληρώσουν αυτή τη διάλεξη σκεπτόμενοι με όρους </a:t>
            </a:r>
            <a:r>
              <a:rPr lang="en-US" sz="1800" b="1" dirty="0"/>
              <a:t>συστημάτων, εξαρτήσεων και επιπτώσεων</a:t>
            </a:r>
            <a:r>
              <a:rPr lang="en-US" sz="1800" dirty="0"/>
              <a:t>, και όχι μόνο ευπαθειών.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Τονίστε ότι οι αποφάσεις σχετικά με την ασφάλεια εξαρτώνται από το τι </a:t>
            </a:r>
            <a:r>
              <a:rPr lang="en-US" sz="1800" i="1" dirty="0"/>
              <a:t>θεωρο</a:t>
            </a:r>
            <a:r>
              <a:rPr lang="en-US" sz="1800" dirty="0"/>
              <a:t>ύν κρίσιμο </a:t>
            </a:r>
            <a:r>
              <a:rPr lang="en-US" sz="1800" dirty="0"/>
              <a:t>οι κυβερνήσεις και οι φορείς εκμετάλλευσης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0CCC-495C-7089-32EE-97B942450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140AB-F8FA-CA43-20A3-3A58B4A04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C82-478E-71BC-EC91-A2147D76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Δώστε έμφαση </a:t>
            </a:r>
            <a:r>
              <a:rPr lang="en-US" sz="1800" dirty="0"/>
              <a:t>στον αντίκτυπο, όχι στην τεχνολογία. Ένα σύστημα είναι κρίσιμο </a:t>
            </a:r>
            <a:r>
              <a:rPr lang="en-US" sz="1800" i="1" dirty="0"/>
              <a:t>λόγω των συνεπειών του</a:t>
            </a:r>
            <a:r>
              <a:rPr lang="en-US" sz="1800" dirty="0"/>
              <a:t>, όχι λόγω της πολυπλοκότητάς του.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761-4A8C-CD88-3E4F-01F69055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700217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575C5-2A5A-B93C-82EF-FA28D61B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9DDF70-8E00-CE6F-E636-E93151858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D50C40-6ADF-A6C7-6440-60A3205ED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Αυτοί οι τομείς αποτελούν ένα </a:t>
            </a:r>
            <a:r>
              <a:rPr lang="en-US" sz="1800" b="1" dirty="0"/>
              <a:t>αλληλεξαρτώμενο οικοσύστημα </a:t>
            </a:r>
            <a:r>
              <a:rPr lang="en-US" sz="1800" dirty="0"/>
              <a:t>και όχι ανεξάρτητα σιλό.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384C4-80B4-7089-D41A-5BA79F083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5954974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1B16D-1AF2-D6DB-B1CD-34AD10C59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34807-31EF-7BF7-DCBE-CBB1231A9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7BA6CE-C1A5-0100-36E1-FAF23CC1E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Απλό παράδειγμα: χωρίς ηλεκτρικό ρεύμα → χωρίς τηλεπικοινωνίες → χωρίς ανταπόκριση σε καταστάσεις έκτακτης ανάγκης.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E5912-20D4-2D6D-292C-8873881C0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5413827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84001-8060-B548-2B03-2065D6FD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FD9E7-5643-55C9-F3B8-2359BA040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11234-88B8-9F17-DD18-3BA0B91E2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Το CEI είναι </a:t>
            </a:r>
            <a:r>
              <a:rPr lang="en-US" sz="1800" b="1" dirty="0"/>
              <a:t>κυβερνοφυσικό από τη σχεδίασή του</a:t>
            </a:r>
            <a:r>
              <a:rPr lang="en-US" sz="1800" dirty="0"/>
              <a:t>, όχι τυχαία.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DACAF-D72E-615A-9CC0-5698D2AAC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837083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A77F-1995-7B5D-88DD-71D7C4318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86EC6-1A64-163F-108A-FB45CA996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B7736-1E4F-554A-BFCF-6DFD0A1DA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ασφάλεια πρέπει να καλύπτει </a:t>
            </a:r>
            <a:r>
              <a:rPr lang="en-US" sz="1800" i="1" dirty="0"/>
              <a:t>το σύνολο του συστήματος </a:t>
            </a:r>
            <a:r>
              <a:rPr lang="en-US" sz="1800" dirty="0"/>
              <a:t>και όχι μεμονωμένα στοιχεία.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709FE-3006-8BE4-3E03-1A2C4FAB0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95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Κάντε κλικ για να επεξεργαστείτε τα στυλ κειμένου Master</a:t>
            </a:r>
          </a:p>
          <a:p>
            <a:pPr lvl="1"/>
            <a:r>
              <a:rPr lang="en-US"/>
              <a:t>Δεύτερο επίπεδο</a:t>
            </a:r>
          </a:p>
          <a:p>
            <a:pPr lvl="2"/>
            <a:r>
              <a:rPr lang="en-US"/>
              <a:t>Τρίτο επίπεδο</a:t>
            </a:r>
          </a:p>
          <a:p>
            <a:pPr lvl="3"/>
            <a:r>
              <a:rPr lang="en-US"/>
              <a:t>Τέταρτο επίπεδο</a:t>
            </a:r>
          </a:p>
          <a:p>
            <a:pPr lvl="4"/>
            <a:r>
              <a:rPr lang="en-US"/>
              <a:t>Πέμπτο επίπεδο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Όνομα ενότητας εκπαίδευσης CSP: Πρότυπο παρουσίασης Δημιουργήθηκε από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Κρίσιμη ασφάλεια ενεργειακών υποδομών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Παρουσίαση από: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0764-E257-B6D3-3AB5-E40493768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31F1316-F870-180E-94C9-4D9B26AFD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Ενεργειακή υποδομή </a:t>
            </a:r>
            <a:br>
              <a:rPr lang="en-US" sz="3200" dirty="0"/>
            </a:br>
            <a:r>
              <a:rPr lang="en-US" sz="3200" dirty="0"/>
              <a:t>Αλυσίδα αξίας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873B6F5-2A98-EC7B-55F0-E954052DB7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14A8AC5-ECFB-1D34-224B-B06754039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Παραγωγή</a:t>
            </a:r>
          </a:p>
          <a:p>
            <a:r>
              <a:rPr lang="en-US" sz="2000" dirty="0"/>
              <a:t>Μεταφορά</a:t>
            </a:r>
          </a:p>
          <a:p>
            <a:r>
              <a:rPr lang="en-US" sz="2000" dirty="0"/>
              <a:t>Διανομή</a:t>
            </a:r>
          </a:p>
          <a:p>
            <a:r>
              <a:rPr lang="en-US" sz="2000" dirty="0"/>
              <a:t>Κατανάλωση</a:t>
            </a:r>
          </a:p>
          <a:p>
            <a:r>
              <a:rPr lang="en-US" sz="2000" dirty="0"/>
              <a:t>Συντονισμός και αγορές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176CD2-EDAA-4B67-907A-4AA288CFC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B82766B-709B-9AB5-A749-0CC74606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1BA695-0CE2-1383-453D-9898CC342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460997"/>
              </p:ext>
            </p:extLst>
          </p:nvPr>
        </p:nvGraphicFramePr>
        <p:xfrm>
          <a:off x="5460726" y="2258746"/>
          <a:ext cx="5893074" cy="4148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9902605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B1BA2-D335-F11D-B11F-1069C0AD8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7367418-DE98-4F5F-A545-853E20128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Τύποι ενεργειακών υποδομών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C0A8675-B6F7-AD3B-4818-0D8961C5AA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49CF53-1294-2A1F-FA99-37F8088CB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Συμβατική παραγωγή</a:t>
            </a:r>
          </a:p>
          <a:p>
            <a:r>
              <a:rPr lang="en-US" sz="2000" dirty="0"/>
              <a:t>Ανανεώσιμες</a:t>
            </a:r>
          </a:p>
          <a:p>
            <a:r>
              <a:rPr lang="en-US" sz="2000" dirty="0"/>
              <a:t>Έξυπνα δίκτυα</a:t>
            </a:r>
          </a:p>
          <a:p>
            <a:r>
              <a:rPr lang="en-US" sz="2000" dirty="0"/>
              <a:t>Μικροδίκτυα</a:t>
            </a:r>
          </a:p>
          <a:p>
            <a:r>
              <a:rPr lang="en-US" sz="2000" dirty="0"/>
              <a:t>Φόρτιση ηλεκτρικών οχημάτων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207C07-1877-107F-C3BE-5F946313C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EE40751-85D4-57D6-030B-223E5BEE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19983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EB84C-7444-9D1E-BD27-EDE4B344B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46ADE3-B54E-1794-7569-7045C87BD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Ψηφιακή μεταμόρφωση της ενέργειας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0275C14-4432-76DD-E2D1-02355AF807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1326CC0-159D-E1A2-6B00-195922B79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Αυτοματοποίηση και τηλεχειρισμός</a:t>
            </a:r>
          </a:p>
          <a:p>
            <a:r>
              <a:rPr lang="en-US" sz="2000" dirty="0"/>
              <a:t>Βελτιστοποίηση βάσει δεδομένων</a:t>
            </a:r>
          </a:p>
          <a:p>
            <a:r>
              <a:rPr lang="en-US" sz="2000" dirty="0"/>
              <a:t>Ενσωμάτωση IoT / IoE</a:t>
            </a:r>
          </a:p>
          <a:p>
            <a:r>
              <a:rPr lang="en-US" sz="2000" dirty="0"/>
              <a:t>Έλεγχος με τη βοήθεια τεχνητής νοημοσύνης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4978D1-B01C-0BAF-8D2A-437401F25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6CCC34-0B13-2D96-1B31-E22D60CB3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24764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2A61-B34D-04C2-619C-0661D7D6D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B1F9043-F87D-847F-8F15-B7F42F35D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IT έναντι OT στα ενεργειακά συστήματα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946650D-48F6-DE47-0A47-9FC756CC3D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B3402D-EF2E-A2FC-6AA7-E9E14EA03C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Τεχνολογία πληροφοριών (IT): επιχειρήσεις, σχεδιασμός, τιμολόγηση</a:t>
            </a:r>
          </a:p>
          <a:p>
            <a:r>
              <a:rPr lang="en-US" sz="2000" dirty="0"/>
              <a:t>Τεχνολογία Λειτουργιών (OT): έλεγχος, παρακολούθηση, ασφάλεια</a:t>
            </a:r>
          </a:p>
          <a:p>
            <a:r>
              <a:rPr lang="en-US" sz="2000" dirty="0"/>
              <a:t>Αυξανόμενη σύγκλιση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B49FD0-0CCA-C735-CBED-B31C5687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B140C0-F52C-424F-CB32-F70AA3B3D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8363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63F04-6E9D-A422-57AC-C8D1ECC38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38B2EB5-9F82-16F5-57E1-5115C5D75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IT έναντι OT: Γιατί διαφέρουν οι προσεγγίσεις ασφάλειας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0B88A6D-2FFE-77A4-15C5-DCBD86F8A0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25A57D-B4AB-41E5-26B7-FA344A5F3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AE8FF1-BEAF-0AC0-DC4C-6E8F31854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3447C4-8DAC-E6BC-30AC-535CFA699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368296"/>
              </p:ext>
            </p:extLst>
          </p:nvPr>
        </p:nvGraphicFramePr>
        <p:xfrm>
          <a:off x="3846953" y="2510400"/>
          <a:ext cx="8127999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918805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522455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93382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Πτυχή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3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Πρωταρχική προτεραιότητα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Εμπιστευτικότητα / ακεραιότητα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Διαθεσιμότητα / ασφάλεια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58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Ρυθμός αλλαγών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Συχνές ενημερώσεις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Σπάνιες ενημερώσεις, μεγάλοι κύκλοι ζωής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46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Ανοχή σε διακοπές λειτουργίας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Συχνά αποδεκτή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Πολύ χαμηλή ανοχή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88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Πρωτόκολλα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Πρότυπα (HPPTS, DNS κ.λπ.)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Βιομηχανικά / παλαιά (fieldbus, κ.λπ.)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95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Έλεγχοι ασφαλείας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EDR, επιδιόρθωση, IAM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Τμηματοποίηση, λίστες επιτρεπόμενων, παρακολούθηση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3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Επίδραση των παραβιάσεων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Απώλεια δεδομένων, διακοπή λειτουργίας της επιχείρησης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Φυσική ζημιά, συμβάντα ασφάλειας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21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466893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E8F39-53AF-5F8D-4F88-446394901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95A0BC-2059-437F-2A2E-C0D4E61F9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Χαρακτηριστικά των συστημάτων OT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DDBC9F8-E957-AAC3-2385-07A5B8E38D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16AD0F3-C0E2-3C7A-48F7-8B11FA81E9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Περιορισμοί σε πραγματικό χρόνο</a:t>
            </a:r>
          </a:p>
          <a:p>
            <a:r>
              <a:rPr lang="en-US" sz="2000" dirty="0"/>
              <a:t>Υψηλή διαθεσιμότητα</a:t>
            </a:r>
          </a:p>
          <a:p>
            <a:r>
              <a:rPr lang="en-US" sz="2000" dirty="0"/>
              <a:t>Κρίσιμη ασφάλεια</a:t>
            </a:r>
          </a:p>
          <a:p>
            <a:r>
              <a:rPr lang="en-US" sz="2000" dirty="0"/>
              <a:t>Μεγάλος κύκλος ζωής</a:t>
            </a:r>
          </a:p>
          <a:p>
            <a:r>
              <a:rPr lang="en-US" sz="2000" dirty="0"/>
              <a:t>Παλαιά πρωτόκολλα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E7A21-FA0D-1E76-38AB-ED797B32C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62A4AB-56FF-0AD9-6F16-5F629E843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11756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F5B65-6186-96B7-D8FD-9F65A3F72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B152594-D4F9-B76A-9B30-556D01D2E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Προτεραιότητες ασφάλειας στο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1A83CB5-26EB-624B-A844-906F63657E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690F65-D310-0979-8616-C74201305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Διαθεσιμότητα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Ασφάλεια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Ακεραιότητα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Εμπιστευτικότητα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DE2BDC-4993-1BAD-202A-34C7B2DB5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D2F1CE6-9E12-A0A3-70F0-F99C41DA5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97727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B295D-9EF5-4551-FA9A-098E272A7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1A4690A-6227-1C9D-C6E4-0F4F888F6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CEI Απειλές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509404F-CFAC-20B6-F044-25A350ED6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9EF763-0F32-6F62-D793-F9BC2519A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Κυβερνοαπειλές</a:t>
            </a:r>
          </a:p>
          <a:p>
            <a:r>
              <a:rPr lang="en-US" sz="2000" dirty="0"/>
              <a:t>Φυσικές απειλές</a:t>
            </a:r>
          </a:p>
          <a:p>
            <a:r>
              <a:rPr lang="en-US" sz="2000" dirty="0"/>
              <a:t>Υβριδικές απειλές</a:t>
            </a:r>
          </a:p>
          <a:p>
            <a:r>
              <a:rPr lang="en-US" sz="2000" dirty="0"/>
              <a:t>Φυσικοί κίνδυνοι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18E775-9D99-55E2-58E2-3E62988B6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169B40-C6B3-3247-2C83-8BBECB231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44360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87043-9ED8-0B81-EB85-26E1EBE2E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8516627-50EE-6027-FCD7-D054C0B97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Κυβερνοαπειλές για την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D6F2171-EB1A-0217-BDA8-82FC4E4CEA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7ADAF6-9A45-66B2-7535-A236F0DCD3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Κακόβουλο λογισμικό και ransomware</a:t>
            </a:r>
          </a:p>
          <a:p>
            <a:r>
              <a:rPr lang="en-US" sz="2000" dirty="0"/>
              <a:t>Κατάχρηση απομακρυσμένης πρόσβασης</a:t>
            </a:r>
          </a:p>
          <a:p>
            <a:r>
              <a:rPr lang="en-US" sz="2000" dirty="0"/>
              <a:t>Παραβίαση της αλυσίδας εφοδιασμού</a:t>
            </a:r>
          </a:p>
          <a:p>
            <a:r>
              <a:rPr lang="en-US" sz="2000" dirty="0"/>
              <a:t>Εσωτερικές απειλές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4B4CB1-1399-AA15-0A60-825FFC4D5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DC5F7E5-EB6F-849B-4A34-EB581A498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09503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9A03C-5AA2-BF66-BF24-668E548AA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CE9111-4362-E0DA-84FC-593804190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Φυσικές και υβριδικές απειλές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FDAF58A-F211-03E3-FC93-E52BC47987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52F0770-9A9C-124F-7CC0-8F9FA605E7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Σαμποτάζ</a:t>
            </a:r>
          </a:p>
          <a:p>
            <a:r>
              <a:rPr lang="en-US" sz="2000" dirty="0"/>
              <a:t>Παραβίαση</a:t>
            </a:r>
          </a:p>
          <a:p>
            <a:r>
              <a:rPr lang="en-US" sz="2000" dirty="0"/>
              <a:t>Συντονισμένες κυβερνοφυσικές επιθέσεις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B7190C-B57F-53E1-0762-C62171431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3F395E-BCCD-5464-2AD6-26B819FB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88928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E2ADA-D65D-1EB4-99F8-182B8DC83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295CE9F-B8D2-14A1-C023-07951CBEE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Αλληλεξαρτήσεις των </a:t>
            </a:r>
            <a:br>
              <a:rPr lang="en-US" sz="3200" dirty="0"/>
            </a:br>
            <a:r>
              <a:rPr lang="en-US" sz="3200" dirty="0"/>
              <a:t>ενεργειακά συστήματα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6CC27E6-A4B6-B4B8-4341-77786CDAFB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72AFEB-FF9D-B995-B3CF-9717C6B1A8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Ενέργεια ↔ Τηλεπικοινωνίες</a:t>
            </a:r>
          </a:p>
          <a:p>
            <a:r>
              <a:rPr lang="en-US" sz="2000" dirty="0"/>
              <a:t>Ενέργεια ↔ Υγειονομική περίθαλψη</a:t>
            </a:r>
          </a:p>
          <a:p>
            <a:r>
              <a:rPr lang="en-US" sz="2000" dirty="0"/>
              <a:t>Ενέργεια ↔ Μεταφορές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420A05-23BC-E265-2E5E-87FE0438B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FBD0925-FA3E-71FB-75DA-72776F9F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17069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E2ADA-D65D-1EB4-99F8-182B8DC83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295CE9F-B8D2-14A1-C023-07951CBEE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21972"/>
            <a:ext cx="5840731" cy="761453"/>
          </a:xfrm>
        </p:spPr>
        <p:txBody>
          <a:bodyPr>
            <a:normAutofit/>
          </a:bodyPr>
          <a:lstStyle/>
          <a:p>
            <a:r>
              <a:rPr lang="en-US" sz="3200" dirty="0"/>
              <a:t>Τύποι αλληλεξαρτήσεων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6CC27E6-A4B6-B4B8-4341-77786CDAFB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420A05-23BC-E265-2E5E-87FE0438B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FBD0925-FA3E-71FB-75DA-72776F9F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FADE78-2A52-5109-45BB-10EFEF6B9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596468"/>
              </p:ext>
            </p:extLst>
          </p:nvPr>
        </p:nvGraphicFramePr>
        <p:xfrm>
          <a:off x="5927971" y="1521017"/>
          <a:ext cx="5840731" cy="4917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7791471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7652B-BD67-7504-C049-325D532B1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8A7D6F3-ED4F-D660-B268-B6724A83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05352"/>
            <a:ext cx="6397871" cy="602520"/>
          </a:xfrm>
        </p:spPr>
        <p:txBody>
          <a:bodyPr>
            <a:normAutofit/>
          </a:bodyPr>
          <a:lstStyle/>
          <a:p>
            <a:r>
              <a:rPr lang="en-US" sz="3200" dirty="0"/>
              <a:t>Παράδειγμα αλυσιδωτών επιδράσεων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75F3E7-5E8E-AC80-E62D-83CC2D8744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3C784B-B627-1951-791C-8AE00F00E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060110-080C-DC17-37A5-79209C20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D175EAF1-B351-47F0-E494-EC1D4BB0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110718"/>
              </p:ext>
            </p:extLst>
          </p:nvPr>
        </p:nvGraphicFramePr>
        <p:xfrm>
          <a:off x="5840730" y="1065178"/>
          <a:ext cx="6097018" cy="540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4614237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11B06-5437-A4F4-1712-1216655C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B460DEE-9EFF-0204-B5CE-9814CBC02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Επιπτώσεις των αστοχιών του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7F0FACD-BD3F-E766-BEA9-C8805EE0D6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2F2C50-FFB7-CAF9-8165-5A11818F72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Οικονομική ζημία</a:t>
            </a:r>
          </a:p>
          <a:p>
            <a:r>
              <a:rPr lang="en-US" sz="2000" dirty="0"/>
              <a:t>Κίνδυνοι για την ασφάλεια</a:t>
            </a:r>
          </a:p>
          <a:p>
            <a:r>
              <a:rPr lang="en-US" sz="2000" dirty="0"/>
              <a:t>Κοινωνική αναστάτωση</a:t>
            </a:r>
          </a:p>
          <a:p>
            <a:r>
              <a:rPr lang="en-US" sz="2000" dirty="0"/>
              <a:t>Πολιτικές συνέπειες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7005B-0F25-13CD-E121-EEF06CC4A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F75F61D-4C51-EA5E-F483-40CAFA31D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49057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0213C-3346-DCE4-4D69-28E146C51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8E84972-9093-98E8-6F44-A0C0709E4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83" y="470916"/>
            <a:ext cx="6397871" cy="633769"/>
          </a:xfrm>
        </p:spPr>
        <p:txBody>
          <a:bodyPr>
            <a:normAutofit/>
          </a:bodyPr>
          <a:lstStyle/>
          <a:p>
            <a:r>
              <a:rPr lang="en-GB" sz="3200" dirty="0"/>
              <a:t>CEI Ασφάλεια Ενδιαφερόμενα μέρη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6D92A0-2D76-D523-B9C9-A62ED14AF4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1CD52A-4865-2C96-98FB-85333D244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Διαχειριστές</a:t>
            </a:r>
          </a:p>
          <a:p>
            <a:r>
              <a:rPr lang="en-US" sz="2000" dirty="0"/>
              <a:t>Ρυθμιστικές αρχές</a:t>
            </a:r>
          </a:p>
          <a:p>
            <a:r>
              <a:rPr lang="en-US" sz="2000" dirty="0"/>
              <a:t>Κυβερνήσεις</a:t>
            </a:r>
          </a:p>
          <a:p>
            <a:r>
              <a:rPr lang="en-US" sz="2000" dirty="0"/>
              <a:t>Προμηθευτές</a:t>
            </a:r>
          </a:p>
          <a:p>
            <a:r>
              <a:rPr lang="en-US" sz="2000" dirty="0"/>
              <a:t>Κοινωνία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800CF-A8E6-760C-D667-59EBAF83D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1C63E85-0E72-81D6-9FCB-232238781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148686F-9993-D230-99D1-0778E644B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725639"/>
              </p:ext>
            </p:extLst>
          </p:nvPr>
        </p:nvGraphicFramePr>
        <p:xfrm>
          <a:off x="5641729" y="1499616"/>
          <a:ext cx="6299200" cy="512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1698274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FBA99-61E0-DA10-8B1E-045963F08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844E291-0E7E-3B52-019F-ACD1DC839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3190" y="98869"/>
            <a:ext cx="4880983" cy="1149960"/>
          </a:xfrm>
        </p:spPr>
        <p:txBody>
          <a:bodyPr>
            <a:normAutofit/>
          </a:bodyPr>
          <a:lstStyle/>
          <a:p>
            <a:r>
              <a:rPr lang="en-GB" sz="3200" dirty="0"/>
              <a:t>Ασφάλεια έναντι ανθεκτικότητας: Λειτουργικός κύκλος ζωής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F96447A-D439-5FEC-39B8-A9F1233D60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CDAE473-B3CC-E0BA-11E8-45C78F4C2F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554" y="1451236"/>
            <a:ext cx="5840730" cy="1545964"/>
          </a:xfrm>
        </p:spPr>
        <p:txBody>
          <a:bodyPr>
            <a:normAutofit/>
          </a:bodyPr>
          <a:lstStyle/>
          <a:p>
            <a:r>
              <a:rPr lang="en-US" sz="2000" b="1" i="1" dirty="0"/>
              <a:t>Ασφάλεια</a:t>
            </a:r>
            <a:r>
              <a:rPr lang="en-US" sz="2000" i="1" dirty="0"/>
              <a:t>: εστιάζει στην πρόληψη και τη μείωση της πιθανότητας</a:t>
            </a:r>
          </a:p>
          <a:p>
            <a:r>
              <a:rPr lang="en-US" sz="2000" b="1" i="1" dirty="0"/>
              <a:t>Ανθεκτικότητα</a:t>
            </a:r>
            <a:r>
              <a:rPr lang="en-US" sz="2000" i="1" dirty="0"/>
              <a:t>: εστιάζει στην απορρόφηση των επιπτώσεων και στην αποκατάσταση της ασφάλειας των υπηρεσιών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123F43-7D07-A417-DB46-B59E8A52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92F54C-B6EE-1CCA-6D44-FC9CA51AD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7A7933-BAB2-0127-A2A6-BD83DA861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866247"/>
              </p:ext>
            </p:extLst>
          </p:nvPr>
        </p:nvGraphicFramePr>
        <p:xfrm>
          <a:off x="6043190" y="3125887"/>
          <a:ext cx="5308601" cy="350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8995749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2A61B-14D9-DAC3-5A82-875FEC1CA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F032A4-E0E5-5E91-387A-2CD95FD9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Βασικές προκλήσεις ασφάλειας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6977C8E-65F5-1408-BABB-BBE949DB14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41378F0-4768-F7CD-42D5-82E9A0BD1D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Παλαιά συστήματα</a:t>
            </a:r>
          </a:p>
          <a:p>
            <a:r>
              <a:rPr lang="en-US" sz="2000" dirty="0"/>
              <a:t>Έλλειψη δεξιοτήτων</a:t>
            </a:r>
          </a:p>
          <a:p>
            <a:r>
              <a:rPr lang="en-US" sz="2000" dirty="0"/>
              <a:t>Πολυπλοκότητα των κανονιστικών ρυθμίσεων</a:t>
            </a:r>
          </a:p>
          <a:p>
            <a:r>
              <a:rPr lang="en-US" sz="2000" dirty="0"/>
              <a:t>Περιορισμοί κόστους και διαθεσιμότητας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A9C203-DB11-2C32-DDB2-37AABD3DE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CD1933-D7F8-AB10-0268-CA1BF2B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24439"/>
      </p:ext>
    </p:extLst>
  </p:cSld>
  <p:clrMapOvr>
    <a:masterClrMapping/>
  </p:clrMapOvr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0F05E-8ACC-B489-479F-83AE8C574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19501AF-F23B-FCEB-155A-9F8589A3D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Η ασφάλεια CEI είναι πολυεπιστημονική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9211406-CCFF-1228-E0D8-53E6CAE042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58499C-2619-2C6B-9ACE-38878C802A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Μηχανική</a:t>
            </a:r>
          </a:p>
          <a:p>
            <a:r>
              <a:rPr lang="en-US" sz="2000" dirty="0"/>
              <a:t>Κυβερνοασφάλεια</a:t>
            </a:r>
          </a:p>
          <a:p>
            <a:r>
              <a:rPr lang="en-US" sz="2000" dirty="0"/>
              <a:t>Νομοθεσία και πολιτική</a:t>
            </a:r>
          </a:p>
          <a:p>
            <a:r>
              <a:rPr lang="en-US" sz="2000" dirty="0"/>
              <a:t>Ηθική</a:t>
            </a:r>
          </a:p>
          <a:p>
            <a:r>
              <a:rPr lang="en-US" sz="2000" dirty="0"/>
              <a:t>Κοινωνικές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670DD0-AF44-C3D8-902C-40D7C3EEC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57A7FA-7859-B860-D2B4-886D76E66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84590"/>
      </p:ext>
    </p:extLst>
  </p:cSld>
  <p:clrMapOvr>
    <a:masterClrMapping/>
  </p:clrMapOvr>
</p:sld>
</file>

<file path=ppt/slides/slide28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CDF5D-71DF-0344-5E94-F12B47CBE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C192222-67F8-89CF-781A-C267D68A4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Πώς το Θέμα 1 ταιριάζει στο μάθημα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382240A-AF16-0A31-98D3-C665C64FCD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AF1A30F-2BCD-E919-49EE-EE322867A4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Θεμέλια → απειλές → αλυσιδωτές επιπτώσεις</a:t>
            </a:r>
          </a:p>
          <a:p>
            <a:r>
              <a:rPr lang="en-US" sz="2000" dirty="0"/>
              <a:t>Διακυβέρνηση → ανθεκτικότητα → ηθική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8690E2-3FDE-AD7F-86DF-5BCF988E6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7252CA-AC95-E6FF-C01A-83B17CFC2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DF6C2C-F8F1-67FB-AEF2-66025A823DEE}"/>
              </a:ext>
            </a:extLst>
          </p:cNvPr>
          <p:cNvSpPr/>
          <p:nvPr/>
        </p:nvSpPr>
        <p:spPr>
          <a:xfrm>
            <a:off x="0" y="4148488"/>
            <a:ext cx="12192000" cy="2731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A8F80B26-3A80-C138-0208-C580393FF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979317"/>
              </p:ext>
            </p:extLst>
          </p:nvPr>
        </p:nvGraphicFramePr>
        <p:xfrm>
          <a:off x="253644" y="4453076"/>
          <a:ext cx="11684711" cy="19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2819442"/>
      </p:ext>
    </p:extLst>
  </p:cSld>
  <p:clrMapOvr>
    <a:masterClrMapping/>
  </p:clrMapOvr>
</p:sld>
</file>

<file path=ppt/slides/slide2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E2EA4-2A45-53FA-4292-541CB2396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46AB4D-80F1-8EA2-805A-9B3FC2DB7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Βασικά συμπεράσματα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C67C24E-716B-EA1D-6553-C0A96CC1D8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2612F6-87F7-3EAE-2C5A-2841920D8F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Η ενέργεια είναι θεμελιώδης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Τα κυβερνοφυσικά συστήματα κυριαρχούν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Οι αλληλεξαρτήσεις αυξάνουν τον κίνδυνο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Η ολιστική σκέψη είναι απαραίτητη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CC4945-2A06-0F0F-FAAD-13EA6C1DB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760C9CC-0E70-7086-493C-EA1579E62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74232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US" dirty="0"/>
              <a:t>Αλυσιδωτές επιπτώσεις και εκτίμηση κινδύνου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US" sz="2800" dirty="0"/>
              <a:t>Κυβερνοασφάλεια στις αναδυόμενες τεχνολογίες για το ενεργειακό δίκτυο </a:t>
            </a:r>
            <a:br>
              <a:rPr lang="en-US" sz="2800" dirty="0"/>
            </a:br>
            <a:r>
              <a:rPr lang="en-US" sz="2400" i="1" dirty="0"/>
              <a:t>Επισκόπηση μαθήματος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Εισαγωγή στην ασφάλεια και τις προκλήσεις των κρίσιμων υποδομών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dirty="0"/>
              <a:t>Ασφάλεια και ανθεκτικότητα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dirty="0"/>
              <a:t>T2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Κοινές αδυναμίες ασφάλειας και απειλές</a:t>
            </a:r>
            <a:endParaRPr lang="en-GB" dirty="0"/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dirty="0"/>
              <a:t>Κανονισμοί και πρότυπα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Επιπτώσεις στην ιδιωτικότητα, την ηθική, το δίκαιο και την κοινωνία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Ευχαριστούμε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Παρακαλώ στείλτε όλες τις ερωτήσεις σας στη διεύθυνση: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T1: Εισαγωγή στην ασφάλεια των κρίσιμων υποδομών και τις προκλήσεις 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Ασφάλεια κρίσιμων ενεργειακών υποδομών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1026" name="Picture 2" descr="Course EE-1:General overview of Generation, transmission &amp; distribution ...">
            <a:extLst>
              <a:ext uri="{FF2B5EF4-FFF2-40B4-BE49-F238E27FC236}">
                <a16:creationId xmlns:a16="http://schemas.microsoft.com/office/drawing/2014/main" id="{6D0CFA64-D7CD-376F-DCDE-3EFEC538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8" y="1937414"/>
            <a:ext cx="5488644" cy="47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Γιατί να ξεκινήσουμε με ορισμούς;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b="1" dirty="0"/>
              <a:t>Ο όρος </a:t>
            </a:r>
            <a:r>
              <a:rPr lang="en-US" sz="2000" dirty="0"/>
              <a:t>«κρίσιμος» </a:t>
            </a:r>
            <a:r>
              <a:rPr lang="en-US" sz="2000" b="1" dirty="0"/>
              <a:t>δεν</a:t>
            </a:r>
            <a:r>
              <a:rPr lang="en-US" sz="2000" dirty="0"/>
              <a:t> είναι </a:t>
            </a:r>
            <a:r>
              <a:rPr lang="en-US" sz="2000" b="1" dirty="0"/>
              <a:t>τεχνικός όρος</a:t>
            </a:r>
          </a:p>
          <a:p>
            <a:r>
              <a:rPr lang="en-US" sz="2000" dirty="0"/>
              <a:t>Οι ορισμοί διαμορφώνουν:</a:t>
            </a:r>
          </a:p>
          <a:p>
            <a:pPr marL="630238" lvl="1" indent="-273050"/>
            <a:r>
              <a:rPr lang="en-US" sz="1800" dirty="0"/>
              <a:t>Κανονισμοί</a:t>
            </a:r>
          </a:p>
          <a:p>
            <a:pPr marL="630238" lvl="1" indent="-273050"/>
            <a:r>
              <a:rPr lang="en-US" sz="1800" dirty="0"/>
              <a:t>Τις επενδυτικές προτεραιότητες</a:t>
            </a:r>
          </a:p>
          <a:p>
            <a:pPr marL="630238" lvl="1" indent="-273050"/>
            <a:r>
              <a:rPr lang="en-US" sz="1800" dirty="0"/>
              <a:t>Στρατηγικές ασφάλειας</a:t>
            </a:r>
          </a:p>
          <a:p>
            <a:r>
              <a:rPr lang="en-US" sz="2000" dirty="0"/>
              <a:t>Διαφορετικές χώρες → διαφορετικοί ορισμοί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6A22-5102-BE81-11C7-8BB24DC2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F86825-037C-2B4C-A229-118A2B25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Τι είναι η κρίσιμη υποδομή;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96AB5A-77FF-D9A0-F1BB-FC74208F30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FF24D9-850D-B7A6-FE33-D4CD2B412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Περιουσιακά στοιχεία, συστήματα και δίκτυα</a:t>
            </a:r>
          </a:p>
          <a:p>
            <a:r>
              <a:rPr lang="en-US" sz="2000" dirty="0"/>
              <a:t>Απαραίτητοι για:</a:t>
            </a:r>
          </a:p>
          <a:p>
            <a:pPr marL="630238" lvl="1" indent="-273050"/>
            <a:r>
              <a:rPr lang="en-US" sz="2000" dirty="0"/>
              <a:t>Την δημόσια ασφάλεια</a:t>
            </a:r>
          </a:p>
          <a:p>
            <a:pPr marL="630238" lvl="1" indent="-273050"/>
            <a:r>
              <a:rPr lang="en-US" sz="2000" dirty="0"/>
              <a:t>Την οικονομική σταθερότητα</a:t>
            </a:r>
          </a:p>
          <a:p>
            <a:pPr marL="630238" lvl="1" indent="-273050"/>
            <a:r>
              <a:rPr lang="en-US" sz="2000" dirty="0"/>
              <a:t>Κοινωνική ευημερία</a:t>
            </a:r>
          </a:p>
          <a:p>
            <a:r>
              <a:rPr lang="en-US" sz="2000" dirty="0"/>
              <a:t>Σοβαρές επιπτώσεις σε περίπτωση διακοπής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9BDF62-EFB4-187E-4538-FAE28D99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6BB9D5-20D2-CC3D-41A5-0C67D1E9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23934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7098C-768E-5B2B-77BD-C9AE5D9F8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F419614-07F3-12F4-DB8B-7A2D91E23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660" y="509048"/>
            <a:ext cx="6397871" cy="632139"/>
          </a:xfrm>
        </p:spPr>
        <p:txBody>
          <a:bodyPr>
            <a:normAutofit/>
          </a:bodyPr>
          <a:lstStyle/>
          <a:p>
            <a:r>
              <a:rPr lang="en-GB" sz="3200" dirty="0"/>
              <a:t>Κρίσιμοι τομείς υποδομών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806EA83-947F-73F2-6539-F8D2668021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495E4B-EDEC-FE0E-0250-302B8FB91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Ενέργεια</a:t>
            </a:r>
          </a:p>
          <a:p>
            <a:r>
              <a:rPr lang="en-US" sz="2000" dirty="0"/>
              <a:t>Νερό</a:t>
            </a:r>
          </a:p>
          <a:p>
            <a:r>
              <a:rPr lang="en-US" sz="2000" dirty="0"/>
              <a:t>Μεταφορές</a:t>
            </a:r>
          </a:p>
          <a:p>
            <a:r>
              <a:rPr lang="en-US" sz="2000" dirty="0"/>
              <a:t>Υγεία</a:t>
            </a:r>
          </a:p>
          <a:p>
            <a:r>
              <a:rPr lang="en-US" sz="2000" dirty="0"/>
              <a:t>Τηλεπικοινωνίες</a:t>
            </a:r>
          </a:p>
          <a:p>
            <a:r>
              <a:rPr lang="en-US" sz="2000" dirty="0"/>
              <a:t>Χρηματοοικονομικά και δημόσια διοίκηση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014E4D-6D16-0F3C-1338-5D867C283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1E3DF8B-9756-5D6C-EF15-53B7537A8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5E3EC4-FA9D-1DED-21F5-D65A8C738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980530"/>
              </p:ext>
            </p:extLst>
          </p:nvPr>
        </p:nvGraphicFramePr>
        <p:xfrm>
          <a:off x="5594176" y="1499616"/>
          <a:ext cx="635127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6079573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E2EFC-BCD2-C3C0-8768-E50417045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1C09EA-3218-2499-4D72-416B5B01A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Γιατί η ενέργεια είναι «υπερκρίσιμη»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3D1261-4C85-8BE0-D075-94B164E6A99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ADF156-D82D-439A-A24C-8B01A26D0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Επιτρέπει τη λειτουργία όλων των άλλων Cis</a:t>
            </a:r>
          </a:p>
          <a:p>
            <a:r>
              <a:rPr lang="en-US" sz="2000" dirty="0"/>
              <a:t>Απαιτείται συνεχής λειτουργία (24/7)</a:t>
            </a:r>
          </a:p>
          <a:p>
            <a:r>
              <a:rPr lang="en-US" sz="2000" dirty="0"/>
              <a:t>Η βλάβη μεταδίδεται αμέσως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48D28E-C44C-5E2A-A372-CCD14CBAC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1D415E-CF76-0ECB-9D9D-B1D358A29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8291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7DE0F-917A-0B72-2948-4955ADF8E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8D0D68F-C5B7-2095-E165-3692F49A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3190" y="-257503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Ορισμός της Κρίσιμης Ενεργειακής Υποδομής (CEI)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9619877-0761-D861-1082-06EFFEB8C3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A11614D-B885-0CE9-989E-49F2271DB4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1563" y="1607363"/>
            <a:ext cx="5840730" cy="287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Η CEI περιλαμβάνει:</a:t>
            </a:r>
          </a:p>
          <a:p>
            <a:r>
              <a:rPr lang="en-US" sz="2000" dirty="0"/>
              <a:t>Φυσικά περιουσιακά στοιχεία</a:t>
            </a:r>
          </a:p>
          <a:p>
            <a:r>
              <a:rPr lang="en-US" sz="2000" dirty="0"/>
              <a:t>Ψηφιακά συστήματα ελέγχου</a:t>
            </a:r>
          </a:p>
          <a:p>
            <a:r>
              <a:rPr lang="en-US" sz="2000" dirty="0"/>
              <a:t>Δίκτυα επικοινωνιών</a:t>
            </a:r>
          </a:p>
          <a:p>
            <a:r>
              <a:rPr lang="en-US" sz="2000" dirty="0"/>
              <a:t>Αγορές και λειτουργικές πλατφόρμες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CE19E3-AF99-5AFC-6DA0-B5415CC34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B799A4-3BF1-1A7E-3AE6-6E72BA15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5056213C-381C-3A0B-7712-056D1DB23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222563"/>
              </p:ext>
            </p:extLst>
          </p:nvPr>
        </p:nvGraphicFramePr>
        <p:xfrm>
          <a:off x="4294208" y="3784922"/>
          <a:ext cx="7668086" cy="307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88335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1011</Words>
  <Application>Microsoft Office PowerPoint</Application>
  <PresentationFormat>Widescreen</PresentationFormat>
  <Paragraphs>255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T1: Introduction to Critical Infrastructure Security and Challenges  </vt:lpstr>
      <vt:lpstr>Why Start with Definitions?</vt:lpstr>
      <vt:lpstr>What Is Critical Infrastructure?</vt:lpstr>
      <vt:lpstr>Critical Infrastructure Sectors</vt:lpstr>
      <vt:lpstr>Why Energy Is “Super-Critical”</vt:lpstr>
      <vt:lpstr>Defining Critical Energy Infrastructure (CEI)</vt:lpstr>
      <vt:lpstr>Energy Infrastructure  Value Chain</vt:lpstr>
      <vt:lpstr>Types of Energy Infrastructure</vt:lpstr>
      <vt:lpstr>Digital Transformation of Energy</vt:lpstr>
      <vt:lpstr>IT vs OT in Energy Systems</vt:lpstr>
      <vt:lpstr>IT vs OT: Why security approaches differ</vt:lpstr>
      <vt:lpstr>Characteristics of OT Systems</vt:lpstr>
      <vt:lpstr>Security Priorities in CEI</vt:lpstr>
      <vt:lpstr>CEI Threat Landscape</vt:lpstr>
      <vt:lpstr>Cyber Threats to CEI</vt:lpstr>
      <vt:lpstr>Physical and Hybrid Threats</vt:lpstr>
      <vt:lpstr>Interdependencies of  Energy Systems</vt:lpstr>
      <vt:lpstr>Types of Interdependencies</vt:lpstr>
      <vt:lpstr>Cascading Effects Example</vt:lpstr>
      <vt:lpstr>Impact of CEI Failures</vt:lpstr>
      <vt:lpstr>CEI Security Stakeholders</vt:lpstr>
      <vt:lpstr>Security vs Resilience: Operational lifecycle</vt:lpstr>
      <vt:lpstr>Key CEI Security Challenges</vt:lpstr>
      <vt:lpstr>CEI Security is Multidisciplinary</vt:lpstr>
      <vt:lpstr>How Topic 1 Fits the Course</vt:lpstr>
      <vt:lpstr>Key Takeaways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2026-01-05T16:30:05.0000000Z</dcterms:modified>
  <version>Ver-1</version>
  <keywords>, docId:A560E1C4EF7C1445CC1C4C744478C7C2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