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2"/>
  </p:notesMasterIdLst>
  <p:handoutMasterIdLst>
    <p:handoutMasterId r:id="rId33"/>
  </p:handoutMasterIdLst>
  <p:sldIdLst>
    <p:sldId id="376" r:id="rId5"/>
    <p:sldId id="407" r:id="rId6"/>
    <p:sldId id="388" r:id="rId7"/>
    <p:sldId id="503" r:id="rId8"/>
    <p:sldId id="409" r:id="rId9"/>
    <p:sldId id="504" r:id="rId10"/>
    <p:sldId id="505" r:id="rId11"/>
    <p:sldId id="525" r:id="rId12"/>
    <p:sldId id="506" r:id="rId13"/>
    <p:sldId id="507" r:id="rId14"/>
    <p:sldId id="508" r:id="rId15"/>
    <p:sldId id="509" r:id="rId16"/>
    <p:sldId id="522" r:id="rId17"/>
    <p:sldId id="510" r:id="rId18"/>
    <p:sldId id="524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23" r:id="rId27"/>
    <p:sldId id="518" r:id="rId28"/>
    <p:sldId id="519" r:id="rId29"/>
    <p:sldId id="520" r:id="rId30"/>
    <p:sldId id="3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50" d="100"/>
          <a:sy n="50" d="100"/>
        </p:scale>
        <p:origin x="1012" y="17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3AA99-0E41-4235-9364-7D689D221C2C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98B50E7-387C-476F-B232-74DBF81C1356}">
      <dgm:prSet phldrT="[Text]" phldr="0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Law / regulation</a:t>
          </a:r>
        </a:p>
      </dgm:t>
    </dgm:pt>
    <dgm:pt modelId="{DE477803-0516-45A6-8C32-E374247E929F}" type="parTrans" cxnId="{BDCC3F38-6E8D-4C1B-8425-23E5697E45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C2DB354-F916-431F-9F61-4ED288905997}" type="sibTrans" cxnId="{BDCC3F38-6E8D-4C1B-8425-23E5697E45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ADEBBAC-BC44-43CF-81F0-DF2B80457AC7}">
      <dgm:prSet phldrT="[Text]" phldr="0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Standards &amp; guidelines</a:t>
          </a:r>
        </a:p>
      </dgm:t>
    </dgm:pt>
    <dgm:pt modelId="{D99AA521-16CA-4ECD-97F6-FA8E0E6CC45A}" type="parTrans" cxnId="{3F4745FC-7EA5-478D-B416-F9CC80ED38A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38C0DE9-8D43-4A8F-B3B2-6B1735D343C5}" type="sibTrans" cxnId="{3F4745FC-7EA5-478D-B416-F9CC80ED38A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91FB62A-BB15-49A5-BF3B-D42A9F268420}">
      <dgm:prSet phldrT="[Text]" phldr="0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Operational controls</a:t>
          </a:r>
        </a:p>
      </dgm:t>
    </dgm:pt>
    <dgm:pt modelId="{788EDB7E-BD06-480C-9F38-EBBF15F768C3}" type="parTrans" cxnId="{FEE4F580-D807-47CA-A3C5-4440591684B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8E5279F-EBA0-4417-B7F3-4318422C93F3}" type="sibTrans" cxnId="{FEE4F580-D807-47CA-A3C5-4440591684B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8EB4E3E-C719-44FF-A43C-261866CE9D7D}">
      <dgm:prSet phldrT="[Text]" phldr="0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Policies &amp; procedures</a:t>
          </a:r>
        </a:p>
      </dgm:t>
    </dgm:pt>
    <dgm:pt modelId="{0C0B115E-EF14-4E1F-9DBF-6DD50AAA8A0F}" type="parTrans" cxnId="{77F32869-ADB5-4791-8FCC-8EA701DB96F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5B3F3F5-B880-4D96-9E92-411E878A4D0F}" type="sibTrans" cxnId="{77F32869-ADB5-4791-8FCC-8EA701DB96F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D9A9275-AFE4-4346-9E25-7DFAA2CFFA93}" type="pres">
      <dgm:prSet presAssocID="{2FA3AA99-0E41-4235-9364-7D689D221C2C}" presName="Name0" presStyleCnt="0">
        <dgm:presLayoutVars>
          <dgm:dir/>
          <dgm:animLvl val="lvl"/>
          <dgm:resizeHandles val="exact"/>
        </dgm:presLayoutVars>
      </dgm:prSet>
      <dgm:spPr/>
    </dgm:pt>
    <dgm:pt modelId="{C054D979-9276-4D03-85F9-073E732355A1}" type="pres">
      <dgm:prSet presAssocID="{D98B50E7-387C-476F-B232-74DBF81C1356}" presName="Name8" presStyleCnt="0"/>
      <dgm:spPr/>
    </dgm:pt>
    <dgm:pt modelId="{B4B86468-1848-4422-BA88-41C43DDB0DB4}" type="pres">
      <dgm:prSet presAssocID="{D98B50E7-387C-476F-B232-74DBF81C1356}" presName="level" presStyleLbl="node1" presStyleIdx="0" presStyleCnt="4">
        <dgm:presLayoutVars>
          <dgm:chMax val="1"/>
          <dgm:bulletEnabled val="1"/>
        </dgm:presLayoutVars>
      </dgm:prSet>
      <dgm:spPr/>
    </dgm:pt>
    <dgm:pt modelId="{DAF1B137-C92F-4C11-830A-E219A658475B}" type="pres">
      <dgm:prSet presAssocID="{D98B50E7-387C-476F-B232-74DBF81C13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DED3B6-8755-44F0-B264-548261DB4D34}" type="pres">
      <dgm:prSet presAssocID="{6ADEBBAC-BC44-43CF-81F0-DF2B80457AC7}" presName="Name8" presStyleCnt="0"/>
      <dgm:spPr/>
    </dgm:pt>
    <dgm:pt modelId="{56480D28-03E2-4CB4-B16D-DE0BA1C71BB0}" type="pres">
      <dgm:prSet presAssocID="{6ADEBBAC-BC44-43CF-81F0-DF2B80457AC7}" presName="level" presStyleLbl="node1" presStyleIdx="1" presStyleCnt="4">
        <dgm:presLayoutVars>
          <dgm:chMax val="1"/>
          <dgm:bulletEnabled val="1"/>
        </dgm:presLayoutVars>
      </dgm:prSet>
      <dgm:spPr/>
    </dgm:pt>
    <dgm:pt modelId="{6840C7E9-5BD7-48B2-8A6D-9B693D25344B}" type="pres">
      <dgm:prSet presAssocID="{6ADEBBAC-BC44-43CF-81F0-DF2B80457A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7FF1D2-DFCE-4B07-B12A-DD8BB1AE0F5F}" type="pres">
      <dgm:prSet presAssocID="{D8EB4E3E-C719-44FF-A43C-261866CE9D7D}" presName="Name8" presStyleCnt="0"/>
      <dgm:spPr/>
    </dgm:pt>
    <dgm:pt modelId="{CAC6CB7E-2629-4C72-A3F7-03B9717A8EAB}" type="pres">
      <dgm:prSet presAssocID="{D8EB4E3E-C719-44FF-A43C-261866CE9D7D}" presName="level" presStyleLbl="node1" presStyleIdx="2" presStyleCnt="4">
        <dgm:presLayoutVars>
          <dgm:chMax val="1"/>
          <dgm:bulletEnabled val="1"/>
        </dgm:presLayoutVars>
      </dgm:prSet>
      <dgm:spPr/>
    </dgm:pt>
    <dgm:pt modelId="{E36C5E40-F411-4FC2-9D88-7DAFAF69F9F2}" type="pres">
      <dgm:prSet presAssocID="{D8EB4E3E-C719-44FF-A43C-261866CE9D7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DB85A4-9A04-4478-897D-05DDC91ADE85}" type="pres">
      <dgm:prSet presAssocID="{791FB62A-BB15-49A5-BF3B-D42A9F268420}" presName="Name8" presStyleCnt="0"/>
      <dgm:spPr/>
    </dgm:pt>
    <dgm:pt modelId="{CA667190-982C-41BF-9FC3-1A90D520F678}" type="pres">
      <dgm:prSet presAssocID="{791FB62A-BB15-49A5-BF3B-D42A9F268420}" presName="level" presStyleLbl="node1" presStyleIdx="3" presStyleCnt="4">
        <dgm:presLayoutVars>
          <dgm:chMax val="1"/>
          <dgm:bulletEnabled val="1"/>
        </dgm:presLayoutVars>
      </dgm:prSet>
      <dgm:spPr/>
    </dgm:pt>
    <dgm:pt modelId="{CB51F1F6-1867-446B-9D95-83393341393F}" type="pres">
      <dgm:prSet presAssocID="{791FB62A-BB15-49A5-BF3B-D42A9F26842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9C1B40A-81DB-44C2-AB46-EA7DDEEB8239}" type="presOf" srcId="{D98B50E7-387C-476F-B232-74DBF81C1356}" destId="{DAF1B137-C92F-4C11-830A-E219A658475B}" srcOrd="1" destOrd="0" presId="urn:microsoft.com/office/officeart/2005/8/layout/pyramid1"/>
    <dgm:cxn modelId="{BDCC3F38-6E8D-4C1B-8425-23E5697E450C}" srcId="{2FA3AA99-0E41-4235-9364-7D689D221C2C}" destId="{D98B50E7-387C-476F-B232-74DBF81C1356}" srcOrd="0" destOrd="0" parTransId="{DE477803-0516-45A6-8C32-E374247E929F}" sibTransId="{7C2DB354-F916-431F-9F61-4ED288905997}"/>
    <dgm:cxn modelId="{A0EA733F-8FD4-4E83-A2B9-95EDFA1632C4}" type="presOf" srcId="{791FB62A-BB15-49A5-BF3B-D42A9F268420}" destId="{CB51F1F6-1867-446B-9D95-83393341393F}" srcOrd="1" destOrd="0" presId="urn:microsoft.com/office/officeart/2005/8/layout/pyramid1"/>
    <dgm:cxn modelId="{77F32869-ADB5-4791-8FCC-8EA701DB96FF}" srcId="{2FA3AA99-0E41-4235-9364-7D689D221C2C}" destId="{D8EB4E3E-C719-44FF-A43C-261866CE9D7D}" srcOrd="2" destOrd="0" parTransId="{0C0B115E-EF14-4E1F-9DBF-6DD50AAA8A0F}" sibTransId="{85B3F3F5-B880-4D96-9E92-411E878A4D0F}"/>
    <dgm:cxn modelId="{1D08AB6C-4780-4C14-B7D1-43DD686626C8}" type="presOf" srcId="{6ADEBBAC-BC44-43CF-81F0-DF2B80457AC7}" destId="{56480D28-03E2-4CB4-B16D-DE0BA1C71BB0}" srcOrd="0" destOrd="0" presId="urn:microsoft.com/office/officeart/2005/8/layout/pyramid1"/>
    <dgm:cxn modelId="{6F87A54E-8C72-4572-8525-D5ACCE35F427}" type="presOf" srcId="{D98B50E7-387C-476F-B232-74DBF81C1356}" destId="{B4B86468-1848-4422-BA88-41C43DDB0DB4}" srcOrd="0" destOrd="0" presId="urn:microsoft.com/office/officeart/2005/8/layout/pyramid1"/>
    <dgm:cxn modelId="{B901DA74-CB5C-4F76-BEF6-382904EC496D}" type="presOf" srcId="{791FB62A-BB15-49A5-BF3B-D42A9F268420}" destId="{CA667190-982C-41BF-9FC3-1A90D520F678}" srcOrd="0" destOrd="0" presId="urn:microsoft.com/office/officeart/2005/8/layout/pyramid1"/>
    <dgm:cxn modelId="{3726E374-60F3-4994-98EE-DFDAB3D6E658}" type="presOf" srcId="{2FA3AA99-0E41-4235-9364-7D689D221C2C}" destId="{ED9A9275-AFE4-4346-9E25-7DFAA2CFFA93}" srcOrd="0" destOrd="0" presId="urn:microsoft.com/office/officeart/2005/8/layout/pyramid1"/>
    <dgm:cxn modelId="{FEE4F580-D807-47CA-A3C5-4440591684B5}" srcId="{2FA3AA99-0E41-4235-9364-7D689D221C2C}" destId="{791FB62A-BB15-49A5-BF3B-D42A9F268420}" srcOrd="3" destOrd="0" parTransId="{788EDB7E-BD06-480C-9F38-EBBF15F768C3}" sibTransId="{28E5279F-EBA0-4417-B7F3-4318422C93F3}"/>
    <dgm:cxn modelId="{D9B155A4-8E0D-47AD-8BC7-FF572E7A2B06}" type="presOf" srcId="{D8EB4E3E-C719-44FF-A43C-261866CE9D7D}" destId="{E36C5E40-F411-4FC2-9D88-7DAFAF69F9F2}" srcOrd="1" destOrd="0" presId="urn:microsoft.com/office/officeart/2005/8/layout/pyramid1"/>
    <dgm:cxn modelId="{FBC256DE-0C91-4515-AA0C-F94F8B38FBD0}" type="presOf" srcId="{6ADEBBAC-BC44-43CF-81F0-DF2B80457AC7}" destId="{6840C7E9-5BD7-48B2-8A6D-9B693D25344B}" srcOrd="1" destOrd="0" presId="urn:microsoft.com/office/officeart/2005/8/layout/pyramid1"/>
    <dgm:cxn modelId="{1F8324E1-A891-47B5-87FB-75FCA0694801}" type="presOf" srcId="{D8EB4E3E-C719-44FF-A43C-261866CE9D7D}" destId="{CAC6CB7E-2629-4C72-A3F7-03B9717A8EAB}" srcOrd="0" destOrd="0" presId="urn:microsoft.com/office/officeart/2005/8/layout/pyramid1"/>
    <dgm:cxn modelId="{3F4745FC-7EA5-478D-B416-F9CC80ED38A7}" srcId="{2FA3AA99-0E41-4235-9364-7D689D221C2C}" destId="{6ADEBBAC-BC44-43CF-81F0-DF2B80457AC7}" srcOrd="1" destOrd="0" parTransId="{D99AA521-16CA-4ECD-97F6-FA8E0E6CC45A}" sibTransId="{538C0DE9-8D43-4A8F-B3B2-6B1735D343C5}"/>
    <dgm:cxn modelId="{8BB6D0DA-4293-4AE8-8200-0E3BE7BD881D}" type="presParOf" srcId="{ED9A9275-AFE4-4346-9E25-7DFAA2CFFA93}" destId="{C054D979-9276-4D03-85F9-073E732355A1}" srcOrd="0" destOrd="0" presId="urn:microsoft.com/office/officeart/2005/8/layout/pyramid1"/>
    <dgm:cxn modelId="{5E341751-E1DB-41DC-AFE2-CC6D297FAADB}" type="presParOf" srcId="{C054D979-9276-4D03-85F9-073E732355A1}" destId="{B4B86468-1848-4422-BA88-41C43DDB0DB4}" srcOrd="0" destOrd="0" presId="urn:microsoft.com/office/officeart/2005/8/layout/pyramid1"/>
    <dgm:cxn modelId="{14E864BD-5D02-475F-97CC-4D9A9DF24F16}" type="presParOf" srcId="{C054D979-9276-4D03-85F9-073E732355A1}" destId="{DAF1B137-C92F-4C11-830A-E219A658475B}" srcOrd="1" destOrd="0" presId="urn:microsoft.com/office/officeart/2005/8/layout/pyramid1"/>
    <dgm:cxn modelId="{4FF9771E-434B-4309-BF64-BFEA94EE7526}" type="presParOf" srcId="{ED9A9275-AFE4-4346-9E25-7DFAA2CFFA93}" destId="{CDDED3B6-8755-44F0-B264-548261DB4D34}" srcOrd="1" destOrd="0" presId="urn:microsoft.com/office/officeart/2005/8/layout/pyramid1"/>
    <dgm:cxn modelId="{5C4E5116-F590-4A2F-BE81-71F3D607773E}" type="presParOf" srcId="{CDDED3B6-8755-44F0-B264-548261DB4D34}" destId="{56480D28-03E2-4CB4-B16D-DE0BA1C71BB0}" srcOrd="0" destOrd="0" presId="urn:microsoft.com/office/officeart/2005/8/layout/pyramid1"/>
    <dgm:cxn modelId="{08F6DC83-9185-43B1-836F-C5C1B5EBC1B4}" type="presParOf" srcId="{CDDED3B6-8755-44F0-B264-548261DB4D34}" destId="{6840C7E9-5BD7-48B2-8A6D-9B693D25344B}" srcOrd="1" destOrd="0" presId="urn:microsoft.com/office/officeart/2005/8/layout/pyramid1"/>
    <dgm:cxn modelId="{1731EFC7-759D-494E-B810-37315A09C191}" type="presParOf" srcId="{ED9A9275-AFE4-4346-9E25-7DFAA2CFFA93}" destId="{A77FF1D2-DFCE-4B07-B12A-DD8BB1AE0F5F}" srcOrd="2" destOrd="0" presId="urn:microsoft.com/office/officeart/2005/8/layout/pyramid1"/>
    <dgm:cxn modelId="{1CE1A84D-80A0-44A4-9D1C-98D935DFA5DB}" type="presParOf" srcId="{A77FF1D2-DFCE-4B07-B12A-DD8BB1AE0F5F}" destId="{CAC6CB7E-2629-4C72-A3F7-03B9717A8EAB}" srcOrd="0" destOrd="0" presId="urn:microsoft.com/office/officeart/2005/8/layout/pyramid1"/>
    <dgm:cxn modelId="{9DE65ECF-808A-40C0-A662-EF2AC7136FEE}" type="presParOf" srcId="{A77FF1D2-DFCE-4B07-B12A-DD8BB1AE0F5F}" destId="{E36C5E40-F411-4FC2-9D88-7DAFAF69F9F2}" srcOrd="1" destOrd="0" presId="urn:microsoft.com/office/officeart/2005/8/layout/pyramid1"/>
    <dgm:cxn modelId="{C0148CE6-4A3B-4F00-849C-408A88CDB115}" type="presParOf" srcId="{ED9A9275-AFE4-4346-9E25-7DFAA2CFFA93}" destId="{F5DB85A4-9A04-4478-897D-05DDC91ADE85}" srcOrd="3" destOrd="0" presId="urn:microsoft.com/office/officeart/2005/8/layout/pyramid1"/>
    <dgm:cxn modelId="{A69DA28B-2BD8-4719-9C26-FB945EA8F3E3}" type="presParOf" srcId="{F5DB85A4-9A04-4478-897D-05DDC91ADE85}" destId="{CA667190-982C-41BF-9FC3-1A90D520F678}" srcOrd="0" destOrd="0" presId="urn:microsoft.com/office/officeart/2005/8/layout/pyramid1"/>
    <dgm:cxn modelId="{841E42A0-8FDB-444D-B1BD-4C29CD850AB5}" type="presParOf" srcId="{F5DB85A4-9A04-4478-897D-05DDC91ADE85}" destId="{CB51F1F6-1867-446B-9D95-83393341393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Identify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016075FD-412C-4184-A39B-BED21B0E4F8B}">
      <dgm:prSet phldrT="[Text]" phldr="0"/>
      <dgm:spPr/>
      <dgm:t>
        <a:bodyPr/>
        <a:lstStyle/>
        <a:p>
          <a:r>
            <a:rPr lang="en-GB" b="1"/>
            <a:t>Protect</a:t>
          </a:r>
          <a:endParaRPr lang="en-GB" b="1" dirty="0"/>
        </a:p>
      </dgm:t>
    </dgm:pt>
    <dgm:pt modelId="{10BC7F09-FDFD-41DA-9D7A-33D64734362D}" type="parTrans" cxnId="{673332B9-AC2F-48C1-B490-CE604AAAF3CE}">
      <dgm:prSet/>
      <dgm:spPr/>
      <dgm:t>
        <a:bodyPr/>
        <a:lstStyle/>
        <a:p>
          <a:endParaRPr lang="en-GB"/>
        </a:p>
      </dgm:t>
    </dgm:pt>
    <dgm:pt modelId="{F48AFD40-D4E9-408B-AA71-467B353EBA43}" type="sibTrans" cxnId="{673332B9-AC2F-48C1-B490-CE604AAAF3CE}">
      <dgm:prSet/>
      <dgm:spPr/>
      <dgm:t>
        <a:bodyPr/>
        <a:lstStyle/>
        <a:p>
          <a:endParaRPr lang="en-GB"/>
        </a:p>
      </dgm:t>
    </dgm:pt>
    <dgm:pt modelId="{5321D26B-C766-468F-BB72-D04B025DBDC2}">
      <dgm:prSet phldrT="[Text]" phldr="0"/>
      <dgm:spPr/>
      <dgm:t>
        <a:bodyPr/>
        <a:lstStyle/>
        <a:p>
          <a:r>
            <a:rPr lang="en-GB" b="1"/>
            <a:t>Detect</a:t>
          </a:r>
          <a:endParaRPr lang="en-GB" b="1" dirty="0"/>
        </a:p>
      </dgm:t>
    </dgm:pt>
    <dgm:pt modelId="{0FDED244-3E66-4D12-A737-3D7509743304}" type="parTrans" cxnId="{437FFF08-94BC-49D6-9342-6D0B4EA3DE3A}">
      <dgm:prSet/>
      <dgm:spPr/>
      <dgm:t>
        <a:bodyPr/>
        <a:lstStyle/>
        <a:p>
          <a:endParaRPr lang="en-GB"/>
        </a:p>
      </dgm:t>
    </dgm:pt>
    <dgm:pt modelId="{4EEB2F81-9C83-4A03-B247-B7F5DEF67335}" type="sibTrans" cxnId="{437FFF08-94BC-49D6-9342-6D0B4EA3DE3A}">
      <dgm:prSet/>
      <dgm:spPr/>
      <dgm:t>
        <a:bodyPr/>
        <a:lstStyle/>
        <a:p>
          <a:endParaRPr lang="en-GB"/>
        </a:p>
      </dgm:t>
    </dgm:pt>
    <dgm:pt modelId="{C447C4A7-5494-4FCC-9BAC-A308248E0B78}">
      <dgm:prSet phldrT="[Text]" phldr="0"/>
      <dgm:spPr/>
      <dgm:t>
        <a:bodyPr/>
        <a:lstStyle/>
        <a:p>
          <a:r>
            <a:rPr lang="en-GB" b="1"/>
            <a:t>Respond</a:t>
          </a:r>
          <a:endParaRPr lang="en-GB" b="1" dirty="0"/>
        </a:p>
      </dgm:t>
    </dgm:pt>
    <dgm:pt modelId="{B732FF0E-76E8-43CC-AF52-2588E8046F87}" type="parTrans" cxnId="{33B80036-B664-448F-87F7-0A1B80B75F40}">
      <dgm:prSet/>
      <dgm:spPr/>
      <dgm:t>
        <a:bodyPr/>
        <a:lstStyle/>
        <a:p>
          <a:endParaRPr lang="en-GB"/>
        </a:p>
      </dgm:t>
    </dgm:pt>
    <dgm:pt modelId="{B823E429-55EE-4D0F-ADC9-F117D1EEF1C4}" type="sibTrans" cxnId="{33B80036-B664-448F-87F7-0A1B80B75F40}">
      <dgm:prSet/>
      <dgm:spPr/>
      <dgm:t>
        <a:bodyPr/>
        <a:lstStyle/>
        <a:p>
          <a:endParaRPr lang="en-GB"/>
        </a:p>
      </dgm:t>
    </dgm:pt>
    <dgm:pt modelId="{DFD832D4-4119-4062-ADA7-C9F6FDC33C6A}">
      <dgm:prSet phldrT="[Text]" phldr="0"/>
      <dgm:spPr/>
      <dgm:t>
        <a:bodyPr/>
        <a:lstStyle/>
        <a:p>
          <a:r>
            <a:rPr lang="en-GB" b="1" dirty="0"/>
            <a:t>Recover</a:t>
          </a:r>
        </a:p>
      </dgm:t>
    </dgm:pt>
    <dgm:pt modelId="{FF66A2EC-CBE9-4D0A-8A28-1FE5A3BC7BAE}" type="parTrans" cxnId="{2AA1DCD4-2D49-43C6-81A5-6BCF0D0C54B2}">
      <dgm:prSet/>
      <dgm:spPr/>
      <dgm:t>
        <a:bodyPr/>
        <a:lstStyle/>
        <a:p>
          <a:endParaRPr lang="en-GB"/>
        </a:p>
      </dgm:t>
    </dgm:pt>
    <dgm:pt modelId="{27EC4ACF-8E5B-40C5-91AC-536E1AC4D211}" type="sibTrans" cxnId="{2AA1DCD4-2D49-43C6-81A5-6BCF0D0C54B2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5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4"/>
      <dgm:spPr/>
    </dgm:pt>
    <dgm:pt modelId="{584E3B7F-1D9B-47C9-9694-0FC94D702FBC}" type="pres">
      <dgm:prSet presAssocID="{974E2128-32AE-418A-85B4-E72C45D3F565}" presName="connectorText" presStyleLbl="sibTrans2D1" presStyleIdx="0" presStyleCnt="4"/>
      <dgm:spPr/>
    </dgm:pt>
    <dgm:pt modelId="{1ACABB4E-BDFC-48BF-8EE5-0967FF55C37E}" type="pres">
      <dgm:prSet presAssocID="{016075FD-412C-4184-A39B-BED21B0E4F8B}" presName="node" presStyleLbl="node1" presStyleIdx="1" presStyleCnt="5">
        <dgm:presLayoutVars>
          <dgm:bulletEnabled val="1"/>
        </dgm:presLayoutVars>
      </dgm:prSet>
      <dgm:spPr/>
    </dgm:pt>
    <dgm:pt modelId="{11208203-947B-4316-8594-A900D20D2395}" type="pres">
      <dgm:prSet presAssocID="{F48AFD40-D4E9-408B-AA71-467B353EBA43}" presName="sibTrans" presStyleLbl="sibTrans2D1" presStyleIdx="1" presStyleCnt="4"/>
      <dgm:spPr/>
    </dgm:pt>
    <dgm:pt modelId="{3DF725A1-112C-452B-8E19-38A7DC65B9BA}" type="pres">
      <dgm:prSet presAssocID="{F48AFD40-D4E9-408B-AA71-467B353EBA43}" presName="connectorText" presStyleLbl="sibTrans2D1" presStyleIdx="1" presStyleCnt="4"/>
      <dgm:spPr/>
    </dgm:pt>
    <dgm:pt modelId="{5DC8F710-583A-4A19-99CA-52B5E4D80A83}" type="pres">
      <dgm:prSet presAssocID="{5321D26B-C766-468F-BB72-D04B025DBDC2}" presName="node" presStyleLbl="node1" presStyleIdx="2" presStyleCnt="5">
        <dgm:presLayoutVars>
          <dgm:bulletEnabled val="1"/>
        </dgm:presLayoutVars>
      </dgm:prSet>
      <dgm:spPr/>
    </dgm:pt>
    <dgm:pt modelId="{5C2070DB-58DF-4616-89F2-F2725BA8042E}" type="pres">
      <dgm:prSet presAssocID="{4EEB2F81-9C83-4A03-B247-B7F5DEF67335}" presName="sibTrans" presStyleLbl="sibTrans2D1" presStyleIdx="2" presStyleCnt="4"/>
      <dgm:spPr/>
    </dgm:pt>
    <dgm:pt modelId="{22C0FE85-49FF-4F81-ABD9-41D73C54C339}" type="pres">
      <dgm:prSet presAssocID="{4EEB2F81-9C83-4A03-B247-B7F5DEF67335}" presName="connectorText" presStyleLbl="sibTrans2D1" presStyleIdx="2" presStyleCnt="4"/>
      <dgm:spPr/>
    </dgm:pt>
    <dgm:pt modelId="{25A45DEA-B136-45AD-B869-9822C1490F7E}" type="pres">
      <dgm:prSet presAssocID="{C447C4A7-5494-4FCC-9BAC-A308248E0B78}" presName="node" presStyleLbl="node1" presStyleIdx="3" presStyleCnt="5">
        <dgm:presLayoutVars>
          <dgm:bulletEnabled val="1"/>
        </dgm:presLayoutVars>
      </dgm:prSet>
      <dgm:spPr/>
    </dgm:pt>
    <dgm:pt modelId="{D01A064B-E3EA-440B-8D27-E1A6B87B1F6E}" type="pres">
      <dgm:prSet presAssocID="{B823E429-55EE-4D0F-ADC9-F117D1EEF1C4}" presName="sibTrans" presStyleLbl="sibTrans2D1" presStyleIdx="3" presStyleCnt="4"/>
      <dgm:spPr/>
    </dgm:pt>
    <dgm:pt modelId="{FCE7F01F-66F9-4C57-B80B-C1873D187A57}" type="pres">
      <dgm:prSet presAssocID="{B823E429-55EE-4D0F-ADC9-F117D1EEF1C4}" presName="connectorText" presStyleLbl="sibTrans2D1" presStyleIdx="3" presStyleCnt="4"/>
      <dgm:spPr/>
    </dgm:pt>
    <dgm:pt modelId="{39FA6996-5E93-44EB-9A5C-DA9CC10419CA}" type="pres">
      <dgm:prSet presAssocID="{DFD832D4-4119-4062-ADA7-C9F6FDC33C6A}" presName="node" presStyleLbl="node1" presStyleIdx="4" presStyleCnt="5">
        <dgm:presLayoutVars>
          <dgm:bulletEnabled val="1"/>
        </dgm:presLayoutVars>
      </dgm:prSet>
      <dgm:spPr/>
    </dgm:pt>
  </dgm:ptLst>
  <dgm:cxnLst>
    <dgm:cxn modelId="{3EDAF605-8043-4AB0-98C4-89F8A4D53E77}" type="presOf" srcId="{4EEB2F81-9C83-4A03-B247-B7F5DEF67335}" destId="{22C0FE85-49FF-4F81-ABD9-41D73C54C339}" srcOrd="1" destOrd="0" presId="urn:microsoft.com/office/officeart/2005/8/layout/process2"/>
    <dgm:cxn modelId="{437FFF08-94BC-49D6-9342-6D0B4EA3DE3A}" srcId="{F68DE2A3-255D-43BD-90EC-01B4FA12E070}" destId="{5321D26B-C766-468F-BB72-D04B025DBDC2}" srcOrd="2" destOrd="0" parTransId="{0FDED244-3E66-4D12-A737-3D7509743304}" sibTransId="{4EEB2F81-9C83-4A03-B247-B7F5DEF67335}"/>
    <dgm:cxn modelId="{B6BCF91A-CADC-4F7F-A399-3BC6377C6873}" type="presOf" srcId="{5321D26B-C766-468F-BB72-D04B025DBDC2}" destId="{5DC8F710-583A-4A19-99CA-52B5E4D80A83}" srcOrd="0" destOrd="0" presId="urn:microsoft.com/office/officeart/2005/8/layout/process2"/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963B2229-ACBA-4DE5-A2AB-716409DB356A}" type="presOf" srcId="{B823E429-55EE-4D0F-ADC9-F117D1EEF1C4}" destId="{D01A064B-E3EA-440B-8D27-E1A6B87B1F6E}" srcOrd="0" destOrd="0" presId="urn:microsoft.com/office/officeart/2005/8/layout/process2"/>
    <dgm:cxn modelId="{E301302B-F144-464E-BBDC-9D83D957C60C}" type="presOf" srcId="{016075FD-412C-4184-A39B-BED21B0E4F8B}" destId="{1ACABB4E-BDFC-48BF-8EE5-0967FF55C37E}" srcOrd="0" destOrd="0" presId="urn:microsoft.com/office/officeart/2005/8/layout/process2"/>
    <dgm:cxn modelId="{33B80036-B664-448F-87F7-0A1B80B75F40}" srcId="{F68DE2A3-255D-43BD-90EC-01B4FA12E070}" destId="{C447C4A7-5494-4FCC-9BAC-A308248E0B78}" srcOrd="3" destOrd="0" parTransId="{B732FF0E-76E8-43CC-AF52-2588E8046F87}" sibTransId="{B823E429-55EE-4D0F-ADC9-F117D1EEF1C4}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8DFF286A-3CB3-469A-861A-DF5B1B411894}" type="presOf" srcId="{4EEB2F81-9C83-4A03-B247-B7F5DEF67335}" destId="{5C2070DB-58DF-4616-89F2-F2725BA8042E}" srcOrd="0" destOrd="0" presId="urn:microsoft.com/office/officeart/2005/8/layout/process2"/>
    <dgm:cxn modelId="{AF7BAF4E-F3C3-41D8-A9DF-2408DB620142}" type="presOf" srcId="{C447C4A7-5494-4FCC-9BAC-A308248E0B78}" destId="{25A45DEA-B136-45AD-B869-9822C1490F7E}" srcOrd="0" destOrd="0" presId="urn:microsoft.com/office/officeart/2005/8/layout/process2"/>
    <dgm:cxn modelId="{7B1D606F-E025-4577-8423-883EEC16169A}" type="presOf" srcId="{F48AFD40-D4E9-408B-AA71-467B353EBA43}" destId="{3DF725A1-112C-452B-8E19-38A7DC65B9BA}" srcOrd="1" destOrd="0" presId="urn:microsoft.com/office/officeart/2005/8/layout/process2"/>
    <dgm:cxn modelId="{45A21494-C8CB-4CB6-B5F3-821526AF59E2}" type="presOf" srcId="{B823E429-55EE-4D0F-ADC9-F117D1EEF1C4}" destId="{FCE7F01F-66F9-4C57-B80B-C1873D187A57}" srcOrd="1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681D48B8-8125-4F1E-B3BD-871D473AB214}" type="presOf" srcId="{DFD832D4-4119-4062-ADA7-C9F6FDC33C6A}" destId="{39FA6996-5E93-44EB-9A5C-DA9CC10419CA}" srcOrd="0" destOrd="0" presId="urn:microsoft.com/office/officeart/2005/8/layout/process2"/>
    <dgm:cxn modelId="{673332B9-AC2F-48C1-B490-CE604AAAF3CE}" srcId="{F68DE2A3-255D-43BD-90EC-01B4FA12E070}" destId="{016075FD-412C-4184-A39B-BED21B0E4F8B}" srcOrd="1" destOrd="0" parTransId="{10BC7F09-FDFD-41DA-9D7A-33D64734362D}" sibTransId="{F48AFD40-D4E9-408B-AA71-467B353EBA43}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7825DACA-E0CA-4773-A7CB-552C85176661}" type="presOf" srcId="{F48AFD40-D4E9-408B-AA71-467B353EBA43}" destId="{11208203-947B-4316-8594-A900D20D2395}" srcOrd="0" destOrd="0" presId="urn:microsoft.com/office/officeart/2005/8/layout/process2"/>
    <dgm:cxn modelId="{2AA1DCD4-2D49-43C6-81A5-6BCF0D0C54B2}" srcId="{F68DE2A3-255D-43BD-90EC-01B4FA12E070}" destId="{DFD832D4-4119-4062-ADA7-C9F6FDC33C6A}" srcOrd="4" destOrd="0" parTransId="{FF66A2EC-CBE9-4D0A-8A28-1FE5A3BC7BAE}" sibTransId="{27EC4ACF-8E5B-40C5-91AC-536E1AC4D211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E76FC4CB-0AB5-40F3-9EEE-06B9BF1631F2}" type="presParOf" srcId="{829D7F9E-ABF7-4CA8-BAD0-8248D753284D}" destId="{1ACABB4E-BDFC-48BF-8EE5-0967FF55C37E}" srcOrd="2" destOrd="0" presId="urn:microsoft.com/office/officeart/2005/8/layout/process2"/>
    <dgm:cxn modelId="{F71A5BB4-6101-4CA7-BFDD-24BE3F16D565}" type="presParOf" srcId="{829D7F9E-ABF7-4CA8-BAD0-8248D753284D}" destId="{11208203-947B-4316-8594-A900D20D2395}" srcOrd="3" destOrd="0" presId="urn:microsoft.com/office/officeart/2005/8/layout/process2"/>
    <dgm:cxn modelId="{399D9296-4A34-449E-B68C-136D108E2101}" type="presParOf" srcId="{11208203-947B-4316-8594-A900D20D2395}" destId="{3DF725A1-112C-452B-8E19-38A7DC65B9BA}" srcOrd="0" destOrd="0" presId="urn:microsoft.com/office/officeart/2005/8/layout/process2"/>
    <dgm:cxn modelId="{3CF065CE-86CC-482B-AC01-41C74B694D36}" type="presParOf" srcId="{829D7F9E-ABF7-4CA8-BAD0-8248D753284D}" destId="{5DC8F710-583A-4A19-99CA-52B5E4D80A83}" srcOrd="4" destOrd="0" presId="urn:microsoft.com/office/officeart/2005/8/layout/process2"/>
    <dgm:cxn modelId="{F3D81355-91E0-4893-9C96-DAAD03ECAAD7}" type="presParOf" srcId="{829D7F9E-ABF7-4CA8-BAD0-8248D753284D}" destId="{5C2070DB-58DF-4616-89F2-F2725BA8042E}" srcOrd="5" destOrd="0" presId="urn:microsoft.com/office/officeart/2005/8/layout/process2"/>
    <dgm:cxn modelId="{2FDA8BCD-C476-4576-BDF3-B2DF5E595730}" type="presParOf" srcId="{5C2070DB-58DF-4616-89F2-F2725BA8042E}" destId="{22C0FE85-49FF-4F81-ABD9-41D73C54C339}" srcOrd="0" destOrd="0" presId="urn:microsoft.com/office/officeart/2005/8/layout/process2"/>
    <dgm:cxn modelId="{AE31A8DC-D723-4C8B-B0FC-9350159938DE}" type="presParOf" srcId="{829D7F9E-ABF7-4CA8-BAD0-8248D753284D}" destId="{25A45DEA-B136-45AD-B869-9822C1490F7E}" srcOrd="6" destOrd="0" presId="urn:microsoft.com/office/officeart/2005/8/layout/process2"/>
    <dgm:cxn modelId="{A1C73B90-B31B-4BE1-AE9D-138709908C60}" type="presParOf" srcId="{829D7F9E-ABF7-4CA8-BAD0-8248D753284D}" destId="{D01A064B-E3EA-440B-8D27-E1A6B87B1F6E}" srcOrd="7" destOrd="0" presId="urn:microsoft.com/office/officeart/2005/8/layout/process2"/>
    <dgm:cxn modelId="{2D5C0AE9-7D43-4218-8066-404EB616A415}" type="presParOf" srcId="{D01A064B-E3EA-440B-8D27-E1A6B87B1F6E}" destId="{FCE7F01F-66F9-4C57-B80B-C1873D187A57}" srcOrd="0" destOrd="0" presId="urn:microsoft.com/office/officeart/2005/8/layout/process2"/>
    <dgm:cxn modelId="{DC8005E6-AA05-4B1B-8C2F-C8A280EC031E}" type="presParOf" srcId="{829D7F9E-ABF7-4CA8-BAD0-8248D753284D}" destId="{39FA6996-5E93-44EB-9A5C-DA9CC10419CA}" srcOrd="8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E24B63-DD37-40CE-9BE9-11123B3FAFB5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2A45F9E-1AFD-4B72-BAA4-2F8B0A259CDD}">
      <dgm:prSet phldrT="[Text]" phldr="0"/>
      <dgm:spPr/>
      <dgm:t>
        <a:bodyPr/>
        <a:lstStyle/>
        <a:p>
          <a:r>
            <a:rPr lang="en-GB" dirty="0"/>
            <a:t>Plan</a:t>
          </a:r>
        </a:p>
      </dgm:t>
    </dgm:pt>
    <dgm:pt modelId="{45E5B1C7-E98D-4577-80C6-56CCE34AE018}" type="parTrans" cxnId="{5D4830D0-DC0D-40B3-9862-FD2AE9853CF2}">
      <dgm:prSet/>
      <dgm:spPr/>
      <dgm:t>
        <a:bodyPr/>
        <a:lstStyle/>
        <a:p>
          <a:endParaRPr lang="en-GB"/>
        </a:p>
      </dgm:t>
    </dgm:pt>
    <dgm:pt modelId="{5329A458-6477-487C-AF4E-0E7794866EB3}" type="sibTrans" cxnId="{5D4830D0-DC0D-40B3-9862-FD2AE9853CF2}">
      <dgm:prSet/>
      <dgm:spPr/>
      <dgm:t>
        <a:bodyPr/>
        <a:lstStyle/>
        <a:p>
          <a:endParaRPr lang="en-GB"/>
        </a:p>
      </dgm:t>
    </dgm:pt>
    <dgm:pt modelId="{103AF100-E5C2-402E-800B-E53955A0BB9B}">
      <dgm:prSet phldrT="[Text]" phldr="0"/>
      <dgm:spPr/>
      <dgm:t>
        <a:bodyPr/>
        <a:lstStyle/>
        <a:p>
          <a:r>
            <a:rPr lang="en-GB" dirty="0"/>
            <a:t>Do</a:t>
          </a:r>
        </a:p>
      </dgm:t>
    </dgm:pt>
    <dgm:pt modelId="{4AAF51B4-2D82-45C6-834A-362441446C63}" type="parTrans" cxnId="{EC51E57A-CED7-473C-9AAE-FD8B515A1C81}">
      <dgm:prSet/>
      <dgm:spPr/>
      <dgm:t>
        <a:bodyPr/>
        <a:lstStyle/>
        <a:p>
          <a:endParaRPr lang="en-GB"/>
        </a:p>
      </dgm:t>
    </dgm:pt>
    <dgm:pt modelId="{9C2C5CA9-3432-4243-BA20-F0176444EC93}" type="sibTrans" cxnId="{EC51E57A-CED7-473C-9AAE-FD8B515A1C81}">
      <dgm:prSet/>
      <dgm:spPr/>
      <dgm:t>
        <a:bodyPr/>
        <a:lstStyle/>
        <a:p>
          <a:endParaRPr lang="en-GB"/>
        </a:p>
      </dgm:t>
    </dgm:pt>
    <dgm:pt modelId="{39FBA846-1EE3-43F8-AD36-5B152CFB905E}">
      <dgm:prSet phldrT="[Text]" phldr="0"/>
      <dgm:spPr/>
      <dgm:t>
        <a:bodyPr/>
        <a:lstStyle/>
        <a:p>
          <a:r>
            <a:rPr lang="en-GB" dirty="0"/>
            <a:t>Act</a:t>
          </a:r>
        </a:p>
      </dgm:t>
    </dgm:pt>
    <dgm:pt modelId="{31755999-ACD7-4AE8-B899-70E55F8389DD}" type="parTrans" cxnId="{933E9232-A182-4417-87A3-584271F339AD}">
      <dgm:prSet/>
      <dgm:spPr/>
      <dgm:t>
        <a:bodyPr/>
        <a:lstStyle/>
        <a:p>
          <a:endParaRPr lang="en-GB"/>
        </a:p>
      </dgm:t>
    </dgm:pt>
    <dgm:pt modelId="{179078CF-CDB3-4B50-873A-A43EEA3F2C8B}" type="sibTrans" cxnId="{933E9232-A182-4417-87A3-584271F339AD}">
      <dgm:prSet/>
      <dgm:spPr/>
      <dgm:t>
        <a:bodyPr/>
        <a:lstStyle/>
        <a:p>
          <a:endParaRPr lang="en-GB"/>
        </a:p>
      </dgm:t>
    </dgm:pt>
    <dgm:pt modelId="{711C23F5-7395-46DE-A8CA-97337F07EAEB}">
      <dgm:prSet phldrT="[Text]" phldr="0"/>
      <dgm:spPr/>
      <dgm:t>
        <a:bodyPr/>
        <a:lstStyle/>
        <a:p>
          <a:r>
            <a:rPr lang="en-GB"/>
            <a:t>Check</a:t>
          </a:r>
          <a:endParaRPr lang="en-GB" dirty="0"/>
        </a:p>
      </dgm:t>
    </dgm:pt>
    <dgm:pt modelId="{5DE36AA9-1537-42B3-AD24-C2567ACAA053}" type="parTrans" cxnId="{1358579B-4C9F-400D-8987-BBA7ABEC4705}">
      <dgm:prSet/>
      <dgm:spPr/>
      <dgm:t>
        <a:bodyPr/>
        <a:lstStyle/>
        <a:p>
          <a:endParaRPr lang="en-GB"/>
        </a:p>
      </dgm:t>
    </dgm:pt>
    <dgm:pt modelId="{50C78D75-AB21-4C4A-AEC5-B54FC7C17499}" type="sibTrans" cxnId="{1358579B-4C9F-400D-8987-BBA7ABEC4705}">
      <dgm:prSet/>
      <dgm:spPr/>
      <dgm:t>
        <a:bodyPr/>
        <a:lstStyle/>
        <a:p>
          <a:endParaRPr lang="en-GB"/>
        </a:p>
      </dgm:t>
    </dgm:pt>
    <dgm:pt modelId="{CC2562C5-63A8-4978-ABBD-8BA2F7C9B973}" type="pres">
      <dgm:prSet presAssocID="{76E24B63-DD37-40CE-9BE9-11123B3FAFB5}" presName="compositeShape" presStyleCnt="0">
        <dgm:presLayoutVars>
          <dgm:chMax val="7"/>
          <dgm:dir/>
          <dgm:resizeHandles val="exact"/>
        </dgm:presLayoutVars>
      </dgm:prSet>
      <dgm:spPr/>
    </dgm:pt>
    <dgm:pt modelId="{D61B0710-FF6E-4BC6-BD02-D98BD113A8D1}" type="pres">
      <dgm:prSet presAssocID="{76E24B63-DD37-40CE-9BE9-11123B3FAFB5}" presName="wedge1" presStyleLbl="node1" presStyleIdx="0" presStyleCnt="4"/>
      <dgm:spPr/>
    </dgm:pt>
    <dgm:pt modelId="{1ED1E3FE-28E9-4863-95EC-8D569FA1B274}" type="pres">
      <dgm:prSet presAssocID="{76E24B63-DD37-40CE-9BE9-11123B3FAFB5}" presName="dummy1a" presStyleCnt="0"/>
      <dgm:spPr/>
    </dgm:pt>
    <dgm:pt modelId="{A0707155-5297-4712-8D22-8D5D0419C199}" type="pres">
      <dgm:prSet presAssocID="{76E24B63-DD37-40CE-9BE9-11123B3FAFB5}" presName="dummy1b" presStyleCnt="0"/>
      <dgm:spPr/>
    </dgm:pt>
    <dgm:pt modelId="{499BF78F-899A-4BE2-ADDE-1329570F5BD2}" type="pres">
      <dgm:prSet presAssocID="{76E24B63-DD37-40CE-9BE9-11123B3FAFB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97F8AC0-29D1-444D-B014-59F9CC084390}" type="pres">
      <dgm:prSet presAssocID="{76E24B63-DD37-40CE-9BE9-11123B3FAFB5}" presName="wedge2" presStyleLbl="node1" presStyleIdx="1" presStyleCnt="4"/>
      <dgm:spPr/>
    </dgm:pt>
    <dgm:pt modelId="{D94C504E-A55B-4944-A91E-F735A9FCEFC0}" type="pres">
      <dgm:prSet presAssocID="{76E24B63-DD37-40CE-9BE9-11123B3FAFB5}" presName="dummy2a" presStyleCnt="0"/>
      <dgm:spPr/>
    </dgm:pt>
    <dgm:pt modelId="{D89364AE-5323-4B97-9C8C-B8F1E8A83997}" type="pres">
      <dgm:prSet presAssocID="{76E24B63-DD37-40CE-9BE9-11123B3FAFB5}" presName="dummy2b" presStyleCnt="0"/>
      <dgm:spPr/>
    </dgm:pt>
    <dgm:pt modelId="{DA8B72D6-16D1-4506-832A-DC743C478DA2}" type="pres">
      <dgm:prSet presAssocID="{76E24B63-DD37-40CE-9BE9-11123B3FAFB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DD044C-6ACD-4A0C-8B1F-F8F3E943763C}" type="pres">
      <dgm:prSet presAssocID="{76E24B63-DD37-40CE-9BE9-11123B3FAFB5}" presName="wedge3" presStyleLbl="node1" presStyleIdx="2" presStyleCnt="4"/>
      <dgm:spPr/>
    </dgm:pt>
    <dgm:pt modelId="{25BF5B11-2496-4074-844D-5A05E83F771D}" type="pres">
      <dgm:prSet presAssocID="{76E24B63-DD37-40CE-9BE9-11123B3FAFB5}" presName="dummy3a" presStyleCnt="0"/>
      <dgm:spPr/>
    </dgm:pt>
    <dgm:pt modelId="{955F7DA2-4239-4A34-8BAB-358C1B0F9E65}" type="pres">
      <dgm:prSet presAssocID="{76E24B63-DD37-40CE-9BE9-11123B3FAFB5}" presName="dummy3b" presStyleCnt="0"/>
      <dgm:spPr/>
    </dgm:pt>
    <dgm:pt modelId="{86881EF5-A71F-4479-BE0A-49841BCE6392}" type="pres">
      <dgm:prSet presAssocID="{76E24B63-DD37-40CE-9BE9-11123B3FAFB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0980BB2-EC88-4021-8740-3B0FF8DAD3DC}" type="pres">
      <dgm:prSet presAssocID="{76E24B63-DD37-40CE-9BE9-11123B3FAFB5}" presName="wedge4" presStyleLbl="node1" presStyleIdx="3" presStyleCnt="4"/>
      <dgm:spPr/>
    </dgm:pt>
    <dgm:pt modelId="{FDEFEA8C-C1AB-4D62-98DD-1426479123E3}" type="pres">
      <dgm:prSet presAssocID="{76E24B63-DD37-40CE-9BE9-11123B3FAFB5}" presName="dummy4a" presStyleCnt="0"/>
      <dgm:spPr/>
    </dgm:pt>
    <dgm:pt modelId="{C39A48F8-3C78-4AE7-8B68-C8A248AC6BEF}" type="pres">
      <dgm:prSet presAssocID="{76E24B63-DD37-40CE-9BE9-11123B3FAFB5}" presName="dummy4b" presStyleCnt="0"/>
      <dgm:spPr/>
    </dgm:pt>
    <dgm:pt modelId="{46E0C48B-1A2F-4E9E-B4F2-37FE2341966A}" type="pres">
      <dgm:prSet presAssocID="{76E24B63-DD37-40CE-9BE9-11123B3FAFB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858E670-99AF-4389-BE81-2616C5FCB0E1}" type="pres">
      <dgm:prSet presAssocID="{5329A458-6477-487C-AF4E-0E7794866EB3}" presName="arrowWedge1" presStyleLbl="fgSibTrans2D1" presStyleIdx="0" presStyleCnt="4"/>
      <dgm:spPr/>
    </dgm:pt>
    <dgm:pt modelId="{867296C7-F185-4563-90FB-6D9327E7DF7F}" type="pres">
      <dgm:prSet presAssocID="{9C2C5CA9-3432-4243-BA20-F0176444EC93}" presName="arrowWedge2" presStyleLbl="fgSibTrans2D1" presStyleIdx="1" presStyleCnt="4"/>
      <dgm:spPr/>
    </dgm:pt>
    <dgm:pt modelId="{3EA0BDBD-659C-4F1A-989D-069DAF63EEC6}" type="pres">
      <dgm:prSet presAssocID="{50C78D75-AB21-4C4A-AEC5-B54FC7C17499}" presName="arrowWedge3" presStyleLbl="fgSibTrans2D1" presStyleIdx="2" presStyleCnt="4"/>
      <dgm:spPr/>
    </dgm:pt>
    <dgm:pt modelId="{756ECFD8-FFF1-47ED-A4F5-33A5DE7AB8D8}" type="pres">
      <dgm:prSet presAssocID="{179078CF-CDB3-4B50-873A-A43EEA3F2C8B}" presName="arrowWedge4" presStyleLbl="fgSibTrans2D1" presStyleIdx="3" presStyleCnt="4"/>
      <dgm:spPr/>
    </dgm:pt>
  </dgm:ptLst>
  <dgm:cxnLst>
    <dgm:cxn modelId="{933E9232-A182-4417-87A3-584271F339AD}" srcId="{76E24B63-DD37-40CE-9BE9-11123B3FAFB5}" destId="{39FBA846-1EE3-43F8-AD36-5B152CFB905E}" srcOrd="3" destOrd="0" parTransId="{31755999-ACD7-4AE8-B899-70E55F8389DD}" sibTransId="{179078CF-CDB3-4B50-873A-A43EEA3F2C8B}"/>
    <dgm:cxn modelId="{2D515F61-6972-499F-8124-B6D457EBA87A}" type="presOf" srcId="{62A45F9E-1AFD-4B72-BAA4-2F8B0A259CDD}" destId="{D61B0710-FF6E-4BC6-BD02-D98BD113A8D1}" srcOrd="0" destOrd="0" presId="urn:microsoft.com/office/officeart/2005/8/layout/cycle8"/>
    <dgm:cxn modelId="{8FD96067-A134-45B0-A58D-E34C895B01E9}" type="presOf" srcId="{711C23F5-7395-46DE-A8CA-97337F07EAEB}" destId="{3ADD044C-6ACD-4A0C-8B1F-F8F3E943763C}" srcOrd="0" destOrd="0" presId="urn:microsoft.com/office/officeart/2005/8/layout/cycle8"/>
    <dgm:cxn modelId="{C6D2156C-85F9-4E60-A7BA-9E2B0373A9AF}" type="presOf" srcId="{103AF100-E5C2-402E-800B-E53955A0BB9B}" destId="{DA8B72D6-16D1-4506-832A-DC743C478DA2}" srcOrd="1" destOrd="0" presId="urn:microsoft.com/office/officeart/2005/8/layout/cycle8"/>
    <dgm:cxn modelId="{EC51E57A-CED7-473C-9AAE-FD8B515A1C81}" srcId="{76E24B63-DD37-40CE-9BE9-11123B3FAFB5}" destId="{103AF100-E5C2-402E-800B-E53955A0BB9B}" srcOrd="1" destOrd="0" parTransId="{4AAF51B4-2D82-45C6-834A-362441446C63}" sibTransId="{9C2C5CA9-3432-4243-BA20-F0176444EC93}"/>
    <dgm:cxn modelId="{CCB38B7D-2D11-4065-A66C-0381ACBE313B}" type="presOf" srcId="{62A45F9E-1AFD-4B72-BAA4-2F8B0A259CDD}" destId="{499BF78F-899A-4BE2-ADDE-1329570F5BD2}" srcOrd="1" destOrd="0" presId="urn:microsoft.com/office/officeart/2005/8/layout/cycle8"/>
    <dgm:cxn modelId="{0E682A8E-6D03-4CBA-81E1-1686C0C53F9B}" type="presOf" srcId="{103AF100-E5C2-402E-800B-E53955A0BB9B}" destId="{797F8AC0-29D1-444D-B014-59F9CC084390}" srcOrd="0" destOrd="0" presId="urn:microsoft.com/office/officeart/2005/8/layout/cycle8"/>
    <dgm:cxn modelId="{AB6D6D90-CCBB-4575-A752-FD4ACE564F90}" type="presOf" srcId="{76E24B63-DD37-40CE-9BE9-11123B3FAFB5}" destId="{CC2562C5-63A8-4978-ABBD-8BA2F7C9B973}" srcOrd="0" destOrd="0" presId="urn:microsoft.com/office/officeart/2005/8/layout/cycle8"/>
    <dgm:cxn modelId="{1358579B-4C9F-400D-8987-BBA7ABEC4705}" srcId="{76E24B63-DD37-40CE-9BE9-11123B3FAFB5}" destId="{711C23F5-7395-46DE-A8CA-97337F07EAEB}" srcOrd="2" destOrd="0" parTransId="{5DE36AA9-1537-42B3-AD24-C2567ACAA053}" sibTransId="{50C78D75-AB21-4C4A-AEC5-B54FC7C17499}"/>
    <dgm:cxn modelId="{F5BC48A2-C248-4284-B861-7600A6860352}" type="presOf" srcId="{39FBA846-1EE3-43F8-AD36-5B152CFB905E}" destId="{46E0C48B-1A2F-4E9E-B4F2-37FE2341966A}" srcOrd="1" destOrd="0" presId="urn:microsoft.com/office/officeart/2005/8/layout/cycle8"/>
    <dgm:cxn modelId="{6C9548B7-D6C9-426C-BE32-712648C1E860}" type="presOf" srcId="{711C23F5-7395-46DE-A8CA-97337F07EAEB}" destId="{86881EF5-A71F-4479-BE0A-49841BCE6392}" srcOrd="1" destOrd="0" presId="urn:microsoft.com/office/officeart/2005/8/layout/cycle8"/>
    <dgm:cxn modelId="{D4B45EC9-65F8-43CA-9122-51CEECC98610}" type="presOf" srcId="{39FBA846-1EE3-43F8-AD36-5B152CFB905E}" destId="{80980BB2-EC88-4021-8740-3B0FF8DAD3DC}" srcOrd="0" destOrd="0" presId="urn:microsoft.com/office/officeart/2005/8/layout/cycle8"/>
    <dgm:cxn modelId="{5D4830D0-DC0D-40B3-9862-FD2AE9853CF2}" srcId="{76E24B63-DD37-40CE-9BE9-11123B3FAFB5}" destId="{62A45F9E-1AFD-4B72-BAA4-2F8B0A259CDD}" srcOrd="0" destOrd="0" parTransId="{45E5B1C7-E98D-4577-80C6-56CCE34AE018}" sibTransId="{5329A458-6477-487C-AF4E-0E7794866EB3}"/>
    <dgm:cxn modelId="{6F2D8344-B845-4862-AA28-C21D8955347D}" type="presParOf" srcId="{CC2562C5-63A8-4978-ABBD-8BA2F7C9B973}" destId="{D61B0710-FF6E-4BC6-BD02-D98BD113A8D1}" srcOrd="0" destOrd="0" presId="urn:microsoft.com/office/officeart/2005/8/layout/cycle8"/>
    <dgm:cxn modelId="{3EAACDF2-4F29-465F-9883-B213544CF81F}" type="presParOf" srcId="{CC2562C5-63A8-4978-ABBD-8BA2F7C9B973}" destId="{1ED1E3FE-28E9-4863-95EC-8D569FA1B274}" srcOrd="1" destOrd="0" presId="urn:microsoft.com/office/officeart/2005/8/layout/cycle8"/>
    <dgm:cxn modelId="{9140B0B1-FDD0-4DBA-B1CB-20EB46CD5CDE}" type="presParOf" srcId="{CC2562C5-63A8-4978-ABBD-8BA2F7C9B973}" destId="{A0707155-5297-4712-8D22-8D5D0419C199}" srcOrd="2" destOrd="0" presId="urn:microsoft.com/office/officeart/2005/8/layout/cycle8"/>
    <dgm:cxn modelId="{5803FFB4-3C03-43A5-B61D-8601C4970F10}" type="presParOf" srcId="{CC2562C5-63A8-4978-ABBD-8BA2F7C9B973}" destId="{499BF78F-899A-4BE2-ADDE-1329570F5BD2}" srcOrd="3" destOrd="0" presId="urn:microsoft.com/office/officeart/2005/8/layout/cycle8"/>
    <dgm:cxn modelId="{D8515C5A-2522-4AA7-AE59-136FCFA5DA9A}" type="presParOf" srcId="{CC2562C5-63A8-4978-ABBD-8BA2F7C9B973}" destId="{797F8AC0-29D1-444D-B014-59F9CC084390}" srcOrd="4" destOrd="0" presId="urn:microsoft.com/office/officeart/2005/8/layout/cycle8"/>
    <dgm:cxn modelId="{BA7250F2-A5D8-40DE-AD8A-1713EC13FA9F}" type="presParOf" srcId="{CC2562C5-63A8-4978-ABBD-8BA2F7C9B973}" destId="{D94C504E-A55B-4944-A91E-F735A9FCEFC0}" srcOrd="5" destOrd="0" presId="urn:microsoft.com/office/officeart/2005/8/layout/cycle8"/>
    <dgm:cxn modelId="{BDCAABDB-52D0-4F2E-8140-A3803E7C9D2D}" type="presParOf" srcId="{CC2562C5-63A8-4978-ABBD-8BA2F7C9B973}" destId="{D89364AE-5323-4B97-9C8C-B8F1E8A83997}" srcOrd="6" destOrd="0" presId="urn:microsoft.com/office/officeart/2005/8/layout/cycle8"/>
    <dgm:cxn modelId="{D130DEA5-49A2-4AD3-8275-48BB70212981}" type="presParOf" srcId="{CC2562C5-63A8-4978-ABBD-8BA2F7C9B973}" destId="{DA8B72D6-16D1-4506-832A-DC743C478DA2}" srcOrd="7" destOrd="0" presId="urn:microsoft.com/office/officeart/2005/8/layout/cycle8"/>
    <dgm:cxn modelId="{7497A094-4D6A-48B2-9FDF-52881FD05718}" type="presParOf" srcId="{CC2562C5-63A8-4978-ABBD-8BA2F7C9B973}" destId="{3ADD044C-6ACD-4A0C-8B1F-F8F3E943763C}" srcOrd="8" destOrd="0" presId="urn:microsoft.com/office/officeart/2005/8/layout/cycle8"/>
    <dgm:cxn modelId="{214A0B99-46B1-4EA2-BEA6-42838A131DBF}" type="presParOf" srcId="{CC2562C5-63A8-4978-ABBD-8BA2F7C9B973}" destId="{25BF5B11-2496-4074-844D-5A05E83F771D}" srcOrd="9" destOrd="0" presId="urn:microsoft.com/office/officeart/2005/8/layout/cycle8"/>
    <dgm:cxn modelId="{BC300985-A860-474D-95C7-342727EA0DA4}" type="presParOf" srcId="{CC2562C5-63A8-4978-ABBD-8BA2F7C9B973}" destId="{955F7DA2-4239-4A34-8BAB-358C1B0F9E65}" srcOrd="10" destOrd="0" presId="urn:microsoft.com/office/officeart/2005/8/layout/cycle8"/>
    <dgm:cxn modelId="{E732C4D0-389D-499D-86E7-C1E86AB47BC0}" type="presParOf" srcId="{CC2562C5-63A8-4978-ABBD-8BA2F7C9B973}" destId="{86881EF5-A71F-4479-BE0A-49841BCE6392}" srcOrd="11" destOrd="0" presId="urn:microsoft.com/office/officeart/2005/8/layout/cycle8"/>
    <dgm:cxn modelId="{EA5CFAC5-470A-4211-9D5D-90B89B75E7F9}" type="presParOf" srcId="{CC2562C5-63A8-4978-ABBD-8BA2F7C9B973}" destId="{80980BB2-EC88-4021-8740-3B0FF8DAD3DC}" srcOrd="12" destOrd="0" presId="urn:microsoft.com/office/officeart/2005/8/layout/cycle8"/>
    <dgm:cxn modelId="{39DFF3D2-6FC8-4DAC-8095-27F5CD2DD837}" type="presParOf" srcId="{CC2562C5-63A8-4978-ABBD-8BA2F7C9B973}" destId="{FDEFEA8C-C1AB-4D62-98DD-1426479123E3}" srcOrd="13" destOrd="0" presId="urn:microsoft.com/office/officeart/2005/8/layout/cycle8"/>
    <dgm:cxn modelId="{6C7277D2-C092-4E10-9937-1431041B629A}" type="presParOf" srcId="{CC2562C5-63A8-4978-ABBD-8BA2F7C9B973}" destId="{C39A48F8-3C78-4AE7-8B68-C8A248AC6BEF}" srcOrd="14" destOrd="0" presId="urn:microsoft.com/office/officeart/2005/8/layout/cycle8"/>
    <dgm:cxn modelId="{A2901CF0-4914-4AAF-B1FF-1EE67FCC664B}" type="presParOf" srcId="{CC2562C5-63A8-4978-ABBD-8BA2F7C9B973}" destId="{46E0C48B-1A2F-4E9E-B4F2-37FE2341966A}" srcOrd="15" destOrd="0" presId="urn:microsoft.com/office/officeart/2005/8/layout/cycle8"/>
    <dgm:cxn modelId="{AF23CEB5-9B55-4CED-AB16-31D4F4967C68}" type="presParOf" srcId="{CC2562C5-63A8-4978-ABBD-8BA2F7C9B973}" destId="{0858E670-99AF-4389-BE81-2616C5FCB0E1}" srcOrd="16" destOrd="0" presId="urn:microsoft.com/office/officeart/2005/8/layout/cycle8"/>
    <dgm:cxn modelId="{48E609DB-799C-409E-A549-BB6714E20E71}" type="presParOf" srcId="{CC2562C5-63A8-4978-ABBD-8BA2F7C9B973}" destId="{867296C7-F185-4563-90FB-6D9327E7DF7F}" srcOrd="17" destOrd="0" presId="urn:microsoft.com/office/officeart/2005/8/layout/cycle8"/>
    <dgm:cxn modelId="{2848BA08-D93E-4C72-A258-9AECB9CA6CC7}" type="presParOf" srcId="{CC2562C5-63A8-4978-ABBD-8BA2F7C9B973}" destId="{3EA0BDBD-659C-4F1A-989D-069DAF63EEC6}" srcOrd="18" destOrd="0" presId="urn:microsoft.com/office/officeart/2005/8/layout/cycle8"/>
    <dgm:cxn modelId="{F864B9CC-9411-4526-A387-F8677A3CD870}" type="presParOf" srcId="{CC2562C5-63A8-4978-ABBD-8BA2F7C9B973}" destId="{756ECFD8-FFF1-47ED-A4F5-33A5DE7AB8D8}" srcOrd="19" destOrd="0" presId="urn:microsoft.com/office/officeart/2005/8/layout/cycle8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6AA59A-9D23-49C6-8603-8EB7AFE0474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32101E-5EE5-46A3-B30B-C5C3AD13E337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Foundations</a:t>
          </a:r>
        </a:p>
      </dgm:t>
    </dgm:pt>
    <dgm:pt modelId="{83D591FA-4603-4ED5-A9A0-1913936D0C0A}" type="parTrans" cxnId="{6E6C4EDA-30F8-45B9-8BA0-7147652DB380}">
      <dgm:prSet/>
      <dgm:spPr/>
      <dgm:t>
        <a:bodyPr/>
        <a:lstStyle/>
        <a:p>
          <a:endParaRPr lang="en-GB"/>
        </a:p>
      </dgm:t>
    </dgm:pt>
    <dgm:pt modelId="{873C257B-F50A-4860-B3C5-5F63E46BD045}" type="sibTrans" cxnId="{6E6C4EDA-30F8-45B9-8BA0-7147652DB380}">
      <dgm:prSet/>
      <dgm:spPr/>
      <dgm:t>
        <a:bodyPr/>
        <a:lstStyle/>
        <a:p>
          <a:endParaRPr lang="en-GB" noProof="0" dirty="0"/>
        </a:p>
      </dgm:t>
    </dgm:pt>
    <dgm:pt modelId="{C711CB78-5913-4E7D-B25D-816635FCE88C}">
      <dgm:prSet phldrT="[Text]" phldr="0"/>
      <dgm:spPr/>
      <dgm:t>
        <a:bodyPr/>
        <a:lstStyle/>
        <a:p>
          <a:r>
            <a:rPr lang="en-GB" b="1" noProof="0" dirty="0"/>
            <a:t>T2</a:t>
          </a:r>
          <a:r>
            <a:rPr lang="en-GB" noProof="0" dirty="0"/>
            <a:t>: Threats &amp; Risks</a:t>
          </a:r>
        </a:p>
      </dgm:t>
    </dgm:pt>
    <dgm:pt modelId="{4C644540-B7A8-46BB-A953-EF40CE276BCB}" type="parTrans" cxnId="{4E9E0F8B-89B4-4D5B-A7ED-184D5E94B3C3}">
      <dgm:prSet/>
      <dgm:spPr/>
      <dgm:t>
        <a:bodyPr/>
        <a:lstStyle/>
        <a:p>
          <a:endParaRPr lang="en-GB"/>
        </a:p>
      </dgm:t>
    </dgm:pt>
    <dgm:pt modelId="{C03A1F31-467F-4CDD-8829-3267DD62C216}" type="sibTrans" cxnId="{4E9E0F8B-89B4-4D5B-A7ED-184D5E94B3C3}">
      <dgm:prSet/>
      <dgm:spPr/>
      <dgm:t>
        <a:bodyPr/>
        <a:lstStyle/>
        <a:p>
          <a:endParaRPr lang="en-GB" noProof="0" dirty="0"/>
        </a:p>
      </dgm:t>
    </dgm:pt>
    <dgm:pt modelId="{97D04601-E05F-4AC7-B57C-63701A8CA5B4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T3: Cascading</a:t>
          </a:r>
        </a:p>
      </dgm:t>
    </dgm:pt>
    <dgm:pt modelId="{D51FDC63-879A-4B49-A707-26778D4018CF}" type="parTrans" cxnId="{CEB902CB-2576-4E66-99DE-A228712FDE4D}">
      <dgm:prSet/>
      <dgm:spPr/>
      <dgm:t>
        <a:bodyPr/>
        <a:lstStyle/>
        <a:p>
          <a:endParaRPr lang="en-GB"/>
        </a:p>
      </dgm:t>
    </dgm:pt>
    <dgm:pt modelId="{CA056C7E-78BD-4929-BE7A-84D7962A9CFF}" type="sibTrans" cxnId="{CEB902CB-2576-4E66-99DE-A228712FDE4D}">
      <dgm:prSet/>
      <dgm:spPr/>
      <dgm:t>
        <a:bodyPr/>
        <a:lstStyle/>
        <a:p>
          <a:endParaRPr lang="en-GB" noProof="0" dirty="0"/>
        </a:p>
      </dgm:t>
    </dgm:pt>
    <dgm:pt modelId="{FFD9FFBA-2EAB-4647-B8CF-5A11051C3DB1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T4: Regulation</a:t>
          </a:r>
        </a:p>
      </dgm:t>
    </dgm:pt>
    <dgm:pt modelId="{9BDEC338-E3EC-4D62-BC4A-1F6DFBB5F858}" type="parTrans" cxnId="{D7BA6EC0-F98F-4FB5-A0CD-68D08F376CE5}">
      <dgm:prSet/>
      <dgm:spPr/>
      <dgm:t>
        <a:bodyPr/>
        <a:lstStyle/>
        <a:p>
          <a:endParaRPr lang="en-GB"/>
        </a:p>
      </dgm:t>
    </dgm:pt>
    <dgm:pt modelId="{B004F2CE-A481-41FC-84CF-AE5608A0538D}" type="sibTrans" cxnId="{D7BA6EC0-F98F-4FB5-A0CD-68D08F376CE5}">
      <dgm:prSet/>
      <dgm:spPr/>
      <dgm:t>
        <a:bodyPr/>
        <a:lstStyle/>
        <a:p>
          <a:endParaRPr lang="en-GB" noProof="0" dirty="0"/>
        </a:p>
      </dgm:t>
    </dgm:pt>
    <dgm:pt modelId="{B834CCA1-DECC-429F-90F7-B465375697BC}">
      <dgm:prSet phldrT="[Text]" phldr="0"/>
      <dgm:spPr/>
      <dgm:t>
        <a:bodyPr/>
        <a:lstStyle/>
        <a:p>
          <a:r>
            <a:rPr lang="en-GB" b="1" noProof="0" dirty="0"/>
            <a:t>T5</a:t>
          </a:r>
          <a:r>
            <a:rPr lang="en-GB" noProof="0" dirty="0"/>
            <a:t>: Resilience</a:t>
          </a:r>
        </a:p>
      </dgm:t>
    </dgm:pt>
    <dgm:pt modelId="{C9D1A498-4781-481A-B129-C5122389DA86}" type="parTrans" cxnId="{74540F63-8419-4F0C-8CA6-1D23383BF7E4}">
      <dgm:prSet/>
      <dgm:spPr/>
      <dgm:t>
        <a:bodyPr/>
        <a:lstStyle/>
        <a:p>
          <a:endParaRPr lang="en-GB"/>
        </a:p>
      </dgm:t>
    </dgm:pt>
    <dgm:pt modelId="{164DA323-E534-4D69-B9C4-F7EA8E0F879B}" type="sibTrans" cxnId="{74540F63-8419-4F0C-8CA6-1D23383BF7E4}">
      <dgm:prSet/>
      <dgm:spPr/>
      <dgm:t>
        <a:bodyPr/>
        <a:lstStyle/>
        <a:p>
          <a:endParaRPr lang="en-GB" noProof="0" dirty="0"/>
        </a:p>
      </dgm:t>
    </dgm:pt>
    <dgm:pt modelId="{0931849B-BF48-4610-AFEC-793743C0A858}">
      <dgm:prSet phldrT="[Text]" phldr="0"/>
      <dgm:spPr/>
      <dgm:t>
        <a:bodyPr/>
        <a:lstStyle/>
        <a:p>
          <a:r>
            <a:rPr lang="en-GB" b="1" noProof="0" dirty="0"/>
            <a:t>T6</a:t>
          </a:r>
          <a:r>
            <a:rPr lang="en-GB" noProof="0" dirty="0"/>
            <a:t>: Ethics and Society</a:t>
          </a:r>
        </a:p>
      </dgm:t>
    </dgm:pt>
    <dgm:pt modelId="{0827A841-1964-4FD4-93EE-94C07A78046A}" type="parTrans" cxnId="{BFAB6161-2BCE-4495-85AE-44BCFBB212F0}">
      <dgm:prSet/>
      <dgm:spPr/>
      <dgm:t>
        <a:bodyPr/>
        <a:lstStyle/>
        <a:p>
          <a:endParaRPr lang="en-GB"/>
        </a:p>
      </dgm:t>
    </dgm:pt>
    <dgm:pt modelId="{6858E84A-1EAC-4A0E-8D82-FADACD3E5F5D}" type="sibTrans" cxnId="{BFAB6161-2BCE-4495-85AE-44BCFBB212F0}">
      <dgm:prSet/>
      <dgm:spPr/>
      <dgm:t>
        <a:bodyPr/>
        <a:lstStyle/>
        <a:p>
          <a:endParaRPr lang="en-GB"/>
        </a:p>
      </dgm:t>
    </dgm:pt>
    <dgm:pt modelId="{35626D90-AFD8-4E1D-87A4-5FF3698F1282}" type="pres">
      <dgm:prSet presAssocID="{2D6AA59A-9D23-49C6-8603-8EB7AFE04744}" presName="Name0" presStyleCnt="0">
        <dgm:presLayoutVars>
          <dgm:dir/>
          <dgm:resizeHandles val="exact"/>
        </dgm:presLayoutVars>
      </dgm:prSet>
      <dgm:spPr/>
    </dgm:pt>
    <dgm:pt modelId="{C3CEEFB4-0092-4A12-A6D3-A031CDFC9DF0}" type="pres">
      <dgm:prSet presAssocID="{4B32101E-5EE5-46A3-B30B-C5C3AD13E337}" presName="node" presStyleLbl="node1" presStyleIdx="0" presStyleCnt="6">
        <dgm:presLayoutVars>
          <dgm:bulletEnabled val="1"/>
        </dgm:presLayoutVars>
      </dgm:prSet>
      <dgm:spPr>
        <a:xfrm>
          <a:off x="0" y="525280"/>
          <a:ext cx="1460588" cy="876353"/>
        </a:xfrm>
        <a:prstGeom prst="roundRect">
          <a:avLst>
            <a:gd name="adj" fmla="val 10000"/>
          </a:avLst>
        </a:prstGeom>
      </dgm:spPr>
    </dgm:pt>
    <dgm:pt modelId="{63EC72A1-8206-4DB5-BE51-F62978F909FC}" type="pres">
      <dgm:prSet presAssocID="{873C257B-F50A-4860-B3C5-5F63E46BD045}" presName="sibTrans" presStyleLbl="sibTrans2D1" presStyleIdx="0" presStyleCnt="5"/>
      <dgm:spPr/>
    </dgm:pt>
    <dgm:pt modelId="{16A50FFF-4E19-481A-BABB-6FBDCA484A2A}" type="pres">
      <dgm:prSet presAssocID="{873C257B-F50A-4860-B3C5-5F63E46BD045}" presName="connectorText" presStyleLbl="sibTrans2D1" presStyleIdx="0" presStyleCnt="5"/>
      <dgm:spPr/>
    </dgm:pt>
    <dgm:pt modelId="{9D9E7B62-3369-4E52-B01C-F12D9EF38198}" type="pres">
      <dgm:prSet presAssocID="{C711CB78-5913-4E7D-B25D-816635FCE88C}" presName="node" presStyleLbl="node1" presStyleIdx="1" presStyleCnt="6">
        <dgm:presLayoutVars>
          <dgm:bulletEnabled val="1"/>
        </dgm:presLayoutVars>
      </dgm:prSet>
      <dgm:spPr/>
    </dgm:pt>
    <dgm:pt modelId="{D3E0B0C3-1D90-4CF9-A271-AE73D8FCC75B}" type="pres">
      <dgm:prSet presAssocID="{C03A1F31-467F-4CDD-8829-3267DD62C216}" presName="sibTrans" presStyleLbl="sibTrans2D1" presStyleIdx="1" presStyleCnt="5"/>
      <dgm:spPr/>
    </dgm:pt>
    <dgm:pt modelId="{E33B3A75-BD2B-434F-A487-19842337DD49}" type="pres">
      <dgm:prSet presAssocID="{C03A1F31-467F-4CDD-8829-3267DD62C216}" presName="connectorText" presStyleLbl="sibTrans2D1" presStyleIdx="1" presStyleCnt="5"/>
      <dgm:spPr/>
    </dgm:pt>
    <dgm:pt modelId="{F7B5E05C-7346-498F-91CD-E756FA3C5C3F}" type="pres">
      <dgm:prSet presAssocID="{97D04601-E05F-4AC7-B57C-63701A8CA5B4}" presName="node" presStyleLbl="node1" presStyleIdx="2" presStyleCnt="6">
        <dgm:presLayoutVars>
          <dgm:bulletEnabled val="1"/>
        </dgm:presLayoutVars>
      </dgm:prSet>
      <dgm:spPr>
        <a:xfrm>
          <a:off x="4089648" y="484201"/>
          <a:ext cx="1460588" cy="958511"/>
        </a:xfrm>
        <a:prstGeom prst="roundRect">
          <a:avLst>
            <a:gd name="adj" fmla="val 10000"/>
          </a:avLst>
        </a:prstGeom>
      </dgm:spPr>
    </dgm:pt>
    <dgm:pt modelId="{0E6206F9-A469-400C-A015-D79F6BAC6605}" type="pres">
      <dgm:prSet presAssocID="{CA056C7E-78BD-4929-BE7A-84D7962A9CFF}" presName="sibTrans" presStyleLbl="sibTrans2D1" presStyleIdx="2" presStyleCnt="5"/>
      <dgm:spPr/>
    </dgm:pt>
    <dgm:pt modelId="{2888C02E-388A-470C-B946-D3CA5BDF98C0}" type="pres">
      <dgm:prSet presAssocID="{CA056C7E-78BD-4929-BE7A-84D7962A9CFF}" presName="connectorText" presStyleLbl="sibTrans2D1" presStyleIdx="2" presStyleCnt="5"/>
      <dgm:spPr/>
    </dgm:pt>
    <dgm:pt modelId="{DA13B0F7-7BE9-41E3-B1F8-975BBA5D5E3C}" type="pres">
      <dgm:prSet presAssocID="{FFD9FFBA-2EAB-4647-B8CF-5A11051C3DB1}" presName="node" presStyleLbl="node1" presStyleIdx="3" presStyleCnt="6">
        <dgm:presLayoutVars>
          <dgm:bulletEnabled val="1"/>
        </dgm:presLayoutVars>
      </dgm:prSet>
      <dgm:spPr>
        <a:xfrm>
          <a:off x="6134473" y="484201"/>
          <a:ext cx="1460588" cy="958511"/>
        </a:xfrm>
        <a:prstGeom prst="roundRect">
          <a:avLst>
            <a:gd name="adj" fmla="val 10000"/>
          </a:avLst>
        </a:prstGeom>
      </dgm:spPr>
    </dgm:pt>
    <dgm:pt modelId="{6869DE5C-EB73-426A-87FB-806A6BD93E10}" type="pres">
      <dgm:prSet presAssocID="{B004F2CE-A481-41FC-84CF-AE5608A0538D}" presName="sibTrans" presStyleLbl="sibTrans2D1" presStyleIdx="3" presStyleCnt="5"/>
      <dgm:spPr/>
    </dgm:pt>
    <dgm:pt modelId="{6ADCC1F8-8941-46AB-8D79-24478ED18AD9}" type="pres">
      <dgm:prSet presAssocID="{B004F2CE-A481-41FC-84CF-AE5608A0538D}" presName="connectorText" presStyleLbl="sibTrans2D1" presStyleIdx="3" presStyleCnt="5"/>
      <dgm:spPr/>
    </dgm:pt>
    <dgm:pt modelId="{E70D9083-7C05-400A-870E-E6760D2DD4DB}" type="pres">
      <dgm:prSet presAssocID="{B834CCA1-DECC-429F-90F7-B465375697BC}" presName="node" presStyleLbl="node1" presStyleIdx="4" presStyleCnt="6">
        <dgm:presLayoutVars>
          <dgm:bulletEnabled val="1"/>
        </dgm:presLayoutVars>
      </dgm:prSet>
      <dgm:spPr/>
    </dgm:pt>
    <dgm:pt modelId="{BA89B05D-FD40-486E-8447-403E6375AF89}" type="pres">
      <dgm:prSet presAssocID="{164DA323-E534-4D69-B9C4-F7EA8E0F879B}" presName="sibTrans" presStyleLbl="sibTrans2D1" presStyleIdx="4" presStyleCnt="5"/>
      <dgm:spPr/>
    </dgm:pt>
    <dgm:pt modelId="{FFAD214F-4EBE-4E08-9DA4-36175E2A0068}" type="pres">
      <dgm:prSet presAssocID="{164DA323-E534-4D69-B9C4-F7EA8E0F879B}" presName="connectorText" presStyleLbl="sibTrans2D1" presStyleIdx="4" presStyleCnt="5"/>
      <dgm:spPr/>
    </dgm:pt>
    <dgm:pt modelId="{965DC30C-62B6-4373-8654-8B516C4925A2}" type="pres">
      <dgm:prSet presAssocID="{0931849B-BF48-4610-AFEC-793743C0A858}" presName="node" presStyleLbl="node1" presStyleIdx="5" presStyleCnt="6">
        <dgm:presLayoutVars>
          <dgm:bulletEnabled val="1"/>
        </dgm:presLayoutVars>
      </dgm:prSet>
      <dgm:spPr/>
    </dgm:pt>
  </dgm:ptLst>
  <dgm:cxnLst>
    <dgm:cxn modelId="{1180FF17-1294-4BF1-A50A-DAE6556E49EA}" type="presOf" srcId="{873C257B-F50A-4860-B3C5-5F63E46BD045}" destId="{63EC72A1-8206-4DB5-BE51-F62978F909FC}" srcOrd="0" destOrd="0" presId="urn:microsoft.com/office/officeart/2005/8/layout/process1"/>
    <dgm:cxn modelId="{BC52591E-EBA6-4665-A629-B7FCBFCF7E27}" type="presOf" srcId="{4B32101E-5EE5-46A3-B30B-C5C3AD13E337}" destId="{C3CEEFB4-0092-4A12-A6D3-A031CDFC9DF0}" srcOrd="0" destOrd="0" presId="urn:microsoft.com/office/officeart/2005/8/layout/process1"/>
    <dgm:cxn modelId="{2F463438-6ED1-4F34-813C-076993F4BC9B}" type="presOf" srcId="{97D04601-E05F-4AC7-B57C-63701A8CA5B4}" destId="{F7B5E05C-7346-498F-91CD-E756FA3C5C3F}" srcOrd="0" destOrd="0" presId="urn:microsoft.com/office/officeart/2005/8/layout/process1"/>
    <dgm:cxn modelId="{DF8DDA60-03C9-4931-8C3C-3916ADB11EBE}" type="presOf" srcId="{164DA323-E534-4D69-B9C4-F7EA8E0F879B}" destId="{FFAD214F-4EBE-4E08-9DA4-36175E2A0068}" srcOrd="1" destOrd="0" presId="urn:microsoft.com/office/officeart/2005/8/layout/process1"/>
    <dgm:cxn modelId="{BFAB6161-2BCE-4495-85AE-44BCFBB212F0}" srcId="{2D6AA59A-9D23-49C6-8603-8EB7AFE04744}" destId="{0931849B-BF48-4610-AFEC-793743C0A858}" srcOrd="5" destOrd="0" parTransId="{0827A841-1964-4FD4-93EE-94C07A78046A}" sibTransId="{6858E84A-1EAC-4A0E-8D82-FADACD3E5F5D}"/>
    <dgm:cxn modelId="{74540F63-8419-4F0C-8CA6-1D23383BF7E4}" srcId="{2D6AA59A-9D23-49C6-8603-8EB7AFE04744}" destId="{B834CCA1-DECC-429F-90F7-B465375697BC}" srcOrd="4" destOrd="0" parTransId="{C9D1A498-4781-481A-B129-C5122389DA86}" sibTransId="{164DA323-E534-4D69-B9C4-F7EA8E0F879B}"/>
    <dgm:cxn modelId="{B043C166-D567-41B6-894E-2B070812F7CF}" type="presOf" srcId="{C03A1F31-467F-4CDD-8829-3267DD62C216}" destId="{D3E0B0C3-1D90-4CF9-A271-AE73D8FCC75B}" srcOrd="0" destOrd="0" presId="urn:microsoft.com/office/officeart/2005/8/layout/process1"/>
    <dgm:cxn modelId="{2F0EB776-2E24-49D6-9B97-3C75587877CC}" type="presOf" srcId="{B834CCA1-DECC-429F-90F7-B465375697BC}" destId="{E70D9083-7C05-400A-870E-E6760D2DD4DB}" srcOrd="0" destOrd="0" presId="urn:microsoft.com/office/officeart/2005/8/layout/process1"/>
    <dgm:cxn modelId="{4E9E0F8B-89B4-4D5B-A7ED-184D5E94B3C3}" srcId="{2D6AA59A-9D23-49C6-8603-8EB7AFE04744}" destId="{C711CB78-5913-4E7D-B25D-816635FCE88C}" srcOrd="1" destOrd="0" parTransId="{4C644540-B7A8-46BB-A953-EF40CE276BCB}" sibTransId="{C03A1F31-467F-4CDD-8829-3267DD62C216}"/>
    <dgm:cxn modelId="{2068609E-E425-42D5-B95B-47131C5929E9}" type="presOf" srcId="{B004F2CE-A481-41FC-84CF-AE5608A0538D}" destId="{6ADCC1F8-8941-46AB-8D79-24478ED18AD9}" srcOrd="1" destOrd="0" presId="urn:microsoft.com/office/officeart/2005/8/layout/process1"/>
    <dgm:cxn modelId="{960F4EA3-ECF7-4557-A7E8-5738BE938931}" type="presOf" srcId="{C03A1F31-467F-4CDD-8829-3267DD62C216}" destId="{E33B3A75-BD2B-434F-A487-19842337DD49}" srcOrd="1" destOrd="0" presId="urn:microsoft.com/office/officeart/2005/8/layout/process1"/>
    <dgm:cxn modelId="{D6AC71A4-56BA-4771-A967-893298CD1AF1}" type="presOf" srcId="{B004F2CE-A481-41FC-84CF-AE5608A0538D}" destId="{6869DE5C-EB73-426A-87FB-806A6BD93E10}" srcOrd="0" destOrd="0" presId="urn:microsoft.com/office/officeart/2005/8/layout/process1"/>
    <dgm:cxn modelId="{4F71D7A9-859C-4430-8919-B344175C92FC}" type="presOf" srcId="{0931849B-BF48-4610-AFEC-793743C0A858}" destId="{965DC30C-62B6-4373-8654-8B516C4925A2}" srcOrd="0" destOrd="0" presId="urn:microsoft.com/office/officeart/2005/8/layout/process1"/>
    <dgm:cxn modelId="{A78A34BC-61F0-48D7-AD98-FB478250984F}" type="presOf" srcId="{FFD9FFBA-2EAB-4647-B8CF-5A11051C3DB1}" destId="{DA13B0F7-7BE9-41E3-B1F8-975BBA5D5E3C}" srcOrd="0" destOrd="0" presId="urn:microsoft.com/office/officeart/2005/8/layout/process1"/>
    <dgm:cxn modelId="{D7BA6EC0-F98F-4FB5-A0CD-68D08F376CE5}" srcId="{2D6AA59A-9D23-49C6-8603-8EB7AFE04744}" destId="{FFD9FFBA-2EAB-4647-B8CF-5A11051C3DB1}" srcOrd="3" destOrd="0" parTransId="{9BDEC338-E3EC-4D62-BC4A-1F6DFBB5F858}" sibTransId="{B004F2CE-A481-41FC-84CF-AE5608A0538D}"/>
    <dgm:cxn modelId="{36CB57C3-4E95-4AF3-A8D9-8C656B20B3AC}" type="presOf" srcId="{873C257B-F50A-4860-B3C5-5F63E46BD045}" destId="{16A50FFF-4E19-481A-BABB-6FBDCA484A2A}" srcOrd="1" destOrd="0" presId="urn:microsoft.com/office/officeart/2005/8/layout/process1"/>
    <dgm:cxn modelId="{CEB902CB-2576-4E66-99DE-A228712FDE4D}" srcId="{2D6AA59A-9D23-49C6-8603-8EB7AFE04744}" destId="{97D04601-E05F-4AC7-B57C-63701A8CA5B4}" srcOrd="2" destOrd="0" parTransId="{D51FDC63-879A-4B49-A707-26778D4018CF}" sibTransId="{CA056C7E-78BD-4929-BE7A-84D7962A9CFF}"/>
    <dgm:cxn modelId="{D112A9D0-BD93-4CC4-8C0B-2E2D0279C2EB}" type="presOf" srcId="{C711CB78-5913-4E7D-B25D-816635FCE88C}" destId="{9D9E7B62-3369-4E52-B01C-F12D9EF38198}" srcOrd="0" destOrd="0" presId="urn:microsoft.com/office/officeart/2005/8/layout/process1"/>
    <dgm:cxn modelId="{363517D1-AB29-4F38-BD03-9F2260691D70}" type="presOf" srcId="{164DA323-E534-4D69-B9C4-F7EA8E0F879B}" destId="{BA89B05D-FD40-486E-8447-403E6375AF89}" srcOrd="0" destOrd="0" presId="urn:microsoft.com/office/officeart/2005/8/layout/process1"/>
    <dgm:cxn modelId="{64FFEDD3-D245-4D07-B848-340067071C21}" type="presOf" srcId="{2D6AA59A-9D23-49C6-8603-8EB7AFE04744}" destId="{35626D90-AFD8-4E1D-87A4-5FF3698F1282}" srcOrd="0" destOrd="0" presId="urn:microsoft.com/office/officeart/2005/8/layout/process1"/>
    <dgm:cxn modelId="{6E6C4EDA-30F8-45B9-8BA0-7147652DB380}" srcId="{2D6AA59A-9D23-49C6-8603-8EB7AFE04744}" destId="{4B32101E-5EE5-46A3-B30B-C5C3AD13E337}" srcOrd="0" destOrd="0" parTransId="{83D591FA-4603-4ED5-A9A0-1913936D0C0A}" sibTransId="{873C257B-F50A-4860-B3C5-5F63E46BD045}"/>
    <dgm:cxn modelId="{095874E1-FBC9-435C-8959-F24477F28440}" type="presOf" srcId="{CA056C7E-78BD-4929-BE7A-84D7962A9CFF}" destId="{2888C02E-388A-470C-B946-D3CA5BDF98C0}" srcOrd="1" destOrd="0" presId="urn:microsoft.com/office/officeart/2005/8/layout/process1"/>
    <dgm:cxn modelId="{927242E4-8F37-4933-BE2F-10967220DB87}" type="presOf" srcId="{CA056C7E-78BD-4929-BE7A-84D7962A9CFF}" destId="{0E6206F9-A469-400C-A015-D79F6BAC6605}" srcOrd="0" destOrd="0" presId="urn:microsoft.com/office/officeart/2005/8/layout/process1"/>
    <dgm:cxn modelId="{5D8FF24A-C3AC-4E45-B935-373D75D6DE29}" type="presParOf" srcId="{35626D90-AFD8-4E1D-87A4-5FF3698F1282}" destId="{C3CEEFB4-0092-4A12-A6D3-A031CDFC9DF0}" srcOrd="0" destOrd="0" presId="urn:microsoft.com/office/officeart/2005/8/layout/process1"/>
    <dgm:cxn modelId="{27961F08-BF3F-44C7-880A-797A6537B3CF}" type="presParOf" srcId="{35626D90-AFD8-4E1D-87A4-5FF3698F1282}" destId="{63EC72A1-8206-4DB5-BE51-F62978F909FC}" srcOrd="1" destOrd="0" presId="urn:microsoft.com/office/officeart/2005/8/layout/process1"/>
    <dgm:cxn modelId="{92F99277-5519-41A1-A8A5-8260850EA86C}" type="presParOf" srcId="{63EC72A1-8206-4DB5-BE51-F62978F909FC}" destId="{16A50FFF-4E19-481A-BABB-6FBDCA484A2A}" srcOrd="0" destOrd="0" presId="urn:microsoft.com/office/officeart/2005/8/layout/process1"/>
    <dgm:cxn modelId="{EB8304F0-E9C6-422A-A9F7-573CD4E3EB0D}" type="presParOf" srcId="{35626D90-AFD8-4E1D-87A4-5FF3698F1282}" destId="{9D9E7B62-3369-4E52-B01C-F12D9EF38198}" srcOrd="2" destOrd="0" presId="urn:microsoft.com/office/officeart/2005/8/layout/process1"/>
    <dgm:cxn modelId="{3AD6BC80-5E07-4338-8FFE-DC2DB1414920}" type="presParOf" srcId="{35626D90-AFD8-4E1D-87A4-5FF3698F1282}" destId="{D3E0B0C3-1D90-4CF9-A271-AE73D8FCC75B}" srcOrd="3" destOrd="0" presId="urn:microsoft.com/office/officeart/2005/8/layout/process1"/>
    <dgm:cxn modelId="{E7D193D8-A720-4418-9E4D-49DA13BD66AC}" type="presParOf" srcId="{D3E0B0C3-1D90-4CF9-A271-AE73D8FCC75B}" destId="{E33B3A75-BD2B-434F-A487-19842337DD49}" srcOrd="0" destOrd="0" presId="urn:microsoft.com/office/officeart/2005/8/layout/process1"/>
    <dgm:cxn modelId="{A117BF7F-F01C-4574-B264-54FD6ECEAFF3}" type="presParOf" srcId="{35626D90-AFD8-4E1D-87A4-5FF3698F1282}" destId="{F7B5E05C-7346-498F-91CD-E756FA3C5C3F}" srcOrd="4" destOrd="0" presId="urn:microsoft.com/office/officeart/2005/8/layout/process1"/>
    <dgm:cxn modelId="{FDBBA5A3-7A12-4054-B7E0-B4953CF50FE5}" type="presParOf" srcId="{35626D90-AFD8-4E1D-87A4-5FF3698F1282}" destId="{0E6206F9-A469-400C-A015-D79F6BAC6605}" srcOrd="5" destOrd="0" presId="urn:microsoft.com/office/officeart/2005/8/layout/process1"/>
    <dgm:cxn modelId="{3ED8D3F9-5D87-4EFA-A248-976E86C75AAB}" type="presParOf" srcId="{0E6206F9-A469-400C-A015-D79F6BAC6605}" destId="{2888C02E-388A-470C-B946-D3CA5BDF98C0}" srcOrd="0" destOrd="0" presId="urn:microsoft.com/office/officeart/2005/8/layout/process1"/>
    <dgm:cxn modelId="{4652B84A-0FA2-4037-B324-8329C4EA3C18}" type="presParOf" srcId="{35626D90-AFD8-4E1D-87A4-5FF3698F1282}" destId="{DA13B0F7-7BE9-41E3-B1F8-975BBA5D5E3C}" srcOrd="6" destOrd="0" presId="urn:microsoft.com/office/officeart/2005/8/layout/process1"/>
    <dgm:cxn modelId="{5A0C331F-B9E1-4A91-9309-EF9E2DD999E6}" type="presParOf" srcId="{35626D90-AFD8-4E1D-87A4-5FF3698F1282}" destId="{6869DE5C-EB73-426A-87FB-806A6BD93E10}" srcOrd="7" destOrd="0" presId="urn:microsoft.com/office/officeart/2005/8/layout/process1"/>
    <dgm:cxn modelId="{AA55F5E3-1EF8-4C18-9492-BAD9EF81F04B}" type="presParOf" srcId="{6869DE5C-EB73-426A-87FB-806A6BD93E10}" destId="{6ADCC1F8-8941-46AB-8D79-24478ED18AD9}" srcOrd="0" destOrd="0" presId="urn:microsoft.com/office/officeart/2005/8/layout/process1"/>
    <dgm:cxn modelId="{3CFB5C3F-AA17-4FE8-9840-A40C96AE0B03}" type="presParOf" srcId="{35626D90-AFD8-4E1D-87A4-5FF3698F1282}" destId="{E70D9083-7C05-400A-870E-E6760D2DD4DB}" srcOrd="8" destOrd="0" presId="urn:microsoft.com/office/officeart/2005/8/layout/process1"/>
    <dgm:cxn modelId="{1A587AB5-2AE4-4B34-95F3-F6598F9A1FA5}" type="presParOf" srcId="{35626D90-AFD8-4E1D-87A4-5FF3698F1282}" destId="{BA89B05D-FD40-486E-8447-403E6375AF89}" srcOrd="9" destOrd="0" presId="urn:microsoft.com/office/officeart/2005/8/layout/process1"/>
    <dgm:cxn modelId="{FDB28B4E-3DB8-487E-9B46-820DCC7B7737}" type="presParOf" srcId="{BA89B05D-FD40-486E-8447-403E6375AF89}" destId="{FFAD214F-4EBE-4E08-9DA4-36175E2A0068}" srcOrd="0" destOrd="0" presId="urn:microsoft.com/office/officeart/2005/8/layout/process1"/>
    <dgm:cxn modelId="{49622F4C-C2FE-4202-A185-AD4D7BAA2E7E}" type="presParOf" srcId="{35626D90-AFD8-4E1D-87A4-5FF3698F1282}" destId="{965DC30C-62B6-4373-8654-8B516C4925A2}" srcOrd="10" destOrd="0" presId="urn:microsoft.com/office/officeart/2005/8/layout/process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6468-1848-4422-BA88-41C43DDB0DB4}">
      <dsp:nvSpPr>
        <dsp:cNvPr id="0" name=""/>
        <dsp:cNvSpPr/>
      </dsp:nvSpPr>
      <dsp:spPr>
        <a:xfrm>
          <a:off x="2597016" y="0"/>
          <a:ext cx="1731344" cy="1137960"/>
        </a:xfrm>
        <a:prstGeom prst="trapezoid">
          <a:avLst>
            <a:gd name="adj" fmla="val 760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Law / regulation</a:t>
          </a:r>
        </a:p>
      </dsp:txBody>
      <dsp:txXfrm>
        <a:off x="2597016" y="0"/>
        <a:ext cx="1731344" cy="1137960"/>
      </dsp:txXfrm>
    </dsp:sp>
    <dsp:sp modelId="{56480D28-03E2-4CB4-B16D-DE0BA1C71BB0}">
      <dsp:nvSpPr>
        <dsp:cNvPr id="0" name=""/>
        <dsp:cNvSpPr/>
      </dsp:nvSpPr>
      <dsp:spPr>
        <a:xfrm>
          <a:off x="1731344" y="1137960"/>
          <a:ext cx="3462688" cy="1137960"/>
        </a:xfrm>
        <a:prstGeom prst="trapezoid">
          <a:avLst>
            <a:gd name="adj" fmla="val 760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Standards &amp; guidelines</a:t>
          </a:r>
        </a:p>
      </dsp:txBody>
      <dsp:txXfrm>
        <a:off x="2337314" y="1137960"/>
        <a:ext cx="2250747" cy="1137960"/>
      </dsp:txXfrm>
    </dsp:sp>
    <dsp:sp modelId="{CAC6CB7E-2629-4C72-A3F7-03B9717A8EAB}">
      <dsp:nvSpPr>
        <dsp:cNvPr id="0" name=""/>
        <dsp:cNvSpPr/>
      </dsp:nvSpPr>
      <dsp:spPr>
        <a:xfrm>
          <a:off x="865672" y="2275920"/>
          <a:ext cx="5194032" cy="1137960"/>
        </a:xfrm>
        <a:prstGeom prst="trapezoid">
          <a:avLst>
            <a:gd name="adj" fmla="val 760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Policies &amp; procedures</a:t>
          </a:r>
        </a:p>
      </dsp:txBody>
      <dsp:txXfrm>
        <a:off x="1774627" y="2275920"/>
        <a:ext cx="3376121" cy="1137960"/>
      </dsp:txXfrm>
    </dsp:sp>
    <dsp:sp modelId="{CA667190-982C-41BF-9FC3-1A90D520F678}">
      <dsp:nvSpPr>
        <dsp:cNvPr id="0" name=""/>
        <dsp:cNvSpPr/>
      </dsp:nvSpPr>
      <dsp:spPr>
        <a:xfrm>
          <a:off x="0" y="3413880"/>
          <a:ext cx="6925377" cy="1137960"/>
        </a:xfrm>
        <a:prstGeom prst="trapezoid">
          <a:avLst>
            <a:gd name="adj" fmla="val 760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Operational controls</a:t>
          </a:r>
        </a:p>
      </dsp:txBody>
      <dsp:txXfrm>
        <a:off x="1211940" y="3413880"/>
        <a:ext cx="4501495" cy="1137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2488243" y="592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Identify</a:t>
          </a:r>
        </a:p>
      </dsp:txBody>
      <dsp:txXfrm>
        <a:off x="2508562" y="20911"/>
        <a:ext cx="1208115" cy="653113"/>
      </dsp:txXfrm>
    </dsp:sp>
    <dsp:sp modelId="{E663F531-7352-4367-A6AA-7B39EFE0F73C}">
      <dsp:nvSpPr>
        <dsp:cNvPr id="0" name=""/>
        <dsp:cNvSpPr/>
      </dsp:nvSpPr>
      <dsp:spPr>
        <a:xfrm rot="5400000">
          <a:off x="2982541" y="711688"/>
          <a:ext cx="260156" cy="312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3018964" y="737704"/>
        <a:ext cx="187312" cy="182109"/>
      </dsp:txXfrm>
    </dsp:sp>
    <dsp:sp modelId="{1ACABB4E-BDFC-48BF-8EE5-0967FF55C37E}">
      <dsp:nvSpPr>
        <dsp:cNvPr id="0" name=""/>
        <dsp:cNvSpPr/>
      </dsp:nvSpPr>
      <dsp:spPr>
        <a:xfrm>
          <a:off x="2488243" y="1041220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Protect</a:t>
          </a:r>
          <a:endParaRPr lang="en-GB" sz="1900" b="1" kern="1200" dirty="0"/>
        </a:p>
      </dsp:txBody>
      <dsp:txXfrm>
        <a:off x="2508562" y="1061539"/>
        <a:ext cx="1208115" cy="653113"/>
      </dsp:txXfrm>
    </dsp:sp>
    <dsp:sp modelId="{11208203-947B-4316-8594-A900D20D2395}">
      <dsp:nvSpPr>
        <dsp:cNvPr id="0" name=""/>
        <dsp:cNvSpPr/>
      </dsp:nvSpPr>
      <dsp:spPr>
        <a:xfrm rot="5400000">
          <a:off x="2982541" y="1752316"/>
          <a:ext cx="260156" cy="312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3018964" y="1778332"/>
        <a:ext cx="187312" cy="182109"/>
      </dsp:txXfrm>
    </dsp:sp>
    <dsp:sp modelId="{5DC8F710-583A-4A19-99CA-52B5E4D80A83}">
      <dsp:nvSpPr>
        <dsp:cNvPr id="0" name=""/>
        <dsp:cNvSpPr/>
      </dsp:nvSpPr>
      <dsp:spPr>
        <a:xfrm>
          <a:off x="2488243" y="2081848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Detect</a:t>
          </a:r>
          <a:endParaRPr lang="en-GB" sz="1900" b="1" kern="1200" dirty="0"/>
        </a:p>
      </dsp:txBody>
      <dsp:txXfrm>
        <a:off x="2508562" y="2102167"/>
        <a:ext cx="1208115" cy="653113"/>
      </dsp:txXfrm>
    </dsp:sp>
    <dsp:sp modelId="{5C2070DB-58DF-4616-89F2-F2725BA8042E}">
      <dsp:nvSpPr>
        <dsp:cNvPr id="0" name=""/>
        <dsp:cNvSpPr/>
      </dsp:nvSpPr>
      <dsp:spPr>
        <a:xfrm rot="5400000">
          <a:off x="2982541" y="2792944"/>
          <a:ext cx="260156" cy="312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3018964" y="2818960"/>
        <a:ext cx="187312" cy="182109"/>
      </dsp:txXfrm>
    </dsp:sp>
    <dsp:sp modelId="{25A45DEA-B136-45AD-B869-9822C1490F7E}">
      <dsp:nvSpPr>
        <dsp:cNvPr id="0" name=""/>
        <dsp:cNvSpPr/>
      </dsp:nvSpPr>
      <dsp:spPr>
        <a:xfrm>
          <a:off x="2488243" y="3122476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Respond</a:t>
          </a:r>
          <a:endParaRPr lang="en-GB" sz="1900" b="1" kern="1200" dirty="0"/>
        </a:p>
      </dsp:txBody>
      <dsp:txXfrm>
        <a:off x="2508562" y="3142795"/>
        <a:ext cx="1208115" cy="653113"/>
      </dsp:txXfrm>
    </dsp:sp>
    <dsp:sp modelId="{D01A064B-E3EA-440B-8D27-E1A6B87B1F6E}">
      <dsp:nvSpPr>
        <dsp:cNvPr id="0" name=""/>
        <dsp:cNvSpPr/>
      </dsp:nvSpPr>
      <dsp:spPr>
        <a:xfrm rot="5400000">
          <a:off x="2982541" y="3833572"/>
          <a:ext cx="260156" cy="312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3018964" y="3859588"/>
        <a:ext cx="187312" cy="182109"/>
      </dsp:txXfrm>
    </dsp:sp>
    <dsp:sp modelId="{39FA6996-5E93-44EB-9A5C-DA9CC10419CA}">
      <dsp:nvSpPr>
        <dsp:cNvPr id="0" name=""/>
        <dsp:cNvSpPr/>
      </dsp:nvSpPr>
      <dsp:spPr>
        <a:xfrm>
          <a:off x="2488243" y="4163104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Recover</a:t>
          </a:r>
        </a:p>
      </dsp:txBody>
      <dsp:txXfrm>
        <a:off x="2508562" y="4183423"/>
        <a:ext cx="1208115" cy="653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B0710-FF6E-4BC6-BD02-D98BD113A8D1}">
      <dsp:nvSpPr>
        <dsp:cNvPr id="0" name=""/>
        <dsp:cNvSpPr/>
      </dsp:nvSpPr>
      <dsp:spPr>
        <a:xfrm>
          <a:off x="1050023" y="304136"/>
          <a:ext cx="4106145" cy="4106145"/>
        </a:xfrm>
        <a:prstGeom prst="pie">
          <a:avLst>
            <a:gd name="adj1" fmla="val 162000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Plan</a:t>
          </a:r>
        </a:p>
      </dsp:txBody>
      <dsp:txXfrm>
        <a:off x="3229702" y="1155184"/>
        <a:ext cx="1515363" cy="1124301"/>
      </dsp:txXfrm>
    </dsp:sp>
    <dsp:sp modelId="{797F8AC0-29D1-444D-B014-59F9CC084390}">
      <dsp:nvSpPr>
        <dsp:cNvPr id="0" name=""/>
        <dsp:cNvSpPr/>
      </dsp:nvSpPr>
      <dsp:spPr>
        <a:xfrm>
          <a:off x="1050023" y="441986"/>
          <a:ext cx="4106145" cy="4106145"/>
        </a:xfrm>
        <a:prstGeom prst="pie">
          <a:avLst>
            <a:gd name="adj1" fmla="val 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Do</a:t>
          </a:r>
        </a:p>
      </dsp:txBody>
      <dsp:txXfrm>
        <a:off x="3229702" y="2572782"/>
        <a:ext cx="1515363" cy="1124301"/>
      </dsp:txXfrm>
    </dsp:sp>
    <dsp:sp modelId="{3ADD044C-6ACD-4A0C-8B1F-F8F3E943763C}">
      <dsp:nvSpPr>
        <dsp:cNvPr id="0" name=""/>
        <dsp:cNvSpPr/>
      </dsp:nvSpPr>
      <dsp:spPr>
        <a:xfrm>
          <a:off x="912174" y="441986"/>
          <a:ext cx="4106145" cy="4106145"/>
        </a:xfrm>
        <a:prstGeom prst="pie">
          <a:avLst>
            <a:gd name="adj1" fmla="val 5400000"/>
            <a:gd name="adj2" fmla="val 10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Check</a:t>
          </a:r>
          <a:endParaRPr lang="en-GB" sz="3400" kern="1200" dirty="0"/>
        </a:p>
      </dsp:txBody>
      <dsp:txXfrm>
        <a:off x="1323277" y="2572782"/>
        <a:ext cx="1515363" cy="1124301"/>
      </dsp:txXfrm>
    </dsp:sp>
    <dsp:sp modelId="{80980BB2-EC88-4021-8740-3B0FF8DAD3DC}">
      <dsp:nvSpPr>
        <dsp:cNvPr id="0" name=""/>
        <dsp:cNvSpPr/>
      </dsp:nvSpPr>
      <dsp:spPr>
        <a:xfrm>
          <a:off x="912174" y="304136"/>
          <a:ext cx="4106145" cy="4106145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Act</a:t>
          </a:r>
        </a:p>
      </dsp:txBody>
      <dsp:txXfrm>
        <a:off x="1323277" y="1155184"/>
        <a:ext cx="1515363" cy="1124301"/>
      </dsp:txXfrm>
    </dsp:sp>
    <dsp:sp modelId="{0858E670-99AF-4389-BE81-2616C5FCB0E1}">
      <dsp:nvSpPr>
        <dsp:cNvPr id="0" name=""/>
        <dsp:cNvSpPr/>
      </dsp:nvSpPr>
      <dsp:spPr>
        <a:xfrm>
          <a:off x="795833" y="49946"/>
          <a:ext cx="4614524" cy="461452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296C7-F185-4563-90FB-6D9327E7DF7F}">
      <dsp:nvSpPr>
        <dsp:cNvPr id="0" name=""/>
        <dsp:cNvSpPr/>
      </dsp:nvSpPr>
      <dsp:spPr>
        <a:xfrm>
          <a:off x="795833" y="187796"/>
          <a:ext cx="4614524" cy="461452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0BDBD-659C-4F1A-989D-069DAF63EEC6}">
      <dsp:nvSpPr>
        <dsp:cNvPr id="0" name=""/>
        <dsp:cNvSpPr/>
      </dsp:nvSpPr>
      <dsp:spPr>
        <a:xfrm>
          <a:off x="657984" y="187796"/>
          <a:ext cx="4614524" cy="461452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ECFD8-FFF1-47ED-A4F5-33A5DE7AB8D8}">
      <dsp:nvSpPr>
        <dsp:cNvPr id="0" name=""/>
        <dsp:cNvSpPr/>
      </dsp:nvSpPr>
      <dsp:spPr>
        <a:xfrm>
          <a:off x="657984" y="49946"/>
          <a:ext cx="4614524" cy="461452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EFB4-0092-4A12-A6D3-A031CDFC9DF0}">
      <dsp:nvSpPr>
        <dsp:cNvPr id="0" name=""/>
        <dsp:cNvSpPr/>
      </dsp:nvSpPr>
      <dsp:spPr>
        <a:xfrm>
          <a:off x="0" y="484201"/>
          <a:ext cx="1460588" cy="958511"/>
        </a:xfrm>
        <a:prstGeom prst="roundRect">
          <a:avLst>
            <a:gd name="adj" fmla="val 10000"/>
          </a:avLst>
        </a:prstGeom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Foundations</a:t>
          </a:r>
        </a:p>
      </dsp:txBody>
      <dsp:txXfrm>
        <a:off x="28074" y="512275"/>
        <a:ext cx="1404440" cy="902363"/>
      </dsp:txXfrm>
    </dsp:sp>
    <dsp:sp modelId="{63EC72A1-8206-4DB5-BE51-F62978F909FC}">
      <dsp:nvSpPr>
        <dsp:cNvPr id="0" name=""/>
        <dsp:cNvSpPr/>
      </dsp:nvSpPr>
      <dsp:spPr>
        <a:xfrm>
          <a:off x="1606647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1606647" y="854788"/>
        <a:ext cx="216751" cy="217336"/>
      </dsp:txXfrm>
    </dsp:sp>
    <dsp:sp modelId="{9D9E7B62-3369-4E52-B01C-F12D9EF38198}">
      <dsp:nvSpPr>
        <dsp:cNvPr id="0" name=""/>
        <dsp:cNvSpPr/>
      </dsp:nvSpPr>
      <dsp:spPr>
        <a:xfrm>
          <a:off x="2044824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T2</a:t>
          </a:r>
          <a:r>
            <a:rPr lang="en-GB" sz="1800" kern="1200" noProof="0" dirty="0"/>
            <a:t>: Threats &amp; Risks</a:t>
          </a:r>
        </a:p>
      </dsp:txBody>
      <dsp:txXfrm>
        <a:off x="2072898" y="512275"/>
        <a:ext cx="1404440" cy="902363"/>
      </dsp:txXfrm>
    </dsp:sp>
    <dsp:sp modelId="{D3E0B0C3-1D90-4CF9-A271-AE73D8FCC75B}">
      <dsp:nvSpPr>
        <dsp:cNvPr id="0" name=""/>
        <dsp:cNvSpPr/>
      </dsp:nvSpPr>
      <dsp:spPr>
        <a:xfrm>
          <a:off x="3651472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3651472" y="854788"/>
        <a:ext cx="216751" cy="217336"/>
      </dsp:txXfrm>
    </dsp:sp>
    <dsp:sp modelId="{F7B5E05C-7346-498F-91CD-E756FA3C5C3F}">
      <dsp:nvSpPr>
        <dsp:cNvPr id="0" name=""/>
        <dsp:cNvSpPr/>
      </dsp:nvSpPr>
      <dsp:spPr>
        <a:xfrm>
          <a:off x="4089648" y="484201"/>
          <a:ext cx="1460588" cy="958511"/>
        </a:xfrm>
        <a:prstGeom prst="roundRect">
          <a:avLst>
            <a:gd name="adj" fmla="val 10000"/>
          </a:avLst>
        </a:prstGeom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T3: Cascading</a:t>
          </a:r>
        </a:p>
      </dsp:txBody>
      <dsp:txXfrm>
        <a:off x="4117722" y="512275"/>
        <a:ext cx="1404440" cy="902363"/>
      </dsp:txXfrm>
    </dsp:sp>
    <dsp:sp modelId="{0E6206F9-A469-400C-A015-D79F6BAC6605}">
      <dsp:nvSpPr>
        <dsp:cNvPr id="0" name=""/>
        <dsp:cNvSpPr/>
      </dsp:nvSpPr>
      <dsp:spPr>
        <a:xfrm>
          <a:off x="5696296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5696296" y="854788"/>
        <a:ext cx="216751" cy="217336"/>
      </dsp:txXfrm>
    </dsp:sp>
    <dsp:sp modelId="{DA13B0F7-7BE9-41E3-B1F8-975BBA5D5E3C}">
      <dsp:nvSpPr>
        <dsp:cNvPr id="0" name=""/>
        <dsp:cNvSpPr/>
      </dsp:nvSpPr>
      <dsp:spPr>
        <a:xfrm>
          <a:off x="6134473" y="484201"/>
          <a:ext cx="1460588" cy="9585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T4: Regulation</a:t>
          </a:r>
        </a:p>
      </dsp:txBody>
      <dsp:txXfrm>
        <a:off x="6162547" y="512275"/>
        <a:ext cx="1404440" cy="902363"/>
      </dsp:txXfrm>
    </dsp:sp>
    <dsp:sp modelId="{6869DE5C-EB73-426A-87FB-806A6BD93E10}">
      <dsp:nvSpPr>
        <dsp:cNvPr id="0" name=""/>
        <dsp:cNvSpPr/>
      </dsp:nvSpPr>
      <dsp:spPr>
        <a:xfrm>
          <a:off x="7741121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7741121" y="854788"/>
        <a:ext cx="216751" cy="217336"/>
      </dsp:txXfrm>
    </dsp:sp>
    <dsp:sp modelId="{E70D9083-7C05-400A-870E-E6760D2DD4DB}">
      <dsp:nvSpPr>
        <dsp:cNvPr id="0" name=""/>
        <dsp:cNvSpPr/>
      </dsp:nvSpPr>
      <dsp:spPr>
        <a:xfrm>
          <a:off x="8179297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T5</a:t>
          </a:r>
          <a:r>
            <a:rPr lang="en-GB" sz="1800" kern="1200" noProof="0" dirty="0"/>
            <a:t>: Resilience</a:t>
          </a:r>
        </a:p>
      </dsp:txBody>
      <dsp:txXfrm>
        <a:off x="8207371" y="512275"/>
        <a:ext cx="1404440" cy="902363"/>
      </dsp:txXfrm>
    </dsp:sp>
    <dsp:sp modelId="{BA89B05D-FD40-486E-8447-403E6375AF89}">
      <dsp:nvSpPr>
        <dsp:cNvPr id="0" name=""/>
        <dsp:cNvSpPr/>
      </dsp:nvSpPr>
      <dsp:spPr>
        <a:xfrm>
          <a:off x="9785945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9785945" y="854788"/>
        <a:ext cx="216751" cy="217336"/>
      </dsp:txXfrm>
    </dsp:sp>
    <dsp:sp modelId="{965DC30C-62B6-4373-8654-8B516C4925A2}">
      <dsp:nvSpPr>
        <dsp:cNvPr id="0" name=""/>
        <dsp:cNvSpPr/>
      </dsp:nvSpPr>
      <dsp:spPr>
        <a:xfrm>
          <a:off x="10224122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T6</a:t>
          </a:r>
          <a:r>
            <a:rPr lang="en-GB" sz="1800" kern="1200" noProof="0" dirty="0"/>
            <a:t>: Ethics and Society</a:t>
          </a:r>
        </a:p>
      </dsp:txBody>
      <dsp:txXfrm>
        <a:off x="10252196" y="512275"/>
        <a:ext cx="1404440" cy="90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12/30/2025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C5F0-3C38-0316-0671-37E1DD437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98438-8FD9-FD4C-9524-0053CC887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F7F552-FE89-3A2A-1ABC-B65CBC5D5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Auditable evidence: policies, logs, training records, incident drills.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BAE29-693C-4909-88E8-C9E675E49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4127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6937B-1A87-DB3D-3556-F66290819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B06C8-A8CF-3693-E76A-4DECD655D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F861E-B3BF-F139-F046-D480B68C6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Topic 5: resilience is explicitly built 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6B166-CC6C-FAA4-3EFE-04AB9C445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55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4DCBC-2A52-388D-894B-6B0B8D338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F9D06-F3A1-9B58-2565-C2A445A10E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4C530-BB13-04DC-E3ED-E4009B005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Topic 5: resilience is explicitly built 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3D347-57A0-81C0-4426-AAD661A55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3169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EBCE-52EE-793A-4B6C-49B796CE5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2C203-A7F9-98D1-63C9-C0F0730D6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F2FFA-5C26-D55E-8641-E1BF6BE7C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ISO is popular in audits: it structures accountability.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88A9E-F955-FFCE-E16E-E7795EC12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70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0F06A-5492-274E-04C8-250D983D8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BD0CB7-69B2-6D28-AE77-5984A6FFF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4D768-1862-912C-38AB-736516D4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ISO is popular in audits: it structures accountability.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9231E-DF1D-B768-B752-F9C29BF61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2837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2D1AE-8099-CC53-02D8-79220FA21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E2369E-E3E9-1ACD-F612-CEF9859C3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06517B-A0EA-1E8A-3A19-ACEAE6508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Position ENISA/ETSI as “interpretation and implementation scaffolding” in EU contexts.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649D5-7AD0-406E-5E84-9B1636BE3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2235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2E158-65CF-009F-886C-1F40D3681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64FAA-EA92-84B8-EFB8-812F9EED9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96E7B-7CAE-8212-4E3A-91A7EC58F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These categories map to nearly any standard.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380C8-24EA-633D-2159-D6946F39C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287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D530E-795A-118E-6F1E-C77B02962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3DCDF5-89B4-FA84-CD14-11DEB922C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65F6D1-129B-729A-408C-243D2D1DA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Explain why “same policy everywhere” fails.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1E5D9-B88A-2BF9-C8FA-20D81A3ABD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9370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DF3D0-715A-10F0-5AAC-A6C1A0CEA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955E9-5E5A-8107-DB12-7B784B004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89059-74EA-33ED-FA41-699F82CE4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Supply chain is where trust collapses fast; governance is preventative.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ACCAC-9777-5E59-6025-FCA76D5EA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8003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BC74B-C95E-23EE-5881-6EE4B9752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ECD89-3662-1B9E-553A-842A081FA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3EF69-159F-D56A-8F70-14564EDDE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Keep it general; laws vary. The idea is readiness.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C411C-C6E1-50CD-EA6E-BBCDB95D2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573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1D72F-4701-0289-6775-E73881DA6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BA2A9-C504-F548-D42D-BAE740B28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63AD95-35D7-F6EB-A123-455AFDA80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Share real-world pattern: the plan exists, but nobody can execute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113AD-2D7D-CA1B-5071-B4ADB21BF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0484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3BBBC-27A8-53C6-D6A2-7A90E5FCE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67A018-E75A-D176-1D39-6760979A9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19EF4-49BB-CDC9-D94A-46414761A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Train the skill: interpret text → implement controls.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3E2D5-09C9-32D0-C089-6C5ED9B13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5119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715CE-1BBB-7416-AA42-76E7346EF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CB8AD-0917-B226-789D-2373088CE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73141-F453-7293-DBE8-50E60A072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Train the skill: interpret text → implement controls.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B7681-92AF-9EA3-9610-5D3B149A8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9001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15702-7517-8961-BB1B-D60F8913A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1EA30-F550-4592-E60A-813C40CDB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FDE18-5E99-A98F-9DF5-B87460C09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Clear ownership prevents “everyone thought someone else did it”.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74086-046B-5137-3BE2-DC248133F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2535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E7E5F-0FAF-8DA5-E63E-D78D79C91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B1094-B85C-4B12-8A3E-224F37AA4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3F6DE-B9C0-BD98-9306-26AAFCDCD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Governance without metrics becomes storytelling.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B712-EACE-6512-2793-EBD3A9700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957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6B591-B416-73E6-8F6B-3F6613B54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7F27F-C523-F7E8-86E3-86F0BBCE8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2BE14-2594-7082-DE87-7604EDE8D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Close the loop across topics.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86FCC-E903-709D-B181-5F2B9EFFF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039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Standards are tools for governance; they don’t replace engineering judgement.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Emphasise “translate requirements into controls”.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7958F-F05F-E113-9A59-401BC7DC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8DE164-0B4E-6F8B-E574-33902F0E2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7FE682-E736-AE0E-6BC2-66EC8590B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Regulation addresses externalities (impacts beyond one operator).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D9E6B-8480-AB29-AE2E-CDC856B7A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752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80B6C-9AD8-7A91-738D-E8AB6643D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4151B-65B9-32F4-D4A5-FB33F55C26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405DED-8423-BBAB-F5FF-18DB1D375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“voluntary” standards become mandatory when referenced in law/contracts.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1C40A-469B-0F5A-536E-F4EA193B3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19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CB84A-8EA0-7EAC-E43E-DAAFBD69D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9A879-0EDE-0B55-0A66-B7504F228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3E821-85CC-7E71-5702-94CAC4F0F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“voluntary” standards become mandatory when referenced in law/contracts.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5719-1004-2297-977F-5D5695D0C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586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D36DF-EE5B-D74B-0602-ED8C5DF31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4C9B6-3F82-8D96-7055-C30CADC69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D1F070-F804-E07D-AAD6-4BC918A50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These themes recur across frameworks; don’t memorise names—learn patterns.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8D073-81F7-A1AD-E774-C284FEAC9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3777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2DC5A-8423-2DB2-43CC-9ED2973D4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A8F6E-128D-E4C0-BB3E-128EB87957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56D7B-7108-56A7-A000-7E7576309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219BC-9DA6-6D7A-4560-1BA993C95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398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Critical Energy Infrastructure Security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8879-AF15-C7D0-6A6D-3BCD823ED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E670170-6AEC-288E-1A24-DFE543A33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Main topics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1AD12F2-1F84-9955-CB68-33594B81E6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72CC7E-8831-D50E-EAD2-50CBFC965C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Overview of regulatory frameworks and standards (e.g., NIST, ISO, ENISA, ETSI guidelines)</a:t>
            </a:r>
          </a:p>
          <a:p>
            <a:r>
              <a:rPr lang="en-US" sz="2000" noProof="0" dirty="0"/>
              <a:t>Compliance requirements for critical infrastructure security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EA256D-2AF8-58AF-0F89-7031A4CD7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5C9FDA-F551-EC44-A568-C0C76CBE8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5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BA6F6-29A2-BCC1-6CA2-380A9F234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908CBC-7511-9E92-6154-E3AD6467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Risk-based compliance </a:t>
            </a:r>
            <a:br>
              <a:rPr lang="en-GB" sz="3200" dirty="0"/>
            </a:br>
            <a:r>
              <a:rPr lang="en-GB" sz="3200" dirty="0"/>
              <a:t>(key idea)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4D72BB7-1A60-0795-F11A-2572AB9C07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982E08-87C7-8B63-F38C-55FB5531E2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Regulation often asks “do you manage risk?” not “do you have tool X”</a:t>
            </a:r>
          </a:p>
          <a:p>
            <a:r>
              <a:rPr lang="en-US" sz="2000" noProof="0" dirty="0"/>
              <a:t>Evidence: processes, audits, records, metrics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AA69EA-5752-1756-C35C-14DDC1F04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D5C289-FF04-066F-CD1B-72C09235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7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3C209-E797-39B0-E304-9389996A6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4FA6C0B-E920-509E-0C09-265BEA55C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NIST-style structure (conceptual)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572F61A-874F-4C8A-E7A2-6A1493C14D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FBB0A7C-8179-CB5B-FE38-A97189DB81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Identify / Protect / Detect / Respond / Recover</a:t>
            </a:r>
          </a:p>
          <a:p>
            <a:r>
              <a:rPr lang="en-US" sz="2000" noProof="0" dirty="0"/>
              <a:t>Easy mapping to operational security lifecycle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845C8F-5083-1A35-BA28-6E4A80E8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C481467-6854-D990-BE26-C87990FFC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80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2FDFE-F4EC-6631-C134-03364791D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FAFA28F-A357-117F-4D46-D3CFA5755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2016"/>
            <a:ext cx="6096000" cy="837985"/>
          </a:xfrm>
        </p:spPr>
        <p:txBody>
          <a:bodyPr>
            <a:normAutofit/>
          </a:bodyPr>
          <a:lstStyle/>
          <a:p>
            <a:r>
              <a:rPr lang="en-GB" sz="3200" dirty="0"/>
              <a:t>Operational Security Lifecycle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68BC6FC-AF90-7B4D-78DC-1FB2D52F88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397EEF-1E63-04C1-116C-0CD9371D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E62ED8-C54D-6144-5CBE-84DFE16E5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BCC1F2-5732-A120-B296-A96A5C901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846779"/>
              </p:ext>
            </p:extLst>
          </p:nvPr>
        </p:nvGraphicFramePr>
        <p:xfrm>
          <a:off x="5657191" y="1539239"/>
          <a:ext cx="6225240" cy="485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5470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24297-0B2E-E05D-36C8-A61F5ECD2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BD4B989-18FB-04F4-C351-3C1B8F0C7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ISO-style structure (conceptual)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0EC132E-D27B-9E1C-ED4F-4B44AA2B5C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CA5E546-A609-C7C5-1621-01322FAB04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Management system approach (ISMS)</a:t>
            </a:r>
          </a:p>
          <a:p>
            <a:r>
              <a:rPr lang="en-US" sz="2000" noProof="0" dirty="0"/>
              <a:t>Governance + continuous improvement (Plan–Do–Check–Act)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C2E809-37D6-9ED9-FB28-AA2634C5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AD41D5-E7FF-67FB-3D46-2B02C380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4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BDDD7-62FB-C3DD-35D3-EE7286511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41C0CA2-06FD-77DE-AF81-0299333CC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-316244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Continuous Improvement (PDCA)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8A95E67-3ADD-D754-7389-0B9E8EE6FF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365475-7ADB-5D1B-280E-8903732BC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7050AFE-AADC-915B-5475-4D145C192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42C7613-9290-1D7F-96FC-8CF18D272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877726"/>
              </p:ext>
            </p:extLst>
          </p:nvPr>
        </p:nvGraphicFramePr>
        <p:xfrm>
          <a:off x="5840730" y="1597306"/>
          <a:ext cx="6104343" cy="488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817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A794F-9C68-CC5F-A1FB-388A3E03E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F0B883D-E7BE-E02A-1035-D69B551D4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ENISA/ETSI role (conceptual)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0DCC866-746F-53DF-C4D8-42DB4AC5FE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56C306-F2B5-14AF-3E54-01E64C4A4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b="1" noProof="0" dirty="0"/>
              <a:t>ENISA</a:t>
            </a:r>
            <a:r>
              <a:rPr lang="en-US" sz="2000" noProof="0" dirty="0"/>
              <a:t>: EU cybersecurity guidance, good practices, sector views</a:t>
            </a:r>
          </a:p>
          <a:p>
            <a:r>
              <a:rPr lang="en-US" sz="2000" b="1" noProof="0" dirty="0"/>
              <a:t>ETSI</a:t>
            </a:r>
            <a:r>
              <a:rPr lang="en-US" sz="2000" noProof="0" dirty="0"/>
              <a:t>: technical specs for telecom/digital infrastructure elements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920E4F-B8A2-39B5-F05E-80A4BF26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138451-C6B0-3FBE-4E29-B3472927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83646-4115-3959-C022-8EA687F8E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05092FA-905D-59D1-706E-B6388607A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Control categories you must cover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57AC1A9-F251-368D-C722-8665D0DEA9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48147B-630D-61F6-B7C9-5413BB830E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Asset management</a:t>
            </a:r>
          </a:p>
          <a:p>
            <a:r>
              <a:rPr lang="en-US" sz="2000" noProof="0" dirty="0"/>
              <a:t>Access control</a:t>
            </a:r>
          </a:p>
          <a:p>
            <a:r>
              <a:rPr lang="en-US" sz="2000" noProof="0" dirty="0"/>
              <a:t>Network segmentation &amp; boundaries</a:t>
            </a:r>
          </a:p>
          <a:p>
            <a:r>
              <a:rPr lang="en-US" sz="2000" noProof="0" dirty="0"/>
              <a:t>Monitoring and logging</a:t>
            </a:r>
          </a:p>
          <a:p>
            <a:r>
              <a:rPr lang="en-US" sz="2000" noProof="0" dirty="0"/>
              <a:t>Incident response &amp; recovery</a:t>
            </a:r>
          </a:p>
          <a:p>
            <a:r>
              <a:rPr lang="en-US" sz="2000" noProof="0" dirty="0"/>
              <a:t>Supplier access management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04C865-FC2A-F4B2-4448-F5C43CDA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953984-A088-1D07-AA88-42950730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8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5E312-9F97-262C-B2EF-EDA9708CE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3C03007-D48F-818C-AEF8-9AE0E4A7E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IT/OT governance split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EBE65DA-CEEC-B6F5-26CF-B6DE6C8250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F1F45F-087E-BA14-8173-1DAABADD14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Different risk tolerance and change management</a:t>
            </a:r>
          </a:p>
          <a:p>
            <a:r>
              <a:rPr lang="en-US" sz="2000" noProof="0" dirty="0"/>
              <a:t>OT requires safety and availability constraints</a:t>
            </a:r>
          </a:p>
          <a:p>
            <a:r>
              <a:rPr lang="en-US" sz="2000" noProof="0" dirty="0"/>
              <a:t>Separate but connected governance tracks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42C696-B26D-E374-08EA-2320F5010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77CECC5-5563-FF5F-7E3B-18DC68117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73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83DFF-A695-401C-9862-F2FD4991E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76E1832-F938-E87B-DD3A-9B678ED6C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Supplier and third-party governance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80F6628-0AB9-C433-E47F-E2AEE3701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CE04CB1-FDE9-2BFE-1013-9DCCA6CD7E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Vendor remote access controls</a:t>
            </a:r>
          </a:p>
          <a:p>
            <a:r>
              <a:rPr lang="en-US" sz="2000" noProof="0" dirty="0"/>
              <a:t>Contractual security requirements</a:t>
            </a:r>
          </a:p>
          <a:p>
            <a:r>
              <a:rPr lang="en-US" sz="2000" noProof="0" dirty="0"/>
              <a:t>Update/patch provenance</a:t>
            </a:r>
          </a:p>
          <a:p>
            <a:r>
              <a:rPr lang="en-US" sz="2000" noProof="0" dirty="0"/>
              <a:t>SBOM-like expectations (where applicable) logging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F79DDB-9B17-8E7E-772B-20B38CEA1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B70173E-C68C-D9DF-A21E-3D77F0E6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5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5A4DC-FAAC-7DAE-E2D7-8CF8F3B29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C8C934-26FC-C5AD-CA5E-D31A7D51E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Incident reporting obligations (conceptual)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53082A3-6F88-68A2-D55A-7AD1FE8F5A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B051E30-3791-0AD3-3304-EABEC60C2F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Timely notification</a:t>
            </a:r>
          </a:p>
          <a:p>
            <a:r>
              <a:rPr lang="en-US" sz="2000" noProof="0" dirty="0"/>
              <a:t>Impact and scope statements</a:t>
            </a:r>
          </a:p>
          <a:p>
            <a:r>
              <a:rPr lang="en-US" sz="2000" noProof="0" dirty="0"/>
              <a:t>Coordination with national bodies/CSIRTs (as applicable)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68BC8F-DF0B-59AF-2D01-E062EE79E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4C02977-4752-B05D-E4D4-7A7D14FC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94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470AA-4C3A-E730-9103-7ED68BA2A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6C6C864-CF66-16FD-F821-0BF9E7ACC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Compliance pitfalls in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54C732B-A6E8-CBE4-374F-9F05103C94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588DEFE-3D5D-98E4-77B8-8E3114801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“Paper compliance” without operational change</a:t>
            </a:r>
          </a:p>
          <a:p>
            <a:r>
              <a:rPr lang="en-US" sz="2000" noProof="0" dirty="0"/>
              <a:t>IT controls deployed in OT without adaptation</a:t>
            </a:r>
          </a:p>
          <a:p>
            <a:r>
              <a:rPr lang="en-US" sz="2000" noProof="0" dirty="0"/>
              <a:t>No evidence of drills/testing</a:t>
            </a:r>
          </a:p>
          <a:p>
            <a:r>
              <a:rPr lang="en-US" sz="2000" noProof="0" dirty="0"/>
              <a:t>Undefined ownership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1F84D8-C9C5-8A0E-6821-CABDAC38B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7E1A9-5DD5-3783-27DD-47CA63A0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00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8C0E6-652D-C627-0B2A-BD548EBE4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87FEFBA-372F-4F59-893F-241BBF9EE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Mapping example: </a:t>
            </a:r>
            <a:br>
              <a:rPr lang="en-GB" sz="3200" dirty="0"/>
            </a:br>
            <a:r>
              <a:rPr lang="en-GB" sz="3200" dirty="0"/>
              <a:t>requirement → control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C38DB52-7E55-6FBB-716C-46C3CD87E8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7A67877-46AA-E7E0-7F6E-753653557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b="1" noProof="0" dirty="0"/>
              <a:t>Requirement</a:t>
            </a:r>
            <a:r>
              <a:rPr lang="en-US" sz="2000" noProof="0" dirty="0"/>
              <a:t>: “restrict remote access”</a:t>
            </a:r>
          </a:p>
          <a:p>
            <a:r>
              <a:rPr lang="en-US" sz="2000" b="1" noProof="0" dirty="0"/>
              <a:t>Controls</a:t>
            </a:r>
            <a:r>
              <a:rPr lang="en-US" sz="2000" noProof="0" dirty="0"/>
              <a:t>: MFA, bastion, least privilege, session logging, vendor approval workflow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5A7E7F-07FC-1363-3D19-E2348624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EF1CA0-54F4-40EE-6963-53EB8D949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0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856B7-E129-027D-0FF3-10B6DB52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9882AA5-CABA-1A43-2840-213F56038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83" y="293823"/>
            <a:ext cx="6397871" cy="1158025"/>
          </a:xfrm>
        </p:spPr>
        <p:txBody>
          <a:bodyPr>
            <a:normAutofit/>
          </a:bodyPr>
          <a:lstStyle/>
          <a:p>
            <a:r>
              <a:rPr lang="en-GB" sz="3200" dirty="0"/>
              <a:t>Translate Requirements </a:t>
            </a:r>
            <a:br>
              <a:rPr lang="en-GB" sz="3200" dirty="0"/>
            </a:br>
            <a:r>
              <a:rPr lang="en-GB" sz="3200" dirty="0"/>
              <a:t>into Controls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6831610-155D-F92C-C488-1B74F12D83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C1DD62-B2C6-68EE-F2B4-3D23C80D6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24A50B-FF60-B31E-37FD-6C3E4FAB9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4F3797-5FAA-D3E8-3ECE-6B9F2F01C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2890"/>
              </p:ext>
            </p:extLst>
          </p:nvPr>
        </p:nvGraphicFramePr>
        <p:xfrm>
          <a:off x="1250312" y="2520423"/>
          <a:ext cx="9797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751">
                  <a:extLst>
                    <a:ext uri="{9D8B030D-6E8A-4147-A177-3AD203B41FA5}">
                      <a16:colId xmlns:a16="http://schemas.microsoft.com/office/drawing/2014/main" val="3348536075"/>
                    </a:ext>
                  </a:extLst>
                </a:gridCol>
                <a:gridCol w="3576577">
                  <a:extLst>
                    <a:ext uri="{9D8B030D-6E8A-4147-A177-3AD203B41FA5}">
                      <a16:colId xmlns:a16="http://schemas.microsoft.com/office/drawing/2014/main" val="4170689832"/>
                    </a:ext>
                  </a:extLst>
                </a:gridCol>
                <a:gridCol w="3421672">
                  <a:extLst>
                    <a:ext uri="{9D8B030D-6E8A-4147-A177-3AD203B41FA5}">
                      <a16:colId xmlns:a16="http://schemas.microsoft.com/office/drawing/2014/main" val="3809870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94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Restrict remote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Only approved path &amp; identities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MFA, bastion, logging, approvals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1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Ensure incident 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Plans, roles, exercises,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IR plan, runbooks, drills,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29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Secure suppliers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Contracts + monitored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</a:t>
                      </a:r>
                      <a:r>
                        <a:rPr lang="en-GB" sz="2000" baseline="30000" dirty="0"/>
                        <a:t>rd</a:t>
                      </a:r>
                      <a:r>
                        <a:rPr lang="en-GB" sz="2000" dirty="0"/>
                        <a:t>-party controls, audits, SLAs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11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669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3A28F-2938-FFA7-B7E6-22A36A47A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1AFC2DD-CBD5-102D-F4A3-9F1EB467F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Governance roles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1051F98-29EC-ACDA-AEE4-9321E4444C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E274528-4717-8CB3-273C-2F2EF4036C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Asset owners</a:t>
            </a:r>
          </a:p>
          <a:p>
            <a:r>
              <a:rPr lang="en-US" sz="2000" noProof="0" dirty="0"/>
              <a:t>Risk owners</a:t>
            </a:r>
          </a:p>
          <a:p>
            <a:r>
              <a:rPr lang="en-US" sz="2000" noProof="0" dirty="0"/>
              <a:t>Control owners</a:t>
            </a:r>
          </a:p>
          <a:p>
            <a:r>
              <a:rPr lang="en-US" sz="2000" noProof="0" dirty="0"/>
              <a:t>Audit/compliance</a:t>
            </a:r>
          </a:p>
          <a:p>
            <a:r>
              <a:rPr lang="en-US" sz="2000" noProof="0" dirty="0"/>
              <a:t>Incident commander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67187B-098F-851A-7240-9160849C7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449EFCD-A03C-8F66-964E-6B3DF1C0F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93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73D59-189F-3E9D-B5DD-7BB48BA25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3905104-EF66-2488-679B-A502B461C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Metrics for governance maturity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E04B126-8E15-AC59-47E2-AE64B397C7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F213FC4-1248-020C-3022-9AD2520C7C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Patch cadence (where feasible)</a:t>
            </a:r>
          </a:p>
          <a:p>
            <a:r>
              <a:rPr lang="en-US" sz="2000" noProof="0" dirty="0"/>
              <a:t>Mean time to detect/respond</a:t>
            </a:r>
          </a:p>
          <a:p>
            <a:r>
              <a:rPr lang="en-US" sz="2000" noProof="0" dirty="0"/>
              <a:t>Percentage of critical assets monitored</a:t>
            </a:r>
          </a:p>
          <a:p>
            <a:r>
              <a:rPr lang="en-US" sz="2000" noProof="0" dirty="0"/>
              <a:t>Recovery test success rate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D181F5-DC9A-522A-619D-69820BD43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59ED8C8-3BEA-FB65-0AE3-915F9516B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63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8CEAF-D146-F10A-509F-1F8AE6BAA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2F5D14D-E175-0B66-7962-2C5D7FB3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722"/>
            <a:ext cx="5919103" cy="702454"/>
          </a:xfrm>
        </p:spPr>
        <p:txBody>
          <a:bodyPr>
            <a:normAutofit/>
          </a:bodyPr>
          <a:lstStyle/>
          <a:p>
            <a:r>
              <a:rPr lang="en-GB" sz="3200" dirty="0"/>
              <a:t>Course linkage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29FFD32-F106-173A-DBB0-3697AA73C3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D3E8A86-C3BF-34CF-D65F-39964EEB87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4373" y="1066727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Topic 2 risk → becomes compliance artefacts</a:t>
            </a:r>
          </a:p>
          <a:p>
            <a:r>
              <a:rPr lang="en-US" sz="2000" noProof="0" dirty="0"/>
              <a:t>Topic 5 controls → provide compliance evidence</a:t>
            </a:r>
          </a:p>
          <a:p>
            <a:r>
              <a:rPr lang="en-US" sz="2000" noProof="0" dirty="0"/>
              <a:t>Topic 6 privacy/ethics → constraints and obligations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F73C1A-25D0-D688-8797-D4E53F592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0C1CD82-3BFE-5697-72E8-A9175E4C2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3B243E-48A1-17A1-BCDB-F8584FF33178}"/>
              </a:ext>
            </a:extLst>
          </p:cNvPr>
          <p:cNvSpPr/>
          <p:nvPr/>
        </p:nvSpPr>
        <p:spPr>
          <a:xfrm>
            <a:off x="0" y="4148488"/>
            <a:ext cx="12192000" cy="2731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78ABF8-4359-99F7-4A79-77A4CDF13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452758"/>
              </p:ext>
            </p:extLst>
          </p:nvPr>
        </p:nvGraphicFramePr>
        <p:xfrm>
          <a:off x="253644" y="4453076"/>
          <a:ext cx="11684711" cy="19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463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Please send all questions to: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US" dirty="0"/>
              <a:t>Cascading Effects and Risk Assessment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in Emerging Technologies for the Energy Network </a:t>
            </a:r>
            <a:br>
              <a:rPr lang="en-US" sz="2800" dirty="0"/>
            </a:br>
            <a:r>
              <a:rPr lang="en-US" sz="2400" i="1" dirty="0"/>
              <a:t>Course Overview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Introduction to Critical Infrastructure Security and Challenges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dirty="0"/>
              <a:t>Security and Resilience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Common Security Weaknesses and Threat Landscape</a:t>
            </a:r>
            <a:endParaRPr lang="en-GB" dirty="0"/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dirty="0"/>
              <a:t>Regulations and Standards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Privacy, Ethical, Legal, and Social Implications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T4: Regulations and Standards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Regulations and Standards (CEI)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compliance matters (and why it’s not enough)</a:t>
            </a:r>
            <a:endParaRPr lang="en-GB" dirty="0"/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Learning Objectives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Explain why CEI is regulated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Distinguish regulation vs standards vs guidelines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Map controls to standards families (NIST/ISO/ENISA/ETSI)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Build a compliance-driven control plan without “checkbox security”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C34F1-282A-0F5F-ECC0-0BA46066C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90073A4-D2A9-0774-6E61-3ED537649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Why CEI regulation exists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1D17F55-F9BA-EC52-BF6A-236420D79A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EE2843-50E2-E362-39E4-7CC108E99E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Societal dependence + systemic risk</a:t>
            </a:r>
          </a:p>
          <a:p>
            <a:r>
              <a:rPr lang="en-US" sz="2000" noProof="0" dirty="0"/>
              <a:t>Cross-border impacts</a:t>
            </a:r>
          </a:p>
          <a:p>
            <a:r>
              <a:rPr lang="en-US" sz="2000" noProof="0" dirty="0"/>
              <a:t>Market incentives don’t always fund resilience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4EF10B-C44C-F4BA-FD38-53CCBB512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48F851F-AE0D-291D-5AAF-5A880C25C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6063F-BC5D-F0E7-DE75-2BE93E870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786D573-2E85-100C-C6F2-D9AD5E87C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Governance concepts </a:t>
            </a:r>
            <a:br>
              <a:rPr lang="en-GB" sz="3200" dirty="0"/>
            </a:br>
            <a:r>
              <a:rPr lang="en-GB" sz="3200" dirty="0"/>
              <a:t>(fast taxonomy)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357DBED-2044-B513-CE94-49E91EE803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421015-A39F-7C9A-DAD1-99F0232D7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b="1" noProof="0" dirty="0"/>
              <a:t>Law/regulation </a:t>
            </a:r>
            <a:r>
              <a:rPr lang="en-US" sz="2000" noProof="0" dirty="0"/>
              <a:t>(mandatory)</a:t>
            </a:r>
          </a:p>
          <a:p>
            <a:r>
              <a:rPr lang="en-US" sz="2000" b="1" noProof="0" dirty="0"/>
              <a:t>Standards</a:t>
            </a:r>
            <a:r>
              <a:rPr lang="en-US" sz="2000" noProof="0" dirty="0"/>
              <a:t> (often voluntary but referenced)</a:t>
            </a:r>
          </a:p>
          <a:p>
            <a:r>
              <a:rPr lang="en-US" sz="2000" b="1" noProof="0" dirty="0"/>
              <a:t>Guidelines</a:t>
            </a:r>
            <a:r>
              <a:rPr lang="en-US" sz="2000" noProof="0" dirty="0"/>
              <a:t> (best practice)</a:t>
            </a:r>
          </a:p>
          <a:p>
            <a:r>
              <a:rPr lang="en-US" sz="2000" b="1" noProof="0" dirty="0"/>
              <a:t>Policies</a:t>
            </a:r>
            <a:r>
              <a:rPr lang="en-US" sz="2000" noProof="0" dirty="0"/>
              <a:t> (internal rules)</a:t>
            </a:r>
          </a:p>
          <a:p>
            <a:r>
              <a:rPr lang="en-US" sz="2000" b="1" noProof="0" dirty="0"/>
              <a:t>Contracts</a:t>
            </a:r>
            <a:r>
              <a:rPr lang="en-US" sz="2000" noProof="0" dirty="0"/>
              <a:t> (supplier requirements)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7533F8-D9BB-997B-4A11-AFC4EFAED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B7BEB3B-BEC2-F205-09B6-931854632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1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A5E11-5774-8425-5987-5E81A39DD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479E1B1-E546-F006-0E5D-02A43FE36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170" y="127321"/>
            <a:ext cx="5496769" cy="1004052"/>
          </a:xfrm>
        </p:spPr>
        <p:txBody>
          <a:bodyPr>
            <a:normAutofit/>
          </a:bodyPr>
          <a:lstStyle/>
          <a:p>
            <a:r>
              <a:rPr lang="en-GB" sz="3200" dirty="0"/>
              <a:t>Governance hierarchy: </a:t>
            </a:r>
            <a:br>
              <a:rPr lang="en-GB" sz="3200" dirty="0"/>
            </a:br>
            <a:r>
              <a:rPr lang="en-GB" sz="3200" dirty="0"/>
              <a:t>From law to controls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27CB276-E5AB-FE5D-6F6A-D34344636A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F6D58D-2EAD-B5FD-7DD0-5000DAE77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686357-C45E-8B06-40E6-33BEF3A3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C795D9-AC24-075D-7851-0DE9ED968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506179"/>
              </p:ext>
            </p:extLst>
          </p:nvPr>
        </p:nvGraphicFramePr>
        <p:xfrm>
          <a:off x="5053263" y="1544159"/>
          <a:ext cx="6925377" cy="455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249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19F34-DC18-BBE3-729C-5E23BE351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6EDC8DE-ABDE-3BC7-8BC8-BF48DECAE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Core regulatory themes for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3CD4800-9278-C2FC-AAFF-6EC54C99DD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0B4456-4BB5-8EAB-0D22-12DF736093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Risk management &amp; accountability</a:t>
            </a:r>
          </a:p>
          <a:p>
            <a:r>
              <a:rPr lang="en-US" sz="2000" noProof="0" dirty="0"/>
              <a:t>Incident reporting &amp; response readiness</a:t>
            </a:r>
          </a:p>
          <a:p>
            <a:r>
              <a:rPr lang="en-US" sz="2000" noProof="0" dirty="0"/>
              <a:t>Supply chain security</a:t>
            </a:r>
          </a:p>
          <a:p>
            <a:r>
              <a:rPr lang="en-US" sz="2000" noProof="0" dirty="0"/>
              <a:t>Resilience and continuity planning</a:t>
            </a:r>
          </a:p>
          <a:p>
            <a:r>
              <a:rPr lang="en-US" sz="2000" noProof="0" dirty="0"/>
              <a:t>Privacy and data handling (where relevant)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2CA4DA-A6CA-9FFF-8F6C-3962DE7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901DFC4-AF7D-A5D8-2873-747DD72C8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589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930</Words>
  <Application>Microsoft Office PowerPoint</Application>
  <PresentationFormat>Widescreen</PresentationFormat>
  <Paragraphs>185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T4: Regulations and Standards </vt:lpstr>
      <vt:lpstr>Learning Objectives</vt:lpstr>
      <vt:lpstr>Why CEI regulation exists</vt:lpstr>
      <vt:lpstr>Governance concepts  (fast taxonomy)</vt:lpstr>
      <vt:lpstr>Governance hierarchy:  From law to controls</vt:lpstr>
      <vt:lpstr>Core regulatory themes for CEI</vt:lpstr>
      <vt:lpstr>Main topics</vt:lpstr>
      <vt:lpstr>Risk-based compliance  (key idea)</vt:lpstr>
      <vt:lpstr>NIST-style structure (conceptual)</vt:lpstr>
      <vt:lpstr>Operational Security Lifecycle</vt:lpstr>
      <vt:lpstr>ISO-style structure (conceptual)</vt:lpstr>
      <vt:lpstr>Continuous Improvement (PDCA)</vt:lpstr>
      <vt:lpstr>ENISA/ETSI role (conceptual)</vt:lpstr>
      <vt:lpstr>Control categories you must cover</vt:lpstr>
      <vt:lpstr>IT/OT governance split</vt:lpstr>
      <vt:lpstr>Supplier and third-party governance</vt:lpstr>
      <vt:lpstr>Incident reporting obligations (conceptual)</vt:lpstr>
      <vt:lpstr>Compliance pitfalls in CEI</vt:lpstr>
      <vt:lpstr>Mapping example:  requirement → control</vt:lpstr>
      <vt:lpstr>Translate Requirements  into Controls</vt:lpstr>
      <vt:lpstr>Governance roles</vt:lpstr>
      <vt:lpstr>Metrics for governance maturity</vt:lpstr>
      <vt:lpstr>Course linkage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2026-01-05T16:31:56Z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